
<file path=[Content_Types].xml><?xml version="1.0" encoding="utf-8"?>
<Types xmlns="http://schemas.openxmlformats.org/package/2006/content-types">
  <Default Extension="xml" ContentType="application/xml"/>
  <Default Extension="rels" ContentType="application/vnd.openxmlformats-package.relationships+xml"/>
  <Default Extension="png" ContentType="image/png"/>
  <Default Extension="jpeg" ContentType="image/jpeg"/>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_rels/slideMaster1.xml.rels" ContentType="application/vnd.openxmlformats-package.relationships+xml"/>
  <Override PartName="/ppt/slideMasters/_rels/slideMaster2.xml.rels" ContentType="application/vnd.openxmlformats-package.relationships+xml"/>
  <Override PartName="/ppt/slideMasters/_rels/slideMaster3.xml.rels" ContentType="application/vnd.openxmlformats-package.relationships+xml"/>
  <Override PartName="/ppt/slideMasters/slideMaster3.xml" ContentType="application/vnd.openxmlformats-officedocument.presentationml.slideMaster+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0.xml" ContentType="application/vnd.openxmlformats-officedocument.presentationml.slideLayout+xml"/>
  <Override PartName="/ppt/slideLayouts/slideLayout3.xml" ContentType="application/vnd.openxmlformats-officedocument.presentationml.slideLayout+xml"/>
  <Override PartName="/ppt/slideLayouts/slideLayout31.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32.xml" ContentType="application/vnd.openxmlformats-officedocument.presentationml.slideLayout+xml"/>
  <Override PartName="/ppt/slideLayouts/slideLayout10.xml" ContentType="application/vnd.openxmlformats-officedocument.presentationml.slideLayout+xml"/>
  <Override PartName="/ppt/slideLayouts/slideLayout6.xml" ContentType="application/vnd.openxmlformats-officedocument.presentationml.slideLayout+xml"/>
  <Override PartName="/ppt/slideLayouts/slideLayout11.xml" ContentType="application/vnd.openxmlformats-officedocument.presentationml.slideLayout+xml"/>
  <Override PartName="/ppt/slideLayouts/slideLayout33.xml" ContentType="application/vnd.openxmlformats-officedocument.presentationml.slideLayout+xml"/>
  <Override PartName="/ppt/slideLayouts/slideLayout7.xml" ContentType="application/vnd.openxmlformats-officedocument.presentationml.slideLayout+xml"/>
  <Override PartName="/ppt/slideLayouts/slideLayout12.xml" ContentType="application/vnd.openxmlformats-officedocument.presentationml.slideLayout+xml"/>
  <Override PartName="/ppt/slideLayouts/slideLayout34.xml" ContentType="application/vnd.openxmlformats-officedocument.presentationml.slideLayout+xml"/>
  <Override PartName="/ppt/slideLayouts/slideLayout8.xml" ContentType="application/vnd.openxmlformats-officedocument.presentationml.slideLayout+xml"/>
  <Override PartName="/ppt/slideLayouts/slideLayout13.xml" ContentType="application/vnd.openxmlformats-officedocument.presentationml.slideLayout+xml"/>
  <Override PartName="/ppt/slideLayouts/slideLayout35.xml" ContentType="application/vnd.openxmlformats-officedocument.presentationml.slideLayout+xml"/>
  <Override PartName="/ppt/slideLayouts/slideLayout9.xml" ContentType="application/vnd.openxmlformats-officedocument.presentationml.slideLayout+xml"/>
  <Override PartName="/ppt/slideLayouts/slideLayout14.xml" ContentType="application/vnd.openxmlformats-officedocument.presentationml.slideLayout+xml"/>
  <Override PartName="/ppt/slideLayouts/slideLayout36.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_rels/slideLayout1.xml.rels" ContentType="application/vnd.openxmlformats-package.relationships+xml"/>
  <Override PartName="/ppt/slideLayouts/_rels/slideLayout2.xml.rels" ContentType="application/vnd.openxmlformats-package.relationships+xml"/>
  <Override PartName="/ppt/slideLayouts/_rels/slideLayout30.xml.rels" ContentType="application/vnd.openxmlformats-package.relationships+xml"/>
  <Override PartName="/ppt/slideLayouts/_rels/slideLayout3.xml.rels" ContentType="application/vnd.openxmlformats-package.relationships+xml"/>
  <Override PartName="/ppt/slideLayouts/_rels/slideLayout31.xml.rels" ContentType="application/vnd.openxmlformats-package.relationships+xml"/>
  <Override PartName="/ppt/slideLayouts/_rels/slideLayout4.xml.rels" ContentType="application/vnd.openxmlformats-package.relationships+xml"/>
  <Override PartName="/ppt/slideLayouts/_rels/slideLayout10.xml.rels" ContentType="application/vnd.openxmlformats-package.relationships+xml"/>
  <Override PartName="/ppt/slideLayouts/_rels/slideLayout5.xml.rels" ContentType="application/vnd.openxmlformats-package.relationships+xml"/>
  <Override PartName="/ppt/slideLayouts/_rels/slideLayout32.xml.rels" ContentType="application/vnd.openxmlformats-package.relationships+xml"/>
  <Override PartName="/ppt/slideLayouts/_rels/slideLayout33.xml.rels" ContentType="application/vnd.openxmlformats-package.relationships+xml"/>
  <Override PartName="/ppt/slideLayouts/_rels/slideLayout11.xml.rels" ContentType="application/vnd.openxmlformats-package.relationships+xml"/>
  <Override PartName="/ppt/slideLayouts/_rels/slideLayout6.xml.rels" ContentType="application/vnd.openxmlformats-package.relationships+xml"/>
  <Override PartName="/ppt/slideLayouts/_rels/slideLayout34.xml.rels" ContentType="application/vnd.openxmlformats-package.relationships+xml"/>
  <Override PartName="/ppt/slideLayouts/_rels/slideLayout12.xml.rels" ContentType="application/vnd.openxmlformats-package.relationships+xml"/>
  <Override PartName="/ppt/slideLayouts/_rels/slideLayout7.xml.rels" ContentType="application/vnd.openxmlformats-package.relationships+xml"/>
  <Override PartName="/ppt/slideLayouts/_rels/slideLayout35.xml.rels" ContentType="application/vnd.openxmlformats-package.relationships+xml"/>
  <Override PartName="/ppt/slideLayouts/_rels/slideLayout13.xml.rels" ContentType="application/vnd.openxmlformats-package.relationships+xml"/>
  <Override PartName="/ppt/slideLayouts/_rels/slideLayout8.xml.rels" ContentType="application/vnd.openxmlformats-package.relationships+xml"/>
  <Override PartName="/ppt/slideLayouts/_rels/slideLayout36.xml.rels" ContentType="application/vnd.openxmlformats-package.relationships+xml"/>
  <Override PartName="/ppt/slideLayouts/_rels/slideLayout14.xml.rels" ContentType="application/vnd.openxmlformats-package.relationships+xml"/>
  <Override PartName="/ppt/slideLayouts/_rels/slideLayout9.xml.rels" ContentType="application/vnd.openxmlformats-package.relationships+xml"/>
  <Override PartName="/ppt/slideLayouts/_rels/slideLayout15.xml.rels" ContentType="application/vnd.openxmlformats-package.relationships+xml"/>
  <Override PartName="/ppt/slideLayouts/_rels/slideLayout16.xml.rels" ContentType="application/vnd.openxmlformats-package.relationships+xml"/>
  <Override PartName="/ppt/slideLayouts/_rels/slideLayout17.xml.rels" ContentType="application/vnd.openxmlformats-package.relationships+xml"/>
  <Override PartName="/ppt/slideLayouts/_rels/slideLayout18.xml.rels" ContentType="application/vnd.openxmlformats-package.relationships+xml"/>
  <Override PartName="/ppt/slideLayouts/_rels/slideLayout19.xml.rels" ContentType="application/vnd.openxmlformats-package.relationships+xml"/>
  <Override PartName="/ppt/slideLayouts/_rels/slideLayout20.xml.rels" ContentType="application/vnd.openxmlformats-package.relationships+xml"/>
  <Override PartName="/ppt/slideLayouts/_rels/slideLayout21.xml.rels" ContentType="application/vnd.openxmlformats-package.relationships+xml"/>
  <Override PartName="/ppt/slideLayouts/_rels/slideLayout22.xml.rels" ContentType="application/vnd.openxmlformats-package.relationships+xml"/>
  <Override PartName="/ppt/slideLayouts/_rels/slideLayout23.xml.rels" ContentType="application/vnd.openxmlformats-package.relationships+xml"/>
  <Override PartName="/ppt/slideLayouts/_rels/slideLayout24.xml.rels" ContentType="application/vnd.openxmlformats-package.relationships+xml"/>
  <Override PartName="/ppt/slideLayouts/_rels/slideLayout25.xml.rels" ContentType="application/vnd.openxmlformats-package.relationships+xml"/>
  <Override PartName="/ppt/slideLayouts/_rels/slideLayout26.xml.rels" ContentType="application/vnd.openxmlformats-package.relationships+xml"/>
  <Override PartName="/ppt/slideLayouts/_rels/slideLayout27.xml.rels" ContentType="application/vnd.openxmlformats-package.relationships+xml"/>
  <Override PartName="/ppt/slideLayouts/_rels/slideLayout28.xml.rels" ContentType="application/vnd.openxmlformats-package.relationships+xml"/>
  <Override PartName="/ppt/slideLayouts/_rels/slideLayout29.xml.rels" ContentType="application/vnd.openxmlformats-package.relationships+xml"/>
  <Override PartName="/ppt/_rels/presentation.xml.rels" ContentType="application/vnd.openxmlformats-package.relationships+xml"/>
  <Override PartName="/ppt/theme/_rels/theme1.xml.rels" ContentType="application/vnd.openxmlformats-package.relationships+xml"/>
  <Override PartName="/ppt/theme/_rels/theme2.xml.rels" ContentType="application/vnd.openxmlformats-package.relationships+xml"/>
  <Override PartName="/ppt/theme/_rels/theme3.xml.rels" ContentType="application/vnd.openxmlformats-package.relationship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presProps.xml" ContentType="application/vnd.openxmlformats-officedocument.presentationml.presProps+xml"/>
  <Override PartName="/ppt/media/image1.jpeg" ContentType="image/jpeg"/>
  <Override PartName="/ppt/media/image13.png" ContentType="image/png"/>
  <Override PartName="/ppt/media/image8.png" ContentType="image/png"/>
  <Override PartName="/ppt/media/image2.png" ContentType="image/png"/>
  <Override PartName="/ppt/media/image3.png" ContentType="image/png"/>
  <Override PartName="/ppt/media/image4.png" ContentType="image/png"/>
  <Override PartName="/ppt/media/image10.png" ContentType="image/png"/>
  <Override PartName="/ppt/media/image5.png" ContentType="image/png"/>
  <Override PartName="/ppt/media/image6.png" ContentType="image/png"/>
  <Override PartName="/ppt/media/image11.png" ContentType="image/png"/>
  <Override PartName="/ppt/media/image7.png" ContentType="image/png"/>
  <Override PartName="/ppt/media/image12.png" ContentType="image/png"/>
  <Override PartName="/ppt/media/image9.png" ContentType="image/png"/>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_rels/slide1.xml.rels" ContentType="application/vnd.openxmlformats-package.relationships+xml"/>
  <Override PartName="/ppt/slides/_rels/slide2.xml.rels" ContentType="application/vnd.openxmlformats-package.relationships+xml"/>
  <Override PartName="/ppt/slides/_rels/slide3.xml.rels" ContentType="application/vnd.openxmlformats-package.relationships+xml"/>
  <Override PartName="/ppt/slides/_rels/slide4.xml.rels" ContentType="application/vnd.openxmlformats-package.relationships+xml"/>
  <Override PartName="/ppt/slides/_rels/slide5.xml.rels" ContentType="application/vnd.openxmlformats-package.relationships+xml"/>
  <Override PartName="/ppt/slides/_rels/slide6.xml.rels" ContentType="application/vnd.openxmlformats-package.relationships+xml"/>
  <Override PartName="/ppt/slides/_rels/slide7.xml.rels" ContentType="application/vnd.openxmlformats-package.relationships+xml"/>
  <Override PartName="/ppt/slides/_rels/slide8.xml.rels" ContentType="application/vnd.openxmlformats-package.relationships+xml"/>
  <Override PartName="/ppt/slides/_rels/slide9.xml.rels" ContentType="application/vnd.openxmlformats-package.relationships+xml"/>
  <Override PartName="/ppt/slides/_rels/slide10.xml.rels" ContentType="application/vnd.openxmlformats-package.relationships+xml"/>
  <Override PartName="/ppt/slides/_rels/slide11.xml.rels" ContentType="application/vnd.openxmlformats-package.relationships+xml"/>
  <Override PartName="/_rels/.rels" ContentType="application/vnd.openxmlformats-package.relationships+xml"/>
</Types>
</file>

<file path=_rels/.rels><?xml version="1.0" encoding="UTF-8"?>
<Relationships xmlns="http://schemas.openxmlformats.org/package/2006/relationships"><Relationship Id="rId1" Type="http://schemas.openxmlformats.org/package/2006/relationships/metadata/core-properties" Target="docProps/core.xml"/><Relationship Id="rId2" Type="http://schemas.openxmlformats.org/officeDocument/2006/relationships/extended-properties" Target="docProps/app.xml"/><Relationship Id="rId3" Type="http://schemas.openxmlformats.org/officeDocument/2006/relationships/custom-properties" Target="docProps/custom.xml"/><Relationship Id="rId4" Type="http://schemas.openxmlformats.org/officeDocument/2006/relationships/officeDocument" Target="ppt/presentation.xml"/>
</Relationships>
</file>

<file path=ppt/presentation.xml><?xml version="1.0" encoding="utf-8"?>
<p:presentation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sldMasterIdLst>
    <p:sldMasterId id="2147483648" r:id="rId2"/>
    <p:sldMasterId id="2147483661" r:id="rId3"/>
    <p:sldMasterId id="2147483674" r:id="rId4"/>
  </p:sldMasterIdLst>
  <p:sldIdLst>
    <p:sldId id="256" r:id="rId5"/>
    <p:sldId id="257" r:id="rId6"/>
    <p:sldId id="258" r:id="rId7"/>
    <p:sldId id="259" r:id="rId8"/>
    <p:sldId id="260" r:id="rId9"/>
    <p:sldId id="261" r:id="rId10"/>
    <p:sldId id="262" r:id="rId11"/>
    <p:sldId id="263" r:id="rId12"/>
    <p:sldId id="264" r:id="rId13"/>
    <p:sldId id="265" r:id="rId14"/>
    <p:sldId id="266" r:id="rId15"/>
  </p:sldIdLst>
  <p:sldSz cx="12192000" cy="6858000"/>
  <p:notesSz cx="7559675" cy="10691813"/>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ationPr>
</file>

<file path=ppt/_rels/presentation.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slideMaster" Target="slideMasters/slideMaster1.xml"/><Relationship Id="rId3" Type="http://schemas.openxmlformats.org/officeDocument/2006/relationships/slideMaster" Target="slideMasters/slideMaster2.xml"/><Relationship Id="rId4" Type="http://schemas.openxmlformats.org/officeDocument/2006/relationships/slideMaster" Target="slideMasters/slideMaster3.xml"/><Relationship Id="rId5" Type="http://schemas.openxmlformats.org/officeDocument/2006/relationships/slide" Target="slides/slide1.xml"/><Relationship Id="rId6" Type="http://schemas.openxmlformats.org/officeDocument/2006/relationships/slide" Target="slides/slide2.xml"/><Relationship Id="rId7" Type="http://schemas.openxmlformats.org/officeDocument/2006/relationships/slide" Target="slides/slide3.xml"/><Relationship Id="rId8" Type="http://schemas.openxmlformats.org/officeDocument/2006/relationships/slide" Target="slides/slide4.xml"/><Relationship Id="rId9" Type="http://schemas.openxmlformats.org/officeDocument/2006/relationships/slide" Target="slides/slide5.xml"/><Relationship Id="rId10" Type="http://schemas.openxmlformats.org/officeDocument/2006/relationships/slide" Target="slides/slide6.xml"/><Relationship Id="rId11" Type="http://schemas.openxmlformats.org/officeDocument/2006/relationships/slide" Target="slides/slide7.xml"/><Relationship Id="rId12" Type="http://schemas.openxmlformats.org/officeDocument/2006/relationships/slide" Target="slides/slide8.xml"/><Relationship Id="rId13" Type="http://schemas.openxmlformats.org/officeDocument/2006/relationships/slide" Target="slides/slide9.xml"/><Relationship Id="rId14" Type="http://schemas.openxmlformats.org/officeDocument/2006/relationships/slide" Target="slides/slide10.xml"/><Relationship Id="rId15" Type="http://schemas.openxmlformats.org/officeDocument/2006/relationships/slide" Target="slides/slide11.xml"/><Relationship Id="rId16" Type="http://schemas.openxmlformats.org/officeDocument/2006/relationships/presProps" Target="presProps.xml"/>
</Relationships>
</file>

<file path=ppt/slideLayouts/_rels/slideLayout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3.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4.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5.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6.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7.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8.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9.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0.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1.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2.xml.rels><?xml version="1.0" encoding="UTF-8"?>
<Relationships xmlns="http://schemas.openxmlformats.org/package/2006/relationships"><Relationship Id="rId1" Type="http://schemas.openxmlformats.org/officeDocument/2006/relationships/slideMaster" Target="../slideMasters/slideMaster1.xml"/>
</Relationships>
</file>

<file path=ppt/slideLayouts/_rels/slideLayout1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5.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6.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7.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8.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19.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0.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1.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2.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3.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4.xml.rels><?xml version="1.0" encoding="UTF-8"?>
<Relationships xmlns="http://schemas.openxmlformats.org/package/2006/relationships"><Relationship Id="rId1" Type="http://schemas.openxmlformats.org/officeDocument/2006/relationships/slideMaster" Target="../slideMasters/slideMaster2.xml"/>
</Relationships>
</file>

<file path=ppt/slideLayouts/_rels/slideLayout2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6.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7.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8.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29.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0.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1.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2.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3.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4.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5.xml.rels><?xml version="1.0" encoding="UTF-8"?>
<Relationships xmlns="http://schemas.openxmlformats.org/package/2006/relationships"><Relationship Id="rId1" Type="http://schemas.openxmlformats.org/officeDocument/2006/relationships/slideMaster" Target="../slideMasters/slideMaster3.xml"/>
</Relationships>
</file>

<file path=ppt/slideLayouts/_rels/slideLayout36.xml.rels><?xml version="1.0" encoding="UTF-8"?>
<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2"/>
          </p:nvPr>
        </p:nvSpPr>
        <p:spPr/>
        <p:txBody>
          <a:bodyPr/>
          <a:p>
            <a:r>
              <a:t>Footer</a:t>
            </a:r>
          </a:p>
        </p:txBody>
      </p:sp>
      <p:sp>
        <p:nvSpPr>
          <p:cNvPr id="3" name="PlaceHolder 2"/>
          <p:cNvSpPr>
            <a:spLocks noGrp="1"/>
          </p:cNvSpPr>
          <p:nvPr>
            <p:ph type="sldNum" idx="3"/>
          </p:nvPr>
        </p:nvSpPr>
        <p:spPr/>
        <p:txBody>
          <a:bodyPr/>
          <a:p>
            <a:fld id="{769D7178-FAA3-4D27-9D15-6F949CA50C56}" type="slidenum">
              <a:t>&lt;#&gt;</a:t>
            </a:fld>
          </a:p>
        </p:txBody>
      </p:sp>
      <p:sp>
        <p:nvSpPr>
          <p:cNvPr id="4" name="PlaceHolder 3"/>
          <p:cNvSpPr>
            <a:spLocks noGrp="1"/>
          </p:cNvSpPr>
          <p:nvPr>
            <p:ph type="dt" idx="1"/>
          </p:nvPr>
        </p:nvSpPr>
        <p:spPr/>
        <p:txBody>
          <a:bodyPr/>
          <a:p>
            <a:r>
              <a:rPr lang="en-GB"/>
              <a:t/>
            </a:r>
          </a:p>
        </p:txBody>
      </p:sp>
    </p:spTree>
  </p:cSld>
</p:sldLayout>
</file>

<file path=ppt/slideLayouts/slideLayout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7"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8" name="PlaceHolder 2"/>
          <p:cNvSpPr>
            <a:spLocks noGrp="1"/>
          </p:cNvSpPr>
          <p:nvPr>
            <p:ph type="subTitle"/>
          </p:nvPr>
        </p:nvSpPr>
        <p:spPr>
          <a:xfrm>
            <a:off x="1154880" y="2603520"/>
            <a:ext cx="8760960" cy="34160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8593DF35-A87C-47F6-9470-42BFB487D862}"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9"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20" name="PlaceHolder 2"/>
          <p:cNvSpPr>
            <a:spLocks noGrp="1"/>
          </p:cNvSpPr>
          <p:nvPr>
            <p:ph/>
          </p:nvPr>
        </p:nvSpPr>
        <p:spPr>
          <a:xfrm>
            <a:off x="1154880" y="2603520"/>
            <a:ext cx="876096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 name="PlaceHolder 3"/>
          <p:cNvSpPr>
            <a:spLocks noGrp="1"/>
          </p:cNvSpPr>
          <p:nvPr>
            <p:ph type="ftr" idx="2"/>
          </p:nvPr>
        </p:nvSpPr>
        <p:spPr/>
        <p:txBody>
          <a:bodyPr/>
          <a:p>
            <a:r>
              <a:t>Footer</a:t>
            </a:r>
          </a:p>
        </p:txBody>
      </p:sp>
      <p:sp>
        <p:nvSpPr>
          <p:cNvPr id="5" name="PlaceHolder 4"/>
          <p:cNvSpPr>
            <a:spLocks noGrp="1"/>
          </p:cNvSpPr>
          <p:nvPr>
            <p:ph type="sldNum" idx="3"/>
          </p:nvPr>
        </p:nvSpPr>
        <p:spPr/>
        <p:txBody>
          <a:bodyPr/>
          <a:p>
            <a:fld id="{17D48559-FC6E-4B86-AE98-98CC2BC4F014}" type="slidenum">
              <a:t>&lt;#&gt;</a:t>
            </a:fld>
          </a:p>
        </p:txBody>
      </p:sp>
      <p:sp>
        <p:nvSpPr>
          <p:cNvPr id="6" name="PlaceHolder 5"/>
          <p:cNvSpPr>
            <a:spLocks noGrp="1"/>
          </p:cNvSpPr>
          <p:nvPr>
            <p:ph type="dt" idx="1"/>
          </p:nvPr>
        </p:nvSpPr>
        <p:spPr/>
        <p:txBody>
          <a:bodyPr/>
          <a:p>
            <a:r>
              <a:rPr lang="en-GB"/>
              <a:t/>
            </a:r>
          </a:p>
        </p:txBody>
      </p:sp>
    </p:spTree>
  </p:cSld>
</p:sldLayout>
</file>

<file path=ppt/slideLayouts/slideLayout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21"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22" name="PlaceHolder 2"/>
          <p:cNvSpPr>
            <a:spLocks noGrp="1"/>
          </p:cNvSpPr>
          <p:nvPr>
            <p:ph/>
          </p:nvPr>
        </p:nvSpPr>
        <p:spPr>
          <a:xfrm>
            <a:off x="11548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23" name="PlaceHolder 3"/>
          <p:cNvSpPr>
            <a:spLocks noGrp="1"/>
          </p:cNvSpPr>
          <p:nvPr>
            <p:ph/>
          </p:nvPr>
        </p:nvSpPr>
        <p:spPr>
          <a:xfrm>
            <a:off x="56440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A535BA5D-563D-4192-8DEA-A5B3C8A7B0F3}"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24"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A37356EF-4B04-4585-A13B-42AC4E1E403C}"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25" name="PlaceHolder 1"/>
          <p:cNvSpPr>
            <a:spLocks noGrp="1"/>
          </p:cNvSpPr>
          <p:nvPr>
            <p:ph type="subTitle"/>
          </p:nvPr>
        </p:nvSpPr>
        <p:spPr>
          <a:xfrm>
            <a:off x="1154880" y="947880"/>
            <a:ext cx="8760960" cy="33771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2"/>
          </p:nvPr>
        </p:nvSpPr>
        <p:spPr/>
        <p:txBody>
          <a:bodyPr/>
          <a:p>
            <a:r>
              <a:t>Footer</a:t>
            </a:r>
          </a:p>
        </p:txBody>
      </p:sp>
      <p:sp>
        <p:nvSpPr>
          <p:cNvPr id="4" name="PlaceHolder 3"/>
          <p:cNvSpPr>
            <a:spLocks noGrp="1"/>
          </p:cNvSpPr>
          <p:nvPr>
            <p:ph type="sldNum" idx="3"/>
          </p:nvPr>
        </p:nvSpPr>
        <p:spPr/>
        <p:txBody>
          <a:bodyPr/>
          <a:p>
            <a:fld id="{0E588CE1-4DCD-4618-91CC-0F60DB567DB8}" type="slidenum">
              <a:t>&lt;#&gt;</a:t>
            </a:fld>
          </a:p>
        </p:txBody>
      </p:sp>
      <p:sp>
        <p:nvSpPr>
          <p:cNvPr id="5" name="PlaceHolder 4"/>
          <p:cNvSpPr>
            <a:spLocks noGrp="1"/>
          </p:cNvSpPr>
          <p:nvPr>
            <p:ph type="dt" idx="1"/>
          </p:nvPr>
        </p:nvSpPr>
        <p:spPr/>
        <p:txBody>
          <a:bodyPr/>
          <a:p>
            <a:r>
              <a:rPr lang="en-GB"/>
              <a:t/>
            </a:r>
          </a:p>
        </p:txBody>
      </p:sp>
    </p:spTree>
  </p:cSld>
</p:sldLayout>
</file>

<file path=ppt/slideLayouts/slideLayout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26"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27"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28" name="PlaceHolder 3"/>
          <p:cNvSpPr>
            <a:spLocks noGrp="1"/>
          </p:cNvSpPr>
          <p:nvPr>
            <p:ph/>
          </p:nvPr>
        </p:nvSpPr>
        <p:spPr>
          <a:xfrm>
            <a:off x="56440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29" name="PlaceHolder 4"/>
          <p:cNvSpPr>
            <a:spLocks noGrp="1"/>
          </p:cNvSpPr>
          <p:nvPr>
            <p:ph/>
          </p:nvPr>
        </p:nvSpPr>
        <p:spPr>
          <a:xfrm>
            <a:off x="11548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BE089F4E-2D5E-4A8D-9A1C-D8FB5A1F9881}"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30"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31" name="PlaceHolder 2"/>
          <p:cNvSpPr>
            <a:spLocks noGrp="1"/>
          </p:cNvSpPr>
          <p:nvPr>
            <p:ph/>
          </p:nvPr>
        </p:nvSpPr>
        <p:spPr>
          <a:xfrm>
            <a:off x="11548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32"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33" name="PlaceHolder 4"/>
          <p:cNvSpPr>
            <a:spLocks noGrp="1"/>
          </p:cNvSpPr>
          <p:nvPr>
            <p:ph/>
          </p:nvPr>
        </p:nvSpPr>
        <p:spPr>
          <a:xfrm>
            <a:off x="56440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B0FDB09A-D7B4-4873-894B-8FB418209001}"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34"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35"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36"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37" name="PlaceHolder 4"/>
          <p:cNvSpPr>
            <a:spLocks noGrp="1"/>
          </p:cNvSpPr>
          <p:nvPr>
            <p:ph/>
          </p:nvPr>
        </p:nvSpPr>
        <p:spPr>
          <a:xfrm>
            <a:off x="1154880" y="438804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2"/>
          </p:nvPr>
        </p:nvSpPr>
        <p:spPr/>
        <p:txBody>
          <a:bodyPr/>
          <a:p>
            <a:r>
              <a:t>Footer</a:t>
            </a:r>
          </a:p>
        </p:txBody>
      </p:sp>
      <p:sp>
        <p:nvSpPr>
          <p:cNvPr id="7" name="PlaceHolder 6"/>
          <p:cNvSpPr>
            <a:spLocks noGrp="1"/>
          </p:cNvSpPr>
          <p:nvPr>
            <p:ph type="sldNum" idx="3"/>
          </p:nvPr>
        </p:nvSpPr>
        <p:spPr/>
        <p:txBody>
          <a:bodyPr/>
          <a:p>
            <a:fld id="{E4F11D91-B8EB-4E7D-864A-7AA375ECFD75}" type="slidenum">
              <a:t>&lt;#&gt;</a:t>
            </a:fld>
          </a:p>
        </p:txBody>
      </p:sp>
      <p:sp>
        <p:nvSpPr>
          <p:cNvPr id="8" name="PlaceHolder 7"/>
          <p:cNvSpPr>
            <a:spLocks noGrp="1"/>
          </p:cNvSpPr>
          <p:nvPr>
            <p:ph type="dt" idx="1"/>
          </p:nvPr>
        </p:nvSpPr>
        <p:spPr/>
        <p:txBody>
          <a:bodyPr/>
          <a:p>
            <a:r>
              <a:rPr lang="en-GB"/>
              <a:t/>
            </a:r>
          </a:p>
        </p:txBody>
      </p:sp>
    </p:spTree>
  </p:cSld>
</p:sldLayout>
</file>

<file path=ppt/slideLayouts/slideLayout1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38"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39" name="PlaceHolder 2"/>
          <p:cNvSpPr>
            <a:spLocks noGrp="1"/>
          </p:cNvSpPr>
          <p:nvPr>
            <p:ph/>
          </p:nvPr>
        </p:nvSpPr>
        <p:spPr>
          <a:xfrm>
            <a:off x="1154880" y="260352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0" name="PlaceHolder 3"/>
          <p:cNvSpPr>
            <a:spLocks noGrp="1"/>
          </p:cNvSpPr>
          <p:nvPr>
            <p:ph/>
          </p:nvPr>
        </p:nvSpPr>
        <p:spPr>
          <a:xfrm>
            <a:off x="1154880" y="438804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 name="PlaceHolder 4"/>
          <p:cNvSpPr>
            <a:spLocks noGrp="1"/>
          </p:cNvSpPr>
          <p:nvPr>
            <p:ph type="ftr" idx="2"/>
          </p:nvPr>
        </p:nvSpPr>
        <p:spPr/>
        <p:txBody>
          <a:bodyPr/>
          <a:p>
            <a:r>
              <a:t>Footer</a:t>
            </a:r>
          </a:p>
        </p:txBody>
      </p:sp>
      <p:sp>
        <p:nvSpPr>
          <p:cNvPr id="6" name="PlaceHolder 5"/>
          <p:cNvSpPr>
            <a:spLocks noGrp="1"/>
          </p:cNvSpPr>
          <p:nvPr>
            <p:ph type="sldNum" idx="3"/>
          </p:nvPr>
        </p:nvSpPr>
        <p:spPr/>
        <p:txBody>
          <a:bodyPr/>
          <a:p>
            <a:fld id="{4783E44C-B60F-44E9-8BF0-EDFB5587B641}" type="slidenum">
              <a:t>&lt;#&gt;</a:t>
            </a:fld>
          </a:p>
        </p:txBody>
      </p:sp>
      <p:sp>
        <p:nvSpPr>
          <p:cNvPr id="7" name="PlaceHolder 6"/>
          <p:cNvSpPr>
            <a:spLocks noGrp="1"/>
          </p:cNvSpPr>
          <p:nvPr>
            <p:ph type="dt" idx="1"/>
          </p:nvPr>
        </p:nvSpPr>
        <p:spPr/>
        <p:txBody>
          <a:bodyPr/>
          <a:p>
            <a:r>
              <a:rPr lang="en-GB"/>
              <a:t/>
            </a:r>
          </a:p>
        </p:txBody>
      </p:sp>
    </p:spTree>
  </p:cSld>
</p:sldLayout>
</file>

<file path=ppt/slideLayouts/slideLayout1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41"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42"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3"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4" name="PlaceHolder 4"/>
          <p:cNvSpPr>
            <a:spLocks noGrp="1"/>
          </p:cNvSpPr>
          <p:nvPr>
            <p:ph/>
          </p:nvPr>
        </p:nvSpPr>
        <p:spPr>
          <a:xfrm>
            <a:off x="11548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5" name="PlaceHolder 5"/>
          <p:cNvSpPr>
            <a:spLocks noGrp="1"/>
          </p:cNvSpPr>
          <p:nvPr>
            <p:ph/>
          </p:nvPr>
        </p:nvSpPr>
        <p:spPr>
          <a:xfrm>
            <a:off x="56440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7" name="PlaceHolder 6"/>
          <p:cNvSpPr>
            <a:spLocks noGrp="1"/>
          </p:cNvSpPr>
          <p:nvPr>
            <p:ph type="ftr" idx="2"/>
          </p:nvPr>
        </p:nvSpPr>
        <p:spPr/>
        <p:txBody>
          <a:bodyPr/>
          <a:p>
            <a:r>
              <a:t>Footer</a:t>
            </a:r>
          </a:p>
        </p:txBody>
      </p:sp>
      <p:sp>
        <p:nvSpPr>
          <p:cNvPr id="8" name="PlaceHolder 7"/>
          <p:cNvSpPr>
            <a:spLocks noGrp="1"/>
          </p:cNvSpPr>
          <p:nvPr>
            <p:ph type="sldNum" idx="3"/>
          </p:nvPr>
        </p:nvSpPr>
        <p:spPr/>
        <p:txBody>
          <a:bodyPr/>
          <a:p>
            <a:fld id="{82644E6A-940B-4827-8A99-B12FB9229543}" type="slidenum">
              <a:t>&lt;#&gt;</a:t>
            </a:fld>
          </a:p>
        </p:txBody>
      </p:sp>
      <p:sp>
        <p:nvSpPr>
          <p:cNvPr id="9" name="PlaceHolder 8"/>
          <p:cNvSpPr>
            <a:spLocks noGrp="1"/>
          </p:cNvSpPr>
          <p:nvPr>
            <p:ph type="dt" idx="1"/>
          </p:nvPr>
        </p:nvSpPr>
        <p:spPr/>
        <p:txBody>
          <a:bodyPr/>
          <a:p>
            <a:r>
              <a:rPr lang="en-GB"/>
              <a:t/>
            </a:r>
          </a:p>
        </p:txBody>
      </p:sp>
    </p:spTree>
  </p:cSld>
</p:sldLayout>
</file>

<file path=ppt/slideLayouts/slideLayout1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46"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47" name="PlaceHolder 2"/>
          <p:cNvSpPr>
            <a:spLocks noGrp="1"/>
          </p:cNvSpPr>
          <p:nvPr>
            <p:ph/>
          </p:nvPr>
        </p:nvSpPr>
        <p:spPr>
          <a:xfrm>
            <a:off x="115488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8" name="PlaceHolder 3"/>
          <p:cNvSpPr>
            <a:spLocks noGrp="1"/>
          </p:cNvSpPr>
          <p:nvPr>
            <p:ph/>
          </p:nvPr>
        </p:nvSpPr>
        <p:spPr>
          <a:xfrm>
            <a:off x="411732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9" name="PlaceHolder 4"/>
          <p:cNvSpPr>
            <a:spLocks noGrp="1"/>
          </p:cNvSpPr>
          <p:nvPr>
            <p:ph/>
          </p:nvPr>
        </p:nvSpPr>
        <p:spPr>
          <a:xfrm>
            <a:off x="707976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0" name="PlaceHolder 5"/>
          <p:cNvSpPr>
            <a:spLocks noGrp="1"/>
          </p:cNvSpPr>
          <p:nvPr>
            <p:ph/>
          </p:nvPr>
        </p:nvSpPr>
        <p:spPr>
          <a:xfrm>
            <a:off x="115488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1" name="PlaceHolder 6"/>
          <p:cNvSpPr>
            <a:spLocks noGrp="1"/>
          </p:cNvSpPr>
          <p:nvPr>
            <p:ph/>
          </p:nvPr>
        </p:nvSpPr>
        <p:spPr>
          <a:xfrm>
            <a:off x="411732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2" name="PlaceHolder 7"/>
          <p:cNvSpPr>
            <a:spLocks noGrp="1"/>
          </p:cNvSpPr>
          <p:nvPr>
            <p:ph/>
          </p:nvPr>
        </p:nvSpPr>
        <p:spPr>
          <a:xfrm>
            <a:off x="707976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 name="PlaceHolder 8"/>
          <p:cNvSpPr>
            <a:spLocks noGrp="1"/>
          </p:cNvSpPr>
          <p:nvPr>
            <p:ph type="ftr" idx="2"/>
          </p:nvPr>
        </p:nvSpPr>
        <p:spPr/>
        <p:txBody>
          <a:bodyPr/>
          <a:p>
            <a:r>
              <a:t>Footer</a:t>
            </a:r>
          </a:p>
        </p:txBody>
      </p:sp>
      <p:sp>
        <p:nvSpPr>
          <p:cNvPr id="10" name="PlaceHolder 9"/>
          <p:cNvSpPr>
            <a:spLocks noGrp="1"/>
          </p:cNvSpPr>
          <p:nvPr>
            <p:ph type="sldNum" idx="3"/>
          </p:nvPr>
        </p:nvSpPr>
        <p:spPr/>
        <p:txBody>
          <a:bodyPr/>
          <a:p>
            <a:fld id="{8CF5CC14-2B6C-42BF-A0A2-7556E75A936B}" type="slidenum">
              <a:t>&lt;#&gt;</a:t>
            </a:fld>
          </a:p>
        </p:txBody>
      </p:sp>
      <p:sp>
        <p:nvSpPr>
          <p:cNvPr id="11" name="PlaceHolder 10"/>
          <p:cNvSpPr>
            <a:spLocks noGrp="1"/>
          </p:cNvSpPr>
          <p:nvPr>
            <p:ph type="dt" idx="1"/>
          </p:nvPr>
        </p:nvSpPr>
        <p:spPr/>
        <p:txBody>
          <a:bodyPr/>
          <a:p>
            <a:r>
              <a:rPr lang="en-GB"/>
              <a:t/>
            </a:r>
          </a:p>
        </p:txBody>
      </p:sp>
    </p:spTree>
  </p:cSld>
</p:sldLayout>
</file>

<file path=ppt/slideLayouts/slideLayout1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5"/>
          </p:nvPr>
        </p:nvSpPr>
        <p:spPr/>
        <p:txBody>
          <a:bodyPr/>
          <a:p>
            <a:r>
              <a:t>Footer</a:t>
            </a:r>
          </a:p>
        </p:txBody>
      </p:sp>
      <p:sp>
        <p:nvSpPr>
          <p:cNvPr id="3" name="PlaceHolder 2"/>
          <p:cNvSpPr>
            <a:spLocks noGrp="1"/>
          </p:cNvSpPr>
          <p:nvPr>
            <p:ph type="sldNum" idx="6"/>
          </p:nvPr>
        </p:nvSpPr>
        <p:spPr/>
        <p:txBody>
          <a:bodyPr/>
          <a:p>
            <a:fld id="{5C1EC6FC-E057-4B5B-AB12-4383568C05AF}" type="slidenum">
              <a:t>&lt;#&gt;</a:t>
            </a:fld>
          </a:p>
        </p:txBody>
      </p:sp>
      <p:sp>
        <p:nvSpPr>
          <p:cNvPr id="4" name="PlaceHolder 3"/>
          <p:cNvSpPr>
            <a:spLocks noGrp="1"/>
          </p:cNvSpPr>
          <p:nvPr>
            <p:ph type="dt" idx="4"/>
          </p:nvPr>
        </p:nvSpPr>
        <p:spPr/>
        <p:txBody>
          <a:bodyPr/>
          <a:p>
            <a:r>
              <a:rPr lang="en-GB"/>
              <a:t/>
            </a:r>
          </a:p>
        </p:txBody>
      </p:sp>
    </p:spTree>
  </p:cSld>
</p:sldLayout>
</file>

<file path=ppt/slideLayouts/slideLayout1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84"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85" name="PlaceHolder 2"/>
          <p:cNvSpPr>
            <a:spLocks noGrp="1"/>
          </p:cNvSpPr>
          <p:nvPr>
            <p:ph type="subTitle"/>
          </p:nvPr>
        </p:nvSpPr>
        <p:spPr>
          <a:xfrm>
            <a:off x="1154880" y="2603520"/>
            <a:ext cx="8760960" cy="34160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103A6F13-0ED6-4B91-9842-31A7F9F6ED8F}"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86"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87" name="PlaceHolder 2"/>
          <p:cNvSpPr>
            <a:spLocks noGrp="1"/>
          </p:cNvSpPr>
          <p:nvPr>
            <p:ph/>
          </p:nvPr>
        </p:nvSpPr>
        <p:spPr>
          <a:xfrm>
            <a:off x="1154880" y="2603520"/>
            <a:ext cx="876096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 name="PlaceHolder 3"/>
          <p:cNvSpPr>
            <a:spLocks noGrp="1"/>
          </p:cNvSpPr>
          <p:nvPr>
            <p:ph type="ftr" idx="5"/>
          </p:nvPr>
        </p:nvSpPr>
        <p:spPr/>
        <p:txBody>
          <a:bodyPr/>
          <a:p>
            <a:r>
              <a:t>Footer</a:t>
            </a:r>
          </a:p>
        </p:txBody>
      </p:sp>
      <p:sp>
        <p:nvSpPr>
          <p:cNvPr id="5" name="PlaceHolder 4"/>
          <p:cNvSpPr>
            <a:spLocks noGrp="1"/>
          </p:cNvSpPr>
          <p:nvPr>
            <p:ph type="sldNum" idx="6"/>
          </p:nvPr>
        </p:nvSpPr>
        <p:spPr/>
        <p:txBody>
          <a:bodyPr/>
          <a:p>
            <a:fld id="{BFE10CCF-0979-40F3-B933-F24FB3D87173}" type="slidenum">
              <a:t>&lt;#&gt;</a:t>
            </a:fld>
          </a:p>
        </p:txBody>
      </p:sp>
      <p:sp>
        <p:nvSpPr>
          <p:cNvPr id="6" name="PlaceHolder 5"/>
          <p:cNvSpPr>
            <a:spLocks noGrp="1"/>
          </p:cNvSpPr>
          <p:nvPr>
            <p:ph type="dt" idx="4"/>
          </p:nvPr>
        </p:nvSpPr>
        <p:spPr/>
        <p:txBody>
          <a:bodyPr/>
          <a:p>
            <a:r>
              <a:rPr lang="en-GB"/>
              <a:t/>
            </a:r>
          </a:p>
        </p:txBody>
      </p:sp>
    </p:spTree>
  </p:cSld>
</p:sldLayout>
</file>

<file path=ppt/slideLayouts/slideLayout1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88"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89" name="PlaceHolder 2"/>
          <p:cNvSpPr>
            <a:spLocks noGrp="1"/>
          </p:cNvSpPr>
          <p:nvPr>
            <p:ph/>
          </p:nvPr>
        </p:nvSpPr>
        <p:spPr>
          <a:xfrm>
            <a:off x="11548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0" name="PlaceHolder 3"/>
          <p:cNvSpPr>
            <a:spLocks noGrp="1"/>
          </p:cNvSpPr>
          <p:nvPr>
            <p:ph/>
          </p:nvPr>
        </p:nvSpPr>
        <p:spPr>
          <a:xfrm>
            <a:off x="56440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663A6227-BF87-4EDC-A590-298BF079EE3B}"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1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91"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38FC5D97-B935-4046-864C-81C0A461F167}"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92" name="PlaceHolder 1"/>
          <p:cNvSpPr>
            <a:spLocks noGrp="1"/>
          </p:cNvSpPr>
          <p:nvPr>
            <p:ph type="subTitle"/>
          </p:nvPr>
        </p:nvSpPr>
        <p:spPr>
          <a:xfrm>
            <a:off x="1154880" y="947880"/>
            <a:ext cx="8760960" cy="33771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5"/>
          </p:nvPr>
        </p:nvSpPr>
        <p:spPr/>
        <p:txBody>
          <a:bodyPr/>
          <a:p>
            <a:r>
              <a:t>Footer</a:t>
            </a:r>
          </a:p>
        </p:txBody>
      </p:sp>
      <p:sp>
        <p:nvSpPr>
          <p:cNvPr id="4" name="PlaceHolder 3"/>
          <p:cNvSpPr>
            <a:spLocks noGrp="1"/>
          </p:cNvSpPr>
          <p:nvPr>
            <p:ph type="sldNum" idx="6"/>
          </p:nvPr>
        </p:nvSpPr>
        <p:spPr/>
        <p:txBody>
          <a:bodyPr/>
          <a:p>
            <a:fld id="{68C70F83-E496-43BA-9041-962724D251B8}" type="slidenum">
              <a:t>&lt;#&gt;</a:t>
            </a:fld>
          </a:p>
        </p:txBody>
      </p:sp>
      <p:sp>
        <p:nvSpPr>
          <p:cNvPr id="5" name="PlaceHolder 4"/>
          <p:cNvSpPr>
            <a:spLocks noGrp="1"/>
          </p:cNvSpPr>
          <p:nvPr>
            <p:ph type="dt" idx="4"/>
          </p:nvPr>
        </p:nvSpPr>
        <p:spPr/>
        <p:txBody>
          <a:bodyPr/>
          <a:p>
            <a:r>
              <a:rPr lang="en-GB"/>
              <a:t/>
            </a:r>
          </a:p>
        </p:txBody>
      </p:sp>
    </p:spTree>
  </p:cSld>
</p:sldLayout>
</file>

<file path=ppt/slideLayouts/slideLayout1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93"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94"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5" name="PlaceHolder 3"/>
          <p:cNvSpPr>
            <a:spLocks noGrp="1"/>
          </p:cNvSpPr>
          <p:nvPr>
            <p:ph/>
          </p:nvPr>
        </p:nvSpPr>
        <p:spPr>
          <a:xfrm>
            <a:off x="56440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6" name="PlaceHolder 4"/>
          <p:cNvSpPr>
            <a:spLocks noGrp="1"/>
          </p:cNvSpPr>
          <p:nvPr>
            <p:ph/>
          </p:nvPr>
        </p:nvSpPr>
        <p:spPr>
          <a:xfrm>
            <a:off x="11548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5A652022-25A8-49B3-A6CF-F50BE08F55FE}"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97"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98" name="PlaceHolder 2"/>
          <p:cNvSpPr>
            <a:spLocks noGrp="1"/>
          </p:cNvSpPr>
          <p:nvPr>
            <p:ph/>
          </p:nvPr>
        </p:nvSpPr>
        <p:spPr>
          <a:xfrm>
            <a:off x="11548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9"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00" name="PlaceHolder 4"/>
          <p:cNvSpPr>
            <a:spLocks noGrp="1"/>
          </p:cNvSpPr>
          <p:nvPr>
            <p:ph/>
          </p:nvPr>
        </p:nvSpPr>
        <p:spPr>
          <a:xfrm>
            <a:off x="56440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BAD0F450-ABCD-4C6F-BED0-B73A73538273}"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01"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02"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03"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04" name="PlaceHolder 4"/>
          <p:cNvSpPr>
            <a:spLocks noGrp="1"/>
          </p:cNvSpPr>
          <p:nvPr>
            <p:ph/>
          </p:nvPr>
        </p:nvSpPr>
        <p:spPr>
          <a:xfrm>
            <a:off x="1154880" y="438804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5"/>
          </p:nvPr>
        </p:nvSpPr>
        <p:spPr/>
        <p:txBody>
          <a:bodyPr/>
          <a:p>
            <a:r>
              <a:t>Footer</a:t>
            </a:r>
          </a:p>
        </p:txBody>
      </p:sp>
      <p:sp>
        <p:nvSpPr>
          <p:cNvPr id="7" name="PlaceHolder 6"/>
          <p:cNvSpPr>
            <a:spLocks noGrp="1"/>
          </p:cNvSpPr>
          <p:nvPr>
            <p:ph type="sldNum" idx="6"/>
          </p:nvPr>
        </p:nvSpPr>
        <p:spPr/>
        <p:txBody>
          <a:bodyPr/>
          <a:p>
            <a:fld id="{3D0E4EB8-342C-435A-811C-FB3D95AA5451}" type="slidenum">
              <a:t>&lt;#&gt;</a:t>
            </a:fld>
          </a:p>
        </p:txBody>
      </p:sp>
      <p:sp>
        <p:nvSpPr>
          <p:cNvPr id="8" name="PlaceHolder 7"/>
          <p:cNvSpPr>
            <a:spLocks noGrp="1"/>
          </p:cNvSpPr>
          <p:nvPr>
            <p:ph type="dt" idx="4"/>
          </p:nvPr>
        </p:nvSpPr>
        <p:spPr/>
        <p:txBody>
          <a:bodyPr/>
          <a:p>
            <a:r>
              <a:rPr lang="en-GB"/>
              <a:t/>
            </a:r>
          </a:p>
        </p:txBody>
      </p:sp>
    </p:spTree>
  </p:cSld>
</p:sldLayout>
</file>

<file path=ppt/slideLayouts/slideLayout2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05"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06" name="PlaceHolder 2"/>
          <p:cNvSpPr>
            <a:spLocks noGrp="1"/>
          </p:cNvSpPr>
          <p:nvPr>
            <p:ph/>
          </p:nvPr>
        </p:nvSpPr>
        <p:spPr>
          <a:xfrm>
            <a:off x="1154880" y="260352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07" name="PlaceHolder 3"/>
          <p:cNvSpPr>
            <a:spLocks noGrp="1"/>
          </p:cNvSpPr>
          <p:nvPr>
            <p:ph/>
          </p:nvPr>
        </p:nvSpPr>
        <p:spPr>
          <a:xfrm>
            <a:off x="1154880" y="438804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 name="PlaceHolder 4"/>
          <p:cNvSpPr>
            <a:spLocks noGrp="1"/>
          </p:cNvSpPr>
          <p:nvPr>
            <p:ph type="ftr" idx="5"/>
          </p:nvPr>
        </p:nvSpPr>
        <p:spPr/>
        <p:txBody>
          <a:bodyPr/>
          <a:p>
            <a:r>
              <a:t>Footer</a:t>
            </a:r>
          </a:p>
        </p:txBody>
      </p:sp>
      <p:sp>
        <p:nvSpPr>
          <p:cNvPr id="6" name="PlaceHolder 5"/>
          <p:cNvSpPr>
            <a:spLocks noGrp="1"/>
          </p:cNvSpPr>
          <p:nvPr>
            <p:ph type="sldNum" idx="6"/>
          </p:nvPr>
        </p:nvSpPr>
        <p:spPr/>
        <p:txBody>
          <a:bodyPr/>
          <a:p>
            <a:fld id="{34E0C3A8-1B1C-4C3E-A6E4-C426D2FDA3FB}" type="slidenum">
              <a:t>&lt;#&gt;</a:t>
            </a:fld>
          </a:p>
        </p:txBody>
      </p:sp>
      <p:sp>
        <p:nvSpPr>
          <p:cNvPr id="7" name="PlaceHolder 6"/>
          <p:cNvSpPr>
            <a:spLocks noGrp="1"/>
          </p:cNvSpPr>
          <p:nvPr>
            <p:ph type="dt" idx="4"/>
          </p:nvPr>
        </p:nvSpPr>
        <p:spPr/>
        <p:txBody>
          <a:bodyPr/>
          <a:p>
            <a:r>
              <a:rPr lang="en-GB"/>
              <a:t/>
            </a:r>
          </a:p>
        </p:txBody>
      </p:sp>
    </p:spTree>
  </p:cSld>
</p:sldLayout>
</file>

<file path=ppt/slideLayouts/slideLayout2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08"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09"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0"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1" name="PlaceHolder 4"/>
          <p:cNvSpPr>
            <a:spLocks noGrp="1"/>
          </p:cNvSpPr>
          <p:nvPr>
            <p:ph/>
          </p:nvPr>
        </p:nvSpPr>
        <p:spPr>
          <a:xfrm>
            <a:off x="11548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2" name="PlaceHolder 5"/>
          <p:cNvSpPr>
            <a:spLocks noGrp="1"/>
          </p:cNvSpPr>
          <p:nvPr>
            <p:ph/>
          </p:nvPr>
        </p:nvSpPr>
        <p:spPr>
          <a:xfrm>
            <a:off x="56440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7" name="PlaceHolder 6"/>
          <p:cNvSpPr>
            <a:spLocks noGrp="1"/>
          </p:cNvSpPr>
          <p:nvPr>
            <p:ph type="ftr" idx="5"/>
          </p:nvPr>
        </p:nvSpPr>
        <p:spPr/>
        <p:txBody>
          <a:bodyPr/>
          <a:p>
            <a:r>
              <a:t>Footer</a:t>
            </a:r>
          </a:p>
        </p:txBody>
      </p:sp>
      <p:sp>
        <p:nvSpPr>
          <p:cNvPr id="8" name="PlaceHolder 7"/>
          <p:cNvSpPr>
            <a:spLocks noGrp="1"/>
          </p:cNvSpPr>
          <p:nvPr>
            <p:ph type="sldNum" idx="6"/>
          </p:nvPr>
        </p:nvSpPr>
        <p:spPr/>
        <p:txBody>
          <a:bodyPr/>
          <a:p>
            <a:fld id="{1E0AC7CF-BD8B-4173-AC03-C90EB9D0C0B4}" type="slidenum">
              <a:t>&lt;#&gt;</a:t>
            </a:fld>
          </a:p>
        </p:txBody>
      </p:sp>
      <p:sp>
        <p:nvSpPr>
          <p:cNvPr id="9" name="PlaceHolder 8"/>
          <p:cNvSpPr>
            <a:spLocks noGrp="1"/>
          </p:cNvSpPr>
          <p:nvPr>
            <p:ph type="dt" idx="4"/>
          </p:nvPr>
        </p:nvSpPr>
        <p:spPr/>
        <p:txBody>
          <a:bodyPr/>
          <a:p>
            <a:r>
              <a:rPr lang="en-GB"/>
              <a:t/>
            </a:r>
          </a:p>
        </p:txBody>
      </p:sp>
    </p:spTree>
  </p:cSld>
</p:sldLayout>
</file>

<file path=ppt/slideLayouts/slideLayout2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13"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14" name="PlaceHolder 2"/>
          <p:cNvSpPr>
            <a:spLocks noGrp="1"/>
          </p:cNvSpPr>
          <p:nvPr>
            <p:ph/>
          </p:nvPr>
        </p:nvSpPr>
        <p:spPr>
          <a:xfrm>
            <a:off x="115488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5" name="PlaceHolder 3"/>
          <p:cNvSpPr>
            <a:spLocks noGrp="1"/>
          </p:cNvSpPr>
          <p:nvPr>
            <p:ph/>
          </p:nvPr>
        </p:nvSpPr>
        <p:spPr>
          <a:xfrm>
            <a:off x="411732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6" name="PlaceHolder 4"/>
          <p:cNvSpPr>
            <a:spLocks noGrp="1"/>
          </p:cNvSpPr>
          <p:nvPr>
            <p:ph/>
          </p:nvPr>
        </p:nvSpPr>
        <p:spPr>
          <a:xfrm>
            <a:off x="707976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7" name="PlaceHolder 5"/>
          <p:cNvSpPr>
            <a:spLocks noGrp="1"/>
          </p:cNvSpPr>
          <p:nvPr>
            <p:ph/>
          </p:nvPr>
        </p:nvSpPr>
        <p:spPr>
          <a:xfrm>
            <a:off x="115488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8" name="PlaceHolder 6"/>
          <p:cNvSpPr>
            <a:spLocks noGrp="1"/>
          </p:cNvSpPr>
          <p:nvPr>
            <p:ph/>
          </p:nvPr>
        </p:nvSpPr>
        <p:spPr>
          <a:xfrm>
            <a:off x="411732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19" name="PlaceHolder 7"/>
          <p:cNvSpPr>
            <a:spLocks noGrp="1"/>
          </p:cNvSpPr>
          <p:nvPr>
            <p:ph/>
          </p:nvPr>
        </p:nvSpPr>
        <p:spPr>
          <a:xfrm>
            <a:off x="707976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 name="PlaceHolder 8"/>
          <p:cNvSpPr>
            <a:spLocks noGrp="1"/>
          </p:cNvSpPr>
          <p:nvPr>
            <p:ph type="ftr" idx="5"/>
          </p:nvPr>
        </p:nvSpPr>
        <p:spPr/>
        <p:txBody>
          <a:bodyPr/>
          <a:p>
            <a:r>
              <a:t>Footer</a:t>
            </a:r>
          </a:p>
        </p:txBody>
      </p:sp>
      <p:sp>
        <p:nvSpPr>
          <p:cNvPr id="10" name="PlaceHolder 9"/>
          <p:cNvSpPr>
            <a:spLocks noGrp="1"/>
          </p:cNvSpPr>
          <p:nvPr>
            <p:ph type="sldNum" idx="6"/>
          </p:nvPr>
        </p:nvSpPr>
        <p:spPr/>
        <p:txBody>
          <a:bodyPr/>
          <a:p>
            <a:fld id="{B30A550F-16B6-4FF7-9B61-FED364242F7B}" type="slidenum">
              <a:t>&lt;#&gt;</a:t>
            </a:fld>
          </a:p>
        </p:txBody>
      </p:sp>
      <p:sp>
        <p:nvSpPr>
          <p:cNvPr id="11" name="PlaceHolder 10"/>
          <p:cNvSpPr>
            <a:spLocks noGrp="1"/>
          </p:cNvSpPr>
          <p:nvPr>
            <p:ph type="dt" idx="4"/>
          </p:nvPr>
        </p:nvSpPr>
        <p:spPr/>
        <p:txBody>
          <a:bodyPr/>
          <a:p>
            <a:r>
              <a:rPr lang="en-GB"/>
              <a:t/>
            </a:r>
          </a:p>
        </p:txBody>
      </p:sp>
    </p:spTree>
  </p:cSld>
</p:sldLayout>
</file>

<file path=ppt/slideLayouts/slideLayout2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Blank Slide">
    <p:spTree>
      <p:nvGrpSpPr>
        <p:cNvPr id="1" name=""/>
        <p:cNvGrpSpPr/>
        <p:nvPr/>
      </p:nvGrpSpPr>
      <p:grpSpPr>
        <a:xfrm>
          <a:off x="0" y="0"/>
          <a:ext cx="0" cy="0"/>
          <a:chOff x="0" y="0"/>
          <a:chExt cx="0" cy="0"/>
        </a:xfrm>
      </p:grpSpPr>
      <p:sp>
        <p:nvSpPr>
          <p:cNvPr id="2" name="PlaceHolder 1"/>
          <p:cNvSpPr>
            <a:spLocks noGrp="1"/>
          </p:cNvSpPr>
          <p:nvPr>
            <p:ph type="ftr" idx="8"/>
          </p:nvPr>
        </p:nvSpPr>
        <p:spPr/>
        <p:txBody>
          <a:bodyPr/>
          <a:p>
            <a:r>
              <a:t>Footer</a:t>
            </a:r>
          </a:p>
        </p:txBody>
      </p:sp>
      <p:sp>
        <p:nvSpPr>
          <p:cNvPr id="3" name="PlaceHolder 2"/>
          <p:cNvSpPr>
            <a:spLocks noGrp="1"/>
          </p:cNvSpPr>
          <p:nvPr>
            <p:ph type="sldNum" idx="9"/>
          </p:nvPr>
        </p:nvSpPr>
        <p:spPr/>
        <p:txBody>
          <a:bodyPr/>
          <a:p>
            <a:fld id="{8875AB51-8C12-4FA6-9A10-E1662DE76D29}" type="slidenum">
              <a:t>&lt;#&gt;</a:t>
            </a:fld>
          </a:p>
        </p:txBody>
      </p:sp>
      <p:sp>
        <p:nvSpPr>
          <p:cNvPr id="4" name="PlaceHolder 3"/>
          <p:cNvSpPr>
            <a:spLocks noGrp="1"/>
          </p:cNvSpPr>
          <p:nvPr>
            <p:ph type="dt" idx="7"/>
          </p:nvPr>
        </p:nvSpPr>
        <p:spPr/>
        <p:txBody>
          <a:bodyPr/>
          <a:p>
            <a:r>
              <a:rPr lang="en-GB"/>
              <a:t/>
            </a:r>
          </a:p>
        </p:txBody>
      </p:sp>
    </p:spTree>
  </p:cSld>
</p:sldLayout>
</file>

<file path=ppt/slideLayouts/slideLayout2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x" preserve="1">
  <p:cSld name="Title Slide">
    <p:spTree>
      <p:nvGrpSpPr>
        <p:cNvPr id="1" name=""/>
        <p:cNvGrpSpPr/>
        <p:nvPr/>
      </p:nvGrpSpPr>
      <p:grpSpPr>
        <a:xfrm>
          <a:off x="0" y="0"/>
          <a:ext cx="0" cy="0"/>
          <a:chOff x="0" y="0"/>
          <a:chExt cx="0" cy="0"/>
        </a:xfrm>
      </p:grpSpPr>
      <p:sp>
        <p:nvSpPr>
          <p:cNvPr id="138"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39" name="PlaceHolder 2"/>
          <p:cNvSpPr>
            <a:spLocks noGrp="1"/>
          </p:cNvSpPr>
          <p:nvPr>
            <p:ph type="subTitle"/>
          </p:nvPr>
        </p:nvSpPr>
        <p:spPr>
          <a:xfrm>
            <a:off x="1154880" y="2603520"/>
            <a:ext cx="8760960" cy="3416040"/>
          </a:xfrm>
          <a:prstGeom prst="rect">
            <a:avLst/>
          </a:prstGeom>
          <a:noFill/>
          <a:ln w="0">
            <a:noFill/>
          </a:ln>
        </p:spPr>
        <p:txBody>
          <a:bodyPr lIns="0" rIns="0" tIns="0" bIns="0" anchor="ctr">
            <a:noAutofit/>
          </a:bodyPr>
          <a:p>
            <a:pPr indent="0" algn="ctr">
              <a:buNone/>
            </a:pPr>
            <a:endParaRPr b="0" lang="en-GB" sz="3200" spc="-1" strike="noStrike">
              <a:solidFill>
                <a:srgbClr val="000000"/>
              </a:solidFill>
              <a:latin typeface="Arial"/>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544EAF95-8CE2-44D7-ADA5-A3C894364D99}"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27.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 preserve="1">
  <p:cSld name="Title, Content">
    <p:spTree>
      <p:nvGrpSpPr>
        <p:cNvPr id="1" name=""/>
        <p:cNvGrpSpPr/>
        <p:nvPr/>
      </p:nvGrpSpPr>
      <p:grpSpPr>
        <a:xfrm>
          <a:off x="0" y="0"/>
          <a:ext cx="0" cy="0"/>
          <a:chOff x="0" y="0"/>
          <a:chExt cx="0" cy="0"/>
        </a:xfrm>
      </p:grpSpPr>
      <p:sp>
        <p:nvSpPr>
          <p:cNvPr id="140"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41" name="PlaceHolder 2"/>
          <p:cNvSpPr>
            <a:spLocks noGrp="1"/>
          </p:cNvSpPr>
          <p:nvPr>
            <p:ph/>
          </p:nvPr>
        </p:nvSpPr>
        <p:spPr>
          <a:xfrm>
            <a:off x="1154880" y="2603520"/>
            <a:ext cx="876096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4" name="PlaceHolder 3"/>
          <p:cNvSpPr>
            <a:spLocks noGrp="1"/>
          </p:cNvSpPr>
          <p:nvPr>
            <p:ph type="ftr" idx="8"/>
          </p:nvPr>
        </p:nvSpPr>
        <p:spPr/>
        <p:txBody>
          <a:bodyPr/>
          <a:p>
            <a:r>
              <a:t>Footer</a:t>
            </a:r>
          </a:p>
        </p:txBody>
      </p:sp>
      <p:sp>
        <p:nvSpPr>
          <p:cNvPr id="5" name="PlaceHolder 4"/>
          <p:cNvSpPr>
            <a:spLocks noGrp="1"/>
          </p:cNvSpPr>
          <p:nvPr>
            <p:ph type="sldNum" idx="9"/>
          </p:nvPr>
        </p:nvSpPr>
        <p:spPr/>
        <p:txBody>
          <a:bodyPr/>
          <a:p>
            <a:fld id="{3330D5D2-9A88-4615-84A9-A849C224DE00}" type="slidenum">
              <a:t>&lt;#&gt;</a:t>
            </a:fld>
          </a:p>
        </p:txBody>
      </p:sp>
      <p:sp>
        <p:nvSpPr>
          <p:cNvPr id="6" name="PlaceHolder 5"/>
          <p:cNvSpPr>
            <a:spLocks noGrp="1"/>
          </p:cNvSpPr>
          <p:nvPr>
            <p:ph type="dt" idx="7"/>
          </p:nvPr>
        </p:nvSpPr>
        <p:spPr/>
        <p:txBody>
          <a:bodyPr/>
          <a:p>
            <a:r>
              <a:rPr lang="en-GB"/>
              <a:t/>
            </a:r>
          </a:p>
        </p:txBody>
      </p:sp>
    </p:spTree>
  </p:cSld>
</p:sldLayout>
</file>

<file path=ppt/slideLayouts/slideLayout28.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 preserve="1">
  <p:cSld name="Title, 2 Content">
    <p:spTree>
      <p:nvGrpSpPr>
        <p:cNvPr id="1" name=""/>
        <p:cNvGrpSpPr/>
        <p:nvPr/>
      </p:nvGrpSpPr>
      <p:grpSpPr>
        <a:xfrm>
          <a:off x="0" y="0"/>
          <a:ext cx="0" cy="0"/>
          <a:chOff x="0" y="0"/>
          <a:chExt cx="0" cy="0"/>
        </a:xfrm>
      </p:grpSpPr>
      <p:sp>
        <p:nvSpPr>
          <p:cNvPr id="142"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43" name="PlaceHolder 2"/>
          <p:cNvSpPr>
            <a:spLocks noGrp="1"/>
          </p:cNvSpPr>
          <p:nvPr>
            <p:ph/>
          </p:nvPr>
        </p:nvSpPr>
        <p:spPr>
          <a:xfrm>
            <a:off x="11548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44" name="PlaceHolder 3"/>
          <p:cNvSpPr>
            <a:spLocks noGrp="1"/>
          </p:cNvSpPr>
          <p:nvPr>
            <p:ph/>
          </p:nvPr>
        </p:nvSpPr>
        <p:spPr>
          <a:xfrm>
            <a:off x="56440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 name="PlaceHolder 4"/>
          <p:cNvSpPr>
            <a:spLocks noGrp="1"/>
          </p:cNvSpPr>
          <p:nvPr>
            <p:ph type="ftr" idx="8"/>
          </p:nvPr>
        </p:nvSpPr>
        <p:spPr/>
        <p:txBody>
          <a:bodyPr/>
          <a:p>
            <a:r>
              <a:t>Footer</a:t>
            </a:r>
          </a:p>
        </p:txBody>
      </p:sp>
      <p:sp>
        <p:nvSpPr>
          <p:cNvPr id="6" name="PlaceHolder 5"/>
          <p:cNvSpPr>
            <a:spLocks noGrp="1"/>
          </p:cNvSpPr>
          <p:nvPr>
            <p:ph type="sldNum" idx="9"/>
          </p:nvPr>
        </p:nvSpPr>
        <p:spPr/>
        <p:txBody>
          <a:bodyPr/>
          <a:p>
            <a:fld id="{EEE63B9F-3EBB-47AA-A730-A4DA03C5E65A}" type="slidenum">
              <a:t>&lt;#&gt;</a:t>
            </a:fld>
          </a:p>
        </p:txBody>
      </p:sp>
      <p:sp>
        <p:nvSpPr>
          <p:cNvPr id="7" name="PlaceHolder 6"/>
          <p:cNvSpPr>
            <a:spLocks noGrp="1"/>
          </p:cNvSpPr>
          <p:nvPr>
            <p:ph type="dt" idx="7"/>
          </p:nvPr>
        </p:nvSpPr>
        <p:spPr/>
        <p:txBody>
          <a:bodyPr/>
          <a:p>
            <a:r>
              <a:rPr lang="en-GB"/>
              <a:t/>
            </a:r>
          </a:p>
        </p:txBody>
      </p:sp>
    </p:spTree>
  </p:cSld>
</p:sldLayout>
</file>

<file path=ppt/slideLayouts/slideLayout29.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itleOnly" preserve="1">
  <p:cSld name="Title Only">
    <p:spTree>
      <p:nvGrpSpPr>
        <p:cNvPr id="1" name=""/>
        <p:cNvGrpSpPr/>
        <p:nvPr/>
      </p:nvGrpSpPr>
      <p:grpSpPr>
        <a:xfrm>
          <a:off x="0" y="0"/>
          <a:ext cx="0" cy="0"/>
          <a:chOff x="0" y="0"/>
          <a:chExt cx="0" cy="0"/>
        </a:xfrm>
      </p:grpSpPr>
      <p:sp>
        <p:nvSpPr>
          <p:cNvPr id="145"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3" name="PlaceHolder 2"/>
          <p:cNvSpPr>
            <a:spLocks noGrp="1"/>
          </p:cNvSpPr>
          <p:nvPr>
            <p:ph type="ftr" idx="8"/>
          </p:nvPr>
        </p:nvSpPr>
        <p:spPr/>
        <p:txBody>
          <a:bodyPr/>
          <a:p>
            <a:r>
              <a:t>Footer</a:t>
            </a:r>
          </a:p>
        </p:txBody>
      </p:sp>
      <p:sp>
        <p:nvSpPr>
          <p:cNvPr id="4" name="PlaceHolder 3"/>
          <p:cNvSpPr>
            <a:spLocks noGrp="1"/>
          </p:cNvSpPr>
          <p:nvPr>
            <p:ph type="sldNum" idx="9"/>
          </p:nvPr>
        </p:nvSpPr>
        <p:spPr/>
        <p:txBody>
          <a:bodyPr/>
          <a:p>
            <a:fld id="{6DB3A517-566A-4E88-972F-29BCCDFE4A31}" type="slidenum">
              <a:t>&lt;#&gt;</a:t>
            </a:fld>
          </a:p>
        </p:txBody>
      </p:sp>
      <p:sp>
        <p:nvSpPr>
          <p:cNvPr id="5" name="PlaceHolder 4"/>
          <p:cNvSpPr>
            <a:spLocks noGrp="1"/>
          </p:cNvSpPr>
          <p:nvPr>
            <p:ph type="dt" idx="7"/>
          </p:nvPr>
        </p:nvSpPr>
        <p:spPr/>
        <p:txBody>
          <a:bodyPr/>
          <a:p>
            <a:r>
              <a:rPr lang="en-GB"/>
              <a:t/>
            </a:r>
          </a:p>
        </p:txBody>
      </p:sp>
    </p:spTree>
  </p:cSld>
</p:sldLayout>
</file>

<file path=ppt/slideLayouts/slideLayout30.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nly" preserve="1">
  <p:cSld name="Centered Text">
    <p:spTree>
      <p:nvGrpSpPr>
        <p:cNvPr id="1" name=""/>
        <p:cNvGrpSpPr/>
        <p:nvPr/>
      </p:nvGrpSpPr>
      <p:grpSpPr>
        <a:xfrm>
          <a:off x="0" y="0"/>
          <a:ext cx="0" cy="0"/>
          <a:chOff x="0" y="0"/>
          <a:chExt cx="0" cy="0"/>
        </a:xfrm>
      </p:grpSpPr>
      <p:sp>
        <p:nvSpPr>
          <p:cNvPr id="146" name="PlaceHolder 1"/>
          <p:cNvSpPr>
            <a:spLocks noGrp="1"/>
          </p:cNvSpPr>
          <p:nvPr>
            <p:ph type="subTitle"/>
          </p:nvPr>
        </p:nvSpPr>
        <p:spPr>
          <a:xfrm>
            <a:off x="1154880" y="947880"/>
            <a:ext cx="8760960" cy="3377160"/>
          </a:xfrm>
          <a:prstGeom prst="rect">
            <a:avLst/>
          </a:prstGeom>
          <a:noFill/>
          <a:ln w="0">
            <a:noFill/>
          </a:ln>
        </p:spPr>
        <p:txBody>
          <a:bodyPr lIns="0" rIns="0" tIns="0" bIns="0" anchor="ctr">
            <a:noAutofit/>
          </a:bodyPr>
          <a:p>
            <a:pPr algn="ctr"/>
            <a:endParaRPr b="0" lang="en-GB" sz="3200" spc="-1" strike="noStrike">
              <a:solidFill>
                <a:srgbClr val="000000"/>
              </a:solidFill>
              <a:latin typeface="Arial"/>
            </a:endParaRPr>
          </a:p>
        </p:txBody>
      </p:sp>
      <p:sp>
        <p:nvSpPr>
          <p:cNvPr id="3" name="PlaceHolder 2"/>
          <p:cNvSpPr>
            <a:spLocks noGrp="1"/>
          </p:cNvSpPr>
          <p:nvPr>
            <p:ph type="ftr" idx="8"/>
          </p:nvPr>
        </p:nvSpPr>
        <p:spPr/>
        <p:txBody>
          <a:bodyPr/>
          <a:p>
            <a:r>
              <a:t>Footer</a:t>
            </a:r>
          </a:p>
        </p:txBody>
      </p:sp>
      <p:sp>
        <p:nvSpPr>
          <p:cNvPr id="4" name="PlaceHolder 3"/>
          <p:cNvSpPr>
            <a:spLocks noGrp="1"/>
          </p:cNvSpPr>
          <p:nvPr>
            <p:ph type="sldNum" idx="9"/>
          </p:nvPr>
        </p:nvSpPr>
        <p:spPr/>
        <p:txBody>
          <a:bodyPr/>
          <a:p>
            <a:fld id="{B3407EA5-8AFE-4EFE-9158-6462B5F23EF9}" type="slidenum">
              <a:t>&lt;#&gt;</a:t>
            </a:fld>
          </a:p>
        </p:txBody>
      </p:sp>
      <p:sp>
        <p:nvSpPr>
          <p:cNvPr id="5" name="PlaceHolder 4"/>
          <p:cNvSpPr>
            <a:spLocks noGrp="1"/>
          </p:cNvSpPr>
          <p:nvPr>
            <p:ph type="dt" idx="7"/>
          </p:nvPr>
        </p:nvSpPr>
        <p:spPr/>
        <p:txBody>
          <a:bodyPr/>
          <a:p>
            <a:r>
              <a:rPr lang="en-GB"/>
              <a:t/>
            </a:r>
          </a:p>
        </p:txBody>
      </p:sp>
    </p:spTree>
  </p:cSld>
</p:sldLayout>
</file>

<file path=ppt/slideLayouts/slideLayout31.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AndObj" preserve="1">
  <p:cSld name="Title, 2 Content and Content">
    <p:spTree>
      <p:nvGrpSpPr>
        <p:cNvPr id="1" name=""/>
        <p:cNvGrpSpPr/>
        <p:nvPr/>
      </p:nvGrpSpPr>
      <p:grpSpPr>
        <a:xfrm>
          <a:off x="0" y="0"/>
          <a:ext cx="0" cy="0"/>
          <a:chOff x="0" y="0"/>
          <a:chExt cx="0" cy="0"/>
        </a:xfrm>
      </p:grpSpPr>
      <p:sp>
        <p:nvSpPr>
          <p:cNvPr id="147"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48"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49" name="PlaceHolder 3"/>
          <p:cNvSpPr>
            <a:spLocks noGrp="1"/>
          </p:cNvSpPr>
          <p:nvPr>
            <p:ph/>
          </p:nvPr>
        </p:nvSpPr>
        <p:spPr>
          <a:xfrm>
            <a:off x="56440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50" name="PlaceHolder 4"/>
          <p:cNvSpPr>
            <a:spLocks noGrp="1"/>
          </p:cNvSpPr>
          <p:nvPr>
            <p:ph/>
          </p:nvPr>
        </p:nvSpPr>
        <p:spPr>
          <a:xfrm>
            <a:off x="11548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64AAD42F-1024-4D30-80F2-4BF3E5C8382C}"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2.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AndTwoObj" preserve="1">
  <p:cSld name="Title Content and 2 Content">
    <p:spTree>
      <p:nvGrpSpPr>
        <p:cNvPr id="1" name=""/>
        <p:cNvGrpSpPr/>
        <p:nvPr/>
      </p:nvGrpSpPr>
      <p:grpSpPr>
        <a:xfrm>
          <a:off x="0" y="0"/>
          <a:ext cx="0" cy="0"/>
          <a:chOff x="0" y="0"/>
          <a:chExt cx="0" cy="0"/>
        </a:xfrm>
      </p:grpSpPr>
      <p:sp>
        <p:nvSpPr>
          <p:cNvPr id="151"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52" name="PlaceHolder 2"/>
          <p:cNvSpPr>
            <a:spLocks noGrp="1"/>
          </p:cNvSpPr>
          <p:nvPr>
            <p:ph/>
          </p:nvPr>
        </p:nvSpPr>
        <p:spPr>
          <a:xfrm>
            <a:off x="1154880" y="2603520"/>
            <a:ext cx="4275000" cy="341604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53"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54" name="PlaceHolder 4"/>
          <p:cNvSpPr>
            <a:spLocks noGrp="1"/>
          </p:cNvSpPr>
          <p:nvPr>
            <p:ph/>
          </p:nvPr>
        </p:nvSpPr>
        <p:spPr>
          <a:xfrm>
            <a:off x="56440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C9B804E3-C913-4DAE-92CD-9853C33C9A1F}"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3.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twoObjOverTx" preserve="1">
  <p:cSld name="Title, 2 Content over Content">
    <p:spTree>
      <p:nvGrpSpPr>
        <p:cNvPr id="1" name=""/>
        <p:cNvGrpSpPr/>
        <p:nvPr/>
      </p:nvGrpSpPr>
      <p:grpSpPr>
        <a:xfrm>
          <a:off x="0" y="0"/>
          <a:ext cx="0" cy="0"/>
          <a:chOff x="0" y="0"/>
          <a:chExt cx="0" cy="0"/>
        </a:xfrm>
      </p:grpSpPr>
      <p:sp>
        <p:nvSpPr>
          <p:cNvPr id="155"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56"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57"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58" name="PlaceHolder 4"/>
          <p:cNvSpPr>
            <a:spLocks noGrp="1"/>
          </p:cNvSpPr>
          <p:nvPr>
            <p:ph/>
          </p:nvPr>
        </p:nvSpPr>
        <p:spPr>
          <a:xfrm>
            <a:off x="1154880" y="438804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6" name="PlaceHolder 5"/>
          <p:cNvSpPr>
            <a:spLocks noGrp="1"/>
          </p:cNvSpPr>
          <p:nvPr>
            <p:ph type="ftr" idx="8"/>
          </p:nvPr>
        </p:nvSpPr>
        <p:spPr/>
        <p:txBody>
          <a:bodyPr/>
          <a:p>
            <a:r>
              <a:t>Footer</a:t>
            </a:r>
          </a:p>
        </p:txBody>
      </p:sp>
      <p:sp>
        <p:nvSpPr>
          <p:cNvPr id="7" name="PlaceHolder 6"/>
          <p:cNvSpPr>
            <a:spLocks noGrp="1"/>
          </p:cNvSpPr>
          <p:nvPr>
            <p:ph type="sldNum" idx="9"/>
          </p:nvPr>
        </p:nvSpPr>
        <p:spPr/>
        <p:txBody>
          <a:bodyPr/>
          <a:p>
            <a:fld id="{48C110CA-3982-4B10-A8E7-EF962E96F3E3}" type="slidenum">
              <a:t>&lt;#&gt;</a:t>
            </a:fld>
          </a:p>
        </p:txBody>
      </p:sp>
      <p:sp>
        <p:nvSpPr>
          <p:cNvPr id="8" name="PlaceHolder 7"/>
          <p:cNvSpPr>
            <a:spLocks noGrp="1"/>
          </p:cNvSpPr>
          <p:nvPr>
            <p:ph type="dt" idx="7"/>
          </p:nvPr>
        </p:nvSpPr>
        <p:spPr/>
        <p:txBody>
          <a:bodyPr/>
          <a:p>
            <a:r>
              <a:rPr lang="en-GB"/>
              <a:t/>
            </a:r>
          </a:p>
        </p:txBody>
      </p:sp>
    </p:spTree>
  </p:cSld>
</p:sldLayout>
</file>

<file path=ppt/slideLayouts/slideLayout34.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objOverTx" preserve="1">
  <p:cSld name="Title, Content over Content">
    <p:spTree>
      <p:nvGrpSpPr>
        <p:cNvPr id="1" name=""/>
        <p:cNvGrpSpPr/>
        <p:nvPr/>
      </p:nvGrpSpPr>
      <p:grpSpPr>
        <a:xfrm>
          <a:off x="0" y="0"/>
          <a:ext cx="0" cy="0"/>
          <a:chOff x="0" y="0"/>
          <a:chExt cx="0" cy="0"/>
        </a:xfrm>
      </p:grpSpPr>
      <p:sp>
        <p:nvSpPr>
          <p:cNvPr id="159"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60" name="PlaceHolder 2"/>
          <p:cNvSpPr>
            <a:spLocks noGrp="1"/>
          </p:cNvSpPr>
          <p:nvPr>
            <p:ph/>
          </p:nvPr>
        </p:nvSpPr>
        <p:spPr>
          <a:xfrm>
            <a:off x="1154880" y="260352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61" name="PlaceHolder 3"/>
          <p:cNvSpPr>
            <a:spLocks noGrp="1"/>
          </p:cNvSpPr>
          <p:nvPr>
            <p:ph/>
          </p:nvPr>
        </p:nvSpPr>
        <p:spPr>
          <a:xfrm>
            <a:off x="1154880" y="4388040"/>
            <a:ext cx="876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5" name="PlaceHolder 4"/>
          <p:cNvSpPr>
            <a:spLocks noGrp="1"/>
          </p:cNvSpPr>
          <p:nvPr>
            <p:ph type="ftr" idx="8"/>
          </p:nvPr>
        </p:nvSpPr>
        <p:spPr/>
        <p:txBody>
          <a:bodyPr/>
          <a:p>
            <a:r>
              <a:t>Footer</a:t>
            </a:r>
          </a:p>
        </p:txBody>
      </p:sp>
      <p:sp>
        <p:nvSpPr>
          <p:cNvPr id="6" name="PlaceHolder 5"/>
          <p:cNvSpPr>
            <a:spLocks noGrp="1"/>
          </p:cNvSpPr>
          <p:nvPr>
            <p:ph type="sldNum" idx="9"/>
          </p:nvPr>
        </p:nvSpPr>
        <p:spPr/>
        <p:txBody>
          <a:bodyPr/>
          <a:p>
            <a:fld id="{6DCFC026-7936-4243-BF70-A541B3D0F2A0}" type="slidenum">
              <a:t>&lt;#&gt;</a:t>
            </a:fld>
          </a:p>
        </p:txBody>
      </p:sp>
      <p:sp>
        <p:nvSpPr>
          <p:cNvPr id="7" name="PlaceHolder 6"/>
          <p:cNvSpPr>
            <a:spLocks noGrp="1"/>
          </p:cNvSpPr>
          <p:nvPr>
            <p:ph type="dt" idx="7"/>
          </p:nvPr>
        </p:nvSpPr>
        <p:spPr/>
        <p:txBody>
          <a:bodyPr/>
          <a:p>
            <a:r>
              <a:rPr lang="en-GB"/>
              <a:t/>
            </a:r>
          </a:p>
        </p:txBody>
      </p:sp>
    </p:spTree>
  </p:cSld>
</p:sldLayout>
</file>

<file path=ppt/slideLayouts/slideLayout35.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fourObj" preserve="1">
  <p:cSld name="Title, 4 Content">
    <p:spTree>
      <p:nvGrpSpPr>
        <p:cNvPr id="1" name=""/>
        <p:cNvGrpSpPr/>
        <p:nvPr/>
      </p:nvGrpSpPr>
      <p:grpSpPr>
        <a:xfrm>
          <a:off x="0" y="0"/>
          <a:ext cx="0" cy="0"/>
          <a:chOff x="0" y="0"/>
          <a:chExt cx="0" cy="0"/>
        </a:xfrm>
      </p:grpSpPr>
      <p:sp>
        <p:nvSpPr>
          <p:cNvPr id="162"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63" name="PlaceHolder 2"/>
          <p:cNvSpPr>
            <a:spLocks noGrp="1"/>
          </p:cNvSpPr>
          <p:nvPr>
            <p:ph/>
          </p:nvPr>
        </p:nvSpPr>
        <p:spPr>
          <a:xfrm>
            <a:off x="11548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64" name="PlaceHolder 3"/>
          <p:cNvSpPr>
            <a:spLocks noGrp="1"/>
          </p:cNvSpPr>
          <p:nvPr>
            <p:ph/>
          </p:nvPr>
        </p:nvSpPr>
        <p:spPr>
          <a:xfrm>
            <a:off x="5644080" y="260352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65" name="PlaceHolder 4"/>
          <p:cNvSpPr>
            <a:spLocks noGrp="1"/>
          </p:cNvSpPr>
          <p:nvPr>
            <p:ph/>
          </p:nvPr>
        </p:nvSpPr>
        <p:spPr>
          <a:xfrm>
            <a:off x="11548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66" name="PlaceHolder 5"/>
          <p:cNvSpPr>
            <a:spLocks noGrp="1"/>
          </p:cNvSpPr>
          <p:nvPr>
            <p:ph/>
          </p:nvPr>
        </p:nvSpPr>
        <p:spPr>
          <a:xfrm>
            <a:off x="5644080" y="4388040"/>
            <a:ext cx="427500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7" name="PlaceHolder 6"/>
          <p:cNvSpPr>
            <a:spLocks noGrp="1"/>
          </p:cNvSpPr>
          <p:nvPr>
            <p:ph type="ftr" idx="8"/>
          </p:nvPr>
        </p:nvSpPr>
        <p:spPr/>
        <p:txBody>
          <a:bodyPr/>
          <a:p>
            <a:r>
              <a:t>Footer</a:t>
            </a:r>
          </a:p>
        </p:txBody>
      </p:sp>
      <p:sp>
        <p:nvSpPr>
          <p:cNvPr id="8" name="PlaceHolder 7"/>
          <p:cNvSpPr>
            <a:spLocks noGrp="1"/>
          </p:cNvSpPr>
          <p:nvPr>
            <p:ph type="sldNum" idx="9"/>
          </p:nvPr>
        </p:nvSpPr>
        <p:spPr/>
        <p:txBody>
          <a:bodyPr/>
          <a:p>
            <a:fld id="{1FCF4F32-EA9A-479E-967A-1D72382B0282}" type="slidenum">
              <a:t>&lt;#&gt;</a:t>
            </a:fld>
          </a:p>
        </p:txBody>
      </p:sp>
      <p:sp>
        <p:nvSpPr>
          <p:cNvPr id="9" name="PlaceHolder 8"/>
          <p:cNvSpPr>
            <a:spLocks noGrp="1"/>
          </p:cNvSpPr>
          <p:nvPr>
            <p:ph type="dt" idx="7"/>
          </p:nvPr>
        </p:nvSpPr>
        <p:spPr/>
        <p:txBody>
          <a:bodyPr/>
          <a:p>
            <a:r>
              <a:rPr lang="en-GB"/>
              <a:t/>
            </a:r>
          </a:p>
        </p:txBody>
      </p:sp>
    </p:spTree>
  </p:cSld>
</p:sldLayout>
</file>

<file path=ppt/slideLayouts/slideLayout36.xml><?xml version="1.0" encoding="utf-8"?>
<p:sldLayout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type="blank" preserve="1">
  <p:cSld name="Title, 6 Content">
    <p:spTree>
      <p:nvGrpSpPr>
        <p:cNvPr id="1" name=""/>
        <p:cNvGrpSpPr/>
        <p:nvPr/>
      </p:nvGrpSpPr>
      <p:grpSpPr>
        <a:xfrm>
          <a:off x="0" y="0"/>
          <a:ext cx="0" cy="0"/>
          <a:chOff x="0" y="0"/>
          <a:chExt cx="0" cy="0"/>
        </a:xfrm>
      </p:grpSpPr>
      <p:sp>
        <p:nvSpPr>
          <p:cNvPr id="167" name="PlaceHolder 1"/>
          <p:cNvSpPr>
            <a:spLocks noGrp="1"/>
          </p:cNvSpPr>
          <p:nvPr>
            <p:ph type="title"/>
          </p:nvPr>
        </p:nvSpPr>
        <p:spPr>
          <a:xfrm>
            <a:off x="1154880" y="947880"/>
            <a:ext cx="8760960" cy="728280"/>
          </a:xfrm>
          <a:prstGeom prst="rect">
            <a:avLst/>
          </a:prstGeom>
          <a:noFill/>
          <a:ln w="0">
            <a:noFill/>
          </a:ln>
        </p:spPr>
        <p:txBody>
          <a:bodyPr lIns="0" rIns="0" tIns="0" bIns="0" anchor="ctr">
            <a:noAutofit/>
          </a:bodyPr>
          <a:p>
            <a:pPr indent="0">
              <a:buNone/>
            </a:pPr>
            <a:endParaRPr b="0" lang="en-US" sz="1800" spc="-1" strike="noStrike">
              <a:solidFill>
                <a:schemeClr val="dk1"/>
              </a:solidFill>
              <a:latin typeface="Century Gothic"/>
            </a:endParaRPr>
          </a:p>
        </p:txBody>
      </p:sp>
      <p:sp>
        <p:nvSpPr>
          <p:cNvPr id="168" name="PlaceHolder 2"/>
          <p:cNvSpPr>
            <a:spLocks noGrp="1"/>
          </p:cNvSpPr>
          <p:nvPr>
            <p:ph/>
          </p:nvPr>
        </p:nvSpPr>
        <p:spPr>
          <a:xfrm>
            <a:off x="115488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69" name="PlaceHolder 3"/>
          <p:cNvSpPr>
            <a:spLocks noGrp="1"/>
          </p:cNvSpPr>
          <p:nvPr>
            <p:ph/>
          </p:nvPr>
        </p:nvSpPr>
        <p:spPr>
          <a:xfrm>
            <a:off x="411732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70" name="PlaceHolder 4"/>
          <p:cNvSpPr>
            <a:spLocks noGrp="1"/>
          </p:cNvSpPr>
          <p:nvPr>
            <p:ph/>
          </p:nvPr>
        </p:nvSpPr>
        <p:spPr>
          <a:xfrm>
            <a:off x="7079760" y="260352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71" name="PlaceHolder 5"/>
          <p:cNvSpPr>
            <a:spLocks noGrp="1"/>
          </p:cNvSpPr>
          <p:nvPr>
            <p:ph/>
          </p:nvPr>
        </p:nvSpPr>
        <p:spPr>
          <a:xfrm>
            <a:off x="115488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72" name="PlaceHolder 6"/>
          <p:cNvSpPr>
            <a:spLocks noGrp="1"/>
          </p:cNvSpPr>
          <p:nvPr>
            <p:ph/>
          </p:nvPr>
        </p:nvSpPr>
        <p:spPr>
          <a:xfrm>
            <a:off x="411732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173" name="PlaceHolder 7"/>
          <p:cNvSpPr>
            <a:spLocks noGrp="1"/>
          </p:cNvSpPr>
          <p:nvPr>
            <p:ph/>
          </p:nvPr>
        </p:nvSpPr>
        <p:spPr>
          <a:xfrm>
            <a:off x="7079760" y="4388040"/>
            <a:ext cx="2820960" cy="1629360"/>
          </a:xfrm>
          <a:prstGeom prst="rect">
            <a:avLst/>
          </a:prstGeom>
          <a:noFill/>
          <a:ln w="0">
            <a:noFill/>
          </a:ln>
        </p:spPr>
        <p:txBody>
          <a:bodyPr lIns="0" rIns="0" tIns="0" bIns="0" anchor="t">
            <a:normAutofit/>
          </a:bodyPr>
          <a:p>
            <a:pPr indent="0">
              <a:spcBef>
                <a:spcPts val="1417"/>
              </a:spcBef>
              <a:buNone/>
            </a:pPr>
            <a:endParaRPr b="0" lang="en-US" sz="1800" spc="-1" strike="noStrike">
              <a:solidFill>
                <a:schemeClr val="dk1">
                  <a:lumMod val="75000"/>
                  <a:lumOff val="25000"/>
                </a:schemeClr>
              </a:solidFill>
              <a:latin typeface="Century Gothic"/>
            </a:endParaRPr>
          </a:p>
        </p:txBody>
      </p:sp>
      <p:sp>
        <p:nvSpPr>
          <p:cNvPr id="9" name="PlaceHolder 8"/>
          <p:cNvSpPr>
            <a:spLocks noGrp="1"/>
          </p:cNvSpPr>
          <p:nvPr>
            <p:ph type="ftr" idx="8"/>
          </p:nvPr>
        </p:nvSpPr>
        <p:spPr/>
        <p:txBody>
          <a:bodyPr/>
          <a:p>
            <a:r>
              <a:t>Footer</a:t>
            </a:r>
          </a:p>
        </p:txBody>
      </p:sp>
      <p:sp>
        <p:nvSpPr>
          <p:cNvPr id="10" name="PlaceHolder 9"/>
          <p:cNvSpPr>
            <a:spLocks noGrp="1"/>
          </p:cNvSpPr>
          <p:nvPr>
            <p:ph type="sldNum" idx="9"/>
          </p:nvPr>
        </p:nvSpPr>
        <p:spPr/>
        <p:txBody>
          <a:bodyPr/>
          <a:p>
            <a:fld id="{6D4FC207-E197-4D96-A373-5F6D521541DD}" type="slidenum">
              <a:t>&lt;#&gt;</a:t>
            </a:fld>
          </a:p>
        </p:txBody>
      </p:sp>
      <p:sp>
        <p:nvSpPr>
          <p:cNvPr id="11" name="PlaceHolder 10"/>
          <p:cNvSpPr>
            <a:spLocks noGrp="1"/>
          </p:cNvSpPr>
          <p:nvPr>
            <p:ph type="dt" idx="7"/>
          </p:nvPr>
        </p:nvSpPr>
        <p:spPr/>
        <p:txBody>
          <a:bodyPr/>
          <a:p>
            <a:r>
              <a:rPr lang="en-GB"/>
              <a:t/>
            </a:r>
          </a:p>
        </p:txBody>
      </p:sp>
    </p:spTree>
  </p:cSld>
</p:sldLayout>
</file>

<file path=ppt/slideMasters/_rels/slideMaster1.xml.rels><?xml version="1.0" encoding="UTF-8"?>
<Relationships xmlns="http://schemas.openxmlformats.org/package/2006/relationships"><Relationship Id="rId1" Type="http://schemas.openxmlformats.org/officeDocument/2006/relationships/theme" Target="../theme/theme1.xml"/><Relationship Id="rId2" Type="http://schemas.openxmlformats.org/officeDocument/2006/relationships/image" Target="../media/image2.png"/><Relationship Id="rId3" Type="http://schemas.openxmlformats.org/officeDocument/2006/relationships/slideLayout" Target="../slideLayouts/slideLayout1.xml"/><Relationship Id="rId4" Type="http://schemas.openxmlformats.org/officeDocument/2006/relationships/slideLayout" Target="../slideLayouts/slideLayout2.xml"/><Relationship Id="rId5" Type="http://schemas.openxmlformats.org/officeDocument/2006/relationships/slideLayout" Target="../slideLayouts/slideLayout3.xml"/><Relationship Id="rId6" Type="http://schemas.openxmlformats.org/officeDocument/2006/relationships/slideLayout" Target="../slideLayouts/slideLayout4.xml"/><Relationship Id="rId7" Type="http://schemas.openxmlformats.org/officeDocument/2006/relationships/slideLayout" Target="../slideLayouts/slideLayout5.xml"/><Relationship Id="rId8" Type="http://schemas.openxmlformats.org/officeDocument/2006/relationships/slideLayout" Target="../slideLayouts/slideLayout6.xml"/><Relationship Id="rId9" Type="http://schemas.openxmlformats.org/officeDocument/2006/relationships/slideLayout" Target="../slideLayouts/slideLayout7.xml"/><Relationship Id="rId10" Type="http://schemas.openxmlformats.org/officeDocument/2006/relationships/slideLayout" Target="../slideLayouts/slideLayout8.xml"/><Relationship Id="rId11" Type="http://schemas.openxmlformats.org/officeDocument/2006/relationships/slideLayout" Target="../slideLayouts/slideLayout9.xml"/><Relationship Id="rId12" Type="http://schemas.openxmlformats.org/officeDocument/2006/relationships/slideLayout" Target="../slideLayouts/slideLayout10.xml"/><Relationship Id="rId13" Type="http://schemas.openxmlformats.org/officeDocument/2006/relationships/slideLayout" Target="../slideLayouts/slideLayout11.xml"/><Relationship Id="rId14" Type="http://schemas.openxmlformats.org/officeDocument/2006/relationships/slideLayout" Target="../slideLayouts/slideLayout12.xml"/>
</Relationships>
</file>

<file path=ppt/slideMasters/_rels/slideMaster2.xml.rels><?xml version="1.0" encoding="UTF-8"?>
<Relationships xmlns="http://schemas.openxmlformats.org/package/2006/relationships"><Relationship Id="rId1" Type="http://schemas.openxmlformats.org/officeDocument/2006/relationships/theme" Target="../theme/theme2.xml"/><Relationship Id="rId2" Type="http://schemas.openxmlformats.org/officeDocument/2006/relationships/image" Target="../media/image2.png"/><Relationship Id="rId3" Type="http://schemas.openxmlformats.org/officeDocument/2006/relationships/image" Target="../media/image2.png"/><Relationship Id="rId4" Type="http://schemas.openxmlformats.org/officeDocument/2006/relationships/slideLayout" Target="../slideLayouts/slideLayout13.xml"/><Relationship Id="rId5" Type="http://schemas.openxmlformats.org/officeDocument/2006/relationships/slideLayout" Target="../slideLayouts/slideLayout14.xml"/><Relationship Id="rId6" Type="http://schemas.openxmlformats.org/officeDocument/2006/relationships/slideLayout" Target="../slideLayouts/slideLayout15.xml"/><Relationship Id="rId7" Type="http://schemas.openxmlformats.org/officeDocument/2006/relationships/slideLayout" Target="../slideLayouts/slideLayout16.xml"/><Relationship Id="rId8" Type="http://schemas.openxmlformats.org/officeDocument/2006/relationships/slideLayout" Target="../slideLayouts/slideLayout17.xml"/><Relationship Id="rId9" Type="http://schemas.openxmlformats.org/officeDocument/2006/relationships/slideLayout" Target="../slideLayouts/slideLayout18.xml"/><Relationship Id="rId10" Type="http://schemas.openxmlformats.org/officeDocument/2006/relationships/slideLayout" Target="../slideLayouts/slideLayout19.xml"/><Relationship Id="rId11" Type="http://schemas.openxmlformats.org/officeDocument/2006/relationships/slideLayout" Target="../slideLayouts/slideLayout20.xml"/><Relationship Id="rId12" Type="http://schemas.openxmlformats.org/officeDocument/2006/relationships/slideLayout" Target="../slideLayouts/slideLayout21.xml"/><Relationship Id="rId13" Type="http://schemas.openxmlformats.org/officeDocument/2006/relationships/slideLayout" Target="../slideLayouts/slideLayout22.xml"/><Relationship Id="rId14" Type="http://schemas.openxmlformats.org/officeDocument/2006/relationships/slideLayout" Target="../slideLayouts/slideLayout23.xml"/><Relationship Id="rId15" Type="http://schemas.openxmlformats.org/officeDocument/2006/relationships/slideLayout" Target="../slideLayouts/slideLayout24.xml"/>
</Relationships>
</file>

<file path=ppt/slideMasters/_rels/slideMaster3.xml.rels><?xml version="1.0" encoding="UTF-8"?>
<Relationships xmlns="http://schemas.openxmlformats.org/package/2006/relationships"><Relationship Id="rId1" Type="http://schemas.openxmlformats.org/officeDocument/2006/relationships/theme" Target="../theme/theme3.xml"/><Relationship Id="rId2" Type="http://schemas.openxmlformats.org/officeDocument/2006/relationships/image" Target="../media/image2.png"/><Relationship Id="rId3" Type="http://schemas.openxmlformats.org/officeDocument/2006/relationships/slideLayout" Target="../slideLayouts/slideLayout25.xml"/><Relationship Id="rId4" Type="http://schemas.openxmlformats.org/officeDocument/2006/relationships/slideLayout" Target="../slideLayouts/slideLayout26.xml"/><Relationship Id="rId5" Type="http://schemas.openxmlformats.org/officeDocument/2006/relationships/slideLayout" Target="../slideLayouts/slideLayout27.xml"/><Relationship Id="rId6" Type="http://schemas.openxmlformats.org/officeDocument/2006/relationships/slideLayout" Target="../slideLayouts/slideLayout28.xml"/><Relationship Id="rId7" Type="http://schemas.openxmlformats.org/officeDocument/2006/relationships/slideLayout" Target="../slideLayouts/slideLayout29.xml"/><Relationship Id="rId8" Type="http://schemas.openxmlformats.org/officeDocument/2006/relationships/slideLayout" Target="../slideLayouts/slideLayout30.xml"/><Relationship Id="rId9" Type="http://schemas.openxmlformats.org/officeDocument/2006/relationships/slideLayout" Target="../slideLayouts/slideLayout31.xml"/><Relationship Id="rId10" Type="http://schemas.openxmlformats.org/officeDocument/2006/relationships/slideLayout" Target="../slideLayouts/slideLayout32.xml"/><Relationship Id="rId11" Type="http://schemas.openxmlformats.org/officeDocument/2006/relationships/slideLayout" Target="../slideLayouts/slideLayout33.xml"/><Relationship Id="rId12" Type="http://schemas.openxmlformats.org/officeDocument/2006/relationships/slideLayout" Target="../slideLayouts/slideLayout34.xml"/><Relationship Id="rId13" Type="http://schemas.openxmlformats.org/officeDocument/2006/relationships/slideLayout" Target="../slideLayouts/slideLayout35.xml"/><Relationship Id="rId14" Type="http://schemas.openxmlformats.org/officeDocument/2006/relationships/slideLayout" Target="../slideLayouts/slideLayout36.xml"/>
</Relationships>
</file>

<file path=ppt/slideMasters/slideMaster1.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0" name="Group 7"/>
          <p:cNvGrpSpPr/>
          <p:nvPr/>
        </p:nvGrpSpPr>
        <p:grpSpPr>
          <a:xfrm>
            <a:off x="0" y="0"/>
            <a:ext cx="12191760" cy="6857640"/>
            <a:chOff x="0" y="0"/>
            <a:chExt cx="12191760" cy="6857640"/>
          </a:xfrm>
        </p:grpSpPr>
        <p:sp>
          <p:nvSpPr>
            <p:cNvPr id="1" name="Rectangle 14"/>
            <p:cNvSpPr/>
            <p:nvPr/>
          </p:nvSpPr>
          <p:spPr>
            <a:xfrm>
              <a:off x="0" y="0"/>
              <a:ext cx="12191760" cy="6857640"/>
            </a:xfrm>
            <a:prstGeom prst="rect">
              <a:avLst/>
            </a:prstGeom>
            <a:blipFill rotWithShape="0">
              <a:blip r:embed="rId2"/>
              <a:srcRect/>
              <a:stretch/>
            </a:blip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2" name="Oval 40"/>
            <p:cNvSpPr/>
            <p:nvPr/>
          </p:nvSpPr>
          <p:spPr>
            <a:xfrm>
              <a:off x="8609040" y="5867280"/>
              <a:ext cx="990360" cy="990360"/>
            </a:xfrm>
            <a:prstGeom prst="ellipse">
              <a:avLst/>
            </a:prstGeom>
            <a:gradFill rotWithShape="0">
              <a:gsLst>
                <a:gs pos="0">
                  <a:srgbClr val="8ebbd2">
                    <a:alpha val="14000"/>
                  </a:srgbClr>
                </a:gs>
                <a:gs pos="36000">
                  <a:srgbClr val="8ebbd2">
                    <a:alpha val="7000"/>
                  </a:srgbClr>
                </a:gs>
                <a:gs pos="66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3" name="Oval 38"/>
            <p:cNvSpPr/>
            <p:nvPr/>
          </p:nvSpPr>
          <p:spPr>
            <a:xfrm>
              <a:off x="8609040" y="1676520"/>
              <a:ext cx="2819160" cy="2819160"/>
            </a:xfrm>
            <a:prstGeom prst="ellipse">
              <a:avLst/>
            </a:prstGeom>
            <a:gradFill rotWithShape="0">
              <a:gsLst>
                <a:gs pos="0">
                  <a:srgbClr val="8ebbd2">
                    <a:alpha val="7000"/>
                  </a:srgbClr>
                </a:gs>
                <a:gs pos="36000">
                  <a:srgbClr val="8ebbd2">
                    <a:alpha val="6000"/>
                  </a:srgbClr>
                </a:gs>
                <a:gs pos="69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4" name="Oval 16"/>
            <p:cNvSpPr/>
            <p:nvPr/>
          </p:nvSpPr>
          <p:spPr>
            <a:xfrm>
              <a:off x="7999560" y="1440"/>
              <a:ext cx="1599840" cy="1599840"/>
            </a:xfrm>
            <a:prstGeom prst="ellipse">
              <a:avLst/>
            </a:prstGeom>
            <a:gradFill rotWithShape="0">
              <a:gsLst>
                <a:gs pos="0">
                  <a:srgbClr val="fac96a">
                    <a:alpha val="14000"/>
                  </a:srgbClr>
                </a:gs>
                <a:gs pos="36000">
                  <a:srgbClr val="fac96a">
                    <a:alpha val="7000"/>
                  </a:srgbClr>
                </a:gs>
                <a:gs pos="73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5" name="Oval 37"/>
            <p:cNvSpPr/>
            <p:nvPr/>
          </p:nvSpPr>
          <p:spPr>
            <a:xfrm>
              <a:off x="0" y="2895480"/>
              <a:ext cx="2361960" cy="2361960"/>
            </a:xfrm>
            <a:prstGeom prst="ellipse">
              <a:avLst/>
            </a:prstGeom>
            <a:gradFill rotWithShape="0">
              <a:gsLst>
                <a:gs pos="0">
                  <a:srgbClr val="8ebbd2">
                    <a:alpha val="8000"/>
                  </a:srgbClr>
                </a:gs>
                <a:gs pos="36000">
                  <a:srgbClr val="8ebbd2">
                    <a:alpha val="8000"/>
                  </a:srgbClr>
                </a:gs>
                <a:gs pos="72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6" name="Oval 48"/>
            <p:cNvSpPr/>
            <p:nvPr/>
          </p:nvSpPr>
          <p:spPr>
            <a:xfrm>
              <a:off x="0" y="2666880"/>
              <a:ext cx="4190760" cy="4190760"/>
            </a:xfrm>
            <a:prstGeom prst="ellipse">
              <a:avLst/>
            </a:prstGeom>
            <a:gradFill rotWithShape="0">
              <a:gsLst>
                <a:gs pos="0">
                  <a:srgbClr val="fac96a">
                    <a:alpha val="11000"/>
                  </a:srgbClr>
                </a:gs>
                <a:gs pos="36000">
                  <a:srgbClr val="fac96a">
                    <a:alpha val="10000"/>
                  </a:srgbClr>
                </a:gs>
                <a:gs pos="75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7" name="Oval 17"/>
            <p:cNvSpPr/>
            <p:nvPr/>
          </p:nvSpPr>
          <p:spPr>
            <a:xfrm>
              <a:off x="8609040" y="5865120"/>
              <a:ext cx="990360" cy="990360"/>
            </a:xfrm>
            <a:prstGeom prst="ellipse">
              <a:avLst/>
            </a:prstGeom>
            <a:gradFill rotWithShape="0">
              <a:gsLst>
                <a:gs pos="0">
                  <a:srgbClr val="fac96a">
                    <a:alpha val="10000"/>
                  </a:srgbClr>
                </a:gs>
                <a:gs pos="31000">
                  <a:srgbClr val="fac96a">
                    <a:alpha val="5000"/>
                  </a:srgbClr>
                </a:gs>
                <a:gs pos="66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8" name="Freeform 5"/>
            <p:cNvSpPr/>
            <p:nvPr/>
          </p:nvSpPr>
          <p:spPr>
            <a:xfrm rot="21010200">
              <a:off x="8490960" y="1797480"/>
              <a:ext cx="3299040" cy="440640"/>
            </a:xfrm>
            <a:custGeom>
              <a:avLst/>
              <a:gdLst>
                <a:gd name="textAreaLeft" fmla="*/ 0 w 3299040"/>
                <a:gd name="textAreaRight" fmla="*/ 3299400 w 3299040"/>
                <a:gd name="textAreaTop" fmla="*/ 0 h 440640"/>
                <a:gd name="textAreaBottom" fmla="*/ 441000 h 440640"/>
              </a:gdLst>
              <a:ahLst/>
              <a:rect l="textAreaLeft" t="textAreaTop" r="textAreaRight" b="textAreaBottom"/>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9" name="Freeform 5"/>
            <p:cNvSpPr/>
            <p:nvPr/>
          </p:nvSpPr>
          <p:spPr>
            <a:xfrm>
              <a:off x="459360" y="1866240"/>
              <a:ext cx="11277360" cy="4533480"/>
            </a:xfrm>
            <a:custGeom>
              <a:avLst/>
              <a:gdLst>
                <a:gd name="textAreaLeft" fmla="*/ 0 w 11277360"/>
                <a:gd name="textAreaRight" fmla="*/ 11277720 w 11277360"/>
                <a:gd name="textAreaTop" fmla="*/ 0 h 4533480"/>
                <a:gd name="textAreaBottom" fmla="*/ 4533840 h 4533480"/>
              </a:gdLst>
              <a:ahLst/>
              <a:rect l="textAreaLeft" t="textAreaTop" r="textAreaRight" b="textAreaBottom"/>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0" name="Freeform 5"/>
            <p:cNvSpPr/>
            <p:nvPr/>
          </p:nvSpPr>
          <p:spPr>
            <a:xfrm>
              <a:off x="0" y="1440"/>
              <a:ext cx="12191760" cy="6856200"/>
            </a:xfrm>
            <a:custGeom>
              <a:avLst/>
              <a:gdLst>
                <a:gd name="textAreaLeft" fmla="*/ 0 w 12191760"/>
                <a:gd name="textAreaRight" fmla="*/ 12192120 w 12191760"/>
                <a:gd name="textAreaTop" fmla="*/ 0 h 6856200"/>
                <a:gd name="textAreaBottom" fmla="*/ 6856560 h 6856200"/>
              </a:gdLst>
              <a:ahLst/>
              <a:rect l="textAreaLeft" t="textAreaTop" r="textAreaRight" b="textAreaBottom"/>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grpSp>
      <p:sp>
        <p:nvSpPr>
          <p:cNvPr id="11" name="Rectangle 19"/>
          <p:cNvSpPr/>
          <p:nvPr/>
        </p:nvSpPr>
        <p:spPr>
          <a:xfrm>
            <a:off x="10443600" y="0"/>
            <a:ext cx="685440" cy="1142640"/>
          </a:xfrm>
          <a:prstGeom prst="rect">
            <a:avLst/>
          </a:prstGeom>
          <a:solidFill>
            <a:schemeClr val="accent1"/>
          </a:soli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defTabSz="457200">
              <a:lnSpc>
                <a:spcPct val="100000"/>
              </a:lnSpc>
              <a:buNone/>
            </a:pPr>
            <a:r>
              <a:rPr b="0" lang="en-US" sz="3600" spc="-1" strike="noStrike">
                <a:solidFill>
                  <a:schemeClr val="lt2"/>
                </a:solidFill>
                <a:latin typeface="Century Gothic"/>
              </a:rPr>
              <a:t>Click to edit Master title style</a:t>
            </a:r>
            <a:endParaRPr b="0" lang="en-US" sz="3600" spc="-1" strike="noStrike">
              <a:solidFill>
                <a:schemeClr val="dk1"/>
              </a:solidFill>
              <a:latin typeface="Century Gothic"/>
            </a:endParaRPr>
          </a:p>
        </p:txBody>
      </p:sp>
      <p:sp>
        <p:nvSpPr>
          <p:cNvPr id="13" name="PlaceHolder 2"/>
          <p:cNvSpPr>
            <a:spLocks noGrp="1"/>
          </p:cNvSpPr>
          <p:nvPr>
            <p:ph type="body"/>
          </p:nvPr>
        </p:nvSpPr>
        <p:spPr>
          <a:xfrm>
            <a:off x="1154880" y="2603520"/>
            <a:ext cx="8760960" cy="341604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f5a408"/>
              </a:buClr>
              <a:buSzPct val="80000"/>
              <a:buFont typeface="Wingdings 3" charset="2"/>
              <a:buChar char=""/>
            </a:pPr>
            <a:r>
              <a:rPr b="0" lang="en-US" sz="1800" spc="-1" strike="noStrike">
                <a:solidFill>
                  <a:schemeClr val="dk1">
                    <a:lumMod val="75000"/>
                    <a:lumOff val="25000"/>
                  </a:schemeClr>
                </a:solidFill>
                <a:latin typeface="Century Gothic"/>
              </a:rPr>
              <a:t>Click to edit Master text styles</a:t>
            </a:r>
            <a:endParaRPr b="0" lang="en-US" sz="18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3" charset="2"/>
              <a:buChar char=""/>
            </a:pPr>
            <a:r>
              <a:rPr b="0" lang="en-US" sz="1600" spc="-1" strike="noStrike">
                <a:solidFill>
                  <a:schemeClr val="dk1">
                    <a:lumMod val="75000"/>
                    <a:lumOff val="25000"/>
                  </a:schemeClr>
                </a:solidFill>
                <a:latin typeface="Century Gothic"/>
              </a:rPr>
              <a:t>Second level</a:t>
            </a:r>
            <a:endParaRPr b="0" lang="en-US" sz="1600" spc="-1" strike="noStrike">
              <a:solidFill>
                <a:schemeClr val="dk1">
                  <a:lumMod val="75000"/>
                  <a:lumOff val="25000"/>
                </a:schemeClr>
              </a:solidFill>
              <a:latin typeface="Century Gothic"/>
            </a:endParaRPr>
          </a:p>
          <a:p>
            <a:pPr lvl="2" marL="1143000" indent="-228600" defTabSz="457200">
              <a:lnSpc>
                <a:spcPct val="100000"/>
              </a:lnSpc>
              <a:spcBef>
                <a:spcPts val="1001"/>
              </a:spcBef>
              <a:buClr>
                <a:srgbClr val="f5a408"/>
              </a:buClr>
              <a:buSzPct val="80000"/>
              <a:buFont typeface="Wingdings 3" charset="2"/>
              <a:buChar char=""/>
            </a:pPr>
            <a:r>
              <a:rPr b="0" lang="en-US" sz="1400" spc="-1" strike="noStrike">
                <a:solidFill>
                  <a:schemeClr val="dk1">
                    <a:lumMod val="75000"/>
                    <a:lumOff val="25000"/>
                  </a:schemeClr>
                </a:solidFill>
                <a:latin typeface="Century Gothic"/>
              </a:rPr>
              <a:t>Third level</a:t>
            </a:r>
            <a:endParaRPr b="0" lang="en-US" sz="1400" spc="-1" strike="noStrike">
              <a:solidFill>
                <a:schemeClr val="dk1">
                  <a:lumMod val="75000"/>
                  <a:lumOff val="25000"/>
                </a:schemeClr>
              </a:solidFill>
              <a:latin typeface="Century Gothic"/>
            </a:endParaRPr>
          </a:p>
          <a:p>
            <a:pPr lvl="3" marL="16002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Fourth level</a:t>
            </a:r>
            <a:endParaRPr b="0" lang="en-US" sz="1200" spc="-1" strike="noStrike">
              <a:solidFill>
                <a:schemeClr val="dk1">
                  <a:lumMod val="75000"/>
                  <a:lumOff val="25000"/>
                </a:schemeClr>
              </a:solidFill>
              <a:latin typeface="Century Gothic"/>
            </a:endParaRPr>
          </a:p>
          <a:p>
            <a:pPr lvl="4" marL="20574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Fifth level</a:t>
            </a:r>
            <a:endParaRPr b="0" lang="en-US" sz="1200" spc="-1" strike="noStrike">
              <a:solidFill>
                <a:schemeClr val="dk1">
                  <a:lumMod val="75000"/>
                  <a:lumOff val="25000"/>
                </a:schemeClr>
              </a:solidFill>
              <a:latin typeface="Century Gothic"/>
            </a:endParaRPr>
          </a:p>
        </p:txBody>
      </p:sp>
      <p:sp>
        <p:nvSpPr>
          <p:cNvPr id="14" name="PlaceHolder 3"/>
          <p:cNvSpPr>
            <a:spLocks noGrp="1"/>
          </p:cNvSpPr>
          <p:nvPr>
            <p:ph type="dt" idx="1"/>
          </p:nvPr>
        </p:nvSpPr>
        <p:spPr>
          <a:xfrm>
            <a:off x="10650960" y="6394320"/>
            <a:ext cx="990360" cy="304560"/>
          </a:xfrm>
          <a:prstGeom prst="rect">
            <a:avLst/>
          </a:prstGeom>
          <a:noFill/>
          <a:ln w="0">
            <a:noFill/>
          </a:ln>
        </p:spPr>
        <p:txBody>
          <a:bodyPr lIns="91440" rIns="91440" tIns="45720" bIns="45720" anchor="ctr">
            <a:noAutofit/>
          </a:bodyPr>
          <a:lstStyle>
            <a:lvl1pPr indent="0" algn="r" defTabSz="457200">
              <a:lnSpc>
                <a:spcPct val="100000"/>
              </a:lnSpc>
              <a:buNone/>
              <a:defRPr b="1" lang="en-US" sz="1000" spc="-1" strike="noStrike">
                <a:solidFill>
                  <a:schemeClr val="accent1"/>
                </a:solidFill>
                <a:latin typeface="Century Gothic"/>
              </a:defRPr>
            </a:lvl1pPr>
          </a:lstStyle>
          <a:p>
            <a:pPr indent="0" algn="r" defTabSz="457200">
              <a:lnSpc>
                <a:spcPct val="100000"/>
              </a:lnSpc>
              <a:buNone/>
            </a:pPr>
            <a:r>
              <a:rPr b="1" lang="en-US" sz="1000" spc="-1" strike="noStrike">
                <a:solidFill>
                  <a:schemeClr val="accent1"/>
                </a:solidFill>
                <a:latin typeface="Century Gothic"/>
              </a:rPr>
              <a:t>&lt;date/time&gt;</a:t>
            </a:r>
            <a:endParaRPr b="0" lang="en-GB" sz="1000" spc="-1" strike="noStrike">
              <a:solidFill>
                <a:srgbClr val="000000"/>
              </a:solidFill>
              <a:latin typeface="Times New Roman"/>
            </a:endParaRPr>
          </a:p>
        </p:txBody>
      </p:sp>
      <p:sp>
        <p:nvSpPr>
          <p:cNvPr id="15" name="PlaceHolder 4"/>
          <p:cNvSpPr>
            <a:spLocks noGrp="1"/>
          </p:cNvSpPr>
          <p:nvPr>
            <p:ph type="ftr" idx="2"/>
          </p:nvPr>
        </p:nvSpPr>
        <p:spPr>
          <a:xfrm>
            <a:off x="561240" y="6391800"/>
            <a:ext cx="3859560" cy="304560"/>
          </a:xfrm>
          <a:prstGeom prst="rect">
            <a:avLst/>
          </a:prstGeom>
          <a:noFill/>
          <a:ln w="0">
            <a:noFill/>
          </a:ln>
        </p:spPr>
        <p:txBody>
          <a:bodyPr lIns="91440" rIns="91440" tIns="45720" bIns="45720"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16" name="PlaceHolder 5"/>
          <p:cNvSpPr>
            <a:spLocks noGrp="1"/>
          </p:cNvSpPr>
          <p:nvPr>
            <p:ph type="sldNum" idx="3"/>
          </p:nvPr>
        </p:nvSpPr>
        <p:spPr>
          <a:xfrm>
            <a:off x="10352520" y="295560"/>
            <a:ext cx="837720" cy="767160"/>
          </a:xfrm>
          <a:prstGeom prst="rect">
            <a:avLst/>
          </a:prstGeom>
          <a:noFill/>
          <a:ln w="0">
            <a:noFill/>
          </a:ln>
        </p:spPr>
        <p:txBody>
          <a:bodyPr lIns="91440" rIns="91440" tIns="45720" bIns="45720" anchor="b">
            <a:noAutofit/>
          </a:bodyPr>
          <a:lstStyle>
            <a:lvl1pPr indent="0" algn="ctr" defTabSz="457200">
              <a:lnSpc>
                <a:spcPct val="100000"/>
              </a:lnSpc>
              <a:buNone/>
              <a:defRPr b="0" lang="en-US" sz="2800" spc="-1" strike="noStrike">
                <a:solidFill>
                  <a:schemeClr val="lt1"/>
                </a:solidFill>
                <a:latin typeface="Century Gothic"/>
              </a:defRPr>
            </a:lvl1pPr>
          </a:lstStyle>
          <a:p>
            <a:pPr indent="0" algn="ctr" defTabSz="457200">
              <a:lnSpc>
                <a:spcPct val="100000"/>
              </a:lnSpc>
              <a:buNone/>
            </a:pPr>
            <a:fld id="{2923704F-6E99-4FFA-914C-998481C957B5}" type="slidenum">
              <a:rPr b="0" lang="en-US" sz="2800" spc="-1" strike="noStrike">
                <a:solidFill>
                  <a:schemeClr val="lt1"/>
                </a:solidFill>
                <a:latin typeface="Century Gothic"/>
              </a:rPr>
              <a:t>&lt;number&gt;</a:t>
            </a:fld>
            <a:endParaRPr b="0" lang="en-GB" sz="28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49" r:id="rId3"/>
    <p:sldLayoutId id="2147483650" r:id="rId4"/>
    <p:sldLayoutId id="2147483651" r:id="rId5"/>
    <p:sldLayoutId id="2147483652" r:id="rId6"/>
    <p:sldLayoutId id="2147483653" r:id="rId7"/>
    <p:sldLayoutId id="2147483654" r:id="rId8"/>
    <p:sldLayoutId id="2147483655" r:id="rId9"/>
    <p:sldLayoutId id="2147483656" r:id="rId10"/>
    <p:sldLayoutId id="2147483657" r:id="rId11"/>
    <p:sldLayoutId id="2147483658" r:id="rId12"/>
    <p:sldLayoutId id="2147483659" r:id="rId13"/>
    <p:sldLayoutId id="2147483660" r:id="rId14"/>
  </p:sldLayoutIdLst>
</p:sldMaster>
</file>

<file path=ppt/slideMasters/slideMaster2.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53" name="Group 7"/>
          <p:cNvGrpSpPr/>
          <p:nvPr/>
        </p:nvGrpSpPr>
        <p:grpSpPr>
          <a:xfrm>
            <a:off x="0" y="0"/>
            <a:ext cx="12191760" cy="6857640"/>
            <a:chOff x="0" y="0"/>
            <a:chExt cx="12191760" cy="6857640"/>
          </a:xfrm>
        </p:grpSpPr>
        <p:sp>
          <p:nvSpPr>
            <p:cNvPr id="54" name="Rectangle 14"/>
            <p:cNvSpPr/>
            <p:nvPr/>
          </p:nvSpPr>
          <p:spPr>
            <a:xfrm>
              <a:off x="0" y="0"/>
              <a:ext cx="12191760" cy="6857640"/>
            </a:xfrm>
            <a:prstGeom prst="rect">
              <a:avLst/>
            </a:prstGeom>
            <a:blipFill rotWithShape="0">
              <a:blip r:embed="rId2"/>
              <a:srcRect/>
              <a:stretch/>
            </a:blip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55" name="Oval 40"/>
            <p:cNvSpPr/>
            <p:nvPr/>
          </p:nvSpPr>
          <p:spPr>
            <a:xfrm>
              <a:off x="8609040" y="5867280"/>
              <a:ext cx="990360" cy="990360"/>
            </a:xfrm>
            <a:prstGeom prst="ellipse">
              <a:avLst/>
            </a:prstGeom>
            <a:gradFill rotWithShape="0">
              <a:gsLst>
                <a:gs pos="0">
                  <a:srgbClr val="8ebbd2">
                    <a:alpha val="14000"/>
                  </a:srgbClr>
                </a:gs>
                <a:gs pos="36000">
                  <a:srgbClr val="8ebbd2">
                    <a:alpha val="7000"/>
                  </a:srgbClr>
                </a:gs>
                <a:gs pos="66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56" name="Oval 38"/>
            <p:cNvSpPr/>
            <p:nvPr/>
          </p:nvSpPr>
          <p:spPr>
            <a:xfrm>
              <a:off x="8609040" y="1676520"/>
              <a:ext cx="2819160" cy="2819160"/>
            </a:xfrm>
            <a:prstGeom prst="ellipse">
              <a:avLst/>
            </a:prstGeom>
            <a:gradFill rotWithShape="0">
              <a:gsLst>
                <a:gs pos="0">
                  <a:srgbClr val="8ebbd2">
                    <a:alpha val="7000"/>
                  </a:srgbClr>
                </a:gs>
                <a:gs pos="36000">
                  <a:srgbClr val="8ebbd2">
                    <a:alpha val="6000"/>
                  </a:srgbClr>
                </a:gs>
                <a:gs pos="69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57" name="Oval 16"/>
            <p:cNvSpPr/>
            <p:nvPr/>
          </p:nvSpPr>
          <p:spPr>
            <a:xfrm>
              <a:off x="7999560" y="1440"/>
              <a:ext cx="1599840" cy="1599840"/>
            </a:xfrm>
            <a:prstGeom prst="ellipse">
              <a:avLst/>
            </a:prstGeom>
            <a:gradFill rotWithShape="0">
              <a:gsLst>
                <a:gs pos="0">
                  <a:srgbClr val="fac96a">
                    <a:alpha val="14000"/>
                  </a:srgbClr>
                </a:gs>
                <a:gs pos="36000">
                  <a:srgbClr val="fac96a">
                    <a:alpha val="7000"/>
                  </a:srgbClr>
                </a:gs>
                <a:gs pos="73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58" name="Oval 37"/>
            <p:cNvSpPr/>
            <p:nvPr/>
          </p:nvSpPr>
          <p:spPr>
            <a:xfrm>
              <a:off x="0" y="2895480"/>
              <a:ext cx="2361960" cy="2361960"/>
            </a:xfrm>
            <a:prstGeom prst="ellipse">
              <a:avLst/>
            </a:prstGeom>
            <a:gradFill rotWithShape="0">
              <a:gsLst>
                <a:gs pos="0">
                  <a:srgbClr val="8ebbd2">
                    <a:alpha val="8000"/>
                  </a:srgbClr>
                </a:gs>
                <a:gs pos="36000">
                  <a:srgbClr val="8ebbd2">
                    <a:alpha val="8000"/>
                  </a:srgbClr>
                </a:gs>
                <a:gs pos="72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59" name="Oval 48"/>
            <p:cNvSpPr/>
            <p:nvPr/>
          </p:nvSpPr>
          <p:spPr>
            <a:xfrm>
              <a:off x="0" y="2666880"/>
              <a:ext cx="4190760" cy="4190760"/>
            </a:xfrm>
            <a:prstGeom prst="ellipse">
              <a:avLst/>
            </a:prstGeom>
            <a:gradFill rotWithShape="0">
              <a:gsLst>
                <a:gs pos="0">
                  <a:srgbClr val="fac96a">
                    <a:alpha val="11000"/>
                  </a:srgbClr>
                </a:gs>
                <a:gs pos="36000">
                  <a:srgbClr val="fac96a">
                    <a:alpha val="10000"/>
                  </a:srgbClr>
                </a:gs>
                <a:gs pos="75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60" name="Oval 17"/>
            <p:cNvSpPr/>
            <p:nvPr/>
          </p:nvSpPr>
          <p:spPr>
            <a:xfrm>
              <a:off x="8609040" y="5865120"/>
              <a:ext cx="990360" cy="990360"/>
            </a:xfrm>
            <a:prstGeom prst="ellipse">
              <a:avLst/>
            </a:prstGeom>
            <a:gradFill rotWithShape="0">
              <a:gsLst>
                <a:gs pos="0">
                  <a:srgbClr val="fac96a">
                    <a:alpha val="10000"/>
                  </a:srgbClr>
                </a:gs>
                <a:gs pos="31000">
                  <a:srgbClr val="fac96a">
                    <a:alpha val="5000"/>
                  </a:srgbClr>
                </a:gs>
                <a:gs pos="66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61" name="Freeform 5"/>
            <p:cNvSpPr/>
            <p:nvPr/>
          </p:nvSpPr>
          <p:spPr>
            <a:xfrm rot="21010200">
              <a:off x="8490960" y="1797480"/>
              <a:ext cx="3299040" cy="440640"/>
            </a:xfrm>
            <a:custGeom>
              <a:avLst/>
              <a:gdLst>
                <a:gd name="textAreaLeft" fmla="*/ 0 w 3299040"/>
                <a:gd name="textAreaRight" fmla="*/ 3299400 w 3299040"/>
                <a:gd name="textAreaTop" fmla="*/ 0 h 440640"/>
                <a:gd name="textAreaBottom" fmla="*/ 441000 h 440640"/>
              </a:gdLst>
              <a:ahLst/>
              <a:rect l="textAreaLeft" t="textAreaTop" r="textAreaRight" b="textAreaBottom"/>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62" name="Freeform 5"/>
            <p:cNvSpPr/>
            <p:nvPr/>
          </p:nvSpPr>
          <p:spPr>
            <a:xfrm>
              <a:off x="459360" y="1866240"/>
              <a:ext cx="11277360" cy="4533480"/>
            </a:xfrm>
            <a:custGeom>
              <a:avLst/>
              <a:gdLst>
                <a:gd name="textAreaLeft" fmla="*/ 0 w 11277360"/>
                <a:gd name="textAreaRight" fmla="*/ 11277720 w 11277360"/>
                <a:gd name="textAreaTop" fmla="*/ 0 h 4533480"/>
                <a:gd name="textAreaBottom" fmla="*/ 4533840 h 4533480"/>
              </a:gdLst>
              <a:ahLst/>
              <a:rect l="textAreaLeft" t="textAreaTop" r="textAreaRight" b="textAreaBottom"/>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63" name="Freeform 5"/>
            <p:cNvSpPr/>
            <p:nvPr/>
          </p:nvSpPr>
          <p:spPr>
            <a:xfrm>
              <a:off x="0" y="1440"/>
              <a:ext cx="12191760" cy="6856200"/>
            </a:xfrm>
            <a:custGeom>
              <a:avLst/>
              <a:gdLst>
                <a:gd name="textAreaLeft" fmla="*/ 0 w 12191760"/>
                <a:gd name="textAreaRight" fmla="*/ 12192120 w 12191760"/>
                <a:gd name="textAreaTop" fmla="*/ 0 h 6856200"/>
                <a:gd name="textAreaBottom" fmla="*/ 6856560 h 6856200"/>
              </a:gdLst>
              <a:ahLst/>
              <a:rect l="textAreaLeft" t="textAreaTop" r="textAreaRight" b="textAreaBottom"/>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grpSp>
      <p:sp>
        <p:nvSpPr>
          <p:cNvPr id="64" name="Rectangle 19" hidden="1"/>
          <p:cNvSpPr/>
          <p:nvPr/>
        </p:nvSpPr>
        <p:spPr>
          <a:xfrm>
            <a:off x="10443600" y="0"/>
            <a:ext cx="685440" cy="1142640"/>
          </a:xfrm>
          <a:prstGeom prst="rect">
            <a:avLst/>
          </a:prstGeom>
          <a:solidFill>
            <a:schemeClr val="accent1"/>
          </a:soli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grpSp>
        <p:nvGrpSpPr>
          <p:cNvPr id="65" name="Group 10"/>
          <p:cNvGrpSpPr/>
          <p:nvPr/>
        </p:nvGrpSpPr>
        <p:grpSpPr>
          <a:xfrm>
            <a:off x="0" y="0"/>
            <a:ext cx="12191760" cy="6857640"/>
            <a:chOff x="0" y="0"/>
            <a:chExt cx="12191760" cy="6857640"/>
          </a:xfrm>
        </p:grpSpPr>
        <p:sp>
          <p:nvSpPr>
            <p:cNvPr id="66" name="Rectangle 11"/>
            <p:cNvSpPr/>
            <p:nvPr/>
          </p:nvSpPr>
          <p:spPr>
            <a:xfrm>
              <a:off x="0" y="0"/>
              <a:ext cx="12191760" cy="6857640"/>
            </a:xfrm>
            <a:prstGeom prst="rect">
              <a:avLst/>
            </a:prstGeom>
            <a:blipFill rotWithShape="0">
              <a:blip r:embed="rId3"/>
              <a:srcRect/>
              <a:stretch/>
            </a:blip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67" name="Oval 12"/>
            <p:cNvSpPr/>
            <p:nvPr/>
          </p:nvSpPr>
          <p:spPr>
            <a:xfrm>
              <a:off x="8609040" y="5867280"/>
              <a:ext cx="990360" cy="990360"/>
            </a:xfrm>
            <a:prstGeom prst="ellipse">
              <a:avLst/>
            </a:prstGeom>
            <a:gradFill rotWithShape="0">
              <a:gsLst>
                <a:gs pos="0">
                  <a:srgbClr val="8ebbd2">
                    <a:alpha val="14000"/>
                  </a:srgbClr>
                </a:gs>
                <a:gs pos="36000">
                  <a:srgbClr val="8ebbd2">
                    <a:alpha val="7000"/>
                  </a:srgbClr>
                </a:gs>
                <a:gs pos="66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68" name="Oval 13"/>
            <p:cNvSpPr/>
            <p:nvPr/>
          </p:nvSpPr>
          <p:spPr>
            <a:xfrm>
              <a:off x="8609040" y="1676520"/>
              <a:ext cx="2819160" cy="2819160"/>
            </a:xfrm>
            <a:prstGeom prst="ellipse">
              <a:avLst/>
            </a:prstGeom>
            <a:gradFill rotWithShape="0">
              <a:gsLst>
                <a:gs pos="0">
                  <a:srgbClr val="8ebbd2">
                    <a:alpha val="7000"/>
                  </a:srgbClr>
                </a:gs>
                <a:gs pos="36000">
                  <a:srgbClr val="8ebbd2">
                    <a:alpha val="6000"/>
                  </a:srgbClr>
                </a:gs>
                <a:gs pos="69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69" name="Oval 15"/>
            <p:cNvSpPr/>
            <p:nvPr/>
          </p:nvSpPr>
          <p:spPr>
            <a:xfrm>
              <a:off x="7999560" y="1440"/>
              <a:ext cx="1599840" cy="1599840"/>
            </a:xfrm>
            <a:prstGeom prst="ellipse">
              <a:avLst/>
            </a:prstGeom>
            <a:gradFill rotWithShape="0">
              <a:gsLst>
                <a:gs pos="0">
                  <a:srgbClr val="fac96a">
                    <a:alpha val="14000"/>
                  </a:srgbClr>
                </a:gs>
                <a:gs pos="36000">
                  <a:srgbClr val="fac96a">
                    <a:alpha val="7000"/>
                  </a:srgbClr>
                </a:gs>
                <a:gs pos="73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70" name="Oval 16"/>
            <p:cNvSpPr/>
            <p:nvPr/>
          </p:nvSpPr>
          <p:spPr>
            <a:xfrm>
              <a:off x="0" y="2895480"/>
              <a:ext cx="2361960" cy="2361960"/>
            </a:xfrm>
            <a:prstGeom prst="ellipse">
              <a:avLst/>
            </a:prstGeom>
            <a:gradFill rotWithShape="0">
              <a:gsLst>
                <a:gs pos="0">
                  <a:srgbClr val="8ebbd2">
                    <a:alpha val="8000"/>
                  </a:srgbClr>
                </a:gs>
                <a:gs pos="36000">
                  <a:srgbClr val="8ebbd2">
                    <a:alpha val="8000"/>
                  </a:srgbClr>
                </a:gs>
                <a:gs pos="72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71" name="Oval 17"/>
            <p:cNvSpPr/>
            <p:nvPr/>
          </p:nvSpPr>
          <p:spPr>
            <a:xfrm>
              <a:off x="0" y="2666880"/>
              <a:ext cx="4190760" cy="4190760"/>
            </a:xfrm>
            <a:prstGeom prst="ellipse">
              <a:avLst/>
            </a:prstGeom>
            <a:gradFill rotWithShape="0">
              <a:gsLst>
                <a:gs pos="0">
                  <a:srgbClr val="fac96a">
                    <a:alpha val="11000"/>
                  </a:srgbClr>
                </a:gs>
                <a:gs pos="36000">
                  <a:srgbClr val="fac96a">
                    <a:alpha val="10000"/>
                  </a:srgbClr>
                </a:gs>
                <a:gs pos="75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72" name="Oval 18"/>
            <p:cNvSpPr/>
            <p:nvPr/>
          </p:nvSpPr>
          <p:spPr>
            <a:xfrm>
              <a:off x="8609040" y="5865120"/>
              <a:ext cx="990360" cy="990360"/>
            </a:xfrm>
            <a:prstGeom prst="ellipse">
              <a:avLst/>
            </a:prstGeom>
            <a:gradFill rotWithShape="0">
              <a:gsLst>
                <a:gs pos="0">
                  <a:srgbClr val="fac96a">
                    <a:alpha val="10000"/>
                  </a:srgbClr>
                </a:gs>
                <a:gs pos="31000">
                  <a:srgbClr val="fac96a">
                    <a:alpha val="5000"/>
                  </a:srgbClr>
                </a:gs>
                <a:gs pos="66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73" name="Freeform 5"/>
            <p:cNvSpPr/>
            <p:nvPr/>
          </p:nvSpPr>
          <p:spPr>
            <a:xfrm rot="16200000">
              <a:off x="2229120" y="2801880"/>
              <a:ext cx="6053400" cy="1254240"/>
            </a:xfrm>
            <a:custGeom>
              <a:avLst/>
              <a:gdLst>
                <a:gd name="textAreaLeft" fmla="*/ 0 w 6053400"/>
                <a:gd name="textAreaRight" fmla="*/ 6053760 w 6053400"/>
                <a:gd name="textAreaTop" fmla="*/ 0 h 1254240"/>
                <a:gd name="textAreaBottom" fmla="*/ 1254600 h 1254240"/>
              </a:gdLst>
              <a:ahLst/>
              <a:rect l="textAreaLeft" t="textAreaTop" r="textAreaRight" b="textAreaBottom"/>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74" name="Freeform 5"/>
            <p:cNvSpPr/>
            <p:nvPr/>
          </p:nvSpPr>
          <p:spPr>
            <a:xfrm rot="15922200">
              <a:off x="3140280" y="1826280"/>
              <a:ext cx="3299040" cy="440640"/>
            </a:xfrm>
            <a:custGeom>
              <a:avLst/>
              <a:gdLst>
                <a:gd name="textAreaLeft" fmla="*/ 0 w 3299040"/>
                <a:gd name="textAreaRight" fmla="*/ 3299400 w 3299040"/>
                <a:gd name="textAreaTop" fmla="*/ 0 h 440640"/>
                <a:gd name="textAreaBottom" fmla="*/ 441000 h 440640"/>
              </a:gdLst>
              <a:ahLst/>
              <a:rect l="textAreaLeft" t="textAreaTop" r="textAreaRight" b="textAreaBottom"/>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75" name="Rectangle 7"/>
            <p:cNvSpPr/>
            <p:nvPr/>
          </p:nvSpPr>
          <p:spPr>
            <a:xfrm>
              <a:off x="5713560" y="402120"/>
              <a:ext cx="6054840" cy="6053400"/>
            </a:xfrm>
            <a:prstGeom prst="rect">
              <a:avLst/>
            </a:prstGeom>
            <a:solidFill>
              <a:schemeClr val="bg1"/>
            </a:soli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76" name="Freeform 5"/>
            <p:cNvSpPr/>
            <p:nvPr/>
          </p:nvSpPr>
          <p:spPr>
            <a:xfrm>
              <a:off x="0" y="1440"/>
              <a:ext cx="12191760" cy="6856200"/>
            </a:xfrm>
            <a:custGeom>
              <a:avLst/>
              <a:gdLst>
                <a:gd name="textAreaLeft" fmla="*/ 0 w 12191760"/>
                <a:gd name="textAreaRight" fmla="*/ 12192120 w 12191760"/>
                <a:gd name="textAreaTop" fmla="*/ 0 h 6856200"/>
                <a:gd name="textAreaBottom" fmla="*/ 6856560 h 6856200"/>
              </a:gdLst>
              <a:ahLst/>
              <a:rect l="textAreaLeft" t="textAreaTop" r="textAreaRight" b="textAreaBottom"/>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grpSp>
      <p:sp>
        <p:nvSpPr>
          <p:cNvPr id="77" name="PlaceHolder 1"/>
          <p:cNvSpPr>
            <a:spLocks noGrp="1"/>
          </p:cNvSpPr>
          <p:nvPr>
            <p:ph type="title"/>
          </p:nvPr>
        </p:nvSpPr>
        <p:spPr>
          <a:xfrm>
            <a:off x="1154880" y="1295280"/>
            <a:ext cx="2792880" cy="1599840"/>
          </a:xfrm>
          <a:prstGeom prst="rect">
            <a:avLst/>
          </a:prstGeom>
          <a:noFill/>
          <a:ln w="0">
            <a:noFill/>
          </a:ln>
        </p:spPr>
        <p:txBody>
          <a:bodyPr lIns="91440" rIns="91440" tIns="45720" bIns="45720" anchor="b">
            <a:noAutofit/>
          </a:bodyPr>
          <a:p>
            <a:pPr indent="0" defTabSz="457200">
              <a:lnSpc>
                <a:spcPct val="100000"/>
              </a:lnSpc>
              <a:buNone/>
            </a:pPr>
            <a:r>
              <a:rPr b="0" lang="en-US" sz="2400" spc="-1" strike="noStrike">
                <a:solidFill>
                  <a:schemeClr val="lt2"/>
                </a:solidFill>
                <a:latin typeface="Century Gothic"/>
              </a:rPr>
              <a:t>Click to edit Master title style</a:t>
            </a:r>
            <a:endParaRPr b="0" lang="en-US" sz="2400" spc="-1" strike="noStrike">
              <a:solidFill>
                <a:schemeClr val="dk1"/>
              </a:solidFill>
              <a:latin typeface="Century Gothic"/>
            </a:endParaRPr>
          </a:p>
        </p:txBody>
      </p:sp>
      <p:sp>
        <p:nvSpPr>
          <p:cNvPr id="78" name="PlaceHolder 2"/>
          <p:cNvSpPr>
            <a:spLocks noGrp="1"/>
          </p:cNvSpPr>
          <p:nvPr>
            <p:ph type="body"/>
          </p:nvPr>
        </p:nvSpPr>
        <p:spPr>
          <a:xfrm>
            <a:off x="5781240" y="1447920"/>
            <a:ext cx="5189760" cy="4571640"/>
          </a:xfrm>
          <a:prstGeom prst="rect">
            <a:avLst/>
          </a:prstGeom>
          <a:noFill/>
          <a:ln w="0">
            <a:noFill/>
          </a:ln>
        </p:spPr>
        <p:txBody>
          <a:bodyPr lIns="91440" rIns="91440" tIns="45720" bIns="45720" anchor="ctr">
            <a:normAutofit/>
          </a:bodyPr>
          <a:p>
            <a:pPr marL="343080" indent="-343080" defTabSz="457200">
              <a:lnSpc>
                <a:spcPct val="100000"/>
              </a:lnSpc>
              <a:spcBef>
                <a:spcPts val="1001"/>
              </a:spcBef>
              <a:buClr>
                <a:srgbClr val="f5a408"/>
              </a:buClr>
              <a:buSzPct val="80000"/>
              <a:buFont typeface="Wingdings 3" charset="2"/>
              <a:buChar char=""/>
            </a:pPr>
            <a:r>
              <a:rPr b="0" lang="en-US" sz="1800" spc="-1" strike="noStrike">
                <a:solidFill>
                  <a:schemeClr val="dk1">
                    <a:lumMod val="75000"/>
                    <a:lumOff val="25000"/>
                  </a:schemeClr>
                </a:solidFill>
                <a:latin typeface="Century Gothic"/>
              </a:rPr>
              <a:t>Click to edit Master text styles</a:t>
            </a:r>
            <a:endParaRPr b="0" lang="en-US" sz="18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3" charset="2"/>
              <a:buChar char=""/>
            </a:pPr>
            <a:r>
              <a:rPr b="0" lang="en-US" sz="1600" spc="-1" strike="noStrike">
                <a:solidFill>
                  <a:schemeClr val="dk1">
                    <a:lumMod val="75000"/>
                    <a:lumOff val="25000"/>
                  </a:schemeClr>
                </a:solidFill>
                <a:latin typeface="Century Gothic"/>
              </a:rPr>
              <a:t>Second level</a:t>
            </a:r>
            <a:endParaRPr b="0" lang="en-US" sz="1600" spc="-1" strike="noStrike">
              <a:solidFill>
                <a:schemeClr val="dk1">
                  <a:lumMod val="75000"/>
                  <a:lumOff val="25000"/>
                </a:schemeClr>
              </a:solidFill>
              <a:latin typeface="Century Gothic"/>
            </a:endParaRPr>
          </a:p>
          <a:p>
            <a:pPr lvl="2" marL="1143000" indent="-228600" defTabSz="457200">
              <a:lnSpc>
                <a:spcPct val="100000"/>
              </a:lnSpc>
              <a:spcBef>
                <a:spcPts val="1001"/>
              </a:spcBef>
              <a:buClr>
                <a:srgbClr val="f5a408"/>
              </a:buClr>
              <a:buSzPct val="80000"/>
              <a:buFont typeface="Wingdings 3" charset="2"/>
              <a:buChar char=""/>
            </a:pPr>
            <a:r>
              <a:rPr b="0" lang="en-US" sz="1400" spc="-1" strike="noStrike">
                <a:solidFill>
                  <a:schemeClr val="dk1">
                    <a:lumMod val="75000"/>
                    <a:lumOff val="25000"/>
                  </a:schemeClr>
                </a:solidFill>
                <a:latin typeface="Century Gothic"/>
              </a:rPr>
              <a:t>Third level</a:t>
            </a:r>
            <a:endParaRPr b="0" lang="en-US" sz="1400" spc="-1" strike="noStrike">
              <a:solidFill>
                <a:schemeClr val="dk1">
                  <a:lumMod val="75000"/>
                  <a:lumOff val="25000"/>
                </a:schemeClr>
              </a:solidFill>
              <a:latin typeface="Century Gothic"/>
            </a:endParaRPr>
          </a:p>
          <a:p>
            <a:pPr lvl="3" marL="16002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Fourth level</a:t>
            </a:r>
            <a:endParaRPr b="0" lang="en-US" sz="1200" spc="-1" strike="noStrike">
              <a:solidFill>
                <a:schemeClr val="dk1">
                  <a:lumMod val="75000"/>
                  <a:lumOff val="25000"/>
                </a:schemeClr>
              </a:solidFill>
              <a:latin typeface="Century Gothic"/>
            </a:endParaRPr>
          </a:p>
          <a:p>
            <a:pPr lvl="4" marL="20574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Fifth level</a:t>
            </a:r>
            <a:endParaRPr b="0" lang="en-US" sz="1200" spc="-1" strike="noStrike">
              <a:solidFill>
                <a:schemeClr val="dk1">
                  <a:lumMod val="75000"/>
                  <a:lumOff val="25000"/>
                </a:schemeClr>
              </a:solidFill>
              <a:latin typeface="Century Gothic"/>
            </a:endParaRPr>
          </a:p>
        </p:txBody>
      </p:sp>
      <p:sp>
        <p:nvSpPr>
          <p:cNvPr id="79" name="PlaceHolder 3"/>
          <p:cNvSpPr>
            <a:spLocks noGrp="1"/>
          </p:cNvSpPr>
          <p:nvPr>
            <p:ph type="body"/>
          </p:nvPr>
        </p:nvSpPr>
        <p:spPr>
          <a:xfrm>
            <a:off x="1154880" y="3129120"/>
            <a:ext cx="2792880" cy="2895120"/>
          </a:xfrm>
          <a:prstGeom prst="rect">
            <a:avLst/>
          </a:prstGeom>
          <a:noFill/>
          <a:ln w="0">
            <a:noFill/>
          </a:ln>
        </p:spPr>
        <p:txBody>
          <a:bodyPr lIns="91440" rIns="91440" tIns="45720" bIns="45720" anchor="t">
            <a:noAutofit/>
          </a:bodyPr>
          <a:p>
            <a:pPr indent="0" defTabSz="457200">
              <a:lnSpc>
                <a:spcPct val="100000"/>
              </a:lnSpc>
              <a:spcBef>
                <a:spcPts val="1001"/>
              </a:spcBef>
              <a:buNone/>
              <a:tabLst>
                <a:tab algn="l" pos="0"/>
              </a:tabLst>
            </a:pPr>
            <a:r>
              <a:rPr b="0" lang="en-US" sz="1400" spc="-1" strike="noStrike">
                <a:solidFill>
                  <a:schemeClr val="accent1"/>
                </a:solidFill>
                <a:latin typeface="Century Gothic"/>
              </a:rPr>
              <a:t>Click to edit Master text styles</a:t>
            </a:r>
            <a:endParaRPr b="0" lang="en-US" sz="1400" spc="-1" strike="noStrike">
              <a:solidFill>
                <a:schemeClr val="dk1">
                  <a:lumMod val="75000"/>
                  <a:lumOff val="25000"/>
                </a:schemeClr>
              </a:solidFill>
              <a:latin typeface="Century Gothic"/>
            </a:endParaRPr>
          </a:p>
        </p:txBody>
      </p:sp>
      <p:sp>
        <p:nvSpPr>
          <p:cNvPr id="80" name="PlaceHolder 4"/>
          <p:cNvSpPr>
            <a:spLocks noGrp="1"/>
          </p:cNvSpPr>
          <p:nvPr>
            <p:ph type="dt" idx="4"/>
          </p:nvPr>
        </p:nvSpPr>
        <p:spPr>
          <a:xfrm>
            <a:off x="10650960" y="6394320"/>
            <a:ext cx="990360" cy="304560"/>
          </a:xfrm>
          <a:prstGeom prst="rect">
            <a:avLst/>
          </a:prstGeom>
          <a:noFill/>
          <a:ln w="0">
            <a:noFill/>
          </a:ln>
        </p:spPr>
        <p:txBody>
          <a:bodyPr lIns="91440" rIns="91440" tIns="45720" bIns="45720" anchor="ctr">
            <a:noAutofit/>
          </a:bodyPr>
          <a:lstStyle>
            <a:lvl1pPr indent="0" algn="r" defTabSz="457200">
              <a:lnSpc>
                <a:spcPct val="100000"/>
              </a:lnSpc>
              <a:buNone/>
              <a:defRPr b="1" lang="en-US" sz="1000" spc="-1" strike="noStrike">
                <a:solidFill>
                  <a:schemeClr val="accent1"/>
                </a:solidFill>
                <a:latin typeface="Century Gothic"/>
              </a:defRPr>
            </a:lvl1pPr>
          </a:lstStyle>
          <a:p>
            <a:pPr indent="0" algn="r" defTabSz="457200">
              <a:lnSpc>
                <a:spcPct val="100000"/>
              </a:lnSpc>
              <a:buNone/>
            </a:pPr>
            <a:r>
              <a:rPr b="1" lang="en-US" sz="1000" spc="-1" strike="noStrike">
                <a:solidFill>
                  <a:schemeClr val="accent1"/>
                </a:solidFill>
                <a:latin typeface="Century Gothic"/>
              </a:rPr>
              <a:t>&lt;date/time&gt;</a:t>
            </a:r>
            <a:endParaRPr b="0" lang="en-GB" sz="1000" spc="-1" strike="noStrike">
              <a:solidFill>
                <a:srgbClr val="000000"/>
              </a:solidFill>
              <a:latin typeface="Times New Roman"/>
            </a:endParaRPr>
          </a:p>
        </p:txBody>
      </p:sp>
      <p:sp>
        <p:nvSpPr>
          <p:cNvPr id="81" name="PlaceHolder 5"/>
          <p:cNvSpPr>
            <a:spLocks noGrp="1"/>
          </p:cNvSpPr>
          <p:nvPr>
            <p:ph type="ftr" idx="5"/>
          </p:nvPr>
        </p:nvSpPr>
        <p:spPr>
          <a:xfrm>
            <a:off x="561240" y="6391800"/>
            <a:ext cx="3859560" cy="304560"/>
          </a:xfrm>
          <a:prstGeom prst="rect">
            <a:avLst/>
          </a:prstGeom>
          <a:noFill/>
          <a:ln w="0">
            <a:noFill/>
          </a:ln>
        </p:spPr>
        <p:txBody>
          <a:bodyPr lIns="91440" rIns="91440" tIns="45720" bIns="45720"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82" name="Rectangle 14"/>
          <p:cNvSpPr/>
          <p:nvPr/>
        </p:nvSpPr>
        <p:spPr>
          <a:xfrm>
            <a:off x="10443600" y="0"/>
            <a:ext cx="685440" cy="1142640"/>
          </a:xfrm>
          <a:prstGeom prst="rect">
            <a:avLst/>
          </a:prstGeom>
          <a:solidFill>
            <a:schemeClr val="accent1"/>
          </a:soli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83" name="PlaceHolder 6"/>
          <p:cNvSpPr>
            <a:spLocks noGrp="1"/>
          </p:cNvSpPr>
          <p:nvPr>
            <p:ph type="sldNum" idx="6"/>
          </p:nvPr>
        </p:nvSpPr>
        <p:spPr>
          <a:xfrm>
            <a:off x="10352520" y="295560"/>
            <a:ext cx="837720" cy="767160"/>
          </a:xfrm>
          <a:prstGeom prst="rect">
            <a:avLst/>
          </a:prstGeom>
          <a:noFill/>
          <a:ln w="0">
            <a:noFill/>
          </a:ln>
        </p:spPr>
        <p:txBody>
          <a:bodyPr lIns="91440" rIns="91440" tIns="45720" bIns="45720" anchor="b">
            <a:noAutofit/>
          </a:bodyPr>
          <a:lstStyle>
            <a:lvl1pPr indent="0" algn="ctr" defTabSz="457200">
              <a:lnSpc>
                <a:spcPct val="100000"/>
              </a:lnSpc>
              <a:buNone/>
              <a:defRPr b="0" lang="en-US" sz="2800" spc="-1" strike="noStrike">
                <a:solidFill>
                  <a:schemeClr val="lt1"/>
                </a:solidFill>
                <a:latin typeface="Century Gothic"/>
              </a:defRPr>
            </a:lvl1pPr>
          </a:lstStyle>
          <a:p>
            <a:pPr indent="0" algn="ctr" defTabSz="457200">
              <a:lnSpc>
                <a:spcPct val="100000"/>
              </a:lnSpc>
              <a:buNone/>
            </a:pPr>
            <a:fld id="{84095375-822C-40B6-95C2-210D3F7BE152}" type="slidenum">
              <a:rPr b="0" lang="en-US" sz="2800" spc="-1" strike="noStrike">
                <a:solidFill>
                  <a:schemeClr val="lt1"/>
                </a:solidFill>
                <a:latin typeface="Century Gothic"/>
              </a:rPr>
              <a:t>&lt;number&gt;</a:t>
            </a:fld>
            <a:endParaRPr b="0" lang="en-GB" sz="28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62" r:id="rId4"/>
    <p:sldLayoutId id="2147483663" r:id="rId5"/>
    <p:sldLayoutId id="2147483664" r:id="rId6"/>
    <p:sldLayoutId id="2147483665" r:id="rId7"/>
    <p:sldLayoutId id="2147483666" r:id="rId8"/>
    <p:sldLayoutId id="2147483667" r:id="rId9"/>
    <p:sldLayoutId id="2147483668" r:id="rId10"/>
    <p:sldLayoutId id="2147483669" r:id="rId11"/>
    <p:sldLayoutId id="2147483670" r:id="rId12"/>
    <p:sldLayoutId id="2147483671" r:id="rId13"/>
    <p:sldLayoutId id="2147483672" r:id="rId14"/>
    <p:sldLayoutId id="2147483673" r:id="rId15"/>
  </p:sldLayoutIdLst>
</p:sldMaster>
</file>

<file path=ppt/slideMasters/slideMaster3.xml><?xml version="1.0" encoding="utf-8"?>
<p:sldMaster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bg>
      <p:bgPr>
        <a:solidFill>
          <a:srgbClr val="ffffff"/>
        </a:solidFill>
      </p:bgPr>
    </p:bg>
    <p:spTree>
      <p:nvGrpSpPr>
        <p:cNvPr id="1" name=""/>
        <p:cNvGrpSpPr/>
        <p:nvPr/>
      </p:nvGrpSpPr>
      <p:grpSpPr>
        <a:xfrm>
          <a:off x="0" y="0"/>
          <a:ext cx="0" cy="0"/>
          <a:chOff x="0" y="0"/>
          <a:chExt cx="0" cy="0"/>
        </a:xfrm>
      </p:grpSpPr>
      <p:grpSp>
        <p:nvGrpSpPr>
          <p:cNvPr id="120" name="Group 7"/>
          <p:cNvGrpSpPr/>
          <p:nvPr/>
        </p:nvGrpSpPr>
        <p:grpSpPr>
          <a:xfrm>
            <a:off x="0" y="0"/>
            <a:ext cx="12191760" cy="6857640"/>
            <a:chOff x="0" y="0"/>
            <a:chExt cx="12191760" cy="6857640"/>
          </a:xfrm>
        </p:grpSpPr>
        <p:sp>
          <p:nvSpPr>
            <p:cNvPr id="121" name="Rectangle 14"/>
            <p:cNvSpPr/>
            <p:nvPr/>
          </p:nvSpPr>
          <p:spPr>
            <a:xfrm>
              <a:off x="0" y="0"/>
              <a:ext cx="12191760" cy="6857640"/>
            </a:xfrm>
            <a:prstGeom prst="rect">
              <a:avLst/>
            </a:prstGeom>
            <a:blipFill rotWithShape="0">
              <a:blip r:embed="rId2"/>
              <a:srcRect/>
              <a:stretch/>
            </a:blipFill>
            <a:ln>
              <a:noFill/>
            </a:ln>
          </p:spPr>
          <p:style>
            <a:lnRef idx="2">
              <a:schemeClr val="accent1">
                <a:shade val="50000"/>
              </a:schemeClr>
            </a:lnRef>
            <a:fillRef idx="1">
              <a:schemeClr val="accent1"/>
            </a:fillRef>
            <a:effectRef idx="0">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2" name="Oval 40"/>
            <p:cNvSpPr/>
            <p:nvPr/>
          </p:nvSpPr>
          <p:spPr>
            <a:xfrm>
              <a:off x="8609040" y="5867280"/>
              <a:ext cx="990360" cy="990360"/>
            </a:xfrm>
            <a:prstGeom prst="ellipse">
              <a:avLst/>
            </a:prstGeom>
            <a:gradFill rotWithShape="0">
              <a:gsLst>
                <a:gs pos="0">
                  <a:srgbClr val="8ebbd2">
                    <a:alpha val="14000"/>
                  </a:srgbClr>
                </a:gs>
                <a:gs pos="36000">
                  <a:srgbClr val="8ebbd2">
                    <a:alpha val="7000"/>
                  </a:srgbClr>
                </a:gs>
                <a:gs pos="66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3" name="Oval 38"/>
            <p:cNvSpPr/>
            <p:nvPr/>
          </p:nvSpPr>
          <p:spPr>
            <a:xfrm>
              <a:off x="8609040" y="1676520"/>
              <a:ext cx="2819160" cy="2819160"/>
            </a:xfrm>
            <a:prstGeom prst="ellipse">
              <a:avLst/>
            </a:prstGeom>
            <a:gradFill rotWithShape="0">
              <a:gsLst>
                <a:gs pos="0">
                  <a:srgbClr val="8ebbd2">
                    <a:alpha val="7000"/>
                  </a:srgbClr>
                </a:gs>
                <a:gs pos="36000">
                  <a:srgbClr val="8ebbd2">
                    <a:alpha val="6000"/>
                  </a:srgbClr>
                </a:gs>
                <a:gs pos="69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4" name="Oval 16"/>
            <p:cNvSpPr/>
            <p:nvPr/>
          </p:nvSpPr>
          <p:spPr>
            <a:xfrm>
              <a:off x="7999560" y="1440"/>
              <a:ext cx="1599840" cy="1599840"/>
            </a:xfrm>
            <a:prstGeom prst="ellipse">
              <a:avLst/>
            </a:prstGeom>
            <a:gradFill rotWithShape="0">
              <a:gsLst>
                <a:gs pos="0">
                  <a:srgbClr val="fac96a">
                    <a:alpha val="14000"/>
                  </a:srgbClr>
                </a:gs>
                <a:gs pos="36000">
                  <a:srgbClr val="fac96a">
                    <a:alpha val="7000"/>
                  </a:srgbClr>
                </a:gs>
                <a:gs pos="73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5" name="Oval 37"/>
            <p:cNvSpPr/>
            <p:nvPr/>
          </p:nvSpPr>
          <p:spPr>
            <a:xfrm>
              <a:off x="0" y="2895480"/>
              <a:ext cx="2361960" cy="2361960"/>
            </a:xfrm>
            <a:prstGeom prst="ellipse">
              <a:avLst/>
            </a:prstGeom>
            <a:gradFill rotWithShape="0">
              <a:gsLst>
                <a:gs pos="0">
                  <a:srgbClr val="8ebbd2">
                    <a:alpha val="8000"/>
                  </a:srgbClr>
                </a:gs>
                <a:gs pos="36000">
                  <a:srgbClr val="8ebbd2">
                    <a:alpha val="8000"/>
                  </a:srgbClr>
                </a:gs>
                <a:gs pos="72000">
                  <a:srgbClr val="8ebbd2">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6" name="Oval 48"/>
            <p:cNvSpPr/>
            <p:nvPr/>
          </p:nvSpPr>
          <p:spPr>
            <a:xfrm>
              <a:off x="0" y="2666880"/>
              <a:ext cx="4190760" cy="4190760"/>
            </a:xfrm>
            <a:prstGeom prst="ellipse">
              <a:avLst/>
            </a:prstGeom>
            <a:gradFill rotWithShape="0">
              <a:gsLst>
                <a:gs pos="0">
                  <a:srgbClr val="fac96a">
                    <a:alpha val="11000"/>
                  </a:srgbClr>
                </a:gs>
                <a:gs pos="36000">
                  <a:srgbClr val="fac96a">
                    <a:alpha val="10000"/>
                  </a:srgbClr>
                </a:gs>
                <a:gs pos="75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7" name="Oval 17"/>
            <p:cNvSpPr/>
            <p:nvPr/>
          </p:nvSpPr>
          <p:spPr>
            <a:xfrm>
              <a:off x="8609040" y="5865120"/>
              <a:ext cx="990360" cy="990360"/>
            </a:xfrm>
            <a:prstGeom prst="ellipse">
              <a:avLst/>
            </a:prstGeom>
            <a:gradFill rotWithShape="0">
              <a:gsLst>
                <a:gs pos="0">
                  <a:srgbClr val="fac96a">
                    <a:alpha val="10000"/>
                  </a:srgbClr>
                </a:gs>
                <a:gs pos="31000">
                  <a:srgbClr val="fac96a">
                    <a:alpha val="5000"/>
                  </a:srgbClr>
                </a:gs>
                <a:gs pos="66000">
                  <a:srgbClr val="fac96a">
                    <a:alpha val="0"/>
                  </a:srgbClr>
                </a:gs>
              </a:gsLst>
              <a:path path="circle">
                <a:fillToRect l="50000" t="50000" r="50000" b="50000"/>
              </a:path>
            </a:gra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28" name="Freeform 5"/>
            <p:cNvSpPr/>
            <p:nvPr/>
          </p:nvSpPr>
          <p:spPr>
            <a:xfrm rot="21010200">
              <a:off x="8490960" y="1797480"/>
              <a:ext cx="3299040" cy="440640"/>
            </a:xfrm>
            <a:custGeom>
              <a:avLst/>
              <a:gdLst>
                <a:gd name="textAreaLeft" fmla="*/ 0 w 3299040"/>
                <a:gd name="textAreaRight" fmla="*/ 3299400 w 3299040"/>
                <a:gd name="textAreaTop" fmla="*/ 0 h 440640"/>
                <a:gd name="textAreaBottom" fmla="*/ 441000 h 440640"/>
              </a:gdLst>
              <a:ahLst/>
              <a:rect l="textAreaLeft" t="textAreaTop" r="textAreaRight" b="textAreaBottom"/>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29" name="Freeform 5"/>
            <p:cNvSpPr/>
            <p:nvPr/>
          </p:nvSpPr>
          <p:spPr>
            <a:xfrm>
              <a:off x="459360" y="1866240"/>
              <a:ext cx="11277360" cy="4533480"/>
            </a:xfrm>
            <a:custGeom>
              <a:avLst/>
              <a:gdLst>
                <a:gd name="textAreaLeft" fmla="*/ 0 w 11277360"/>
                <a:gd name="textAreaRight" fmla="*/ 11277720 w 11277360"/>
                <a:gd name="textAreaTop" fmla="*/ 0 h 4533480"/>
                <a:gd name="textAreaBottom" fmla="*/ 4533840 h 4533480"/>
              </a:gdLst>
              <a:ahLst/>
              <a:rect l="textAreaLeft" t="textAreaTop" r="textAreaRight" b="textAreaBottom"/>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sp>
          <p:nvSpPr>
            <p:cNvPr id="130" name="Freeform 5"/>
            <p:cNvSpPr/>
            <p:nvPr/>
          </p:nvSpPr>
          <p:spPr>
            <a:xfrm>
              <a:off x="0" y="1440"/>
              <a:ext cx="12191760" cy="6856200"/>
            </a:xfrm>
            <a:custGeom>
              <a:avLst/>
              <a:gdLst>
                <a:gd name="textAreaLeft" fmla="*/ 0 w 12191760"/>
                <a:gd name="textAreaRight" fmla="*/ 12192120 w 12191760"/>
                <a:gd name="textAreaTop" fmla="*/ 0 h 6856200"/>
                <a:gd name="textAreaBottom" fmla="*/ 6856560 h 6856200"/>
              </a:gdLst>
              <a:ahLst/>
              <a:rect l="textAreaLeft" t="textAreaTop" r="textAreaRight" b="textAreaBottom"/>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w="0">
              <a:noFill/>
            </a:ln>
          </p:spPr>
          <p:style>
            <a:lnRef idx="0"/>
            <a:fillRef idx="0"/>
            <a:effectRef idx="0"/>
            <a:fontRef idx="minor"/>
          </p:style>
          <p:txBody>
            <a:bodyPr lIns="90000" rIns="90000" tIns="45000" bIns="45000" anchor="t">
              <a:noAutofit/>
            </a:bodyPr>
            <a:p>
              <a:endParaRPr b="0" lang="en-GB" sz="1800" spc="-1" strike="noStrike">
                <a:solidFill>
                  <a:srgbClr val="000000"/>
                </a:solidFill>
                <a:latin typeface="Arial"/>
              </a:endParaRPr>
            </a:p>
          </p:txBody>
        </p:sp>
      </p:grpSp>
      <p:sp>
        <p:nvSpPr>
          <p:cNvPr id="131" name="Rectangle 19"/>
          <p:cNvSpPr/>
          <p:nvPr/>
        </p:nvSpPr>
        <p:spPr>
          <a:xfrm>
            <a:off x="10443600" y="0"/>
            <a:ext cx="685440" cy="1142640"/>
          </a:xfrm>
          <a:prstGeom prst="rect">
            <a:avLst/>
          </a:prstGeom>
          <a:solidFill>
            <a:schemeClr val="accent1"/>
          </a:solidFill>
          <a:ln>
            <a:noFill/>
          </a:ln>
          <a:effectLst>
            <a:outerShdw blurRad="38160" dir="5400000" dist="25560" rotWithShape="0">
              <a:srgbClr val="000000">
                <a:alpha val="45000"/>
              </a:srgbClr>
            </a:outerShdw>
          </a:effectLst>
        </p:spPr>
        <p:style>
          <a:lnRef idx="1">
            <a:schemeClr val="accent1"/>
          </a:lnRef>
          <a:fillRef idx="3">
            <a:schemeClr val="accent1"/>
          </a:fillRef>
          <a:effectRef idx="2">
            <a:schemeClr val="accent1"/>
          </a:effectRef>
          <a:fontRef idx="minor"/>
        </p:style>
        <p:txBody>
          <a:bodyPr lIns="90000" rIns="90000" tIns="45000" bIns="45000" anchor="t">
            <a:noAutofit/>
          </a:bodyPr>
          <a:p>
            <a:endParaRPr b="0" lang="en-GB" sz="1800" spc="-1" strike="noStrike">
              <a:solidFill>
                <a:srgbClr val="000000"/>
              </a:solidFill>
              <a:latin typeface="Arial"/>
            </a:endParaRPr>
          </a:p>
        </p:txBody>
      </p:sp>
      <p:sp>
        <p:nvSpPr>
          <p:cNvPr id="132"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defTabSz="457200">
              <a:lnSpc>
                <a:spcPct val="100000"/>
              </a:lnSpc>
              <a:buNone/>
            </a:pPr>
            <a:r>
              <a:rPr b="0" lang="en-US" sz="3600" spc="-1" strike="noStrike">
                <a:solidFill>
                  <a:schemeClr val="lt2"/>
                </a:solidFill>
                <a:latin typeface="Century Gothic"/>
              </a:rPr>
              <a:t>Click to edit Master title style</a:t>
            </a:r>
            <a:endParaRPr b="0" lang="en-US" sz="3600" spc="-1" strike="noStrike">
              <a:solidFill>
                <a:schemeClr val="dk1"/>
              </a:solidFill>
              <a:latin typeface="Century Gothic"/>
            </a:endParaRPr>
          </a:p>
        </p:txBody>
      </p:sp>
      <p:sp>
        <p:nvSpPr>
          <p:cNvPr id="133" name="PlaceHolder 2"/>
          <p:cNvSpPr>
            <a:spLocks noGrp="1"/>
          </p:cNvSpPr>
          <p:nvPr>
            <p:ph type="body"/>
          </p:nvPr>
        </p:nvSpPr>
        <p:spPr>
          <a:xfrm>
            <a:off x="1151280" y="2603520"/>
            <a:ext cx="4828320" cy="341604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f5a408"/>
              </a:buClr>
              <a:buSzPct val="80000"/>
              <a:buFont typeface="Wingdings 3" charset="2"/>
              <a:buChar char=""/>
            </a:pPr>
            <a:r>
              <a:rPr b="0" lang="en-US" sz="1800" spc="-1" strike="noStrike">
                <a:solidFill>
                  <a:schemeClr val="dk1">
                    <a:lumMod val="75000"/>
                    <a:lumOff val="25000"/>
                  </a:schemeClr>
                </a:solidFill>
                <a:latin typeface="Century Gothic"/>
              </a:rPr>
              <a:t>Click to edit Master text styles</a:t>
            </a:r>
            <a:endParaRPr b="0" lang="en-US" sz="18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3" charset="2"/>
              <a:buChar char=""/>
            </a:pPr>
            <a:r>
              <a:rPr b="0" lang="en-US" sz="1600" spc="-1" strike="noStrike">
                <a:solidFill>
                  <a:schemeClr val="dk1">
                    <a:lumMod val="75000"/>
                    <a:lumOff val="25000"/>
                  </a:schemeClr>
                </a:solidFill>
                <a:latin typeface="Century Gothic"/>
              </a:rPr>
              <a:t>Second level</a:t>
            </a:r>
            <a:endParaRPr b="0" lang="en-US" sz="1600" spc="-1" strike="noStrike">
              <a:solidFill>
                <a:schemeClr val="dk1">
                  <a:lumMod val="75000"/>
                  <a:lumOff val="25000"/>
                </a:schemeClr>
              </a:solidFill>
              <a:latin typeface="Century Gothic"/>
            </a:endParaRPr>
          </a:p>
          <a:p>
            <a:pPr lvl="2" marL="1143000" indent="-228600" defTabSz="457200">
              <a:lnSpc>
                <a:spcPct val="100000"/>
              </a:lnSpc>
              <a:spcBef>
                <a:spcPts val="1001"/>
              </a:spcBef>
              <a:buClr>
                <a:srgbClr val="f5a408"/>
              </a:buClr>
              <a:buSzPct val="80000"/>
              <a:buFont typeface="Wingdings 3" charset="2"/>
              <a:buChar char=""/>
            </a:pPr>
            <a:r>
              <a:rPr b="0" lang="en-US" sz="1400" spc="-1" strike="noStrike">
                <a:solidFill>
                  <a:schemeClr val="dk1">
                    <a:lumMod val="75000"/>
                    <a:lumOff val="25000"/>
                  </a:schemeClr>
                </a:solidFill>
                <a:latin typeface="Century Gothic"/>
              </a:rPr>
              <a:t>Third level</a:t>
            </a:r>
            <a:endParaRPr b="0" lang="en-US" sz="1400" spc="-1" strike="noStrike">
              <a:solidFill>
                <a:schemeClr val="dk1">
                  <a:lumMod val="75000"/>
                  <a:lumOff val="25000"/>
                </a:schemeClr>
              </a:solidFill>
              <a:latin typeface="Century Gothic"/>
            </a:endParaRPr>
          </a:p>
          <a:p>
            <a:pPr lvl="3" marL="16002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Fourth level</a:t>
            </a:r>
            <a:endParaRPr b="0" lang="en-US" sz="1200" spc="-1" strike="noStrike">
              <a:solidFill>
                <a:schemeClr val="dk1">
                  <a:lumMod val="75000"/>
                  <a:lumOff val="25000"/>
                </a:schemeClr>
              </a:solidFill>
              <a:latin typeface="Century Gothic"/>
            </a:endParaRPr>
          </a:p>
          <a:p>
            <a:pPr lvl="4" marL="20574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Fifth level</a:t>
            </a:r>
            <a:endParaRPr b="0" lang="en-US" sz="1200" spc="-1" strike="noStrike">
              <a:solidFill>
                <a:schemeClr val="dk1">
                  <a:lumMod val="75000"/>
                  <a:lumOff val="25000"/>
                </a:schemeClr>
              </a:solidFill>
              <a:latin typeface="Century Gothic"/>
            </a:endParaRPr>
          </a:p>
        </p:txBody>
      </p:sp>
      <p:sp>
        <p:nvSpPr>
          <p:cNvPr id="134" name="PlaceHolder 3"/>
          <p:cNvSpPr>
            <a:spLocks noGrp="1"/>
          </p:cNvSpPr>
          <p:nvPr>
            <p:ph type="body"/>
          </p:nvPr>
        </p:nvSpPr>
        <p:spPr>
          <a:xfrm>
            <a:off x="6208560" y="2603520"/>
            <a:ext cx="4824720" cy="337752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f5a408"/>
              </a:buClr>
              <a:buSzPct val="80000"/>
              <a:buFont typeface="Wingdings 3" charset="2"/>
              <a:buChar char=""/>
            </a:pPr>
            <a:r>
              <a:rPr b="0" lang="en-US" sz="1800" spc="-1" strike="noStrike">
                <a:solidFill>
                  <a:schemeClr val="dk1">
                    <a:lumMod val="75000"/>
                    <a:lumOff val="25000"/>
                  </a:schemeClr>
                </a:solidFill>
                <a:latin typeface="Century Gothic"/>
              </a:rPr>
              <a:t>Click to edit Master text styles</a:t>
            </a:r>
            <a:endParaRPr b="0" lang="en-US" sz="18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3" charset="2"/>
              <a:buChar char=""/>
            </a:pPr>
            <a:r>
              <a:rPr b="0" lang="en-US" sz="1600" spc="-1" strike="noStrike">
                <a:solidFill>
                  <a:schemeClr val="dk1">
                    <a:lumMod val="75000"/>
                    <a:lumOff val="25000"/>
                  </a:schemeClr>
                </a:solidFill>
                <a:latin typeface="Century Gothic"/>
              </a:rPr>
              <a:t>Second level</a:t>
            </a:r>
            <a:endParaRPr b="0" lang="en-US" sz="1600" spc="-1" strike="noStrike">
              <a:solidFill>
                <a:schemeClr val="dk1">
                  <a:lumMod val="75000"/>
                  <a:lumOff val="25000"/>
                </a:schemeClr>
              </a:solidFill>
              <a:latin typeface="Century Gothic"/>
            </a:endParaRPr>
          </a:p>
          <a:p>
            <a:pPr lvl="2" marL="1143000" indent="-228600" defTabSz="457200">
              <a:lnSpc>
                <a:spcPct val="100000"/>
              </a:lnSpc>
              <a:spcBef>
                <a:spcPts val="1001"/>
              </a:spcBef>
              <a:buClr>
                <a:srgbClr val="f5a408"/>
              </a:buClr>
              <a:buSzPct val="80000"/>
              <a:buFont typeface="Wingdings 3" charset="2"/>
              <a:buChar char=""/>
            </a:pPr>
            <a:r>
              <a:rPr b="0" lang="en-US" sz="1400" spc="-1" strike="noStrike">
                <a:solidFill>
                  <a:schemeClr val="dk1">
                    <a:lumMod val="75000"/>
                    <a:lumOff val="25000"/>
                  </a:schemeClr>
                </a:solidFill>
                <a:latin typeface="Century Gothic"/>
              </a:rPr>
              <a:t>Third level</a:t>
            </a:r>
            <a:endParaRPr b="0" lang="en-US" sz="1400" spc="-1" strike="noStrike">
              <a:solidFill>
                <a:schemeClr val="dk1">
                  <a:lumMod val="75000"/>
                  <a:lumOff val="25000"/>
                </a:schemeClr>
              </a:solidFill>
              <a:latin typeface="Century Gothic"/>
            </a:endParaRPr>
          </a:p>
          <a:p>
            <a:pPr lvl="3" marL="16002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Fourth level</a:t>
            </a:r>
            <a:endParaRPr b="0" lang="en-US" sz="1200" spc="-1" strike="noStrike">
              <a:solidFill>
                <a:schemeClr val="dk1">
                  <a:lumMod val="75000"/>
                  <a:lumOff val="25000"/>
                </a:schemeClr>
              </a:solidFill>
              <a:latin typeface="Century Gothic"/>
            </a:endParaRPr>
          </a:p>
          <a:p>
            <a:pPr lvl="4" marL="2057400" indent="-228600" defTabSz="457200">
              <a:lnSpc>
                <a:spcPct val="100000"/>
              </a:lnSpc>
              <a:spcBef>
                <a:spcPts val="1001"/>
              </a:spcBef>
              <a:buClr>
                <a:srgbClr val="f5a408"/>
              </a:buClr>
              <a:buSzPct val="80000"/>
              <a:buFont typeface="Wingdings 3" charset="2"/>
              <a:buChar char=""/>
            </a:pPr>
            <a:r>
              <a:rPr b="0" lang="en-US" sz="1200" spc="-1" strike="noStrike">
                <a:solidFill>
                  <a:schemeClr val="dk1">
                    <a:lumMod val="75000"/>
                    <a:lumOff val="25000"/>
                  </a:schemeClr>
                </a:solidFill>
                <a:latin typeface="Century Gothic"/>
              </a:rPr>
              <a:t>Fifth level</a:t>
            </a:r>
            <a:endParaRPr b="0" lang="en-US" sz="1200" spc="-1" strike="noStrike">
              <a:solidFill>
                <a:schemeClr val="dk1">
                  <a:lumMod val="75000"/>
                  <a:lumOff val="25000"/>
                </a:schemeClr>
              </a:solidFill>
              <a:latin typeface="Century Gothic"/>
            </a:endParaRPr>
          </a:p>
        </p:txBody>
      </p:sp>
      <p:sp>
        <p:nvSpPr>
          <p:cNvPr id="135" name="PlaceHolder 4"/>
          <p:cNvSpPr>
            <a:spLocks noGrp="1"/>
          </p:cNvSpPr>
          <p:nvPr>
            <p:ph type="dt" idx="7"/>
          </p:nvPr>
        </p:nvSpPr>
        <p:spPr>
          <a:xfrm>
            <a:off x="10650960" y="6394320"/>
            <a:ext cx="990360" cy="304560"/>
          </a:xfrm>
          <a:prstGeom prst="rect">
            <a:avLst/>
          </a:prstGeom>
          <a:noFill/>
          <a:ln w="0">
            <a:noFill/>
          </a:ln>
        </p:spPr>
        <p:txBody>
          <a:bodyPr lIns="91440" rIns="91440" tIns="45720" bIns="45720" anchor="ctr">
            <a:noAutofit/>
          </a:bodyPr>
          <a:lstStyle>
            <a:lvl1pPr indent="0" algn="r" defTabSz="457200">
              <a:lnSpc>
                <a:spcPct val="100000"/>
              </a:lnSpc>
              <a:buNone/>
              <a:defRPr b="1" lang="en-US" sz="1000" spc="-1" strike="noStrike">
                <a:solidFill>
                  <a:schemeClr val="accent1"/>
                </a:solidFill>
                <a:latin typeface="Century Gothic"/>
              </a:defRPr>
            </a:lvl1pPr>
          </a:lstStyle>
          <a:p>
            <a:pPr indent="0" algn="r" defTabSz="457200">
              <a:lnSpc>
                <a:spcPct val="100000"/>
              </a:lnSpc>
              <a:buNone/>
            </a:pPr>
            <a:r>
              <a:rPr b="1" lang="en-US" sz="1000" spc="-1" strike="noStrike">
                <a:solidFill>
                  <a:schemeClr val="accent1"/>
                </a:solidFill>
                <a:latin typeface="Century Gothic"/>
              </a:rPr>
              <a:t>&lt;date/time&gt;</a:t>
            </a:r>
            <a:endParaRPr b="0" lang="en-GB" sz="1000" spc="-1" strike="noStrike">
              <a:solidFill>
                <a:srgbClr val="000000"/>
              </a:solidFill>
              <a:latin typeface="Times New Roman"/>
            </a:endParaRPr>
          </a:p>
        </p:txBody>
      </p:sp>
      <p:sp>
        <p:nvSpPr>
          <p:cNvPr id="136" name="PlaceHolder 5"/>
          <p:cNvSpPr>
            <a:spLocks noGrp="1"/>
          </p:cNvSpPr>
          <p:nvPr>
            <p:ph type="ftr" idx="8"/>
          </p:nvPr>
        </p:nvSpPr>
        <p:spPr>
          <a:xfrm>
            <a:off x="561240" y="6391800"/>
            <a:ext cx="3859560" cy="304560"/>
          </a:xfrm>
          <a:prstGeom prst="rect">
            <a:avLst/>
          </a:prstGeom>
          <a:noFill/>
          <a:ln w="0">
            <a:noFill/>
          </a:ln>
        </p:spPr>
        <p:txBody>
          <a:bodyPr lIns="91440" rIns="91440" tIns="45720" bIns="45720" anchor="ctr">
            <a:noAutofit/>
          </a:bodyPr>
          <a:lstStyle>
            <a:lvl1pPr indent="0" algn="ctr">
              <a:buNone/>
              <a:defRPr b="0" lang="en-GB" sz="1400" spc="-1" strike="noStrike">
                <a:solidFill>
                  <a:srgbClr val="000000"/>
                </a:solidFill>
                <a:latin typeface="Times New Roman"/>
              </a:defRPr>
            </a:lvl1pPr>
          </a:lstStyle>
          <a:p>
            <a:pPr indent="0" algn="ctr">
              <a:buNone/>
            </a:pPr>
            <a:r>
              <a:rPr b="0" lang="en-GB" sz="1400" spc="-1" strike="noStrike">
                <a:solidFill>
                  <a:srgbClr val="000000"/>
                </a:solidFill>
                <a:latin typeface="Times New Roman"/>
              </a:rPr>
              <a:t>&lt;footer&gt;</a:t>
            </a:r>
            <a:endParaRPr b="0" lang="en-GB" sz="1400" spc="-1" strike="noStrike">
              <a:solidFill>
                <a:srgbClr val="000000"/>
              </a:solidFill>
              <a:latin typeface="Times New Roman"/>
            </a:endParaRPr>
          </a:p>
        </p:txBody>
      </p:sp>
      <p:sp>
        <p:nvSpPr>
          <p:cNvPr id="137" name="PlaceHolder 6"/>
          <p:cNvSpPr>
            <a:spLocks noGrp="1"/>
          </p:cNvSpPr>
          <p:nvPr>
            <p:ph type="sldNum" idx="9"/>
          </p:nvPr>
        </p:nvSpPr>
        <p:spPr>
          <a:xfrm>
            <a:off x="10352520" y="295560"/>
            <a:ext cx="837720" cy="767160"/>
          </a:xfrm>
          <a:prstGeom prst="rect">
            <a:avLst/>
          </a:prstGeom>
          <a:noFill/>
          <a:ln w="0">
            <a:noFill/>
          </a:ln>
        </p:spPr>
        <p:txBody>
          <a:bodyPr lIns="91440" rIns="91440" tIns="45720" bIns="45720" anchor="b">
            <a:noAutofit/>
          </a:bodyPr>
          <a:lstStyle>
            <a:lvl1pPr indent="0" algn="ctr" defTabSz="457200">
              <a:lnSpc>
                <a:spcPct val="100000"/>
              </a:lnSpc>
              <a:buNone/>
              <a:defRPr b="0" lang="en-US" sz="2800" spc="-1" strike="noStrike">
                <a:solidFill>
                  <a:schemeClr val="lt1"/>
                </a:solidFill>
                <a:latin typeface="Century Gothic"/>
              </a:defRPr>
            </a:lvl1pPr>
          </a:lstStyle>
          <a:p>
            <a:pPr indent="0" algn="ctr" defTabSz="457200">
              <a:lnSpc>
                <a:spcPct val="100000"/>
              </a:lnSpc>
              <a:buNone/>
            </a:pPr>
            <a:fld id="{09CFA873-FE9F-4B50-9F63-842F5A8C6C55}" type="slidenum">
              <a:rPr b="0" lang="en-US" sz="2800" spc="-1" strike="noStrike">
                <a:solidFill>
                  <a:schemeClr val="lt1"/>
                </a:solidFill>
                <a:latin typeface="Century Gothic"/>
              </a:rPr>
              <a:t>&lt;number&gt;</a:t>
            </a:fld>
            <a:endParaRPr b="0" lang="en-GB" sz="2800" spc="-1" strike="noStrike">
              <a:solidFill>
                <a:srgbClr val="000000"/>
              </a:solidFill>
              <a:latin typeface="Times New Roman"/>
            </a:endParaRPr>
          </a:p>
        </p:txBody>
      </p:sp>
    </p:spTree>
  </p:cSld>
  <p:clrMap bg1="lt1" bg2="lt2" tx1="dk1" tx2="dk2" accent1="accent1" accent2="accent2" accent3="accent3" accent4="accent4" accent5="accent5" accent6="accent6" hlink="hlink" folHlink="folHlink"/>
  <p:sldLayoutIdLst>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 id="2147483685" r:id="rId13"/>
    <p:sldLayoutId id="2147483686" r:id="rId14"/>
  </p:sldLayoutIdLst>
</p:sldMaster>
</file>

<file path=ppt/slides/_rels/slide1.xml.rels><?xml version="1.0" encoding="UTF-8"?>
<Relationships xmlns="http://schemas.openxmlformats.org/package/2006/relationships"><Relationship Id="rId1" Type="http://schemas.openxmlformats.org/officeDocument/2006/relationships/slideLayout" Target="../slideLayouts/slideLayout1.xml"/>
</Relationships>
</file>

<file path=ppt/slides/_rels/slide2.xml.rels><?xml version="1.0" encoding="UTF-8"?>
<Relationships xmlns="http://schemas.openxmlformats.org/package/2006/relationships"><Relationship Id="rId1" Type="http://schemas.openxmlformats.org/officeDocument/2006/relationships/image" Target="../media/image3.png"/><Relationship Id="rId2" Type="http://schemas.openxmlformats.org/officeDocument/2006/relationships/slideLayout" Target="../slideLayouts/slideLayout13.xml"/>
</Relationships>
</file>

<file path=ppt/slides/_rels/slide3.xml.rels><?xml version="1.0" encoding="UTF-8"?>
<Relationships xmlns="http://schemas.openxmlformats.org/package/2006/relationships"><Relationship Id="rId1" Type="http://schemas.openxmlformats.org/officeDocument/2006/relationships/image" Target="../media/image4.png"/><Relationship Id="rId2" Type="http://schemas.openxmlformats.org/officeDocument/2006/relationships/image" Target="../media/image5.png"/><Relationship Id="rId3" Type="http://schemas.openxmlformats.org/officeDocument/2006/relationships/slideLayout" Target="../slideLayouts/slideLayout28.xml"/>
</Relationships>
</file>

<file path=ppt/slides/_rels/slide4.xml.rels><?xml version="1.0" encoding="UTF-8"?>
<Relationships xmlns="http://schemas.openxmlformats.org/package/2006/relationships"><Relationship Id="rId1" Type="http://schemas.openxmlformats.org/officeDocument/2006/relationships/image" Target="../media/image6.png"/><Relationship Id="rId2" Type="http://schemas.openxmlformats.org/officeDocument/2006/relationships/slideLayout" Target="../slideLayouts/slideLayout28.xml"/>
</Relationships>
</file>

<file path=ppt/slides/_rels/slide5.xml.rels><?xml version="1.0" encoding="UTF-8"?>
<Relationships xmlns="http://schemas.openxmlformats.org/package/2006/relationships"><Relationship Id="rId1" Type="http://schemas.openxmlformats.org/officeDocument/2006/relationships/image" Target="../media/image7.png"/><Relationship Id="rId2" Type="http://schemas.openxmlformats.org/officeDocument/2006/relationships/slideLayout" Target="../slideLayouts/slideLayout28.xml"/>
</Relationships>
</file>

<file path=ppt/slides/_rels/slide6.xml.rels><?xml version="1.0" encoding="UTF-8"?>
<Relationships xmlns="http://schemas.openxmlformats.org/package/2006/relationships"><Relationship Id="rId1" Type="http://schemas.openxmlformats.org/officeDocument/2006/relationships/image" Target="../media/image8.png"/><Relationship Id="rId2" Type="http://schemas.openxmlformats.org/officeDocument/2006/relationships/slideLayout" Target="../slideLayouts/slideLayout28.xml"/>
</Relationships>
</file>

<file path=ppt/slides/_rels/slide7.xml.rels><?xml version="1.0" encoding="UTF-8"?>
<Relationships xmlns="http://schemas.openxmlformats.org/package/2006/relationships"><Relationship Id="rId1" Type="http://schemas.openxmlformats.org/officeDocument/2006/relationships/image" Target="../media/image9.png"/><Relationship Id="rId2" Type="http://schemas.openxmlformats.org/officeDocument/2006/relationships/image" Target="../media/image10.png"/><Relationship Id="rId3" Type="http://schemas.openxmlformats.org/officeDocument/2006/relationships/image" Target="../media/image11.png"/><Relationship Id="rId4" Type="http://schemas.openxmlformats.org/officeDocument/2006/relationships/slideLayout" Target="../slideLayouts/slideLayout28.xml"/>
</Relationships>
</file>

<file path=ppt/slides/_rels/slide8.xml.rels><?xml version="1.0" encoding="UTF-8"?>
<Relationships xmlns="http://schemas.openxmlformats.org/package/2006/relationships"><Relationship Id="rId1" Type="http://schemas.openxmlformats.org/officeDocument/2006/relationships/image" Target="../media/image12.png"/><Relationship Id="rId2" Type="http://schemas.openxmlformats.org/officeDocument/2006/relationships/slideLayout" Target="../slideLayouts/slideLayout28.xml"/>
</Relationships>
</file>

<file path=ppt/slides/_rels/slide9.xml.rels><?xml version="1.0" encoding="UTF-8"?>
<Relationships xmlns="http://schemas.openxmlformats.org/package/2006/relationships"><Relationship Id="rId1" Type="http://schemas.openxmlformats.org/officeDocument/2006/relationships/image" Target="../media/image13.png"/><Relationship Id="rId2" Type="http://schemas.openxmlformats.org/officeDocument/2006/relationships/slideLayout" Target="../slideLayouts/slideLayout28.xml"/>
</Relationships>
</file>

<file path=ppt/slides/_rels/slide10.xml.rels><?xml version="1.0" encoding="UTF-8"?>
<Relationships xmlns="http://schemas.openxmlformats.org/package/2006/relationships"><Relationship Id="rId1" Type="http://schemas.openxmlformats.org/officeDocument/2006/relationships/slideLayout" Target="../slideLayouts/slideLayout28.xml"/>
</Relationships>
</file>

<file path=ppt/slides/_rels/slide11.xml.rels><?xml version="1.0" encoding="UTF-8"?>
<Relationships xmlns="http://schemas.openxmlformats.org/package/2006/relationships"><Relationship Id="rId1" Type="http://schemas.openxmlformats.org/officeDocument/2006/relationships/slideLayout" Target="../slideLayouts/slideLayout1.xml"/>
</Relationships>
</file>

<file path=ppt/slides/slide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4"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algn="ctr" defTabSz="457200">
              <a:lnSpc>
                <a:spcPct val="100000"/>
              </a:lnSpc>
              <a:buNone/>
            </a:pPr>
            <a:r>
              <a:rPr b="1" lang="en-US" sz="3600" spc="-1" strike="noStrike">
                <a:solidFill>
                  <a:schemeClr val="lt2"/>
                </a:solidFill>
                <a:latin typeface="Century Gothic"/>
              </a:rPr>
              <a:t>Introduction </a:t>
            </a:r>
            <a:endParaRPr b="0" lang="en-US" sz="3600" spc="-1" strike="noStrike">
              <a:solidFill>
                <a:schemeClr val="dk1"/>
              </a:solidFill>
              <a:latin typeface="Century Gothic"/>
            </a:endParaRPr>
          </a:p>
        </p:txBody>
      </p:sp>
      <p:sp>
        <p:nvSpPr>
          <p:cNvPr id="175" name="PlaceHolder 2"/>
          <p:cNvSpPr>
            <a:spLocks noGrp="1"/>
          </p:cNvSpPr>
          <p:nvPr>
            <p:ph/>
          </p:nvPr>
        </p:nvSpPr>
        <p:spPr>
          <a:xfrm>
            <a:off x="59040" y="2576160"/>
            <a:ext cx="6420960" cy="2643840"/>
          </a:xfrm>
          <a:prstGeom prst="rect">
            <a:avLst/>
          </a:prstGeom>
          <a:noFill/>
          <a:ln w="0">
            <a:noFill/>
          </a:ln>
        </p:spPr>
        <p:txBody>
          <a:bodyPr lIns="91440" rIns="91440" tIns="45720" bIns="45720" anchor="t">
            <a:noAutofit/>
          </a:bodyPr>
          <a:p>
            <a:pPr indent="0" algn="ctr" defTabSz="457200">
              <a:lnSpc>
                <a:spcPct val="100000"/>
              </a:lnSpc>
              <a:spcBef>
                <a:spcPts val="1001"/>
              </a:spcBef>
              <a:buNone/>
              <a:tabLst>
                <a:tab algn="l" pos="0"/>
              </a:tabLst>
            </a:pPr>
            <a:endParaRPr b="0" lang="en-US" sz="1800" spc="-1" strike="noStrike">
              <a:solidFill>
                <a:schemeClr val="dk1">
                  <a:lumMod val="75000"/>
                  <a:lumOff val="25000"/>
                </a:schemeClr>
              </a:solidFill>
              <a:latin typeface="Century Gothic"/>
            </a:endParaRPr>
          </a:p>
          <a:p>
            <a:pPr indent="0" algn="ctr" defTabSz="457200">
              <a:lnSpc>
                <a:spcPct val="100000"/>
              </a:lnSpc>
              <a:spcBef>
                <a:spcPts val="1001"/>
              </a:spcBef>
              <a:buNone/>
              <a:tabLst>
                <a:tab algn="l" pos="0"/>
              </a:tabLst>
            </a:pPr>
            <a:r>
              <a:rPr b="1" lang="en-GB" sz="1800" spc="-1" strike="noStrike">
                <a:solidFill>
                  <a:schemeClr val="dk1">
                    <a:lumMod val="75000"/>
                    <a:lumOff val="25000"/>
                  </a:schemeClr>
                </a:solidFill>
                <a:latin typeface="Century Gothic"/>
              </a:rPr>
              <a:t>Building a sustainable marketing relationship</a:t>
            </a:r>
            <a:endParaRPr b="0" lang="en-US" sz="1800" spc="-1" strike="noStrike">
              <a:solidFill>
                <a:schemeClr val="dk1">
                  <a:lumMod val="75000"/>
                  <a:lumOff val="25000"/>
                </a:schemeClr>
              </a:solidFill>
              <a:latin typeface="Century Gothic"/>
            </a:endParaRPr>
          </a:p>
          <a:p>
            <a:pPr indent="0" algn="ctr" defTabSz="457200">
              <a:lnSpc>
                <a:spcPct val="100000"/>
              </a:lnSpc>
              <a:spcBef>
                <a:spcPts val="1001"/>
              </a:spcBef>
              <a:buNone/>
              <a:tabLst>
                <a:tab algn="l" pos="0"/>
              </a:tabLst>
            </a:pPr>
            <a:r>
              <a:rPr b="1" lang="en-GB" sz="1800" spc="-1" strike="noStrike">
                <a:solidFill>
                  <a:schemeClr val="dk1">
                    <a:lumMod val="75000"/>
                    <a:lumOff val="25000"/>
                  </a:schemeClr>
                </a:solidFill>
                <a:latin typeface="Century Gothic"/>
              </a:rPr>
              <a:t>BMSW5007_SWAN </a:t>
            </a:r>
            <a:endParaRPr b="0" lang="en-US" sz="1800" spc="-1" strike="noStrike">
              <a:solidFill>
                <a:schemeClr val="dk1">
                  <a:lumMod val="75000"/>
                  <a:lumOff val="25000"/>
                </a:schemeClr>
              </a:solidFill>
              <a:latin typeface="Century Gothic"/>
            </a:endParaRPr>
          </a:p>
          <a:p>
            <a:pPr indent="0" algn="ctr" defTabSz="457200">
              <a:lnSpc>
                <a:spcPct val="100000"/>
              </a:lnSpc>
              <a:spcBef>
                <a:spcPts val="1001"/>
              </a:spcBef>
              <a:buNone/>
              <a:tabLst>
                <a:tab algn="l" pos="0"/>
              </a:tabLst>
            </a:pPr>
            <a:r>
              <a:rPr b="1" lang="en-GB" sz="1800" spc="-1" strike="noStrike">
                <a:solidFill>
                  <a:schemeClr val="dk1">
                    <a:lumMod val="75000"/>
                    <a:lumOff val="25000"/>
                  </a:schemeClr>
                </a:solidFill>
                <a:latin typeface="Century Gothic"/>
              </a:rPr>
              <a:t>11.12.2023</a:t>
            </a:r>
            <a:endParaRPr b="0" lang="en-US" sz="1800" spc="-1" strike="noStrike">
              <a:solidFill>
                <a:schemeClr val="dk1">
                  <a:lumMod val="75000"/>
                  <a:lumOff val="25000"/>
                </a:schemeClr>
              </a:solidFill>
              <a:latin typeface="Century Gothic"/>
            </a:endParaRPr>
          </a:p>
          <a:p>
            <a:pPr indent="0" algn="ctr" defTabSz="457200">
              <a:lnSpc>
                <a:spcPct val="100000"/>
              </a:lnSpc>
              <a:spcBef>
                <a:spcPts val="1001"/>
              </a:spcBef>
              <a:buNone/>
              <a:tabLst>
                <a:tab algn="l" pos="0"/>
              </a:tabLst>
            </a:pPr>
            <a:r>
              <a:rPr b="1" lang="en-GB" sz="1800" spc="-1" strike="noStrike">
                <a:solidFill>
                  <a:schemeClr val="dk1">
                    <a:lumMod val="75000"/>
                    <a:lumOff val="25000"/>
                  </a:schemeClr>
                </a:solidFill>
                <a:latin typeface="Century Gothic"/>
              </a:rPr>
              <a:t>Good morning. My name is Luciana Florea (2126969) and today I will be discussing about Digital Marketing</a:t>
            </a:r>
            <a:endParaRPr b="0" lang="en-US" sz="1800" spc="-1" strike="noStrike">
              <a:solidFill>
                <a:schemeClr val="dk1">
                  <a:lumMod val="75000"/>
                  <a:lumOff val="25000"/>
                </a:schemeClr>
              </a:solidFill>
              <a:latin typeface="Century Gothic"/>
            </a:endParaRPr>
          </a:p>
          <a:p>
            <a:pPr indent="0" algn="ctr" defTabSz="457200">
              <a:lnSpc>
                <a:spcPct val="100000"/>
              </a:lnSpc>
              <a:spcBef>
                <a:spcPts val="1001"/>
              </a:spcBef>
              <a:buNone/>
              <a:tabLst>
                <a:tab algn="l" pos="0"/>
              </a:tabLst>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tabLst>
                <a:tab algn="l" pos="0"/>
              </a:tabLst>
            </a:pPr>
            <a:endParaRPr b="0" lang="en-US" sz="1800" spc="-1" strike="noStrike">
              <a:solidFill>
                <a:schemeClr val="dk1">
                  <a:lumMod val="75000"/>
                  <a:lumOff val="25000"/>
                </a:schemeClr>
              </a:solidFill>
              <a:latin typeface="Century Gothic"/>
            </a:endParaRPr>
          </a:p>
        </p:txBody>
      </p:sp>
      <p:sp>
        <p:nvSpPr>
          <p:cNvPr id="176" name="Content Placeholder 1"/>
          <p:cNvSpPr txBox="1"/>
          <p:nvPr/>
        </p:nvSpPr>
        <p:spPr>
          <a:xfrm>
            <a:off x="6435720" y="2520000"/>
            <a:ext cx="5756400" cy="3416040"/>
          </a:xfrm>
          <a:prstGeom prst="rect">
            <a:avLst/>
          </a:prstGeom>
          <a:noFill/>
          <a:ln w="0">
            <a:noFill/>
          </a:ln>
        </p:spPr>
        <p:txBody>
          <a:bodyPr anchor="t">
            <a:normAutofit fontScale="97222"/>
          </a:bodyPr>
          <a:p>
            <a:pPr marL="343080" indent="-343080" defTabSz="457200">
              <a:lnSpc>
                <a:spcPct val="100000"/>
              </a:lnSpc>
              <a:spcBef>
                <a:spcPts val="1001"/>
              </a:spcBef>
              <a:buClr>
                <a:srgbClr val="f5a408"/>
              </a:buClr>
              <a:buSzPct val="80000"/>
              <a:buFont typeface="Wingdings 3" charset="2"/>
              <a:buChar char=""/>
            </a:pPr>
            <a:r>
              <a:rPr b="0" lang="en-GB" sz="2000" spc="-1" strike="noStrike">
                <a:solidFill>
                  <a:schemeClr val="dk1">
                    <a:lumMod val="75000"/>
                    <a:lumOff val="25000"/>
                  </a:schemeClr>
                </a:solidFill>
                <a:latin typeface="Times New Roman"/>
              </a:rPr>
              <a:t>Digital media refers to online channels and technologies for content delivery</a:t>
            </a:r>
            <a:endParaRPr b="0" lang="en-US" sz="20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2000" spc="-1" strike="noStrike">
                <a:solidFill>
                  <a:schemeClr val="dk1">
                    <a:lumMod val="75000"/>
                    <a:lumOff val="25000"/>
                  </a:schemeClr>
                </a:solidFill>
                <a:latin typeface="Times New Roman"/>
              </a:rPr>
              <a:t>Social media involves interactive platforms facilitating user-generated content and social interaction, both crucial in CRM strategies.</a:t>
            </a:r>
            <a:endParaRPr b="0" lang="en-US" sz="20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000" spc="-1" strike="noStrike">
                <a:solidFill>
                  <a:schemeClr val="dk1">
                    <a:lumMod val="75000"/>
                    <a:lumOff val="25000"/>
                  </a:schemeClr>
                </a:solidFill>
                <a:latin typeface="Times New Roman"/>
              </a:rPr>
              <a:t>Examples of digital media include websites, social media platforms, email marketing, online advertising, mobile apps, podcasts, and multimedia content such as videos and images distributed electronically.</a:t>
            </a:r>
            <a:endParaRPr b="0" lang="en-US" sz="2000" spc="-1" strike="noStrike">
              <a:solidFill>
                <a:schemeClr val="dk1">
                  <a:lumMod val="75000"/>
                  <a:lumOff val="25000"/>
                </a:schemeClr>
              </a:solidFill>
              <a:latin typeface="Century Gothic"/>
            </a:endParaRPr>
          </a:p>
          <a:p>
            <a:pPr marL="432000" indent="-324000" defTabSz="457200">
              <a:spcBef>
                <a:spcPts val="1417"/>
              </a:spcBef>
              <a:buClr>
                <a:srgbClr val="000000"/>
              </a:buClr>
              <a:buSzPct val="45000"/>
              <a:buFont typeface="Wingdings" charset="2"/>
              <a:buChar char=""/>
            </a:pPr>
            <a:r>
              <a:rPr b="1" lang="en-GB" sz="1800" spc="-1" strike="noStrike">
                <a:solidFill>
                  <a:schemeClr val="dk1"/>
                </a:solidFill>
                <a:latin typeface="Century Gothic"/>
              </a:rPr>
              <a:t>(Jung et al., 2020)</a:t>
            </a:r>
            <a:endParaRPr b="0" lang="en-US" sz="1800" spc="-1" strike="noStrike">
              <a:solidFill>
                <a:schemeClr val="dk1">
                  <a:lumMod val="75000"/>
                  <a:lumOff val="25000"/>
                </a:schemeClr>
              </a:solidFill>
              <a:latin typeface="Century Gothic"/>
            </a:endParaRPr>
          </a:p>
        </p:txBody>
      </p:sp>
    </p:spTree>
  </p:cSld>
  <mc:AlternateContent>
    <mc:Choice Requires="p14">
      <p:transition spd="slow" p14:dur="2000"/>
    </mc:Choice>
    <mc:Fallback>
      <p:transition spd="slow"/>
    </mc:Fallback>
  </mc:AlternateContent>
</p:sld>
</file>

<file path=ppt/slides/slide2.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77" name="PlaceHolder 1"/>
          <p:cNvSpPr>
            <a:spLocks noGrp="1"/>
          </p:cNvSpPr>
          <p:nvPr>
            <p:ph type="title"/>
          </p:nvPr>
        </p:nvSpPr>
        <p:spPr>
          <a:xfrm>
            <a:off x="1237320" y="647640"/>
            <a:ext cx="2792880" cy="1599840"/>
          </a:xfrm>
          <a:prstGeom prst="rect">
            <a:avLst/>
          </a:prstGeom>
          <a:noFill/>
          <a:ln w="0">
            <a:noFill/>
          </a:ln>
        </p:spPr>
        <p:txBody>
          <a:bodyPr lIns="91440" rIns="91440" tIns="45720" bIns="45720" anchor="b">
            <a:noAutofit/>
          </a:bodyPr>
          <a:p>
            <a:pPr indent="0" defTabSz="457200">
              <a:lnSpc>
                <a:spcPct val="100000"/>
              </a:lnSpc>
              <a:buNone/>
            </a:pPr>
            <a:r>
              <a:rPr b="1" lang="en-US" sz="3200" spc="-1" strike="noStrike">
                <a:solidFill>
                  <a:schemeClr val="lt2"/>
                </a:solidFill>
                <a:latin typeface="Century Gothic"/>
              </a:rPr>
              <a:t>Introduction </a:t>
            </a:r>
            <a:endParaRPr b="0" lang="en-US" sz="3200" spc="-1" strike="noStrike">
              <a:solidFill>
                <a:schemeClr val="dk1"/>
              </a:solidFill>
              <a:latin typeface="Century Gothic"/>
            </a:endParaRPr>
          </a:p>
        </p:txBody>
      </p:sp>
      <p:sp>
        <p:nvSpPr>
          <p:cNvPr id="178" name="PlaceHolder 2"/>
          <p:cNvSpPr>
            <a:spLocks noGrp="1"/>
          </p:cNvSpPr>
          <p:nvPr>
            <p:ph/>
          </p:nvPr>
        </p:nvSpPr>
        <p:spPr>
          <a:xfrm>
            <a:off x="5781240" y="1447920"/>
            <a:ext cx="5189760" cy="4571640"/>
          </a:xfrm>
          <a:prstGeom prst="rect">
            <a:avLst/>
          </a:prstGeom>
          <a:noFill/>
          <a:ln w="0">
            <a:noFill/>
          </a:ln>
        </p:spPr>
        <p:txBody>
          <a:bodyPr lIns="91440" rIns="91440" tIns="45720" bIns="45720" anchor="ctr">
            <a:noAutofit/>
          </a:bodyPr>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CRM, or Customer Relationship Management, is a strategy for managing and nurturing customer interactions and relationships effectively.</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CRM is vital for organizations as it enhances customer satisfaction, loyalty, and profitability through effective relationship management.</a:t>
            </a:r>
            <a:endParaRPr b="0" lang="en-US" sz="24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20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p:txBody>
      </p:sp>
      <p:pic>
        <p:nvPicPr>
          <p:cNvPr id="179" name="Picture 7" descr=""/>
          <p:cNvPicPr/>
          <p:nvPr/>
        </p:nvPicPr>
        <p:blipFill>
          <a:blip r:embed="rId1"/>
          <a:stretch/>
        </p:blipFill>
        <p:spPr>
          <a:xfrm>
            <a:off x="489240" y="3451680"/>
            <a:ext cx="4288320" cy="2910240"/>
          </a:xfrm>
          <a:prstGeom prst="rect">
            <a:avLst/>
          </a:prstGeom>
          <a:ln w="0">
            <a:noFill/>
          </a:ln>
        </p:spPr>
      </p:pic>
      <p:sp>
        <p:nvSpPr>
          <p:cNvPr id="180" name="Rectangle 8"/>
          <p:cNvSpPr/>
          <p:nvPr/>
        </p:nvSpPr>
        <p:spPr>
          <a:xfrm>
            <a:off x="5971680" y="5005440"/>
            <a:ext cx="6095520" cy="363960"/>
          </a:xfrm>
          <a:prstGeom prst="rect">
            <a:avLst/>
          </a:prstGeom>
          <a:noFill/>
          <a:ln w="0">
            <a:noFill/>
          </a:ln>
        </p:spPr>
        <p:style>
          <a:lnRef idx="0"/>
          <a:fillRef idx="0"/>
          <a:effectRef idx="0"/>
          <a:fontRef idx="minor"/>
        </p:style>
        <p:txBody>
          <a:bodyPr lIns="90000" rIns="90000" tIns="45000" bIns="45000" anchor="t">
            <a:spAutoFit/>
          </a:bodyPr>
          <a:p>
            <a:pPr defTabSz="457200">
              <a:lnSpc>
                <a:spcPct val="100000"/>
              </a:lnSpc>
            </a:pPr>
            <a:r>
              <a:rPr b="1" lang="en-GB" sz="1800" spc="-1" strike="noStrike">
                <a:solidFill>
                  <a:schemeClr val="dk1"/>
                </a:solidFill>
                <a:latin typeface="Century Gothic"/>
              </a:rPr>
              <a:t>(Setiawati et al., 2019)</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3.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1" name="PlaceHolder 1"/>
          <p:cNvSpPr>
            <a:spLocks noGrp="1"/>
          </p:cNvSpPr>
          <p:nvPr>
            <p:ph/>
          </p:nvPr>
        </p:nvSpPr>
        <p:spPr>
          <a:xfrm>
            <a:off x="1151280" y="2603520"/>
            <a:ext cx="5828760" cy="341604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TESCO actively engages customers on popular social media platforms,</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This includes </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Facebook</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 </a:t>
            </a:r>
            <a:r>
              <a:rPr b="0" lang="en-US" sz="2400" spc="-1" strike="noStrike">
                <a:solidFill>
                  <a:schemeClr val="dk1">
                    <a:lumMod val="75000"/>
                    <a:lumOff val="25000"/>
                  </a:schemeClr>
                </a:solidFill>
                <a:latin typeface="Times New Roman"/>
              </a:rPr>
              <a:t>Twitter,</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Instagram</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and LinkedIn. </a:t>
            </a:r>
            <a:endParaRPr b="0" lang="en-US" sz="2400" spc="-1" strike="noStrike">
              <a:solidFill>
                <a:schemeClr val="dk1">
                  <a:lumMod val="75000"/>
                  <a:lumOff val="25000"/>
                </a:schemeClr>
              </a:solidFill>
              <a:latin typeface="Century Gothic"/>
            </a:endParaRPr>
          </a:p>
          <a:p>
            <a:pPr indent="0" defTabSz="457200">
              <a:lnSpc>
                <a:spcPct val="100000"/>
              </a:lnSpc>
              <a:spcBef>
                <a:spcPts val="1001"/>
              </a:spcBef>
              <a:buNone/>
              <a:tabLst>
                <a:tab algn="l" pos="0"/>
              </a:tabLst>
            </a:pPr>
            <a:r>
              <a:rPr b="0" lang="en-US" sz="2400" spc="-1" strike="noStrike">
                <a:solidFill>
                  <a:schemeClr val="dk1">
                    <a:lumMod val="75000"/>
                    <a:lumOff val="25000"/>
                  </a:schemeClr>
                </a:solidFill>
                <a:latin typeface="Times New Roman"/>
              </a:rPr>
              <a:t>.</a:t>
            </a:r>
            <a:endParaRPr b="0" lang="en-US" sz="2400" spc="-1" strike="noStrike">
              <a:solidFill>
                <a:schemeClr val="dk1">
                  <a:lumMod val="75000"/>
                  <a:lumOff val="25000"/>
                </a:schemeClr>
              </a:solidFill>
              <a:latin typeface="Century Gothic"/>
            </a:endParaRPr>
          </a:p>
        </p:txBody>
      </p:sp>
      <p:pic>
        <p:nvPicPr>
          <p:cNvPr id="182" name="Content Placeholder 4" descr=""/>
          <p:cNvPicPr/>
          <p:nvPr/>
        </p:nvPicPr>
        <p:blipFill>
          <a:blip r:embed="rId1"/>
          <a:stretch/>
        </p:blipFill>
        <p:spPr>
          <a:xfrm>
            <a:off x="7457040" y="2297880"/>
            <a:ext cx="4146480" cy="2206800"/>
          </a:xfrm>
          <a:prstGeom prst="rect">
            <a:avLst/>
          </a:prstGeom>
          <a:ln w="0">
            <a:noFill/>
          </a:ln>
        </p:spPr>
      </p:pic>
      <p:sp>
        <p:nvSpPr>
          <p:cNvPr id="183" name="Rectangle 5"/>
          <p:cNvSpPr/>
          <p:nvPr/>
        </p:nvSpPr>
        <p:spPr>
          <a:xfrm>
            <a:off x="7748640" y="6068520"/>
            <a:ext cx="6095520" cy="363960"/>
          </a:xfrm>
          <a:prstGeom prst="rect">
            <a:avLst/>
          </a:prstGeom>
          <a:noFill/>
          <a:ln w="0">
            <a:noFill/>
          </a:ln>
        </p:spPr>
        <p:style>
          <a:lnRef idx="0"/>
          <a:fillRef idx="0"/>
          <a:effectRef idx="0"/>
          <a:fontRef idx="minor"/>
        </p:style>
        <p:txBody>
          <a:bodyPr lIns="90000" rIns="90000" tIns="45000" bIns="45000" anchor="t">
            <a:spAutoFit/>
          </a:bodyPr>
          <a:p>
            <a:pPr defTabSz="457200">
              <a:lnSpc>
                <a:spcPct val="100000"/>
              </a:lnSpc>
            </a:pPr>
            <a:r>
              <a:rPr b="1" lang="en-GB" sz="1800" spc="-1" strike="noStrike">
                <a:solidFill>
                  <a:schemeClr val="dk1"/>
                </a:solidFill>
                <a:latin typeface="Century Gothic"/>
              </a:rPr>
              <a:t>(Setiawati et al., 2019)</a:t>
            </a:r>
            <a:endParaRPr b="0" lang="en-GB" sz="1800" spc="-1" strike="noStrike">
              <a:solidFill>
                <a:srgbClr val="000000"/>
              </a:solidFill>
              <a:latin typeface="Arial"/>
            </a:endParaRPr>
          </a:p>
        </p:txBody>
      </p:sp>
      <p:pic>
        <p:nvPicPr>
          <p:cNvPr id="184" name="Picture 6" descr=""/>
          <p:cNvPicPr/>
          <p:nvPr/>
        </p:nvPicPr>
        <p:blipFill>
          <a:blip r:embed="rId2"/>
          <a:stretch/>
        </p:blipFill>
        <p:spPr>
          <a:xfrm>
            <a:off x="7457040" y="3956760"/>
            <a:ext cx="4146480" cy="2062800"/>
          </a:xfrm>
          <a:prstGeom prst="rect">
            <a:avLst/>
          </a:prstGeom>
          <a:ln w="0">
            <a:noFill/>
          </a:ln>
        </p:spPr>
      </p:pic>
    </p:spTree>
  </p:cSld>
  <mc:AlternateContent>
    <mc:Choice Requires="p14">
      <p:transition spd="slow" p14:dur="2000"/>
    </mc:Choice>
    <mc:Fallback>
      <p:transition spd="slow"/>
    </mc:Fallback>
  </mc:AlternateContent>
</p:sld>
</file>

<file path=ppt/slides/slide4.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5" name="PlaceHolder 1"/>
          <p:cNvSpPr>
            <a:spLocks noGrp="1"/>
          </p:cNvSpPr>
          <p:nvPr>
            <p:ph/>
          </p:nvPr>
        </p:nvSpPr>
        <p:spPr>
          <a:xfrm>
            <a:off x="644040" y="2603520"/>
            <a:ext cx="5335920" cy="3416040"/>
          </a:xfrm>
          <a:prstGeom prst="rect">
            <a:avLst/>
          </a:prstGeom>
          <a:noFill/>
          <a:ln w="0">
            <a:noFill/>
          </a:ln>
        </p:spPr>
        <p:txBody>
          <a:bodyPr lIns="91440" rIns="91440" tIns="45720" bIns="45720" anchor="t">
            <a:normAutofit fontScale="98333" lnSpcReduction="10000"/>
          </a:bodyPr>
          <a:p>
            <a:pPr marL="343080" indent="-343080" defTabSz="457200">
              <a:lnSpc>
                <a:spcPct val="100000"/>
              </a:lnSpc>
              <a:spcBef>
                <a:spcPts val="1001"/>
              </a:spcBef>
              <a:buClr>
                <a:srgbClr val="f5a408"/>
              </a:buClr>
              <a:buSzPct val="80000"/>
              <a:buFont typeface="Wingdings 3" charset="2"/>
              <a:buChar char=""/>
            </a:pPr>
            <a:r>
              <a:rPr b="0" lang="en-US" sz="2200" spc="-1" strike="noStrike">
                <a:solidFill>
                  <a:schemeClr val="dk1">
                    <a:lumMod val="75000"/>
                    <a:lumOff val="25000"/>
                  </a:schemeClr>
                </a:solidFill>
                <a:latin typeface="Times New Roman"/>
              </a:rPr>
              <a:t>These platforms serve as dynamic channels for fostering direct communication, sharing promotions, addressing customer concerns, and building a community. </a:t>
            </a:r>
            <a:endParaRPr b="0" lang="en-US" sz="22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200" spc="-1" strike="noStrike">
                <a:solidFill>
                  <a:schemeClr val="dk1">
                    <a:lumMod val="75000"/>
                    <a:lumOff val="25000"/>
                  </a:schemeClr>
                </a:solidFill>
                <a:latin typeface="Times New Roman"/>
              </a:rPr>
              <a:t>TESCO strategically utilizes these platforms to enhance its brand presence, connect with diverse audiences, and stay attuned to customer preferences in the digital space.</a:t>
            </a:r>
            <a:endParaRPr b="0" lang="en-US" sz="22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p:txBody>
      </p:sp>
      <p:pic>
        <p:nvPicPr>
          <p:cNvPr id="186" name="Content Placeholder 4" descr=""/>
          <p:cNvPicPr/>
          <p:nvPr/>
        </p:nvPicPr>
        <p:blipFill>
          <a:blip r:embed="rId1"/>
          <a:stretch/>
        </p:blipFill>
        <p:spPr>
          <a:xfrm>
            <a:off x="6208560" y="2603520"/>
            <a:ext cx="5407560" cy="3055680"/>
          </a:xfrm>
          <a:prstGeom prst="rect">
            <a:avLst/>
          </a:prstGeom>
          <a:ln w="0">
            <a:noFill/>
          </a:ln>
        </p:spPr>
      </p:pic>
      <p:sp>
        <p:nvSpPr>
          <p:cNvPr id="187" name="Rectangle 5"/>
          <p:cNvSpPr/>
          <p:nvPr/>
        </p:nvSpPr>
        <p:spPr>
          <a:xfrm>
            <a:off x="5752440" y="6019920"/>
            <a:ext cx="6095520" cy="363960"/>
          </a:xfrm>
          <a:prstGeom prst="rect">
            <a:avLst/>
          </a:prstGeom>
          <a:noFill/>
          <a:ln w="0">
            <a:noFill/>
          </a:ln>
        </p:spPr>
        <p:style>
          <a:lnRef idx="0"/>
          <a:fillRef idx="0"/>
          <a:effectRef idx="0"/>
          <a:fontRef idx="minor"/>
        </p:style>
        <p:txBody>
          <a:bodyPr lIns="90000" rIns="90000" tIns="45000" bIns="45000" anchor="t">
            <a:spAutoFit/>
          </a:bodyPr>
          <a:p>
            <a:pPr defTabSz="457200">
              <a:lnSpc>
                <a:spcPct val="100000"/>
              </a:lnSpc>
            </a:pPr>
            <a:r>
              <a:rPr b="1" lang="en-GB" sz="1800" spc="-1" strike="noStrike">
                <a:solidFill>
                  <a:schemeClr val="dk1"/>
                </a:solidFill>
                <a:latin typeface="Century Gothic"/>
              </a:rPr>
              <a:t>(Setiawati et al., 2019)</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5.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88"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defTabSz="457200">
              <a:lnSpc>
                <a:spcPct val="100000"/>
              </a:lnSpc>
              <a:buNone/>
            </a:pPr>
            <a:r>
              <a:rPr b="1" lang="en-US" sz="3600" spc="-1" strike="noStrike">
                <a:solidFill>
                  <a:schemeClr val="lt2"/>
                </a:solidFill>
                <a:latin typeface="Times New Roman"/>
              </a:rPr>
              <a:t>Digital marketing campaigns</a:t>
            </a:r>
            <a:endParaRPr b="0" lang="en-US" sz="3600" spc="-1" strike="noStrike">
              <a:solidFill>
                <a:schemeClr val="dk1"/>
              </a:solidFill>
              <a:latin typeface="Century Gothic"/>
            </a:endParaRPr>
          </a:p>
        </p:txBody>
      </p:sp>
      <p:sp>
        <p:nvSpPr>
          <p:cNvPr id="189" name="PlaceHolder 2"/>
          <p:cNvSpPr>
            <a:spLocks noGrp="1"/>
          </p:cNvSpPr>
          <p:nvPr>
            <p:ph/>
          </p:nvPr>
        </p:nvSpPr>
        <p:spPr>
          <a:xfrm>
            <a:off x="772560" y="2603520"/>
            <a:ext cx="5949720" cy="341604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f5a408"/>
              </a:buClr>
              <a:buSzPct val="80000"/>
              <a:buFont typeface="Wingdings 3" charset="2"/>
              <a:buChar char=""/>
            </a:pPr>
            <a:r>
              <a:rPr b="0" lang="en-US" sz="2000" spc="-1" strike="noStrike">
                <a:solidFill>
                  <a:schemeClr val="dk1">
                    <a:lumMod val="75000"/>
                    <a:lumOff val="25000"/>
                  </a:schemeClr>
                </a:solidFill>
                <a:latin typeface="Times New Roman"/>
              </a:rPr>
              <a:t>Digital marketing campaigns for CRM leverage</a:t>
            </a:r>
            <a:endParaRPr b="0" lang="en-US" sz="20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000" spc="-1" strike="noStrike">
                <a:solidFill>
                  <a:schemeClr val="dk1">
                    <a:lumMod val="75000"/>
                    <a:lumOff val="25000"/>
                  </a:schemeClr>
                </a:solidFill>
                <a:latin typeface="Times New Roman"/>
              </a:rPr>
              <a:t>Personalized email campaigns</a:t>
            </a:r>
            <a:endParaRPr b="0" lang="en-US" sz="20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000" spc="-1" strike="noStrike">
                <a:solidFill>
                  <a:schemeClr val="dk1">
                    <a:lumMod val="75000"/>
                    <a:lumOff val="25000"/>
                  </a:schemeClr>
                </a:solidFill>
                <a:latin typeface="Times New Roman"/>
              </a:rPr>
              <a:t>Targeted social media promotions, and exclusive online offers. </a:t>
            </a:r>
            <a:endParaRPr b="0" lang="en-US" sz="20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charset="2"/>
              <a:buChar char=""/>
            </a:pPr>
            <a:r>
              <a:rPr b="0" lang="en-US" sz="2000" spc="-1" strike="noStrike">
                <a:solidFill>
                  <a:schemeClr val="dk1">
                    <a:lumMod val="75000"/>
                    <a:lumOff val="25000"/>
                  </a:schemeClr>
                </a:solidFill>
                <a:latin typeface="Times New Roman"/>
              </a:rPr>
              <a:t>Notable initiatives include</a:t>
            </a:r>
            <a:endParaRPr b="0" lang="en-US" sz="20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charset="2"/>
              <a:buChar char=""/>
            </a:pPr>
            <a:r>
              <a:rPr b="0" lang="en-US" sz="2000" spc="-1" strike="noStrike">
                <a:solidFill>
                  <a:schemeClr val="dk1">
                    <a:lumMod val="75000"/>
                    <a:lumOff val="25000"/>
                  </a:schemeClr>
                </a:solidFill>
                <a:latin typeface="Times New Roman"/>
              </a:rPr>
              <a:t> </a:t>
            </a:r>
            <a:r>
              <a:rPr b="0" lang="en-US" sz="2000" spc="-1" strike="noStrike">
                <a:solidFill>
                  <a:schemeClr val="dk1">
                    <a:lumMod val="75000"/>
                    <a:lumOff val="25000"/>
                  </a:schemeClr>
                </a:solidFill>
                <a:latin typeface="Times New Roman"/>
              </a:rPr>
              <a:t>loyalty program incentives</a:t>
            </a:r>
            <a:endParaRPr b="0" lang="en-US" sz="20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charset="2"/>
              <a:buChar char=""/>
            </a:pPr>
            <a:r>
              <a:rPr b="0" lang="en-US" sz="2000" spc="-1" strike="noStrike">
                <a:solidFill>
                  <a:schemeClr val="dk1">
                    <a:lumMod val="75000"/>
                    <a:lumOff val="25000"/>
                  </a:schemeClr>
                </a:solidFill>
                <a:latin typeface="Times New Roman"/>
              </a:rPr>
              <a:t> </a:t>
            </a:r>
            <a:r>
              <a:rPr b="0" lang="en-US" sz="2000" spc="-1" strike="noStrike">
                <a:solidFill>
                  <a:schemeClr val="dk1">
                    <a:lumMod val="75000"/>
                    <a:lumOff val="25000"/>
                  </a:schemeClr>
                </a:solidFill>
                <a:latin typeface="Times New Roman"/>
              </a:rPr>
              <a:t>customer appreciation events</a:t>
            </a:r>
            <a:endParaRPr b="0" lang="en-US" sz="2000" spc="-1" strike="noStrike">
              <a:solidFill>
                <a:schemeClr val="dk1">
                  <a:lumMod val="75000"/>
                  <a:lumOff val="25000"/>
                </a:schemeClr>
              </a:solidFill>
              <a:latin typeface="Century Gothic"/>
            </a:endParaRPr>
          </a:p>
          <a:p>
            <a:pPr lvl="1" marL="743040" indent="-285840" defTabSz="457200">
              <a:lnSpc>
                <a:spcPct val="100000"/>
              </a:lnSpc>
              <a:spcBef>
                <a:spcPts val="1001"/>
              </a:spcBef>
              <a:buClr>
                <a:srgbClr val="f5a408"/>
              </a:buClr>
              <a:buSzPct val="80000"/>
              <a:buFont typeface="Wingdings" charset="2"/>
              <a:buChar char=""/>
            </a:pPr>
            <a:r>
              <a:rPr b="0" lang="en-US" sz="2000" spc="-1" strike="noStrike">
                <a:solidFill>
                  <a:schemeClr val="dk1">
                    <a:lumMod val="75000"/>
                    <a:lumOff val="25000"/>
                  </a:schemeClr>
                </a:solidFill>
                <a:latin typeface="Times New Roman"/>
              </a:rPr>
              <a:t> </a:t>
            </a:r>
            <a:r>
              <a:rPr b="0" lang="en-US" sz="2000" spc="-1" strike="noStrike">
                <a:solidFill>
                  <a:schemeClr val="dk1">
                    <a:lumMod val="75000"/>
                    <a:lumOff val="25000"/>
                  </a:schemeClr>
                </a:solidFill>
                <a:latin typeface="Times New Roman"/>
              </a:rPr>
              <a:t>and interactive online surveys, </a:t>
            </a:r>
            <a:endParaRPr b="0" lang="en-US" sz="2000" spc="-1" strike="noStrike">
              <a:solidFill>
                <a:schemeClr val="dk1">
                  <a:lumMod val="75000"/>
                  <a:lumOff val="25000"/>
                </a:schemeClr>
              </a:solidFill>
              <a:latin typeface="Century Gothic"/>
            </a:endParaRPr>
          </a:p>
        </p:txBody>
      </p:sp>
      <p:pic>
        <p:nvPicPr>
          <p:cNvPr id="190" name="Content Placeholder 4" descr=""/>
          <p:cNvPicPr/>
          <p:nvPr/>
        </p:nvPicPr>
        <p:blipFill>
          <a:blip r:embed="rId1"/>
          <a:stretch/>
        </p:blipFill>
        <p:spPr>
          <a:xfrm>
            <a:off x="6942960" y="2694960"/>
            <a:ext cx="4824000" cy="2950920"/>
          </a:xfrm>
          <a:prstGeom prst="rect">
            <a:avLst/>
          </a:prstGeom>
          <a:ln w="0">
            <a:noFill/>
          </a:ln>
        </p:spPr>
      </p:pic>
      <p:sp>
        <p:nvSpPr>
          <p:cNvPr id="191" name="Rectangle 5"/>
          <p:cNvSpPr/>
          <p:nvPr/>
        </p:nvSpPr>
        <p:spPr>
          <a:xfrm>
            <a:off x="5892120" y="6019920"/>
            <a:ext cx="3066120" cy="363960"/>
          </a:xfrm>
          <a:prstGeom prst="rect">
            <a:avLst/>
          </a:prstGeom>
          <a:noFill/>
          <a:ln w="0">
            <a:noFill/>
          </a:ln>
        </p:spPr>
        <p:style>
          <a:lnRef idx="0"/>
          <a:fillRef idx="0"/>
          <a:effectRef idx="0"/>
          <a:fontRef idx="minor"/>
        </p:style>
        <p:txBody>
          <a:bodyPr wrap="none" lIns="90000" rIns="90000" tIns="45000" bIns="45000" anchor="t">
            <a:spAutoFit/>
          </a:bodyPr>
          <a:p>
            <a:pPr defTabSz="457200">
              <a:lnSpc>
                <a:spcPct val="100000"/>
              </a:lnSpc>
            </a:pPr>
            <a:r>
              <a:rPr b="1" lang="en-US" sz="1800" spc="-1" strike="noStrike">
                <a:solidFill>
                  <a:schemeClr val="dk1"/>
                </a:solidFill>
                <a:latin typeface="Century Gothic"/>
              </a:rPr>
              <a:t>(Buttle and Maklan, 2019).</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6.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2"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defTabSz="457200">
              <a:lnSpc>
                <a:spcPct val="100000"/>
              </a:lnSpc>
              <a:buNone/>
            </a:pPr>
            <a:r>
              <a:rPr b="1" lang="en-US" sz="2400" spc="-1" strike="noStrike">
                <a:solidFill>
                  <a:schemeClr val="lt2"/>
                </a:solidFill>
                <a:latin typeface="Century Gothic"/>
              </a:rPr>
              <a:t>Role of  digital  and  media in enhancing CRM at TESCO</a:t>
            </a:r>
            <a:endParaRPr b="0" lang="en-US" sz="2400" spc="-1" strike="noStrike">
              <a:solidFill>
                <a:schemeClr val="dk1"/>
              </a:solidFill>
              <a:latin typeface="Century Gothic"/>
            </a:endParaRPr>
          </a:p>
        </p:txBody>
      </p:sp>
      <p:sp>
        <p:nvSpPr>
          <p:cNvPr id="193" name="PlaceHolder 2"/>
          <p:cNvSpPr>
            <a:spLocks noGrp="1"/>
          </p:cNvSpPr>
          <p:nvPr>
            <p:ph/>
          </p:nvPr>
        </p:nvSpPr>
        <p:spPr>
          <a:xfrm>
            <a:off x="605160" y="2603520"/>
            <a:ext cx="5374440" cy="341604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f5a408"/>
              </a:buClr>
              <a:buSzPct val="80000"/>
              <a:buFont typeface="Wingdings 3" charset="2"/>
              <a:buChar char=""/>
            </a:pPr>
            <a:r>
              <a:rPr b="0" lang="en-US" sz="2800" spc="-1" strike="noStrike">
                <a:solidFill>
                  <a:schemeClr val="dk1">
                    <a:lumMod val="75000"/>
                    <a:lumOff val="25000"/>
                  </a:schemeClr>
                </a:solidFill>
                <a:latin typeface="Times New Roman"/>
              </a:rPr>
              <a:t>Tesco Social media is used for CRM in the  following ways : </a:t>
            </a:r>
            <a:endParaRPr b="0" lang="en-US" sz="28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800" spc="-1" strike="noStrike">
                <a:solidFill>
                  <a:schemeClr val="dk1">
                    <a:lumMod val="75000"/>
                    <a:lumOff val="25000"/>
                  </a:schemeClr>
                </a:solidFill>
                <a:latin typeface="Times New Roman"/>
              </a:rPr>
              <a:t>Real-time Engagement</a:t>
            </a:r>
            <a:endParaRPr b="0" lang="en-US" sz="28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800" spc="-1" strike="noStrike">
                <a:solidFill>
                  <a:schemeClr val="dk1">
                    <a:lumMod val="75000"/>
                    <a:lumOff val="25000"/>
                  </a:schemeClr>
                </a:solidFill>
                <a:latin typeface="Times New Roman"/>
              </a:rPr>
              <a:t>Personalization.</a:t>
            </a:r>
            <a:endParaRPr b="0" lang="en-US" sz="28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800" spc="-1" strike="noStrike">
                <a:solidFill>
                  <a:schemeClr val="dk1">
                    <a:lumMod val="75000"/>
                    <a:lumOff val="25000"/>
                  </a:schemeClr>
                </a:solidFill>
                <a:latin typeface="Times New Roman"/>
              </a:rPr>
              <a:t>Feedback Mechanisms</a:t>
            </a:r>
            <a:endParaRPr b="0" lang="en-US" sz="2800" spc="-1" strike="noStrike">
              <a:solidFill>
                <a:schemeClr val="dk1">
                  <a:lumMod val="75000"/>
                  <a:lumOff val="25000"/>
                </a:schemeClr>
              </a:solidFill>
              <a:latin typeface="Century Gothic"/>
            </a:endParaRPr>
          </a:p>
        </p:txBody>
      </p:sp>
      <p:pic>
        <p:nvPicPr>
          <p:cNvPr id="194" name="Content Placeholder 4" descr=""/>
          <p:cNvPicPr/>
          <p:nvPr/>
        </p:nvPicPr>
        <p:blipFill>
          <a:blip r:embed="rId1"/>
          <a:stretch/>
        </p:blipFill>
        <p:spPr>
          <a:xfrm>
            <a:off x="7131960" y="2783880"/>
            <a:ext cx="4536000" cy="2750760"/>
          </a:xfrm>
          <a:prstGeom prst="rect">
            <a:avLst/>
          </a:prstGeom>
          <a:ln w="0">
            <a:noFill/>
          </a:ln>
        </p:spPr>
      </p:pic>
      <p:sp>
        <p:nvSpPr>
          <p:cNvPr id="195" name="Rectangle 5"/>
          <p:cNvSpPr/>
          <p:nvPr/>
        </p:nvSpPr>
        <p:spPr>
          <a:xfrm>
            <a:off x="4518360" y="6019920"/>
            <a:ext cx="1904760" cy="363960"/>
          </a:xfrm>
          <a:prstGeom prst="rect">
            <a:avLst/>
          </a:prstGeom>
          <a:noFill/>
          <a:ln w="0">
            <a:noFill/>
          </a:ln>
        </p:spPr>
        <p:style>
          <a:lnRef idx="0"/>
          <a:fillRef idx="0"/>
          <a:effectRef idx="0"/>
          <a:fontRef idx="minor"/>
        </p:style>
        <p:txBody>
          <a:bodyPr wrap="none" lIns="90000" rIns="90000" tIns="45000" bIns="45000" anchor="t">
            <a:spAutoFit/>
          </a:bodyPr>
          <a:p>
            <a:pPr defTabSz="457200">
              <a:lnSpc>
                <a:spcPct val="100000"/>
              </a:lnSpc>
            </a:pPr>
            <a:r>
              <a:rPr b="1" lang="en-GB" sz="1800" spc="-1" strike="noStrike">
                <a:solidFill>
                  <a:schemeClr val="dk1"/>
                </a:solidFill>
                <a:latin typeface="Century Gothic"/>
              </a:rPr>
              <a:t>(Kumar,  2021). </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7.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196" name="PlaceHolder 1"/>
          <p:cNvSpPr>
            <a:spLocks noGrp="1"/>
          </p:cNvSpPr>
          <p:nvPr>
            <p:ph/>
          </p:nvPr>
        </p:nvSpPr>
        <p:spPr>
          <a:xfrm>
            <a:off x="1151280" y="2603520"/>
            <a:ext cx="4828320" cy="3416040"/>
          </a:xfrm>
          <a:prstGeom prst="rect">
            <a:avLst/>
          </a:prstGeom>
          <a:noFill/>
          <a:ln w="0">
            <a:noFill/>
          </a:ln>
        </p:spPr>
        <p:txBody>
          <a:bodyPr lIns="91440" rIns="91440" tIns="45720" bIns="45720" anchor="t">
            <a:normAutofit/>
          </a:bodyPr>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Accessibility: Provides 24/7 access to information and support.</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Community Building</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Multichannel Communication</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Data Analytics</a:t>
            </a:r>
            <a:endParaRPr b="0" lang="en-US" sz="2400" spc="-1" strike="noStrike">
              <a:solidFill>
                <a:schemeClr val="dk1">
                  <a:lumMod val="75000"/>
                  <a:lumOff val="25000"/>
                </a:schemeClr>
              </a:solidFill>
              <a:latin typeface="Century Gothic"/>
            </a:endParaRPr>
          </a:p>
        </p:txBody>
      </p:sp>
      <p:pic>
        <p:nvPicPr>
          <p:cNvPr id="197" name="Content Placeholder 4" descr=""/>
          <p:cNvPicPr/>
          <p:nvPr/>
        </p:nvPicPr>
        <p:blipFill>
          <a:blip r:embed="rId1"/>
          <a:stretch/>
        </p:blipFill>
        <p:spPr>
          <a:xfrm>
            <a:off x="9916200" y="2743200"/>
            <a:ext cx="2121120" cy="1335960"/>
          </a:xfrm>
          <a:prstGeom prst="rect">
            <a:avLst/>
          </a:prstGeom>
          <a:ln w="0">
            <a:noFill/>
          </a:ln>
        </p:spPr>
      </p:pic>
      <p:pic>
        <p:nvPicPr>
          <p:cNvPr id="198" name="Picture 5" descr=""/>
          <p:cNvPicPr/>
          <p:nvPr/>
        </p:nvPicPr>
        <p:blipFill>
          <a:blip r:embed="rId2"/>
          <a:stretch/>
        </p:blipFill>
        <p:spPr>
          <a:xfrm>
            <a:off x="9916200" y="4079520"/>
            <a:ext cx="2121120" cy="1689840"/>
          </a:xfrm>
          <a:prstGeom prst="rect">
            <a:avLst/>
          </a:prstGeom>
          <a:ln w="0">
            <a:noFill/>
          </a:ln>
        </p:spPr>
      </p:pic>
      <p:pic>
        <p:nvPicPr>
          <p:cNvPr id="199" name="Picture 6" descr=""/>
          <p:cNvPicPr/>
          <p:nvPr/>
        </p:nvPicPr>
        <p:blipFill>
          <a:blip r:embed="rId3"/>
          <a:stretch/>
        </p:blipFill>
        <p:spPr>
          <a:xfrm>
            <a:off x="6086880" y="2743200"/>
            <a:ext cx="3829320" cy="3038400"/>
          </a:xfrm>
          <a:prstGeom prst="rect">
            <a:avLst/>
          </a:prstGeom>
          <a:ln w="0">
            <a:noFill/>
          </a:ln>
        </p:spPr>
      </p:pic>
      <p:sp>
        <p:nvSpPr>
          <p:cNvPr id="200" name="Rectangle 7"/>
          <p:cNvSpPr/>
          <p:nvPr/>
        </p:nvSpPr>
        <p:spPr>
          <a:xfrm>
            <a:off x="2338560" y="5835240"/>
            <a:ext cx="3651120" cy="363960"/>
          </a:xfrm>
          <a:prstGeom prst="rect">
            <a:avLst/>
          </a:prstGeom>
          <a:noFill/>
          <a:ln w="0">
            <a:noFill/>
          </a:ln>
        </p:spPr>
        <p:style>
          <a:lnRef idx="0"/>
          <a:fillRef idx="0"/>
          <a:effectRef idx="0"/>
          <a:fontRef idx="minor"/>
        </p:style>
        <p:txBody>
          <a:bodyPr wrap="none" lIns="90000" rIns="90000" tIns="45000" bIns="45000" anchor="t">
            <a:spAutoFit/>
          </a:bodyPr>
          <a:p>
            <a:pPr defTabSz="457200">
              <a:lnSpc>
                <a:spcPct val="100000"/>
              </a:lnSpc>
            </a:pPr>
            <a:r>
              <a:rPr b="1" lang="en-GB" sz="1800" spc="-1" strike="noStrike">
                <a:solidFill>
                  <a:schemeClr val="dk1"/>
                </a:solidFill>
                <a:latin typeface="Century Gothic"/>
              </a:rPr>
              <a:t>(Kemper and Ballantine, 2019). </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8.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1" name="PlaceHolder 1"/>
          <p:cNvSpPr>
            <a:spLocks noGrp="1"/>
          </p:cNvSpPr>
          <p:nvPr>
            <p:ph type="title"/>
          </p:nvPr>
        </p:nvSpPr>
        <p:spPr>
          <a:xfrm>
            <a:off x="772560" y="947880"/>
            <a:ext cx="9143280" cy="728280"/>
          </a:xfrm>
          <a:prstGeom prst="rect">
            <a:avLst/>
          </a:prstGeom>
          <a:noFill/>
          <a:ln w="0">
            <a:noFill/>
          </a:ln>
        </p:spPr>
        <p:txBody>
          <a:bodyPr lIns="91440" rIns="91440" tIns="45720" bIns="45720" anchor="ctr">
            <a:noAutofit/>
          </a:bodyPr>
          <a:p>
            <a:pPr indent="0" defTabSz="457200">
              <a:lnSpc>
                <a:spcPct val="100000"/>
              </a:lnSpc>
              <a:buNone/>
            </a:pPr>
            <a:br>
              <a:rPr sz="2000"/>
            </a:br>
            <a:br>
              <a:rPr sz="2000"/>
            </a:br>
            <a:br>
              <a:rPr sz="2000"/>
            </a:br>
            <a:br>
              <a:rPr sz="2000"/>
            </a:br>
            <a:br>
              <a:rPr sz="2000"/>
            </a:br>
            <a:br>
              <a:rPr sz="2000"/>
            </a:br>
            <a:r>
              <a:rPr b="1" lang="en-GB" sz="2000" spc="-1" strike="noStrike">
                <a:solidFill>
                  <a:schemeClr val="lt2"/>
                </a:solidFill>
                <a:latin typeface="Century Gothic"/>
              </a:rPr>
              <a:t>An assessment of how successful this engagement has been in terms of organisation performance</a:t>
            </a:r>
            <a:r>
              <a:rPr b="1" lang="en-GB" sz="3600" spc="-1" strike="noStrike">
                <a:solidFill>
                  <a:schemeClr val="lt2"/>
                </a:solidFill>
                <a:latin typeface="Century Gothic"/>
              </a:rPr>
              <a:t>.</a:t>
            </a:r>
            <a:br>
              <a:rPr sz="3600"/>
            </a:br>
            <a:r>
              <a:rPr b="0" lang="en-GB" sz="3600" spc="-1" strike="noStrike">
                <a:solidFill>
                  <a:schemeClr val="lt2"/>
                </a:solidFill>
                <a:latin typeface="Century Gothic"/>
              </a:rPr>
              <a:t> </a:t>
            </a:r>
            <a:br>
              <a:rPr sz="3600"/>
            </a:br>
            <a:r>
              <a:rPr b="0" lang="en-GB" sz="3600" spc="-1" strike="noStrike">
                <a:solidFill>
                  <a:schemeClr val="lt2"/>
                </a:solidFill>
                <a:latin typeface="Century Gothic"/>
              </a:rPr>
              <a:t> </a:t>
            </a:r>
            <a:br>
              <a:rPr sz="3600"/>
            </a:br>
            <a:endParaRPr b="0" lang="en-US" sz="3600" spc="-1" strike="noStrike">
              <a:solidFill>
                <a:schemeClr val="dk1"/>
              </a:solidFill>
              <a:latin typeface="Century Gothic"/>
            </a:endParaRPr>
          </a:p>
        </p:txBody>
      </p:sp>
      <p:sp>
        <p:nvSpPr>
          <p:cNvPr id="202" name="PlaceHolder 2"/>
          <p:cNvSpPr>
            <a:spLocks noGrp="1"/>
          </p:cNvSpPr>
          <p:nvPr>
            <p:ph/>
          </p:nvPr>
        </p:nvSpPr>
        <p:spPr>
          <a:xfrm>
            <a:off x="657000" y="2603520"/>
            <a:ext cx="5344200" cy="365544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TESCO's digital and social media engagement has proven highly successful and successful CRM </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 </a:t>
            </a:r>
            <a:r>
              <a:rPr b="0" lang="en-US" sz="2400" spc="-1" strike="noStrike">
                <a:solidFill>
                  <a:schemeClr val="dk1">
                    <a:lumMod val="75000"/>
                    <a:lumOff val="25000"/>
                  </a:schemeClr>
                </a:solidFill>
                <a:latin typeface="Times New Roman"/>
              </a:rPr>
              <a:t>This  has been evidenced by:</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 </a:t>
            </a:r>
            <a:r>
              <a:rPr b="0" lang="en-US" sz="2400" spc="-1" strike="noStrike">
                <a:solidFill>
                  <a:schemeClr val="dk1">
                    <a:lumMod val="75000"/>
                    <a:lumOff val="25000"/>
                  </a:schemeClr>
                </a:solidFill>
                <a:latin typeface="Times New Roman"/>
              </a:rPr>
              <a:t>Increased customer satisfaction</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2400" spc="-1" strike="noStrike">
                <a:solidFill>
                  <a:schemeClr val="dk1">
                    <a:lumMod val="75000"/>
                    <a:lumOff val="25000"/>
                  </a:schemeClr>
                </a:solidFill>
                <a:latin typeface="Times New Roman"/>
              </a:rPr>
              <a:t>Customer Retention</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brand loyalty</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and positive financial indicators. </a:t>
            </a:r>
            <a:endParaRPr b="0" lang="en-US" sz="2400" spc="-1" strike="noStrike">
              <a:solidFill>
                <a:schemeClr val="dk1">
                  <a:lumMod val="75000"/>
                  <a:lumOff val="25000"/>
                </a:schemeClr>
              </a:solidFill>
              <a:latin typeface="Century Gothic"/>
            </a:endParaRPr>
          </a:p>
        </p:txBody>
      </p:sp>
      <p:pic>
        <p:nvPicPr>
          <p:cNvPr id="203" name="Content Placeholder 4" descr=""/>
          <p:cNvPicPr/>
          <p:nvPr/>
        </p:nvPicPr>
        <p:blipFill>
          <a:blip r:embed="rId1"/>
          <a:stretch/>
        </p:blipFill>
        <p:spPr>
          <a:xfrm>
            <a:off x="6208560" y="2758320"/>
            <a:ext cx="5420520" cy="3500280"/>
          </a:xfrm>
          <a:prstGeom prst="rect">
            <a:avLst/>
          </a:prstGeom>
          <a:ln w="0">
            <a:noFill/>
          </a:ln>
        </p:spPr>
      </p:pic>
      <p:sp>
        <p:nvSpPr>
          <p:cNvPr id="204" name="Rectangle 5"/>
          <p:cNvSpPr/>
          <p:nvPr/>
        </p:nvSpPr>
        <p:spPr>
          <a:xfrm>
            <a:off x="5715720" y="6258960"/>
            <a:ext cx="3253320" cy="363960"/>
          </a:xfrm>
          <a:prstGeom prst="rect">
            <a:avLst/>
          </a:prstGeom>
          <a:noFill/>
          <a:ln w="0">
            <a:noFill/>
          </a:ln>
        </p:spPr>
        <p:style>
          <a:lnRef idx="0"/>
          <a:fillRef idx="0"/>
          <a:effectRef idx="0"/>
          <a:fontRef idx="minor"/>
        </p:style>
        <p:txBody>
          <a:bodyPr wrap="none" lIns="90000" rIns="90000" tIns="45000" bIns="45000" anchor="t">
            <a:spAutoFit/>
          </a:bodyPr>
          <a:p>
            <a:pPr defTabSz="457200">
              <a:lnSpc>
                <a:spcPct val="100000"/>
              </a:lnSpc>
            </a:pPr>
            <a:r>
              <a:rPr b="1" lang="en-GB" sz="1800" spc="-1" strike="noStrike">
                <a:solidFill>
                  <a:schemeClr val="dk1"/>
                </a:solidFill>
                <a:latin typeface="Century Gothic"/>
              </a:rPr>
              <a:t>(James and Cooper, 2020). </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9.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5" name="PlaceHolder 1"/>
          <p:cNvSpPr>
            <a:spLocks noGrp="1"/>
          </p:cNvSpPr>
          <p:nvPr>
            <p:ph/>
          </p:nvPr>
        </p:nvSpPr>
        <p:spPr>
          <a:xfrm>
            <a:off x="862920" y="2603520"/>
            <a:ext cx="5117040" cy="341604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f5a408"/>
              </a:buClr>
              <a:buSzPct val="80000"/>
              <a:buFont typeface="Wingdings 3" charset="2"/>
              <a:buChar char=""/>
            </a:pPr>
            <a:r>
              <a:rPr b="0" lang="en-GB" sz="2400" spc="-1" strike="noStrike">
                <a:solidFill>
                  <a:schemeClr val="dk1">
                    <a:lumMod val="75000"/>
                    <a:lumOff val="25000"/>
                  </a:schemeClr>
                </a:solidFill>
                <a:latin typeface="Times New Roman"/>
              </a:rPr>
              <a:t>Sales Growth</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2400" spc="-1" strike="noStrike">
                <a:solidFill>
                  <a:schemeClr val="dk1">
                    <a:lumMod val="75000"/>
                    <a:lumOff val="25000"/>
                  </a:schemeClr>
                </a:solidFill>
                <a:latin typeface="Times New Roman"/>
              </a:rPr>
              <a:t>Customer Satisfaction Scores:</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2400" spc="-1" strike="noStrike">
                <a:solidFill>
                  <a:schemeClr val="dk1">
                    <a:lumMod val="75000"/>
                    <a:lumOff val="25000"/>
                  </a:schemeClr>
                </a:solidFill>
                <a:latin typeface="Times New Roman"/>
              </a:rPr>
              <a:t>Market Share Increase:</a:t>
            </a:r>
            <a:endParaRPr b="0" lang="en-US" sz="24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400" spc="-1" strike="noStrike">
                <a:solidFill>
                  <a:schemeClr val="dk1">
                    <a:lumMod val="75000"/>
                    <a:lumOff val="25000"/>
                  </a:schemeClr>
                </a:solidFill>
                <a:latin typeface="Times New Roman"/>
              </a:rPr>
              <a:t>The strategic use of these channels has contributed significantly to organizational growth, market presence, and overall performance metrics.</a:t>
            </a:r>
            <a:endParaRPr b="0" lang="en-US" sz="24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p:txBody>
      </p:sp>
      <p:pic>
        <p:nvPicPr>
          <p:cNvPr id="206" name="Content Placeholder 4" descr=""/>
          <p:cNvPicPr/>
          <p:nvPr/>
        </p:nvPicPr>
        <p:blipFill>
          <a:blip r:embed="rId1"/>
          <a:stretch/>
        </p:blipFill>
        <p:spPr>
          <a:xfrm>
            <a:off x="6721920" y="2955240"/>
            <a:ext cx="4467600" cy="2712960"/>
          </a:xfrm>
          <a:prstGeom prst="rect">
            <a:avLst/>
          </a:prstGeom>
          <a:ln w="0">
            <a:noFill/>
          </a:ln>
        </p:spPr>
      </p:pic>
      <p:sp>
        <p:nvSpPr>
          <p:cNvPr id="207" name="Rectangle 5"/>
          <p:cNvSpPr/>
          <p:nvPr/>
        </p:nvSpPr>
        <p:spPr>
          <a:xfrm>
            <a:off x="4461840" y="6019920"/>
            <a:ext cx="2935080" cy="363960"/>
          </a:xfrm>
          <a:prstGeom prst="rect">
            <a:avLst/>
          </a:prstGeom>
          <a:noFill/>
          <a:ln w="0">
            <a:noFill/>
          </a:ln>
        </p:spPr>
        <p:style>
          <a:lnRef idx="0"/>
          <a:fillRef idx="0"/>
          <a:effectRef idx="0"/>
          <a:fontRef idx="minor"/>
        </p:style>
        <p:txBody>
          <a:bodyPr wrap="none" lIns="90000" rIns="90000" tIns="45000" bIns="45000" anchor="t">
            <a:spAutoFit/>
          </a:bodyPr>
          <a:p>
            <a:pPr defTabSz="457200">
              <a:lnSpc>
                <a:spcPct val="100000"/>
              </a:lnSpc>
            </a:pPr>
            <a:r>
              <a:rPr b="1" lang="en-GB" sz="1800" spc="-1" strike="noStrike">
                <a:solidFill>
                  <a:schemeClr val="dk1"/>
                </a:solidFill>
                <a:latin typeface="Century Gothic"/>
              </a:rPr>
              <a:t>(Evans and Mason, 2018</a:t>
            </a:r>
            <a:r>
              <a:rPr b="0" lang="en-GB" sz="1800" spc="-1" strike="noStrike">
                <a:solidFill>
                  <a:schemeClr val="dk1"/>
                </a:solidFill>
                <a:latin typeface="Century Gothic"/>
              </a:rPr>
              <a:t>)</a:t>
            </a:r>
            <a:endParaRPr b="0" lang="en-GB" sz="1800" spc="-1" strike="noStrike">
              <a:solidFill>
                <a:srgbClr val="000000"/>
              </a:solidFill>
              <a:latin typeface="Arial"/>
            </a:endParaRPr>
          </a:p>
        </p:txBody>
      </p:sp>
    </p:spTree>
  </p:cSld>
  <mc:AlternateContent>
    <mc:Choice Requires="p14">
      <p:transition spd="slow" p14:dur="2000"/>
    </mc:Choice>
    <mc:Fallback>
      <p:transition spd="slow"/>
    </mc:Fallback>
  </mc:AlternateContent>
</p:sld>
</file>

<file path=ppt/slides/slide10.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08"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defTabSz="457200">
              <a:lnSpc>
                <a:spcPct val="100000"/>
              </a:lnSpc>
              <a:buNone/>
            </a:pPr>
            <a:r>
              <a:rPr b="1" lang="en-US" sz="3600" spc="-1" strike="noStrike">
                <a:solidFill>
                  <a:schemeClr val="lt2"/>
                </a:solidFill>
                <a:latin typeface="Century Gothic"/>
              </a:rPr>
              <a:t>Conclusion </a:t>
            </a:r>
            <a:endParaRPr b="0" lang="en-US" sz="3600" spc="-1" strike="noStrike">
              <a:solidFill>
                <a:schemeClr val="dk1"/>
              </a:solidFill>
              <a:latin typeface="Century Gothic"/>
            </a:endParaRPr>
          </a:p>
        </p:txBody>
      </p:sp>
      <p:sp>
        <p:nvSpPr>
          <p:cNvPr id="209" name="PlaceHolder 2"/>
          <p:cNvSpPr>
            <a:spLocks noGrp="1"/>
          </p:cNvSpPr>
          <p:nvPr>
            <p:ph/>
          </p:nvPr>
        </p:nvSpPr>
        <p:spPr>
          <a:xfrm>
            <a:off x="721080" y="2603520"/>
            <a:ext cx="5258520" cy="3416040"/>
          </a:xfrm>
          <a:prstGeom prst="rect">
            <a:avLst/>
          </a:prstGeom>
          <a:noFill/>
          <a:ln w="0">
            <a:noFill/>
          </a:ln>
        </p:spPr>
        <p:txBody>
          <a:bodyPr lIns="91440" rIns="91440" tIns="45720" bIns="45720" anchor="t">
            <a:normAutofit/>
          </a:bodyPr>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000" spc="-1" strike="noStrike">
                <a:solidFill>
                  <a:schemeClr val="dk1">
                    <a:lumMod val="75000"/>
                    <a:lumOff val="25000"/>
                  </a:schemeClr>
                </a:solidFill>
                <a:latin typeface="Times New Roman"/>
              </a:rPr>
              <a:t>In conclusion, TESCO's strategic utilization of digital and social media in Customer Relationship Management has proven instrumental in enhancing customer experiences, fostering loyalty, and driving organizational performance. </a:t>
            </a:r>
            <a:endParaRPr b="0" lang="en-US" sz="20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US" sz="2000" spc="-1" strike="noStrike">
                <a:solidFill>
                  <a:schemeClr val="dk1">
                    <a:lumMod val="75000"/>
                    <a:lumOff val="25000"/>
                  </a:schemeClr>
                </a:solidFill>
                <a:latin typeface="Times New Roman"/>
              </a:rPr>
              <a:t>The successful integration of these channels underscores TESCO's commitment to innovation and customer-centricity.</a:t>
            </a:r>
            <a:endParaRPr b="0" lang="en-US" sz="20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20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800" spc="-1" strike="noStrike">
              <a:solidFill>
                <a:schemeClr val="dk1">
                  <a:lumMod val="75000"/>
                  <a:lumOff val="25000"/>
                </a:schemeClr>
              </a:solidFill>
              <a:latin typeface="Century Gothic"/>
            </a:endParaRPr>
          </a:p>
        </p:txBody>
      </p:sp>
    </p:spTree>
  </p:cSld>
  <mc:AlternateContent>
    <mc:Choice Requires="p14">
      <p:transition spd="slow" p14:dur="2000"/>
    </mc:Choice>
    <mc:Fallback>
      <p:transition spd="slow"/>
    </mc:Fallback>
  </mc:AlternateContent>
</p:sld>
</file>

<file path=ppt/slides/slide11.xml><?xml version="1.0" encoding="utf-8"?>
<p:sld xmlns:a="http://schemas.openxmlformats.org/drawingml/2006/main" xmlns:p="http://schemas.openxmlformats.org/presentationml/2006/main" xmlns:r="http://schemas.openxmlformats.org/officeDocument/2006/relationships" xmlns:p14="http://schemas.microsoft.com/office/powerpoint/2010/main" xmlns:p15="http://schemas.microsoft.com/office/powerpoint/2012/main" xmlns:mc="http://schemas.openxmlformats.org/markup-compatibility/2006">
  <p:cSld>
    <p:spTree>
      <p:nvGrpSpPr>
        <p:cNvPr id="1" name=""/>
        <p:cNvGrpSpPr/>
        <p:nvPr/>
      </p:nvGrpSpPr>
      <p:grpSpPr>
        <a:xfrm>
          <a:off x="0" y="0"/>
          <a:ext cx="0" cy="0"/>
          <a:chOff x="0" y="0"/>
          <a:chExt cx="0" cy="0"/>
        </a:xfrm>
      </p:grpSpPr>
      <p:sp>
        <p:nvSpPr>
          <p:cNvPr id="210" name="PlaceHolder 1"/>
          <p:cNvSpPr>
            <a:spLocks noGrp="1"/>
          </p:cNvSpPr>
          <p:nvPr>
            <p:ph type="title"/>
          </p:nvPr>
        </p:nvSpPr>
        <p:spPr>
          <a:xfrm>
            <a:off x="1154880" y="947880"/>
            <a:ext cx="8760960" cy="728280"/>
          </a:xfrm>
          <a:prstGeom prst="rect">
            <a:avLst/>
          </a:prstGeom>
          <a:noFill/>
          <a:ln w="0">
            <a:noFill/>
          </a:ln>
        </p:spPr>
        <p:txBody>
          <a:bodyPr lIns="91440" rIns="91440" tIns="45720" bIns="45720" anchor="ctr">
            <a:noAutofit/>
          </a:bodyPr>
          <a:p>
            <a:pPr indent="0" defTabSz="457200">
              <a:lnSpc>
                <a:spcPct val="100000"/>
              </a:lnSpc>
              <a:buNone/>
            </a:pPr>
            <a:r>
              <a:rPr b="1" lang="en-US" sz="3600" spc="-1" strike="noStrike">
                <a:solidFill>
                  <a:schemeClr val="lt2"/>
                </a:solidFill>
                <a:latin typeface="Century Gothic"/>
              </a:rPr>
              <a:t>References </a:t>
            </a:r>
            <a:endParaRPr b="0" lang="en-US" sz="3600" spc="-1" strike="noStrike">
              <a:solidFill>
                <a:schemeClr val="dk1"/>
              </a:solidFill>
              <a:latin typeface="Century Gothic"/>
            </a:endParaRPr>
          </a:p>
        </p:txBody>
      </p:sp>
      <p:sp>
        <p:nvSpPr>
          <p:cNvPr id="211" name="PlaceHolder 2"/>
          <p:cNvSpPr>
            <a:spLocks noGrp="1"/>
          </p:cNvSpPr>
          <p:nvPr>
            <p:ph/>
          </p:nvPr>
        </p:nvSpPr>
        <p:spPr>
          <a:xfrm>
            <a:off x="644040" y="2410200"/>
            <a:ext cx="11191320" cy="4254120"/>
          </a:xfrm>
          <a:prstGeom prst="rect">
            <a:avLst/>
          </a:prstGeom>
          <a:noFill/>
          <a:ln w="0">
            <a:noFill/>
          </a:ln>
        </p:spPr>
        <p:txBody>
          <a:bodyPr lIns="91440" rIns="91440" tIns="45720" bIns="45720" anchor="t">
            <a:noAutofit/>
          </a:bodyPr>
          <a:p>
            <a:pPr marL="343080" indent="-343080" defTabSz="457200">
              <a:lnSpc>
                <a:spcPct val="100000"/>
              </a:lnSpc>
              <a:spcBef>
                <a:spcPts val="1001"/>
              </a:spcBef>
              <a:buClr>
                <a:srgbClr val="f5a408"/>
              </a:buClr>
              <a:buSzPct val="80000"/>
              <a:buFont typeface="Wingdings 3" charset="2"/>
              <a:buChar char=""/>
            </a:pPr>
            <a:r>
              <a:rPr b="0" lang="en-US" sz="1600" spc="-1" strike="noStrike">
                <a:solidFill>
                  <a:schemeClr val="dk1">
                    <a:lumMod val="75000"/>
                    <a:lumOff val="25000"/>
                  </a:schemeClr>
                </a:solidFill>
                <a:latin typeface="Times New Roman"/>
              </a:rPr>
              <a:t>Buttle, F. and Maklan, S., 2019. </a:t>
            </a:r>
            <a:r>
              <a:rPr b="0" i="1" lang="en-US" sz="1600" spc="-1" strike="noStrike">
                <a:solidFill>
                  <a:schemeClr val="dk1">
                    <a:lumMod val="75000"/>
                    <a:lumOff val="25000"/>
                  </a:schemeClr>
                </a:solidFill>
                <a:latin typeface="Times New Roman"/>
              </a:rPr>
              <a:t>Customer relationship management: concepts and technologies</a:t>
            </a:r>
            <a:r>
              <a:rPr b="0" lang="en-US" sz="1600" spc="-1" strike="noStrike">
                <a:solidFill>
                  <a:schemeClr val="dk1">
                    <a:lumMod val="75000"/>
                    <a:lumOff val="25000"/>
                  </a:schemeClr>
                </a:solidFill>
                <a:latin typeface="Times New Roman"/>
              </a:rPr>
              <a:t>. Routledge. </a:t>
            </a:r>
            <a:endParaRPr b="0" lang="en-US" sz="16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1600" spc="-1" strike="noStrike">
                <a:solidFill>
                  <a:schemeClr val="dk1">
                    <a:lumMod val="75000"/>
                    <a:lumOff val="25000"/>
                  </a:schemeClr>
                </a:solidFill>
                <a:latin typeface="Times New Roman"/>
              </a:rPr>
              <a:t>Evans, B. and Mason, R., 2018. </a:t>
            </a:r>
            <a:r>
              <a:rPr b="0" i="1" lang="en-GB" sz="1600" spc="-1" strike="noStrike">
                <a:solidFill>
                  <a:schemeClr val="dk1">
                    <a:lumMod val="75000"/>
                    <a:lumOff val="25000"/>
                  </a:schemeClr>
                </a:solidFill>
                <a:latin typeface="Times New Roman"/>
              </a:rPr>
              <a:t>The lean supply chain: managing the challenge at Tesco</a:t>
            </a:r>
            <a:r>
              <a:rPr b="0" lang="en-GB" sz="1600" spc="-1" strike="noStrike">
                <a:solidFill>
                  <a:schemeClr val="dk1">
                    <a:lumMod val="75000"/>
                    <a:lumOff val="25000"/>
                  </a:schemeClr>
                </a:solidFill>
                <a:latin typeface="Times New Roman"/>
              </a:rPr>
              <a:t>. Kogan Page Publishers.</a:t>
            </a:r>
            <a:endParaRPr b="0" lang="en-US" sz="16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1600" spc="-1" strike="noStrike">
                <a:solidFill>
                  <a:schemeClr val="dk1">
                    <a:lumMod val="75000"/>
                    <a:lumOff val="25000"/>
                  </a:schemeClr>
                </a:solidFill>
                <a:latin typeface="Times New Roman"/>
              </a:rPr>
              <a:t>Jung, J., Kim, S.J. and Kim, K.H., 2020. Sustainable marketing activities of traditional fashion market and brand loyalty. </a:t>
            </a:r>
            <a:r>
              <a:rPr b="0" i="1" lang="en-GB" sz="1600" spc="-1" strike="noStrike">
                <a:solidFill>
                  <a:schemeClr val="dk1">
                    <a:lumMod val="75000"/>
                    <a:lumOff val="25000"/>
                  </a:schemeClr>
                </a:solidFill>
                <a:latin typeface="Times New Roman"/>
              </a:rPr>
              <a:t>Journal of Business Research</a:t>
            </a:r>
            <a:r>
              <a:rPr b="0" lang="en-GB" sz="1600" spc="-1" strike="noStrike">
                <a:solidFill>
                  <a:schemeClr val="dk1">
                    <a:lumMod val="75000"/>
                    <a:lumOff val="25000"/>
                  </a:schemeClr>
                </a:solidFill>
                <a:latin typeface="Times New Roman"/>
              </a:rPr>
              <a:t>, </a:t>
            </a:r>
            <a:r>
              <a:rPr b="0" i="1" lang="en-GB" sz="1600" spc="-1" strike="noStrike">
                <a:solidFill>
                  <a:schemeClr val="dk1">
                    <a:lumMod val="75000"/>
                    <a:lumOff val="25000"/>
                  </a:schemeClr>
                </a:solidFill>
                <a:latin typeface="Times New Roman"/>
              </a:rPr>
              <a:t>120</a:t>
            </a:r>
            <a:r>
              <a:rPr b="0" lang="en-GB" sz="1600" spc="-1" strike="noStrike">
                <a:solidFill>
                  <a:schemeClr val="dk1">
                    <a:lumMod val="75000"/>
                    <a:lumOff val="25000"/>
                  </a:schemeClr>
                </a:solidFill>
                <a:latin typeface="Times New Roman"/>
              </a:rPr>
              <a:t>, pp.294-301.</a:t>
            </a:r>
            <a:endParaRPr b="0" lang="en-US" sz="16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1600" spc="-1" strike="noStrike">
                <a:solidFill>
                  <a:schemeClr val="dk1">
                    <a:lumMod val="75000"/>
                    <a:lumOff val="25000"/>
                  </a:schemeClr>
                </a:solidFill>
                <a:latin typeface="Times New Roman"/>
              </a:rPr>
              <a:t>James, A. and Cooper, B., 2020  The Impact of Relationship Marketing On Customer Loyalty At Tesco Plc, UK.</a:t>
            </a:r>
            <a:endParaRPr b="0" lang="en-US" sz="16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1600" spc="-1" strike="noStrike">
                <a:solidFill>
                  <a:schemeClr val="dk1">
                    <a:lumMod val="75000"/>
                    <a:lumOff val="25000"/>
                  </a:schemeClr>
                </a:solidFill>
                <a:latin typeface="Times New Roman"/>
              </a:rPr>
              <a:t>Kemper, J.A. and Ballantine, P.W., 2019. What do we mean by sustainability marketing?. </a:t>
            </a:r>
            <a:r>
              <a:rPr b="0" i="1" lang="en-GB" sz="1600" spc="-1" strike="noStrike">
                <a:solidFill>
                  <a:schemeClr val="dk1">
                    <a:lumMod val="75000"/>
                    <a:lumOff val="25000"/>
                  </a:schemeClr>
                </a:solidFill>
                <a:latin typeface="Times New Roman"/>
              </a:rPr>
              <a:t>Journal of Marketing Management</a:t>
            </a:r>
            <a:r>
              <a:rPr b="0" lang="en-GB" sz="1600" spc="-1" strike="noStrike">
                <a:solidFill>
                  <a:schemeClr val="dk1">
                    <a:lumMod val="75000"/>
                    <a:lumOff val="25000"/>
                  </a:schemeClr>
                </a:solidFill>
                <a:latin typeface="Times New Roman"/>
              </a:rPr>
              <a:t>, </a:t>
            </a:r>
            <a:r>
              <a:rPr b="0" i="1" lang="en-GB" sz="1600" spc="-1" strike="noStrike">
                <a:solidFill>
                  <a:schemeClr val="dk1">
                    <a:lumMod val="75000"/>
                    <a:lumOff val="25000"/>
                  </a:schemeClr>
                </a:solidFill>
                <a:latin typeface="Times New Roman"/>
              </a:rPr>
              <a:t>35</a:t>
            </a:r>
            <a:r>
              <a:rPr b="0" lang="en-GB" sz="1600" spc="-1" strike="noStrike">
                <a:solidFill>
                  <a:schemeClr val="dk1">
                    <a:lumMod val="75000"/>
                    <a:lumOff val="25000"/>
                  </a:schemeClr>
                </a:solidFill>
                <a:latin typeface="Times New Roman"/>
              </a:rPr>
              <a:t>(3-4), pp.277-309.</a:t>
            </a:r>
            <a:endParaRPr b="0" lang="en-US" sz="16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1600" spc="-1" strike="noStrike">
                <a:solidFill>
                  <a:schemeClr val="dk1">
                    <a:lumMod val="75000"/>
                    <a:lumOff val="25000"/>
                  </a:schemeClr>
                </a:solidFill>
                <a:latin typeface="Times New Roman"/>
              </a:rPr>
              <a:t>Kumar, A., 2021. Relationship marketing implementation and customer relationship management. </a:t>
            </a:r>
            <a:r>
              <a:rPr b="0" i="1" lang="en-GB" sz="1600" spc="-1" strike="noStrike">
                <a:solidFill>
                  <a:schemeClr val="dk1">
                    <a:lumMod val="75000"/>
                    <a:lumOff val="25000"/>
                  </a:schemeClr>
                </a:solidFill>
                <a:latin typeface="Times New Roman"/>
              </a:rPr>
              <a:t>DR. DY PATIL B-SCHOOL, PUNE, INDIA</a:t>
            </a:r>
            <a:r>
              <a:rPr b="0" lang="en-GB" sz="1600" spc="-1" strike="noStrike">
                <a:solidFill>
                  <a:schemeClr val="dk1">
                    <a:lumMod val="75000"/>
                    <a:lumOff val="25000"/>
                  </a:schemeClr>
                </a:solidFill>
                <a:latin typeface="Times New Roman"/>
              </a:rPr>
              <a:t>, p.968.</a:t>
            </a:r>
            <a:endParaRPr b="0" lang="en-US" sz="1600" spc="-1" strike="noStrike">
              <a:solidFill>
                <a:schemeClr val="dk1">
                  <a:lumMod val="75000"/>
                  <a:lumOff val="25000"/>
                </a:schemeClr>
              </a:solidFill>
              <a:latin typeface="Century Gothic"/>
            </a:endParaRPr>
          </a:p>
          <a:p>
            <a:pPr marL="343080" indent="-343080" defTabSz="457200">
              <a:lnSpc>
                <a:spcPct val="100000"/>
              </a:lnSpc>
              <a:spcBef>
                <a:spcPts val="1001"/>
              </a:spcBef>
              <a:buClr>
                <a:srgbClr val="f5a408"/>
              </a:buClr>
              <a:buSzPct val="80000"/>
              <a:buFont typeface="Wingdings 3" charset="2"/>
              <a:buChar char=""/>
            </a:pPr>
            <a:r>
              <a:rPr b="0" lang="en-GB" sz="1600" spc="-1" strike="noStrike">
                <a:solidFill>
                  <a:schemeClr val="dk1">
                    <a:lumMod val="75000"/>
                    <a:lumOff val="25000"/>
                  </a:schemeClr>
                </a:solidFill>
                <a:latin typeface="Times New Roman"/>
              </a:rPr>
              <a:t>Setiawati, A.P., Susetyorini Susetyorini, U.E., Rusdiyanto, R., Astanto, D., Ulum, B., Khadijah, S.N., Trimarjono, A., Syafii, M., Mubarroq, A., Kristiningsih, K. and Pratiwi, R.D., 2019. The Role Of Customer Service Through Customer Relationship Management (CRM) To Increase Customer Loyalty And Good lmage. </a:t>
            </a:r>
            <a:r>
              <a:rPr b="0" i="1" lang="en-GB" sz="1600" spc="-1" strike="noStrike">
                <a:solidFill>
                  <a:schemeClr val="dk1">
                    <a:lumMod val="75000"/>
                    <a:lumOff val="25000"/>
                  </a:schemeClr>
                </a:solidFill>
                <a:latin typeface="Times New Roman"/>
              </a:rPr>
              <a:t>International Journal of Scientific and Technology Research</a:t>
            </a:r>
            <a:r>
              <a:rPr b="0" lang="en-GB" sz="1600" spc="-1" strike="noStrike">
                <a:solidFill>
                  <a:schemeClr val="dk1">
                    <a:lumMod val="75000"/>
                    <a:lumOff val="25000"/>
                  </a:schemeClr>
                </a:solidFill>
                <a:latin typeface="Times New Roman"/>
              </a:rPr>
              <a:t>, </a:t>
            </a:r>
            <a:r>
              <a:rPr b="0" i="1" lang="en-GB" sz="1600" spc="-1" strike="noStrike">
                <a:solidFill>
                  <a:schemeClr val="dk1">
                    <a:lumMod val="75000"/>
                    <a:lumOff val="25000"/>
                  </a:schemeClr>
                </a:solidFill>
                <a:latin typeface="Times New Roman"/>
              </a:rPr>
              <a:t>8</a:t>
            </a:r>
            <a:r>
              <a:rPr b="0" lang="en-GB" sz="1600" spc="-1" strike="noStrike">
                <a:solidFill>
                  <a:schemeClr val="dk1">
                    <a:lumMod val="75000"/>
                    <a:lumOff val="25000"/>
                  </a:schemeClr>
                </a:solidFill>
                <a:latin typeface="Times New Roman"/>
              </a:rPr>
              <a:t>(10), pp.2004-2007.</a:t>
            </a:r>
            <a:endParaRPr b="0" lang="en-US" sz="1600" spc="-1" strike="noStrike">
              <a:solidFill>
                <a:schemeClr val="dk1">
                  <a:lumMod val="75000"/>
                  <a:lumOff val="25000"/>
                </a:schemeClr>
              </a:solidFill>
              <a:latin typeface="Century Gothic"/>
            </a:endParaRPr>
          </a:p>
          <a:p>
            <a:pPr indent="0" defTabSz="457200">
              <a:lnSpc>
                <a:spcPct val="100000"/>
              </a:lnSpc>
              <a:spcBef>
                <a:spcPts val="1001"/>
              </a:spcBef>
              <a:buNone/>
            </a:pPr>
            <a:endParaRPr b="0" lang="en-US" sz="1600" spc="-1" strike="noStrike">
              <a:solidFill>
                <a:schemeClr val="dk1">
                  <a:lumMod val="75000"/>
                  <a:lumOff val="25000"/>
                </a:schemeClr>
              </a:solidFill>
              <a:latin typeface="Century Gothic"/>
            </a:endParaRPr>
          </a:p>
        </p:txBody>
      </p:sp>
    </p:spTree>
  </p:cSld>
  <mc:AlternateContent>
    <mc:Choice Requires="p14">
      <p:transition spd="slow" p14:dur="2000"/>
    </mc:Choice>
    <mc:Fallback>
      <p:transition spd="slow"/>
    </mc:Fallback>
  </mc:AlternateContent>
</p:sld>
</file>

<file path=ppt/theme/_rels/theme1.xml.rels><?xml version="1.0" encoding="UTF-8"?>
<Relationships xmlns="http://schemas.openxmlformats.org/package/2006/relationships"><Relationship Id="rId1" Type="http://schemas.openxmlformats.org/officeDocument/2006/relationships/image" Target="../media/image1.jpeg"/>
</Relationships>
</file>

<file path=ppt/theme/_rels/theme2.xml.rels><?xml version="1.0" encoding="UTF-8"?>
<Relationships xmlns="http://schemas.openxmlformats.org/package/2006/relationships"><Relationship Id="rId1" Type="http://schemas.openxmlformats.org/officeDocument/2006/relationships/image" Target="../media/image1.jpeg"/>
</Relationships>
</file>

<file path=ppt/theme/_rels/theme3.xml.rels><?xml version="1.0" encoding="UTF-8"?>
<Relationships xmlns="http://schemas.openxmlformats.org/package/2006/relationships"><Relationship Id="rId1" Type="http://schemas.openxmlformats.org/officeDocument/2006/relationships/image" Target="../media/image1.jpeg"/>
</Relationships>
</file>

<file path=ppt/theme/theme1.xml><?xml version="1.0" encoding="utf-8"?>
<a:theme xmlns:a="http://schemas.openxmlformats.org/drawingml/2006/main" xmlns:r="http://schemas.openxmlformats.org/officeDocument/2006/relationships" name="Ion Boardroom">
  <a:themeElements>
    <a:clrScheme name="Ion Boardroom">
      <a:dk1>
        <a:srgbClr val="000000"/>
      </a:dk1>
      <a:lt1>
        <a:srgbClr val="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pitchFamily="0" charset="1"/>
        <a:ea typeface=""/>
        <a:cs typeface=""/>
      </a:majorFont>
      <a:minorFont>
        <a:latin typeface="Century Gothic" panose="020B0502020202020204" pitchFamily="0" charset="1"/>
        <a:ea typeface=""/>
        <a:cs typeface=""/>
      </a:minorFont>
    </a:fontScheme>
    <a:fmtScheme>
      <a:fillStyleLst>
        <a:solidFill>
          <a:schemeClr val="phClr"/>
        </a:solidFill>
        <a:gradFill>
          <a:gsLst>
            <a:gs pos="0">
              <a:schemeClr val="phClr">
                <a:tint val="64000"/>
                <a:lumMod val="118000"/>
              </a:schemeClr>
            </a:gs>
            <a:gs pos="100000">
              <a:schemeClr val="phClr">
                <a:tint val="92000"/>
                <a:lumMod val="110000"/>
              </a:schemeClr>
            </a:gs>
          </a:gsLst>
          <a:lin ang="5400000" scaled="0"/>
          <a:tileRect l="0" t="0" r="0" b="0"/>
        </a:gradFill>
        <a:gradFill>
          <a:gsLst>
            <a:gs pos="0">
              <a:schemeClr val="phClr">
                <a:tint val="98000"/>
                <a:lumMod val="114000"/>
              </a:schemeClr>
            </a:gs>
            <a:gs pos="100000">
              <a:schemeClr val="phClr">
                <a:shade val="90000"/>
                <a:lumMod val="84000"/>
              </a:schemeClr>
            </a:gs>
          </a:gsLst>
          <a:lin ang="5400000" scaled="0"/>
          <a:tileRect l="0" t="0" r="0" b="0"/>
        </a:gradFill>
      </a:fillStyleLst>
      <a:lnStyleLst>
        <a:ln w="9525" cap="rnd" cmpd="sng" algn="ctr">
          <a:prstDash val="solid"/>
        </a:ln>
        <a:ln w="19050" cap="rnd" cmpd="sng" algn="ctr">
          <a:prstDash val="solid"/>
        </a:ln>
        <a:ln w="28575" cap="rnd"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04000"/>
              </a:schemeClr>
            </a:gs>
            <a:gs pos="100000">
              <a:schemeClr val="phClr">
                <a:shade val="76000"/>
                <a:lumMod val="68000"/>
              </a:schemeClr>
            </a:gs>
          </a:gsLst>
          <a:path path="circle">
            <a:fillToRect l="45000" t="65000" r="125000" b="100000"/>
          </a:path>
          <a:tileRect l="0" t="0" r="0" b="0"/>
        </a:gradFill>
        <a:blipFill rotWithShape="1">
          <a:blip r:embed="rId1"/>
          <a:srcRect l="0" t="0" r="0" b="0"/>
          <a:stretch>
            <a:fillRect l="0" t="0" r="0" b="0"/>
          </a:stretch>
        </a:blipFill>
      </a:bgFillStyleLst>
    </a:fmtScheme>
  </a:themeElements>
</a:theme>
</file>

<file path=ppt/theme/theme2.xml><?xml version="1.0" encoding="utf-8"?>
<a:theme xmlns:a="http://schemas.openxmlformats.org/drawingml/2006/main" xmlns:r="http://schemas.openxmlformats.org/officeDocument/2006/relationships" name="Ion Boardroom">
  <a:themeElements>
    <a:clrScheme name="Ion Boardroom">
      <a:dk1>
        <a:srgbClr val="000000"/>
      </a:dk1>
      <a:lt1>
        <a:srgbClr val="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pitchFamily="0" charset="1"/>
        <a:ea typeface=""/>
        <a:cs typeface=""/>
      </a:majorFont>
      <a:minorFont>
        <a:latin typeface="Century Gothic" panose="020B0502020202020204" pitchFamily="0" charset="1"/>
        <a:ea typeface=""/>
        <a:cs typeface=""/>
      </a:minorFont>
    </a:fontScheme>
    <a:fmtScheme>
      <a:fillStyleLst>
        <a:solidFill>
          <a:schemeClr val="phClr"/>
        </a:solidFill>
        <a:gradFill>
          <a:gsLst>
            <a:gs pos="0">
              <a:schemeClr val="phClr">
                <a:tint val="64000"/>
                <a:lumMod val="118000"/>
              </a:schemeClr>
            </a:gs>
            <a:gs pos="100000">
              <a:schemeClr val="phClr">
                <a:tint val="92000"/>
                <a:lumMod val="110000"/>
              </a:schemeClr>
            </a:gs>
          </a:gsLst>
          <a:lin ang="5400000" scaled="0"/>
          <a:tileRect l="0" t="0" r="0" b="0"/>
        </a:gradFill>
        <a:gradFill>
          <a:gsLst>
            <a:gs pos="0">
              <a:schemeClr val="phClr">
                <a:tint val="98000"/>
                <a:lumMod val="114000"/>
              </a:schemeClr>
            </a:gs>
            <a:gs pos="100000">
              <a:schemeClr val="phClr">
                <a:shade val="90000"/>
                <a:lumMod val="84000"/>
              </a:schemeClr>
            </a:gs>
          </a:gsLst>
          <a:lin ang="5400000" scaled="0"/>
          <a:tileRect l="0" t="0" r="0" b="0"/>
        </a:gradFill>
      </a:fillStyleLst>
      <a:lnStyleLst>
        <a:ln w="9525" cap="rnd" cmpd="sng" algn="ctr">
          <a:prstDash val="solid"/>
        </a:ln>
        <a:ln w="19050" cap="rnd" cmpd="sng" algn="ctr">
          <a:prstDash val="solid"/>
        </a:ln>
        <a:ln w="28575" cap="rnd"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04000"/>
              </a:schemeClr>
            </a:gs>
            <a:gs pos="100000">
              <a:schemeClr val="phClr">
                <a:shade val="76000"/>
                <a:lumMod val="68000"/>
              </a:schemeClr>
            </a:gs>
          </a:gsLst>
          <a:path path="circle">
            <a:fillToRect l="45000" t="65000" r="125000" b="100000"/>
          </a:path>
          <a:tileRect l="0" t="0" r="0" b="0"/>
        </a:gradFill>
        <a:blipFill rotWithShape="1">
          <a:blip r:embed="rId1"/>
          <a:srcRect l="0" t="0" r="0" b="0"/>
          <a:stretch>
            <a:fillRect l="0" t="0" r="0" b="0"/>
          </a:stretch>
        </a:blipFill>
      </a:bgFillStyleLst>
    </a:fmtScheme>
  </a:themeElements>
</a:theme>
</file>

<file path=ppt/theme/theme3.xml><?xml version="1.0" encoding="utf-8"?>
<a:theme xmlns:a="http://schemas.openxmlformats.org/drawingml/2006/main" xmlns:r="http://schemas.openxmlformats.org/officeDocument/2006/relationships" name="Ion Boardroom">
  <a:themeElements>
    <a:clrScheme name="Ion Boardroom">
      <a:dk1>
        <a:srgbClr val="000000"/>
      </a:dk1>
      <a:lt1>
        <a:srgbClr val="ffffff"/>
      </a:lt1>
      <a:dk2>
        <a:srgbClr val="ee5818"/>
      </a:dk2>
      <a:lt2>
        <a:srgbClr val="ebebeb"/>
      </a:lt2>
      <a:accent1>
        <a:srgbClr val="f5a408"/>
      </a:accent1>
      <a:accent2>
        <a:srgbClr val="fa731a"/>
      </a:accent2>
      <a:accent3>
        <a:srgbClr val="ab9281"/>
      </a:accent3>
      <a:accent4>
        <a:srgbClr val="a18cd0"/>
      </a:accent4>
      <a:accent5>
        <a:srgbClr val="8ebbd2"/>
      </a:accent5>
      <a:accent6>
        <a:srgbClr val="acc995"/>
      </a:accent6>
      <a:hlink>
        <a:srgbClr val="fac96a"/>
      </a:hlink>
      <a:folHlink>
        <a:srgbClr val="fcdb9b"/>
      </a:folHlink>
    </a:clrScheme>
    <a:fontScheme name="Ion Boardroom">
      <a:majorFont>
        <a:latin typeface="Century Gothic" panose="020B0502020202020204" pitchFamily="0" charset="1"/>
        <a:ea typeface=""/>
        <a:cs typeface=""/>
      </a:majorFont>
      <a:minorFont>
        <a:latin typeface="Century Gothic" panose="020B0502020202020204" pitchFamily="0" charset="1"/>
        <a:ea typeface=""/>
        <a:cs typeface=""/>
      </a:minorFont>
    </a:fontScheme>
    <a:fmtScheme>
      <a:fillStyleLst>
        <a:solidFill>
          <a:schemeClr val="phClr"/>
        </a:solidFill>
        <a:gradFill>
          <a:gsLst>
            <a:gs pos="0">
              <a:schemeClr val="phClr">
                <a:tint val="64000"/>
                <a:lumMod val="118000"/>
              </a:schemeClr>
            </a:gs>
            <a:gs pos="100000">
              <a:schemeClr val="phClr">
                <a:tint val="92000"/>
                <a:lumMod val="110000"/>
              </a:schemeClr>
            </a:gs>
          </a:gsLst>
          <a:lin ang="5400000" scaled="0"/>
          <a:tileRect l="0" t="0" r="0" b="0"/>
        </a:gradFill>
        <a:gradFill>
          <a:gsLst>
            <a:gs pos="0">
              <a:schemeClr val="phClr">
                <a:tint val="98000"/>
                <a:lumMod val="114000"/>
              </a:schemeClr>
            </a:gs>
            <a:gs pos="100000">
              <a:schemeClr val="phClr">
                <a:shade val="90000"/>
                <a:lumMod val="84000"/>
              </a:schemeClr>
            </a:gs>
          </a:gsLst>
          <a:lin ang="5400000" scaled="0"/>
          <a:tileRect l="0" t="0" r="0" b="0"/>
        </a:gradFill>
      </a:fillStyleLst>
      <a:lnStyleLst>
        <a:ln w="9525" cap="rnd" cmpd="sng" algn="ctr">
          <a:prstDash val="solid"/>
        </a:ln>
        <a:ln w="19050" cap="rnd" cmpd="sng" algn="ctr">
          <a:prstDash val="solid"/>
        </a:ln>
        <a:ln w="28575" cap="rnd" cmpd="sng" algn="ctr">
          <a:prstDash val="solid"/>
        </a:ln>
      </a:lnStyleLst>
      <a:effectStyleLst>
        <a:effectStyle>
          <a:effectLst/>
        </a:effectStyle>
        <a:effectStyle>
          <a:effectLst/>
        </a:effectStyle>
        <a:effectStyle>
          <a:effectLst/>
        </a:effectStyle>
      </a:effectStyleLst>
      <a:bgFillStyleLst>
        <a:solidFill>
          <a:schemeClr val="phClr"/>
        </a:solidFill>
        <a:gradFill>
          <a:gsLst>
            <a:gs pos="0">
              <a:schemeClr val="phClr">
                <a:tint val="98000"/>
                <a:lumMod val="104000"/>
              </a:schemeClr>
            </a:gs>
            <a:gs pos="100000">
              <a:schemeClr val="phClr">
                <a:shade val="76000"/>
                <a:lumMod val="68000"/>
              </a:schemeClr>
            </a:gs>
          </a:gsLst>
          <a:path path="circle">
            <a:fillToRect l="45000" t="65000" r="125000" b="100000"/>
          </a:path>
          <a:tileRect l="0" t="0" r="0" b="0"/>
        </a:gradFill>
        <a:blipFill rotWithShape="1">
          <a:blip r:embed="rId1"/>
          <a:srcRect l="0" t="0" r="0" b="0"/>
          <a:stretch>
            <a:fillRect l="0" t="0" r="0" b="0"/>
          </a:stretch>
        </a:blipFill>
      </a:bgFillStyleLst>
    </a:fmtScheme>
  </a:themeElements>
</a:theme>
</file>

<file path=docProps/app.xml><?xml version="1.0" encoding="utf-8"?>
<Properties xmlns="http://schemas.openxmlformats.org/officeDocument/2006/extended-properties" xmlns:vt="http://schemas.openxmlformats.org/officeDocument/2006/docPropsVTypes">
  <Template>Ion Boardroom</Template>
  <TotalTime>357</TotalTime>
  <Application>EasyOffice/7.6.2.1.0$Windows_X86_64 LibreOffice_project/0bc4d647150f05f02b71ccb5539a4012b57f1faf</Application>
  <AppVersion>15.0000</AppVersion>
  <Words>462</Words>
  <Paragraphs>83</Paragraphs>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erms:created xsi:type="dcterms:W3CDTF">2023-11-16T14:05:59Z</dcterms:created>
  <dc:creator>ADMIN</dc:creator>
  <dc:description/>
  <dc:language>en-GB</dc:language>
  <cp:lastModifiedBy/>
  <dcterms:modified xsi:type="dcterms:W3CDTF">2023-12-10T14:27:44Z</dcterms:modified>
  <cp:revision>12</cp:revision>
  <dc:subject/>
  <dc:title>Introduction</dc:titl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PresentationFormat">
    <vt:lpwstr>Widescreen</vt:lpwstr>
  </property>
  <property fmtid="{D5CDD505-2E9C-101B-9397-08002B2CF9AE}" pid="3" name="Slides">
    <vt:i4>12</vt:i4>
  </property>
</Properties>
</file>