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55" r:id="rId7"/>
    <p:sldMasterId id="2147483658" r:id="rId8"/>
    <p:sldMasterId id="2147483661" r:id="rId9"/>
  </p:sldMasterIdLst>
  <p:notesMasterIdLst>
    <p:notesMasterId r:id="rId16"/>
  </p:notesMasterIdLst>
  <p:sldIdLst>
    <p:sldId id="719" r:id="rId10"/>
    <p:sldId id="833" r:id="rId11"/>
    <p:sldId id="834" r:id="rId12"/>
    <p:sldId id="835" r:id="rId13"/>
    <p:sldId id="836" r:id="rId14"/>
    <p:sldId id="83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EC959F-36F6-45D3-A61E-EE88822DF980}" v="104" dt="2026-04-20T13:20:03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sldOrd delMainMaster">
      <pc:chgData name="Jenifer Prince Devaraj" userId="c3fb109c-09d1-42a6-93f4-69472d709861" providerId="ADAL" clId="{09A26AFE-3578-4143-B1B0-81DF391638B0}" dt="2026-04-20T13:20:03.261" v="290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23T09:20:05.222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23T09:20:05.222" v="1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add del mod ord">
        <pc:chgData name="Jenifer Prince Devaraj" userId="c3fb109c-09d1-42a6-93f4-69472d709861" providerId="ADAL" clId="{09A26AFE-3578-4143-B1B0-81DF391638B0}" dt="2026-04-20T09:23:44.730" v="165" actId="47"/>
        <pc:sldMkLst>
          <pc:docMk/>
          <pc:sldMk cId="1365062872" sldId="810"/>
        </pc:sldMkLst>
      </pc:sldChg>
      <pc:sldChg chg="addSp delSp modSp add del mod ord">
        <pc:chgData name="Jenifer Prince Devaraj" userId="c3fb109c-09d1-42a6-93f4-69472d709861" providerId="ADAL" clId="{09A26AFE-3578-4143-B1B0-81DF391638B0}" dt="2026-04-20T09:23:50.974" v="173" actId="47"/>
        <pc:sldMkLst>
          <pc:docMk/>
          <pc:sldMk cId="3035260580" sldId="820"/>
        </pc:sldMkLst>
      </pc:sldChg>
      <pc:sldChg chg="addSp delSp modSp add del mod ord">
        <pc:chgData name="Jenifer Prince Devaraj" userId="c3fb109c-09d1-42a6-93f4-69472d709861" providerId="ADAL" clId="{09A26AFE-3578-4143-B1B0-81DF391638B0}" dt="2026-04-20T09:23:45.568" v="166" actId="47"/>
        <pc:sldMkLst>
          <pc:docMk/>
          <pc:sldMk cId="4167008722" sldId="821"/>
        </pc:sldMkLst>
      </pc:sldChg>
      <pc:sldChg chg="modSp add del mod ord">
        <pc:chgData name="Jenifer Prince Devaraj" userId="c3fb109c-09d1-42a6-93f4-69472d709861" providerId="ADAL" clId="{09A26AFE-3578-4143-B1B0-81DF391638B0}" dt="2026-04-20T09:23:45.980" v="167" actId="47"/>
        <pc:sldMkLst>
          <pc:docMk/>
          <pc:sldMk cId="3119383534" sldId="822"/>
        </pc:sldMkLst>
      </pc:sldChg>
      <pc:sldChg chg="modSp add del mod ord">
        <pc:chgData name="Jenifer Prince Devaraj" userId="c3fb109c-09d1-42a6-93f4-69472d709861" providerId="ADAL" clId="{09A26AFE-3578-4143-B1B0-81DF391638B0}" dt="2026-04-20T09:23:46.454" v="168" actId="47"/>
        <pc:sldMkLst>
          <pc:docMk/>
          <pc:sldMk cId="1071151621" sldId="823"/>
        </pc:sldMkLst>
      </pc:sldChg>
      <pc:sldChg chg="modSp add del mod ord">
        <pc:chgData name="Jenifer Prince Devaraj" userId="c3fb109c-09d1-42a6-93f4-69472d709861" providerId="ADAL" clId="{09A26AFE-3578-4143-B1B0-81DF391638B0}" dt="2026-04-20T09:23:47.221" v="170" actId="47"/>
        <pc:sldMkLst>
          <pc:docMk/>
          <pc:sldMk cId="1982728357" sldId="824"/>
        </pc:sldMkLst>
      </pc:sldChg>
      <pc:sldChg chg="modSp add del mod ord">
        <pc:chgData name="Jenifer Prince Devaraj" userId="c3fb109c-09d1-42a6-93f4-69472d709861" providerId="ADAL" clId="{09A26AFE-3578-4143-B1B0-81DF391638B0}" dt="2026-04-20T09:23:47.906" v="171" actId="47"/>
        <pc:sldMkLst>
          <pc:docMk/>
          <pc:sldMk cId="438475729" sldId="826"/>
        </pc:sldMkLst>
      </pc:sldChg>
      <pc:sldChg chg="modSp add del mod ord">
        <pc:chgData name="Jenifer Prince Devaraj" userId="c3fb109c-09d1-42a6-93f4-69472d709861" providerId="ADAL" clId="{09A26AFE-3578-4143-B1B0-81DF391638B0}" dt="2026-04-20T09:23:48.435" v="172" actId="47"/>
        <pc:sldMkLst>
          <pc:docMk/>
          <pc:sldMk cId="3919533762" sldId="827"/>
        </pc:sldMkLst>
      </pc:sldChg>
      <pc:sldChg chg="modSp add del mod">
        <pc:chgData name="Jenifer Prince Devaraj" userId="c3fb109c-09d1-42a6-93f4-69472d709861" providerId="ADAL" clId="{09A26AFE-3578-4143-B1B0-81DF391638B0}" dt="2026-04-20T09:24:05.064" v="175" actId="20577"/>
        <pc:sldMkLst>
          <pc:docMk/>
          <pc:sldMk cId="3851069699" sldId="833"/>
        </pc:sldMkLst>
        <pc:spChg chg="mod">
          <ac:chgData name="Jenifer Prince Devaraj" userId="c3fb109c-09d1-42a6-93f4-69472d709861" providerId="ADAL" clId="{09A26AFE-3578-4143-B1B0-81DF391638B0}" dt="2026-03-23T09:25:53.210" v="73"/>
          <ac:spMkLst>
            <pc:docMk/>
            <pc:sldMk cId="3851069699" sldId="833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9:24:05.064" v="175" actId="20577"/>
          <ac:spMkLst>
            <pc:docMk/>
            <pc:sldMk cId="3851069699" sldId="833"/>
            <ac:spMk id="27" creationId="{8F21EABA-3048-8B24-1F55-26C2ABC44773}"/>
          </ac:spMkLst>
        </pc:spChg>
      </pc:sldChg>
      <pc:sldChg chg="addSp delSp modSp add del mod">
        <pc:chgData name="Jenifer Prince Devaraj" userId="c3fb109c-09d1-42a6-93f4-69472d709861" providerId="ADAL" clId="{09A26AFE-3578-4143-B1B0-81DF391638B0}" dt="2026-04-20T09:24:09.993" v="177" actId="20577"/>
        <pc:sldMkLst>
          <pc:docMk/>
          <pc:sldMk cId="2487864853" sldId="834"/>
        </pc:sldMkLst>
        <pc:spChg chg="mod">
          <ac:chgData name="Jenifer Prince Devaraj" userId="c3fb109c-09d1-42a6-93f4-69472d709861" providerId="ADAL" clId="{09A26AFE-3578-4143-B1B0-81DF391638B0}" dt="2026-03-23T09:25:53.210" v="73"/>
          <ac:spMkLst>
            <pc:docMk/>
            <pc:sldMk cId="2487864853" sldId="834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9:24:09.993" v="177" actId="20577"/>
          <ac:spMkLst>
            <pc:docMk/>
            <pc:sldMk cId="2487864853" sldId="834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09A26AFE-3578-4143-B1B0-81DF391638B0}" dt="2026-03-23T14:12:47.163" v="94"/>
          <ac:picMkLst>
            <pc:docMk/>
            <pc:sldMk cId="2487864853" sldId="834"/>
            <ac:picMk id="2" creationId="{BD533300-4CEA-198D-D1C3-A0B5EBB68675}"/>
          </ac:picMkLst>
        </pc:picChg>
      </pc:sldChg>
      <pc:sldChg chg="modSp add del mod">
        <pc:chgData name="Jenifer Prince Devaraj" userId="c3fb109c-09d1-42a6-93f4-69472d709861" providerId="ADAL" clId="{09A26AFE-3578-4143-B1B0-81DF391638B0}" dt="2026-04-20T09:24:13.891" v="179" actId="20577"/>
        <pc:sldMkLst>
          <pc:docMk/>
          <pc:sldMk cId="841704446" sldId="835"/>
        </pc:sldMkLst>
        <pc:spChg chg="mod">
          <ac:chgData name="Jenifer Prince Devaraj" userId="c3fb109c-09d1-42a6-93f4-69472d709861" providerId="ADAL" clId="{09A26AFE-3578-4143-B1B0-81DF391638B0}" dt="2026-03-23T09:25:53.210" v="73"/>
          <ac:spMkLst>
            <pc:docMk/>
            <pc:sldMk cId="841704446" sldId="83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9:24:13.891" v="179" actId="20577"/>
          <ac:spMkLst>
            <pc:docMk/>
            <pc:sldMk cId="841704446" sldId="835"/>
            <ac:spMk id="27" creationId="{8F21EABA-3048-8B24-1F55-26C2ABC44773}"/>
          </ac:spMkLst>
        </pc:spChg>
      </pc:sldChg>
      <pc:sldChg chg="modSp add del mod">
        <pc:chgData name="Jenifer Prince Devaraj" userId="c3fb109c-09d1-42a6-93f4-69472d709861" providerId="ADAL" clId="{09A26AFE-3578-4143-B1B0-81DF391638B0}" dt="2026-04-20T13:16:31.837" v="285" actId="20577"/>
        <pc:sldMkLst>
          <pc:docMk/>
          <pc:sldMk cId="1746061296" sldId="836"/>
        </pc:sldMkLst>
        <pc:spChg chg="mod">
          <ac:chgData name="Jenifer Prince Devaraj" userId="c3fb109c-09d1-42a6-93f4-69472d709861" providerId="ADAL" clId="{09A26AFE-3578-4143-B1B0-81DF391638B0}" dt="2026-03-23T09:25:53.210" v="73"/>
          <ac:spMkLst>
            <pc:docMk/>
            <pc:sldMk cId="1746061296" sldId="836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13:16:31.837" v="285" actId="20577"/>
          <ac:spMkLst>
            <pc:docMk/>
            <pc:sldMk cId="1746061296" sldId="836"/>
            <ac:spMk id="9" creationId="{C90E66BD-8153-4B6A-8F86-9BFD25D783C5}"/>
          </ac:spMkLst>
        </pc:spChg>
        <pc:spChg chg="mod">
          <ac:chgData name="Jenifer Prince Devaraj" userId="c3fb109c-09d1-42a6-93f4-69472d709861" providerId="ADAL" clId="{09A26AFE-3578-4143-B1B0-81DF391638B0}" dt="2026-03-23T14:13:03.506" v="96" actId="20577"/>
          <ac:spMkLst>
            <pc:docMk/>
            <pc:sldMk cId="1746061296" sldId="836"/>
            <ac:spMk id="16" creationId="{8BA49CE8-4DF4-427F-8EA1-F4DFFE1B3B13}"/>
          </ac:spMkLst>
        </pc:spChg>
        <pc:spChg chg="mod">
          <ac:chgData name="Jenifer Prince Devaraj" userId="c3fb109c-09d1-42a6-93f4-69472d709861" providerId="ADAL" clId="{09A26AFE-3578-4143-B1B0-81DF391638B0}" dt="2026-04-20T09:24:18.124" v="181" actId="20577"/>
          <ac:spMkLst>
            <pc:docMk/>
            <pc:sldMk cId="1746061296" sldId="836"/>
            <ac:spMk id="27" creationId="{8F21EABA-3048-8B24-1F55-26C2ABC44773}"/>
          </ac:spMkLst>
        </pc:spChg>
      </pc:sldChg>
      <pc:sldChg chg="addSp delSp modSp add del mod">
        <pc:chgData name="Jenifer Prince Devaraj" userId="c3fb109c-09d1-42a6-93f4-69472d709861" providerId="ADAL" clId="{09A26AFE-3578-4143-B1B0-81DF391638B0}" dt="2026-04-20T13:20:03.261" v="290" actId="20577"/>
        <pc:sldMkLst>
          <pc:docMk/>
          <pc:sldMk cId="3616905428" sldId="837"/>
        </pc:sldMkLst>
        <pc:spChg chg="mod">
          <ac:chgData name="Jenifer Prince Devaraj" userId="c3fb109c-09d1-42a6-93f4-69472d709861" providerId="ADAL" clId="{09A26AFE-3578-4143-B1B0-81DF391638B0}" dt="2026-03-23T09:25:53.210" v="73"/>
          <ac:spMkLst>
            <pc:docMk/>
            <pc:sldMk cId="3616905428" sldId="83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13:20:03.261" v="290" actId="20577"/>
          <ac:spMkLst>
            <pc:docMk/>
            <pc:sldMk cId="3616905428" sldId="837"/>
            <ac:spMk id="10" creationId="{0073F028-1390-4D3A-B4ED-33214D0FB167}"/>
          </ac:spMkLst>
        </pc:spChg>
        <pc:spChg chg="mod">
          <ac:chgData name="Jenifer Prince Devaraj" userId="c3fb109c-09d1-42a6-93f4-69472d709861" providerId="ADAL" clId="{09A26AFE-3578-4143-B1B0-81DF391638B0}" dt="2026-04-20T09:24:30.489" v="183" actId="20577"/>
          <ac:spMkLst>
            <pc:docMk/>
            <pc:sldMk cId="3616905428" sldId="837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09A26AFE-3578-4143-B1B0-81DF391638B0}" dt="2026-03-23T14:13:34.486" v="105"/>
          <ac:picMkLst>
            <pc:docMk/>
            <pc:sldMk cId="3616905428" sldId="837"/>
            <ac:picMk id="2" creationId="{CEC1200F-5031-1981-30CC-DD52CC886DF2}"/>
          </ac:picMkLst>
        </pc:picChg>
      </pc:sldChg>
      <pc:sldChg chg="modSp add del mod ord">
        <pc:chgData name="Jenifer Prince Devaraj" userId="c3fb109c-09d1-42a6-93f4-69472d709861" providerId="ADAL" clId="{09A26AFE-3578-4143-B1B0-81DF391638B0}" dt="2026-04-20T09:23:46.878" v="169" actId="47"/>
        <pc:sldMkLst>
          <pc:docMk/>
          <pc:sldMk cId="1495881282" sldId="83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75" y="172286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339" y="4408785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20" y="4738165"/>
            <a:ext cx="3450834" cy="3610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13" y="5451287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339" y="576619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713" y="6108669"/>
            <a:ext cx="3293410" cy="2718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6E8EDC-9218-4BB9-936E-1D68228C0576}"/>
              </a:ext>
            </a:extLst>
          </p:cNvPr>
          <p:cNvSpPr txBox="1"/>
          <p:nvPr/>
        </p:nvSpPr>
        <p:spPr>
          <a:xfrm>
            <a:off x="8570496" y="4796927"/>
            <a:ext cx="1399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Figure: 1(b)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56033-8904-4681-AEEC-BEE71343E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339" y="5082630"/>
            <a:ext cx="2696806" cy="3816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CEEF6A-C72F-4FFE-A739-ADB9DBF341FD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374" y="2840150"/>
            <a:ext cx="3124200" cy="18980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069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09122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/>
              <p:nvPr/>
            </p:nvSpPr>
            <p:spPr>
              <a:xfrm>
                <a:off x="931742" y="1891334"/>
                <a:ext cx="7438170" cy="11156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lvl="0" indent="-342900">
                  <a:lnSpc>
                    <a:spcPct val="200000"/>
                  </a:lnSpc>
                  <a:buFont typeface="+mj-lt"/>
                  <a:buAutoNum type="romanLcParenBoth"/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Mathematical Representation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𝒉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742" y="1891334"/>
                <a:ext cx="7438170" cy="1115626"/>
              </a:xfrm>
              <a:prstGeom prst="rect">
                <a:avLst/>
              </a:prstGeom>
              <a:blipFill>
                <a:blip r:embed="rId2"/>
                <a:stretch>
                  <a:fillRect l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CCDFBCE3-31F3-4466-9C44-05746E4566C6}"/>
              </a:ext>
            </a:extLst>
          </p:cNvPr>
          <p:cNvSpPr txBox="1"/>
          <p:nvPr/>
        </p:nvSpPr>
        <p:spPr>
          <a:xfrm>
            <a:off x="931742" y="4145872"/>
            <a:ext cx="7438170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(ii)   Formula for Convolution Integral.				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D74AD3F-4368-47B1-8355-704B7F516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4736" y="4818423"/>
            <a:ext cx="3963853" cy="111562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D533300-4CEA-198D-D1C3-A0B5EBB686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376" y="2996417"/>
            <a:ext cx="2309282" cy="104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864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20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(iii) Simplify the unit step.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For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𝑢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1800" i="1" dirty="0"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SimSu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h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−−−→(1)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blipFill>
                <a:blip r:embed="rId2"/>
                <a:stretch>
                  <a:fillRect l="-794" b="-5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0604D95F-E6D6-4657-A685-93B2A1AF5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020" y="3490180"/>
            <a:ext cx="3585450" cy="296034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DACCBEF-0069-4516-BB66-5D0ABA761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048" y="2274642"/>
            <a:ext cx="4317692" cy="210663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466FEA2-55D1-4CC7-9145-E732ED12895E}"/>
              </a:ext>
            </a:extLst>
          </p:cNvPr>
          <p:cNvCxnSpPr/>
          <p:nvPr/>
        </p:nvCxnSpPr>
        <p:spPr>
          <a:xfrm>
            <a:off x="6892684" y="2112579"/>
            <a:ext cx="0" cy="403597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704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3220" y="1016479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FA51BB-27D2-4CF2-A7CC-B520B11932AB}"/>
              </a:ext>
            </a:extLst>
          </p:cNvPr>
          <p:cNvSpPr txBox="1"/>
          <p:nvPr/>
        </p:nvSpPr>
        <p:spPr>
          <a:xfrm>
            <a:off x="504423" y="1986863"/>
            <a:ext cx="7438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(iv) Evaluate for different Intervals		</a:t>
            </a:r>
            <a:endParaRPr lang="en-GB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/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20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1</a:t>
                </a:r>
              </a:p>
              <a:p>
                <a:pPr marL="685800">
                  <a:lnSpc>
                    <a:spcPct val="20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&lt;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 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Since both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are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0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𝑓𝑜𝑟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&gt;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0</m:t>
                    </m:r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blipFill>
                <a:blip r:embed="rId2"/>
                <a:stretch>
                  <a:fillRect b="-47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/>
              <p:nvPr/>
            </p:nvSpPr>
            <p:spPr>
              <a:xfrm>
                <a:off x="6213141" y="2066752"/>
                <a:ext cx="7438170" cy="54837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15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2</a:t>
                </a:r>
              </a:p>
              <a:p>
                <a:pPr marL="685800">
                  <a:lnSpc>
                    <a:spcPct val="15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≥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t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endParaRPr lang="en-GB" sz="1800" b="1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    </a:t>
                </a:r>
                <a:r>
                  <a:rPr lang="en-GB" sz="1800" b="0" i="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On considering,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t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→ 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i="0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        Therefore,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(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𝜏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</m:sup>
                        </m:s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𝑒</m:t>
                            </m:r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</m:e>
                          <m:sup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sup>
                        </m:s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sSubSup>
                      <m:sSub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d>
                          <m:dPr>
                            <m:begChr m:val="⌈"/>
                            <m:endChr m:val="⌉"/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GB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b="0" i="1" smtClean="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−</m:t>
                                </m:r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𝜏</m:t>
                                </m:r>
                              </m:sup>
                            </m:sSup>
                          </m:e>
                        </m:d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bSup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[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</m:e>
                    </m:d>
                  </m:oMath>
                </a14:m>
                <a:r>
                  <a:rPr lang="en-GB" b="0" dirty="0"/>
                  <a:t>-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b="0" dirty="0"/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            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GB" dirty="0"/>
              </a:p>
              <a:p>
                <a:pPr marL="685800">
                  <a:lnSpc>
                    <a:spcPct val="150000"/>
                  </a:lnSpc>
                </a:pPr>
                <a:r>
                  <a:rPr lang="en-GB" dirty="0">
                    <a:solidFill>
                      <a:srgbClr val="000000"/>
                    </a:solidFill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dirty="0"/>
                  <a:t>-1</a:t>
                </a:r>
              </a:p>
              <a:p>
                <a:pPr marL="685800">
                  <a:lnSpc>
                    <a:spcPct val="150000"/>
                  </a:lnSpc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3141" y="2066752"/>
                <a:ext cx="7438170" cy="548374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15F58C7-4E37-43FA-AAEF-48C8C08EC454}"/>
              </a:ext>
            </a:extLst>
          </p:cNvPr>
          <p:cNvCxnSpPr>
            <a:cxnSpLocks/>
          </p:cNvCxnSpPr>
          <p:nvPr/>
        </p:nvCxnSpPr>
        <p:spPr>
          <a:xfrm>
            <a:off x="6608905" y="2066752"/>
            <a:ext cx="0" cy="35395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6061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15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(v) Find the final mathematical expression for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  <m:r>
                      <a:rPr lang="en-GB" sz="180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eqArr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0                  </m:t>
                            </m:r>
                            <m:r>
                              <m:rPr>
                                <m:sty m:val="p"/>
                              </m:rP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t</m:t>
                            </m:r>
                            <m:r>
                              <a:rPr lang="en-GB" sz="1800" b="0" i="0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&lt;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</m:t>
                            </m:r>
                          </m:e>
                          <m:e>
                            <m:sSup>
                              <m:sSupPr>
                                <m:ctrlP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</m:sup>
                            </m:sSup>
                            <m:r>
                              <a:rPr lang="en-GB" sz="1800" b="0" i="1" smtClean="0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−1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      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b="1" i="1" smtClean="0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≥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blipFill>
                <a:blip r:embed="rId2"/>
                <a:stretch>
                  <a:fillRect l="-7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/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(vi) Sketch the Output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b="1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𝒕</m:t>
                        </m:r>
                      </m:e>
                    </m:d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endParaRPr lang="en-GB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blipFill>
                <a:blip r:embed="rId3"/>
                <a:stretch>
                  <a:fillRect l="-738" t="-13333" b="-2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CEC1200F-5031-1981-30CC-DD52CC886D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1071" y="3939984"/>
            <a:ext cx="3041222" cy="265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90542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287</Words>
  <Application>Microsoft Office PowerPoint</Application>
  <PresentationFormat>Widescreen</PresentationFormat>
  <Paragraphs>51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6</vt:i4>
      </vt:variant>
    </vt:vector>
  </HeadingPairs>
  <TitlesOfParts>
    <vt:vector size="19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200_Title Page 3</vt:lpstr>
      <vt:lpstr>UWTSD 200_Subtitle 2</vt:lpstr>
      <vt:lpstr>UWTSD 200_Text 1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2026-04-20T13:20:04Z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