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FF"/>
    <a:srgbClr val="FF0066"/>
    <a:srgbClr val="0000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03" autoAdjust="0"/>
    <p:restoredTop sz="94660"/>
  </p:normalViewPr>
  <p:slideViewPr>
    <p:cSldViewPr snapToGrid="0">
      <p:cViewPr>
        <p:scale>
          <a:sx n="80" d="100"/>
          <a:sy n="80" d="100"/>
        </p:scale>
        <p:origin x="-178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B942F-9CA7-4AE4-A451-3523B3F2D3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AC9A43-789B-4492-9AA1-C0227516E9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B98AD-6F1A-4CA5-AE9F-827D641AF1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00CC03-9650-4E9E-B672-4D4D9CA230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9766DC-955D-4C97-8F76-4BB7AE3471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66A5A5-E850-4D6E-A423-3DD7333EF4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CEB166-534E-42D1-A666-93FFA41532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197F5-0B67-417C-AF42-64062AB013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7DEBC0-816A-471A-931D-C8D9AD8C68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BCB0A-542B-479D-9EC5-5179EFFA7B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4CC42-D4F6-40A6-857A-7864D3596E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3C44C61-32CF-4CB1-8B33-D637F4FACD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5693B84-4261-4FF2-BEF9-E50439BDCE9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Biggest Fraction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Say which fraction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is the biggest.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3" name="Line 33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4" name="AutoShape 34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6" name="Line 36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8" name="Oval 38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69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2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4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6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8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0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1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4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5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157288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16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8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9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2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4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6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7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0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2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157288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4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6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8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9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157288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2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3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6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7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6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0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1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157288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4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6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157288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8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9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2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4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6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8" name="Oval 10"/>
          <p:cNvSpPr>
            <a:spLocks noChangeArrowheads="1"/>
          </p:cNvSpPr>
          <p:nvPr/>
        </p:nvSpPr>
        <p:spPr bwMode="auto">
          <a:xfrm>
            <a:off x="352425" y="936625"/>
            <a:ext cx="3967163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700213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6169025" y="1227138"/>
            <a:ext cx="127000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0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1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42925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157288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Line 5"/>
          <p:cNvSpPr>
            <a:spLocks noChangeShapeType="1"/>
          </p:cNvSpPr>
          <p:nvPr/>
        </p:nvSpPr>
        <p:spPr bwMode="auto">
          <a:xfrm>
            <a:off x="1089025" y="3406775"/>
            <a:ext cx="2493963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011738" y="1166813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626100" y="1227138"/>
            <a:ext cx="23558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4000" b="1">
                <a:solidFill>
                  <a:srgbClr val="FFFF00"/>
                </a:solidFill>
                <a:latin typeface="Comic Sans MS" pitchFamily="66" charset="0"/>
              </a:rPr>
              <a:t>49</a:t>
            </a:r>
            <a:endParaRPr lang="en-US" sz="1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4" name="Line 8"/>
          <p:cNvSpPr>
            <a:spLocks noChangeShapeType="1"/>
          </p:cNvSpPr>
          <p:nvPr/>
        </p:nvSpPr>
        <p:spPr bwMode="auto">
          <a:xfrm>
            <a:off x="5557838" y="3406775"/>
            <a:ext cx="2493962" cy="0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5" name="Oval 9"/>
          <p:cNvSpPr>
            <a:spLocks noChangeArrowheads="1"/>
          </p:cNvSpPr>
          <p:nvPr/>
        </p:nvSpPr>
        <p:spPr bwMode="auto">
          <a:xfrm>
            <a:off x="4821238" y="936625"/>
            <a:ext cx="3967162" cy="4938713"/>
          </a:xfrm>
          <a:prstGeom prst="ellipse">
            <a:avLst/>
          </a:prstGeom>
          <a:noFill/>
          <a:ln w="3810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96</Words>
  <Application>Microsoft Office PowerPoint</Application>
  <PresentationFormat>On-screen Show (4:3)</PresentationFormat>
  <Paragraphs>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2011-11-25T20:02:07Z</dcterms:modified>
</cp:coreProperties>
</file>