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6" r:id="rId1"/>
  </p:sldMasterIdLst>
  <p:sldIdLst>
    <p:sldId id="270" r:id="rId2"/>
    <p:sldId id="269" r:id="rId3"/>
    <p:sldId id="271" r:id="rId4"/>
    <p:sldId id="273" r:id="rId5"/>
    <p:sldId id="274" r:id="rId6"/>
    <p:sldId id="275" r:id="rId7"/>
    <p:sldId id="276" r:id="rId8"/>
    <p:sldId id="292" r:id="rId9"/>
    <p:sldId id="282" r:id="rId10"/>
    <p:sldId id="283" r:id="rId11"/>
    <p:sldId id="284" r:id="rId12"/>
    <p:sldId id="290" r:id="rId13"/>
    <p:sldId id="285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ADBB4F-F133-04E5-D6ED-71785D7188BD}" v="2418" dt="2025-04-26T15:51:43.494"/>
    <p1510:client id="{41369261-F994-22A2-FE1B-B6C107899597}" v="13" dt="2025-04-26T11:47:55.156"/>
    <p1510:client id="{7297FF27-733F-D076-485B-F6B6B7A31833}" v="121" dt="2025-04-27T19:52:39.742"/>
    <p1510:client id="{9D03633C-5F3B-EB8C-753F-2EEAF050E604}" v="1269" dt="2025-04-26T16:15:16.570"/>
    <p1510:client id="{BDF2BD11-4604-2230-3BDE-8BD6368F15EF}" v="82" dt="2025-04-27T16:15:54.544"/>
    <p1510:client id="{CCA9A930-1A64-33EE-40F6-622935F60D6E}" v="1169" dt="2025-04-27T17:30:01.072"/>
    <p1510:client id="{D34E55F6-C235-3257-83F5-A97C1B44F606}" v="26" dt="2025-04-27T12:16:17.273"/>
    <p1510:client id="{F0F6C1EC-A8CC-4B2F-CD7E-BBC8D8025212}" v="596" dt="2025-04-26T01:16:07.979"/>
    <p1510:client id="{F983528C-4E04-5B28-073F-D7BAFDD95D58}" v="242" dt="2025-04-27T19:54:49.6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AE3CC6-BD27-42CA-9A9C-3FB130E7463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accent1_2" csCatId="accent1" phldr="1"/>
      <dgm:spPr/>
      <dgm:t>
        <a:bodyPr/>
        <a:lstStyle/>
        <a:p>
          <a:endParaRPr lang="en-US"/>
        </a:p>
      </dgm:t>
    </dgm:pt>
    <dgm:pt modelId="{C744A8F5-B63A-48DB-A4F8-BE8410E6CB3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Physical</a:t>
          </a:r>
          <a:endParaRPr lang="en-US"/>
        </a:p>
      </dgm:t>
    </dgm:pt>
    <dgm:pt modelId="{B7F2D16D-B806-45DB-93F1-FD5765B9D9F0}" type="parTrans" cxnId="{459A503A-55C6-4893-8779-D411AFBDC6CF}">
      <dgm:prSet/>
      <dgm:spPr/>
      <dgm:t>
        <a:bodyPr/>
        <a:lstStyle/>
        <a:p>
          <a:endParaRPr lang="en-US"/>
        </a:p>
      </dgm:t>
    </dgm:pt>
    <dgm:pt modelId="{A6E26882-D44A-4D54-B172-ABD0DB30E568}" type="sibTrans" cxnId="{459A503A-55C6-4893-8779-D411AFBDC6C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5607FF3-A416-4257-88F8-E8E7611A67B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Educational </a:t>
          </a:r>
          <a:endParaRPr lang="en-US"/>
        </a:p>
      </dgm:t>
    </dgm:pt>
    <dgm:pt modelId="{744D4B8E-DA19-4BEE-89A0-C5842E17A2A3}" type="parTrans" cxnId="{96C1A781-1704-477F-8386-70600CAB2D50}">
      <dgm:prSet/>
      <dgm:spPr/>
      <dgm:t>
        <a:bodyPr/>
        <a:lstStyle/>
        <a:p>
          <a:endParaRPr lang="en-US"/>
        </a:p>
      </dgm:t>
    </dgm:pt>
    <dgm:pt modelId="{AFA9E600-C335-495E-AA4C-05C6631226FD}" type="sibTrans" cxnId="{96C1A781-1704-477F-8386-70600CAB2D5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94DD60B-5113-4270-B29B-1842C5E5F1E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Emotional</a:t>
          </a:r>
          <a:endParaRPr lang="en-US"/>
        </a:p>
      </dgm:t>
    </dgm:pt>
    <dgm:pt modelId="{44B092AE-0292-43DA-BB84-9079DDBA276F}" type="parTrans" cxnId="{0FF4B170-6A38-4208-BBFC-55938EEA1C02}">
      <dgm:prSet/>
      <dgm:spPr/>
      <dgm:t>
        <a:bodyPr/>
        <a:lstStyle/>
        <a:p>
          <a:endParaRPr lang="en-US"/>
        </a:p>
      </dgm:t>
    </dgm:pt>
    <dgm:pt modelId="{B86499D5-A285-4248-8A7B-53FBDE3B9B52}" type="sibTrans" cxnId="{0FF4B170-6A38-4208-BBFC-55938EEA1C0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ACED756-EC5C-4634-BD6B-52ABB846163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Medical</a:t>
          </a:r>
          <a:endParaRPr lang="en-US"/>
        </a:p>
      </dgm:t>
    </dgm:pt>
    <dgm:pt modelId="{03D91631-D28D-4BAA-9696-149DBF2442F7}" type="parTrans" cxnId="{40C74A38-CA00-4A64-80A0-134A5AD4526A}">
      <dgm:prSet/>
      <dgm:spPr/>
      <dgm:t>
        <a:bodyPr/>
        <a:lstStyle/>
        <a:p>
          <a:endParaRPr lang="en-US"/>
        </a:p>
      </dgm:t>
    </dgm:pt>
    <dgm:pt modelId="{767A36B4-CC3F-4E8D-B12E-E37BF775B5B7}" type="sibTrans" cxnId="{40C74A38-CA00-4A64-80A0-134A5AD4526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4BF3FB8-00F6-4389-892F-3D6535EFE0C7}" type="pres">
      <dgm:prSet presAssocID="{68AE3CC6-BD27-42CA-9A9C-3FB130E74637}" presName="root" presStyleCnt="0">
        <dgm:presLayoutVars>
          <dgm:dir/>
          <dgm:resizeHandles val="exact"/>
        </dgm:presLayoutVars>
      </dgm:prSet>
      <dgm:spPr/>
    </dgm:pt>
    <dgm:pt modelId="{C0C5A2C8-3C02-406E-B7A7-9A7256009526}" type="pres">
      <dgm:prSet presAssocID="{68AE3CC6-BD27-42CA-9A9C-3FB130E74637}" presName="container" presStyleCnt="0">
        <dgm:presLayoutVars>
          <dgm:dir/>
          <dgm:resizeHandles val="exact"/>
        </dgm:presLayoutVars>
      </dgm:prSet>
      <dgm:spPr/>
    </dgm:pt>
    <dgm:pt modelId="{CBAC0782-2B8E-4FA8-91C2-84C994511467}" type="pres">
      <dgm:prSet presAssocID="{C744A8F5-B63A-48DB-A4F8-BE8410E6CB3C}" presName="compNode" presStyleCnt="0"/>
      <dgm:spPr/>
    </dgm:pt>
    <dgm:pt modelId="{6A4E54B7-7139-4083-91B5-13B4F24FBE4B}" type="pres">
      <dgm:prSet presAssocID="{C744A8F5-B63A-48DB-A4F8-BE8410E6CB3C}" presName="iconBgRect" presStyleLbl="bgShp" presStyleIdx="0" presStyleCnt="4"/>
      <dgm:spPr/>
    </dgm:pt>
    <dgm:pt modelId="{2462C43F-592B-4310-9563-DCC1CE9E1A25}" type="pres">
      <dgm:prSet presAssocID="{C744A8F5-B63A-48DB-A4F8-BE8410E6CB3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806D7F89-BC9D-4CA4-B520-AE2008D1B626}" type="pres">
      <dgm:prSet presAssocID="{C744A8F5-B63A-48DB-A4F8-BE8410E6CB3C}" presName="spaceRect" presStyleCnt="0"/>
      <dgm:spPr/>
    </dgm:pt>
    <dgm:pt modelId="{ECFE5392-CF69-4D9C-AD4F-F468BCF39B45}" type="pres">
      <dgm:prSet presAssocID="{C744A8F5-B63A-48DB-A4F8-BE8410E6CB3C}" presName="textRect" presStyleLbl="revTx" presStyleIdx="0" presStyleCnt="4">
        <dgm:presLayoutVars>
          <dgm:chMax val="1"/>
          <dgm:chPref val="1"/>
        </dgm:presLayoutVars>
      </dgm:prSet>
      <dgm:spPr/>
    </dgm:pt>
    <dgm:pt modelId="{E8A33ADB-E94E-4921-993D-97BAE99E0FC0}" type="pres">
      <dgm:prSet presAssocID="{A6E26882-D44A-4D54-B172-ABD0DB30E568}" presName="sibTrans" presStyleLbl="sibTrans2D1" presStyleIdx="0" presStyleCnt="0"/>
      <dgm:spPr/>
    </dgm:pt>
    <dgm:pt modelId="{42027D51-AC11-499E-B8E7-80B97C0BD24B}" type="pres">
      <dgm:prSet presAssocID="{05607FF3-A416-4257-88F8-E8E7611A67B3}" presName="compNode" presStyleCnt="0"/>
      <dgm:spPr/>
    </dgm:pt>
    <dgm:pt modelId="{6511DAC1-BF1A-41D0-A90D-AB10184894D0}" type="pres">
      <dgm:prSet presAssocID="{05607FF3-A416-4257-88F8-E8E7611A67B3}" presName="iconBgRect" presStyleLbl="bgShp" presStyleIdx="1" presStyleCnt="4"/>
      <dgm:spPr/>
    </dgm:pt>
    <dgm:pt modelId="{70F69AA9-EDB2-4C2B-AD64-9D267449E293}" type="pres">
      <dgm:prSet presAssocID="{05607FF3-A416-4257-88F8-E8E7611A67B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097162D-958C-4443-8CEE-BB7710490B8C}" type="pres">
      <dgm:prSet presAssocID="{05607FF3-A416-4257-88F8-E8E7611A67B3}" presName="spaceRect" presStyleCnt="0"/>
      <dgm:spPr/>
    </dgm:pt>
    <dgm:pt modelId="{69EC1F6D-6E71-44A1-9F58-7C4FB6223D07}" type="pres">
      <dgm:prSet presAssocID="{05607FF3-A416-4257-88F8-E8E7611A67B3}" presName="textRect" presStyleLbl="revTx" presStyleIdx="1" presStyleCnt="4">
        <dgm:presLayoutVars>
          <dgm:chMax val="1"/>
          <dgm:chPref val="1"/>
        </dgm:presLayoutVars>
      </dgm:prSet>
      <dgm:spPr/>
    </dgm:pt>
    <dgm:pt modelId="{9A992C4F-BB7F-405A-8633-CAD3DC20BA98}" type="pres">
      <dgm:prSet presAssocID="{AFA9E600-C335-495E-AA4C-05C6631226FD}" presName="sibTrans" presStyleLbl="sibTrans2D1" presStyleIdx="0" presStyleCnt="0"/>
      <dgm:spPr/>
    </dgm:pt>
    <dgm:pt modelId="{EFB16541-F052-4396-BA98-3E03A8AA742A}" type="pres">
      <dgm:prSet presAssocID="{394DD60B-5113-4270-B29B-1842C5E5F1EF}" presName="compNode" presStyleCnt="0"/>
      <dgm:spPr/>
    </dgm:pt>
    <dgm:pt modelId="{3F664028-D963-43AE-B2DA-86E5D477F207}" type="pres">
      <dgm:prSet presAssocID="{394DD60B-5113-4270-B29B-1842C5E5F1EF}" presName="iconBgRect" presStyleLbl="bgShp" presStyleIdx="2" presStyleCnt="4"/>
      <dgm:spPr/>
    </dgm:pt>
    <dgm:pt modelId="{522A7F13-A247-40B9-8B59-8208226A6F65}" type="pres">
      <dgm:prSet presAssocID="{394DD60B-5113-4270-B29B-1842C5E5F1E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2D6DF2DC-6E3B-4B16-8A13-2C93FEDDAB5A}" type="pres">
      <dgm:prSet presAssocID="{394DD60B-5113-4270-B29B-1842C5E5F1EF}" presName="spaceRect" presStyleCnt="0"/>
      <dgm:spPr/>
    </dgm:pt>
    <dgm:pt modelId="{D078E9DF-CD4E-468B-AB17-46903CD57226}" type="pres">
      <dgm:prSet presAssocID="{394DD60B-5113-4270-B29B-1842C5E5F1EF}" presName="textRect" presStyleLbl="revTx" presStyleIdx="2" presStyleCnt="4">
        <dgm:presLayoutVars>
          <dgm:chMax val="1"/>
          <dgm:chPref val="1"/>
        </dgm:presLayoutVars>
      </dgm:prSet>
      <dgm:spPr/>
    </dgm:pt>
    <dgm:pt modelId="{D6576BAB-A750-4F79-A11D-97BF5117DC18}" type="pres">
      <dgm:prSet presAssocID="{B86499D5-A285-4248-8A7B-53FBDE3B9B52}" presName="sibTrans" presStyleLbl="sibTrans2D1" presStyleIdx="0" presStyleCnt="0"/>
      <dgm:spPr/>
    </dgm:pt>
    <dgm:pt modelId="{D490E560-1E26-4F3F-B3E0-19787DB1851A}" type="pres">
      <dgm:prSet presAssocID="{FACED756-EC5C-4634-BD6B-52ABB8461631}" presName="compNode" presStyleCnt="0"/>
      <dgm:spPr/>
    </dgm:pt>
    <dgm:pt modelId="{38F53734-821A-4F09-8D17-B81E5AE06466}" type="pres">
      <dgm:prSet presAssocID="{FACED756-EC5C-4634-BD6B-52ABB8461631}" presName="iconBgRect" presStyleLbl="bgShp" presStyleIdx="3" presStyleCnt="4"/>
      <dgm:spPr/>
    </dgm:pt>
    <dgm:pt modelId="{B3C05105-6B9C-44EF-BE8B-174D45B4C638}" type="pres">
      <dgm:prSet presAssocID="{FACED756-EC5C-4634-BD6B-52ABB846163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AFB305E9-FF52-4D0A-BACA-B1711B05ECEC}" type="pres">
      <dgm:prSet presAssocID="{FACED756-EC5C-4634-BD6B-52ABB8461631}" presName="spaceRect" presStyleCnt="0"/>
      <dgm:spPr/>
    </dgm:pt>
    <dgm:pt modelId="{0DC926B8-65D1-4F24-A100-F7C772203789}" type="pres">
      <dgm:prSet presAssocID="{FACED756-EC5C-4634-BD6B-52ABB846163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CC94509-8DB1-40C5-934D-D1289289FCF7}" type="presOf" srcId="{B86499D5-A285-4248-8A7B-53FBDE3B9B52}" destId="{D6576BAB-A750-4F79-A11D-97BF5117DC18}" srcOrd="0" destOrd="0" presId="urn:microsoft.com/office/officeart/2018/2/layout/IconCircleList"/>
    <dgm:cxn modelId="{C35C050D-6A2C-42CA-9BE3-B86C13BC06C9}" type="presOf" srcId="{FACED756-EC5C-4634-BD6B-52ABB8461631}" destId="{0DC926B8-65D1-4F24-A100-F7C772203789}" srcOrd="0" destOrd="0" presId="urn:microsoft.com/office/officeart/2018/2/layout/IconCircleList"/>
    <dgm:cxn modelId="{40C74A38-CA00-4A64-80A0-134A5AD4526A}" srcId="{68AE3CC6-BD27-42CA-9A9C-3FB130E74637}" destId="{FACED756-EC5C-4634-BD6B-52ABB8461631}" srcOrd="3" destOrd="0" parTransId="{03D91631-D28D-4BAA-9696-149DBF2442F7}" sibTransId="{767A36B4-CC3F-4E8D-B12E-E37BF775B5B7}"/>
    <dgm:cxn modelId="{459A503A-55C6-4893-8779-D411AFBDC6CF}" srcId="{68AE3CC6-BD27-42CA-9A9C-3FB130E74637}" destId="{C744A8F5-B63A-48DB-A4F8-BE8410E6CB3C}" srcOrd="0" destOrd="0" parTransId="{B7F2D16D-B806-45DB-93F1-FD5765B9D9F0}" sibTransId="{A6E26882-D44A-4D54-B172-ABD0DB30E568}"/>
    <dgm:cxn modelId="{C4CF245E-2002-4FB1-AE98-930A0845446B}" type="presOf" srcId="{68AE3CC6-BD27-42CA-9A9C-3FB130E74637}" destId="{D4BF3FB8-00F6-4389-892F-3D6535EFE0C7}" srcOrd="0" destOrd="0" presId="urn:microsoft.com/office/officeart/2018/2/layout/IconCircleList"/>
    <dgm:cxn modelId="{0FF4B170-6A38-4208-BBFC-55938EEA1C02}" srcId="{68AE3CC6-BD27-42CA-9A9C-3FB130E74637}" destId="{394DD60B-5113-4270-B29B-1842C5E5F1EF}" srcOrd="2" destOrd="0" parTransId="{44B092AE-0292-43DA-BB84-9079DDBA276F}" sibTransId="{B86499D5-A285-4248-8A7B-53FBDE3B9B52}"/>
    <dgm:cxn modelId="{B857E071-CF2C-435A-838B-D6C773441873}" type="presOf" srcId="{A6E26882-D44A-4D54-B172-ABD0DB30E568}" destId="{E8A33ADB-E94E-4921-993D-97BAE99E0FC0}" srcOrd="0" destOrd="0" presId="urn:microsoft.com/office/officeart/2018/2/layout/IconCircleList"/>
    <dgm:cxn modelId="{0793EE78-C77F-43F3-BA91-EDB4FFA4D7C6}" type="presOf" srcId="{05607FF3-A416-4257-88F8-E8E7611A67B3}" destId="{69EC1F6D-6E71-44A1-9F58-7C4FB6223D07}" srcOrd="0" destOrd="0" presId="urn:microsoft.com/office/officeart/2018/2/layout/IconCircleList"/>
    <dgm:cxn modelId="{96C1A781-1704-477F-8386-70600CAB2D50}" srcId="{68AE3CC6-BD27-42CA-9A9C-3FB130E74637}" destId="{05607FF3-A416-4257-88F8-E8E7611A67B3}" srcOrd="1" destOrd="0" parTransId="{744D4B8E-DA19-4BEE-89A0-C5842E17A2A3}" sibTransId="{AFA9E600-C335-495E-AA4C-05C6631226FD}"/>
    <dgm:cxn modelId="{B889A38F-60FB-4A5B-8455-28E639DC3A2A}" type="presOf" srcId="{C744A8F5-B63A-48DB-A4F8-BE8410E6CB3C}" destId="{ECFE5392-CF69-4D9C-AD4F-F468BCF39B45}" srcOrd="0" destOrd="0" presId="urn:microsoft.com/office/officeart/2018/2/layout/IconCircleList"/>
    <dgm:cxn modelId="{57A78DAE-426D-4FDC-8A8B-900EC0D4605F}" type="presOf" srcId="{394DD60B-5113-4270-B29B-1842C5E5F1EF}" destId="{D078E9DF-CD4E-468B-AB17-46903CD57226}" srcOrd="0" destOrd="0" presId="urn:microsoft.com/office/officeart/2018/2/layout/IconCircleList"/>
    <dgm:cxn modelId="{F19806EC-54CD-4DD9-A6F2-35F3DF847B91}" type="presOf" srcId="{AFA9E600-C335-495E-AA4C-05C6631226FD}" destId="{9A992C4F-BB7F-405A-8633-CAD3DC20BA98}" srcOrd="0" destOrd="0" presId="urn:microsoft.com/office/officeart/2018/2/layout/IconCircleList"/>
    <dgm:cxn modelId="{99C34B57-F906-44FE-B3C4-2A4B58859830}" type="presParOf" srcId="{D4BF3FB8-00F6-4389-892F-3D6535EFE0C7}" destId="{C0C5A2C8-3C02-406E-B7A7-9A7256009526}" srcOrd="0" destOrd="0" presId="urn:microsoft.com/office/officeart/2018/2/layout/IconCircleList"/>
    <dgm:cxn modelId="{FB5CBF79-8245-44F0-8FDC-73723DB22CDE}" type="presParOf" srcId="{C0C5A2C8-3C02-406E-B7A7-9A7256009526}" destId="{CBAC0782-2B8E-4FA8-91C2-84C994511467}" srcOrd="0" destOrd="0" presId="urn:microsoft.com/office/officeart/2018/2/layout/IconCircleList"/>
    <dgm:cxn modelId="{2536092F-77A9-4734-8AD0-6B069F0BF2CC}" type="presParOf" srcId="{CBAC0782-2B8E-4FA8-91C2-84C994511467}" destId="{6A4E54B7-7139-4083-91B5-13B4F24FBE4B}" srcOrd="0" destOrd="0" presId="urn:microsoft.com/office/officeart/2018/2/layout/IconCircleList"/>
    <dgm:cxn modelId="{93E459C0-4D8F-4B27-A58F-8E9EBC97B4A8}" type="presParOf" srcId="{CBAC0782-2B8E-4FA8-91C2-84C994511467}" destId="{2462C43F-592B-4310-9563-DCC1CE9E1A25}" srcOrd="1" destOrd="0" presId="urn:microsoft.com/office/officeart/2018/2/layout/IconCircleList"/>
    <dgm:cxn modelId="{F229D136-B3F8-4270-AA5F-5FD54B284049}" type="presParOf" srcId="{CBAC0782-2B8E-4FA8-91C2-84C994511467}" destId="{806D7F89-BC9D-4CA4-B520-AE2008D1B626}" srcOrd="2" destOrd="0" presId="urn:microsoft.com/office/officeart/2018/2/layout/IconCircleList"/>
    <dgm:cxn modelId="{F01293E1-A9F5-4476-80FC-03268ED54DA2}" type="presParOf" srcId="{CBAC0782-2B8E-4FA8-91C2-84C994511467}" destId="{ECFE5392-CF69-4D9C-AD4F-F468BCF39B45}" srcOrd="3" destOrd="0" presId="urn:microsoft.com/office/officeart/2018/2/layout/IconCircleList"/>
    <dgm:cxn modelId="{2B82881F-739C-42E7-9144-C719FE98A046}" type="presParOf" srcId="{C0C5A2C8-3C02-406E-B7A7-9A7256009526}" destId="{E8A33ADB-E94E-4921-993D-97BAE99E0FC0}" srcOrd="1" destOrd="0" presId="urn:microsoft.com/office/officeart/2018/2/layout/IconCircleList"/>
    <dgm:cxn modelId="{7326E276-B649-4DDC-9F13-B2BBD5AC063C}" type="presParOf" srcId="{C0C5A2C8-3C02-406E-B7A7-9A7256009526}" destId="{42027D51-AC11-499E-B8E7-80B97C0BD24B}" srcOrd="2" destOrd="0" presId="urn:microsoft.com/office/officeart/2018/2/layout/IconCircleList"/>
    <dgm:cxn modelId="{86568C1C-39CF-4843-9990-E8C81545134A}" type="presParOf" srcId="{42027D51-AC11-499E-B8E7-80B97C0BD24B}" destId="{6511DAC1-BF1A-41D0-A90D-AB10184894D0}" srcOrd="0" destOrd="0" presId="urn:microsoft.com/office/officeart/2018/2/layout/IconCircleList"/>
    <dgm:cxn modelId="{1F912606-98BC-4594-81B8-D232558E1829}" type="presParOf" srcId="{42027D51-AC11-499E-B8E7-80B97C0BD24B}" destId="{70F69AA9-EDB2-4C2B-AD64-9D267449E293}" srcOrd="1" destOrd="0" presId="urn:microsoft.com/office/officeart/2018/2/layout/IconCircleList"/>
    <dgm:cxn modelId="{D800AAF4-034D-459E-9CB4-96D27F655C8B}" type="presParOf" srcId="{42027D51-AC11-499E-B8E7-80B97C0BD24B}" destId="{C097162D-958C-4443-8CEE-BB7710490B8C}" srcOrd="2" destOrd="0" presId="urn:microsoft.com/office/officeart/2018/2/layout/IconCircleList"/>
    <dgm:cxn modelId="{6063143C-7A9E-4132-8E67-B0763BB825E5}" type="presParOf" srcId="{42027D51-AC11-499E-B8E7-80B97C0BD24B}" destId="{69EC1F6D-6E71-44A1-9F58-7C4FB6223D07}" srcOrd="3" destOrd="0" presId="urn:microsoft.com/office/officeart/2018/2/layout/IconCircleList"/>
    <dgm:cxn modelId="{E48DE49E-B5CF-431C-9CA8-0779F0154313}" type="presParOf" srcId="{C0C5A2C8-3C02-406E-B7A7-9A7256009526}" destId="{9A992C4F-BB7F-405A-8633-CAD3DC20BA98}" srcOrd="3" destOrd="0" presId="urn:microsoft.com/office/officeart/2018/2/layout/IconCircleList"/>
    <dgm:cxn modelId="{73DE940D-0F0C-40C8-845B-59AC7E35C1AB}" type="presParOf" srcId="{C0C5A2C8-3C02-406E-B7A7-9A7256009526}" destId="{EFB16541-F052-4396-BA98-3E03A8AA742A}" srcOrd="4" destOrd="0" presId="urn:microsoft.com/office/officeart/2018/2/layout/IconCircleList"/>
    <dgm:cxn modelId="{84975B7A-492F-43DD-BD16-AB7BE43338AB}" type="presParOf" srcId="{EFB16541-F052-4396-BA98-3E03A8AA742A}" destId="{3F664028-D963-43AE-B2DA-86E5D477F207}" srcOrd="0" destOrd="0" presId="urn:microsoft.com/office/officeart/2018/2/layout/IconCircleList"/>
    <dgm:cxn modelId="{6AFB5F6B-D98D-4521-A9A6-FAF10A5A2631}" type="presParOf" srcId="{EFB16541-F052-4396-BA98-3E03A8AA742A}" destId="{522A7F13-A247-40B9-8B59-8208226A6F65}" srcOrd="1" destOrd="0" presId="urn:microsoft.com/office/officeart/2018/2/layout/IconCircleList"/>
    <dgm:cxn modelId="{F7CA5C52-23ED-4B82-A939-B0AC9384CC94}" type="presParOf" srcId="{EFB16541-F052-4396-BA98-3E03A8AA742A}" destId="{2D6DF2DC-6E3B-4B16-8A13-2C93FEDDAB5A}" srcOrd="2" destOrd="0" presId="urn:microsoft.com/office/officeart/2018/2/layout/IconCircleList"/>
    <dgm:cxn modelId="{B05F3166-4F50-425E-9E1E-B804DA9F906D}" type="presParOf" srcId="{EFB16541-F052-4396-BA98-3E03A8AA742A}" destId="{D078E9DF-CD4E-468B-AB17-46903CD57226}" srcOrd="3" destOrd="0" presId="urn:microsoft.com/office/officeart/2018/2/layout/IconCircleList"/>
    <dgm:cxn modelId="{147C6A71-71CF-43C3-9C4D-082C6CD32A61}" type="presParOf" srcId="{C0C5A2C8-3C02-406E-B7A7-9A7256009526}" destId="{D6576BAB-A750-4F79-A11D-97BF5117DC18}" srcOrd="5" destOrd="0" presId="urn:microsoft.com/office/officeart/2018/2/layout/IconCircleList"/>
    <dgm:cxn modelId="{AC89F861-5220-434E-B034-757B201F98C8}" type="presParOf" srcId="{C0C5A2C8-3C02-406E-B7A7-9A7256009526}" destId="{D490E560-1E26-4F3F-B3E0-19787DB1851A}" srcOrd="6" destOrd="0" presId="urn:microsoft.com/office/officeart/2018/2/layout/IconCircleList"/>
    <dgm:cxn modelId="{82481FE9-AA90-4544-921B-C3E0AB0095A9}" type="presParOf" srcId="{D490E560-1E26-4F3F-B3E0-19787DB1851A}" destId="{38F53734-821A-4F09-8D17-B81E5AE06466}" srcOrd="0" destOrd="0" presId="urn:microsoft.com/office/officeart/2018/2/layout/IconCircleList"/>
    <dgm:cxn modelId="{9BE12830-8830-4C9A-B66A-28A7FA47AC06}" type="presParOf" srcId="{D490E560-1E26-4F3F-B3E0-19787DB1851A}" destId="{B3C05105-6B9C-44EF-BE8B-174D45B4C638}" srcOrd="1" destOrd="0" presId="urn:microsoft.com/office/officeart/2018/2/layout/IconCircleList"/>
    <dgm:cxn modelId="{155EFC44-753D-4E67-84F4-22EF78688944}" type="presParOf" srcId="{D490E560-1E26-4F3F-B3E0-19787DB1851A}" destId="{AFB305E9-FF52-4D0A-BACA-B1711B05ECEC}" srcOrd="2" destOrd="0" presId="urn:microsoft.com/office/officeart/2018/2/layout/IconCircleList"/>
    <dgm:cxn modelId="{24C46AD4-BCAF-4B06-A060-F4159985D8E9}" type="presParOf" srcId="{D490E560-1E26-4F3F-B3E0-19787DB1851A}" destId="{0DC926B8-65D1-4F24-A100-F7C77220378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0EB40B0-E6B9-49B5-8431-F5F0289BD0E1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EA262CC-898D-49D2-902A-0A0D14580E99}">
      <dgm:prSet/>
      <dgm:spPr/>
      <dgm:t>
        <a:bodyPr/>
        <a:lstStyle/>
        <a:p>
          <a:r>
            <a:rPr lang="en-US" b="1">
              <a:latin typeface="Comic Sans MS"/>
            </a:rPr>
            <a:t>Listen carefully to what the child is saying, don’t investigate and don’t ask questions!</a:t>
          </a:r>
          <a:endParaRPr lang="en-US">
            <a:latin typeface="Comic Sans MS"/>
          </a:endParaRPr>
        </a:p>
      </dgm:t>
    </dgm:pt>
    <dgm:pt modelId="{302530A6-8678-44DD-A7A0-300F6296B519}" type="parTrans" cxnId="{B3285ECA-F3C6-4277-AC1C-BE17083ADB3C}">
      <dgm:prSet/>
      <dgm:spPr/>
      <dgm:t>
        <a:bodyPr/>
        <a:lstStyle/>
        <a:p>
          <a:endParaRPr lang="en-US"/>
        </a:p>
      </dgm:t>
    </dgm:pt>
    <dgm:pt modelId="{9BAF9622-0793-4282-8072-A81C9EB9939D}" type="sibTrans" cxnId="{B3285ECA-F3C6-4277-AC1C-BE17083ADB3C}">
      <dgm:prSet/>
      <dgm:spPr/>
      <dgm:t>
        <a:bodyPr/>
        <a:lstStyle/>
        <a:p>
          <a:endParaRPr lang="en-US"/>
        </a:p>
      </dgm:t>
    </dgm:pt>
    <dgm:pt modelId="{67DCFC24-027A-4E88-A637-8720D6642273}">
      <dgm:prSet/>
      <dgm:spPr/>
      <dgm:t>
        <a:bodyPr/>
        <a:lstStyle/>
        <a:p>
          <a:r>
            <a:rPr lang="en-US" b="1">
              <a:latin typeface="Comic Sans MS"/>
            </a:rPr>
            <a:t>Give them the tools to talk </a:t>
          </a:r>
          <a:endParaRPr lang="en-US">
            <a:latin typeface="Comic Sans MS"/>
          </a:endParaRPr>
        </a:p>
      </dgm:t>
    </dgm:pt>
    <dgm:pt modelId="{8777744B-B4BD-44E2-80C1-9A46CA7AF0C5}" type="parTrans" cxnId="{68C54B8F-F0E2-4FA7-914B-390CD71057A6}">
      <dgm:prSet/>
      <dgm:spPr/>
      <dgm:t>
        <a:bodyPr/>
        <a:lstStyle/>
        <a:p>
          <a:endParaRPr lang="en-US"/>
        </a:p>
      </dgm:t>
    </dgm:pt>
    <dgm:pt modelId="{16454A58-07AA-49FD-8D2B-905E73691AF3}" type="sibTrans" cxnId="{68C54B8F-F0E2-4FA7-914B-390CD71057A6}">
      <dgm:prSet/>
      <dgm:spPr/>
      <dgm:t>
        <a:bodyPr/>
        <a:lstStyle/>
        <a:p>
          <a:endParaRPr lang="en-US"/>
        </a:p>
      </dgm:t>
    </dgm:pt>
    <dgm:pt modelId="{23FD439E-4E08-423A-A5C7-6C0C0E6DDE50}">
      <dgm:prSet/>
      <dgm:spPr/>
      <dgm:t>
        <a:bodyPr/>
        <a:lstStyle/>
        <a:p>
          <a:r>
            <a:rPr lang="en-US" b="1">
              <a:latin typeface="Comic Sans MS"/>
            </a:rPr>
            <a:t>Let them know they’ve done the right thing by telling you.</a:t>
          </a:r>
          <a:endParaRPr lang="en-US">
            <a:latin typeface="Comic Sans MS"/>
          </a:endParaRPr>
        </a:p>
      </dgm:t>
    </dgm:pt>
    <dgm:pt modelId="{091E7891-83D5-4A8B-944B-12C2532BA110}" type="parTrans" cxnId="{254A96DB-CE0B-406C-BA84-9165A63ABF8D}">
      <dgm:prSet/>
      <dgm:spPr/>
      <dgm:t>
        <a:bodyPr/>
        <a:lstStyle/>
        <a:p>
          <a:endParaRPr lang="en-US"/>
        </a:p>
      </dgm:t>
    </dgm:pt>
    <dgm:pt modelId="{DEDBA53F-D115-4D3E-BF9C-7C341B835860}" type="sibTrans" cxnId="{254A96DB-CE0B-406C-BA84-9165A63ABF8D}">
      <dgm:prSet/>
      <dgm:spPr/>
      <dgm:t>
        <a:bodyPr/>
        <a:lstStyle/>
        <a:p>
          <a:endParaRPr lang="en-US"/>
        </a:p>
      </dgm:t>
    </dgm:pt>
    <dgm:pt modelId="{26398B26-570F-4558-9FDF-2E98D3467A99}">
      <dgm:prSet/>
      <dgm:spPr/>
      <dgm:t>
        <a:bodyPr/>
        <a:lstStyle/>
        <a:p>
          <a:r>
            <a:rPr lang="en-US" b="1">
              <a:latin typeface="Comic Sans MS"/>
            </a:rPr>
            <a:t>Tell them it's not their fault</a:t>
          </a:r>
          <a:endParaRPr lang="en-US">
            <a:latin typeface="Comic Sans MS"/>
          </a:endParaRPr>
        </a:p>
      </dgm:t>
    </dgm:pt>
    <dgm:pt modelId="{3B59FD29-B4E4-4B59-A446-9C9FAAB3328D}" type="parTrans" cxnId="{950C3546-7529-479C-8F4A-16379EB53459}">
      <dgm:prSet/>
      <dgm:spPr/>
      <dgm:t>
        <a:bodyPr/>
        <a:lstStyle/>
        <a:p>
          <a:endParaRPr lang="en-US"/>
        </a:p>
      </dgm:t>
    </dgm:pt>
    <dgm:pt modelId="{583D9C92-7D28-42ED-8BE9-530AAF7983B8}" type="sibTrans" cxnId="{950C3546-7529-479C-8F4A-16379EB53459}">
      <dgm:prSet/>
      <dgm:spPr/>
      <dgm:t>
        <a:bodyPr/>
        <a:lstStyle/>
        <a:p>
          <a:endParaRPr lang="en-US"/>
        </a:p>
      </dgm:t>
    </dgm:pt>
    <dgm:pt modelId="{66507C94-1B49-4D1B-8BE5-1CDF07FA0F1F}">
      <dgm:prSet/>
      <dgm:spPr/>
      <dgm:t>
        <a:bodyPr/>
        <a:lstStyle/>
        <a:p>
          <a:r>
            <a:rPr lang="en-US" b="1">
              <a:latin typeface="Comic Sans MS"/>
            </a:rPr>
            <a:t>Say you will take them seriously</a:t>
          </a:r>
          <a:endParaRPr lang="en-US">
            <a:latin typeface="Comic Sans MS"/>
          </a:endParaRPr>
        </a:p>
      </dgm:t>
    </dgm:pt>
    <dgm:pt modelId="{AE619397-6F2C-41BB-9DBC-EAAD79519924}" type="parTrans" cxnId="{FCCDCA6A-1C83-498D-90CA-97CA80B73814}">
      <dgm:prSet/>
      <dgm:spPr/>
      <dgm:t>
        <a:bodyPr/>
        <a:lstStyle/>
        <a:p>
          <a:endParaRPr lang="en-US"/>
        </a:p>
      </dgm:t>
    </dgm:pt>
    <dgm:pt modelId="{639025B3-968D-4060-B756-C0335E0848F4}" type="sibTrans" cxnId="{FCCDCA6A-1C83-498D-90CA-97CA80B73814}">
      <dgm:prSet/>
      <dgm:spPr/>
      <dgm:t>
        <a:bodyPr/>
        <a:lstStyle/>
        <a:p>
          <a:endParaRPr lang="en-US"/>
        </a:p>
      </dgm:t>
    </dgm:pt>
    <dgm:pt modelId="{B19325A3-8CC9-49AD-A00E-B6A25817F0EB}">
      <dgm:prSet/>
      <dgm:spPr/>
      <dgm:t>
        <a:bodyPr/>
        <a:lstStyle/>
        <a:p>
          <a:r>
            <a:rPr lang="en-US" b="1">
              <a:latin typeface="Comic Sans MS"/>
            </a:rPr>
            <a:t>Don’t confront the alleged abuser</a:t>
          </a:r>
          <a:endParaRPr lang="en-US">
            <a:latin typeface="Comic Sans MS"/>
          </a:endParaRPr>
        </a:p>
      </dgm:t>
    </dgm:pt>
    <dgm:pt modelId="{987A3E51-7556-4687-92F8-18507696521C}" type="parTrans" cxnId="{2F4581C1-9B06-44D0-9E28-2CE11E929AEA}">
      <dgm:prSet/>
      <dgm:spPr/>
      <dgm:t>
        <a:bodyPr/>
        <a:lstStyle/>
        <a:p>
          <a:endParaRPr lang="en-US"/>
        </a:p>
      </dgm:t>
    </dgm:pt>
    <dgm:pt modelId="{C80F87E9-37C5-4CD5-A708-81427BA480A1}" type="sibTrans" cxnId="{2F4581C1-9B06-44D0-9E28-2CE11E929AEA}">
      <dgm:prSet/>
      <dgm:spPr/>
      <dgm:t>
        <a:bodyPr/>
        <a:lstStyle/>
        <a:p>
          <a:endParaRPr lang="en-US"/>
        </a:p>
      </dgm:t>
    </dgm:pt>
    <dgm:pt modelId="{B01F7CAC-6A89-4712-9BA3-F52277354528}">
      <dgm:prSet/>
      <dgm:spPr/>
      <dgm:t>
        <a:bodyPr/>
        <a:lstStyle/>
        <a:p>
          <a:r>
            <a:rPr lang="en-US" b="1">
              <a:latin typeface="Comic Sans MS"/>
            </a:rPr>
            <a:t>Explain what you will do next </a:t>
          </a:r>
          <a:endParaRPr lang="en-US">
            <a:latin typeface="Comic Sans MS"/>
          </a:endParaRPr>
        </a:p>
      </dgm:t>
    </dgm:pt>
    <dgm:pt modelId="{8BDDAEBE-3C11-4D56-B51F-358FFDBC8CCB}" type="parTrans" cxnId="{1052A66F-ED84-4EF0-9033-B13F40F3BE6B}">
      <dgm:prSet/>
      <dgm:spPr/>
      <dgm:t>
        <a:bodyPr/>
        <a:lstStyle/>
        <a:p>
          <a:endParaRPr lang="en-US"/>
        </a:p>
      </dgm:t>
    </dgm:pt>
    <dgm:pt modelId="{A386C699-CF1E-4AB6-9C95-ABAC1A72374D}" type="sibTrans" cxnId="{1052A66F-ED84-4EF0-9033-B13F40F3BE6B}">
      <dgm:prSet/>
      <dgm:spPr/>
      <dgm:t>
        <a:bodyPr/>
        <a:lstStyle/>
        <a:p>
          <a:endParaRPr lang="en-US"/>
        </a:p>
      </dgm:t>
    </dgm:pt>
    <dgm:pt modelId="{40843AF0-6FE3-42B6-85EA-5124AB42545E}">
      <dgm:prSet/>
      <dgm:spPr/>
      <dgm:t>
        <a:bodyPr/>
        <a:lstStyle/>
        <a:p>
          <a:r>
            <a:rPr lang="en-US" b="1">
              <a:latin typeface="Comic Sans MS"/>
            </a:rPr>
            <a:t>Report the child's disclosure straight away </a:t>
          </a:r>
          <a:endParaRPr lang="en-US">
            <a:latin typeface="Comic Sans MS"/>
          </a:endParaRPr>
        </a:p>
      </dgm:t>
    </dgm:pt>
    <dgm:pt modelId="{BD2F21BE-DD6A-4F88-9BA3-B53E04A90509}" type="parTrans" cxnId="{4A10AC04-D268-480A-A7DD-1D0EDE68789D}">
      <dgm:prSet/>
      <dgm:spPr/>
      <dgm:t>
        <a:bodyPr/>
        <a:lstStyle/>
        <a:p>
          <a:endParaRPr lang="en-US"/>
        </a:p>
      </dgm:t>
    </dgm:pt>
    <dgm:pt modelId="{4C2904C8-480C-4317-ABDE-077114DFF32E}" type="sibTrans" cxnId="{4A10AC04-D268-480A-A7DD-1D0EDE68789D}">
      <dgm:prSet/>
      <dgm:spPr/>
      <dgm:t>
        <a:bodyPr/>
        <a:lstStyle/>
        <a:p>
          <a:endParaRPr lang="en-US"/>
        </a:p>
      </dgm:t>
    </dgm:pt>
    <dgm:pt modelId="{F9EDAFFB-903E-4968-B6A9-C842E465B5FE}">
      <dgm:prSet/>
      <dgm:spPr/>
      <dgm:t>
        <a:bodyPr/>
        <a:lstStyle/>
        <a:p>
          <a:r>
            <a:rPr lang="en-US" b="1">
              <a:latin typeface="Comic Sans MS"/>
            </a:rPr>
            <a:t>Don’t make promises you can't keep</a:t>
          </a:r>
          <a:endParaRPr lang="en-US">
            <a:latin typeface="Comic Sans MS"/>
          </a:endParaRPr>
        </a:p>
      </dgm:t>
    </dgm:pt>
    <dgm:pt modelId="{13B3D40B-29BD-43CF-9E68-56BB0DB87CEB}" type="parTrans" cxnId="{0878C835-ECC4-4D1B-84D1-89859D1214DA}">
      <dgm:prSet/>
      <dgm:spPr/>
      <dgm:t>
        <a:bodyPr/>
        <a:lstStyle/>
        <a:p>
          <a:endParaRPr lang="en-US"/>
        </a:p>
      </dgm:t>
    </dgm:pt>
    <dgm:pt modelId="{EA026B9D-9FA8-478F-8F1B-D05AD0637375}" type="sibTrans" cxnId="{0878C835-ECC4-4D1B-84D1-89859D1214DA}">
      <dgm:prSet/>
      <dgm:spPr/>
      <dgm:t>
        <a:bodyPr/>
        <a:lstStyle/>
        <a:p>
          <a:endParaRPr lang="en-US"/>
        </a:p>
      </dgm:t>
    </dgm:pt>
    <dgm:pt modelId="{BB45C4A1-D601-4AD6-9C54-C69419712E4D}">
      <dgm:prSet/>
      <dgm:spPr/>
      <dgm:t>
        <a:bodyPr/>
        <a:lstStyle/>
        <a:p>
          <a:r>
            <a:rPr lang="en-US" b="1">
              <a:latin typeface="Comic Sans MS"/>
            </a:rPr>
            <a:t>Do not discuss the case with anyone else other than outside the child protection team. </a:t>
          </a:r>
          <a:endParaRPr lang="en-US">
            <a:latin typeface="Comic Sans MS"/>
          </a:endParaRPr>
        </a:p>
      </dgm:t>
    </dgm:pt>
    <dgm:pt modelId="{CB673491-696A-4C10-B244-F2E850690C0B}" type="parTrans" cxnId="{3CABA059-EFF6-40B4-B714-9D569625BFCD}">
      <dgm:prSet/>
      <dgm:spPr/>
      <dgm:t>
        <a:bodyPr/>
        <a:lstStyle/>
        <a:p>
          <a:endParaRPr lang="en-US"/>
        </a:p>
      </dgm:t>
    </dgm:pt>
    <dgm:pt modelId="{FD558147-1FEA-439D-AB6A-5F222B0539A7}" type="sibTrans" cxnId="{3CABA059-EFF6-40B4-B714-9D569625BFCD}">
      <dgm:prSet/>
      <dgm:spPr/>
      <dgm:t>
        <a:bodyPr/>
        <a:lstStyle/>
        <a:p>
          <a:endParaRPr lang="en-US"/>
        </a:p>
      </dgm:t>
    </dgm:pt>
    <dgm:pt modelId="{26E5A8C4-D217-4A1B-894B-C5D1FF42DBF1}">
      <dgm:prSet/>
      <dgm:spPr/>
      <dgm:t>
        <a:bodyPr/>
        <a:lstStyle/>
        <a:p>
          <a:r>
            <a:rPr lang="en-US" b="1">
              <a:latin typeface="Comic Sans MS"/>
            </a:rPr>
            <a:t>never agree to keep secrets. You have a duty to report your concerns </a:t>
          </a:r>
          <a:endParaRPr lang="en-US">
            <a:latin typeface="Comic Sans MS"/>
          </a:endParaRPr>
        </a:p>
      </dgm:t>
    </dgm:pt>
    <dgm:pt modelId="{22C16FAC-5CBB-42D0-96C9-76128B2E8D9B}" type="parTrans" cxnId="{68252B07-E718-4012-BC88-255E2F192D9E}">
      <dgm:prSet/>
      <dgm:spPr/>
      <dgm:t>
        <a:bodyPr/>
        <a:lstStyle/>
        <a:p>
          <a:endParaRPr lang="en-US"/>
        </a:p>
      </dgm:t>
    </dgm:pt>
    <dgm:pt modelId="{4750B3A4-FCCF-4EF3-95D0-419597B2304B}" type="sibTrans" cxnId="{68252B07-E718-4012-BC88-255E2F192D9E}">
      <dgm:prSet/>
      <dgm:spPr/>
      <dgm:t>
        <a:bodyPr/>
        <a:lstStyle/>
        <a:p>
          <a:endParaRPr lang="en-US"/>
        </a:p>
      </dgm:t>
    </dgm:pt>
    <dgm:pt modelId="{EAB6CFB0-1279-466C-90C1-8D5E1BBD6FF1}">
      <dgm:prSet/>
      <dgm:spPr/>
      <dgm:t>
        <a:bodyPr/>
        <a:lstStyle/>
        <a:p>
          <a:r>
            <a:rPr lang="en-US" b="1">
              <a:latin typeface="Comic Sans MS"/>
            </a:rPr>
            <a:t>Write down what the child is saying word for word</a:t>
          </a:r>
          <a:endParaRPr lang="en-US">
            <a:latin typeface="Comic Sans MS"/>
          </a:endParaRPr>
        </a:p>
      </dgm:t>
    </dgm:pt>
    <dgm:pt modelId="{AC62188A-2E06-4367-A704-2827B3D4591D}" type="parTrans" cxnId="{007AD014-4DB2-46A0-A304-C0528C0388BD}">
      <dgm:prSet/>
      <dgm:spPr/>
      <dgm:t>
        <a:bodyPr/>
        <a:lstStyle/>
        <a:p>
          <a:endParaRPr lang="en-US"/>
        </a:p>
      </dgm:t>
    </dgm:pt>
    <dgm:pt modelId="{7F898886-CC02-4BAB-AEFA-AB3ACCBA6719}" type="sibTrans" cxnId="{007AD014-4DB2-46A0-A304-C0528C0388BD}">
      <dgm:prSet/>
      <dgm:spPr/>
      <dgm:t>
        <a:bodyPr/>
        <a:lstStyle/>
        <a:p>
          <a:endParaRPr lang="en-US"/>
        </a:p>
      </dgm:t>
    </dgm:pt>
    <dgm:pt modelId="{C12132FE-FAAC-4146-B47E-4756C19E7A7D}" type="pres">
      <dgm:prSet presAssocID="{80EB40B0-E6B9-49B5-8431-F5F0289BD0E1}" presName="diagram" presStyleCnt="0">
        <dgm:presLayoutVars>
          <dgm:dir/>
          <dgm:resizeHandles val="exact"/>
        </dgm:presLayoutVars>
      </dgm:prSet>
      <dgm:spPr/>
    </dgm:pt>
    <dgm:pt modelId="{4F323FCC-3594-4A43-9245-02F721139EC6}" type="pres">
      <dgm:prSet presAssocID="{7EA262CC-898D-49D2-902A-0A0D14580E99}" presName="node" presStyleLbl="node1" presStyleIdx="0" presStyleCnt="12">
        <dgm:presLayoutVars>
          <dgm:bulletEnabled val="1"/>
        </dgm:presLayoutVars>
      </dgm:prSet>
      <dgm:spPr/>
    </dgm:pt>
    <dgm:pt modelId="{A4482E15-9ADD-41BB-8C2B-8A63B1105178}" type="pres">
      <dgm:prSet presAssocID="{9BAF9622-0793-4282-8072-A81C9EB9939D}" presName="sibTrans" presStyleLbl="sibTrans2D1" presStyleIdx="0" presStyleCnt="11"/>
      <dgm:spPr/>
    </dgm:pt>
    <dgm:pt modelId="{494609A0-5CF8-417A-BD7F-97641F856985}" type="pres">
      <dgm:prSet presAssocID="{9BAF9622-0793-4282-8072-A81C9EB9939D}" presName="connectorText" presStyleLbl="sibTrans2D1" presStyleIdx="0" presStyleCnt="11"/>
      <dgm:spPr/>
    </dgm:pt>
    <dgm:pt modelId="{4502CEFD-B76A-448D-A6E9-5F6C7187ADC0}" type="pres">
      <dgm:prSet presAssocID="{67DCFC24-027A-4E88-A637-8720D6642273}" presName="node" presStyleLbl="node1" presStyleIdx="1" presStyleCnt="12">
        <dgm:presLayoutVars>
          <dgm:bulletEnabled val="1"/>
        </dgm:presLayoutVars>
      </dgm:prSet>
      <dgm:spPr/>
    </dgm:pt>
    <dgm:pt modelId="{55BCC375-D842-4887-B494-4F9434E089DC}" type="pres">
      <dgm:prSet presAssocID="{16454A58-07AA-49FD-8D2B-905E73691AF3}" presName="sibTrans" presStyleLbl="sibTrans2D1" presStyleIdx="1" presStyleCnt="11"/>
      <dgm:spPr/>
    </dgm:pt>
    <dgm:pt modelId="{1F089DC8-A686-4F98-9480-BEA2A317E28E}" type="pres">
      <dgm:prSet presAssocID="{16454A58-07AA-49FD-8D2B-905E73691AF3}" presName="connectorText" presStyleLbl="sibTrans2D1" presStyleIdx="1" presStyleCnt="11"/>
      <dgm:spPr/>
    </dgm:pt>
    <dgm:pt modelId="{0F116268-7DC3-4537-84E5-3A47274A28D1}" type="pres">
      <dgm:prSet presAssocID="{23FD439E-4E08-423A-A5C7-6C0C0E6DDE50}" presName="node" presStyleLbl="node1" presStyleIdx="2" presStyleCnt="12">
        <dgm:presLayoutVars>
          <dgm:bulletEnabled val="1"/>
        </dgm:presLayoutVars>
      </dgm:prSet>
      <dgm:spPr/>
    </dgm:pt>
    <dgm:pt modelId="{5DD80186-330D-44CF-B064-2B0FD1B6DE15}" type="pres">
      <dgm:prSet presAssocID="{DEDBA53F-D115-4D3E-BF9C-7C341B835860}" presName="sibTrans" presStyleLbl="sibTrans2D1" presStyleIdx="2" presStyleCnt="11"/>
      <dgm:spPr/>
    </dgm:pt>
    <dgm:pt modelId="{7AB17851-8ACB-4C5C-83CA-DC162FDE2323}" type="pres">
      <dgm:prSet presAssocID="{DEDBA53F-D115-4D3E-BF9C-7C341B835860}" presName="connectorText" presStyleLbl="sibTrans2D1" presStyleIdx="2" presStyleCnt="11"/>
      <dgm:spPr/>
    </dgm:pt>
    <dgm:pt modelId="{4BE57B46-A768-4C57-BA51-C46A5F994056}" type="pres">
      <dgm:prSet presAssocID="{26398B26-570F-4558-9FDF-2E98D3467A99}" presName="node" presStyleLbl="node1" presStyleIdx="3" presStyleCnt="12">
        <dgm:presLayoutVars>
          <dgm:bulletEnabled val="1"/>
        </dgm:presLayoutVars>
      </dgm:prSet>
      <dgm:spPr/>
    </dgm:pt>
    <dgm:pt modelId="{B4BA5D42-9D75-4B4A-84D1-69BCD0C0318E}" type="pres">
      <dgm:prSet presAssocID="{583D9C92-7D28-42ED-8BE9-530AAF7983B8}" presName="sibTrans" presStyleLbl="sibTrans2D1" presStyleIdx="3" presStyleCnt="11"/>
      <dgm:spPr/>
    </dgm:pt>
    <dgm:pt modelId="{A9B2B0EC-5026-45A2-B513-593CA02B8CE6}" type="pres">
      <dgm:prSet presAssocID="{583D9C92-7D28-42ED-8BE9-530AAF7983B8}" presName="connectorText" presStyleLbl="sibTrans2D1" presStyleIdx="3" presStyleCnt="11"/>
      <dgm:spPr/>
    </dgm:pt>
    <dgm:pt modelId="{9BD25549-B1F6-4A5F-B090-B676594F93AD}" type="pres">
      <dgm:prSet presAssocID="{66507C94-1B49-4D1B-8BE5-1CDF07FA0F1F}" presName="node" presStyleLbl="node1" presStyleIdx="4" presStyleCnt="12">
        <dgm:presLayoutVars>
          <dgm:bulletEnabled val="1"/>
        </dgm:presLayoutVars>
      </dgm:prSet>
      <dgm:spPr/>
    </dgm:pt>
    <dgm:pt modelId="{77D05D72-322C-41B7-A03F-CE335BB93746}" type="pres">
      <dgm:prSet presAssocID="{639025B3-968D-4060-B756-C0335E0848F4}" presName="sibTrans" presStyleLbl="sibTrans2D1" presStyleIdx="4" presStyleCnt="11"/>
      <dgm:spPr/>
    </dgm:pt>
    <dgm:pt modelId="{02DE166A-294A-4802-9C7F-E1A1C5298BA8}" type="pres">
      <dgm:prSet presAssocID="{639025B3-968D-4060-B756-C0335E0848F4}" presName="connectorText" presStyleLbl="sibTrans2D1" presStyleIdx="4" presStyleCnt="11"/>
      <dgm:spPr/>
    </dgm:pt>
    <dgm:pt modelId="{3AF9DEDD-2955-4399-93D4-255EF80DB2B4}" type="pres">
      <dgm:prSet presAssocID="{B19325A3-8CC9-49AD-A00E-B6A25817F0EB}" presName="node" presStyleLbl="node1" presStyleIdx="5" presStyleCnt="12">
        <dgm:presLayoutVars>
          <dgm:bulletEnabled val="1"/>
        </dgm:presLayoutVars>
      </dgm:prSet>
      <dgm:spPr/>
    </dgm:pt>
    <dgm:pt modelId="{BACF3CB4-00F9-4581-A798-BD354D79EB27}" type="pres">
      <dgm:prSet presAssocID="{C80F87E9-37C5-4CD5-A708-81427BA480A1}" presName="sibTrans" presStyleLbl="sibTrans2D1" presStyleIdx="5" presStyleCnt="11"/>
      <dgm:spPr/>
    </dgm:pt>
    <dgm:pt modelId="{20BEE915-B19C-403C-90AA-70E768A116E9}" type="pres">
      <dgm:prSet presAssocID="{C80F87E9-37C5-4CD5-A708-81427BA480A1}" presName="connectorText" presStyleLbl="sibTrans2D1" presStyleIdx="5" presStyleCnt="11"/>
      <dgm:spPr/>
    </dgm:pt>
    <dgm:pt modelId="{2EA7E135-0677-4932-B510-C5728079DF82}" type="pres">
      <dgm:prSet presAssocID="{B01F7CAC-6A89-4712-9BA3-F52277354528}" presName="node" presStyleLbl="node1" presStyleIdx="6" presStyleCnt="12">
        <dgm:presLayoutVars>
          <dgm:bulletEnabled val="1"/>
        </dgm:presLayoutVars>
      </dgm:prSet>
      <dgm:spPr/>
    </dgm:pt>
    <dgm:pt modelId="{1D987ABC-3D0B-481D-AA82-7D5EC27581CF}" type="pres">
      <dgm:prSet presAssocID="{A386C699-CF1E-4AB6-9C95-ABAC1A72374D}" presName="sibTrans" presStyleLbl="sibTrans2D1" presStyleIdx="6" presStyleCnt="11"/>
      <dgm:spPr/>
    </dgm:pt>
    <dgm:pt modelId="{2179E1CE-29F9-46C1-9F04-5B01B5274014}" type="pres">
      <dgm:prSet presAssocID="{A386C699-CF1E-4AB6-9C95-ABAC1A72374D}" presName="connectorText" presStyleLbl="sibTrans2D1" presStyleIdx="6" presStyleCnt="11"/>
      <dgm:spPr/>
    </dgm:pt>
    <dgm:pt modelId="{D7F11DE0-34D3-4409-8B57-BFF7AC76471A}" type="pres">
      <dgm:prSet presAssocID="{40843AF0-6FE3-42B6-85EA-5124AB42545E}" presName="node" presStyleLbl="node1" presStyleIdx="7" presStyleCnt="12">
        <dgm:presLayoutVars>
          <dgm:bulletEnabled val="1"/>
        </dgm:presLayoutVars>
      </dgm:prSet>
      <dgm:spPr/>
    </dgm:pt>
    <dgm:pt modelId="{C7843A41-E82D-4E3B-B9EF-2CEE9A337867}" type="pres">
      <dgm:prSet presAssocID="{4C2904C8-480C-4317-ABDE-077114DFF32E}" presName="sibTrans" presStyleLbl="sibTrans2D1" presStyleIdx="7" presStyleCnt="11"/>
      <dgm:spPr/>
    </dgm:pt>
    <dgm:pt modelId="{1FC4619B-5D55-4B54-B490-7D2443C17B08}" type="pres">
      <dgm:prSet presAssocID="{4C2904C8-480C-4317-ABDE-077114DFF32E}" presName="connectorText" presStyleLbl="sibTrans2D1" presStyleIdx="7" presStyleCnt="11"/>
      <dgm:spPr/>
    </dgm:pt>
    <dgm:pt modelId="{701D66B6-E4D0-423A-B23D-DD629FF7C974}" type="pres">
      <dgm:prSet presAssocID="{F9EDAFFB-903E-4968-B6A9-C842E465B5FE}" presName="node" presStyleLbl="node1" presStyleIdx="8" presStyleCnt="12">
        <dgm:presLayoutVars>
          <dgm:bulletEnabled val="1"/>
        </dgm:presLayoutVars>
      </dgm:prSet>
      <dgm:spPr/>
    </dgm:pt>
    <dgm:pt modelId="{EC9EECD9-BC6D-45E6-B430-C00D1612582F}" type="pres">
      <dgm:prSet presAssocID="{EA026B9D-9FA8-478F-8F1B-D05AD0637375}" presName="sibTrans" presStyleLbl="sibTrans2D1" presStyleIdx="8" presStyleCnt="11"/>
      <dgm:spPr/>
    </dgm:pt>
    <dgm:pt modelId="{468EA8EA-F37A-4853-972D-B9E83D22BE30}" type="pres">
      <dgm:prSet presAssocID="{EA026B9D-9FA8-478F-8F1B-D05AD0637375}" presName="connectorText" presStyleLbl="sibTrans2D1" presStyleIdx="8" presStyleCnt="11"/>
      <dgm:spPr/>
    </dgm:pt>
    <dgm:pt modelId="{794B738B-74E1-49E6-9276-6AFCFDB50BFC}" type="pres">
      <dgm:prSet presAssocID="{BB45C4A1-D601-4AD6-9C54-C69419712E4D}" presName="node" presStyleLbl="node1" presStyleIdx="9" presStyleCnt="12">
        <dgm:presLayoutVars>
          <dgm:bulletEnabled val="1"/>
        </dgm:presLayoutVars>
      </dgm:prSet>
      <dgm:spPr/>
    </dgm:pt>
    <dgm:pt modelId="{C5EB5837-BC71-4140-9579-B1F87B91E06D}" type="pres">
      <dgm:prSet presAssocID="{FD558147-1FEA-439D-AB6A-5F222B0539A7}" presName="sibTrans" presStyleLbl="sibTrans2D1" presStyleIdx="9" presStyleCnt="11"/>
      <dgm:spPr/>
    </dgm:pt>
    <dgm:pt modelId="{341050B3-A7A4-4A14-9A79-059F2964A8F7}" type="pres">
      <dgm:prSet presAssocID="{FD558147-1FEA-439D-AB6A-5F222B0539A7}" presName="connectorText" presStyleLbl="sibTrans2D1" presStyleIdx="9" presStyleCnt="11"/>
      <dgm:spPr/>
    </dgm:pt>
    <dgm:pt modelId="{D200F760-359B-468C-801E-B60B2716220D}" type="pres">
      <dgm:prSet presAssocID="{26E5A8C4-D217-4A1B-894B-C5D1FF42DBF1}" presName="node" presStyleLbl="node1" presStyleIdx="10" presStyleCnt="12">
        <dgm:presLayoutVars>
          <dgm:bulletEnabled val="1"/>
        </dgm:presLayoutVars>
      </dgm:prSet>
      <dgm:spPr/>
    </dgm:pt>
    <dgm:pt modelId="{96E40FC5-853E-431E-9A55-390F784E7B4E}" type="pres">
      <dgm:prSet presAssocID="{4750B3A4-FCCF-4EF3-95D0-419597B2304B}" presName="sibTrans" presStyleLbl="sibTrans2D1" presStyleIdx="10" presStyleCnt="11"/>
      <dgm:spPr/>
    </dgm:pt>
    <dgm:pt modelId="{DD23319E-B230-49E6-AD59-65AB5CFFD9EC}" type="pres">
      <dgm:prSet presAssocID="{4750B3A4-FCCF-4EF3-95D0-419597B2304B}" presName="connectorText" presStyleLbl="sibTrans2D1" presStyleIdx="10" presStyleCnt="11"/>
      <dgm:spPr/>
    </dgm:pt>
    <dgm:pt modelId="{729D01CE-7178-4650-833C-B86B7FB79546}" type="pres">
      <dgm:prSet presAssocID="{EAB6CFB0-1279-466C-90C1-8D5E1BBD6FF1}" presName="node" presStyleLbl="node1" presStyleIdx="11" presStyleCnt="12">
        <dgm:presLayoutVars>
          <dgm:bulletEnabled val="1"/>
        </dgm:presLayoutVars>
      </dgm:prSet>
      <dgm:spPr/>
    </dgm:pt>
  </dgm:ptLst>
  <dgm:cxnLst>
    <dgm:cxn modelId="{4A10AC04-D268-480A-A7DD-1D0EDE68789D}" srcId="{80EB40B0-E6B9-49B5-8431-F5F0289BD0E1}" destId="{40843AF0-6FE3-42B6-85EA-5124AB42545E}" srcOrd="7" destOrd="0" parTransId="{BD2F21BE-DD6A-4F88-9BA3-B53E04A90509}" sibTransId="{4C2904C8-480C-4317-ABDE-077114DFF32E}"/>
    <dgm:cxn modelId="{68252B07-E718-4012-BC88-255E2F192D9E}" srcId="{80EB40B0-E6B9-49B5-8431-F5F0289BD0E1}" destId="{26E5A8C4-D217-4A1B-894B-C5D1FF42DBF1}" srcOrd="10" destOrd="0" parTransId="{22C16FAC-5CBB-42D0-96C9-76128B2E8D9B}" sibTransId="{4750B3A4-FCCF-4EF3-95D0-419597B2304B}"/>
    <dgm:cxn modelId="{98607C14-0766-4DB7-B468-926D7B779EBD}" type="presOf" srcId="{583D9C92-7D28-42ED-8BE9-530AAF7983B8}" destId="{A9B2B0EC-5026-45A2-B513-593CA02B8CE6}" srcOrd="1" destOrd="0" presId="urn:microsoft.com/office/officeart/2005/8/layout/process5"/>
    <dgm:cxn modelId="{007AD014-4DB2-46A0-A304-C0528C0388BD}" srcId="{80EB40B0-E6B9-49B5-8431-F5F0289BD0E1}" destId="{EAB6CFB0-1279-466C-90C1-8D5E1BBD6FF1}" srcOrd="11" destOrd="0" parTransId="{AC62188A-2E06-4367-A704-2827B3D4591D}" sibTransId="{7F898886-CC02-4BAB-AEFA-AB3ACCBA6719}"/>
    <dgm:cxn modelId="{11BEC71D-B19F-4FCE-A28A-898ADE54FAB2}" type="presOf" srcId="{B01F7CAC-6A89-4712-9BA3-F52277354528}" destId="{2EA7E135-0677-4932-B510-C5728079DF82}" srcOrd="0" destOrd="0" presId="urn:microsoft.com/office/officeart/2005/8/layout/process5"/>
    <dgm:cxn modelId="{C720C61E-4042-4A5C-8017-AA4617105B58}" type="presOf" srcId="{BB45C4A1-D601-4AD6-9C54-C69419712E4D}" destId="{794B738B-74E1-49E6-9276-6AFCFDB50BFC}" srcOrd="0" destOrd="0" presId="urn:microsoft.com/office/officeart/2005/8/layout/process5"/>
    <dgm:cxn modelId="{736E6F31-3280-4550-AB47-5EC65A958EFC}" type="presOf" srcId="{583D9C92-7D28-42ED-8BE9-530AAF7983B8}" destId="{B4BA5D42-9D75-4B4A-84D1-69BCD0C0318E}" srcOrd="0" destOrd="0" presId="urn:microsoft.com/office/officeart/2005/8/layout/process5"/>
    <dgm:cxn modelId="{0878C835-ECC4-4D1B-84D1-89859D1214DA}" srcId="{80EB40B0-E6B9-49B5-8431-F5F0289BD0E1}" destId="{F9EDAFFB-903E-4968-B6A9-C842E465B5FE}" srcOrd="8" destOrd="0" parTransId="{13B3D40B-29BD-43CF-9E68-56BB0DB87CEB}" sibTransId="{EA026B9D-9FA8-478F-8F1B-D05AD0637375}"/>
    <dgm:cxn modelId="{02BF8639-064E-4837-B31D-0A861B518AC4}" type="presOf" srcId="{639025B3-968D-4060-B756-C0335E0848F4}" destId="{02DE166A-294A-4802-9C7F-E1A1C5298BA8}" srcOrd="1" destOrd="0" presId="urn:microsoft.com/office/officeart/2005/8/layout/process5"/>
    <dgm:cxn modelId="{6D919639-D0DB-482B-9706-7CCEA9D52B7E}" type="presOf" srcId="{23FD439E-4E08-423A-A5C7-6C0C0E6DDE50}" destId="{0F116268-7DC3-4537-84E5-3A47274A28D1}" srcOrd="0" destOrd="0" presId="urn:microsoft.com/office/officeart/2005/8/layout/process5"/>
    <dgm:cxn modelId="{5EDAC740-67B0-4025-B0A7-8A743D83D4B1}" type="presOf" srcId="{C80F87E9-37C5-4CD5-A708-81427BA480A1}" destId="{20BEE915-B19C-403C-90AA-70E768A116E9}" srcOrd="1" destOrd="0" presId="urn:microsoft.com/office/officeart/2005/8/layout/process5"/>
    <dgm:cxn modelId="{E4794F5C-3BAB-4953-AB36-0458DE116065}" type="presOf" srcId="{DEDBA53F-D115-4D3E-BF9C-7C341B835860}" destId="{5DD80186-330D-44CF-B064-2B0FD1B6DE15}" srcOrd="0" destOrd="0" presId="urn:microsoft.com/office/officeart/2005/8/layout/process5"/>
    <dgm:cxn modelId="{5459935E-7822-452D-AC21-74C8688EBF16}" type="presOf" srcId="{16454A58-07AA-49FD-8D2B-905E73691AF3}" destId="{1F089DC8-A686-4F98-9480-BEA2A317E28E}" srcOrd="1" destOrd="0" presId="urn:microsoft.com/office/officeart/2005/8/layout/process5"/>
    <dgm:cxn modelId="{60075664-2BC8-45ED-84A1-F46C4169C222}" type="presOf" srcId="{C80F87E9-37C5-4CD5-A708-81427BA480A1}" destId="{BACF3CB4-00F9-4581-A798-BD354D79EB27}" srcOrd="0" destOrd="0" presId="urn:microsoft.com/office/officeart/2005/8/layout/process5"/>
    <dgm:cxn modelId="{19C11166-4139-453D-ABDD-2763B44A524B}" type="presOf" srcId="{A386C699-CF1E-4AB6-9C95-ABAC1A72374D}" destId="{1D987ABC-3D0B-481D-AA82-7D5EC27581CF}" srcOrd="0" destOrd="0" presId="urn:microsoft.com/office/officeart/2005/8/layout/process5"/>
    <dgm:cxn modelId="{950C3546-7529-479C-8F4A-16379EB53459}" srcId="{80EB40B0-E6B9-49B5-8431-F5F0289BD0E1}" destId="{26398B26-570F-4558-9FDF-2E98D3467A99}" srcOrd="3" destOrd="0" parTransId="{3B59FD29-B4E4-4B59-A446-9C9FAAB3328D}" sibTransId="{583D9C92-7D28-42ED-8BE9-530AAF7983B8}"/>
    <dgm:cxn modelId="{FCCDCA6A-1C83-498D-90CA-97CA80B73814}" srcId="{80EB40B0-E6B9-49B5-8431-F5F0289BD0E1}" destId="{66507C94-1B49-4D1B-8BE5-1CDF07FA0F1F}" srcOrd="4" destOrd="0" parTransId="{AE619397-6F2C-41BB-9DBC-EAAD79519924}" sibTransId="{639025B3-968D-4060-B756-C0335E0848F4}"/>
    <dgm:cxn modelId="{9082C56E-27A3-4BEF-820B-E5BC38ED38D6}" type="presOf" srcId="{B19325A3-8CC9-49AD-A00E-B6A25817F0EB}" destId="{3AF9DEDD-2955-4399-93D4-255EF80DB2B4}" srcOrd="0" destOrd="0" presId="urn:microsoft.com/office/officeart/2005/8/layout/process5"/>
    <dgm:cxn modelId="{1052A66F-ED84-4EF0-9033-B13F40F3BE6B}" srcId="{80EB40B0-E6B9-49B5-8431-F5F0289BD0E1}" destId="{B01F7CAC-6A89-4712-9BA3-F52277354528}" srcOrd="6" destOrd="0" parTransId="{8BDDAEBE-3C11-4D56-B51F-358FFDBC8CCB}" sibTransId="{A386C699-CF1E-4AB6-9C95-ABAC1A72374D}"/>
    <dgm:cxn modelId="{614D2C56-61C3-4330-8737-65FB08575098}" type="presOf" srcId="{7EA262CC-898D-49D2-902A-0A0D14580E99}" destId="{4F323FCC-3594-4A43-9245-02F721139EC6}" srcOrd="0" destOrd="0" presId="urn:microsoft.com/office/officeart/2005/8/layout/process5"/>
    <dgm:cxn modelId="{6AA79056-1B16-4389-83EF-932D8E2DF5FD}" type="presOf" srcId="{4C2904C8-480C-4317-ABDE-077114DFF32E}" destId="{C7843A41-E82D-4E3B-B9EF-2CEE9A337867}" srcOrd="0" destOrd="0" presId="urn:microsoft.com/office/officeart/2005/8/layout/process5"/>
    <dgm:cxn modelId="{6F5E0959-A334-4984-BB2E-C9F80FF8876F}" type="presOf" srcId="{4750B3A4-FCCF-4EF3-95D0-419597B2304B}" destId="{DD23319E-B230-49E6-AD59-65AB5CFFD9EC}" srcOrd="1" destOrd="0" presId="urn:microsoft.com/office/officeart/2005/8/layout/process5"/>
    <dgm:cxn modelId="{3CABA059-EFF6-40B4-B714-9D569625BFCD}" srcId="{80EB40B0-E6B9-49B5-8431-F5F0289BD0E1}" destId="{BB45C4A1-D601-4AD6-9C54-C69419712E4D}" srcOrd="9" destOrd="0" parTransId="{CB673491-696A-4C10-B244-F2E850690C0B}" sibTransId="{FD558147-1FEA-439D-AB6A-5F222B0539A7}"/>
    <dgm:cxn modelId="{26B8DD7B-8158-49C5-A0BB-19DBF468E449}" type="presOf" srcId="{FD558147-1FEA-439D-AB6A-5F222B0539A7}" destId="{341050B3-A7A4-4A14-9A79-059F2964A8F7}" srcOrd="1" destOrd="0" presId="urn:microsoft.com/office/officeart/2005/8/layout/process5"/>
    <dgm:cxn modelId="{73A0C67C-0B76-4EF2-9FDF-D32A9FFE38FD}" type="presOf" srcId="{80EB40B0-E6B9-49B5-8431-F5F0289BD0E1}" destId="{C12132FE-FAAC-4146-B47E-4756C19E7A7D}" srcOrd="0" destOrd="0" presId="urn:microsoft.com/office/officeart/2005/8/layout/process5"/>
    <dgm:cxn modelId="{55E2857D-7A3B-46B9-B12D-E965FD62B6EF}" type="presOf" srcId="{F9EDAFFB-903E-4968-B6A9-C842E465B5FE}" destId="{701D66B6-E4D0-423A-B23D-DD629FF7C974}" srcOrd="0" destOrd="0" presId="urn:microsoft.com/office/officeart/2005/8/layout/process5"/>
    <dgm:cxn modelId="{68C54B8F-F0E2-4FA7-914B-390CD71057A6}" srcId="{80EB40B0-E6B9-49B5-8431-F5F0289BD0E1}" destId="{67DCFC24-027A-4E88-A637-8720D6642273}" srcOrd="1" destOrd="0" parTransId="{8777744B-B4BD-44E2-80C1-9A46CA7AF0C5}" sibTransId="{16454A58-07AA-49FD-8D2B-905E73691AF3}"/>
    <dgm:cxn modelId="{C1B17995-70E1-4D76-940D-DA661FE6A5A7}" type="presOf" srcId="{639025B3-968D-4060-B756-C0335E0848F4}" destId="{77D05D72-322C-41B7-A03F-CE335BB93746}" srcOrd="0" destOrd="0" presId="urn:microsoft.com/office/officeart/2005/8/layout/process5"/>
    <dgm:cxn modelId="{0C0585A3-D5FB-41D3-82E6-146E7AF0C146}" type="presOf" srcId="{EA026B9D-9FA8-478F-8F1B-D05AD0637375}" destId="{EC9EECD9-BC6D-45E6-B430-C00D1612582F}" srcOrd="0" destOrd="0" presId="urn:microsoft.com/office/officeart/2005/8/layout/process5"/>
    <dgm:cxn modelId="{C8E544A9-2DF9-4597-ACAD-220ACE3F0DDF}" type="presOf" srcId="{FD558147-1FEA-439D-AB6A-5F222B0539A7}" destId="{C5EB5837-BC71-4140-9579-B1F87B91E06D}" srcOrd="0" destOrd="0" presId="urn:microsoft.com/office/officeart/2005/8/layout/process5"/>
    <dgm:cxn modelId="{1518CBB5-8397-4B55-B1F5-329D12997C24}" type="presOf" srcId="{EAB6CFB0-1279-466C-90C1-8D5E1BBD6FF1}" destId="{729D01CE-7178-4650-833C-B86B7FB79546}" srcOrd="0" destOrd="0" presId="urn:microsoft.com/office/officeart/2005/8/layout/process5"/>
    <dgm:cxn modelId="{336DB0BB-D89F-4451-9507-FD7E4A6A9F89}" type="presOf" srcId="{67DCFC24-027A-4E88-A637-8720D6642273}" destId="{4502CEFD-B76A-448D-A6E9-5F6C7187ADC0}" srcOrd="0" destOrd="0" presId="urn:microsoft.com/office/officeart/2005/8/layout/process5"/>
    <dgm:cxn modelId="{516304BE-9D65-410D-8B35-97B867B98978}" type="presOf" srcId="{40843AF0-6FE3-42B6-85EA-5124AB42545E}" destId="{D7F11DE0-34D3-4409-8B57-BFF7AC76471A}" srcOrd="0" destOrd="0" presId="urn:microsoft.com/office/officeart/2005/8/layout/process5"/>
    <dgm:cxn modelId="{2F4581C1-9B06-44D0-9E28-2CE11E929AEA}" srcId="{80EB40B0-E6B9-49B5-8431-F5F0289BD0E1}" destId="{B19325A3-8CC9-49AD-A00E-B6A25817F0EB}" srcOrd="5" destOrd="0" parTransId="{987A3E51-7556-4687-92F8-18507696521C}" sibTransId="{C80F87E9-37C5-4CD5-A708-81427BA480A1}"/>
    <dgm:cxn modelId="{4CED86C9-F504-4C38-BC39-E575A3DF9E94}" type="presOf" srcId="{9BAF9622-0793-4282-8072-A81C9EB9939D}" destId="{A4482E15-9ADD-41BB-8C2B-8A63B1105178}" srcOrd="0" destOrd="0" presId="urn:microsoft.com/office/officeart/2005/8/layout/process5"/>
    <dgm:cxn modelId="{B3285ECA-F3C6-4277-AC1C-BE17083ADB3C}" srcId="{80EB40B0-E6B9-49B5-8431-F5F0289BD0E1}" destId="{7EA262CC-898D-49D2-902A-0A0D14580E99}" srcOrd="0" destOrd="0" parTransId="{302530A6-8678-44DD-A7A0-300F6296B519}" sibTransId="{9BAF9622-0793-4282-8072-A81C9EB9939D}"/>
    <dgm:cxn modelId="{068E18CF-C537-4BA6-A80A-EFC34FAD635A}" type="presOf" srcId="{A386C699-CF1E-4AB6-9C95-ABAC1A72374D}" destId="{2179E1CE-29F9-46C1-9F04-5B01B5274014}" srcOrd="1" destOrd="0" presId="urn:microsoft.com/office/officeart/2005/8/layout/process5"/>
    <dgm:cxn modelId="{254A96DB-CE0B-406C-BA84-9165A63ABF8D}" srcId="{80EB40B0-E6B9-49B5-8431-F5F0289BD0E1}" destId="{23FD439E-4E08-423A-A5C7-6C0C0E6DDE50}" srcOrd="2" destOrd="0" parTransId="{091E7891-83D5-4A8B-944B-12C2532BA110}" sibTransId="{DEDBA53F-D115-4D3E-BF9C-7C341B835860}"/>
    <dgm:cxn modelId="{D4723DDD-BB0B-47C4-B90A-6CBAC4348A0F}" type="presOf" srcId="{EA026B9D-9FA8-478F-8F1B-D05AD0637375}" destId="{468EA8EA-F37A-4853-972D-B9E83D22BE30}" srcOrd="1" destOrd="0" presId="urn:microsoft.com/office/officeart/2005/8/layout/process5"/>
    <dgm:cxn modelId="{836BB4DE-CD26-4D55-99FA-6F69E998DB9C}" type="presOf" srcId="{9BAF9622-0793-4282-8072-A81C9EB9939D}" destId="{494609A0-5CF8-417A-BD7F-97641F856985}" srcOrd="1" destOrd="0" presId="urn:microsoft.com/office/officeart/2005/8/layout/process5"/>
    <dgm:cxn modelId="{87F41AE6-5072-48BC-96AC-52793D507C70}" type="presOf" srcId="{DEDBA53F-D115-4D3E-BF9C-7C341B835860}" destId="{7AB17851-8ACB-4C5C-83CA-DC162FDE2323}" srcOrd="1" destOrd="0" presId="urn:microsoft.com/office/officeart/2005/8/layout/process5"/>
    <dgm:cxn modelId="{56A459E7-3EB1-4D99-9F2A-F7287CAE4EAB}" type="presOf" srcId="{66507C94-1B49-4D1B-8BE5-1CDF07FA0F1F}" destId="{9BD25549-B1F6-4A5F-B090-B676594F93AD}" srcOrd="0" destOrd="0" presId="urn:microsoft.com/office/officeart/2005/8/layout/process5"/>
    <dgm:cxn modelId="{6437B7E9-176F-4E13-BC55-067B3A8B6A12}" type="presOf" srcId="{4750B3A4-FCCF-4EF3-95D0-419597B2304B}" destId="{96E40FC5-853E-431E-9A55-390F784E7B4E}" srcOrd="0" destOrd="0" presId="urn:microsoft.com/office/officeart/2005/8/layout/process5"/>
    <dgm:cxn modelId="{0F1AE9EA-866F-4CB4-A42E-DF6878865867}" type="presOf" srcId="{16454A58-07AA-49FD-8D2B-905E73691AF3}" destId="{55BCC375-D842-4887-B494-4F9434E089DC}" srcOrd="0" destOrd="0" presId="urn:microsoft.com/office/officeart/2005/8/layout/process5"/>
    <dgm:cxn modelId="{CC5683EF-3A2D-4708-92D3-07493743BC06}" type="presOf" srcId="{4C2904C8-480C-4317-ABDE-077114DFF32E}" destId="{1FC4619B-5D55-4B54-B490-7D2443C17B08}" srcOrd="1" destOrd="0" presId="urn:microsoft.com/office/officeart/2005/8/layout/process5"/>
    <dgm:cxn modelId="{211BE3F1-AF06-4FA3-8281-F1D16679419E}" type="presOf" srcId="{26E5A8C4-D217-4A1B-894B-C5D1FF42DBF1}" destId="{D200F760-359B-468C-801E-B60B2716220D}" srcOrd="0" destOrd="0" presId="urn:microsoft.com/office/officeart/2005/8/layout/process5"/>
    <dgm:cxn modelId="{276EE8F6-C7FE-45B4-B0B7-72C06D38E9CD}" type="presOf" srcId="{26398B26-570F-4558-9FDF-2E98D3467A99}" destId="{4BE57B46-A768-4C57-BA51-C46A5F994056}" srcOrd="0" destOrd="0" presId="urn:microsoft.com/office/officeart/2005/8/layout/process5"/>
    <dgm:cxn modelId="{80951E78-9622-428F-8EFA-03F87684E14F}" type="presParOf" srcId="{C12132FE-FAAC-4146-B47E-4756C19E7A7D}" destId="{4F323FCC-3594-4A43-9245-02F721139EC6}" srcOrd="0" destOrd="0" presId="urn:microsoft.com/office/officeart/2005/8/layout/process5"/>
    <dgm:cxn modelId="{A01FAF94-8B02-48AD-B889-B54627C8BACA}" type="presParOf" srcId="{C12132FE-FAAC-4146-B47E-4756C19E7A7D}" destId="{A4482E15-9ADD-41BB-8C2B-8A63B1105178}" srcOrd="1" destOrd="0" presId="urn:microsoft.com/office/officeart/2005/8/layout/process5"/>
    <dgm:cxn modelId="{EED88A91-FEC1-49CF-B8D8-3C7C3A1105FA}" type="presParOf" srcId="{A4482E15-9ADD-41BB-8C2B-8A63B1105178}" destId="{494609A0-5CF8-417A-BD7F-97641F856985}" srcOrd="0" destOrd="0" presId="urn:microsoft.com/office/officeart/2005/8/layout/process5"/>
    <dgm:cxn modelId="{B07B9C34-9F55-4727-9715-9AE3B8B2C5B1}" type="presParOf" srcId="{C12132FE-FAAC-4146-B47E-4756C19E7A7D}" destId="{4502CEFD-B76A-448D-A6E9-5F6C7187ADC0}" srcOrd="2" destOrd="0" presId="urn:microsoft.com/office/officeart/2005/8/layout/process5"/>
    <dgm:cxn modelId="{CDD7A435-AE6D-4D5F-8195-525546DDF281}" type="presParOf" srcId="{C12132FE-FAAC-4146-B47E-4756C19E7A7D}" destId="{55BCC375-D842-4887-B494-4F9434E089DC}" srcOrd="3" destOrd="0" presId="urn:microsoft.com/office/officeart/2005/8/layout/process5"/>
    <dgm:cxn modelId="{BDF1CF1C-9EEA-4B43-831E-685426BCD6E4}" type="presParOf" srcId="{55BCC375-D842-4887-B494-4F9434E089DC}" destId="{1F089DC8-A686-4F98-9480-BEA2A317E28E}" srcOrd="0" destOrd="0" presId="urn:microsoft.com/office/officeart/2005/8/layout/process5"/>
    <dgm:cxn modelId="{7BA4815E-7D9A-47BB-B9BB-BF5205F19977}" type="presParOf" srcId="{C12132FE-FAAC-4146-B47E-4756C19E7A7D}" destId="{0F116268-7DC3-4537-84E5-3A47274A28D1}" srcOrd="4" destOrd="0" presId="urn:microsoft.com/office/officeart/2005/8/layout/process5"/>
    <dgm:cxn modelId="{8D295C23-8107-476B-A08A-422487CCA74A}" type="presParOf" srcId="{C12132FE-FAAC-4146-B47E-4756C19E7A7D}" destId="{5DD80186-330D-44CF-B064-2B0FD1B6DE15}" srcOrd="5" destOrd="0" presId="urn:microsoft.com/office/officeart/2005/8/layout/process5"/>
    <dgm:cxn modelId="{BEE8A1B9-E100-4AAC-8588-44B4BF270A54}" type="presParOf" srcId="{5DD80186-330D-44CF-B064-2B0FD1B6DE15}" destId="{7AB17851-8ACB-4C5C-83CA-DC162FDE2323}" srcOrd="0" destOrd="0" presId="urn:microsoft.com/office/officeart/2005/8/layout/process5"/>
    <dgm:cxn modelId="{869ABA3F-EB50-4402-A4DB-7E483228540C}" type="presParOf" srcId="{C12132FE-FAAC-4146-B47E-4756C19E7A7D}" destId="{4BE57B46-A768-4C57-BA51-C46A5F994056}" srcOrd="6" destOrd="0" presId="urn:microsoft.com/office/officeart/2005/8/layout/process5"/>
    <dgm:cxn modelId="{74DB1651-844F-4973-83AF-4A4A983F7284}" type="presParOf" srcId="{C12132FE-FAAC-4146-B47E-4756C19E7A7D}" destId="{B4BA5D42-9D75-4B4A-84D1-69BCD0C0318E}" srcOrd="7" destOrd="0" presId="urn:microsoft.com/office/officeart/2005/8/layout/process5"/>
    <dgm:cxn modelId="{AB5B7BEB-F647-4A93-AD7F-859B7367FC18}" type="presParOf" srcId="{B4BA5D42-9D75-4B4A-84D1-69BCD0C0318E}" destId="{A9B2B0EC-5026-45A2-B513-593CA02B8CE6}" srcOrd="0" destOrd="0" presId="urn:microsoft.com/office/officeart/2005/8/layout/process5"/>
    <dgm:cxn modelId="{62C05503-34BA-486D-860D-C2B776CD133C}" type="presParOf" srcId="{C12132FE-FAAC-4146-B47E-4756C19E7A7D}" destId="{9BD25549-B1F6-4A5F-B090-B676594F93AD}" srcOrd="8" destOrd="0" presId="urn:microsoft.com/office/officeart/2005/8/layout/process5"/>
    <dgm:cxn modelId="{98EB8F12-E9CA-42BB-B339-C05602B80B62}" type="presParOf" srcId="{C12132FE-FAAC-4146-B47E-4756C19E7A7D}" destId="{77D05D72-322C-41B7-A03F-CE335BB93746}" srcOrd="9" destOrd="0" presId="urn:microsoft.com/office/officeart/2005/8/layout/process5"/>
    <dgm:cxn modelId="{3B233A04-DB24-4165-9E3A-60899875B641}" type="presParOf" srcId="{77D05D72-322C-41B7-A03F-CE335BB93746}" destId="{02DE166A-294A-4802-9C7F-E1A1C5298BA8}" srcOrd="0" destOrd="0" presId="urn:microsoft.com/office/officeart/2005/8/layout/process5"/>
    <dgm:cxn modelId="{F042981C-FF78-4F5D-985F-A2B53462182B}" type="presParOf" srcId="{C12132FE-FAAC-4146-B47E-4756C19E7A7D}" destId="{3AF9DEDD-2955-4399-93D4-255EF80DB2B4}" srcOrd="10" destOrd="0" presId="urn:microsoft.com/office/officeart/2005/8/layout/process5"/>
    <dgm:cxn modelId="{B1F2A049-972C-4108-B7F7-EE8059DEA115}" type="presParOf" srcId="{C12132FE-FAAC-4146-B47E-4756C19E7A7D}" destId="{BACF3CB4-00F9-4581-A798-BD354D79EB27}" srcOrd="11" destOrd="0" presId="urn:microsoft.com/office/officeart/2005/8/layout/process5"/>
    <dgm:cxn modelId="{53DBDE01-BE64-43F3-9931-0B818935FB09}" type="presParOf" srcId="{BACF3CB4-00F9-4581-A798-BD354D79EB27}" destId="{20BEE915-B19C-403C-90AA-70E768A116E9}" srcOrd="0" destOrd="0" presId="urn:microsoft.com/office/officeart/2005/8/layout/process5"/>
    <dgm:cxn modelId="{337A379B-5D5F-4489-8DD5-FCF489BEB7F1}" type="presParOf" srcId="{C12132FE-FAAC-4146-B47E-4756C19E7A7D}" destId="{2EA7E135-0677-4932-B510-C5728079DF82}" srcOrd="12" destOrd="0" presId="urn:microsoft.com/office/officeart/2005/8/layout/process5"/>
    <dgm:cxn modelId="{6F7070F8-4C57-4F06-AB3B-15B8843E7180}" type="presParOf" srcId="{C12132FE-FAAC-4146-B47E-4756C19E7A7D}" destId="{1D987ABC-3D0B-481D-AA82-7D5EC27581CF}" srcOrd="13" destOrd="0" presId="urn:microsoft.com/office/officeart/2005/8/layout/process5"/>
    <dgm:cxn modelId="{E402A458-F685-4F82-88F3-4A2768D39834}" type="presParOf" srcId="{1D987ABC-3D0B-481D-AA82-7D5EC27581CF}" destId="{2179E1CE-29F9-46C1-9F04-5B01B5274014}" srcOrd="0" destOrd="0" presId="urn:microsoft.com/office/officeart/2005/8/layout/process5"/>
    <dgm:cxn modelId="{58B74FB3-8DA9-4076-8A47-9D8AD3631C30}" type="presParOf" srcId="{C12132FE-FAAC-4146-B47E-4756C19E7A7D}" destId="{D7F11DE0-34D3-4409-8B57-BFF7AC76471A}" srcOrd="14" destOrd="0" presId="urn:microsoft.com/office/officeart/2005/8/layout/process5"/>
    <dgm:cxn modelId="{03B127FD-21FA-48AD-8CDB-5F13E577826B}" type="presParOf" srcId="{C12132FE-FAAC-4146-B47E-4756C19E7A7D}" destId="{C7843A41-E82D-4E3B-B9EF-2CEE9A337867}" srcOrd="15" destOrd="0" presId="urn:microsoft.com/office/officeart/2005/8/layout/process5"/>
    <dgm:cxn modelId="{C5BEF292-0C5D-4183-BFA0-619F79B0F2C9}" type="presParOf" srcId="{C7843A41-E82D-4E3B-B9EF-2CEE9A337867}" destId="{1FC4619B-5D55-4B54-B490-7D2443C17B08}" srcOrd="0" destOrd="0" presId="urn:microsoft.com/office/officeart/2005/8/layout/process5"/>
    <dgm:cxn modelId="{7FE04FAA-F382-4167-B18A-10878D97DB1A}" type="presParOf" srcId="{C12132FE-FAAC-4146-B47E-4756C19E7A7D}" destId="{701D66B6-E4D0-423A-B23D-DD629FF7C974}" srcOrd="16" destOrd="0" presId="urn:microsoft.com/office/officeart/2005/8/layout/process5"/>
    <dgm:cxn modelId="{62586D7A-BCE1-41E3-8D27-641883A14553}" type="presParOf" srcId="{C12132FE-FAAC-4146-B47E-4756C19E7A7D}" destId="{EC9EECD9-BC6D-45E6-B430-C00D1612582F}" srcOrd="17" destOrd="0" presId="urn:microsoft.com/office/officeart/2005/8/layout/process5"/>
    <dgm:cxn modelId="{ED66F169-402C-4755-9CFC-BE521736EC8A}" type="presParOf" srcId="{EC9EECD9-BC6D-45E6-B430-C00D1612582F}" destId="{468EA8EA-F37A-4853-972D-B9E83D22BE30}" srcOrd="0" destOrd="0" presId="urn:microsoft.com/office/officeart/2005/8/layout/process5"/>
    <dgm:cxn modelId="{0ED72F74-C4E0-456F-91D2-CD05298B5555}" type="presParOf" srcId="{C12132FE-FAAC-4146-B47E-4756C19E7A7D}" destId="{794B738B-74E1-49E6-9276-6AFCFDB50BFC}" srcOrd="18" destOrd="0" presId="urn:microsoft.com/office/officeart/2005/8/layout/process5"/>
    <dgm:cxn modelId="{9DD51B42-CDC9-439C-9D62-926A0EA6C995}" type="presParOf" srcId="{C12132FE-FAAC-4146-B47E-4756C19E7A7D}" destId="{C5EB5837-BC71-4140-9579-B1F87B91E06D}" srcOrd="19" destOrd="0" presId="urn:microsoft.com/office/officeart/2005/8/layout/process5"/>
    <dgm:cxn modelId="{84A02F2C-86DF-4355-A427-9E354E6CC6AF}" type="presParOf" srcId="{C5EB5837-BC71-4140-9579-B1F87B91E06D}" destId="{341050B3-A7A4-4A14-9A79-059F2964A8F7}" srcOrd="0" destOrd="0" presId="urn:microsoft.com/office/officeart/2005/8/layout/process5"/>
    <dgm:cxn modelId="{020B8716-7A25-442B-B182-2FFF0E240360}" type="presParOf" srcId="{C12132FE-FAAC-4146-B47E-4756C19E7A7D}" destId="{D200F760-359B-468C-801E-B60B2716220D}" srcOrd="20" destOrd="0" presId="urn:microsoft.com/office/officeart/2005/8/layout/process5"/>
    <dgm:cxn modelId="{95C500AD-9366-4DFD-B37C-79A893FA0DA9}" type="presParOf" srcId="{C12132FE-FAAC-4146-B47E-4756C19E7A7D}" destId="{96E40FC5-853E-431E-9A55-390F784E7B4E}" srcOrd="21" destOrd="0" presId="urn:microsoft.com/office/officeart/2005/8/layout/process5"/>
    <dgm:cxn modelId="{C9DD2A41-8FA9-4ECD-A023-CBBED87BE058}" type="presParOf" srcId="{96E40FC5-853E-431E-9A55-390F784E7B4E}" destId="{DD23319E-B230-49E6-AD59-65AB5CFFD9EC}" srcOrd="0" destOrd="0" presId="urn:microsoft.com/office/officeart/2005/8/layout/process5"/>
    <dgm:cxn modelId="{EA3CB417-3D7D-44FA-BAC2-E79FB610A653}" type="presParOf" srcId="{C12132FE-FAAC-4146-B47E-4756C19E7A7D}" destId="{729D01CE-7178-4650-833C-B86B7FB79546}" srcOrd="22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C72BEA-6B8F-4407-AFE6-4AE3B846698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572D79A-8CB6-483B-89FA-A6B98BC3989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Comic Sans MS"/>
            </a:rPr>
            <a:t>Content</a:t>
          </a:r>
        </a:p>
      </dgm:t>
    </dgm:pt>
    <dgm:pt modelId="{0A6AD344-67F2-440A-8C69-E9ADF09601B3}" type="parTrans" cxnId="{F4753619-E560-4984-9A1A-22F15BB8AEEC}">
      <dgm:prSet/>
      <dgm:spPr/>
      <dgm:t>
        <a:bodyPr/>
        <a:lstStyle/>
        <a:p>
          <a:endParaRPr lang="en-US"/>
        </a:p>
      </dgm:t>
    </dgm:pt>
    <dgm:pt modelId="{BFB0CD76-CCB1-4EF8-8FF0-9D454DDA0814}" type="sibTrans" cxnId="{F4753619-E560-4984-9A1A-22F15BB8AEEC}">
      <dgm:prSet/>
      <dgm:spPr/>
      <dgm:t>
        <a:bodyPr/>
        <a:lstStyle/>
        <a:p>
          <a:endParaRPr lang="en-US"/>
        </a:p>
      </dgm:t>
    </dgm:pt>
    <dgm:pt modelId="{935EE2BD-3667-428C-882C-C56869FD582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Comic Sans MS"/>
            </a:rPr>
            <a:t>Contact</a:t>
          </a:r>
        </a:p>
      </dgm:t>
    </dgm:pt>
    <dgm:pt modelId="{43D07BC5-430E-4946-BD68-FE869D729C4C}" type="parTrans" cxnId="{B14055A4-C248-42A6-B32E-7E48B07CB835}">
      <dgm:prSet/>
      <dgm:spPr/>
      <dgm:t>
        <a:bodyPr/>
        <a:lstStyle/>
        <a:p>
          <a:endParaRPr lang="en-US"/>
        </a:p>
      </dgm:t>
    </dgm:pt>
    <dgm:pt modelId="{17A18037-7B7A-4C18-AF1F-89F937D5D0E8}" type="sibTrans" cxnId="{B14055A4-C248-42A6-B32E-7E48B07CB835}">
      <dgm:prSet/>
      <dgm:spPr/>
      <dgm:t>
        <a:bodyPr/>
        <a:lstStyle/>
        <a:p>
          <a:endParaRPr lang="en-US"/>
        </a:p>
      </dgm:t>
    </dgm:pt>
    <dgm:pt modelId="{658125BF-0241-4CD4-A4D3-B7EC86DD7D0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Comic Sans MS"/>
            </a:rPr>
            <a:t>Conduct</a:t>
          </a:r>
        </a:p>
      </dgm:t>
    </dgm:pt>
    <dgm:pt modelId="{AFEF8DBA-F243-4E79-9A28-C4CCF600CB69}" type="parTrans" cxnId="{0273B6A1-C136-4DB9-95E5-71305796EC83}">
      <dgm:prSet/>
      <dgm:spPr/>
      <dgm:t>
        <a:bodyPr/>
        <a:lstStyle/>
        <a:p>
          <a:endParaRPr lang="en-US"/>
        </a:p>
      </dgm:t>
    </dgm:pt>
    <dgm:pt modelId="{8B538010-B9C2-4F26-9949-FA6D4A11F3EB}" type="sibTrans" cxnId="{0273B6A1-C136-4DB9-95E5-71305796EC83}">
      <dgm:prSet/>
      <dgm:spPr/>
      <dgm:t>
        <a:bodyPr/>
        <a:lstStyle/>
        <a:p>
          <a:endParaRPr lang="en-US"/>
        </a:p>
      </dgm:t>
    </dgm:pt>
    <dgm:pt modelId="{359213C5-6F43-43BD-A389-59099F3A9D8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Comic Sans MS"/>
            </a:rPr>
            <a:t>Commerce</a:t>
          </a:r>
        </a:p>
      </dgm:t>
    </dgm:pt>
    <dgm:pt modelId="{4CDF05A8-AE11-4A4D-A302-73084E0EEE57}" type="parTrans" cxnId="{E9A314A8-A498-48FE-B870-B6D8349E97BC}">
      <dgm:prSet/>
      <dgm:spPr/>
      <dgm:t>
        <a:bodyPr/>
        <a:lstStyle/>
        <a:p>
          <a:endParaRPr lang="en-US"/>
        </a:p>
      </dgm:t>
    </dgm:pt>
    <dgm:pt modelId="{66649657-AF85-4057-87AD-D62EE37F23F4}" type="sibTrans" cxnId="{E9A314A8-A498-48FE-B870-B6D8349E97BC}">
      <dgm:prSet/>
      <dgm:spPr/>
      <dgm:t>
        <a:bodyPr/>
        <a:lstStyle/>
        <a:p>
          <a:endParaRPr lang="en-US"/>
        </a:p>
      </dgm:t>
    </dgm:pt>
    <dgm:pt modelId="{D2CD0EEB-D257-48BA-AFB7-90501512F1DD}" type="pres">
      <dgm:prSet presAssocID="{52C72BEA-6B8F-4407-AFE6-4AE3B846698A}" presName="root" presStyleCnt="0">
        <dgm:presLayoutVars>
          <dgm:dir/>
          <dgm:resizeHandles val="exact"/>
        </dgm:presLayoutVars>
      </dgm:prSet>
      <dgm:spPr/>
    </dgm:pt>
    <dgm:pt modelId="{C20003E1-8F0B-43FC-B0B1-CCB3FA52BBE7}" type="pres">
      <dgm:prSet presAssocID="{E572D79A-8CB6-483B-89FA-A6B98BC39892}" presName="compNode" presStyleCnt="0"/>
      <dgm:spPr/>
    </dgm:pt>
    <dgm:pt modelId="{F05A07D6-C206-40BD-81E2-F24AE166BD4B}" type="pres">
      <dgm:prSet presAssocID="{E572D79A-8CB6-483B-89FA-A6B98BC39892}" presName="bgRect" presStyleLbl="bgShp" presStyleIdx="0" presStyleCnt="4"/>
      <dgm:spPr/>
    </dgm:pt>
    <dgm:pt modelId="{6141BF06-81FE-479E-B766-68FBF4B70001}" type="pres">
      <dgm:prSet presAssocID="{E572D79A-8CB6-483B-89FA-A6B98BC3989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754CBA0D-EC58-4970-A367-5309EF946893}" type="pres">
      <dgm:prSet presAssocID="{E572D79A-8CB6-483B-89FA-A6B98BC39892}" presName="spaceRect" presStyleCnt="0"/>
      <dgm:spPr/>
    </dgm:pt>
    <dgm:pt modelId="{112EE5C9-696D-4D4B-8074-38D500E36F34}" type="pres">
      <dgm:prSet presAssocID="{E572D79A-8CB6-483B-89FA-A6B98BC39892}" presName="parTx" presStyleLbl="revTx" presStyleIdx="0" presStyleCnt="4">
        <dgm:presLayoutVars>
          <dgm:chMax val="0"/>
          <dgm:chPref val="0"/>
        </dgm:presLayoutVars>
      </dgm:prSet>
      <dgm:spPr/>
    </dgm:pt>
    <dgm:pt modelId="{68E9DD3C-23A3-4B7C-A5C4-07AAE3942B82}" type="pres">
      <dgm:prSet presAssocID="{BFB0CD76-CCB1-4EF8-8FF0-9D454DDA0814}" presName="sibTrans" presStyleCnt="0"/>
      <dgm:spPr/>
    </dgm:pt>
    <dgm:pt modelId="{0580C535-2209-45BD-8957-881C69AA0724}" type="pres">
      <dgm:prSet presAssocID="{935EE2BD-3667-428C-882C-C56869FD5829}" presName="compNode" presStyleCnt="0"/>
      <dgm:spPr/>
    </dgm:pt>
    <dgm:pt modelId="{2BA42509-7F43-42FA-B8A3-DECD58387210}" type="pres">
      <dgm:prSet presAssocID="{935EE2BD-3667-428C-882C-C56869FD5829}" presName="bgRect" presStyleLbl="bgShp" presStyleIdx="1" presStyleCnt="4"/>
      <dgm:spPr/>
    </dgm:pt>
    <dgm:pt modelId="{1AB53F6B-5FCC-417A-811A-80C0326C8060}" type="pres">
      <dgm:prSet presAssocID="{935EE2BD-3667-428C-882C-C56869FD582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10E4CE11-DC3E-4BED-96F3-E289F904F2E7}" type="pres">
      <dgm:prSet presAssocID="{935EE2BD-3667-428C-882C-C56869FD5829}" presName="spaceRect" presStyleCnt="0"/>
      <dgm:spPr/>
    </dgm:pt>
    <dgm:pt modelId="{99C406EB-6C2C-4189-8072-CD5F8C435F20}" type="pres">
      <dgm:prSet presAssocID="{935EE2BD-3667-428C-882C-C56869FD5829}" presName="parTx" presStyleLbl="revTx" presStyleIdx="1" presStyleCnt="4">
        <dgm:presLayoutVars>
          <dgm:chMax val="0"/>
          <dgm:chPref val="0"/>
        </dgm:presLayoutVars>
      </dgm:prSet>
      <dgm:spPr/>
    </dgm:pt>
    <dgm:pt modelId="{787D47B3-EA9A-48B5-A24D-7FA3400AD5EE}" type="pres">
      <dgm:prSet presAssocID="{17A18037-7B7A-4C18-AF1F-89F937D5D0E8}" presName="sibTrans" presStyleCnt="0"/>
      <dgm:spPr/>
    </dgm:pt>
    <dgm:pt modelId="{AF3E4BA4-BB6E-410D-BDC7-D8F17C0009EB}" type="pres">
      <dgm:prSet presAssocID="{658125BF-0241-4CD4-A4D3-B7EC86DD7D0D}" presName="compNode" presStyleCnt="0"/>
      <dgm:spPr/>
    </dgm:pt>
    <dgm:pt modelId="{14DBE842-18FE-41F1-AC3C-2BA9CDDCAE48}" type="pres">
      <dgm:prSet presAssocID="{658125BF-0241-4CD4-A4D3-B7EC86DD7D0D}" presName="bgRect" presStyleLbl="bgShp" presStyleIdx="2" presStyleCnt="4"/>
      <dgm:spPr/>
    </dgm:pt>
    <dgm:pt modelId="{AD8525AA-EF0E-4423-BF35-9DA08C50CCDB}" type="pres">
      <dgm:prSet presAssocID="{658125BF-0241-4CD4-A4D3-B7EC86DD7D0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A89633AD-20BD-4F99-8837-F78D69FF9D5C}" type="pres">
      <dgm:prSet presAssocID="{658125BF-0241-4CD4-A4D3-B7EC86DD7D0D}" presName="spaceRect" presStyleCnt="0"/>
      <dgm:spPr/>
    </dgm:pt>
    <dgm:pt modelId="{AFD6486B-5359-49A8-9AFF-72ECE875CC2A}" type="pres">
      <dgm:prSet presAssocID="{658125BF-0241-4CD4-A4D3-B7EC86DD7D0D}" presName="parTx" presStyleLbl="revTx" presStyleIdx="2" presStyleCnt="4">
        <dgm:presLayoutVars>
          <dgm:chMax val="0"/>
          <dgm:chPref val="0"/>
        </dgm:presLayoutVars>
      </dgm:prSet>
      <dgm:spPr/>
    </dgm:pt>
    <dgm:pt modelId="{BCE927CE-6C3B-4474-9EAA-C2CF053680C4}" type="pres">
      <dgm:prSet presAssocID="{8B538010-B9C2-4F26-9949-FA6D4A11F3EB}" presName="sibTrans" presStyleCnt="0"/>
      <dgm:spPr/>
    </dgm:pt>
    <dgm:pt modelId="{6C23425F-7D87-4F9D-9BDB-25C2C1B9E8EB}" type="pres">
      <dgm:prSet presAssocID="{359213C5-6F43-43BD-A389-59099F3A9D81}" presName="compNode" presStyleCnt="0"/>
      <dgm:spPr/>
    </dgm:pt>
    <dgm:pt modelId="{B8410395-AF7D-42DC-87B0-A7C86B97FA56}" type="pres">
      <dgm:prSet presAssocID="{359213C5-6F43-43BD-A389-59099F3A9D81}" presName="bgRect" presStyleLbl="bgShp" presStyleIdx="3" presStyleCnt="4"/>
      <dgm:spPr/>
    </dgm:pt>
    <dgm:pt modelId="{712B8350-1EED-4654-A908-39409EDEB1C3}" type="pres">
      <dgm:prSet presAssocID="{359213C5-6F43-43BD-A389-59099F3A9D8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1F104105-8003-4531-B3F2-D0BC0A1CE854}" type="pres">
      <dgm:prSet presAssocID="{359213C5-6F43-43BD-A389-59099F3A9D81}" presName="spaceRect" presStyleCnt="0"/>
      <dgm:spPr/>
    </dgm:pt>
    <dgm:pt modelId="{7F3F1EEA-42B7-4295-B857-047D8AB06DED}" type="pres">
      <dgm:prSet presAssocID="{359213C5-6F43-43BD-A389-59099F3A9D8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6AFC011-2144-430C-B7B3-C18A93129860}" type="presOf" srcId="{935EE2BD-3667-428C-882C-C56869FD5829}" destId="{99C406EB-6C2C-4189-8072-CD5F8C435F20}" srcOrd="0" destOrd="0" presId="urn:microsoft.com/office/officeart/2018/2/layout/IconVerticalSolidList"/>
    <dgm:cxn modelId="{F4753619-E560-4984-9A1A-22F15BB8AEEC}" srcId="{52C72BEA-6B8F-4407-AFE6-4AE3B846698A}" destId="{E572D79A-8CB6-483B-89FA-A6B98BC39892}" srcOrd="0" destOrd="0" parTransId="{0A6AD344-67F2-440A-8C69-E9ADF09601B3}" sibTransId="{BFB0CD76-CCB1-4EF8-8FF0-9D454DDA0814}"/>
    <dgm:cxn modelId="{70E60A1B-FE2F-42D2-881E-3990A5ADE4BC}" type="presOf" srcId="{359213C5-6F43-43BD-A389-59099F3A9D81}" destId="{7F3F1EEA-42B7-4295-B857-047D8AB06DED}" srcOrd="0" destOrd="0" presId="urn:microsoft.com/office/officeart/2018/2/layout/IconVerticalSolidList"/>
    <dgm:cxn modelId="{023DE378-7CB5-45FB-A35F-0E866B675ABC}" type="presOf" srcId="{658125BF-0241-4CD4-A4D3-B7EC86DD7D0D}" destId="{AFD6486B-5359-49A8-9AFF-72ECE875CC2A}" srcOrd="0" destOrd="0" presId="urn:microsoft.com/office/officeart/2018/2/layout/IconVerticalSolidList"/>
    <dgm:cxn modelId="{0273B6A1-C136-4DB9-95E5-71305796EC83}" srcId="{52C72BEA-6B8F-4407-AFE6-4AE3B846698A}" destId="{658125BF-0241-4CD4-A4D3-B7EC86DD7D0D}" srcOrd="2" destOrd="0" parTransId="{AFEF8DBA-F243-4E79-9A28-C4CCF600CB69}" sibTransId="{8B538010-B9C2-4F26-9949-FA6D4A11F3EB}"/>
    <dgm:cxn modelId="{B14055A4-C248-42A6-B32E-7E48B07CB835}" srcId="{52C72BEA-6B8F-4407-AFE6-4AE3B846698A}" destId="{935EE2BD-3667-428C-882C-C56869FD5829}" srcOrd="1" destOrd="0" parTransId="{43D07BC5-430E-4946-BD68-FE869D729C4C}" sibTransId="{17A18037-7B7A-4C18-AF1F-89F937D5D0E8}"/>
    <dgm:cxn modelId="{E9A314A8-A498-48FE-B870-B6D8349E97BC}" srcId="{52C72BEA-6B8F-4407-AFE6-4AE3B846698A}" destId="{359213C5-6F43-43BD-A389-59099F3A9D81}" srcOrd="3" destOrd="0" parTransId="{4CDF05A8-AE11-4A4D-A302-73084E0EEE57}" sibTransId="{66649657-AF85-4057-87AD-D62EE37F23F4}"/>
    <dgm:cxn modelId="{101CD4C2-A4E0-4E30-BC41-0FFF4A37967C}" type="presOf" srcId="{E572D79A-8CB6-483B-89FA-A6B98BC39892}" destId="{112EE5C9-696D-4D4B-8074-38D500E36F34}" srcOrd="0" destOrd="0" presId="urn:microsoft.com/office/officeart/2018/2/layout/IconVerticalSolidList"/>
    <dgm:cxn modelId="{9F7C99D3-FCCD-4595-93DA-3C69D33D3E50}" type="presOf" srcId="{52C72BEA-6B8F-4407-AFE6-4AE3B846698A}" destId="{D2CD0EEB-D257-48BA-AFB7-90501512F1DD}" srcOrd="0" destOrd="0" presId="urn:microsoft.com/office/officeart/2018/2/layout/IconVerticalSolidList"/>
    <dgm:cxn modelId="{92E1C969-36E0-42EF-80E5-805620B87FF7}" type="presParOf" srcId="{D2CD0EEB-D257-48BA-AFB7-90501512F1DD}" destId="{C20003E1-8F0B-43FC-B0B1-CCB3FA52BBE7}" srcOrd="0" destOrd="0" presId="urn:microsoft.com/office/officeart/2018/2/layout/IconVerticalSolidList"/>
    <dgm:cxn modelId="{53D94C0E-27CC-4DE5-85AD-0CB597F1C326}" type="presParOf" srcId="{C20003E1-8F0B-43FC-B0B1-CCB3FA52BBE7}" destId="{F05A07D6-C206-40BD-81E2-F24AE166BD4B}" srcOrd="0" destOrd="0" presId="urn:microsoft.com/office/officeart/2018/2/layout/IconVerticalSolidList"/>
    <dgm:cxn modelId="{D5D10985-AF23-426A-B7C6-B8622E4DE002}" type="presParOf" srcId="{C20003E1-8F0B-43FC-B0B1-CCB3FA52BBE7}" destId="{6141BF06-81FE-479E-B766-68FBF4B70001}" srcOrd="1" destOrd="0" presId="urn:microsoft.com/office/officeart/2018/2/layout/IconVerticalSolidList"/>
    <dgm:cxn modelId="{80955259-5BD7-4DFB-A867-B115BB89D062}" type="presParOf" srcId="{C20003E1-8F0B-43FC-B0B1-CCB3FA52BBE7}" destId="{754CBA0D-EC58-4970-A367-5309EF946893}" srcOrd="2" destOrd="0" presId="urn:microsoft.com/office/officeart/2018/2/layout/IconVerticalSolidList"/>
    <dgm:cxn modelId="{E1284F20-2EBC-423E-B35D-F9754F19133B}" type="presParOf" srcId="{C20003E1-8F0B-43FC-B0B1-CCB3FA52BBE7}" destId="{112EE5C9-696D-4D4B-8074-38D500E36F34}" srcOrd="3" destOrd="0" presId="urn:microsoft.com/office/officeart/2018/2/layout/IconVerticalSolidList"/>
    <dgm:cxn modelId="{DE4B495C-C508-4873-A213-C03F95F08F83}" type="presParOf" srcId="{D2CD0EEB-D257-48BA-AFB7-90501512F1DD}" destId="{68E9DD3C-23A3-4B7C-A5C4-07AAE3942B82}" srcOrd="1" destOrd="0" presId="urn:microsoft.com/office/officeart/2018/2/layout/IconVerticalSolidList"/>
    <dgm:cxn modelId="{633BFB34-5D9B-45B2-A5BF-7DE8250C835F}" type="presParOf" srcId="{D2CD0EEB-D257-48BA-AFB7-90501512F1DD}" destId="{0580C535-2209-45BD-8957-881C69AA0724}" srcOrd="2" destOrd="0" presId="urn:microsoft.com/office/officeart/2018/2/layout/IconVerticalSolidList"/>
    <dgm:cxn modelId="{39817973-D84A-45ED-9537-3B294D3D177E}" type="presParOf" srcId="{0580C535-2209-45BD-8957-881C69AA0724}" destId="{2BA42509-7F43-42FA-B8A3-DECD58387210}" srcOrd="0" destOrd="0" presId="urn:microsoft.com/office/officeart/2018/2/layout/IconVerticalSolidList"/>
    <dgm:cxn modelId="{4E05229F-0BBC-4949-B390-45686BAEC3AF}" type="presParOf" srcId="{0580C535-2209-45BD-8957-881C69AA0724}" destId="{1AB53F6B-5FCC-417A-811A-80C0326C8060}" srcOrd="1" destOrd="0" presId="urn:microsoft.com/office/officeart/2018/2/layout/IconVerticalSolidList"/>
    <dgm:cxn modelId="{49CB2253-CC7D-4C8B-B9F9-AADD7AD4F1DE}" type="presParOf" srcId="{0580C535-2209-45BD-8957-881C69AA0724}" destId="{10E4CE11-DC3E-4BED-96F3-E289F904F2E7}" srcOrd="2" destOrd="0" presId="urn:microsoft.com/office/officeart/2018/2/layout/IconVerticalSolidList"/>
    <dgm:cxn modelId="{C1B1BA50-A918-4DEA-8AB1-7B1519276909}" type="presParOf" srcId="{0580C535-2209-45BD-8957-881C69AA0724}" destId="{99C406EB-6C2C-4189-8072-CD5F8C435F20}" srcOrd="3" destOrd="0" presId="urn:microsoft.com/office/officeart/2018/2/layout/IconVerticalSolidList"/>
    <dgm:cxn modelId="{E189CBA3-237A-42E8-AE58-59BCB24C8155}" type="presParOf" srcId="{D2CD0EEB-D257-48BA-AFB7-90501512F1DD}" destId="{787D47B3-EA9A-48B5-A24D-7FA3400AD5EE}" srcOrd="3" destOrd="0" presId="urn:microsoft.com/office/officeart/2018/2/layout/IconVerticalSolidList"/>
    <dgm:cxn modelId="{3FB3D6A3-E865-46B8-8EC7-A575D54B6E36}" type="presParOf" srcId="{D2CD0EEB-D257-48BA-AFB7-90501512F1DD}" destId="{AF3E4BA4-BB6E-410D-BDC7-D8F17C0009EB}" srcOrd="4" destOrd="0" presId="urn:microsoft.com/office/officeart/2018/2/layout/IconVerticalSolidList"/>
    <dgm:cxn modelId="{200AF750-3238-48F5-83F8-D56FDA04753F}" type="presParOf" srcId="{AF3E4BA4-BB6E-410D-BDC7-D8F17C0009EB}" destId="{14DBE842-18FE-41F1-AC3C-2BA9CDDCAE48}" srcOrd="0" destOrd="0" presId="urn:microsoft.com/office/officeart/2018/2/layout/IconVerticalSolidList"/>
    <dgm:cxn modelId="{C986E3E2-B1F8-4524-9BA9-902D7071F656}" type="presParOf" srcId="{AF3E4BA4-BB6E-410D-BDC7-D8F17C0009EB}" destId="{AD8525AA-EF0E-4423-BF35-9DA08C50CCDB}" srcOrd="1" destOrd="0" presId="urn:microsoft.com/office/officeart/2018/2/layout/IconVerticalSolidList"/>
    <dgm:cxn modelId="{6E44DE58-CE56-40EB-8A2E-960B31FC3235}" type="presParOf" srcId="{AF3E4BA4-BB6E-410D-BDC7-D8F17C0009EB}" destId="{A89633AD-20BD-4F99-8837-F78D69FF9D5C}" srcOrd="2" destOrd="0" presId="urn:microsoft.com/office/officeart/2018/2/layout/IconVerticalSolidList"/>
    <dgm:cxn modelId="{D032CBF6-4FDE-452C-8262-3454C99A280E}" type="presParOf" srcId="{AF3E4BA4-BB6E-410D-BDC7-D8F17C0009EB}" destId="{AFD6486B-5359-49A8-9AFF-72ECE875CC2A}" srcOrd="3" destOrd="0" presId="urn:microsoft.com/office/officeart/2018/2/layout/IconVerticalSolidList"/>
    <dgm:cxn modelId="{CF7CDC7E-95C4-4978-89A4-C2E5D1C4E836}" type="presParOf" srcId="{D2CD0EEB-D257-48BA-AFB7-90501512F1DD}" destId="{BCE927CE-6C3B-4474-9EAA-C2CF053680C4}" srcOrd="5" destOrd="0" presId="urn:microsoft.com/office/officeart/2018/2/layout/IconVerticalSolidList"/>
    <dgm:cxn modelId="{D9D28871-638F-4BC2-82FF-F75ADBEBE9DE}" type="presParOf" srcId="{D2CD0EEB-D257-48BA-AFB7-90501512F1DD}" destId="{6C23425F-7D87-4F9D-9BDB-25C2C1B9E8EB}" srcOrd="6" destOrd="0" presId="urn:microsoft.com/office/officeart/2018/2/layout/IconVerticalSolidList"/>
    <dgm:cxn modelId="{90B30FA9-EA96-4AB3-9903-E71381976133}" type="presParOf" srcId="{6C23425F-7D87-4F9D-9BDB-25C2C1B9E8EB}" destId="{B8410395-AF7D-42DC-87B0-A7C86B97FA56}" srcOrd="0" destOrd="0" presId="urn:microsoft.com/office/officeart/2018/2/layout/IconVerticalSolidList"/>
    <dgm:cxn modelId="{5F12D369-BD15-406B-BD28-8EB78E19EA94}" type="presParOf" srcId="{6C23425F-7D87-4F9D-9BDB-25C2C1B9E8EB}" destId="{712B8350-1EED-4654-A908-39409EDEB1C3}" srcOrd="1" destOrd="0" presId="urn:microsoft.com/office/officeart/2018/2/layout/IconVerticalSolidList"/>
    <dgm:cxn modelId="{31FC7CD8-3E89-410C-8C20-B20987974FCD}" type="presParOf" srcId="{6C23425F-7D87-4F9D-9BDB-25C2C1B9E8EB}" destId="{1F104105-8003-4531-B3F2-D0BC0A1CE854}" srcOrd="2" destOrd="0" presId="urn:microsoft.com/office/officeart/2018/2/layout/IconVerticalSolidList"/>
    <dgm:cxn modelId="{D7C8858B-9B11-4620-887F-10D24257266A}" type="presParOf" srcId="{6C23425F-7D87-4F9D-9BDB-25C2C1B9E8EB}" destId="{7F3F1EEA-42B7-4295-B857-047D8AB06DE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4E54B7-7139-4083-91B5-13B4F24FBE4B}">
      <dsp:nvSpPr>
        <dsp:cNvPr id="0" name=""/>
        <dsp:cNvSpPr/>
      </dsp:nvSpPr>
      <dsp:spPr>
        <a:xfrm>
          <a:off x="40764" y="559840"/>
          <a:ext cx="655011" cy="6550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62C43F-592B-4310-9563-DCC1CE9E1A25}">
      <dsp:nvSpPr>
        <dsp:cNvPr id="0" name=""/>
        <dsp:cNvSpPr/>
      </dsp:nvSpPr>
      <dsp:spPr>
        <a:xfrm>
          <a:off x="178316" y="697392"/>
          <a:ext cx="379906" cy="3799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FE5392-CF69-4D9C-AD4F-F468BCF39B45}">
      <dsp:nvSpPr>
        <dsp:cNvPr id="0" name=""/>
        <dsp:cNvSpPr/>
      </dsp:nvSpPr>
      <dsp:spPr>
        <a:xfrm>
          <a:off x="836135" y="559840"/>
          <a:ext cx="1543954" cy="655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Physical</a:t>
          </a:r>
          <a:endParaRPr lang="en-US" sz="2100" kern="1200"/>
        </a:p>
      </dsp:txBody>
      <dsp:txXfrm>
        <a:off x="836135" y="559840"/>
        <a:ext cx="1543954" cy="655011"/>
      </dsp:txXfrm>
    </dsp:sp>
    <dsp:sp modelId="{6511DAC1-BF1A-41D0-A90D-AB10184894D0}">
      <dsp:nvSpPr>
        <dsp:cNvPr id="0" name=""/>
        <dsp:cNvSpPr/>
      </dsp:nvSpPr>
      <dsp:spPr>
        <a:xfrm>
          <a:off x="2649112" y="559840"/>
          <a:ext cx="655011" cy="6550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F69AA9-EDB2-4C2B-AD64-9D267449E293}">
      <dsp:nvSpPr>
        <dsp:cNvPr id="0" name=""/>
        <dsp:cNvSpPr/>
      </dsp:nvSpPr>
      <dsp:spPr>
        <a:xfrm>
          <a:off x="2786664" y="697392"/>
          <a:ext cx="379906" cy="3799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EC1F6D-6E71-44A1-9F58-7C4FB6223D07}">
      <dsp:nvSpPr>
        <dsp:cNvPr id="0" name=""/>
        <dsp:cNvSpPr/>
      </dsp:nvSpPr>
      <dsp:spPr>
        <a:xfrm>
          <a:off x="3444482" y="559840"/>
          <a:ext cx="1543954" cy="655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Educational </a:t>
          </a:r>
          <a:endParaRPr lang="en-US" sz="2100" kern="1200"/>
        </a:p>
      </dsp:txBody>
      <dsp:txXfrm>
        <a:off x="3444482" y="559840"/>
        <a:ext cx="1543954" cy="655011"/>
      </dsp:txXfrm>
    </dsp:sp>
    <dsp:sp modelId="{3F664028-D963-43AE-B2DA-86E5D477F207}">
      <dsp:nvSpPr>
        <dsp:cNvPr id="0" name=""/>
        <dsp:cNvSpPr/>
      </dsp:nvSpPr>
      <dsp:spPr>
        <a:xfrm>
          <a:off x="40764" y="1712500"/>
          <a:ext cx="655011" cy="6550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2A7F13-A247-40B9-8B59-8208226A6F65}">
      <dsp:nvSpPr>
        <dsp:cNvPr id="0" name=""/>
        <dsp:cNvSpPr/>
      </dsp:nvSpPr>
      <dsp:spPr>
        <a:xfrm>
          <a:off x="178316" y="1850053"/>
          <a:ext cx="379906" cy="3799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78E9DF-CD4E-468B-AB17-46903CD57226}">
      <dsp:nvSpPr>
        <dsp:cNvPr id="0" name=""/>
        <dsp:cNvSpPr/>
      </dsp:nvSpPr>
      <dsp:spPr>
        <a:xfrm>
          <a:off x="836135" y="1712500"/>
          <a:ext cx="1543954" cy="655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Emotional</a:t>
          </a:r>
          <a:endParaRPr lang="en-US" sz="2100" kern="1200"/>
        </a:p>
      </dsp:txBody>
      <dsp:txXfrm>
        <a:off x="836135" y="1712500"/>
        <a:ext cx="1543954" cy="655011"/>
      </dsp:txXfrm>
    </dsp:sp>
    <dsp:sp modelId="{38F53734-821A-4F09-8D17-B81E5AE06466}">
      <dsp:nvSpPr>
        <dsp:cNvPr id="0" name=""/>
        <dsp:cNvSpPr/>
      </dsp:nvSpPr>
      <dsp:spPr>
        <a:xfrm>
          <a:off x="2649112" y="1712500"/>
          <a:ext cx="655011" cy="6550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C05105-6B9C-44EF-BE8B-174D45B4C638}">
      <dsp:nvSpPr>
        <dsp:cNvPr id="0" name=""/>
        <dsp:cNvSpPr/>
      </dsp:nvSpPr>
      <dsp:spPr>
        <a:xfrm>
          <a:off x="2786664" y="1850053"/>
          <a:ext cx="379906" cy="3799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C926B8-65D1-4F24-A100-F7C772203789}">
      <dsp:nvSpPr>
        <dsp:cNvPr id="0" name=""/>
        <dsp:cNvSpPr/>
      </dsp:nvSpPr>
      <dsp:spPr>
        <a:xfrm>
          <a:off x="3444482" y="1712500"/>
          <a:ext cx="1543954" cy="655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Medical</a:t>
          </a:r>
          <a:endParaRPr lang="en-US" sz="2100" kern="1200"/>
        </a:p>
      </dsp:txBody>
      <dsp:txXfrm>
        <a:off x="3444482" y="1712500"/>
        <a:ext cx="1543954" cy="6550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323FCC-3594-4A43-9245-02F721139EC6}">
      <dsp:nvSpPr>
        <dsp:cNvPr id="0" name=""/>
        <dsp:cNvSpPr/>
      </dsp:nvSpPr>
      <dsp:spPr>
        <a:xfrm>
          <a:off x="584220" y="696"/>
          <a:ext cx="1690384" cy="10142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>
              <a:latin typeface="Comic Sans MS"/>
            </a:rPr>
            <a:t>Listen carefully to what the child is saying, don’t investigate and don’t ask questions!</a:t>
          </a:r>
          <a:endParaRPr lang="en-US" sz="1000" kern="1200">
            <a:latin typeface="Comic Sans MS"/>
          </a:endParaRPr>
        </a:p>
      </dsp:txBody>
      <dsp:txXfrm>
        <a:off x="613926" y="30402"/>
        <a:ext cx="1630972" cy="954818"/>
      </dsp:txXfrm>
    </dsp:sp>
    <dsp:sp modelId="{A4482E15-9ADD-41BB-8C2B-8A63B1105178}">
      <dsp:nvSpPr>
        <dsp:cNvPr id="0" name=""/>
        <dsp:cNvSpPr/>
      </dsp:nvSpPr>
      <dsp:spPr>
        <a:xfrm>
          <a:off x="2423359" y="298203"/>
          <a:ext cx="358361" cy="4192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2423359" y="382046"/>
        <a:ext cx="250853" cy="251529"/>
      </dsp:txXfrm>
    </dsp:sp>
    <dsp:sp modelId="{4502CEFD-B76A-448D-A6E9-5F6C7187ADC0}">
      <dsp:nvSpPr>
        <dsp:cNvPr id="0" name=""/>
        <dsp:cNvSpPr/>
      </dsp:nvSpPr>
      <dsp:spPr>
        <a:xfrm>
          <a:off x="2950759" y="696"/>
          <a:ext cx="1690384" cy="10142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>
              <a:latin typeface="Comic Sans MS"/>
            </a:rPr>
            <a:t>Give them the tools to talk </a:t>
          </a:r>
          <a:endParaRPr lang="en-US" sz="1000" kern="1200">
            <a:latin typeface="Comic Sans MS"/>
          </a:endParaRPr>
        </a:p>
      </dsp:txBody>
      <dsp:txXfrm>
        <a:off x="2980465" y="30402"/>
        <a:ext cx="1630972" cy="954818"/>
      </dsp:txXfrm>
    </dsp:sp>
    <dsp:sp modelId="{55BCC375-D842-4887-B494-4F9434E089DC}">
      <dsp:nvSpPr>
        <dsp:cNvPr id="0" name=""/>
        <dsp:cNvSpPr/>
      </dsp:nvSpPr>
      <dsp:spPr>
        <a:xfrm>
          <a:off x="4789898" y="298203"/>
          <a:ext cx="358361" cy="4192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4789898" y="382046"/>
        <a:ext cx="250853" cy="251529"/>
      </dsp:txXfrm>
    </dsp:sp>
    <dsp:sp modelId="{0F116268-7DC3-4537-84E5-3A47274A28D1}">
      <dsp:nvSpPr>
        <dsp:cNvPr id="0" name=""/>
        <dsp:cNvSpPr/>
      </dsp:nvSpPr>
      <dsp:spPr>
        <a:xfrm>
          <a:off x="5317298" y="696"/>
          <a:ext cx="1690384" cy="10142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>
              <a:latin typeface="Comic Sans MS"/>
            </a:rPr>
            <a:t>Let them know they’ve done the right thing by telling you.</a:t>
          </a:r>
          <a:endParaRPr lang="en-US" sz="1000" kern="1200">
            <a:latin typeface="Comic Sans MS"/>
          </a:endParaRPr>
        </a:p>
      </dsp:txBody>
      <dsp:txXfrm>
        <a:off x="5347004" y="30402"/>
        <a:ext cx="1630972" cy="954818"/>
      </dsp:txXfrm>
    </dsp:sp>
    <dsp:sp modelId="{5DD80186-330D-44CF-B064-2B0FD1B6DE15}">
      <dsp:nvSpPr>
        <dsp:cNvPr id="0" name=""/>
        <dsp:cNvSpPr/>
      </dsp:nvSpPr>
      <dsp:spPr>
        <a:xfrm rot="5400000">
          <a:off x="5983310" y="1133254"/>
          <a:ext cx="358361" cy="4192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-5400000">
        <a:off x="6036726" y="1163681"/>
        <a:ext cx="251529" cy="250853"/>
      </dsp:txXfrm>
    </dsp:sp>
    <dsp:sp modelId="{4BE57B46-A768-4C57-BA51-C46A5F994056}">
      <dsp:nvSpPr>
        <dsp:cNvPr id="0" name=""/>
        <dsp:cNvSpPr/>
      </dsp:nvSpPr>
      <dsp:spPr>
        <a:xfrm>
          <a:off x="5317298" y="1691081"/>
          <a:ext cx="1690384" cy="10142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>
              <a:latin typeface="Comic Sans MS"/>
            </a:rPr>
            <a:t>Tell them it's not their fault</a:t>
          </a:r>
          <a:endParaRPr lang="en-US" sz="1000" kern="1200">
            <a:latin typeface="Comic Sans MS"/>
          </a:endParaRPr>
        </a:p>
      </dsp:txBody>
      <dsp:txXfrm>
        <a:off x="5347004" y="1720787"/>
        <a:ext cx="1630972" cy="954818"/>
      </dsp:txXfrm>
    </dsp:sp>
    <dsp:sp modelId="{B4BA5D42-9D75-4B4A-84D1-69BCD0C0318E}">
      <dsp:nvSpPr>
        <dsp:cNvPr id="0" name=""/>
        <dsp:cNvSpPr/>
      </dsp:nvSpPr>
      <dsp:spPr>
        <a:xfrm rot="10800000">
          <a:off x="4810182" y="1988588"/>
          <a:ext cx="358361" cy="4192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10800000">
        <a:off x="4917690" y="2072431"/>
        <a:ext cx="250853" cy="251529"/>
      </dsp:txXfrm>
    </dsp:sp>
    <dsp:sp modelId="{9BD25549-B1F6-4A5F-B090-B676594F93AD}">
      <dsp:nvSpPr>
        <dsp:cNvPr id="0" name=""/>
        <dsp:cNvSpPr/>
      </dsp:nvSpPr>
      <dsp:spPr>
        <a:xfrm>
          <a:off x="2950759" y="1691081"/>
          <a:ext cx="1690384" cy="10142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>
              <a:latin typeface="Comic Sans MS"/>
            </a:rPr>
            <a:t>Say you will take them seriously</a:t>
          </a:r>
          <a:endParaRPr lang="en-US" sz="1000" kern="1200">
            <a:latin typeface="Comic Sans MS"/>
          </a:endParaRPr>
        </a:p>
      </dsp:txBody>
      <dsp:txXfrm>
        <a:off x="2980465" y="1720787"/>
        <a:ext cx="1630972" cy="954818"/>
      </dsp:txXfrm>
    </dsp:sp>
    <dsp:sp modelId="{77D05D72-322C-41B7-A03F-CE335BB93746}">
      <dsp:nvSpPr>
        <dsp:cNvPr id="0" name=""/>
        <dsp:cNvSpPr/>
      </dsp:nvSpPr>
      <dsp:spPr>
        <a:xfrm rot="10800000">
          <a:off x="2443644" y="1988588"/>
          <a:ext cx="358361" cy="4192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10800000">
        <a:off x="2551152" y="2072431"/>
        <a:ext cx="250853" cy="251529"/>
      </dsp:txXfrm>
    </dsp:sp>
    <dsp:sp modelId="{3AF9DEDD-2955-4399-93D4-255EF80DB2B4}">
      <dsp:nvSpPr>
        <dsp:cNvPr id="0" name=""/>
        <dsp:cNvSpPr/>
      </dsp:nvSpPr>
      <dsp:spPr>
        <a:xfrm>
          <a:off x="584220" y="1691081"/>
          <a:ext cx="1690384" cy="10142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>
              <a:latin typeface="Comic Sans MS"/>
            </a:rPr>
            <a:t>Don’t confront the alleged abuser</a:t>
          </a:r>
          <a:endParaRPr lang="en-US" sz="1000" kern="1200">
            <a:latin typeface="Comic Sans MS"/>
          </a:endParaRPr>
        </a:p>
      </dsp:txBody>
      <dsp:txXfrm>
        <a:off x="613926" y="1720787"/>
        <a:ext cx="1630972" cy="954818"/>
      </dsp:txXfrm>
    </dsp:sp>
    <dsp:sp modelId="{BACF3CB4-00F9-4581-A798-BD354D79EB27}">
      <dsp:nvSpPr>
        <dsp:cNvPr id="0" name=""/>
        <dsp:cNvSpPr/>
      </dsp:nvSpPr>
      <dsp:spPr>
        <a:xfrm rot="5400000">
          <a:off x="1250232" y="2823638"/>
          <a:ext cx="358361" cy="4192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-5400000">
        <a:off x="1303648" y="2854065"/>
        <a:ext cx="251529" cy="250853"/>
      </dsp:txXfrm>
    </dsp:sp>
    <dsp:sp modelId="{2EA7E135-0677-4932-B510-C5728079DF82}">
      <dsp:nvSpPr>
        <dsp:cNvPr id="0" name=""/>
        <dsp:cNvSpPr/>
      </dsp:nvSpPr>
      <dsp:spPr>
        <a:xfrm>
          <a:off x="584220" y="3381465"/>
          <a:ext cx="1690384" cy="10142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>
              <a:latin typeface="Comic Sans MS"/>
            </a:rPr>
            <a:t>Explain what you will do next </a:t>
          </a:r>
          <a:endParaRPr lang="en-US" sz="1000" kern="1200">
            <a:latin typeface="Comic Sans MS"/>
          </a:endParaRPr>
        </a:p>
      </dsp:txBody>
      <dsp:txXfrm>
        <a:off x="613926" y="3411171"/>
        <a:ext cx="1630972" cy="954818"/>
      </dsp:txXfrm>
    </dsp:sp>
    <dsp:sp modelId="{1D987ABC-3D0B-481D-AA82-7D5EC27581CF}">
      <dsp:nvSpPr>
        <dsp:cNvPr id="0" name=""/>
        <dsp:cNvSpPr/>
      </dsp:nvSpPr>
      <dsp:spPr>
        <a:xfrm>
          <a:off x="2423359" y="3678973"/>
          <a:ext cx="358361" cy="4192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2423359" y="3762816"/>
        <a:ext cx="250853" cy="251529"/>
      </dsp:txXfrm>
    </dsp:sp>
    <dsp:sp modelId="{D7F11DE0-34D3-4409-8B57-BFF7AC76471A}">
      <dsp:nvSpPr>
        <dsp:cNvPr id="0" name=""/>
        <dsp:cNvSpPr/>
      </dsp:nvSpPr>
      <dsp:spPr>
        <a:xfrm>
          <a:off x="2950759" y="3381465"/>
          <a:ext cx="1690384" cy="10142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>
              <a:latin typeface="Comic Sans MS"/>
            </a:rPr>
            <a:t>Report the child's disclosure straight away </a:t>
          </a:r>
          <a:endParaRPr lang="en-US" sz="1000" kern="1200">
            <a:latin typeface="Comic Sans MS"/>
          </a:endParaRPr>
        </a:p>
      </dsp:txBody>
      <dsp:txXfrm>
        <a:off x="2980465" y="3411171"/>
        <a:ext cx="1630972" cy="954818"/>
      </dsp:txXfrm>
    </dsp:sp>
    <dsp:sp modelId="{C7843A41-E82D-4E3B-B9EF-2CEE9A337867}">
      <dsp:nvSpPr>
        <dsp:cNvPr id="0" name=""/>
        <dsp:cNvSpPr/>
      </dsp:nvSpPr>
      <dsp:spPr>
        <a:xfrm>
          <a:off x="4789898" y="3678973"/>
          <a:ext cx="358361" cy="4192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4789898" y="3762816"/>
        <a:ext cx="250853" cy="251529"/>
      </dsp:txXfrm>
    </dsp:sp>
    <dsp:sp modelId="{701D66B6-E4D0-423A-B23D-DD629FF7C974}">
      <dsp:nvSpPr>
        <dsp:cNvPr id="0" name=""/>
        <dsp:cNvSpPr/>
      </dsp:nvSpPr>
      <dsp:spPr>
        <a:xfrm>
          <a:off x="5317298" y="3381465"/>
          <a:ext cx="1690384" cy="10142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>
              <a:latin typeface="Comic Sans MS"/>
            </a:rPr>
            <a:t>Don’t make promises you can't keep</a:t>
          </a:r>
          <a:endParaRPr lang="en-US" sz="1000" kern="1200">
            <a:latin typeface="Comic Sans MS"/>
          </a:endParaRPr>
        </a:p>
      </dsp:txBody>
      <dsp:txXfrm>
        <a:off x="5347004" y="3411171"/>
        <a:ext cx="1630972" cy="954818"/>
      </dsp:txXfrm>
    </dsp:sp>
    <dsp:sp modelId="{EC9EECD9-BC6D-45E6-B430-C00D1612582F}">
      <dsp:nvSpPr>
        <dsp:cNvPr id="0" name=""/>
        <dsp:cNvSpPr/>
      </dsp:nvSpPr>
      <dsp:spPr>
        <a:xfrm rot="5400000">
          <a:off x="5983310" y="4514023"/>
          <a:ext cx="358361" cy="4192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-5400000">
        <a:off x="6036726" y="4544450"/>
        <a:ext cx="251529" cy="250853"/>
      </dsp:txXfrm>
    </dsp:sp>
    <dsp:sp modelId="{794B738B-74E1-49E6-9276-6AFCFDB50BFC}">
      <dsp:nvSpPr>
        <dsp:cNvPr id="0" name=""/>
        <dsp:cNvSpPr/>
      </dsp:nvSpPr>
      <dsp:spPr>
        <a:xfrm>
          <a:off x="5317298" y="5071850"/>
          <a:ext cx="1690384" cy="10142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>
              <a:latin typeface="Comic Sans MS"/>
            </a:rPr>
            <a:t>Do not discuss the case with anyone else other than outside the child protection team. </a:t>
          </a:r>
          <a:endParaRPr lang="en-US" sz="1000" kern="1200">
            <a:latin typeface="Comic Sans MS"/>
          </a:endParaRPr>
        </a:p>
      </dsp:txBody>
      <dsp:txXfrm>
        <a:off x="5347004" y="5101556"/>
        <a:ext cx="1630972" cy="954818"/>
      </dsp:txXfrm>
    </dsp:sp>
    <dsp:sp modelId="{C5EB5837-BC71-4140-9579-B1F87B91E06D}">
      <dsp:nvSpPr>
        <dsp:cNvPr id="0" name=""/>
        <dsp:cNvSpPr/>
      </dsp:nvSpPr>
      <dsp:spPr>
        <a:xfrm rot="10800000">
          <a:off x="4810182" y="5369358"/>
          <a:ext cx="358361" cy="4192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10800000">
        <a:off x="4917690" y="5453201"/>
        <a:ext cx="250853" cy="251529"/>
      </dsp:txXfrm>
    </dsp:sp>
    <dsp:sp modelId="{D200F760-359B-468C-801E-B60B2716220D}">
      <dsp:nvSpPr>
        <dsp:cNvPr id="0" name=""/>
        <dsp:cNvSpPr/>
      </dsp:nvSpPr>
      <dsp:spPr>
        <a:xfrm>
          <a:off x="2950759" y="5071850"/>
          <a:ext cx="1690384" cy="10142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>
              <a:latin typeface="Comic Sans MS"/>
            </a:rPr>
            <a:t>never agree to keep secrets. You have a duty to report your concerns </a:t>
          </a:r>
          <a:endParaRPr lang="en-US" sz="1000" kern="1200">
            <a:latin typeface="Comic Sans MS"/>
          </a:endParaRPr>
        </a:p>
      </dsp:txBody>
      <dsp:txXfrm>
        <a:off x="2980465" y="5101556"/>
        <a:ext cx="1630972" cy="954818"/>
      </dsp:txXfrm>
    </dsp:sp>
    <dsp:sp modelId="{96E40FC5-853E-431E-9A55-390F784E7B4E}">
      <dsp:nvSpPr>
        <dsp:cNvPr id="0" name=""/>
        <dsp:cNvSpPr/>
      </dsp:nvSpPr>
      <dsp:spPr>
        <a:xfrm rot="10800000">
          <a:off x="2443644" y="5369358"/>
          <a:ext cx="358361" cy="4192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10800000">
        <a:off x="2551152" y="5453201"/>
        <a:ext cx="250853" cy="251529"/>
      </dsp:txXfrm>
    </dsp:sp>
    <dsp:sp modelId="{729D01CE-7178-4650-833C-B86B7FB79546}">
      <dsp:nvSpPr>
        <dsp:cNvPr id="0" name=""/>
        <dsp:cNvSpPr/>
      </dsp:nvSpPr>
      <dsp:spPr>
        <a:xfrm>
          <a:off x="584220" y="5071850"/>
          <a:ext cx="1690384" cy="10142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>
              <a:latin typeface="Comic Sans MS"/>
            </a:rPr>
            <a:t>Write down what the child is saying word for word</a:t>
          </a:r>
          <a:endParaRPr lang="en-US" sz="1000" kern="1200">
            <a:latin typeface="Comic Sans MS"/>
          </a:endParaRPr>
        </a:p>
      </dsp:txBody>
      <dsp:txXfrm>
        <a:off x="613926" y="5101556"/>
        <a:ext cx="1630972" cy="9548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5A07D6-C206-40BD-81E2-F24AE166BD4B}">
      <dsp:nvSpPr>
        <dsp:cNvPr id="0" name=""/>
        <dsp:cNvSpPr/>
      </dsp:nvSpPr>
      <dsp:spPr>
        <a:xfrm>
          <a:off x="0" y="1635"/>
          <a:ext cx="6246243" cy="82908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41BF06-81FE-479E-B766-68FBF4B70001}">
      <dsp:nvSpPr>
        <dsp:cNvPr id="0" name=""/>
        <dsp:cNvSpPr/>
      </dsp:nvSpPr>
      <dsp:spPr>
        <a:xfrm>
          <a:off x="250798" y="188180"/>
          <a:ext cx="455997" cy="45599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2EE5C9-696D-4D4B-8074-38D500E36F34}">
      <dsp:nvSpPr>
        <dsp:cNvPr id="0" name=""/>
        <dsp:cNvSpPr/>
      </dsp:nvSpPr>
      <dsp:spPr>
        <a:xfrm>
          <a:off x="957595" y="1635"/>
          <a:ext cx="5288647" cy="829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745" tIns="87745" rIns="87745" bIns="8774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Comic Sans MS"/>
            </a:rPr>
            <a:t>Content</a:t>
          </a:r>
        </a:p>
      </dsp:txBody>
      <dsp:txXfrm>
        <a:off x="957595" y="1635"/>
        <a:ext cx="5288647" cy="829086"/>
      </dsp:txXfrm>
    </dsp:sp>
    <dsp:sp modelId="{2BA42509-7F43-42FA-B8A3-DECD58387210}">
      <dsp:nvSpPr>
        <dsp:cNvPr id="0" name=""/>
        <dsp:cNvSpPr/>
      </dsp:nvSpPr>
      <dsp:spPr>
        <a:xfrm>
          <a:off x="0" y="1037994"/>
          <a:ext cx="6246243" cy="82908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B53F6B-5FCC-417A-811A-80C0326C8060}">
      <dsp:nvSpPr>
        <dsp:cNvPr id="0" name=""/>
        <dsp:cNvSpPr/>
      </dsp:nvSpPr>
      <dsp:spPr>
        <a:xfrm>
          <a:off x="250798" y="1224538"/>
          <a:ext cx="455997" cy="45599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C406EB-6C2C-4189-8072-CD5F8C435F20}">
      <dsp:nvSpPr>
        <dsp:cNvPr id="0" name=""/>
        <dsp:cNvSpPr/>
      </dsp:nvSpPr>
      <dsp:spPr>
        <a:xfrm>
          <a:off x="957595" y="1037994"/>
          <a:ext cx="5288647" cy="829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745" tIns="87745" rIns="87745" bIns="8774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Comic Sans MS"/>
            </a:rPr>
            <a:t>Contact</a:t>
          </a:r>
        </a:p>
      </dsp:txBody>
      <dsp:txXfrm>
        <a:off x="957595" y="1037994"/>
        <a:ext cx="5288647" cy="829086"/>
      </dsp:txXfrm>
    </dsp:sp>
    <dsp:sp modelId="{14DBE842-18FE-41F1-AC3C-2BA9CDDCAE48}">
      <dsp:nvSpPr>
        <dsp:cNvPr id="0" name=""/>
        <dsp:cNvSpPr/>
      </dsp:nvSpPr>
      <dsp:spPr>
        <a:xfrm>
          <a:off x="0" y="2074352"/>
          <a:ext cx="6246243" cy="82908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8525AA-EF0E-4423-BF35-9DA08C50CCDB}">
      <dsp:nvSpPr>
        <dsp:cNvPr id="0" name=""/>
        <dsp:cNvSpPr/>
      </dsp:nvSpPr>
      <dsp:spPr>
        <a:xfrm>
          <a:off x="250798" y="2260896"/>
          <a:ext cx="455997" cy="45599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D6486B-5359-49A8-9AFF-72ECE875CC2A}">
      <dsp:nvSpPr>
        <dsp:cNvPr id="0" name=""/>
        <dsp:cNvSpPr/>
      </dsp:nvSpPr>
      <dsp:spPr>
        <a:xfrm>
          <a:off x="957595" y="2074352"/>
          <a:ext cx="5288647" cy="829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745" tIns="87745" rIns="87745" bIns="8774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Comic Sans MS"/>
            </a:rPr>
            <a:t>Conduct</a:t>
          </a:r>
        </a:p>
      </dsp:txBody>
      <dsp:txXfrm>
        <a:off x="957595" y="2074352"/>
        <a:ext cx="5288647" cy="829086"/>
      </dsp:txXfrm>
    </dsp:sp>
    <dsp:sp modelId="{B8410395-AF7D-42DC-87B0-A7C86B97FA56}">
      <dsp:nvSpPr>
        <dsp:cNvPr id="0" name=""/>
        <dsp:cNvSpPr/>
      </dsp:nvSpPr>
      <dsp:spPr>
        <a:xfrm>
          <a:off x="0" y="3110710"/>
          <a:ext cx="6246243" cy="82908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2B8350-1EED-4654-A908-39409EDEB1C3}">
      <dsp:nvSpPr>
        <dsp:cNvPr id="0" name=""/>
        <dsp:cNvSpPr/>
      </dsp:nvSpPr>
      <dsp:spPr>
        <a:xfrm>
          <a:off x="250798" y="3297255"/>
          <a:ext cx="455997" cy="45599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3F1EEA-42B7-4295-B857-047D8AB06DED}">
      <dsp:nvSpPr>
        <dsp:cNvPr id="0" name=""/>
        <dsp:cNvSpPr/>
      </dsp:nvSpPr>
      <dsp:spPr>
        <a:xfrm>
          <a:off x="957595" y="3110710"/>
          <a:ext cx="5288647" cy="829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745" tIns="87745" rIns="87745" bIns="8774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Comic Sans MS"/>
            </a:rPr>
            <a:t>Commerce</a:t>
          </a:r>
        </a:p>
      </dsp:txBody>
      <dsp:txXfrm>
        <a:off x="957595" y="3110710"/>
        <a:ext cx="5288647" cy="8290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999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425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570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3620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052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952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558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4564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998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922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186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595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1" r:id="rId1"/>
    <p:sldLayoutId id="2147483832" r:id="rId2"/>
    <p:sldLayoutId id="2147483833" r:id="rId3"/>
    <p:sldLayoutId id="2147483834" r:id="rId4"/>
    <p:sldLayoutId id="2147483835" r:id="rId5"/>
    <p:sldLayoutId id="2147483829" r:id="rId6"/>
    <p:sldLayoutId id="2147483825" r:id="rId7"/>
    <p:sldLayoutId id="2147483826" r:id="rId8"/>
    <p:sldLayoutId id="2147483827" r:id="rId9"/>
    <p:sldLayoutId id="2147483828" r:id="rId10"/>
    <p:sldLayoutId id="2147483830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kathleenjonesauthor.blogspot.com/2012/10/we-need-to-speak-out-about-child-abuse.html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10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s://socialcare.wales/cms_assets/hub-downloads/Summary-Safeguarding-revised-March-2017.doc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thebluediamondgallery.com/handwriting/c/child-protective-services.ht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20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longlane.w-berks.sch.uk/images/esafety-630x303.jpg" TargetMode="External"/><Relationship Id="rId3" Type="http://schemas.openxmlformats.org/officeDocument/2006/relationships/hyperlink" Target="https://www.britishcouncil.org/sites/default/files/handling_disclosure_from_a_child_0.pdf" TargetMode="External"/><Relationship Id="rId7" Type="http://schemas.openxmlformats.org/officeDocument/2006/relationships/hyperlink" Target="https://slideplayer.com/slide/14792206/90/images/4/What+do+we+do+at+school+to+promote+E-Safety.jpg" TargetMode="External"/><Relationship Id="rId2" Type="http://schemas.openxmlformats.org/officeDocument/2006/relationships/hyperlink" Target="https://assets.childrenscommissioner.gov.uk/wpuploads/2017/07/CCO-TP2-Defining-Vulnerability-Cordis-Bright-2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afeguarding.wales/en/chi-i/chi-i-c6/c6-p6/" TargetMode="External"/><Relationship Id="rId5" Type="http://schemas.openxmlformats.org/officeDocument/2006/relationships/hyperlink" Target="https://learning.nspcc.org.uk/news/2023/september/4-cs-of-online-safety" TargetMode="External"/><Relationship Id="rId4" Type="http://schemas.openxmlformats.org/officeDocument/2006/relationships/hyperlink" Target="https://www.nspcc.org.uk/what-is-child-abuse/types-of-abuse/neglect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D00CB3E-22D8-C88A-E699-CC9736BC9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51F5D6-5E60-F77E-ADB2-02A8326F8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7" y="536511"/>
            <a:ext cx="11767498" cy="2459679"/>
          </a:xfrm>
        </p:spPr>
        <p:txBody>
          <a:bodyPr anchor="ctr">
            <a:normAutofit/>
          </a:bodyPr>
          <a:lstStyle/>
          <a:p>
            <a:pPr algn="ctr"/>
            <a:r>
              <a:rPr lang="en-US" u="sng" dirty="0">
                <a:latin typeface="Comic Sans MS"/>
              </a:rPr>
              <a:t>What is neglect ? </a:t>
            </a:r>
            <a:br>
              <a:rPr lang="en-US" u="sng" dirty="0">
                <a:latin typeface="Comic Sans MS"/>
                <a:ea typeface="Calibri"/>
                <a:cs typeface="Calibri"/>
              </a:rPr>
            </a:br>
            <a:r>
              <a:rPr lang="en-US" sz="2800" dirty="0">
                <a:latin typeface="Comic Sans MS"/>
                <a:ea typeface="Calibri"/>
                <a:cs typeface="Calibri"/>
              </a:rPr>
              <a:t> </a:t>
            </a:r>
            <a:br>
              <a:rPr lang="en-US" sz="2800" u="sng" dirty="0">
                <a:latin typeface="Comic Sans MS"/>
              </a:rPr>
            </a:br>
            <a:r>
              <a:rPr lang="en-US" sz="2800" dirty="0">
                <a:latin typeface="Comic Sans MS"/>
                <a:ea typeface="Calibri"/>
                <a:cs typeface="Calibri"/>
              </a:rPr>
              <a:t>Different forms of </a:t>
            </a:r>
            <a:r>
              <a:rPr lang="en-GB" sz="2800" dirty="0">
                <a:latin typeface="Comic Sans MS"/>
                <a:ea typeface="Calibri"/>
                <a:cs typeface="Calibri"/>
              </a:rPr>
              <a:t>Neglect</a:t>
            </a:r>
            <a:r>
              <a:rPr lang="en-US" sz="2800" dirty="0">
                <a:latin typeface="Comic Sans MS"/>
                <a:ea typeface="Calibri"/>
                <a:cs typeface="Calibri"/>
              </a:rPr>
              <a:t> can manifest in various ways, making it challenging to identify. However, it can generally be </a:t>
            </a:r>
            <a:r>
              <a:rPr lang="en-US" sz="2800" dirty="0" err="1">
                <a:latin typeface="Comic Sans MS"/>
                <a:ea typeface="Calibri"/>
                <a:cs typeface="Calibri"/>
              </a:rPr>
              <a:t>categorised</a:t>
            </a:r>
            <a:r>
              <a:rPr lang="en-US" sz="2800" dirty="0">
                <a:latin typeface="Comic Sans MS"/>
                <a:ea typeface="Calibri"/>
                <a:cs typeface="Calibri"/>
              </a:rPr>
              <a:t> into four main types </a:t>
            </a:r>
            <a:r>
              <a:rPr lang="en-US" sz="1200" b="0" dirty="0">
                <a:latin typeface="Times New Roman"/>
                <a:ea typeface="Calibri"/>
                <a:cs typeface="Times New Roman"/>
              </a:rPr>
              <a:t>(NSPCC, 2024)</a:t>
            </a:r>
            <a:endParaRPr lang="en-US" sz="1200" b="0" dirty="0">
              <a:solidFill>
                <a:srgbClr val="747F8B"/>
              </a:solidFill>
              <a:latin typeface="Comic Sans MS"/>
              <a:ea typeface="Roboto"/>
              <a:cs typeface="Roboto"/>
            </a:endParaRPr>
          </a:p>
        </p:txBody>
      </p:sp>
      <p:pic>
        <p:nvPicPr>
          <p:cNvPr id="4" name="Picture 3" descr="A gavel and a book on a table&#10;&#10;AI-generated content may be incorrect.">
            <a:extLst>
              <a:ext uri="{FF2B5EF4-FFF2-40B4-BE49-F238E27FC236}">
                <a16:creationId xmlns:a16="http://schemas.microsoft.com/office/drawing/2014/main" id="{2CF2ABC7-FF96-987B-740F-E24D221C10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021" r="-3" b="7163"/>
          <a:stretch/>
        </p:blipFill>
        <p:spPr>
          <a:xfrm>
            <a:off x="5797434" y="3422086"/>
            <a:ext cx="6394567" cy="2788934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</p:spPr>
      </p:pic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F2143F65-A05E-46B8-F7C4-A6DBC0B2FF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5724993"/>
              </p:ext>
            </p:extLst>
          </p:nvPr>
        </p:nvGraphicFramePr>
        <p:xfrm>
          <a:off x="1066798" y="3133090"/>
          <a:ext cx="5029202" cy="2927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81" name="TextBox 280">
            <a:extLst>
              <a:ext uri="{FF2B5EF4-FFF2-40B4-BE49-F238E27FC236}">
                <a16:creationId xmlns:a16="http://schemas.microsoft.com/office/drawing/2014/main" id="{07E453C3-A3D7-FA04-9F2F-5E775A2A76B5}"/>
              </a:ext>
            </a:extLst>
          </p:cNvPr>
          <p:cNvSpPr txBox="1"/>
          <p:nvPr/>
        </p:nvSpPr>
        <p:spPr>
          <a:xfrm>
            <a:off x="7441721" y="6248400"/>
            <a:ext cx="2743200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700">
                <a:latin typeface="Aptos"/>
              </a:rPr>
              <a:t>The Photo-by-Photo Author is licensed under CCYYSA.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569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B063577F-2949-C31E-B4B0-5E250230F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/>
              <a:buChar char="•"/>
            </a:pPr>
            <a:endParaRPr lang="en-US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17E4A51B-BAF6-3729-A2C0-89331F2FB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0365" y="-318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40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100F59-0FFE-5197-6785-9FBEF59F24F2}"/>
              </a:ext>
            </a:extLst>
          </p:cNvPr>
          <p:cNvSpPr txBox="1"/>
          <p:nvPr/>
        </p:nvSpPr>
        <p:spPr>
          <a:xfrm>
            <a:off x="1066800" y="290723"/>
            <a:ext cx="8905141" cy="124729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100" b="1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b="1" u="sng">
                <a:latin typeface="Comic Sans MS"/>
                <a:ea typeface="+mj-ea"/>
                <a:cs typeface="+mj-cs"/>
              </a:rPr>
              <a:t>Who is Vulnerable</a:t>
            </a:r>
            <a:r>
              <a:rPr lang="en-US" sz="4100" b="1">
                <a:latin typeface="Comic Sans MS"/>
                <a:ea typeface="+mj-ea"/>
                <a:cs typeface="+mj-cs"/>
              </a:rPr>
              <a:t>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38258" y="1831245"/>
            <a:ext cx="9560242" cy="4724196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indent="-228600">
              <a:lnSpc>
                <a:spcPct val="110000"/>
              </a:lnSpc>
            </a:pPr>
            <a:endParaRPr lang="en-US" sz="700"/>
          </a:p>
          <a:p>
            <a:pPr indent="-228600">
              <a:lnSpc>
                <a:spcPct val="110000"/>
              </a:lnSpc>
            </a:pPr>
            <a:r>
              <a:rPr lang="en-US" sz="700" dirty="0"/>
              <a:t>        </a:t>
            </a:r>
            <a:r>
              <a:rPr lang="en-US" sz="2400" b="1" u="sng" dirty="0">
                <a:latin typeface="Comic Sans MS"/>
              </a:rPr>
              <a:t>Factors related to the child include the following:  </a:t>
            </a:r>
            <a:r>
              <a:rPr lang="en-US" sz="1800" b="1" u="sng" dirty="0">
                <a:latin typeface="Comic Sans MS"/>
                <a:ea typeface="+mn-lt"/>
                <a:cs typeface="+mn-lt"/>
              </a:rPr>
              <a:t>(</a:t>
            </a:r>
            <a:r>
              <a:rPr lang="en-US" sz="1800" dirty="0">
                <a:ea typeface="+mn-lt"/>
                <a:cs typeface="+mn-lt"/>
              </a:rPr>
              <a:t>Bright,. 2017)</a:t>
            </a:r>
            <a:endParaRPr lang="en-US" sz="1800" b="1">
              <a:latin typeface="Comic Sans MS"/>
            </a:endParaRPr>
          </a:p>
          <a:p>
            <a:pPr indent="-228600">
              <a:lnSpc>
                <a:spcPct val="110000"/>
              </a:lnSpc>
            </a:pPr>
            <a:endParaRPr lang="en-US" sz="2400" b="1" u="sng">
              <a:latin typeface="Comic Sans MS"/>
            </a:endParaRPr>
          </a:p>
          <a:p>
            <a:pPr marL="342900" indent="-228600" algn="just">
              <a:lnSpc>
                <a:spcPct val="110000"/>
              </a:lnSpc>
              <a:buChar char="•"/>
            </a:pPr>
            <a:r>
              <a:rPr lang="en-US" sz="2400" b="1" dirty="0">
                <a:latin typeface="Comic Sans MS"/>
              </a:rPr>
              <a:t>Being under the age of four or in the adolescent stage </a:t>
            </a:r>
          </a:p>
          <a:p>
            <a:pPr marL="342900" indent="-228600" algn="just">
              <a:lnSpc>
                <a:spcPct val="110000"/>
              </a:lnSpc>
              <a:buChar char="•"/>
            </a:pPr>
            <a:r>
              <a:rPr lang="en-US" sz="2400" b="1" dirty="0">
                <a:latin typeface="Comic Sans MS"/>
              </a:rPr>
              <a:t>Experiencing physical and/or mental disabilities, which may result in a  diminished    ability to resist or evade maltreatment</a:t>
            </a:r>
          </a:p>
          <a:p>
            <a:pPr marL="342900" indent="-228600" algn="just">
              <a:lnSpc>
                <a:spcPct val="110000"/>
              </a:lnSpc>
              <a:buChar char="•"/>
            </a:pPr>
            <a:r>
              <a:rPr lang="en-US" sz="2400" b="1" dirty="0">
                <a:latin typeface="Comic Sans MS"/>
              </a:rPr>
              <a:t>communication skills </a:t>
            </a:r>
          </a:p>
          <a:p>
            <a:pPr marL="342900" indent="-228600" algn="just">
              <a:lnSpc>
                <a:spcPct val="110000"/>
              </a:lnSpc>
              <a:buChar char="•"/>
            </a:pPr>
            <a:r>
              <a:rPr lang="en-US" sz="2400" b="1" dirty="0">
                <a:latin typeface="Comic Sans MS"/>
              </a:rPr>
              <a:t>A lack of understanding of their circumstances </a:t>
            </a:r>
          </a:p>
          <a:p>
            <a:pPr marL="342900" indent="-228600" algn="just">
              <a:lnSpc>
                <a:spcPct val="110000"/>
              </a:lnSpc>
              <a:buChar char="•"/>
            </a:pPr>
            <a:r>
              <a:rPr lang="en-US" sz="2400" b="1" dirty="0">
                <a:latin typeface="Comic Sans MS"/>
              </a:rPr>
              <a:t>Residing within the care system. - Being part of a twin or multiple birth </a:t>
            </a:r>
          </a:p>
          <a:p>
            <a:pPr marL="342900" indent="-228600" algn="just">
              <a:lnSpc>
                <a:spcPct val="110000"/>
              </a:lnSpc>
              <a:buChar char="•"/>
            </a:pPr>
            <a:r>
              <a:rPr lang="en-US" sz="2400" b="1" dirty="0">
                <a:latin typeface="Comic Sans MS"/>
              </a:rPr>
              <a:t>Feeling unwanted or not meeting the expectations set by parents or   caregivers </a:t>
            </a:r>
          </a:p>
          <a:p>
            <a:pPr marL="342900" indent="-228600" algn="just">
              <a:lnSpc>
                <a:spcPct val="110000"/>
              </a:lnSpc>
              <a:buChar char="•"/>
            </a:pPr>
            <a:r>
              <a:rPr lang="en-US" sz="2400" b="1" dirty="0">
                <a:latin typeface="Comic Sans MS"/>
              </a:rPr>
              <a:t>Identifying as, or being perceived as, lesbian, gay, bisexual, or transgender </a:t>
            </a:r>
          </a:p>
          <a:p>
            <a:pPr marL="457200" indent="-342900" algn="just">
              <a:lnSpc>
                <a:spcPct val="110000"/>
              </a:lnSpc>
              <a:buChar char="•"/>
            </a:pPr>
            <a:r>
              <a:rPr lang="en-US" sz="2400" b="1" dirty="0">
                <a:latin typeface="Comic Sans MS"/>
              </a:rPr>
              <a:t>Poverty</a:t>
            </a:r>
          </a:p>
          <a:p>
            <a:pPr marL="342900" indent="-228600" algn="just">
              <a:lnSpc>
                <a:spcPct val="110000"/>
              </a:lnSpc>
              <a:buChar char="•"/>
            </a:pPr>
            <a:r>
              <a:rPr lang="en-US" sz="2400" b="1" dirty="0">
                <a:latin typeface="Comic Sans MS"/>
              </a:rPr>
              <a:t> Broken down family relationships. </a:t>
            </a:r>
            <a:endParaRPr lang="en-US" sz="2400" dirty="0">
              <a:latin typeface="Comic Sans MS"/>
            </a:endParaRPr>
          </a:p>
          <a:p>
            <a:pPr marL="285750" indent="-228600">
              <a:lnSpc>
                <a:spcPct val="110000"/>
              </a:lnSpc>
              <a:buChar char="•"/>
            </a:pPr>
            <a:endParaRPr lang="en-US" sz="700">
              <a:latin typeface="Comic Sans MS"/>
            </a:endParaRPr>
          </a:p>
          <a:p>
            <a:pPr indent="-228600">
              <a:lnSpc>
                <a:spcPct val="110000"/>
              </a:lnSpc>
            </a:pPr>
            <a:endParaRPr lang="en-US" sz="700">
              <a:latin typeface="Comic Sans MS"/>
            </a:endParaRPr>
          </a:p>
          <a:p>
            <a:pPr indent="-228600">
              <a:lnSpc>
                <a:spcPct val="110000"/>
              </a:lnSpc>
            </a:pPr>
            <a:endParaRPr lang="en-US" sz="700">
              <a:latin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2526743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C4086F5-5AAC-F692-73E3-87A47A652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FA8F8-0BED-B7C6-23FF-5E82D53C8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1322" y="-113753"/>
            <a:ext cx="5576087" cy="892571"/>
          </a:xfrm>
        </p:spPr>
        <p:txBody>
          <a:bodyPr anchor="ctr">
            <a:normAutofit/>
          </a:bodyPr>
          <a:lstStyle/>
          <a:p>
            <a:r>
              <a:rPr lang="en-US" sz="2800" u="sng" dirty="0">
                <a:latin typeface="Comic Sans MS"/>
              </a:rPr>
              <a:t>How to deal with a disclosure</a:t>
            </a:r>
            <a:br>
              <a:rPr lang="en-US" sz="2800" u="sng" dirty="0">
                <a:latin typeface="Comic Sans MS"/>
              </a:rPr>
            </a:br>
            <a:r>
              <a:rPr lang="en-US" sz="1100" b="0" dirty="0">
                <a:solidFill>
                  <a:srgbClr val="747F8B"/>
                </a:solidFill>
                <a:ea typeface="+mj-lt"/>
                <a:cs typeface="+mj-lt"/>
              </a:rPr>
              <a:t>(British Council ,2021).</a:t>
            </a:r>
            <a:endParaRPr lang="en-US" sz="2800" u="sng" dirty="0">
              <a:latin typeface="Comic Sans M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51B06F-42FD-3E0A-3AA8-C51082644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23526" y="-55243"/>
            <a:ext cx="6407229" cy="3479258"/>
          </a:xfrm>
          <a:custGeom>
            <a:avLst/>
            <a:gdLst>
              <a:gd name="connsiteX0" fmla="*/ 53408 w 6407229"/>
              <a:gd name="connsiteY0" fmla="*/ 3479258 h 3479258"/>
              <a:gd name="connsiteX1" fmla="*/ 6407229 w 6407229"/>
              <a:gd name="connsiteY1" fmla="*/ 3368352 h 3479258"/>
              <a:gd name="connsiteX2" fmla="*/ 2513111 w 6407229"/>
              <a:gd name="connsiteY2" fmla="*/ 401274 h 3479258"/>
              <a:gd name="connsiteX3" fmla="*/ 2468202 w 6407229"/>
              <a:gd name="connsiteY3" fmla="*/ 369022 h 3479258"/>
              <a:gd name="connsiteX4" fmla="*/ 1321050 w 6407229"/>
              <a:gd name="connsiteY4" fmla="*/ 613 h 3479258"/>
              <a:gd name="connsiteX5" fmla="*/ 1196752 w 6407229"/>
              <a:gd name="connsiteY5" fmla="*/ 1245 h 3479258"/>
              <a:gd name="connsiteX6" fmla="*/ 56027 w 6407229"/>
              <a:gd name="connsiteY6" fmla="*/ 376720 h 3479258"/>
              <a:gd name="connsiteX7" fmla="*/ 0 w 6407229"/>
              <a:gd name="connsiteY7" fmla="*/ 419528 h 3479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7229" h="3479258">
                <a:moveTo>
                  <a:pt x="53408" y="3479258"/>
                </a:moveTo>
                <a:lnTo>
                  <a:pt x="6407229" y="3368352"/>
                </a:lnTo>
                <a:lnTo>
                  <a:pt x="2513111" y="401274"/>
                </a:lnTo>
                <a:lnTo>
                  <a:pt x="2468202" y="369022"/>
                </a:lnTo>
                <a:cubicBezTo>
                  <a:pt x="2117855" y="130665"/>
                  <a:pt x="1719063" y="10130"/>
                  <a:pt x="1321050" y="613"/>
                </a:cubicBezTo>
                <a:cubicBezTo>
                  <a:pt x="1279590" y="-379"/>
                  <a:pt x="1238139" y="-165"/>
                  <a:pt x="1196752" y="1245"/>
                </a:cubicBezTo>
                <a:cubicBezTo>
                  <a:pt x="793227" y="14995"/>
                  <a:pt x="395796" y="142529"/>
                  <a:pt x="56027" y="376720"/>
                </a:cubicBezTo>
                <a:lnTo>
                  <a:pt x="0" y="419528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9CF32190-1DF5-5FFF-D532-889495A9BE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740000" flipV="1">
            <a:off x="7884803" y="5010325"/>
            <a:ext cx="4324338" cy="1889417"/>
          </a:xfrm>
          <a:custGeom>
            <a:avLst/>
            <a:gdLst>
              <a:gd name="connsiteX0" fmla="*/ 26412 w 4324338"/>
              <a:gd name="connsiteY0" fmla="*/ 1889417 h 1889417"/>
              <a:gd name="connsiteX1" fmla="*/ 4324338 w 4324338"/>
              <a:gd name="connsiteY1" fmla="*/ 1814397 h 1889417"/>
              <a:gd name="connsiteX2" fmla="*/ 2459858 w 4324338"/>
              <a:gd name="connsiteY2" fmla="*/ 403264 h 1889417"/>
              <a:gd name="connsiteX3" fmla="*/ 2414726 w 4324338"/>
              <a:gd name="connsiteY3" fmla="*/ 370852 h 1889417"/>
              <a:gd name="connsiteX4" fmla="*/ 1261883 w 4324338"/>
              <a:gd name="connsiteY4" fmla="*/ 615 h 1889417"/>
              <a:gd name="connsiteX5" fmla="*/ 70385 w 4324338"/>
              <a:gd name="connsiteY5" fmla="*/ 326182 h 1889417"/>
              <a:gd name="connsiteX6" fmla="*/ 0 w 4324338"/>
              <a:gd name="connsiteY6" fmla="*/ 376291 h 1889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24338" h="1889417">
                <a:moveTo>
                  <a:pt x="26412" y="1889417"/>
                </a:moveTo>
                <a:lnTo>
                  <a:pt x="4324338" y="1814397"/>
                </a:lnTo>
                <a:lnTo>
                  <a:pt x="2459858" y="403264"/>
                </a:lnTo>
                <a:lnTo>
                  <a:pt x="2414726" y="370852"/>
                </a:lnTo>
                <a:cubicBezTo>
                  <a:pt x="2062641" y="131313"/>
                  <a:pt x="1661870" y="10180"/>
                  <a:pt x="1261883" y="615"/>
                </a:cubicBezTo>
                <a:cubicBezTo>
                  <a:pt x="845229" y="-9347"/>
                  <a:pt x="429425" y="101751"/>
                  <a:pt x="70385" y="326182"/>
                </a:cubicBezTo>
                <a:lnTo>
                  <a:pt x="0" y="376291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7FAE2532-215B-3B73-EE30-29E4CDA8E9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8741497"/>
              </p:ext>
            </p:extLst>
          </p:nvPr>
        </p:nvGraphicFramePr>
        <p:xfrm>
          <a:off x="4613814" y="777423"/>
          <a:ext cx="7591904" cy="60867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cartoon of a child protection&#10;&#10;AI-generated content may be incorrect.">
            <a:extLst>
              <a:ext uri="{FF2B5EF4-FFF2-40B4-BE49-F238E27FC236}">
                <a16:creationId xmlns:a16="http://schemas.microsoft.com/office/drawing/2014/main" id="{46339B7D-4A32-A963-632A-E1D5464D3D6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85994" y="1150788"/>
            <a:ext cx="3403441" cy="255141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BC8BC9-EF6D-1959-1117-0889A9F49410}"/>
              </a:ext>
            </a:extLst>
          </p:cNvPr>
          <p:cNvSpPr txBox="1"/>
          <p:nvPr/>
        </p:nvSpPr>
        <p:spPr>
          <a:xfrm>
            <a:off x="2139679" y="3985965"/>
            <a:ext cx="2905097" cy="243077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/>
          <a:p>
            <a:r>
              <a:rPr lang="en-US" sz="1200"/>
              <a:t>The Photo-by-Photo 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4179643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C2329425-0083-BCD7-C8F1-24F1F98B7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5FFCE8CD-3FA1-5CD3-0A5E-DF1AE2370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53996" y="-92730"/>
            <a:ext cx="10310375" cy="5585179"/>
          </a:xfrm>
          <a:custGeom>
            <a:avLst/>
            <a:gdLst>
              <a:gd name="connsiteX0" fmla="*/ 2195972 w 11953381"/>
              <a:gd name="connsiteY0" fmla="*/ 2336 h 6475203"/>
              <a:gd name="connsiteX1" fmla="*/ 6451 w 11953381"/>
              <a:gd name="connsiteY1" fmla="*/ 741155 h 6475203"/>
              <a:gd name="connsiteX2" fmla="*/ 0 w 11953381"/>
              <a:gd name="connsiteY2" fmla="*/ 746044 h 6475203"/>
              <a:gd name="connsiteX3" fmla="*/ 100003 w 11953381"/>
              <a:gd name="connsiteY3" fmla="*/ 6475203 h 6475203"/>
              <a:gd name="connsiteX4" fmla="*/ 11953381 w 11953381"/>
              <a:gd name="connsiteY4" fmla="*/ 6268302 h 6475203"/>
              <a:gd name="connsiteX5" fmla="*/ 4666255 w 11953381"/>
              <a:gd name="connsiteY5" fmla="*/ 753030 h 6475203"/>
              <a:gd name="connsiteX6" fmla="*/ 4581978 w 11953381"/>
              <a:gd name="connsiteY6" fmla="*/ 692507 h 6475203"/>
              <a:gd name="connsiteX7" fmla="*/ 2429229 w 11953381"/>
              <a:gd name="connsiteY7" fmla="*/ 1150 h 6475203"/>
              <a:gd name="connsiteX8" fmla="*/ 2195972 w 11953381"/>
              <a:gd name="connsiteY8" fmla="*/ 2336 h 64752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953381" h="6475203">
                <a:moveTo>
                  <a:pt x="2195972" y="2336"/>
                </a:moveTo>
                <a:cubicBezTo>
                  <a:pt x="1419299" y="28801"/>
                  <a:pt x="654656" y="279884"/>
                  <a:pt x="6451" y="741155"/>
                </a:cubicBezTo>
                <a:lnTo>
                  <a:pt x="0" y="746044"/>
                </a:lnTo>
                <a:lnTo>
                  <a:pt x="100003" y="6475203"/>
                </a:lnTo>
                <a:lnTo>
                  <a:pt x="11953381" y="6268302"/>
                </a:lnTo>
                <a:lnTo>
                  <a:pt x="4666255" y="753030"/>
                </a:lnTo>
                <a:lnTo>
                  <a:pt x="4581978" y="692507"/>
                </a:lnTo>
                <a:cubicBezTo>
                  <a:pt x="3924516" y="245206"/>
                  <a:pt x="3176141" y="19009"/>
                  <a:pt x="2429229" y="1150"/>
                </a:cubicBezTo>
                <a:cubicBezTo>
                  <a:pt x="2351426" y="-711"/>
                  <a:pt x="2273638" y="-310"/>
                  <a:pt x="2195972" y="2336"/>
                </a:cubicBezTo>
                <a:close/>
              </a:path>
            </a:pathLst>
          </a:custGeom>
          <a:gradFill>
            <a:gsLst>
              <a:gs pos="32000">
                <a:schemeClr val="bg2">
                  <a:alpha val="52000"/>
                </a:schemeClr>
              </a:gs>
              <a:gs pos="100000">
                <a:schemeClr val="accent1">
                  <a:lumMod val="60000"/>
                  <a:lumOff val="40000"/>
                  <a:alpha val="47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B47A73-28F7-1D65-F1BD-6FCF6EB174D4}"/>
              </a:ext>
            </a:extLst>
          </p:cNvPr>
          <p:cNvSpPr txBox="1"/>
          <p:nvPr/>
        </p:nvSpPr>
        <p:spPr>
          <a:xfrm>
            <a:off x="533853" y="239875"/>
            <a:ext cx="11417892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omic Sans MS"/>
                <a:ea typeface="+mn-lt"/>
                <a:cs typeface="+mn-lt"/>
              </a:rPr>
              <a:t>As stated in Section 130 of the Social Services and Well-being (Wales) Act 2014 Safeguarding Summary, it is </a:t>
            </a:r>
            <a:r>
              <a:rPr lang="en-US" sz="2400" dirty="0">
                <a:highlight>
                  <a:srgbClr val="00FFFF"/>
                </a:highlight>
                <a:latin typeface="Comic Sans MS"/>
                <a:ea typeface="+mn-lt"/>
                <a:cs typeface="+mn-lt"/>
              </a:rPr>
              <a:t>legally </a:t>
            </a:r>
            <a:r>
              <a:rPr lang="en-US" sz="2400" dirty="0">
                <a:latin typeface="Comic Sans MS"/>
                <a:ea typeface="+mn-lt"/>
                <a:cs typeface="+mn-lt"/>
              </a:rPr>
              <a:t>required to report children at risk to the appropriate partners.</a:t>
            </a:r>
            <a:r>
              <a:rPr lang="en-US" dirty="0">
                <a:latin typeface="Comic Sans MS"/>
                <a:ea typeface="+mn-lt"/>
                <a:cs typeface="+mn-lt"/>
              </a:rPr>
              <a:t> </a:t>
            </a:r>
            <a:r>
              <a:rPr lang="en-US" dirty="0">
                <a:solidFill>
                  <a:srgbClr val="000000"/>
                </a:solidFill>
                <a:latin typeface="Comic Sans MS"/>
                <a:ea typeface="Roboto"/>
                <a:cs typeface="Roboto"/>
              </a:rPr>
              <a:t>(</a:t>
            </a:r>
            <a:r>
              <a:rPr lang="en-US" dirty="0" err="1">
                <a:solidFill>
                  <a:srgbClr val="747F8B"/>
                </a:solidFill>
                <a:latin typeface="Comic Sans MS"/>
                <a:ea typeface="Roboto"/>
                <a:cs typeface="Roboto"/>
              </a:rPr>
              <a:t>safeguarding.Wales.n.d</a:t>
            </a:r>
            <a:r>
              <a:rPr lang="en-US" dirty="0">
                <a:solidFill>
                  <a:srgbClr val="747F8B"/>
                </a:solidFill>
                <a:latin typeface="Comic Sans MS"/>
                <a:ea typeface="Roboto"/>
                <a:cs typeface="Roboto"/>
              </a:rPr>
              <a:t>.).</a:t>
            </a:r>
            <a:endParaRPr lang="en-US" dirty="0">
              <a:latin typeface="Comic Sans MS"/>
              <a:ea typeface="+mn-lt"/>
              <a:cs typeface="+mn-lt"/>
            </a:endParaRPr>
          </a:p>
          <a:p>
            <a:endParaRPr lang="en-US" sz="2000">
              <a:solidFill>
                <a:srgbClr val="000000"/>
              </a:solidFill>
              <a:latin typeface="Comic Sans MS"/>
              <a:ea typeface="+mn-lt"/>
              <a:cs typeface="+mn-lt"/>
            </a:endParaRPr>
          </a:p>
          <a:p>
            <a:r>
              <a:rPr lang="en-US" sz="1500" dirty="0">
                <a:solidFill>
                  <a:srgbClr val="37394C"/>
                </a:solidFill>
                <a:latin typeface="Comic Sans MS"/>
                <a:ea typeface="+mn-lt"/>
                <a:cs typeface="+mn-lt"/>
              </a:rPr>
              <a:t> </a:t>
            </a:r>
            <a:r>
              <a:rPr lang="en-US" sz="2000" dirty="0">
                <a:solidFill>
                  <a:srgbClr val="11846A"/>
                </a:solidFill>
                <a:latin typeface="Comic Sans MS"/>
                <a:ea typeface="+mn-lt"/>
                <a:cs typeface="+mn-lt"/>
                <a:hlinkClick r:id="rId2"/>
              </a:rPr>
              <a:t>Social Services and Well-being (Wales) Act 2014 Safeguarding Summary</a:t>
            </a:r>
            <a:endParaRPr lang="en-US" sz="2000" dirty="0">
              <a:latin typeface="Comic Sans MS"/>
            </a:endParaRPr>
          </a:p>
        </p:txBody>
      </p:sp>
      <p:pic>
        <p:nvPicPr>
          <p:cNvPr id="9" name="Picture 8" descr="A hand writing on a white board&#10;&#10;AI-generated content may be incorrect.">
            <a:extLst>
              <a:ext uri="{FF2B5EF4-FFF2-40B4-BE49-F238E27FC236}">
                <a16:creationId xmlns:a16="http://schemas.microsoft.com/office/drawing/2014/main" id="{738549EF-F556-F76F-A403-CD10EA792B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524000" y="3209321"/>
            <a:ext cx="9144000" cy="326767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077B890-2E6F-DF86-34D5-928BB4A07EE8}"/>
              </a:ext>
            </a:extLst>
          </p:cNvPr>
          <p:cNvSpPr txBox="1"/>
          <p:nvPr/>
        </p:nvSpPr>
        <p:spPr>
          <a:xfrm>
            <a:off x="1524000" y="6606395"/>
            <a:ext cx="9144000" cy="188105"/>
          </a:xfrm>
          <a:prstGeom prst="rect">
            <a:avLst/>
          </a:prstGeom>
        </p:spPr>
        <p:txBody>
          <a:bodyPr>
            <a:normAutofit fontScale="40000" lnSpcReduction="20000"/>
          </a:bodyPr>
          <a:lstStyle/>
          <a:p>
            <a:r>
              <a:rPr lang="en-US" err="1"/>
              <a:t>ThePhoto</a:t>
            </a:r>
            <a:r>
              <a:rPr lang="en-US"/>
              <a:t> by </a:t>
            </a:r>
            <a:r>
              <a:rPr lang="en-US" err="1"/>
              <a:t>PhotoAuthor</a:t>
            </a:r>
            <a:r>
              <a:rPr lang="en-US"/>
              <a:t>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542797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9D2D73E-B42D-0B39-8136-4A25DAFD9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659270-FBAE-4C91-8B44-29E1B5CCE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0867" y="145577"/>
            <a:ext cx="5067299" cy="1709436"/>
          </a:xfrm>
        </p:spPr>
        <p:txBody>
          <a:bodyPr anchor="ctr">
            <a:normAutofit/>
          </a:bodyPr>
          <a:lstStyle/>
          <a:p>
            <a:r>
              <a:rPr lang="en-US" sz="6000" u="sng">
                <a:latin typeface="Comic Sans MS"/>
                <a:cs typeface="Times New Roman"/>
              </a:rPr>
              <a:t>E-safety</a:t>
            </a:r>
          </a:p>
        </p:txBody>
      </p: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81C997B5-2640-88F4-AFDF-61B9093FAF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4857697"/>
              </p:ext>
            </p:extLst>
          </p:nvPr>
        </p:nvGraphicFramePr>
        <p:xfrm>
          <a:off x="5290868" y="2190511"/>
          <a:ext cx="6246243" cy="39414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3F45701E-29F9-8C0F-5C5D-7F40084677E8}"/>
              </a:ext>
            </a:extLst>
          </p:cNvPr>
          <p:cNvSpPr txBox="1"/>
          <p:nvPr/>
        </p:nvSpPr>
        <p:spPr>
          <a:xfrm>
            <a:off x="554517" y="6707038"/>
            <a:ext cx="2600325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  <p:pic>
        <p:nvPicPr>
          <p:cNvPr id="24" name="Picture 23" descr="A close-up of words&#10;&#10;AI-generated content may be incorrect.">
            <a:extLst>
              <a:ext uri="{FF2B5EF4-FFF2-40B4-BE49-F238E27FC236}">
                <a16:creationId xmlns:a16="http://schemas.microsoft.com/office/drawing/2014/main" id="{AC8EE3E0-F651-C836-8E0E-94A61035EB5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1081" y="1109153"/>
            <a:ext cx="4252821" cy="351908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B4586234-6FD5-B72A-458C-82B7095E1305}"/>
              </a:ext>
            </a:extLst>
          </p:cNvPr>
          <p:cNvSpPr txBox="1"/>
          <p:nvPr/>
        </p:nvSpPr>
        <p:spPr>
          <a:xfrm>
            <a:off x="554967" y="4968815"/>
            <a:ext cx="3879011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Times New Roman"/>
                <a:cs typeface="Times New Roman"/>
              </a:rPr>
              <a:t>W-berks.sch.uk. (2025)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6379A657-12C1-AA6F-5C32-C67F6776E2A0}"/>
              </a:ext>
            </a:extLst>
          </p:cNvPr>
          <p:cNvSpPr txBox="1"/>
          <p:nvPr/>
        </p:nvSpPr>
        <p:spPr>
          <a:xfrm>
            <a:off x="6096000" y="1736650"/>
            <a:ext cx="439479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Comic Sans MS"/>
                <a:ea typeface="Calibri"/>
                <a:cs typeface="Calibri"/>
              </a:rPr>
              <a:t>The 4 cs of online safety</a:t>
            </a:r>
            <a:endParaRPr lang="en-US" sz="2400" b="1">
              <a:latin typeface="Comic Sans MS"/>
            </a:endParaRPr>
          </a:p>
        </p:txBody>
      </p:sp>
      <p:sp>
        <p:nvSpPr>
          <p:cNvPr id="140" name="TextBox 139">
            <a:extLst>
              <a:ext uri="{FF2B5EF4-FFF2-40B4-BE49-F238E27FC236}">
                <a16:creationId xmlns:a16="http://schemas.microsoft.com/office/drawing/2014/main" id="{6873256C-895E-4401-475D-1E3B7E0A3274}"/>
              </a:ext>
            </a:extLst>
          </p:cNvPr>
          <p:cNvSpPr txBox="1"/>
          <p:nvPr/>
        </p:nvSpPr>
        <p:spPr>
          <a:xfrm>
            <a:off x="6090249" y="634904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NSPCC (2024).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193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BD58FF5-2A4E-5E97-AF1B-700F5798FF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0" y="251733"/>
            <a:ext cx="11889732" cy="636066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7CE7B6B-50E5-41B0-198D-70E794154EC0}"/>
              </a:ext>
            </a:extLst>
          </p:cNvPr>
          <p:cNvSpPr txBox="1"/>
          <p:nvPr/>
        </p:nvSpPr>
        <p:spPr>
          <a:xfrm>
            <a:off x="9721476" y="5970494"/>
            <a:ext cx="7755466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Slideplayer.com. (2025).</a:t>
            </a: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2563320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1D1E90-BEDA-E3A1-0D6A-2051B56C4B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89EBE4E-5983-B393-1D5E-731351065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EE9E28BF-2AF6-6F00-FE41-13A510FDAD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053"/>
          <a:stretch/>
        </p:blipFill>
        <p:spPr>
          <a:xfrm>
            <a:off x="20" y="10"/>
            <a:ext cx="12191979" cy="685798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2CEF5482-568A-9463-C672-BC6D644DF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39511" y="-72076"/>
            <a:ext cx="8582352" cy="4875036"/>
          </a:xfrm>
          <a:custGeom>
            <a:avLst/>
            <a:gdLst>
              <a:gd name="connsiteX0" fmla="*/ 1259133 w 8582352"/>
              <a:gd name="connsiteY0" fmla="*/ 1707 h 4875036"/>
              <a:gd name="connsiteX1" fmla="*/ 29139 w 8582352"/>
              <a:gd name="connsiteY1" fmla="*/ 317762 h 4875036"/>
              <a:gd name="connsiteX2" fmla="*/ 0 w 8582352"/>
              <a:gd name="connsiteY2" fmla="*/ 333585 h 4875036"/>
              <a:gd name="connsiteX3" fmla="*/ 79271 w 8582352"/>
              <a:gd name="connsiteY3" fmla="*/ 4875036 h 4875036"/>
              <a:gd name="connsiteX4" fmla="*/ 8582352 w 8582352"/>
              <a:gd name="connsiteY4" fmla="*/ 4726614 h 4875036"/>
              <a:gd name="connsiteX5" fmla="*/ 3064323 w 8582352"/>
              <a:gd name="connsiteY5" fmla="*/ 550287 h 4875036"/>
              <a:gd name="connsiteX6" fmla="*/ 3002736 w 8582352"/>
              <a:gd name="connsiteY6" fmla="*/ 506058 h 4875036"/>
              <a:gd name="connsiteX7" fmla="*/ 1429589 w 8582352"/>
              <a:gd name="connsiteY7" fmla="*/ 840 h 4875036"/>
              <a:gd name="connsiteX8" fmla="*/ 1259133 w 8582352"/>
              <a:gd name="connsiteY8" fmla="*/ 1707 h 4875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82352" h="4875036">
                <a:moveTo>
                  <a:pt x="1259133" y="1707"/>
                </a:moveTo>
                <a:cubicBezTo>
                  <a:pt x="833461" y="16212"/>
                  <a:pt x="412733" y="123046"/>
                  <a:pt x="29139" y="317762"/>
                </a:cubicBezTo>
                <a:lnTo>
                  <a:pt x="0" y="333585"/>
                </a:lnTo>
                <a:lnTo>
                  <a:pt x="79271" y="4875036"/>
                </a:lnTo>
                <a:lnTo>
                  <a:pt x="8582352" y="4726614"/>
                </a:lnTo>
                <a:lnTo>
                  <a:pt x="3064323" y="550287"/>
                </a:lnTo>
                <a:lnTo>
                  <a:pt x="3002736" y="506058"/>
                </a:lnTo>
                <a:cubicBezTo>
                  <a:pt x="2522288" y="179187"/>
                  <a:pt x="1975404" y="13891"/>
                  <a:pt x="1429589" y="840"/>
                </a:cubicBezTo>
                <a:cubicBezTo>
                  <a:pt x="1372734" y="-519"/>
                  <a:pt x="1315889" y="-227"/>
                  <a:pt x="1259133" y="1707"/>
                </a:cubicBez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86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EDBC8E-A2D6-A48E-8B24-FEF794346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703" y="358101"/>
            <a:ext cx="5401260" cy="1357662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600">
                <a:latin typeface="Comic Sans MS"/>
              </a:rPr>
              <a:t>Who is responsible?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BC5DBA-69E6-D282-159E-9BD8764601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1704" y="1875865"/>
            <a:ext cx="3758105" cy="155365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4800" b="1">
                <a:highlight>
                  <a:srgbClr val="FFFF00"/>
                </a:highlight>
                <a:latin typeface="Comic Sans MS"/>
              </a:rPr>
              <a:t>EVERYONE!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38784C3-11AE-0BE2-6339-1A2BDAC7F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740000" flipV="1">
            <a:off x="7888979" y="5020683"/>
            <a:ext cx="4324338" cy="1889417"/>
          </a:xfrm>
          <a:custGeom>
            <a:avLst/>
            <a:gdLst>
              <a:gd name="connsiteX0" fmla="*/ 26412 w 4324338"/>
              <a:gd name="connsiteY0" fmla="*/ 1889417 h 1889417"/>
              <a:gd name="connsiteX1" fmla="*/ 4324338 w 4324338"/>
              <a:gd name="connsiteY1" fmla="*/ 1814397 h 1889417"/>
              <a:gd name="connsiteX2" fmla="*/ 2459858 w 4324338"/>
              <a:gd name="connsiteY2" fmla="*/ 403264 h 1889417"/>
              <a:gd name="connsiteX3" fmla="*/ 2414726 w 4324338"/>
              <a:gd name="connsiteY3" fmla="*/ 370852 h 1889417"/>
              <a:gd name="connsiteX4" fmla="*/ 1261883 w 4324338"/>
              <a:gd name="connsiteY4" fmla="*/ 615 h 1889417"/>
              <a:gd name="connsiteX5" fmla="*/ 70385 w 4324338"/>
              <a:gd name="connsiteY5" fmla="*/ 326182 h 1889417"/>
              <a:gd name="connsiteX6" fmla="*/ 0 w 4324338"/>
              <a:gd name="connsiteY6" fmla="*/ 376291 h 1889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24338" h="1889417">
                <a:moveTo>
                  <a:pt x="26412" y="1889417"/>
                </a:moveTo>
                <a:lnTo>
                  <a:pt x="4324338" y="1814397"/>
                </a:lnTo>
                <a:lnTo>
                  <a:pt x="2459858" y="403264"/>
                </a:lnTo>
                <a:lnTo>
                  <a:pt x="2414726" y="370852"/>
                </a:lnTo>
                <a:cubicBezTo>
                  <a:pt x="2062641" y="131313"/>
                  <a:pt x="1661870" y="10180"/>
                  <a:pt x="1261883" y="615"/>
                </a:cubicBezTo>
                <a:cubicBezTo>
                  <a:pt x="845229" y="-9347"/>
                  <a:pt x="429425" y="101751"/>
                  <a:pt x="70385" y="326182"/>
                </a:cubicBezTo>
                <a:lnTo>
                  <a:pt x="0" y="376291"/>
                </a:lnTo>
                <a:close/>
              </a:path>
            </a:pathLst>
          </a:custGeom>
          <a:gradFill>
            <a:gsLst>
              <a:gs pos="27000">
                <a:schemeClr val="bg2">
                  <a:alpha val="70000"/>
                </a:schemeClr>
              </a:gs>
              <a:gs pos="100000">
                <a:schemeClr val="accent1">
                  <a:lumMod val="60000"/>
                  <a:lumOff val="40000"/>
                  <a:alpha val="77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112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7C60081-66DA-992D-5565-753FFCF35C70}"/>
              </a:ext>
            </a:extLst>
          </p:cNvPr>
          <p:cNvSpPr txBox="1"/>
          <p:nvPr/>
        </p:nvSpPr>
        <p:spPr>
          <a:xfrm>
            <a:off x="483080" y="281797"/>
            <a:ext cx="10808897" cy="60939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latin typeface="Times New Roman"/>
                <a:cs typeface="Times New Roman"/>
              </a:rPr>
              <a:t>Reference list</a:t>
            </a:r>
          </a:p>
          <a:p>
            <a:r>
              <a:rPr lang="en-US" sz="1600" dirty="0">
                <a:latin typeface="Times New Roman"/>
                <a:cs typeface="Times New Roman"/>
              </a:rPr>
              <a:t>Bright, C. (2017). </a:t>
            </a:r>
            <a:r>
              <a:rPr lang="en-US" sz="1600" i="1" dirty="0">
                <a:latin typeface="Times New Roman"/>
                <a:cs typeface="Times New Roman"/>
              </a:rPr>
              <a:t>Children’s Commissioner</a:t>
            </a:r>
            <a:r>
              <a:rPr lang="en-US" sz="1600" dirty="0">
                <a:latin typeface="Times New Roman"/>
                <a:cs typeface="Times New Roman"/>
              </a:rPr>
              <a:t>. [online] Available at: </a:t>
            </a:r>
            <a:r>
              <a:rPr lang="en-US" sz="1600" dirty="0">
                <a:latin typeface="Times New Roman"/>
                <a:cs typeface="Times New Roman"/>
                <a:hlinkClick r:id="rId2"/>
              </a:rPr>
              <a:t>https://assets.childrenscommissioner.gov.uk/wpuploads/2017/07/CCO-TP2-Defining-Vulnerability-Cordis-Bright-2.pdf</a:t>
            </a:r>
            <a:r>
              <a:rPr lang="en-US" sz="1600" dirty="0">
                <a:latin typeface="Times New Roman"/>
                <a:cs typeface="Times New Roman"/>
              </a:rPr>
              <a:t>. (Accessed 17th April)</a:t>
            </a:r>
          </a:p>
          <a:p>
            <a:endParaRPr lang="en-US" sz="1600" dirty="0">
              <a:latin typeface="Times New Roman"/>
              <a:cs typeface="Times New Roman"/>
            </a:endParaRPr>
          </a:p>
          <a:p>
            <a:r>
              <a:rPr lang="en-US" sz="1600" dirty="0">
                <a:latin typeface="Times New Roman"/>
                <a:cs typeface="Times New Roman"/>
              </a:rPr>
              <a:t>British Council (2021). </a:t>
            </a:r>
            <a:r>
              <a:rPr lang="en-US" sz="1600" i="1" dirty="0">
                <a:latin typeface="Times New Roman"/>
                <a:cs typeface="Times New Roman"/>
              </a:rPr>
              <a:t>GUIDANCE ON HANDLING A DISCLOSURE FROM A CHILD</a:t>
            </a:r>
            <a:r>
              <a:rPr lang="en-US" sz="1600" dirty="0">
                <a:latin typeface="Times New Roman"/>
                <a:cs typeface="Times New Roman"/>
              </a:rPr>
              <a:t>. [online] Available at: </a:t>
            </a:r>
            <a:r>
              <a:rPr lang="en-US" sz="1600" dirty="0">
                <a:latin typeface="Times New Roman"/>
                <a:cs typeface="Times New Roman"/>
                <a:hlinkClick r:id="rId3"/>
              </a:rPr>
              <a:t>https://www.britishcouncil.org/sites/default/files/handling_disclosure_from_a_child_0.pdf</a:t>
            </a:r>
            <a:r>
              <a:rPr lang="en-US" sz="1600" dirty="0">
                <a:latin typeface="Times New Roman"/>
                <a:cs typeface="Times New Roman"/>
              </a:rPr>
              <a:t>. (</a:t>
            </a:r>
            <a:r>
              <a:rPr lang="en-US" sz="1600">
                <a:latin typeface="Times New Roman"/>
                <a:cs typeface="Times New Roman"/>
              </a:rPr>
              <a:t>Assessed</a:t>
            </a:r>
            <a:r>
              <a:rPr lang="en-US" sz="1600" dirty="0">
                <a:latin typeface="Times New Roman"/>
                <a:cs typeface="Times New Roman"/>
              </a:rPr>
              <a:t> 16th April)</a:t>
            </a:r>
          </a:p>
          <a:p>
            <a:endParaRPr lang="en-US" sz="1600" dirty="0">
              <a:latin typeface="Times New Roman"/>
              <a:cs typeface="Times New Roman"/>
            </a:endParaRPr>
          </a:p>
          <a:p>
            <a:r>
              <a:rPr lang="en-US" sz="1600" dirty="0">
                <a:latin typeface="Times New Roman"/>
                <a:cs typeface="Times New Roman"/>
              </a:rPr>
              <a:t>NSPCC (2024). </a:t>
            </a:r>
            <a:r>
              <a:rPr lang="en-US" sz="1600" i="1" dirty="0">
                <a:latin typeface="Times New Roman"/>
                <a:cs typeface="Times New Roman"/>
              </a:rPr>
              <a:t>Neglect</a:t>
            </a:r>
            <a:r>
              <a:rPr lang="en-US" sz="1600" dirty="0">
                <a:latin typeface="Times New Roman"/>
                <a:cs typeface="Times New Roman"/>
              </a:rPr>
              <a:t>. [online] NSPCC. Available at: </a:t>
            </a:r>
            <a:r>
              <a:rPr lang="en-US" sz="1600" dirty="0">
                <a:latin typeface="Times New Roman"/>
                <a:cs typeface="Times New Roman"/>
                <a:hlinkClick r:id="rId4"/>
              </a:rPr>
              <a:t>https://www.nspcc.org.uk/what-is-child-abuse/types-of-abuse/neglect/</a:t>
            </a:r>
            <a:r>
              <a:rPr lang="en-US" sz="1600" dirty="0">
                <a:latin typeface="Times New Roman"/>
                <a:cs typeface="Times New Roman"/>
              </a:rPr>
              <a:t>. (Assessed 16th April)</a:t>
            </a:r>
          </a:p>
          <a:p>
            <a:endParaRPr lang="en-US" sz="1600" dirty="0">
              <a:latin typeface="Times New Roman"/>
              <a:cs typeface="Times New Roman"/>
            </a:endParaRPr>
          </a:p>
          <a:p>
            <a:r>
              <a:rPr lang="en-US" sz="1600" dirty="0">
                <a:latin typeface="Times New Roman"/>
                <a:cs typeface="Times New Roman"/>
              </a:rPr>
              <a:t>NSPCC (2024). </a:t>
            </a:r>
            <a:r>
              <a:rPr lang="en-US" sz="1600" i="1" dirty="0">
                <a:latin typeface="Times New Roman"/>
                <a:cs typeface="Times New Roman"/>
              </a:rPr>
              <a:t>The 4 Cs of online safety</a:t>
            </a:r>
            <a:r>
              <a:rPr lang="en-US" sz="1600" dirty="0">
                <a:latin typeface="Times New Roman"/>
                <a:cs typeface="Times New Roman"/>
              </a:rPr>
              <a:t>. [online] NSPCC Learning. Available at: </a:t>
            </a:r>
            <a:r>
              <a:rPr lang="en-US" sz="1600" u="sng" dirty="0">
                <a:latin typeface="Times New Roman"/>
                <a:cs typeface="Times New Roman"/>
                <a:hlinkClick r:id="rId5"/>
              </a:rPr>
              <a:t>https://learning.nspcc.org.uk/news/2023/september/4-cs-of-online-safety</a:t>
            </a:r>
            <a:r>
              <a:rPr lang="en-US" sz="1600" dirty="0">
                <a:latin typeface="Times New Roman"/>
                <a:cs typeface="Times New Roman"/>
              </a:rPr>
              <a:t>. (Accessed 10</a:t>
            </a:r>
            <a:r>
              <a:rPr lang="en-US" sz="1600" baseline="30000" dirty="0">
                <a:latin typeface="Times New Roman"/>
                <a:cs typeface="Times New Roman"/>
              </a:rPr>
              <a:t>th</a:t>
            </a:r>
            <a:r>
              <a:rPr lang="en-US" sz="1600" dirty="0">
                <a:latin typeface="Times New Roman"/>
                <a:cs typeface="Times New Roman"/>
              </a:rPr>
              <a:t> April,2025)</a:t>
            </a:r>
            <a:endParaRPr lang="en-US" sz="1600"/>
          </a:p>
          <a:p>
            <a:endParaRPr lang="en-US" sz="1600" dirty="0">
              <a:latin typeface="Times New Roman"/>
              <a:cs typeface="Times New Roman"/>
            </a:endParaRPr>
          </a:p>
          <a:p>
            <a:r>
              <a:rPr lang="en-US" sz="1600" err="1">
                <a:latin typeface="Times New Roman"/>
                <a:cs typeface="Times New Roman"/>
              </a:rPr>
              <a:t>safeguarding.Wales</a:t>
            </a:r>
            <a:r>
              <a:rPr lang="en-US" sz="1600" dirty="0">
                <a:latin typeface="Times New Roman"/>
                <a:cs typeface="Times New Roman"/>
              </a:rPr>
              <a:t>. (n.d.). </a:t>
            </a:r>
            <a:r>
              <a:rPr lang="en-US" sz="1600" i="1" dirty="0">
                <a:latin typeface="Times New Roman"/>
                <a:cs typeface="Times New Roman"/>
              </a:rPr>
              <a:t>Safeguarding Wales</a:t>
            </a:r>
            <a:r>
              <a:rPr lang="en-US" sz="1600" dirty="0">
                <a:latin typeface="Times New Roman"/>
                <a:cs typeface="Times New Roman"/>
              </a:rPr>
              <a:t>. [online] Available at: </a:t>
            </a:r>
            <a:r>
              <a:rPr lang="en-US" sz="1600" u="sng" dirty="0">
                <a:latin typeface="Times New Roman"/>
                <a:cs typeface="Times New Roman"/>
                <a:hlinkClick r:id="rId6"/>
              </a:rPr>
              <a:t>https://safeguarding.wales/en/chi-i/chi-i-c6/c6-p6/</a:t>
            </a:r>
            <a:r>
              <a:rPr lang="en-US" sz="1600" dirty="0">
                <a:latin typeface="Times New Roman"/>
                <a:cs typeface="Times New Roman"/>
              </a:rPr>
              <a:t>.( Accessed 10</a:t>
            </a:r>
            <a:r>
              <a:rPr lang="en-US" sz="1600" baseline="30000" dirty="0">
                <a:latin typeface="Times New Roman"/>
                <a:cs typeface="Times New Roman"/>
              </a:rPr>
              <a:t>th</a:t>
            </a:r>
            <a:r>
              <a:rPr lang="en-US" sz="1600" dirty="0">
                <a:latin typeface="Times New Roman"/>
                <a:cs typeface="Times New Roman"/>
              </a:rPr>
              <a:t> April,2025)</a:t>
            </a:r>
          </a:p>
          <a:p>
            <a:endParaRPr lang="en-US" sz="1600" dirty="0">
              <a:latin typeface="Times New Roman"/>
              <a:cs typeface="Times New Roman"/>
            </a:endParaRPr>
          </a:p>
          <a:p>
            <a:endParaRPr lang="en-US" sz="1600" dirty="0">
              <a:latin typeface="Times New Roman"/>
              <a:cs typeface="Times New Roman"/>
            </a:endParaRPr>
          </a:p>
          <a:p>
            <a:r>
              <a:rPr lang="en-US" sz="1600" dirty="0">
                <a:latin typeface="Times New Roman"/>
                <a:cs typeface="Times New Roman"/>
              </a:rPr>
              <a:t>Slideplayer.com. (2025). Available at: </a:t>
            </a:r>
            <a:r>
              <a:rPr lang="en-US" sz="1600" u="sng" dirty="0">
                <a:latin typeface="Times New Roman"/>
                <a:cs typeface="Times New Roman"/>
                <a:hlinkClick r:id="rId7"/>
              </a:rPr>
              <a:t>https://slideplayer.com/slide/14792206/90/images/4/What+do+we+do+at+school+to+promote+E-Safety.jpg</a:t>
            </a:r>
            <a:r>
              <a:rPr lang="en-US" sz="1600" dirty="0">
                <a:latin typeface="Times New Roman"/>
                <a:cs typeface="Times New Roman"/>
              </a:rPr>
              <a:t> [Accessed 19 Apr. 2025]. </a:t>
            </a:r>
          </a:p>
          <a:p>
            <a:endParaRPr lang="en-US" sz="1600" dirty="0">
              <a:latin typeface="Times New Roman"/>
              <a:cs typeface="Times New Roman"/>
            </a:endParaRPr>
          </a:p>
          <a:p>
            <a:r>
              <a:rPr lang="en-US" sz="1600" dirty="0">
                <a:latin typeface="Times New Roman"/>
                <a:cs typeface="Times New Roman"/>
              </a:rPr>
              <a:t>W-berks.sch.uk. (2025). Available at: </a:t>
            </a:r>
            <a:r>
              <a:rPr lang="en-US" sz="1600" u="sng" dirty="0">
                <a:latin typeface="Times New Roman"/>
                <a:cs typeface="Times New Roman"/>
                <a:hlinkClick r:id="rId8"/>
              </a:rPr>
              <a:t>https://longlane.w-berks.sch.uk/images/esafety-630x303.jpg</a:t>
            </a:r>
            <a:r>
              <a:rPr lang="en-US" sz="1600" dirty="0">
                <a:latin typeface="Times New Roman"/>
                <a:cs typeface="Times New Roman"/>
              </a:rPr>
              <a:t> [Accessed 18 Apr. 2025].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9645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4E73A-1CC8-9B69-71D2-9F7E888D3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F2272-7A6B-DD6F-842B-FC754BFE6D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573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752AE-9C7D-48FB-B192-E86102430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E799F-2525-039F-596C-6B4A2880D9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075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89985-3B65-478B-33A5-B20181581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B011B-4D6F-C23A-8D77-5F86B6AD67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155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479BD-6DD4-E32D-2E21-DA1C5A7D3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81E8E-B58C-4FE7-CA8C-52F0ECD5B1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181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F7EDC-DEAB-F5A3-4B65-1E4CC3E81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D98E4-CE78-8CDE-204A-B74A53F795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456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SwellVTI">
  <a:themeElements>
    <a:clrScheme name="Swell">
      <a:dk1>
        <a:sysClr val="windowText" lastClr="000000"/>
      </a:dk1>
      <a:lt1>
        <a:sysClr val="window" lastClr="FFFFFF"/>
      </a:lt1>
      <a:dk2>
        <a:srgbClr val="233B47"/>
      </a:dk2>
      <a:lt2>
        <a:srgbClr val="FEEFD9"/>
      </a:lt2>
      <a:accent1>
        <a:srgbClr val="16AEA7"/>
      </a:accent1>
      <a:accent2>
        <a:srgbClr val="618F88"/>
      </a:accent2>
      <a:accent3>
        <a:srgbClr val="7A9973"/>
      </a:accent3>
      <a:accent4>
        <a:srgbClr val="8AAE8E"/>
      </a:accent4>
      <a:accent5>
        <a:srgbClr val="EB8F60"/>
      </a:accent5>
      <a:accent6>
        <a:srgbClr val="E57A6F"/>
      </a:accent6>
      <a:hlink>
        <a:srgbClr val="13968F"/>
      </a:hlink>
      <a:folHlink>
        <a:srgbClr val="E56152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SwellVTI</vt:lpstr>
      <vt:lpstr>What is neglect ?    Different forms of Neglect can manifest in various ways, making it challenging to identify. However, it can generally be categorised into four main types (NSPCC, 2024)</vt:lpstr>
      <vt:lpstr>PowerPoint Presentation</vt:lpstr>
      <vt:lpstr>How to deal with a disclosure (British Council ,2021).</vt:lpstr>
      <vt:lpstr>PowerPoint Presentation</vt:lpstr>
      <vt:lpstr>E-safety</vt:lpstr>
      <vt:lpstr>PowerPoint Presentation</vt:lpstr>
      <vt:lpstr>Who is responsible?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151</cp:revision>
  <dcterms:created xsi:type="dcterms:W3CDTF">2025-03-16T20:50:52Z</dcterms:created>
  <dcterms:modified xsi:type="dcterms:W3CDTF">2025-04-27T19:54:52Z</dcterms:modified>
</cp:coreProperties>
</file>