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18"/>
  </p:notesMasterIdLst>
  <p:sldIdLst>
    <p:sldId id="276" r:id="rId2"/>
    <p:sldId id="267" r:id="rId3"/>
    <p:sldId id="268" r:id="rId4"/>
    <p:sldId id="269" r:id="rId5"/>
    <p:sldId id="270" r:id="rId6"/>
    <p:sldId id="271" r:id="rId7"/>
    <p:sldId id="272" r:id="rId8"/>
    <p:sldId id="274" r:id="rId9"/>
    <p:sldId id="275" r:id="rId10"/>
    <p:sldId id="284" r:id="rId11"/>
    <p:sldId id="277" r:id="rId12"/>
    <p:sldId id="278" r:id="rId13"/>
    <p:sldId id="279" r:id="rId14"/>
    <p:sldId id="281" r:id="rId15"/>
    <p:sldId id="283" r:id="rId16"/>
    <p:sldId id="285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80AEBA-EE37-4DFD-A56B-3DCDCF034B36}" v="456" dt="2026-02-27T09:38:05.9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05" autoAdjust="0"/>
    <p:restoredTop sz="94660"/>
  </p:normalViewPr>
  <p:slideViewPr>
    <p:cSldViewPr snapToGrid="0">
      <p:cViewPr varScale="1">
        <p:scale>
          <a:sx n="92" d="100"/>
          <a:sy n="92" d="100"/>
        </p:scale>
        <p:origin x="66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idar Begum" userId="4e5fda8bc9fd69b7" providerId="LiveId" clId="{47A6D9AB-8EFD-4E21-B086-CD05EE721CFA}"/>
    <pc:docChg chg="undo redo custSel addSld delSld modSld modMainMaster">
      <pc:chgData name="Baidar Begum" userId="4e5fda8bc9fd69b7" providerId="LiveId" clId="{47A6D9AB-8EFD-4E21-B086-CD05EE721CFA}" dt="2026-02-27T09:38:23.893" v="2597" actId="207"/>
      <pc:docMkLst>
        <pc:docMk/>
      </pc:docMkLst>
      <pc:sldChg chg="addSp delSp modSp del mod setBg addAnim delAnim setClrOvrMap delDesignElem chgLayout">
        <pc:chgData name="Baidar Begum" userId="4e5fda8bc9fd69b7" providerId="LiveId" clId="{47A6D9AB-8EFD-4E21-B086-CD05EE721CFA}" dt="2026-02-02T15:57:59.307" v="66" actId="47"/>
        <pc:sldMkLst>
          <pc:docMk/>
          <pc:sldMk cId="1166462692" sldId="256"/>
        </pc:sldMkLst>
      </pc:sldChg>
      <pc:sldChg chg="addSp delSp modSp del mod delDesignElem">
        <pc:chgData name="Baidar Begum" userId="4e5fda8bc9fd69b7" providerId="LiveId" clId="{47A6D9AB-8EFD-4E21-B086-CD05EE721CFA}" dt="2026-02-02T17:14:21.976" v="348" actId="47"/>
        <pc:sldMkLst>
          <pc:docMk/>
          <pc:sldMk cId="540325214" sldId="266"/>
        </pc:sldMkLst>
      </pc:sldChg>
      <pc:sldChg chg="addSp delSp modSp mod setBg setClrOvrMap">
        <pc:chgData name="Baidar Begum" userId="4e5fda8bc9fd69b7" providerId="LiveId" clId="{47A6D9AB-8EFD-4E21-B086-CD05EE721CFA}" dt="2026-02-27T09:38:23.893" v="2597" actId="207"/>
        <pc:sldMkLst>
          <pc:docMk/>
          <pc:sldMk cId="3988895391" sldId="267"/>
        </pc:sldMkLst>
        <pc:spChg chg="mod">
          <ac:chgData name="Baidar Begum" userId="4e5fda8bc9fd69b7" providerId="LiveId" clId="{47A6D9AB-8EFD-4E21-B086-CD05EE721CFA}" dt="2026-02-27T09:33:51.719" v="2569" actId="27636"/>
          <ac:spMkLst>
            <pc:docMk/>
            <pc:sldMk cId="3988895391" sldId="267"/>
            <ac:spMk id="2" creationId="{099D26D1-2FA0-42AF-55A5-6CFF440A4CF1}"/>
          </ac:spMkLst>
        </pc:spChg>
        <pc:spChg chg="add mod ord">
          <ac:chgData name="Baidar Begum" userId="4e5fda8bc9fd69b7" providerId="LiveId" clId="{47A6D9AB-8EFD-4E21-B086-CD05EE721CFA}" dt="2026-02-27T09:38:23.893" v="2597" actId="207"/>
          <ac:spMkLst>
            <pc:docMk/>
            <pc:sldMk cId="3988895391" sldId="267"/>
            <ac:spMk id="12" creationId="{9CD03445-1895-6C56-5EFD-C9554A68727D}"/>
          </ac:spMkLst>
        </pc:spChg>
        <pc:spChg chg="add">
          <ac:chgData name="Baidar Begum" userId="4e5fda8bc9fd69b7" providerId="LiveId" clId="{47A6D9AB-8EFD-4E21-B086-CD05EE721CFA}" dt="2026-02-16T14:09:47.234" v="2006" actId="26606"/>
          <ac:spMkLst>
            <pc:docMk/>
            <pc:sldMk cId="3988895391" sldId="267"/>
            <ac:spMk id="15" creationId="{4FAE1107-CEC3-4041-8BAA-CDB6F6759B35}"/>
          </ac:spMkLst>
        </pc:spChg>
        <pc:picChg chg="mod ord">
          <ac:chgData name="Baidar Begum" userId="4e5fda8bc9fd69b7" providerId="LiveId" clId="{47A6D9AB-8EFD-4E21-B086-CD05EE721CFA}" dt="2026-02-16T14:09:47.234" v="2006" actId="26606"/>
          <ac:picMkLst>
            <pc:docMk/>
            <pc:sldMk cId="3988895391" sldId="267"/>
            <ac:picMk id="6" creationId="{697FD130-D8FF-1972-4944-54414C47FFCC}"/>
          </ac:picMkLst>
        </pc:picChg>
        <pc:cxnChg chg="add">
          <ac:chgData name="Baidar Begum" userId="4e5fda8bc9fd69b7" providerId="LiveId" clId="{47A6D9AB-8EFD-4E21-B086-CD05EE721CFA}" dt="2026-02-16T14:09:47.234" v="2006" actId="26606"/>
          <ac:cxnSpMkLst>
            <pc:docMk/>
            <pc:sldMk cId="3988895391" sldId="267"/>
            <ac:cxnSpMk id="14" creationId="{9200C8B5-FB5A-4F8B-A9BD-693C051418A3}"/>
          </ac:cxnSpMkLst>
        </pc:cxnChg>
        <pc:cxnChg chg="add">
          <ac:chgData name="Baidar Begum" userId="4e5fda8bc9fd69b7" providerId="LiveId" clId="{47A6D9AB-8EFD-4E21-B086-CD05EE721CFA}" dt="2026-02-16T14:09:47.234" v="2006" actId="26606"/>
          <ac:cxnSpMkLst>
            <pc:docMk/>
            <pc:sldMk cId="3988895391" sldId="267"/>
            <ac:cxnSpMk id="16" creationId="{1AEA88FB-F5DD-45CE-AAE1-7B33D0ABDD25}"/>
          </ac:cxnSpMkLst>
        </pc:cxnChg>
      </pc:sldChg>
      <pc:sldChg chg="addSp delSp modSp mod setBg delDesignElem">
        <pc:chgData name="Baidar Begum" userId="4e5fda8bc9fd69b7" providerId="LiveId" clId="{47A6D9AB-8EFD-4E21-B086-CD05EE721CFA}" dt="2026-02-27T07:25:15.549" v="2268" actId="5793"/>
        <pc:sldMkLst>
          <pc:docMk/>
          <pc:sldMk cId="2779895871" sldId="268"/>
        </pc:sldMkLst>
        <pc:spChg chg="mod">
          <ac:chgData name="Baidar Begum" userId="4e5fda8bc9fd69b7" providerId="LiveId" clId="{47A6D9AB-8EFD-4E21-B086-CD05EE721CFA}" dt="2026-02-16T14:10:45.419" v="2009" actId="26606"/>
          <ac:spMkLst>
            <pc:docMk/>
            <pc:sldMk cId="2779895871" sldId="268"/>
            <ac:spMk id="2" creationId="{EF1281DC-78ED-A8E7-1322-280931F45C64}"/>
          </ac:spMkLst>
        </pc:spChg>
        <pc:spChg chg="add mod">
          <ac:chgData name="Baidar Begum" userId="4e5fda8bc9fd69b7" providerId="LiveId" clId="{47A6D9AB-8EFD-4E21-B086-CD05EE721CFA}" dt="2026-02-27T07:25:15.549" v="2268" actId="5793"/>
          <ac:spMkLst>
            <pc:docMk/>
            <pc:sldMk cId="2779895871" sldId="268"/>
            <ac:spMk id="3" creationId="{D1034809-7682-A60F-0066-6D25E6EBEACC}"/>
          </ac:spMkLst>
        </pc:spChg>
        <pc:spChg chg="add">
          <ac:chgData name="Baidar Begum" userId="4e5fda8bc9fd69b7" providerId="LiveId" clId="{47A6D9AB-8EFD-4E21-B086-CD05EE721CFA}" dt="2026-02-16T14:10:45.419" v="2009" actId="26606"/>
          <ac:spMkLst>
            <pc:docMk/>
            <pc:sldMk cId="2779895871" sldId="268"/>
            <ac:spMk id="41" creationId="{81AEB8A9-B768-4E30-BA55-D919E6687343}"/>
          </ac:spMkLst>
        </pc:spChg>
        <pc:picChg chg="mod ord">
          <ac:chgData name="Baidar Begum" userId="4e5fda8bc9fd69b7" providerId="LiveId" clId="{47A6D9AB-8EFD-4E21-B086-CD05EE721CFA}" dt="2026-02-16T14:10:45.419" v="2009" actId="26606"/>
          <ac:picMkLst>
            <pc:docMk/>
            <pc:sldMk cId="2779895871" sldId="268"/>
            <ac:picMk id="19" creationId="{CEDDDBCC-DE5D-173E-E01B-6716D6842626}"/>
          </ac:picMkLst>
        </pc:picChg>
        <pc:cxnChg chg="add">
          <ac:chgData name="Baidar Begum" userId="4e5fda8bc9fd69b7" providerId="LiveId" clId="{47A6D9AB-8EFD-4E21-B086-CD05EE721CFA}" dt="2026-02-16T14:10:45.419" v="2009" actId="26606"/>
          <ac:cxnSpMkLst>
            <pc:docMk/>
            <pc:sldMk cId="2779895871" sldId="268"/>
            <ac:cxnSpMk id="40" creationId="{9200C8B5-FB5A-4F8B-A9BD-693C051418A3}"/>
          </ac:cxnSpMkLst>
        </pc:cxnChg>
      </pc:sldChg>
      <pc:sldChg chg="addSp delSp modSp mod setBg delDesignElem">
        <pc:chgData name="Baidar Begum" userId="4e5fda8bc9fd69b7" providerId="LiveId" clId="{47A6D9AB-8EFD-4E21-B086-CD05EE721CFA}" dt="2026-02-27T07:27:25.359" v="2271" actId="20577"/>
        <pc:sldMkLst>
          <pc:docMk/>
          <pc:sldMk cId="3729868646" sldId="269"/>
        </pc:sldMkLst>
        <pc:spChg chg="mod">
          <ac:chgData name="Baidar Begum" userId="4e5fda8bc9fd69b7" providerId="LiveId" clId="{47A6D9AB-8EFD-4E21-B086-CD05EE721CFA}" dt="2026-02-16T14:03:26.386" v="1992" actId="26606"/>
          <ac:spMkLst>
            <pc:docMk/>
            <pc:sldMk cId="3729868646" sldId="269"/>
            <ac:spMk id="2" creationId="{CC91D06B-000F-905E-362F-1AC27BABA144}"/>
          </ac:spMkLst>
        </pc:spChg>
        <pc:spChg chg="add">
          <ac:chgData name="Baidar Begum" userId="4e5fda8bc9fd69b7" providerId="LiveId" clId="{47A6D9AB-8EFD-4E21-B086-CD05EE721CFA}" dt="2026-02-16T14:03:26.386" v="1992" actId="26606"/>
          <ac:spMkLst>
            <pc:docMk/>
            <pc:sldMk cId="3729868646" sldId="269"/>
            <ac:spMk id="32" creationId="{FABE753E-4156-4486-B269-C34C2220E13B}"/>
          </ac:spMkLst>
        </pc:spChg>
        <pc:spChg chg="add">
          <ac:chgData name="Baidar Begum" userId="4e5fda8bc9fd69b7" providerId="LiveId" clId="{47A6D9AB-8EFD-4E21-B086-CD05EE721CFA}" dt="2026-02-16T14:03:26.386" v="1992" actId="26606"/>
          <ac:spMkLst>
            <pc:docMk/>
            <pc:sldMk cId="3729868646" sldId="269"/>
            <ac:spMk id="34" creationId="{DB9BFE9F-67FE-4BBC-BFED-6AA4C51D0049}"/>
          </ac:spMkLst>
        </pc:spChg>
        <pc:graphicFrameChg chg="add mod modGraphic">
          <ac:chgData name="Baidar Begum" userId="4e5fda8bc9fd69b7" providerId="LiveId" clId="{47A6D9AB-8EFD-4E21-B086-CD05EE721CFA}" dt="2026-02-27T07:27:25.359" v="2271" actId="20577"/>
          <ac:graphicFrameMkLst>
            <pc:docMk/>
            <pc:sldMk cId="3729868646" sldId="269"/>
            <ac:graphicFrameMk id="26" creationId="{8DC1FC31-C002-8758-B1CB-467C4D240A7E}"/>
          </ac:graphicFrameMkLst>
        </pc:graphicFrameChg>
        <pc:cxnChg chg="add">
          <ac:chgData name="Baidar Begum" userId="4e5fda8bc9fd69b7" providerId="LiveId" clId="{47A6D9AB-8EFD-4E21-B086-CD05EE721CFA}" dt="2026-02-16T14:03:26.386" v="1992" actId="26606"/>
          <ac:cxnSpMkLst>
            <pc:docMk/>
            <pc:sldMk cId="3729868646" sldId="269"/>
            <ac:cxnSpMk id="30" creationId="{22953FD7-F17A-4D8D-8237-93E8D567166C}"/>
          </ac:cxnSpMkLst>
        </pc:cxnChg>
      </pc:sldChg>
      <pc:sldChg chg="addSp delSp modSp mod setBg delDesignElem">
        <pc:chgData name="Baidar Begum" userId="4e5fda8bc9fd69b7" providerId="LiveId" clId="{47A6D9AB-8EFD-4E21-B086-CD05EE721CFA}" dt="2026-02-27T07:38:40.426" v="2291" actId="2711"/>
        <pc:sldMkLst>
          <pc:docMk/>
          <pc:sldMk cId="1167354757" sldId="270"/>
        </pc:sldMkLst>
        <pc:spChg chg="mod">
          <ac:chgData name="Baidar Begum" userId="4e5fda8bc9fd69b7" providerId="LiveId" clId="{47A6D9AB-8EFD-4E21-B086-CD05EE721CFA}" dt="2026-02-16T14:22:11.182" v="2056" actId="255"/>
          <ac:spMkLst>
            <pc:docMk/>
            <pc:sldMk cId="1167354757" sldId="270"/>
            <ac:spMk id="2" creationId="{83DE6FCE-C13D-3F03-0054-D2BB08D6047C}"/>
          </ac:spMkLst>
        </pc:spChg>
        <pc:spChg chg="add mod">
          <ac:chgData name="Baidar Begum" userId="4e5fda8bc9fd69b7" providerId="LiveId" clId="{47A6D9AB-8EFD-4E21-B086-CD05EE721CFA}" dt="2026-02-27T07:35:29.962" v="2283" actId="2711"/>
          <ac:spMkLst>
            <pc:docMk/>
            <pc:sldMk cId="1167354757" sldId="270"/>
            <ac:spMk id="3" creationId="{6AE7D085-F209-102D-69BC-47DB5B2C53AB}"/>
          </ac:spMkLst>
        </pc:spChg>
        <pc:spChg chg="add del">
          <ac:chgData name="Baidar Begum" userId="4e5fda8bc9fd69b7" providerId="LiveId" clId="{47A6D9AB-8EFD-4E21-B086-CD05EE721CFA}" dt="2026-02-16T14:21:37.851" v="2053" actId="26606"/>
          <ac:spMkLst>
            <pc:docMk/>
            <pc:sldMk cId="1167354757" sldId="270"/>
            <ac:spMk id="23" creationId="{90AAC386-A18D-4525-AD1B-4D227ED34C84}"/>
          </ac:spMkLst>
        </pc:spChg>
        <pc:graphicFrameChg chg="add mod modGraphic">
          <ac:chgData name="Baidar Begum" userId="4e5fda8bc9fd69b7" providerId="LiveId" clId="{47A6D9AB-8EFD-4E21-B086-CD05EE721CFA}" dt="2026-02-27T07:38:40.426" v="2291" actId="2711"/>
          <ac:graphicFrameMkLst>
            <pc:docMk/>
            <pc:sldMk cId="1167354757" sldId="270"/>
            <ac:graphicFrameMk id="26" creationId="{7C4BC6B9-02FB-5295-410A-BE15072D02C3}"/>
          </ac:graphicFrameMkLst>
        </pc:graphicFrameChg>
        <pc:cxnChg chg="add del">
          <ac:chgData name="Baidar Begum" userId="4e5fda8bc9fd69b7" providerId="LiveId" clId="{47A6D9AB-8EFD-4E21-B086-CD05EE721CFA}" dt="2026-02-16T14:21:37.851" v="2053" actId="26606"/>
          <ac:cxnSpMkLst>
            <pc:docMk/>
            <pc:sldMk cId="1167354757" sldId="270"/>
            <ac:cxnSpMk id="22" creationId="{22953FD7-F17A-4D8D-8237-93E8D567166C}"/>
          </ac:cxnSpMkLst>
        </pc:cxnChg>
        <pc:cxnChg chg="add del">
          <ac:chgData name="Baidar Begum" userId="4e5fda8bc9fd69b7" providerId="LiveId" clId="{47A6D9AB-8EFD-4E21-B086-CD05EE721CFA}" dt="2026-02-16T14:21:37.851" v="2053" actId="26606"/>
          <ac:cxnSpMkLst>
            <pc:docMk/>
            <pc:sldMk cId="1167354757" sldId="270"/>
            <ac:cxnSpMk id="24" creationId="{C34C4AD0-FE94-4E84-ACA6-CC5BF1A11822}"/>
          </ac:cxnSpMkLst>
        </pc:cxnChg>
      </pc:sldChg>
      <pc:sldChg chg="addSp delSp modSp mod setBg">
        <pc:chgData name="Baidar Begum" userId="4e5fda8bc9fd69b7" providerId="LiveId" clId="{47A6D9AB-8EFD-4E21-B086-CD05EE721CFA}" dt="2026-02-27T07:43:29.759" v="2296" actId="2711"/>
        <pc:sldMkLst>
          <pc:docMk/>
          <pc:sldMk cId="653612436" sldId="271"/>
        </pc:sldMkLst>
        <pc:spChg chg="mod">
          <ac:chgData name="Baidar Begum" userId="4e5fda8bc9fd69b7" providerId="LiveId" clId="{47A6D9AB-8EFD-4E21-B086-CD05EE721CFA}" dt="2026-02-16T14:13:22.200" v="2017" actId="26606"/>
          <ac:spMkLst>
            <pc:docMk/>
            <pc:sldMk cId="653612436" sldId="271"/>
            <ac:spMk id="2" creationId="{1BB302CE-A7F7-32F1-8DA1-C553AC0EF483}"/>
          </ac:spMkLst>
        </pc:spChg>
        <pc:graphicFrameChg chg="add mod modGraphic">
          <ac:chgData name="Baidar Begum" userId="4e5fda8bc9fd69b7" providerId="LiveId" clId="{47A6D9AB-8EFD-4E21-B086-CD05EE721CFA}" dt="2026-02-27T07:43:29.759" v="2296" actId="2711"/>
          <ac:graphicFrameMkLst>
            <pc:docMk/>
            <pc:sldMk cId="653612436" sldId="271"/>
            <ac:graphicFrameMk id="10" creationId="{33CEA9E2-ECF7-1DEA-4DFC-F65387464BA9}"/>
          </ac:graphicFrameMkLst>
        </pc:graphicFrameChg>
        <pc:cxnChg chg="add">
          <ac:chgData name="Baidar Begum" userId="4e5fda8bc9fd69b7" providerId="LiveId" clId="{47A6D9AB-8EFD-4E21-B086-CD05EE721CFA}" dt="2026-02-16T14:13:22.200" v="2017" actId="26606"/>
          <ac:cxnSpMkLst>
            <pc:docMk/>
            <pc:sldMk cId="653612436" sldId="271"/>
            <ac:cxnSpMk id="17" creationId="{22953FD7-F17A-4D8D-8237-93E8D567166C}"/>
          </ac:cxnSpMkLst>
        </pc:cxnChg>
      </pc:sldChg>
      <pc:sldChg chg="addSp delSp modSp mod">
        <pc:chgData name="Baidar Begum" userId="4e5fda8bc9fd69b7" providerId="LiveId" clId="{47A6D9AB-8EFD-4E21-B086-CD05EE721CFA}" dt="2026-02-27T07:48:39.118" v="2318" actId="14100"/>
        <pc:sldMkLst>
          <pc:docMk/>
          <pc:sldMk cId="350173186" sldId="272"/>
        </pc:sldMkLst>
        <pc:spChg chg="mod">
          <ac:chgData name="Baidar Begum" userId="4e5fda8bc9fd69b7" providerId="LiveId" clId="{47A6D9AB-8EFD-4E21-B086-CD05EE721CFA}" dt="2026-02-16T12:56:16.905" v="1661" actId="14100"/>
          <ac:spMkLst>
            <pc:docMk/>
            <pc:sldMk cId="350173186" sldId="272"/>
            <ac:spMk id="2" creationId="{616306F0-FEAC-4F6E-CD98-8C8AF8B7A115}"/>
          </ac:spMkLst>
        </pc:spChg>
        <pc:spChg chg="add mod">
          <ac:chgData name="Baidar Begum" userId="4e5fda8bc9fd69b7" providerId="LiveId" clId="{47A6D9AB-8EFD-4E21-B086-CD05EE721CFA}" dt="2026-02-16T14:45:48.003" v="2236" actId="14100"/>
          <ac:spMkLst>
            <pc:docMk/>
            <pc:sldMk cId="350173186" sldId="272"/>
            <ac:spMk id="8" creationId="{1DAE9956-8AD7-145F-89AD-55BB0E868539}"/>
          </ac:spMkLst>
        </pc:spChg>
        <pc:spChg chg="add mod">
          <ac:chgData name="Baidar Begum" userId="4e5fda8bc9fd69b7" providerId="LiveId" clId="{47A6D9AB-8EFD-4E21-B086-CD05EE721CFA}" dt="2026-02-27T07:48:39.118" v="2318" actId="14100"/>
          <ac:spMkLst>
            <pc:docMk/>
            <pc:sldMk cId="350173186" sldId="272"/>
            <ac:spMk id="11" creationId="{0AA91DC6-438D-0D94-1522-2CEEFBC61F3B}"/>
          </ac:spMkLst>
        </pc:spChg>
        <pc:picChg chg="add del mod">
          <ac:chgData name="Baidar Begum" userId="4e5fda8bc9fd69b7" providerId="LiveId" clId="{47A6D9AB-8EFD-4E21-B086-CD05EE721CFA}" dt="2026-02-16T14:18:31.274" v="2029" actId="478"/>
          <ac:picMkLst>
            <pc:docMk/>
            <pc:sldMk cId="350173186" sldId="272"/>
            <ac:picMk id="6" creationId="{230BD7EA-460E-D078-45CF-B95D9FE75476}"/>
          </ac:picMkLst>
        </pc:picChg>
      </pc:sldChg>
      <pc:sldChg chg="addSp delSp modSp del mod setBg">
        <pc:chgData name="Baidar Begum" userId="4e5fda8bc9fd69b7" providerId="LiveId" clId="{47A6D9AB-8EFD-4E21-B086-CD05EE721CFA}" dt="2026-02-02T17:14:24.545" v="349" actId="47"/>
        <pc:sldMkLst>
          <pc:docMk/>
          <pc:sldMk cId="3767673617" sldId="273"/>
        </pc:sldMkLst>
      </pc:sldChg>
      <pc:sldChg chg="addSp delSp modSp mod setBg">
        <pc:chgData name="Baidar Begum" userId="4e5fda8bc9fd69b7" providerId="LiveId" clId="{47A6D9AB-8EFD-4E21-B086-CD05EE721CFA}" dt="2026-02-27T08:13:20.108" v="2388" actId="5793"/>
        <pc:sldMkLst>
          <pc:docMk/>
          <pc:sldMk cId="2423757721" sldId="274"/>
        </pc:sldMkLst>
        <pc:spChg chg="mod">
          <ac:chgData name="Baidar Begum" userId="4e5fda8bc9fd69b7" providerId="LiveId" clId="{47A6D9AB-8EFD-4E21-B086-CD05EE721CFA}" dt="2026-02-27T08:06:00.532" v="2354" actId="255"/>
          <ac:spMkLst>
            <pc:docMk/>
            <pc:sldMk cId="2423757721" sldId="274"/>
            <ac:spMk id="2" creationId="{19212EEC-8C30-CDEF-4A8B-1922E97921A8}"/>
          </ac:spMkLst>
        </pc:spChg>
        <pc:spChg chg="add mod">
          <ac:chgData name="Baidar Begum" userId="4e5fda8bc9fd69b7" providerId="LiveId" clId="{47A6D9AB-8EFD-4E21-B086-CD05EE721CFA}" dt="2026-02-27T08:13:20.108" v="2388" actId="5793"/>
          <ac:spMkLst>
            <pc:docMk/>
            <pc:sldMk cId="2423757721" sldId="274"/>
            <ac:spMk id="6" creationId="{F45A8261-4989-AAAC-2111-6DE5B8816CAF}"/>
          </ac:spMkLst>
        </pc:spChg>
        <pc:spChg chg="add">
          <ac:chgData name="Baidar Begum" userId="4e5fda8bc9fd69b7" providerId="LiveId" clId="{47A6D9AB-8EFD-4E21-B086-CD05EE721CFA}" dt="2026-02-16T14:18:56.717" v="2036" actId="26606"/>
          <ac:spMkLst>
            <pc:docMk/>
            <pc:sldMk cId="2423757721" sldId="274"/>
            <ac:spMk id="34" creationId="{4FAE1107-CEC3-4041-8BAA-CDB6F6759B35}"/>
          </ac:spMkLst>
        </pc:spChg>
        <pc:picChg chg="mod ord">
          <ac:chgData name="Baidar Begum" userId="4e5fda8bc9fd69b7" providerId="LiveId" clId="{47A6D9AB-8EFD-4E21-B086-CD05EE721CFA}" dt="2026-02-16T14:18:56.717" v="2036" actId="26606"/>
          <ac:picMkLst>
            <pc:docMk/>
            <pc:sldMk cId="2423757721" sldId="274"/>
            <ac:picMk id="14" creationId="{60141A16-568C-8F14-9280-283258C592AB}"/>
          </ac:picMkLst>
        </pc:picChg>
        <pc:cxnChg chg="add">
          <ac:chgData name="Baidar Begum" userId="4e5fda8bc9fd69b7" providerId="LiveId" clId="{47A6D9AB-8EFD-4E21-B086-CD05EE721CFA}" dt="2026-02-16T14:18:56.717" v="2036" actId="26606"/>
          <ac:cxnSpMkLst>
            <pc:docMk/>
            <pc:sldMk cId="2423757721" sldId="274"/>
            <ac:cxnSpMk id="33" creationId="{9200C8B5-FB5A-4F8B-A9BD-693C051418A3}"/>
          </ac:cxnSpMkLst>
        </pc:cxnChg>
        <pc:cxnChg chg="add">
          <ac:chgData name="Baidar Begum" userId="4e5fda8bc9fd69b7" providerId="LiveId" clId="{47A6D9AB-8EFD-4E21-B086-CD05EE721CFA}" dt="2026-02-16T14:18:56.717" v="2036" actId="26606"/>
          <ac:cxnSpMkLst>
            <pc:docMk/>
            <pc:sldMk cId="2423757721" sldId="274"/>
            <ac:cxnSpMk id="35" creationId="{1AEA88FB-F5DD-45CE-AAE1-7B33D0ABDD25}"/>
          </ac:cxnSpMkLst>
        </pc:cxnChg>
      </pc:sldChg>
      <pc:sldChg chg="addSp delSp modSp mod setBg">
        <pc:chgData name="Baidar Begum" userId="4e5fda8bc9fd69b7" providerId="LiveId" clId="{47A6D9AB-8EFD-4E21-B086-CD05EE721CFA}" dt="2026-02-27T08:18:51.466" v="2414" actId="12"/>
        <pc:sldMkLst>
          <pc:docMk/>
          <pc:sldMk cId="3622766910" sldId="275"/>
        </pc:sldMkLst>
        <pc:spChg chg="mod">
          <ac:chgData name="Baidar Begum" userId="4e5fda8bc9fd69b7" providerId="LiveId" clId="{47A6D9AB-8EFD-4E21-B086-CD05EE721CFA}" dt="2026-02-16T13:06:51.690" v="1778" actId="122"/>
          <ac:spMkLst>
            <pc:docMk/>
            <pc:sldMk cId="3622766910" sldId="275"/>
            <ac:spMk id="2" creationId="{7783FFAE-9F1D-284E-FBD2-D1023C3723FF}"/>
          </ac:spMkLst>
        </pc:spChg>
        <pc:spChg chg="add mod">
          <ac:chgData name="Baidar Begum" userId="4e5fda8bc9fd69b7" providerId="LiveId" clId="{47A6D9AB-8EFD-4E21-B086-CD05EE721CFA}" dt="2026-02-27T08:18:51.466" v="2414" actId="12"/>
          <ac:spMkLst>
            <pc:docMk/>
            <pc:sldMk cId="3622766910" sldId="275"/>
            <ac:spMk id="6" creationId="{0A575362-8845-71EA-489A-C18439A3C5C6}"/>
          </ac:spMkLst>
        </pc:spChg>
        <pc:spChg chg="add mod">
          <ac:chgData name="Baidar Begum" userId="4e5fda8bc9fd69b7" providerId="LiveId" clId="{47A6D9AB-8EFD-4E21-B086-CD05EE721CFA}" dt="2026-02-03T17:41:21.430" v="661" actId="255"/>
          <ac:spMkLst>
            <pc:docMk/>
            <pc:sldMk cId="3622766910" sldId="275"/>
            <ac:spMk id="13" creationId="{777BEF14-50B4-D586-8B74-2855FC499A66}"/>
          </ac:spMkLst>
        </pc:spChg>
        <pc:picChg chg="add mod ord">
          <ac:chgData name="Baidar Begum" userId="4e5fda8bc9fd69b7" providerId="LiveId" clId="{47A6D9AB-8EFD-4E21-B086-CD05EE721CFA}" dt="2026-02-16T13:59:39.237" v="1963"/>
          <ac:picMkLst>
            <pc:docMk/>
            <pc:sldMk cId="3622766910" sldId="275"/>
            <ac:picMk id="11" creationId="{D1E20C47-1941-B23C-0F87-BB7F309080DE}"/>
          </ac:picMkLst>
        </pc:picChg>
      </pc:sldChg>
      <pc:sldChg chg="addSp delSp modSp new mod setBg">
        <pc:chgData name="Baidar Begum" userId="4e5fda8bc9fd69b7" providerId="LiveId" clId="{47A6D9AB-8EFD-4E21-B086-CD05EE721CFA}" dt="2026-02-27T07:18:22.951" v="2251"/>
        <pc:sldMkLst>
          <pc:docMk/>
          <pc:sldMk cId="2202202183" sldId="276"/>
        </pc:sldMkLst>
        <pc:spChg chg="add mod">
          <ac:chgData name="Baidar Begum" userId="4e5fda8bc9fd69b7" providerId="LiveId" clId="{47A6D9AB-8EFD-4E21-B086-CD05EE721CFA}" dt="2026-02-16T19:39:15.463" v="2250" actId="255"/>
          <ac:spMkLst>
            <pc:docMk/>
            <pc:sldMk cId="2202202183" sldId="276"/>
            <ac:spMk id="3" creationId="{3958A0F7-2A29-721D-B7A8-0C4BC78319E8}"/>
          </ac:spMkLst>
        </pc:spChg>
        <pc:spChg chg="add mod">
          <ac:chgData name="Baidar Begum" userId="4e5fda8bc9fd69b7" providerId="LiveId" clId="{47A6D9AB-8EFD-4E21-B086-CD05EE721CFA}" dt="2026-02-27T07:18:22.951" v="2251"/>
          <ac:spMkLst>
            <pc:docMk/>
            <pc:sldMk cId="2202202183" sldId="276"/>
            <ac:spMk id="10" creationId="{92BD5C03-40FB-5031-5159-132931710B10}"/>
          </ac:spMkLst>
        </pc:spChg>
        <pc:spChg chg="add">
          <ac:chgData name="Baidar Begum" userId="4e5fda8bc9fd69b7" providerId="LiveId" clId="{47A6D9AB-8EFD-4E21-B086-CD05EE721CFA}" dt="2026-02-16T14:03:58.822" v="1993" actId="26606"/>
          <ac:spMkLst>
            <pc:docMk/>
            <pc:sldMk cId="2202202183" sldId="276"/>
            <ac:spMk id="25" creationId="{CBDDD243-ED5F-4896-B18B-ABCF4B7E12C9}"/>
          </ac:spMkLst>
        </pc:spChg>
        <pc:spChg chg="add">
          <ac:chgData name="Baidar Begum" userId="4e5fda8bc9fd69b7" providerId="LiveId" clId="{47A6D9AB-8EFD-4E21-B086-CD05EE721CFA}" dt="2026-02-16T14:03:58.822" v="1993" actId="26606"/>
          <ac:spMkLst>
            <pc:docMk/>
            <pc:sldMk cId="2202202183" sldId="276"/>
            <ac:spMk id="26" creationId="{319E6BB3-DF2B-4751-97C5-B3DB949AED9A}"/>
          </ac:spMkLst>
        </pc:spChg>
        <pc:picChg chg="add mod">
          <ac:chgData name="Baidar Begum" userId="4e5fda8bc9fd69b7" providerId="LiveId" clId="{47A6D9AB-8EFD-4E21-B086-CD05EE721CFA}" dt="2026-02-16T14:35:05.536" v="2107" actId="207"/>
          <ac:picMkLst>
            <pc:docMk/>
            <pc:sldMk cId="2202202183" sldId="276"/>
            <ac:picMk id="8" creationId="{9B626AD4-50B0-AC78-BD5F-809CB0EBB67F}"/>
          </ac:picMkLst>
        </pc:picChg>
        <pc:cxnChg chg="add">
          <ac:chgData name="Baidar Begum" userId="4e5fda8bc9fd69b7" providerId="LiveId" clId="{47A6D9AB-8EFD-4E21-B086-CD05EE721CFA}" dt="2026-02-16T14:03:58.822" v="1993" actId="26606"/>
          <ac:cxnSpMkLst>
            <pc:docMk/>
            <pc:sldMk cId="2202202183" sldId="276"/>
            <ac:cxnSpMk id="13" creationId="{9200C8B5-FB5A-4F8B-A9BD-693C051418A3}"/>
          </ac:cxnSpMkLst>
        </pc:cxnChg>
        <pc:cxnChg chg="add">
          <ac:chgData name="Baidar Begum" userId="4e5fda8bc9fd69b7" providerId="LiveId" clId="{47A6D9AB-8EFD-4E21-B086-CD05EE721CFA}" dt="2026-02-16T14:03:58.822" v="1993" actId="26606"/>
          <ac:cxnSpMkLst>
            <pc:docMk/>
            <pc:sldMk cId="2202202183" sldId="276"/>
            <ac:cxnSpMk id="27" creationId="{A61721DD-D110-44EE-82A7-D56AB687E614}"/>
          </ac:cxnSpMkLst>
        </pc:cxnChg>
      </pc:sldChg>
      <pc:sldChg chg="addSp delSp modSp new mod setBg">
        <pc:chgData name="Baidar Begum" userId="4e5fda8bc9fd69b7" providerId="LiveId" clId="{47A6D9AB-8EFD-4E21-B086-CD05EE721CFA}" dt="2026-02-27T08:30:08.127" v="2440" actId="20577"/>
        <pc:sldMkLst>
          <pc:docMk/>
          <pc:sldMk cId="2487836355" sldId="277"/>
        </pc:sldMkLst>
        <pc:spChg chg="mod">
          <ac:chgData name="Baidar Begum" userId="4e5fda8bc9fd69b7" providerId="LiveId" clId="{47A6D9AB-8EFD-4E21-B086-CD05EE721CFA}" dt="2026-02-16T13:59:39.237" v="1963"/>
          <ac:spMkLst>
            <pc:docMk/>
            <pc:sldMk cId="2487836355" sldId="277"/>
            <ac:spMk id="2" creationId="{F65A6034-C8FC-151C-5CD9-A2D702C08CD7}"/>
          </ac:spMkLst>
        </pc:spChg>
        <pc:spChg chg="add mod">
          <ac:chgData name="Baidar Begum" userId="4e5fda8bc9fd69b7" providerId="LiveId" clId="{47A6D9AB-8EFD-4E21-B086-CD05EE721CFA}" dt="2026-02-03T17:42:17.294" v="663" actId="255"/>
          <ac:spMkLst>
            <pc:docMk/>
            <pc:sldMk cId="2487836355" sldId="277"/>
            <ac:spMk id="8" creationId="{A4D9694B-2B32-F390-6DC2-B852BEE3015C}"/>
          </ac:spMkLst>
        </pc:spChg>
        <pc:graphicFrameChg chg="add mod modGraphic">
          <ac:chgData name="Baidar Begum" userId="4e5fda8bc9fd69b7" providerId="LiveId" clId="{47A6D9AB-8EFD-4E21-B086-CD05EE721CFA}" dt="2026-02-27T08:30:08.127" v="2440" actId="20577"/>
          <ac:graphicFrameMkLst>
            <pc:docMk/>
            <pc:sldMk cId="2487836355" sldId="277"/>
            <ac:graphicFrameMk id="12" creationId="{AC58F76A-E558-3FE8-9590-05675A72A80A}"/>
          </ac:graphicFrameMkLst>
        </pc:graphicFrameChg>
        <pc:picChg chg="add mod ord">
          <ac:chgData name="Baidar Begum" userId="4e5fda8bc9fd69b7" providerId="LiveId" clId="{47A6D9AB-8EFD-4E21-B086-CD05EE721CFA}" dt="2026-02-16T13:59:39.237" v="1963"/>
          <ac:picMkLst>
            <pc:docMk/>
            <pc:sldMk cId="2487836355" sldId="277"/>
            <ac:picMk id="6" creationId="{8A0BFA08-FDD7-2F7B-1162-634C89C6D450}"/>
          </ac:picMkLst>
        </pc:picChg>
      </pc:sldChg>
      <pc:sldChg chg="addSp delSp modSp new mod">
        <pc:chgData name="Baidar Begum" userId="4e5fda8bc9fd69b7" providerId="LiveId" clId="{47A6D9AB-8EFD-4E21-B086-CD05EE721CFA}" dt="2026-02-27T08:32:37.396" v="2452" actId="5793"/>
        <pc:sldMkLst>
          <pc:docMk/>
          <pc:sldMk cId="1398958351" sldId="278"/>
        </pc:sldMkLst>
        <pc:spChg chg="mod">
          <ac:chgData name="Baidar Begum" userId="4e5fda8bc9fd69b7" providerId="LiveId" clId="{47A6D9AB-8EFD-4E21-B086-CD05EE721CFA}" dt="2026-02-16T13:24:37.246" v="1869" actId="14100"/>
          <ac:spMkLst>
            <pc:docMk/>
            <pc:sldMk cId="1398958351" sldId="278"/>
            <ac:spMk id="2" creationId="{E239457A-1A2D-7A18-60E8-3D7C05CFCE73}"/>
          </ac:spMkLst>
        </pc:spChg>
        <pc:spChg chg="add mod">
          <ac:chgData name="Baidar Begum" userId="4e5fda8bc9fd69b7" providerId="LiveId" clId="{47A6D9AB-8EFD-4E21-B086-CD05EE721CFA}" dt="2026-02-27T08:32:37.396" v="2452" actId="5793"/>
          <ac:spMkLst>
            <pc:docMk/>
            <pc:sldMk cId="1398958351" sldId="278"/>
            <ac:spMk id="7" creationId="{C6C3EC0F-85D0-EA42-726D-B7F8C80A8A33}"/>
          </ac:spMkLst>
        </pc:spChg>
        <pc:spChg chg="add mod">
          <ac:chgData name="Baidar Begum" userId="4e5fda8bc9fd69b7" providerId="LiveId" clId="{47A6D9AB-8EFD-4E21-B086-CD05EE721CFA}" dt="2026-02-16T14:46:42.652" v="2240" actId="14100"/>
          <ac:spMkLst>
            <pc:docMk/>
            <pc:sldMk cId="1398958351" sldId="278"/>
            <ac:spMk id="8" creationId="{E1F78C0F-1D08-0947-9D57-F1BA52329328}"/>
          </ac:spMkLst>
        </pc:spChg>
        <pc:picChg chg="add mod ord">
          <ac:chgData name="Baidar Begum" userId="4e5fda8bc9fd69b7" providerId="LiveId" clId="{47A6D9AB-8EFD-4E21-B086-CD05EE721CFA}" dt="2026-02-02T17:00:56.950" v="307" actId="1076"/>
          <ac:picMkLst>
            <pc:docMk/>
            <pc:sldMk cId="1398958351" sldId="278"/>
            <ac:picMk id="6" creationId="{9A565AF5-905C-22E1-25BF-C6E58D6882D7}"/>
          </ac:picMkLst>
        </pc:picChg>
      </pc:sldChg>
      <pc:sldChg chg="addSp delSp modSp new mod">
        <pc:chgData name="Baidar Begum" userId="4e5fda8bc9fd69b7" providerId="LiveId" clId="{47A6D9AB-8EFD-4E21-B086-CD05EE721CFA}" dt="2026-02-27T08:40:49.951" v="2506" actId="20577"/>
        <pc:sldMkLst>
          <pc:docMk/>
          <pc:sldMk cId="2041424019" sldId="279"/>
        </pc:sldMkLst>
        <pc:spChg chg="mod">
          <ac:chgData name="Baidar Begum" userId="4e5fda8bc9fd69b7" providerId="LiveId" clId="{47A6D9AB-8EFD-4E21-B086-CD05EE721CFA}" dt="2026-02-16T13:29:21.292" v="1905" actId="14100"/>
          <ac:spMkLst>
            <pc:docMk/>
            <pc:sldMk cId="2041424019" sldId="279"/>
            <ac:spMk id="2" creationId="{07266208-514A-053A-CAC3-8FA44377692C}"/>
          </ac:spMkLst>
        </pc:spChg>
        <pc:spChg chg="add mod">
          <ac:chgData name="Baidar Begum" userId="4e5fda8bc9fd69b7" providerId="LiveId" clId="{47A6D9AB-8EFD-4E21-B086-CD05EE721CFA}" dt="2026-02-27T08:34:38.122" v="2453"/>
          <ac:spMkLst>
            <pc:docMk/>
            <pc:sldMk cId="2041424019" sldId="279"/>
            <ac:spMk id="4" creationId="{C02E7CC8-A255-1845-5118-F069B094B2CC}"/>
          </ac:spMkLst>
        </pc:spChg>
        <pc:spChg chg="add mod">
          <ac:chgData name="Baidar Begum" userId="4e5fda8bc9fd69b7" providerId="LiveId" clId="{47A6D9AB-8EFD-4E21-B086-CD05EE721CFA}" dt="2026-02-27T08:40:49.951" v="2506" actId="20577"/>
          <ac:spMkLst>
            <pc:docMk/>
            <pc:sldMk cId="2041424019" sldId="279"/>
            <ac:spMk id="5" creationId="{2339E258-5960-74D5-8A1A-C3B98257353C}"/>
          </ac:spMkLst>
        </pc:spChg>
        <pc:picChg chg="add mod">
          <ac:chgData name="Baidar Begum" userId="4e5fda8bc9fd69b7" providerId="LiveId" clId="{47A6D9AB-8EFD-4E21-B086-CD05EE721CFA}" dt="2026-02-16T13:29:58.223" v="1914" actId="1076"/>
          <ac:picMkLst>
            <pc:docMk/>
            <pc:sldMk cId="2041424019" sldId="279"/>
            <ac:picMk id="6" creationId="{A462F3A0-18E2-80F3-2FE9-1570334EB1D1}"/>
          </ac:picMkLst>
        </pc:picChg>
      </pc:sldChg>
      <pc:sldChg chg="addSp delSp modSp new del mod">
        <pc:chgData name="Baidar Begum" userId="4e5fda8bc9fd69b7" providerId="LiveId" clId="{47A6D9AB-8EFD-4E21-B086-CD05EE721CFA}" dt="2026-02-03T18:05:50.737" v="709" actId="47"/>
        <pc:sldMkLst>
          <pc:docMk/>
          <pc:sldMk cId="407861403" sldId="280"/>
        </pc:sldMkLst>
      </pc:sldChg>
      <pc:sldChg chg="addSp delSp modSp new mod">
        <pc:chgData name="Baidar Begum" userId="4e5fda8bc9fd69b7" providerId="LiveId" clId="{47A6D9AB-8EFD-4E21-B086-CD05EE721CFA}" dt="2026-02-27T08:54:07.773" v="2529"/>
        <pc:sldMkLst>
          <pc:docMk/>
          <pc:sldMk cId="1087357924" sldId="281"/>
        </pc:sldMkLst>
        <pc:spChg chg="mod">
          <ac:chgData name="Baidar Begum" userId="4e5fda8bc9fd69b7" providerId="LiveId" clId="{47A6D9AB-8EFD-4E21-B086-CD05EE721CFA}" dt="2026-02-16T13:36:27.450" v="1942" actId="122"/>
          <ac:spMkLst>
            <pc:docMk/>
            <pc:sldMk cId="1087357924" sldId="281"/>
            <ac:spMk id="2" creationId="{69BA3DDE-0B0B-CD06-1549-483F87940A1C}"/>
          </ac:spMkLst>
        </pc:spChg>
        <pc:spChg chg="add mod">
          <ac:chgData name="Baidar Begum" userId="4e5fda8bc9fd69b7" providerId="LiveId" clId="{47A6D9AB-8EFD-4E21-B086-CD05EE721CFA}" dt="2026-02-27T08:54:07.773" v="2529"/>
          <ac:spMkLst>
            <pc:docMk/>
            <pc:sldMk cId="1087357924" sldId="281"/>
            <ac:spMk id="4" creationId="{FBD9E484-E94B-2A5E-5A2E-099A7CB9749A}"/>
          </ac:spMkLst>
        </pc:spChg>
        <pc:spChg chg="add mod">
          <ac:chgData name="Baidar Begum" userId="4e5fda8bc9fd69b7" providerId="LiveId" clId="{47A6D9AB-8EFD-4E21-B086-CD05EE721CFA}" dt="2026-02-27T08:44:23.638" v="2524" actId="20577"/>
          <ac:spMkLst>
            <pc:docMk/>
            <pc:sldMk cId="1087357924" sldId="281"/>
            <ac:spMk id="7" creationId="{75B060CE-A5EA-A38F-EBF9-2B3DBBA106A3}"/>
          </ac:spMkLst>
        </pc:spChg>
        <pc:picChg chg="add mod">
          <ac:chgData name="Baidar Begum" userId="4e5fda8bc9fd69b7" providerId="LiveId" clId="{47A6D9AB-8EFD-4E21-B086-CD05EE721CFA}" dt="2026-02-16T13:33:20.761" v="1936" actId="1076"/>
          <ac:picMkLst>
            <pc:docMk/>
            <pc:sldMk cId="1087357924" sldId="281"/>
            <ac:picMk id="6" creationId="{54C5429B-AAF3-D28B-26A4-24C763E68E5D}"/>
          </ac:picMkLst>
        </pc:picChg>
      </pc:sldChg>
      <pc:sldChg chg="addSp delSp modSp new del mod">
        <pc:chgData name="Baidar Begum" userId="4e5fda8bc9fd69b7" providerId="LiveId" clId="{47A6D9AB-8EFD-4E21-B086-CD05EE721CFA}" dt="2026-02-03T19:46:34.697" v="1083" actId="47"/>
        <pc:sldMkLst>
          <pc:docMk/>
          <pc:sldMk cId="29065157" sldId="282"/>
        </pc:sldMkLst>
      </pc:sldChg>
      <pc:sldChg chg="new del">
        <pc:chgData name="Baidar Begum" userId="4e5fda8bc9fd69b7" providerId="LiveId" clId="{47A6D9AB-8EFD-4E21-B086-CD05EE721CFA}" dt="2026-02-02T17:28:42.167" v="431" actId="680"/>
        <pc:sldMkLst>
          <pc:docMk/>
          <pc:sldMk cId="885887002" sldId="283"/>
        </pc:sldMkLst>
      </pc:sldChg>
      <pc:sldChg chg="addSp modSp new mod">
        <pc:chgData name="Baidar Begum" userId="4e5fda8bc9fd69b7" providerId="LiveId" clId="{47A6D9AB-8EFD-4E21-B086-CD05EE721CFA}" dt="2026-02-27T08:56:37.651" v="2538" actId="14100"/>
        <pc:sldMkLst>
          <pc:docMk/>
          <pc:sldMk cId="4051173132" sldId="283"/>
        </pc:sldMkLst>
        <pc:spChg chg="mod">
          <ac:chgData name="Baidar Begum" userId="4e5fda8bc9fd69b7" providerId="LiveId" clId="{47A6D9AB-8EFD-4E21-B086-CD05EE721CFA}" dt="2026-02-03T19:20:24.102" v="1060" actId="14100"/>
          <ac:spMkLst>
            <pc:docMk/>
            <pc:sldMk cId="4051173132" sldId="283"/>
            <ac:spMk id="2" creationId="{ADCFBA9E-5985-8CA8-B4D9-170BF1A7A992}"/>
          </ac:spMkLst>
        </pc:spChg>
        <pc:spChg chg="add mod">
          <ac:chgData name="Baidar Begum" userId="4e5fda8bc9fd69b7" providerId="LiveId" clId="{47A6D9AB-8EFD-4E21-B086-CD05EE721CFA}" dt="2026-02-27T08:56:37.651" v="2538" actId="14100"/>
          <ac:spMkLst>
            <pc:docMk/>
            <pc:sldMk cId="4051173132" sldId="283"/>
            <ac:spMk id="4" creationId="{EAB9452C-C2C3-2384-9A55-00EE4D711C83}"/>
          </ac:spMkLst>
        </pc:spChg>
      </pc:sldChg>
      <pc:sldChg chg="addSp delSp modSp new mod setBg">
        <pc:chgData name="Baidar Begum" userId="4e5fda8bc9fd69b7" providerId="LiveId" clId="{47A6D9AB-8EFD-4E21-B086-CD05EE721CFA}" dt="2026-02-27T08:23:08.782" v="2428" actId="14100"/>
        <pc:sldMkLst>
          <pc:docMk/>
          <pc:sldMk cId="4227089717" sldId="284"/>
        </pc:sldMkLst>
        <pc:spChg chg="mod">
          <ac:chgData name="Baidar Begum" userId="4e5fda8bc9fd69b7" providerId="LiveId" clId="{47A6D9AB-8EFD-4E21-B086-CD05EE721CFA}" dt="2026-02-16T14:32:55.526" v="2100" actId="26606"/>
          <ac:spMkLst>
            <pc:docMk/>
            <pc:sldMk cId="4227089717" sldId="284"/>
            <ac:spMk id="2" creationId="{E44F3EF4-16D6-E7FD-0204-FD090867B17F}"/>
          </ac:spMkLst>
        </pc:spChg>
        <pc:spChg chg="add mod ord">
          <ac:chgData name="Baidar Begum" userId="4e5fda8bc9fd69b7" providerId="LiveId" clId="{47A6D9AB-8EFD-4E21-B086-CD05EE721CFA}" dt="2026-02-27T08:22:07.897" v="2424" actId="5793"/>
          <ac:spMkLst>
            <pc:docMk/>
            <pc:sldMk cId="4227089717" sldId="284"/>
            <ac:spMk id="3" creationId="{8B2BBC38-FD06-02C4-F9B9-5CCB199AAD74}"/>
          </ac:spMkLst>
        </pc:spChg>
        <pc:spChg chg="add mod">
          <ac:chgData name="Baidar Begum" userId="4e5fda8bc9fd69b7" providerId="LiveId" clId="{47A6D9AB-8EFD-4E21-B086-CD05EE721CFA}" dt="2026-02-27T08:23:08.782" v="2428" actId="14100"/>
          <ac:spMkLst>
            <pc:docMk/>
            <pc:sldMk cId="4227089717" sldId="284"/>
            <ac:spMk id="6" creationId="{BDEDAF55-E0A4-9CD6-D46B-70EC5F7EB4EE}"/>
          </ac:spMkLst>
        </pc:spChg>
        <pc:spChg chg="add">
          <ac:chgData name="Baidar Begum" userId="4e5fda8bc9fd69b7" providerId="LiveId" clId="{47A6D9AB-8EFD-4E21-B086-CD05EE721CFA}" dt="2026-02-16T14:32:55.526" v="2100" actId="26606"/>
          <ac:spMkLst>
            <pc:docMk/>
            <pc:sldMk cId="4227089717" sldId="284"/>
            <ac:spMk id="29" creationId="{CBDDD243-ED5F-4896-B18B-ABCF4B7E12C9}"/>
          </ac:spMkLst>
        </pc:spChg>
        <pc:spChg chg="add">
          <ac:chgData name="Baidar Begum" userId="4e5fda8bc9fd69b7" providerId="LiveId" clId="{47A6D9AB-8EFD-4E21-B086-CD05EE721CFA}" dt="2026-02-16T14:32:55.526" v="2100" actId="26606"/>
          <ac:spMkLst>
            <pc:docMk/>
            <pc:sldMk cId="4227089717" sldId="284"/>
            <ac:spMk id="31" creationId="{319E6BB3-DF2B-4751-97C5-B3DB949AED9A}"/>
          </ac:spMkLst>
        </pc:spChg>
        <pc:picChg chg="add mod ord">
          <ac:chgData name="Baidar Begum" userId="4e5fda8bc9fd69b7" providerId="LiveId" clId="{47A6D9AB-8EFD-4E21-B086-CD05EE721CFA}" dt="2026-02-16T14:32:55.526" v="2100" actId="26606"/>
          <ac:picMkLst>
            <pc:docMk/>
            <pc:sldMk cId="4227089717" sldId="284"/>
            <ac:picMk id="5" creationId="{583CE076-8348-7ECC-D4AC-7CBFCAC49729}"/>
          </ac:picMkLst>
        </pc:picChg>
        <pc:cxnChg chg="add">
          <ac:chgData name="Baidar Begum" userId="4e5fda8bc9fd69b7" providerId="LiveId" clId="{47A6D9AB-8EFD-4E21-B086-CD05EE721CFA}" dt="2026-02-16T14:32:55.526" v="2100" actId="26606"/>
          <ac:cxnSpMkLst>
            <pc:docMk/>
            <pc:sldMk cId="4227089717" sldId="284"/>
            <ac:cxnSpMk id="26" creationId="{9200C8B5-FB5A-4F8B-A9BD-693C051418A3}"/>
          </ac:cxnSpMkLst>
        </pc:cxnChg>
        <pc:cxnChg chg="add">
          <ac:chgData name="Baidar Begum" userId="4e5fda8bc9fd69b7" providerId="LiveId" clId="{47A6D9AB-8EFD-4E21-B086-CD05EE721CFA}" dt="2026-02-16T14:32:55.526" v="2100" actId="26606"/>
          <ac:cxnSpMkLst>
            <pc:docMk/>
            <pc:sldMk cId="4227089717" sldId="284"/>
            <ac:cxnSpMk id="33" creationId="{A61721DD-D110-44EE-82A7-D56AB687E614}"/>
          </ac:cxnSpMkLst>
        </pc:cxnChg>
      </pc:sldChg>
      <pc:sldChg chg="addSp modSp new del mod">
        <pc:chgData name="Baidar Begum" userId="4e5fda8bc9fd69b7" providerId="LiveId" clId="{47A6D9AB-8EFD-4E21-B086-CD05EE721CFA}" dt="2026-02-03T19:48:28.735" v="1096" actId="680"/>
        <pc:sldMkLst>
          <pc:docMk/>
          <pc:sldMk cId="1056261312" sldId="285"/>
        </pc:sldMkLst>
      </pc:sldChg>
      <pc:sldChg chg="addSp delSp modSp new mod setBg">
        <pc:chgData name="Baidar Begum" userId="4e5fda8bc9fd69b7" providerId="LiveId" clId="{47A6D9AB-8EFD-4E21-B086-CD05EE721CFA}" dt="2026-02-27T08:58:25.679" v="2555" actId="20577"/>
        <pc:sldMkLst>
          <pc:docMk/>
          <pc:sldMk cId="2132951481" sldId="285"/>
        </pc:sldMkLst>
        <pc:spChg chg="add mod">
          <ac:chgData name="Baidar Begum" userId="4e5fda8bc9fd69b7" providerId="LiveId" clId="{47A6D9AB-8EFD-4E21-B086-CD05EE721CFA}" dt="2026-02-27T08:58:25.679" v="2555" actId="20577"/>
          <ac:spMkLst>
            <pc:docMk/>
            <pc:sldMk cId="2132951481" sldId="285"/>
            <ac:spMk id="5" creationId="{C1041ED2-E02F-E5D7-CFF3-59BCFB91073B}"/>
          </ac:spMkLst>
        </pc:spChg>
      </pc:sldChg>
      <pc:sldChg chg="addSp new del">
        <pc:chgData name="Baidar Begum" userId="4e5fda8bc9fd69b7" providerId="LiveId" clId="{47A6D9AB-8EFD-4E21-B086-CD05EE721CFA}" dt="2026-02-03T19:47:12.786" v="1086" actId="47"/>
        <pc:sldMkLst>
          <pc:docMk/>
          <pc:sldMk cId="2759846967" sldId="285"/>
        </pc:sldMkLst>
      </pc:sldChg>
      <pc:sldChg chg="new del">
        <pc:chgData name="Baidar Begum" userId="4e5fda8bc9fd69b7" providerId="LiveId" clId="{47A6D9AB-8EFD-4E21-B086-CD05EE721CFA}" dt="2026-02-03T19:38:59.554" v="1066" actId="47"/>
        <pc:sldMkLst>
          <pc:docMk/>
          <pc:sldMk cId="3893873109" sldId="285"/>
        </pc:sldMkLst>
      </pc:sldChg>
      <pc:sldChg chg="new del">
        <pc:chgData name="Baidar Begum" userId="4e5fda8bc9fd69b7" providerId="LiveId" clId="{47A6D9AB-8EFD-4E21-B086-CD05EE721CFA}" dt="2026-02-09T12:05:10.333" v="1202" actId="47"/>
        <pc:sldMkLst>
          <pc:docMk/>
          <pc:sldMk cId="464566864" sldId="286"/>
        </pc:sldMkLst>
      </pc:sldChg>
      <pc:sldChg chg="new del">
        <pc:chgData name="Baidar Begum" userId="4e5fda8bc9fd69b7" providerId="LiveId" clId="{47A6D9AB-8EFD-4E21-B086-CD05EE721CFA}" dt="2026-02-09T12:25:46.721" v="1204" actId="47"/>
        <pc:sldMkLst>
          <pc:docMk/>
          <pc:sldMk cId="1288863556" sldId="286"/>
        </pc:sldMkLst>
      </pc:sldChg>
      <pc:sldMasterChg chg="setBg modSldLayout">
        <pc:chgData name="Baidar Begum" userId="4e5fda8bc9fd69b7" providerId="LiveId" clId="{47A6D9AB-8EFD-4E21-B086-CD05EE721CFA}" dt="2026-02-16T14:37:08.121" v="2120"/>
        <pc:sldMasterMkLst>
          <pc:docMk/>
          <pc:sldMasterMk cId="889194422" sldId="2147483726"/>
        </pc:sldMasterMkLst>
        <pc:sldLayoutChg chg="setBg">
          <pc:chgData name="Baidar Begum" userId="4e5fda8bc9fd69b7" providerId="LiveId" clId="{47A6D9AB-8EFD-4E21-B086-CD05EE721CFA}" dt="2026-02-16T14:37:08.121" v="2120"/>
          <pc:sldLayoutMkLst>
            <pc:docMk/>
            <pc:sldMasterMk cId="889194422" sldId="2147483726"/>
            <pc:sldLayoutMk cId="419297555" sldId="2147483727"/>
          </pc:sldLayoutMkLst>
        </pc:sldLayoutChg>
        <pc:sldLayoutChg chg="setBg">
          <pc:chgData name="Baidar Begum" userId="4e5fda8bc9fd69b7" providerId="LiveId" clId="{47A6D9AB-8EFD-4E21-B086-CD05EE721CFA}" dt="2026-02-16T14:37:08.121" v="2120"/>
          <pc:sldLayoutMkLst>
            <pc:docMk/>
            <pc:sldMasterMk cId="889194422" sldId="2147483726"/>
            <pc:sldLayoutMk cId="2625449729" sldId="2147483728"/>
          </pc:sldLayoutMkLst>
        </pc:sldLayoutChg>
        <pc:sldLayoutChg chg="setBg">
          <pc:chgData name="Baidar Begum" userId="4e5fda8bc9fd69b7" providerId="LiveId" clId="{47A6D9AB-8EFD-4E21-B086-CD05EE721CFA}" dt="2026-02-16T14:37:08.121" v="2120"/>
          <pc:sldLayoutMkLst>
            <pc:docMk/>
            <pc:sldMasterMk cId="889194422" sldId="2147483726"/>
            <pc:sldLayoutMk cId="3543069269" sldId="2147483729"/>
          </pc:sldLayoutMkLst>
        </pc:sldLayoutChg>
        <pc:sldLayoutChg chg="setBg">
          <pc:chgData name="Baidar Begum" userId="4e5fda8bc9fd69b7" providerId="LiveId" clId="{47A6D9AB-8EFD-4E21-B086-CD05EE721CFA}" dt="2026-02-16T14:37:08.121" v="2120"/>
          <pc:sldLayoutMkLst>
            <pc:docMk/>
            <pc:sldMasterMk cId="889194422" sldId="2147483726"/>
            <pc:sldLayoutMk cId="2469303214" sldId="2147483730"/>
          </pc:sldLayoutMkLst>
        </pc:sldLayoutChg>
        <pc:sldLayoutChg chg="setBg">
          <pc:chgData name="Baidar Begum" userId="4e5fda8bc9fd69b7" providerId="LiveId" clId="{47A6D9AB-8EFD-4E21-B086-CD05EE721CFA}" dt="2026-02-16T14:37:08.121" v="2120"/>
          <pc:sldLayoutMkLst>
            <pc:docMk/>
            <pc:sldMasterMk cId="889194422" sldId="2147483726"/>
            <pc:sldLayoutMk cId="4058540453" sldId="2147483731"/>
          </pc:sldLayoutMkLst>
        </pc:sldLayoutChg>
        <pc:sldLayoutChg chg="setBg">
          <pc:chgData name="Baidar Begum" userId="4e5fda8bc9fd69b7" providerId="LiveId" clId="{47A6D9AB-8EFD-4E21-B086-CD05EE721CFA}" dt="2026-02-16T14:37:08.121" v="2120"/>
          <pc:sldLayoutMkLst>
            <pc:docMk/>
            <pc:sldMasterMk cId="889194422" sldId="2147483726"/>
            <pc:sldLayoutMk cId="1966513167" sldId="2147483732"/>
          </pc:sldLayoutMkLst>
        </pc:sldLayoutChg>
        <pc:sldLayoutChg chg="setBg">
          <pc:chgData name="Baidar Begum" userId="4e5fda8bc9fd69b7" providerId="LiveId" clId="{47A6D9AB-8EFD-4E21-B086-CD05EE721CFA}" dt="2026-02-16T14:37:08.121" v="2120"/>
          <pc:sldLayoutMkLst>
            <pc:docMk/>
            <pc:sldMasterMk cId="889194422" sldId="2147483726"/>
            <pc:sldLayoutMk cId="3543741220" sldId="2147483733"/>
          </pc:sldLayoutMkLst>
        </pc:sldLayoutChg>
        <pc:sldLayoutChg chg="setBg">
          <pc:chgData name="Baidar Begum" userId="4e5fda8bc9fd69b7" providerId="LiveId" clId="{47A6D9AB-8EFD-4E21-B086-CD05EE721CFA}" dt="2026-02-16T14:37:08.121" v="2120"/>
          <pc:sldLayoutMkLst>
            <pc:docMk/>
            <pc:sldMasterMk cId="889194422" sldId="2147483726"/>
            <pc:sldLayoutMk cId="4264923839" sldId="2147483734"/>
          </pc:sldLayoutMkLst>
        </pc:sldLayoutChg>
        <pc:sldLayoutChg chg="setBg">
          <pc:chgData name="Baidar Begum" userId="4e5fda8bc9fd69b7" providerId="LiveId" clId="{47A6D9AB-8EFD-4E21-B086-CD05EE721CFA}" dt="2026-02-16T14:37:08.121" v="2120"/>
          <pc:sldLayoutMkLst>
            <pc:docMk/>
            <pc:sldMasterMk cId="889194422" sldId="2147483726"/>
            <pc:sldLayoutMk cId="558112325" sldId="2147483735"/>
          </pc:sldLayoutMkLst>
        </pc:sldLayoutChg>
        <pc:sldLayoutChg chg="setBg">
          <pc:chgData name="Baidar Begum" userId="4e5fda8bc9fd69b7" providerId="LiveId" clId="{47A6D9AB-8EFD-4E21-B086-CD05EE721CFA}" dt="2026-02-16T14:37:08.121" v="2120"/>
          <pc:sldLayoutMkLst>
            <pc:docMk/>
            <pc:sldMasterMk cId="889194422" sldId="2147483726"/>
            <pc:sldLayoutMk cId="2301072359" sldId="2147483736"/>
          </pc:sldLayoutMkLst>
        </pc:sldLayoutChg>
        <pc:sldLayoutChg chg="setBg">
          <pc:chgData name="Baidar Begum" userId="4e5fda8bc9fd69b7" providerId="LiveId" clId="{47A6D9AB-8EFD-4E21-B086-CD05EE721CFA}" dt="2026-02-16T14:37:08.121" v="2120"/>
          <pc:sldLayoutMkLst>
            <pc:docMk/>
            <pc:sldMasterMk cId="889194422" sldId="2147483726"/>
            <pc:sldLayoutMk cId="3490889762" sldId="2147483737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841AE9-8AE7-491B-BFDF-EC999D8D460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0C4F6A7-A8C0-4534-B9D8-024B0D2BB89F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National Digitization priority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253AF2-489F-4C2C-AB52-D1612EF4E249}" type="parTrans" cxnId="{B819AF2B-B766-446D-BA61-34EFB3E22189}">
      <dgm:prSet/>
      <dgm:spPr/>
      <dgm:t>
        <a:bodyPr/>
        <a:lstStyle/>
        <a:p>
          <a:endParaRPr lang="en-US"/>
        </a:p>
      </dgm:t>
    </dgm:pt>
    <dgm:pt modelId="{7E0F6B0D-543A-494C-A013-9624F1CB18B2}" type="sibTrans" cxnId="{B819AF2B-B766-446D-BA61-34EFB3E22189}">
      <dgm:prSet/>
      <dgm:spPr/>
      <dgm:t>
        <a:bodyPr/>
        <a:lstStyle/>
        <a:p>
          <a:endParaRPr lang="en-US"/>
        </a:p>
      </dgm:t>
    </dgm:pt>
    <dgm:pt modelId="{5EBE08E3-21E3-46F3-B00D-84B43A59FEB5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Linked to integrated care ambitions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6F7899-032F-4CBF-A680-7559602C28CB}" type="parTrans" cxnId="{7F3BF061-4719-468A-91B7-1ADE3729747E}">
      <dgm:prSet/>
      <dgm:spPr/>
      <dgm:t>
        <a:bodyPr/>
        <a:lstStyle/>
        <a:p>
          <a:endParaRPr lang="en-US"/>
        </a:p>
      </dgm:t>
    </dgm:pt>
    <dgm:pt modelId="{94A778CB-7B26-4A53-9395-0280746495C7}" type="sibTrans" cxnId="{7F3BF061-4719-468A-91B7-1ADE3729747E}">
      <dgm:prSet/>
      <dgm:spPr/>
      <dgm:t>
        <a:bodyPr/>
        <a:lstStyle/>
        <a:p>
          <a:endParaRPr lang="en-US"/>
        </a:p>
      </dgm:t>
    </dgm:pt>
    <dgm:pt modelId="{14FC1B0F-CC32-45EA-AB5B-92B0FF176091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Goal: 80% adoption by March 2025 </a:t>
          </a:r>
          <a:r>
            <a:rPr lang="en-GB" dirty="0"/>
            <a:t>(Professional Record Standards Body, 2026)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)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08539B-4C54-47BA-B097-4A847B488705}" type="parTrans" cxnId="{23F8CCAB-C77D-4CF9-BFDD-7E330D6A315D}">
      <dgm:prSet/>
      <dgm:spPr/>
      <dgm:t>
        <a:bodyPr/>
        <a:lstStyle/>
        <a:p>
          <a:endParaRPr lang="en-US"/>
        </a:p>
      </dgm:t>
    </dgm:pt>
    <dgm:pt modelId="{EF5EEFE6-98C3-4118-BFA6-8EA3064DC0DE}" type="sibTrans" cxnId="{23F8CCAB-C77D-4CF9-BFDD-7E330D6A315D}">
      <dgm:prSet/>
      <dgm:spPr/>
      <dgm:t>
        <a:bodyPr/>
        <a:lstStyle/>
        <a:p>
          <a:endParaRPr lang="en-US"/>
        </a:p>
      </dgm:t>
    </dgm:pt>
    <dgm:pt modelId="{B837F680-572D-4A7A-90E0-F71E25C545AA}">
      <dgm:prSet/>
      <dgm:spPr/>
      <dgm:t>
        <a:bodyPr/>
        <a:lstStyle/>
        <a:p>
          <a:pPr>
            <a:buNone/>
          </a:pP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Supports information sharing and safer coordination </a:t>
          </a:r>
          <a:r>
            <a:rPr lang="en-GB" dirty="0"/>
            <a:t>(Department of Health and Social Care, 2022</a:t>
          </a: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)</a:t>
          </a:r>
        </a:p>
      </dgm:t>
    </dgm:pt>
    <dgm:pt modelId="{F244B735-32DF-4D4A-ABD5-97C370B418CB}" type="parTrans" cxnId="{B154CE7F-3B35-42BF-AFBB-BC613A252431}">
      <dgm:prSet/>
      <dgm:spPr/>
      <dgm:t>
        <a:bodyPr/>
        <a:lstStyle/>
        <a:p>
          <a:endParaRPr lang="en-GB"/>
        </a:p>
      </dgm:t>
    </dgm:pt>
    <dgm:pt modelId="{CA831B2D-E6AF-4FCA-BF7E-F7850CB3787F}" type="sibTrans" cxnId="{B154CE7F-3B35-42BF-AFBB-BC613A252431}">
      <dgm:prSet/>
      <dgm:spPr/>
      <dgm:t>
        <a:bodyPr/>
        <a:lstStyle/>
        <a:p>
          <a:endParaRPr lang="en-GB"/>
        </a:p>
      </dgm:t>
    </dgm:pt>
    <dgm:pt modelId="{72E7405E-0673-4A9B-8136-FAEB9F38260C}" type="pres">
      <dgm:prSet presAssocID="{FB841AE9-8AE7-491B-BFDF-EC999D8D460F}" presName="linear" presStyleCnt="0">
        <dgm:presLayoutVars>
          <dgm:animLvl val="lvl"/>
          <dgm:resizeHandles val="exact"/>
        </dgm:presLayoutVars>
      </dgm:prSet>
      <dgm:spPr/>
    </dgm:pt>
    <dgm:pt modelId="{6425CD2A-792A-461C-BFB0-76CF665AE1D6}" type="pres">
      <dgm:prSet presAssocID="{B0C4F6A7-A8C0-4534-B9D8-024B0D2BB89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ED16407-B4D7-4784-8B46-52AEB33E064A}" type="pres">
      <dgm:prSet presAssocID="{7E0F6B0D-543A-494C-A013-9624F1CB18B2}" presName="spacer" presStyleCnt="0"/>
      <dgm:spPr/>
    </dgm:pt>
    <dgm:pt modelId="{9B05B0E1-813E-4537-B45B-B416B8C65F8C}" type="pres">
      <dgm:prSet presAssocID="{5EBE08E3-21E3-46F3-B00D-84B43A59FEB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85CCBD0-D1CE-4794-BF8A-FE0EFFBBE979}" type="pres">
      <dgm:prSet presAssocID="{94A778CB-7B26-4A53-9395-0280746495C7}" presName="spacer" presStyleCnt="0"/>
      <dgm:spPr/>
    </dgm:pt>
    <dgm:pt modelId="{DD4B7FB7-2C31-4C8D-B4FB-9F3F75899DA9}" type="pres">
      <dgm:prSet presAssocID="{14FC1B0F-CC32-45EA-AB5B-92B0FF17609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12EE606-98E9-4377-A247-D6137D3F228E}" type="pres">
      <dgm:prSet presAssocID="{EF5EEFE6-98C3-4118-BFA6-8EA3064DC0DE}" presName="spacer" presStyleCnt="0"/>
      <dgm:spPr/>
    </dgm:pt>
    <dgm:pt modelId="{51E2B267-6651-4AA6-BC07-CE93C54A9EC2}" type="pres">
      <dgm:prSet presAssocID="{B837F680-572D-4A7A-90E0-F71E25C545A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819AF2B-B766-446D-BA61-34EFB3E22189}" srcId="{FB841AE9-8AE7-491B-BFDF-EC999D8D460F}" destId="{B0C4F6A7-A8C0-4534-B9D8-024B0D2BB89F}" srcOrd="0" destOrd="0" parTransId="{2F253AF2-489F-4C2C-AB52-D1612EF4E249}" sibTransId="{7E0F6B0D-543A-494C-A013-9624F1CB18B2}"/>
    <dgm:cxn modelId="{A72DB95C-CD5F-42E5-9E54-643B27AAD9D9}" type="presOf" srcId="{14FC1B0F-CC32-45EA-AB5B-92B0FF176091}" destId="{DD4B7FB7-2C31-4C8D-B4FB-9F3F75899DA9}" srcOrd="0" destOrd="0" presId="urn:microsoft.com/office/officeart/2005/8/layout/vList2"/>
    <dgm:cxn modelId="{7F3BF061-4719-468A-91B7-1ADE3729747E}" srcId="{FB841AE9-8AE7-491B-BFDF-EC999D8D460F}" destId="{5EBE08E3-21E3-46F3-B00D-84B43A59FEB5}" srcOrd="1" destOrd="0" parTransId="{946F7899-032F-4CBF-A680-7559602C28CB}" sibTransId="{94A778CB-7B26-4A53-9395-0280746495C7}"/>
    <dgm:cxn modelId="{66335270-7AFA-4439-B36E-957D8DE92A25}" type="presOf" srcId="{5EBE08E3-21E3-46F3-B00D-84B43A59FEB5}" destId="{9B05B0E1-813E-4537-B45B-B416B8C65F8C}" srcOrd="0" destOrd="0" presId="urn:microsoft.com/office/officeart/2005/8/layout/vList2"/>
    <dgm:cxn modelId="{6F4CAB53-0808-416F-88D6-0AACA534CC77}" type="presOf" srcId="{B0C4F6A7-A8C0-4534-B9D8-024B0D2BB89F}" destId="{6425CD2A-792A-461C-BFB0-76CF665AE1D6}" srcOrd="0" destOrd="0" presId="urn:microsoft.com/office/officeart/2005/8/layout/vList2"/>
    <dgm:cxn modelId="{7097BC7E-EF60-4708-8D5C-F39C4ED50F0E}" type="presOf" srcId="{FB841AE9-8AE7-491B-BFDF-EC999D8D460F}" destId="{72E7405E-0673-4A9B-8136-FAEB9F38260C}" srcOrd="0" destOrd="0" presId="urn:microsoft.com/office/officeart/2005/8/layout/vList2"/>
    <dgm:cxn modelId="{B154CE7F-3B35-42BF-AFBB-BC613A252431}" srcId="{FB841AE9-8AE7-491B-BFDF-EC999D8D460F}" destId="{B837F680-572D-4A7A-90E0-F71E25C545AA}" srcOrd="3" destOrd="0" parTransId="{F244B735-32DF-4D4A-ABD5-97C370B418CB}" sibTransId="{CA831B2D-E6AF-4FCA-BF7E-F7850CB3787F}"/>
    <dgm:cxn modelId="{23F8CCAB-C77D-4CF9-BFDD-7E330D6A315D}" srcId="{FB841AE9-8AE7-491B-BFDF-EC999D8D460F}" destId="{14FC1B0F-CC32-45EA-AB5B-92B0FF176091}" srcOrd="2" destOrd="0" parTransId="{5D08539B-4C54-47BA-B097-4A847B488705}" sibTransId="{EF5EEFE6-98C3-4118-BFA6-8EA3064DC0DE}"/>
    <dgm:cxn modelId="{531770E7-8396-4AA1-B50B-7898120653F9}" type="presOf" srcId="{B837F680-572D-4A7A-90E0-F71E25C545AA}" destId="{51E2B267-6651-4AA6-BC07-CE93C54A9EC2}" srcOrd="0" destOrd="0" presId="urn:microsoft.com/office/officeart/2005/8/layout/vList2"/>
    <dgm:cxn modelId="{2363B369-A35C-4C49-B350-E7E5C7125D56}" type="presParOf" srcId="{72E7405E-0673-4A9B-8136-FAEB9F38260C}" destId="{6425CD2A-792A-461C-BFB0-76CF665AE1D6}" srcOrd="0" destOrd="0" presId="urn:microsoft.com/office/officeart/2005/8/layout/vList2"/>
    <dgm:cxn modelId="{77ADDBAF-82E1-4BDC-9331-4C5E86389AED}" type="presParOf" srcId="{72E7405E-0673-4A9B-8136-FAEB9F38260C}" destId="{DED16407-B4D7-4784-8B46-52AEB33E064A}" srcOrd="1" destOrd="0" presId="urn:microsoft.com/office/officeart/2005/8/layout/vList2"/>
    <dgm:cxn modelId="{EA6B3D84-09B3-4AC4-BB99-82BA5F56D955}" type="presParOf" srcId="{72E7405E-0673-4A9B-8136-FAEB9F38260C}" destId="{9B05B0E1-813E-4537-B45B-B416B8C65F8C}" srcOrd="2" destOrd="0" presId="urn:microsoft.com/office/officeart/2005/8/layout/vList2"/>
    <dgm:cxn modelId="{18AA1DA7-95B3-4B7F-8EB4-472692960602}" type="presParOf" srcId="{72E7405E-0673-4A9B-8136-FAEB9F38260C}" destId="{E85CCBD0-D1CE-4794-BF8A-FE0EFFBBE979}" srcOrd="3" destOrd="0" presId="urn:microsoft.com/office/officeart/2005/8/layout/vList2"/>
    <dgm:cxn modelId="{8E512173-872D-44FE-90DE-8A1E99DCC682}" type="presParOf" srcId="{72E7405E-0673-4A9B-8136-FAEB9F38260C}" destId="{DD4B7FB7-2C31-4C8D-B4FB-9F3F75899DA9}" srcOrd="4" destOrd="0" presId="urn:microsoft.com/office/officeart/2005/8/layout/vList2"/>
    <dgm:cxn modelId="{6DD7C6BF-EF01-4E4C-9BB8-9F804E819E26}" type="presParOf" srcId="{72E7405E-0673-4A9B-8136-FAEB9F38260C}" destId="{D12EE606-98E9-4377-A247-D6137D3F228E}" srcOrd="5" destOrd="0" presId="urn:microsoft.com/office/officeart/2005/8/layout/vList2"/>
    <dgm:cxn modelId="{338D57FF-5508-4DE8-B533-4F4E072E0F73}" type="presParOf" srcId="{72E7405E-0673-4A9B-8136-FAEB9F38260C}" destId="{51E2B267-6651-4AA6-BC07-CE93C54A9EC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1112BF-F69C-4879-B551-182F31C0F4C3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A7B8DB7-31D8-4930-B4BD-8815609A89D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Progress remains inconsistent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B94313-050B-4AB5-A183-68EFF9851AC5}" type="parTrans" cxnId="{0685CF8C-8798-4663-9164-F133A6DBE603}">
      <dgm:prSet/>
      <dgm:spPr/>
      <dgm:t>
        <a:bodyPr/>
        <a:lstStyle/>
        <a:p>
          <a:endParaRPr lang="en-US"/>
        </a:p>
      </dgm:t>
    </dgm:pt>
    <dgm:pt modelId="{664C5297-371B-41FA-A3EF-07A20FF11831}" type="sibTrans" cxnId="{0685CF8C-8798-4663-9164-F133A6DBE603}">
      <dgm:prSet/>
      <dgm:spPr/>
      <dgm:t>
        <a:bodyPr/>
        <a:lstStyle/>
        <a:p>
          <a:endParaRPr lang="en-US"/>
        </a:p>
      </dgm:t>
    </dgm:pt>
    <dgm:pt modelId="{8ECFEFB0-CDC2-42BB-A79A-7DA6ACFD494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Digital maturity varies widely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B03A70-F08A-47F0-9A01-4E410F036092}" type="parTrans" cxnId="{D6FFACEC-C04A-401A-9B94-F50765AE5F90}">
      <dgm:prSet/>
      <dgm:spPr/>
      <dgm:t>
        <a:bodyPr/>
        <a:lstStyle/>
        <a:p>
          <a:endParaRPr lang="en-US"/>
        </a:p>
      </dgm:t>
    </dgm:pt>
    <dgm:pt modelId="{F4977D5E-74B9-4F9C-94A0-A1EE44F521D3}" type="sibTrans" cxnId="{D6FFACEC-C04A-401A-9B94-F50765AE5F90}">
      <dgm:prSet/>
      <dgm:spPr/>
      <dgm:t>
        <a:bodyPr/>
        <a:lstStyle/>
        <a:p>
          <a:endParaRPr lang="en-US"/>
        </a:p>
      </dgm:t>
    </dgm:pt>
    <dgm:pt modelId="{9151D971-926B-4D36-8355-9C0F20CD9FF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Interoperability still weak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AA61DA9-AC27-4811-B52F-AC0BC8C15388}" type="parTrans" cxnId="{3ED1CEBB-A1B7-41A3-8B3D-503719C1EBAC}">
      <dgm:prSet/>
      <dgm:spPr/>
      <dgm:t>
        <a:bodyPr/>
        <a:lstStyle/>
        <a:p>
          <a:endParaRPr lang="en-US"/>
        </a:p>
      </dgm:t>
    </dgm:pt>
    <dgm:pt modelId="{D5D56711-D497-4375-BC96-D919AC6113CE}" type="sibTrans" cxnId="{3ED1CEBB-A1B7-41A3-8B3D-503719C1EBAC}">
      <dgm:prSet/>
      <dgm:spPr/>
      <dgm:t>
        <a:bodyPr/>
        <a:lstStyle/>
        <a:p>
          <a:endParaRPr lang="en-US"/>
        </a:p>
      </dgm:t>
    </dgm:pt>
    <dgm:pt modelId="{29AED239-F679-4E1A-9678-AA3126D36C56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Social care under-resourced (</a:t>
          </a:r>
          <a:r>
            <a:rPr lang="en-GB" dirty="0"/>
            <a:t>House of Commons Health and Social Care Committee, 2023)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F95C1F-487D-45FC-AB01-940CB3ABB6D4}" type="parTrans" cxnId="{FEDE0310-EF7D-4A2B-83D2-1A0D57E0A265}">
      <dgm:prSet/>
      <dgm:spPr/>
      <dgm:t>
        <a:bodyPr/>
        <a:lstStyle/>
        <a:p>
          <a:endParaRPr lang="en-US"/>
        </a:p>
      </dgm:t>
    </dgm:pt>
    <dgm:pt modelId="{12F001FE-4271-4124-899C-0E16523FA44F}" type="sibTrans" cxnId="{FEDE0310-EF7D-4A2B-83D2-1A0D57E0A265}">
      <dgm:prSet/>
      <dgm:spPr/>
      <dgm:t>
        <a:bodyPr/>
        <a:lstStyle/>
        <a:p>
          <a:endParaRPr lang="en-US"/>
        </a:p>
      </dgm:t>
    </dgm:pt>
    <dgm:pt modelId="{8AF71591-148D-43D3-AAD7-081740D4517D}">
      <dgm:prSet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Implementation barriers are common in large-scale digital reform</a:t>
          </a:r>
          <a:br>
            <a:rPr lang="en-GB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(Greenhalgh et al., 2017)</a:t>
          </a:r>
        </a:p>
        <a:p>
          <a:pPr marL="0" lvl="0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dirty="0"/>
        </a:p>
      </dgm:t>
    </dgm:pt>
    <dgm:pt modelId="{830E6907-16D1-4851-A154-4A65E0828F1C}" type="parTrans" cxnId="{7F0DE863-041C-43A8-9AC2-73F66A79FB25}">
      <dgm:prSet/>
      <dgm:spPr/>
      <dgm:t>
        <a:bodyPr/>
        <a:lstStyle/>
        <a:p>
          <a:endParaRPr lang="en-GB"/>
        </a:p>
      </dgm:t>
    </dgm:pt>
    <dgm:pt modelId="{92C39097-6FA0-4B06-AFC2-74625F8783FF}" type="sibTrans" cxnId="{7F0DE863-041C-43A8-9AC2-73F66A79FB25}">
      <dgm:prSet/>
      <dgm:spPr/>
      <dgm:t>
        <a:bodyPr/>
        <a:lstStyle/>
        <a:p>
          <a:endParaRPr lang="en-GB"/>
        </a:p>
      </dgm:t>
    </dgm:pt>
    <dgm:pt modelId="{46AAB487-D7EA-4F3D-AFF3-48D02088ED38}" type="pres">
      <dgm:prSet presAssocID="{0D1112BF-F69C-4879-B551-182F31C0F4C3}" presName="outerComposite" presStyleCnt="0">
        <dgm:presLayoutVars>
          <dgm:chMax val="5"/>
          <dgm:dir/>
          <dgm:resizeHandles val="exact"/>
        </dgm:presLayoutVars>
      </dgm:prSet>
      <dgm:spPr/>
    </dgm:pt>
    <dgm:pt modelId="{3AE6EFC2-3060-47CC-89F0-7D7FB29E77B4}" type="pres">
      <dgm:prSet presAssocID="{0D1112BF-F69C-4879-B551-182F31C0F4C3}" presName="dummyMaxCanvas" presStyleCnt="0">
        <dgm:presLayoutVars/>
      </dgm:prSet>
      <dgm:spPr/>
    </dgm:pt>
    <dgm:pt modelId="{BF00F355-290D-4D1A-9757-7CF13F3DFBF6}" type="pres">
      <dgm:prSet presAssocID="{0D1112BF-F69C-4879-B551-182F31C0F4C3}" presName="FiveNodes_1" presStyleLbl="node1" presStyleIdx="0" presStyleCnt="5">
        <dgm:presLayoutVars>
          <dgm:bulletEnabled val="1"/>
        </dgm:presLayoutVars>
      </dgm:prSet>
      <dgm:spPr/>
    </dgm:pt>
    <dgm:pt modelId="{F048CFB2-896D-4F82-98DC-90FCEF89DD13}" type="pres">
      <dgm:prSet presAssocID="{0D1112BF-F69C-4879-B551-182F31C0F4C3}" presName="FiveNodes_2" presStyleLbl="node1" presStyleIdx="1" presStyleCnt="5">
        <dgm:presLayoutVars>
          <dgm:bulletEnabled val="1"/>
        </dgm:presLayoutVars>
      </dgm:prSet>
      <dgm:spPr/>
    </dgm:pt>
    <dgm:pt modelId="{5318FAEA-FACF-4590-B218-7358A7C1D0B4}" type="pres">
      <dgm:prSet presAssocID="{0D1112BF-F69C-4879-B551-182F31C0F4C3}" presName="FiveNodes_3" presStyleLbl="node1" presStyleIdx="2" presStyleCnt="5">
        <dgm:presLayoutVars>
          <dgm:bulletEnabled val="1"/>
        </dgm:presLayoutVars>
      </dgm:prSet>
      <dgm:spPr/>
    </dgm:pt>
    <dgm:pt modelId="{A505E13A-F208-465B-990D-52D15FF5C167}" type="pres">
      <dgm:prSet presAssocID="{0D1112BF-F69C-4879-B551-182F31C0F4C3}" presName="FiveNodes_4" presStyleLbl="node1" presStyleIdx="3" presStyleCnt="5">
        <dgm:presLayoutVars>
          <dgm:bulletEnabled val="1"/>
        </dgm:presLayoutVars>
      </dgm:prSet>
      <dgm:spPr/>
    </dgm:pt>
    <dgm:pt modelId="{ECD35BD6-C1FF-4CF2-8945-79E14345A9DF}" type="pres">
      <dgm:prSet presAssocID="{0D1112BF-F69C-4879-B551-182F31C0F4C3}" presName="FiveNodes_5" presStyleLbl="node1" presStyleIdx="4" presStyleCnt="5">
        <dgm:presLayoutVars>
          <dgm:bulletEnabled val="1"/>
        </dgm:presLayoutVars>
      </dgm:prSet>
      <dgm:spPr/>
    </dgm:pt>
    <dgm:pt modelId="{BD2B1CBC-3E22-4D3F-9965-F3B9618D7C6A}" type="pres">
      <dgm:prSet presAssocID="{0D1112BF-F69C-4879-B551-182F31C0F4C3}" presName="FiveConn_1-2" presStyleLbl="fgAccFollowNode1" presStyleIdx="0" presStyleCnt="4">
        <dgm:presLayoutVars>
          <dgm:bulletEnabled val="1"/>
        </dgm:presLayoutVars>
      </dgm:prSet>
      <dgm:spPr/>
    </dgm:pt>
    <dgm:pt modelId="{964540AA-58C5-433A-9156-7C2DAF87CFC4}" type="pres">
      <dgm:prSet presAssocID="{0D1112BF-F69C-4879-B551-182F31C0F4C3}" presName="FiveConn_2-3" presStyleLbl="fgAccFollowNode1" presStyleIdx="1" presStyleCnt="4">
        <dgm:presLayoutVars>
          <dgm:bulletEnabled val="1"/>
        </dgm:presLayoutVars>
      </dgm:prSet>
      <dgm:spPr/>
    </dgm:pt>
    <dgm:pt modelId="{768CA632-52E7-4493-8415-D835DDB7BD6C}" type="pres">
      <dgm:prSet presAssocID="{0D1112BF-F69C-4879-B551-182F31C0F4C3}" presName="FiveConn_3-4" presStyleLbl="fgAccFollowNode1" presStyleIdx="2" presStyleCnt="4">
        <dgm:presLayoutVars>
          <dgm:bulletEnabled val="1"/>
        </dgm:presLayoutVars>
      </dgm:prSet>
      <dgm:spPr/>
    </dgm:pt>
    <dgm:pt modelId="{7592D325-8808-4FF5-89B0-0DB325467ED6}" type="pres">
      <dgm:prSet presAssocID="{0D1112BF-F69C-4879-B551-182F31C0F4C3}" presName="FiveConn_4-5" presStyleLbl="fgAccFollowNode1" presStyleIdx="3" presStyleCnt="4">
        <dgm:presLayoutVars>
          <dgm:bulletEnabled val="1"/>
        </dgm:presLayoutVars>
      </dgm:prSet>
      <dgm:spPr/>
    </dgm:pt>
    <dgm:pt modelId="{C474F4ED-5284-45DA-A9BA-FCA489104B28}" type="pres">
      <dgm:prSet presAssocID="{0D1112BF-F69C-4879-B551-182F31C0F4C3}" presName="FiveNodes_1_text" presStyleLbl="node1" presStyleIdx="4" presStyleCnt="5">
        <dgm:presLayoutVars>
          <dgm:bulletEnabled val="1"/>
        </dgm:presLayoutVars>
      </dgm:prSet>
      <dgm:spPr/>
    </dgm:pt>
    <dgm:pt modelId="{C6EE45D4-495C-460C-B49A-15881E080A19}" type="pres">
      <dgm:prSet presAssocID="{0D1112BF-F69C-4879-B551-182F31C0F4C3}" presName="FiveNodes_2_text" presStyleLbl="node1" presStyleIdx="4" presStyleCnt="5">
        <dgm:presLayoutVars>
          <dgm:bulletEnabled val="1"/>
        </dgm:presLayoutVars>
      </dgm:prSet>
      <dgm:spPr/>
    </dgm:pt>
    <dgm:pt modelId="{4A9D4A63-8A48-4971-BDB7-00051352352C}" type="pres">
      <dgm:prSet presAssocID="{0D1112BF-F69C-4879-B551-182F31C0F4C3}" presName="FiveNodes_3_text" presStyleLbl="node1" presStyleIdx="4" presStyleCnt="5">
        <dgm:presLayoutVars>
          <dgm:bulletEnabled val="1"/>
        </dgm:presLayoutVars>
      </dgm:prSet>
      <dgm:spPr/>
    </dgm:pt>
    <dgm:pt modelId="{331EC4AB-985D-4876-A9E6-E88D365EBBE7}" type="pres">
      <dgm:prSet presAssocID="{0D1112BF-F69C-4879-B551-182F31C0F4C3}" presName="FiveNodes_4_text" presStyleLbl="node1" presStyleIdx="4" presStyleCnt="5">
        <dgm:presLayoutVars>
          <dgm:bulletEnabled val="1"/>
        </dgm:presLayoutVars>
      </dgm:prSet>
      <dgm:spPr/>
    </dgm:pt>
    <dgm:pt modelId="{589EB294-1225-472D-BC94-BC7B3AA71914}" type="pres">
      <dgm:prSet presAssocID="{0D1112BF-F69C-4879-B551-182F31C0F4C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EDE0310-EF7D-4A2B-83D2-1A0D57E0A265}" srcId="{0D1112BF-F69C-4879-B551-182F31C0F4C3}" destId="{29AED239-F679-4E1A-9678-AA3126D36C56}" srcOrd="3" destOrd="0" parTransId="{84F95C1F-487D-45FC-AB01-940CB3ABB6D4}" sibTransId="{12F001FE-4271-4124-899C-0E16523FA44F}"/>
    <dgm:cxn modelId="{25D1DE16-F20D-4175-AD51-319FB3A18E49}" type="presOf" srcId="{3A7B8DB7-31D8-4930-B4BD-8815609A89DF}" destId="{C474F4ED-5284-45DA-A9BA-FCA489104B28}" srcOrd="1" destOrd="0" presId="urn:microsoft.com/office/officeart/2005/8/layout/vProcess5"/>
    <dgm:cxn modelId="{C6709728-4DB3-4EE7-82D8-72DFC2EA5429}" type="presOf" srcId="{3A7B8DB7-31D8-4930-B4BD-8815609A89DF}" destId="{BF00F355-290D-4D1A-9757-7CF13F3DFBF6}" srcOrd="0" destOrd="0" presId="urn:microsoft.com/office/officeart/2005/8/layout/vProcess5"/>
    <dgm:cxn modelId="{7F0DE863-041C-43A8-9AC2-73F66A79FB25}" srcId="{0D1112BF-F69C-4879-B551-182F31C0F4C3}" destId="{8AF71591-148D-43D3-AAD7-081740D4517D}" srcOrd="4" destOrd="0" parTransId="{830E6907-16D1-4851-A154-4A65E0828F1C}" sibTransId="{92C39097-6FA0-4B06-AFC2-74625F8783FF}"/>
    <dgm:cxn modelId="{6B15565A-B78C-4602-8074-35A127E2D047}" type="presOf" srcId="{0D1112BF-F69C-4879-B551-182F31C0F4C3}" destId="{46AAB487-D7EA-4F3D-AFF3-48D02088ED38}" srcOrd="0" destOrd="0" presId="urn:microsoft.com/office/officeart/2005/8/layout/vProcess5"/>
    <dgm:cxn modelId="{0685CF8C-8798-4663-9164-F133A6DBE603}" srcId="{0D1112BF-F69C-4879-B551-182F31C0F4C3}" destId="{3A7B8DB7-31D8-4930-B4BD-8815609A89DF}" srcOrd="0" destOrd="0" parTransId="{B9B94313-050B-4AB5-A183-68EFF9851AC5}" sibTransId="{664C5297-371B-41FA-A3EF-07A20FF11831}"/>
    <dgm:cxn modelId="{377C8F8D-58A1-4752-8B4E-B2A61D19605A}" type="presOf" srcId="{8ECFEFB0-CDC2-42BB-A79A-7DA6ACFD494D}" destId="{F048CFB2-896D-4F82-98DC-90FCEF89DD13}" srcOrd="0" destOrd="0" presId="urn:microsoft.com/office/officeart/2005/8/layout/vProcess5"/>
    <dgm:cxn modelId="{7540C59C-56AB-48FB-AC07-A484E4E3BB19}" type="presOf" srcId="{29AED239-F679-4E1A-9678-AA3126D36C56}" destId="{A505E13A-F208-465B-990D-52D15FF5C167}" srcOrd="0" destOrd="0" presId="urn:microsoft.com/office/officeart/2005/8/layout/vProcess5"/>
    <dgm:cxn modelId="{565312A2-82D7-46EF-8FE4-28885B76D901}" type="presOf" srcId="{8AF71591-148D-43D3-AAD7-081740D4517D}" destId="{ECD35BD6-C1FF-4CF2-8945-79E14345A9DF}" srcOrd="0" destOrd="0" presId="urn:microsoft.com/office/officeart/2005/8/layout/vProcess5"/>
    <dgm:cxn modelId="{5543F1A2-689C-47C3-A7C0-2CBFC7153D22}" type="presOf" srcId="{9151D971-926B-4D36-8355-9C0F20CD9FF3}" destId="{4A9D4A63-8A48-4971-BDB7-00051352352C}" srcOrd="1" destOrd="0" presId="urn:microsoft.com/office/officeart/2005/8/layout/vProcess5"/>
    <dgm:cxn modelId="{044F2AB7-C209-4825-B17E-5C33D79D8497}" type="presOf" srcId="{12F001FE-4271-4124-899C-0E16523FA44F}" destId="{7592D325-8808-4FF5-89B0-0DB325467ED6}" srcOrd="0" destOrd="0" presId="urn:microsoft.com/office/officeart/2005/8/layout/vProcess5"/>
    <dgm:cxn modelId="{C4D4B8B7-EA64-43BF-B2B8-615068086131}" type="presOf" srcId="{D5D56711-D497-4375-BC96-D919AC6113CE}" destId="{768CA632-52E7-4493-8415-D835DDB7BD6C}" srcOrd="0" destOrd="0" presId="urn:microsoft.com/office/officeart/2005/8/layout/vProcess5"/>
    <dgm:cxn modelId="{3ED1CEBB-A1B7-41A3-8B3D-503719C1EBAC}" srcId="{0D1112BF-F69C-4879-B551-182F31C0F4C3}" destId="{9151D971-926B-4D36-8355-9C0F20CD9FF3}" srcOrd="2" destOrd="0" parTransId="{0AA61DA9-AC27-4811-B52F-AC0BC8C15388}" sibTransId="{D5D56711-D497-4375-BC96-D919AC6113CE}"/>
    <dgm:cxn modelId="{912256C1-6FE5-4E61-8FE2-16E66050B4A3}" type="presOf" srcId="{9151D971-926B-4D36-8355-9C0F20CD9FF3}" destId="{5318FAEA-FACF-4590-B218-7358A7C1D0B4}" srcOrd="0" destOrd="0" presId="urn:microsoft.com/office/officeart/2005/8/layout/vProcess5"/>
    <dgm:cxn modelId="{0317E2D0-51AF-4472-A1EB-4121FBFDF291}" type="presOf" srcId="{8ECFEFB0-CDC2-42BB-A79A-7DA6ACFD494D}" destId="{C6EE45D4-495C-460C-B49A-15881E080A19}" srcOrd="1" destOrd="0" presId="urn:microsoft.com/office/officeart/2005/8/layout/vProcess5"/>
    <dgm:cxn modelId="{17E1B3DB-EE64-4A5D-BB6B-C8EBCB7D155A}" type="presOf" srcId="{8AF71591-148D-43D3-AAD7-081740D4517D}" destId="{589EB294-1225-472D-BC94-BC7B3AA71914}" srcOrd="1" destOrd="0" presId="urn:microsoft.com/office/officeart/2005/8/layout/vProcess5"/>
    <dgm:cxn modelId="{13265CDF-E81D-4C1E-B22F-ACDAC4276820}" type="presOf" srcId="{F4977D5E-74B9-4F9C-94A0-A1EE44F521D3}" destId="{964540AA-58C5-433A-9156-7C2DAF87CFC4}" srcOrd="0" destOrd="0" presId="urn:microsoft.com/office/officeart/2005/8/layout/vProcess5"/>
    <dgm:cxn modelId="{3782F4E6-0EA5-432B-9BFF-5DEFAB7BA9E3}" type="presOf" srcId="{29AED239-F679-4E1A-9678-AA3126D36C56}" destId="{331EC4AB-985D-4876-A9E6-E88D365EBBE7}" srcOrd="1" destOrd="0" presId="urn:microsoft.com/office/officeart/2005/8/layout/vProcess5"/>
    <dgm:cxn modelId="{D6FFACEC-C04A-401A-9B94-F50765AE5F90}" srcId="{0D1112BF-F69C-4879-B551-182F31C0F4C3}" destId="{8ECFEFB0-CDC2-42BB-A79A-7DA6ACFD494D}" srcOrd="1" destOrd="0" parTransId="{D7B03A70-F08A-47F0-9A01-4E410F036092}" sibTransId="{F4977D5E-74B9-4F9C-94A0-A1EE44F521D3}"/>
    <dgm:cxn modelId="{52936FFC-6EE2-4041-80E3-2A7E9879E988}" type="presOf" srcId="{664C5297-371B-41FA-A3EF-07A20FF11831}" destId="{BD2B1CBC-3E22-4D3F-9965-F3B9618D7C6A}" srcOrd="0" destOrd="0" presId="urn:microsoft.com/office/officeart/2005/8/layout/vProcess5"/>
    <dgm:cxn modelId="{A7FACE17-6C52-4195-8298-1E23918B1BB8}" type="presParOf" srcId="{46AAB487-D7EA-4F3D-AFF3-48D02088ED38}" destId="{3AE6EFC2-3060-47CC-89F0-7D7FB29E77B4}" srcOrd="0" destOrd="0" presId="urn:microsoft.com/office/officeart/2005/8/layout/vProcess5"/>
    <dgm:cxn modelId="{665A7F3B-5E0D-47CE-915C-D6352E610958}" type="presParOf" srcId="{46AAB487-D7EA-4F3D-AFF3-48D02088ED38}" destId="{BF00F355-290D-4D1A-9757-7CF13F3DFBF6}" srcOrd="1" destOrd="0" presId="urn:microsoft.com/office/officeart/2005/8/layout/vProcess5"/>
    <dgm:cxn modelId="{253A3D1B-CB20-48A5-9F0F-C19FD8C061F7}" type="presParOf" srcId="{46AAB487-D7EA-4F3D-AFF3-48D02088ED38}" destId="{F048CFB2-896D-4F82-98DC-90FCEF89DD13}" srcOrd="2" destOrd="0" presId="urn:microsoft.com/office/officeart/2005/8/layout/vProcess5"/>
    <dgm:cxn modelId="{FFC1DD93-AD40-4C62-8DD5-4F71EA228C3A}" type="presParOf" srcId="{46AAB487-D7EA-4F3D-AFF3-48D02088ED38}" destId="{5318FAEA-FACF-4590-B218-7358A7C1D0B4}" srcOrd="3" destOrd="0" presId="urn:microsoft.com/office/officeart/2005/8/layout/vProcess5"/>
    <dgm:cxn modelId="{0E86E128-0561-45FB-8EFE-53F9E7646E6B}" type="presParOf" srcId="{46AAB487-D7EA-4F3D-AFF3-48D02088ED38}" destId="{A505E13A-F208-465B-990D-52D15FF5C167}" srcOrd="4" destOrd="0" presId="urn:microsoft.com/office/officeart/2005/8/layout/vProcess5"/>
    <dgm:cxn modelId="{E91409B0-A84E-4141-A316-423A5DBDDC6A}" type="presParOf" srcId="{46AAB487-D7EA-4F3D-AFF3-48D02088ED38}" destId="{ECD35BD6-C1FF-4CF2-8945-79E14345A9DF}" srcOrd="5" destOrd="0" presId="urn:microsoft.com/office/officeart/2005/8/layout/vProcess5"/>
    <dgm:cxn modelId="{3985A5D3-1013-44AA-9D0C-D35DF9BA4B82}" type="presParOf" srcId="{46AAB487-D7EA-4F3D-AFF3-48D02088ED38}" destId="{BD2B1CBC-3E22-4D3F-9965-F3B9618D7C6A}" srcOrd="6" destOrd="0" presId="urn:microsoft.com/office/officeart/2005/8/layout/vProcess5"/>
    <dgm:cxn modelId="{80B9B029-CBAE-46B8-A8BA-03A45D246618}" type="presParOf" srcId="{46AAB487-D7EA-4F3D-AFF3-48D02088ED38}" destId="{964540AA-58C5-433A-9156-7C2DAF87CFC4}" srcOrd="7" destOrd="0" presId="urn:microsoft.com/office/officeart/2005/8/layout/vProcess5"/>
    <dgm:cxn modelId="{9344B928-B76E-4DA7-B98E-5EDF7A21A1CF}" type="presParOf" srcId="{46AAB487-D7EA-4F3D-AFF3-48D02088ED38}" destId="{768CA632-52E7-4493-8415-D835DDB7BD6C}" srcOrd="8" destOrd="0" presId="urn:microsoft.com/office/officeart/2005/8/layout/vProcess5"/>
    <dgm:cxn modelId="{71D1F459-86A5-48A4-81E5-8393046DF42F}" type="presParOf" srcId="{46AAB487-D7EA-4F3D-AFF3-48D02088ED38}" destId="{7592D325-8808-4FF5-89B0-0DB325467ED6}" srcOrd="9" destOrd="0" presId="urn:microsoft.com/office/officeart/2005/8/layout/vProcess5"/>
    <dgm:cxn modelId="{6E41188C-D139-430B-B348-F85E907ECBF9}" type="presParOf" srcId="{46AAB487-D7EA-4F3D-AFF3-48D02088ED38}" destId="{C474F4ED-5284-45DA-A9BA-FCA489104B28}" srcOrd="10" destOrd="0" presId="urn:microsoft.com/office/officeart/2005/8/layout/vProcess5"/>
    <dgm:cxn modelId="{D4298D4C-826D-4D0F-B2A1-D3D814DEC01D}" type="presParOf" srcId="{46AAB487-D7EA-4F3D-AFF3-48D02088ED38}" destId="{C6EE45D4-495C-460C-B49A-15881E080A19}" srcOrd="11" destOrd="0" presId="urn:microsoft.com/office/officeart/2005/8/layout/vProcess5"/>
    <dgm:cxn modelId="{B3019CCA-D74F-4A72-810E-1A67AC81EA14}" type="presParOf" srcId="{46AAB487-D7EA-4F3D-AFF3-48D02088ED38}" destId="{4A9D4A63-8A48-4971-BDB7-00051352352C}" srcOrd="12" destOrd="0" presId="urn:microsoft.com/office/officeart/2005/8/layout/vProcess5"/>
    <dgm:cxn modelId="{8AC80F62-82DF-436A-8A68-33B3473BA0DD}" type="presParOf" srcId="{46AAB487-D7EA-4F3D-AFF3-48D02088ED38}" destId="{331EC4AB-985D-4876-A9E6-E88D365EBBE7}" srcOrd="13" destOrd="0" presId="urn:microsoft.com/office/officeart/2005/8/layout/vProcess5"/>
    <dgm:cxn modelId="{360C09F8-A773-4D6D-8223-BE185C622E59}" type="presParOf" srcId="{46AAB487-D7EA-4F3D-AFF3-48D02088ED38}" destId="{589EB294-1225-472D-BC94-BC7B3AA7191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CF1F9D2-65F0-4BAA-9E03-66234E4826C8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0AD5B93-6A39-4401-A9B2-919959A80177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Less paperwork and duplication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6AF4DE-CBD3-4E61-9510-598F161AACEE}" type="parTrans" cxnId="{1219DB89-23F4-482C-8CA3-F30E7E4852D7}">
      <dgm:prSet/>
      <dgm:spPr/>
      <dgm:t>
        <a:bodyPr/>
        <a:lstStyle/>
        <a:p>
          <a:endParaRPr lang="en-US"/>
        </a:p>
      </dgm:t>
    </dgm:pt>
    <dgm:pt modelId="{4DDEC45F-ED3D-42BF-BCFF-D44474B77751}" type="sibTrans" cxnId="{1219DB89-23F4-482C-8CA3-F30E7E4852D7}">
      <dgm:prSet/>
      <dgm:spPr/>
      <dgm:t>
        <a:bodyPr/>
        <a:lstStyle/>
        <a:p>
          <a:endParaRPr lang="en-US"/>
        </a:p>
      </dgm:t>
    </dgm:pt>
    <dgm:pt modelId="{836C60B0-BEDD-41FD-ADBF-D3B7D9B4720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Increased digital skill requirements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57AB16-BAAE-4985-B50C-0D5E276BA165}" type="parTrans" cxnId="{37B4562A-D806-4B09-9D45-42A8A4D19BD5}">
      <dgm:prSet/>
      <dgm:spPr/>
      <dgm:t>
        <a:bodyPr/>
        <a:lstStyle/>
        <a:p>
          <a:endParaRPr lang="en-US"/>
        </a:p>
      </dgm:t>
    </dgm:pt>
    <dgm:pt modelId="{C5302AD9-BD42-4B11-B6DB-712D0F1F9359}" type="sibTrans" cxnId="{37B4562A-D806-4B09-9D45-42A8A4D19BD5}">
      <dgm:prSet/>
      <dgm:spPr/>
      <dgm:t>
        <a:bodyPr/>
        <a:lstStyle/>
        <a:p>
          <a:endParaRPr lang="en-US"/>
        </a:p>
      </dgm:t>
    </dgm:pt>
    <dgm:pt modelId="{16F21617-EC7B-4B44-BDE0-3C2B8AAD09D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Limited protected training capacity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82093B-F951-4AD0-B032-3B0EC329C28F}" type="parTrans" cxnId="{A5AC775D-17A2-4529-BCB9-336B588339D4}">
      <dgm:prSet/>
      <dgm:spPr/>
      <dgm:t>
        <a:bodyPr/>
        <a:lstStyle/>
        <a:p>
          <a:endParaRPr lang="en-US"/>
        </a:p>
      </dgm:t>
    </dgm:pt>
    <dgm:pt modelId="{BC383DD2-9346-4F9B-80B1-EE71E89EE4D4}" type="sibTrans" cxnId="{A5AC775D-17A2-4529-BCB9-336B588339D4}">
      <dgm:prSet/>
      <dgm:spPr/>
      <dgm:t>
        <a:bodyPr/>
        <a:lstStyle/>
        <a:p>
          <a:endParaRPr lang="en-US"/>
        </a:p>
      </dgm:t>
    </dgm:pt>
    <dgm:pt modelId="{94F7E605-2534-4939-B87C-55BA0344599B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Resistance and workload pressures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936856-B541-420B-AFE9-91DF28CF61D4}" type="parTrans" cxnId="{B2108404-A5AB-482F-AE49-7FE219774EE7}">
      <dgm:prSet/>
      <dgm:spPr/>
      <dgm:t>
        <a:bodyPr/>
        <a:lstStyle/>
        <a:p>
          <a:endParaRPr lang="en-US"/>
        </a:p>
      </dgm:t>
    </dgm:pt>
    <dgm:pt modelId="{C8AB0EE2-6847-405D-9F48-612E15E8F60F}" type="sibTrans" cxnId="{B2108404-A5AB-482F-AE49-7FE219774EE7}">
      <dgm:prSet/>
      <dgm:spPr/>
      <dgm:t>
        <a:bodyPr/>
        <a:lstStyle/>
        <a:p>
          <a:endParaRPr lang="en-US"/>
        </a:p>
      </dgm:t>
    </dgm:pt>
    <dgm:pt modelId="{B1CC0674-1256-41D7-96C1-7FFA2DA0DAE3}">
      <dgm:prSet/>
      <dgm:spPr/>
      <dgm:t>
        <a:bodyPr/>
        <a:lstStyle/>
        <a:p>
          <a:r>
            <a:rPr lang="en-GB" dirty="0"/>
            <a:t>(SCIE, n.d.; House of Commons Health and Social Care Committee, 2023)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9436BD-6A36-420C-8CB6-FD002BD8C1A4}" type="parTrans" cxnId="{F9EFE2AC-249B-41D2-AFF3-7530F59F0D4A}">
      <dgm:prSet/>
      <dgm:spPr/>
      <dgm:t>
        <a:bodyPr/>
        <a:lstStyle/>
        <a:p>
          <a:endParaRPr lang="en-US"/>
        </a:p>
      </dgm:t>
    </dgm:pt>
    <dgm:pt modelId="{2002BFBF-1442-4A66-BD83-8F653849A0E5}" type="sibTrans" cxnId="{F9EFE2AC-249B-41D2-AFF3-7530F59F0D4A}">
      <dgm:prSet/>
      <dgm:spPr/>
      <dgm:t>
        <a:bodyPr/>
        <a:lstStyle/>
        <a:p>
          <a:endParaRPr lang="en-US"/>
        </a:p>
      </dgm:t>
    </dgm:pt>
    <dgm:pt modelId="{A287FC9C-3A86-4B3A-8FAB-8BA18B5211A5}" type="pres">
      <dgm:prSet presAssocID="{BCF1F9D2-65F0-4BAA-9E03-66234E4826C8}" presName="linear" presStyleCnt="0">
        <dgm:presLayoutVars>
          <dgm:dir/>
          <dgm:animLvl val="lvl"/>
          <dgm:resizeHandles val="exact"/>
        </dgm:presLayoutVars>
      </dgm:prSet>
      <dgm:spPr/>
    </dgm:pt>
    <dgm:pt modelId="{41624C96-6E1A-4FB0-B919-C0F287C083EB}" type="pres">
      <dgm:prSet presAssocID="{40AD5B93-6A39-4401-A9B2-919959A80177}" presName="parentLin" presStyleCnt="0"/>
      <dgm:spPr/>
    </dgm:pt>
    <dgm:pt modelId="{CC17F091-4623-4EBD-BA0B-7812A2760FFC}" type="pres">
      <dgm:prSet presAssocID="{40AD5B93-6A39-4401-A9B2-919959A80177}" presName="parentLeftMargin" presStyleLbl="node1" presStyleIdx="0" presStyleCnt="5"/>
      <dgm:spPr/>
    </dgm:pt>
    <dgm:pt modelId="{8FDD2BFE-828C-45AD-B42F-432A035CF58D}" type="pres">
      <dgm:prSet presAssocID="{40AD5B93-6A39-4401-A9B2-919959A8017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6FBE2DD-289B-4B6E-9AC9-CA9AE558CB0F}" type="pres">
      <dgm:prSet presAssocID="{40AD5B93-6A39-4401-A9B2-919959A80177}" presName="negativeSpace" presStyleCnt="0"/>
      <dgm:spPr/>
    </dgm:pt>
    <dgm:pt modelId="{DE23074B-00FC-46E6-97F3-760108BCBD8D}" type="pres">
      <dgm:prSet presAssocID="{40AD5B93-6A39-4401-A9B2-919959A80177}" presName="childText" presStyleLbl="conFgAcc1" presStyleIdx="0" presStyleCnt="5">
        <dgm:presLayoutVars>
          <dgm:bulletEnabled val="1"/>
        </dgm:presLayoutVars>
      </dgm:prSet>
      <dgm:spPr/>
    </dgm:pt>
    <dgm:pt modelId="{7BE95832-2076-4C7D-9832-A9DD17BC6BBD}" type="pres">
      <dgm:prSet presAssocID="{4DDEC45F-ED3D-42BF-BCFF-D44474B77751}" presName="spaceBetweenRectangles" presStyleCnt="0"/>
      <dgm:spPr/>
    </dgm:pt>
    <dgm:pt modelId="{2D775297-0519-479A-95B5-9203DC5D4B14}" type="pres">
      <dgm:prSet presAssocID="{836C60B0-BEDD-41FD-ADBF-D3B7D9B47205}" presName="parentLin" presStyleCnt="0"/>
      <dgm:spPr/>
    </dgm:pt>
    <dgm:pt modelId="{4BCEDC48-D055-414E-AF08-B2E0DF95C894}" type="pres">
      <dgm:prSet presAssocID="{836C60B0-BEDD-41FD-ADBF-D3B7D9B47205}" presName="parentLeftMargin" presStyleLbl="node1" presStyleIdx="0" presStyleCnt="5"/>
      <dgm:spPr/>
    </dgm:pt>
    <dgm:pt modelId="{A165F450-67BE-4A29-870C-FC42B191C08A}" type="pres">
      <dgm:prSet presAssocID="{836C60B0-BEDD-41FD-ADBF-D3B7D9B4720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F692D2C-3057-4F59-8684-5DA8CFFF3A07}" type="pres">
      <dgm:prSet presAssocID="{836C60B0-BEDD-41FD-ADBF-D3B7D9B47205}" presName="negativeSpace" presStyleCnt="0"/>
      <dgm:spPr/>
    </dgm:pt>
    <dgm:pt modelId="{E3EB1DA7-F2D8-4245-AD07-F2434F89CCC7}" type="pres">
      <dgm:prSet presAssocID="{836C60B0-BEDD-41FD-ADBF-D3B7D9B47205}" presName="childText" presStyleLbl="conFgAcc1" presStyleIdx="1" presStyleCnt="5">
        <dgm:presLayoutVars>
          <dgm:bulletEnabled val="1"/>
        </dgm:presLayoutVars>
      </dgm:prSet>
      <dgm:spPr/>
    </dgm:pt>
    <dgm:pt modelId="{4071D3E4-C37B-4CA0-AD32-62461EEC18A3}" type="pres">
      <dgm:prSet presAssocID="{C5302AD9-BD42-4B11-B6DB-712D0F1F9359}" presName="spaceBetweenRectangles" presStyleCnt="0"/>
      <dgm:spPr/>
    </dgm:pt>
    <dgm:pt modelId="{F67784E8-9810-4C39-BCEC-489C311FE107}" type="pres">
      <dgm:prSet presAssocID="{16F21617-EC7B-4B44-BDE0-3C2B8AAD09DB}" presName="parentLin" presStyleCnt="0"/>
      <dgm:spPr/>
    </dgm:pt>
    <dgm:pt modelId="{B6CE9015-BE04-4467-A5CD-95D687E3446D}" type="pres">
      <dgm:prSet presAssocID="{16F21617-EC7B-4B44-BDE0-3C2B8AAD09DB}" presName="parentLeftMargin" presStyleLbl="node1" presStyleIdx="1" presStyleCnt="5"/>
      <dgm:spPr/>
    </dgm:pt>
    <dgm:pt modelId="{E8EC55AE-BB6C-4F86-BC14-846B10BD365B}" type="pres">
      <dgm:prSet presAssocID="{16F21617-EC7B-4B44-BDE0-3C2B8AAD09D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3D203B5-4F4F-41CC-996B-4556A8211AC3}" type="pres">
      <dgm:prSet presAssocID="{16F21617-EC7B-4B44-BDE0-3C2B8AAD09DB}" presName="negativeSpace" presStyleCnt="0"/>
      <dgm:spPr/>
    </dgm:pt>
    <dgm:pt modelId="{6BC99605-D607-4158-A387-27CFBBFE4A74}" type="pres">
      <dgm:prSet presAssocID="{16F21617-EC7B-4B44-BDE0-3C2B8AAD09DB}" presName="childText" presStyleLbl="conFgAcc1" presStyleIdx="2" presStyleCnt="5">
        <dgm:presLayoutVars>
          <dgm:bulletEnabled val="1"/>
        </dgm:presLayoutVars>
      </dgm:prSet>
      <dgm:spPr/>
    </dgm:pt>
    <dgm:pt modelId="{D554B3B8-CA2A-49AF-A809-36D50D1FFB34}" type="pres">
      <dgm:prSet presAssocID="{BC383DD2-9346-4F9B-80B1-EE71E89EE4D4}" presName="spaceBetweenRectangles" presStyleCnt="0"/>
      <dgm:spPr/>
    </dgm:pt>
    <dgm:pt modelId="{88A28704-C672-406D-8BCB-F61F01034D23}" type="pres">
      <dgm:prSet presAssocID="{94F7E605-2534-4939-B87C-55BA0344599B}" presName="parentLin" presStyleCnt="0"/>
      <dgm:spPr/>
    </dgm:pt>
    <dgm:pt modelId="{C1F08A79-7F7B-4EBF-B431-92A4E57AAC7B}" type="pres">
      <dgm:prSet presAssocID="{94F7E605-2534-4939-B87C-55BA0344599B}" presName="parentLeftMargin" presStyleLbl="node1" presStyleIdx="2" presStyleCnt="5"/>
      <dgm:spPr/>
    </dgm:pt>
    <dgm:pt modelId="{169D055A-B822-4660-B30C-EE2792431A4B}" type="pres">
      <dgm:prSet presAssocID="{94F7E605-2534-4939-B87C-55BA0344599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E2485D7-2AD2-49D2-BFB1-709745763D0B}" type="pres">
      <dgm:prSet presAssocID="{94F7E605-2534-4939-B87C-55BA0344599B}" presName="negativeSpace" presStyleCnt="0"/>
      <dgm:spPr/>
    </dgm:pt>
    <dgm:pt modelId="{9447AA60-17DF-4A34-BC94-0B50307563CC}" type="pres">
      <dgm:prSet presAssocID="{94F7E605-2534-4939-B87C-55BA0344599B}" presName="childText" presStyleLbl="conFgAcc1" presStyleIdx="3" presStyleCnt="5">
        <dgm:presLayoutVars>
          <dgm:bulletEnabled val="1"/>
        </dgm:presLayoutVars>
      </dgm:prSet>
      <dgm:spPr/>
    </dgm:pt>
    <dgm:pt modelId="{46E61E7B-C6B9-4286-9E2F-A8ACFD7DD8A5}" type="pres">
      <dgm:prSet presAssocID="{C8AB0EE2-6847-405D-9F48-612E15E8F60F}" presName="spaceBetweenRectangles" presStyleCnt="0"/>
      <dgm:spPr/>
    </dgm:pt>
    <dgm:pt modelId="{32314436-4A38-428E-AE64-1B5351D94630}" type="pres">
      <dgm:prSet presAssocID="{B1CC0674-1256-41D7-96C1-7FFA2DA0DAE3}" presName="parentLin" presStyleCnt="0"/>
      <dgm:spPr/>
    </dgm:pt>
    <dgm:pt modelId="{3C68E7B1-1888-464E-82ED-4DEAADAE736E}" type="pres">
      <dgm:prSet presAssocID="{B1CC0674-1256-41D7-96C1-7FFA2DA0DAE3}" presName="parentLeftMargin" presStyleLbl="node1" presStyleIdx="3" presStyleCnt="5"/>
      <dgm:spPr/>
    </dgm:pt>
    <dgm:pt modelId="{66FD846C-79CF-4508-BF4D-8EE33A135546}" type="pres">
      <dgm:prSet presAssocID="{B1CC0674-1256-41D7-96C1-7FFA2DA0DAE3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89D598D9-1217-434F-BC52-0C850CA012B8}" type="pres">
      <dgm:prSet presAssocID="{B1CC0674-1256-41D7-96C1-7FFA2DA0DAE3}" presName="negativeSpace" presStyleCnt="0"/>
      <dgm:spPr/>
    </dgm:pt>
    <dgm:pt modelId="{6A64DC73-107F-47F8-A32E-DA2A96438318}" type="pres">
      <dgm:prSet presAssocID="{B1CC0674-1256-41D7-96C1-7FFA2DA0DAE3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B2108404-A5AB-482F-AE49-7FE219774EE7}" srcId="{BCF1F9D2-65F0-4BAA-9E03-66234E4826C8}" destId="{94F7E605-2534-4939-B87C-55BA0344599B}" srcOrd="3" destOrd="0" parTransId="{5B936856-B541-420B-AFE9-91DF28CF61D4}" sibTransId="{C8AB0EE2-6847-405D-9F48-612E15E8F60F}"/>
    <dgm:cxn modelId="{37B4562A-D806-4B09-9D45-42A8A4D19BD5}" srcId="{BCF1F9D2-65F0-4BAA-9E03-66234E4826C8}" destId="{836C60B0-BEDD-41FD-ADBF-D3B7D9B47205}" srcOrd="1" destOrd="0" parTransId="{8F57AB16-BAAE-4985-B50C-0D5E276BA165}" sibTransId="{C5302AD9-BD42-4B11-B6DB-712D0F1F9359}"/>
    <dgm:cxn modelId="{85463E30-0604-4C20-BCF2-1096799A783E}" type="presOf" srcId="{40AD5B93-6A39-4401-A9B2-919959A80177}" destId="{CC17F091-4623-4EBD-BA0B-7812A2760FFC}" srcOrd="0" destOrd="0" presId="urn:microsoft.com/office/officeart/2005/8/layout/list1"/>
    <dgm:cxn modelId="{BD77383C-B875-473E-92F1-A8270523D375}" type="presOf" srcId="{B1CC0674-1256-41D7-96C1-7FFA2DA0DAE3}" destId="{3C68E7B1-1888-464E-82ED-4DEAADAE736E}" srcOrd="0" destOrd="0" presId="urn:microsoft.com/office/officeart/2005/8/layout/list1"/>
    <dgm:cxn modelId="{A5AC775D-17A2-4529-BCB9-336B588339D4}" srcId="{BCF1F9D2-65F0-4BAA-9E03-66234E4826C8}" destId="{16F21617-EC7B-4B44-BDE0-3C2B8AAD09DB}" srcOrd="2" destOrd="0" parTransId="{A282093B-F951-4AD0-B032-3B0EC329C28F}" sibTransId="{BC383DD2-9346-4F9B-80B1-EE71E89EE4D4}"/>
    <dgm:cxn modelId="{C5DEEE46-17B0-4BAB-A221-168B048C991C}" type="presOf" srcId="{94F7E605-2534-4939-B87C-55BA0344599B}" destId="{C1F08A79-7F7B-4EBF-B431-92A4E57AAC7B}" srcOrd="0" destOrd="0" presId="urn:microsoft.com/office/officeart/2005/8/layout/list1"/>
    <dgm:cxn modelId="{37783B49-BE5E-4FCF-BF3C-1C311DDF2D66}" type="presOf" srcId="{836C60B0-BEDD-41FD-ADBF-D3B7D9B47205}" destId="{A165F450-67BE-4A29-870C-FC42B191C08A}" srcOrd="1" destOrd="0" presId="urn:microsoft.com/office/officeart/2005/8/layout/list1"/>
    <dgm:cxn modelId="{86D49472-F666-46DD-9E34-B4C42403B460}" type="presOf" srcId="{B1CC0674-1256-41D7-96C1-7FFA2DA0DAE3}" destId="{66FD846C-79CF-4508-BF4D-8EE33A135546}" srcOrd="1" destOrd="0" presId="urn:microsoft.com/office/officeart/2005/8/layout/list1"/>
    <dgm:cxn modelId="{784DE373-9153-408E-B5DE-EC1674F8E89A}" type="presOf" srcId="{94F7E605-2534-4939-B87C-55BA0344599B}" destId="{169D055A-B822-4660-B30C-EE2792431A4B}" srcOrd="1" destOrd="0" presId="urn:microsoft.com/office/officeart/2005/8/layout/list1"/>
    <dgm:cxn modelId="{1219DB89-23F4-482C-8CA3-F30E7E4852D7}" srcId="{BCF1F9D2-65F0-4BAA-9E03-66234E4826C8}" destId="{40AD5B93-6A39-4401-A9B2-919959A80177}" srcOrd="0" destOrd="0" parTransId="{1C6AF4DE-CBD3-4E61-9510-598F161AACEE}" sibTransId="{4DDEC45F-ED3D-42BF-BCFF-D44474B77751}"/>
    <dgm:cxn modelId="{91426D91-FF1B-4EC8-9DA8-98AF4BDC582D}" type="presOf" srcId="{16F21617-EC7B-4B44-BDE0-3C2B8AAD09DB}" destId="{E8EC55AE-BB6C-4F86-BC14-846B10BD365B}" srcOrd="1" destOrd="0" presId="urn:microsoft.com/office/officeart/2005/8/layout/list1"/>
    <dgm:cxn modelId="{EE222A9A-351A-450D-B6C2-4FB6FB4CE797}" type="presOf" srcId="{40AD5B93-6A39-4401-A9B2-919959A80177}" destId="{8FDD2BFE-828C-45AD-B42F-432A035CF58D}" srcOrd="1" destOrd="0" presId="urn:microsoft.com/office/officeart/2005/8/layout/list1"/>
    <dgm:cxn modelId="{F9EFE2AC-249B-41D2-AFF3-7530F59F0D4A}" srcId="{BCF1F9D2-65F0-4BAA-9E03-66234E4826C8}" destId="{B1CC0674-1256-41D7-96C1-7FFA2DA0DAE3}" srcOrd="4" destOrd="0" parTransId="{259436BD-6A36-420C-8CB6-FD002BD8C1A4}" sibTransId="{2002BFBF-1442-4A66-BD83-8F653849A0E5}"/>
    <dgm:cxn modelId="{A74A01B1-1344-4283-9843-BA6ACBDE310E}" type="presOf" srcId="{BCF1F9D2-65F0-4BAA-9E03-66234E4826C8}" destId="{A287FC9C-3A86-4B3A-8FAB-8BA18B5211A5}" srcOrd="0" destOrd="0" presId="urn:microsoft.com/office/officeart/2005/8/layout/list1"/>
    <dgm:cxn modelId="{7B2384DF-9990-4AEB-A1E0-4B19F3739BFC}" type="presOf" srcId="{16F21617-EC7B-4B44-BDE0-3C2B8AAD09DB}" destId="{B6CE9015-BE04-4467-A5CD-95D687E3446D}" srcOrd="0" destOrd="0" presId="urn:microsoft.com/office/officeart/2005/8/layout/list1"/>
    <dgm:cxn modelId="{C637E7E9-71E0-40B6-901C-29724D95D1D3}" type="presOf" srcId="{836C60B0-BEDD-41FD-ADBF-D3B7D9B47205}" destId="{4BCEDC48-D055-414E-AF08-B2E0DF95C894}" srcOrd="0" destOrd="0" presId="urn:microsoft.com/office/officeart/2005/8/layout/list1"/>
    <dgm:cxn modelId="{49882853-C0F3-40EE-998E-25349E08433D}" type="presParOf" srcId="{A287FC9C-3A86-4B3A-8FAB-8BA18B5211A5}" destId="{41624C96-6E1A-4FB0-B919-C0F287C083EB}" srcOrd="0" destOrd="0" presId="urn:microsoft.com/office/officeart/2005/8/layout/list1"/>
    <dgm:cxn modelId="{2593B4F1-422A-4BA7-BEFA-2C1AB8F06601}" type="presParOf" srcId="{41624C96-6E1A-4FB0-B919-C0F287C083EB}" destId="{CC17F091-4623-4EBD-BA0B-7812A2760FFC}" srcOrd="0" destOrd="0" presId="urn:microsoft.com/office/officeart/2005/8/layout/list1"/>
    <dgm:cxn modelId="{7CED54D9-E3C0-4E12-A42C-CE8628302E24}" type="presParOf" srcId="{41624C96-6E1A-4FB0-B919-C0F287C083EB}" destId="{8FDD2BFE-828C-45AD-B42F-432A035CF58D}" srcOrd="1" destOrd="0" presId="urn:microsoft.com/office/officeart/2005/8/layout/list1"/>
    <dgm:cxn modelId="{FC0C8F62-CE99-48D6-BE13-DF25D9A3B901}" type="presParOf" srcId="{A287FC9C-3A86-4B3A-8FAB-8BA18B5211A5}" destId="{96FBE2DD-289B-4B6E-9AC9-CA9AE558CB0F}" srcOrd="1" destOrd="0" presId="urn:microsoft.com/office/officeart/2005/8/layout/list1"/>
    <dgm:cxn modelId="{D253636E-27AA-403B-94A6-40819AD6E02D}" type="presParOf" srcId="{A287FC9C-3A86-4B3A-8FAB-8BA18B5211A5}" destId="{DE23074B-00FC-46E6-97F3-760108BCBD8D}" srcOrd="2" destOrd="0" presId="urn:microsoft.com/office/officeart/2005/8/layout/list1"/>
    <dgm:cxn modelId="{DE91DC37-430C-468A-A691-4904467A62C3}" type="presParOf" srcId="{A287FC9C-3A86-4B3A-8FAB-8BA18B5211A5}" destId="{7BE95832-2076-4C7D-9832-A9DD17BC6BBD}" srcOrd="3" destOrd="0" presId="urn:microsoft.com/office/officeart/2005/8/layout/list1"/>
    <dgm:cxn modelId="{7AA98DB3-DD40-462D-BC41-2C2365E332A4}" type="presParOf" srcId="{A287FC9C-3A86-4B3A-8FAB-8BA18B5211A5}" destId="{2D775297-0519-479A-95B5-9203DC5D4B14}" srcOrd="4" destOrd="0" presId="urn:microsoft.com/office/officeart/2005/8/layout/list1"/>
    <dgm:cxn modelId="{B8C59333-85A2-4011-A0DB-0C988AAF37F8}" type="presParOf" srcId="{2D775297-0519-479A-95B5-9203DC5D4B14}" destId="{4BCEDC48-D055-414E-AF08-B2E0DF95C894}" srcOrd="0" destOrd="0" presId="urn:microsoft.com/office/officeart/2005/8/layout/list1"/>
    <dgm:cxn modelId="{8BC395D4-74D4-4B93-A4DB-A5E1B4687FE6}" type="presParOf" srcId="{2D775297-0519-479A-95B5-9203DC5D4B14}" destId="{A165F450-67BE-4A29-870C-FC42B191C08A}" srcOrd="1" destOrd="0" presId="urn:microsoft.com/office/officeart/2005/8/layout/list1"/>
    <dgm:cxn modelId="{352BAE00-EDC5-4FCA-B334-AD05E93A9359}" type="presParOf" srcId="{A287FC9C-3A86-4B3A-8FAB-8BA18B5211A5}" destId="{CF692D2C-3057-4F59-8684-5DA8CFFF3A07}" srcOrd="5" destOrd="0" presId="urn:microsoft.com/office/officeart/2005/8/layout/list1"/>
    <dgm:cxn modelId="{F0EBED41-243F-4219-8424-FFA7D565FD15}" type="presParOf" srcId="{A287FC9C-3A86-4B3A-8FAB-8BA18B5211A5}" destId="{E3EB1DA7-F2D8-4245-AD07-F2434F89CCC7}" srcOrd="6" destOrd="0" presId="urn:microsoft.com/office/officeart/2005/8/layout/list1"/>
    <dgm:cxn modelId="{84F838E9-6CEE-4FDB-BA4E-EE3A13A325ED}" type="presParOf" srcId="{A287FC9C-3A86-4B3A-8FAB-8BA18B5211A5}" destId="{4071D3E4-C37B-4CA0-AD32-62461EEC18A3}" srcOrd="7" destOrd="0" presId="urn:microsoft.com/office/officeart/2005/8/layout/list1"/>
    <dgm:cxn modelId="{8F52942F-B3B0-48B9-BE79-AA2117295AC0}" type="presParOf" srcId="{A287FC9C-3A86-4B3A-8FAB-8BA18B5211A5}" destId="{F67784E8-9810-4C39-BCEC-489C311FE107}" srcOrd="8" destOrd="0" presId="urn:microsoft.com/office/officeart/2005/8/layout/list1"/>
    <dgm:cxn modelId="{6B89F068-A220-4893-A585-452477BE8E6C}" type="presParOf" srcId="{F67784E8-9810-4C39-BCEC-489C311FE107}" destId="{B6CE9015-BE04-4467-A5CD-95D687E3446D}" srcOrd="0" destOrd="0" presId="urn:microsoft.com/office/officeart/2005/8/layout/list1"/>
    <dgm:cxn modelId="{B7C4EE69-80F2-4699-9253-523D545CA7A1}" type="presParOf" srcId="{F67784E8-9810-4C39-BCEC-489C311FE107}" destId="{E8EC55AE-BB6C-4F86-BC14-846B10BD365B}" srcOrd="1" destOrd="0" presId="urn:microsoft.com/office/officeart/2005/8/layout/list1"/>
    <dgm:cxn modelId="{55519A4F-9CC0-44FE-9E92-B3E8E1057A92}" type="presParOf" srcId="{A287FC9C-3A86-4B3A-8FAB-8BA18B5211A5}" destId="{23D203B5-4F4F-41CC-996B-4556A8211AC3}" srcOrd="9" destOrd="0" presId="urn:microsoft.com/office/officeart/2005/8/layout/list1"/>
    <dgm:cxn modelId="{EF95C7DA-D3BF-46B4-95F4-E9E44B102AEC}" type="presParOf" srcId="{A287FC9C-3A86-4B3A-8FAB-8BA18B5211A5}" destId="{6BC99605-D607-4158-A387-27CFBBFE4A74}" srcOrd="10" destOrd="0" presId="urn:microsoft.com/office/officeart/2005/8/layout/list1"/>
    <dgm:cxn modelId="{FBBB8CC5-1B6D-4703-A966-53535FD84D4B}" type="presParOf" srcId="{A287FC9C-3A86-4B3A-8FAB-8BA18B5211A5}" destId="{D554B3B8-CA2A-49AF-A809-36D50D1FFB34}" srcOrd="11" destOrd="0" presId="urn:microsoft.com/office/officeart/2005/8/layout/list1"/>
    <dgm:cxn modelId="{D109A219-A505-47FA-97A5-99977302E505}" type="presParOf" srcId="{A287FC9C-3A86-4B3A-8FAB-8BA18B5211A5}" destId="{88A28704-C672-406D-8BCB-F61F01034D23}" srcOrd="12" destOrd="0" presId="urn:microsoft.com/office/officeart/2005/8/layout/list1"/>
    <dgm:cxn modelId="{B6854F7E-8789-4DAC-AE1F-EBD2DF24341A}" type="presParOf" srcId="{88A28704-C672-406D-8BCB-F61F01034D23}" destId="{C1F08A79-7F7B-4EBF-B431-92A4E57AAC7B}" srcOrd="0" destOrd="0" presId="urn:microsoft.com/office/officeart/2005/8/layout/list1"/>
    <dgm:cxn modelId="{6A17FB24-BDBA-4F20-81D8-BA41F3450C4F}" type="presParOf" srcId="{88A28704-C672-406D-8BCB-F61F01034D23}" destId="{169D055A-B822-4660-B30C-EE2792431A4B}" srcOrd="1" destOrd="0" presId="urn:microsoft.com/office/officeart/2005/8/layout/list1"/>
    <dgm:cxn modelId="{ACE63A63-CC61-4F36-95D3-D27B95306395}" type="presParOf" srcId="{A287FC9C-3A86-4B3A-8FAB-8BA18B5211A5}" destId="{3E2485D7-2AD2-49D2-BFB1-709745763D0B}" srcOrd="13" destOrd="0" presId="urn:microsoft.com/office/officeart/2005/8/layout/list1"/>
    <dgm:cxn modelId="{5EFAE049-D07D-4F6D-B214-D163FF3DF3FF}" type="presParOf" srcId="{A287FC9C-3A86-4B3A-8FAB-8BA18B5211A5}" destId="{9447AA60-17DF-4A34-BC94-0B50307563CC}" srcOrd="14" destOrd="0" presId="urn:microsoft.com/office/officeart/2005/8/layout/list1"/>
    <dgm:cxn modelId="{7B8A659A-476F-4E24-891A-D8AECD86B95C}" type="presParOf" srcId="{A287FC9C-3A86-4B3A-8FAB-8BA18B5211A5}" destId="{46E61E7B-C6B9-4286-9E2F-A8ACFD7DD8A5}" srcOrd="15" destOrd="0" presId="urn:microsoft.com/office/officeart/2005/8/layout/list1"/>
    <dgm:cxn modelId="{719C25CC-8C13-40CD-8223-E3C74F4E1C31}" type="presParOf" srcId="{A287FC9C-3A86-4B3A-8FAB-8BA18B5211A5}" destId="{32314436-4A38-428E-AE64-1B5351D94630}" srcOrd="16" destOrd="0" presId="urn:microsoft.com/office/officeart/2005/8/layout/list1"/>
    <dgm:cxn modelId="{4E2C95E1-451A-4722-8E66-6BB9A7A661D7}" type="presParOf" srcId="{32314436-4A38-428E-AE64-1B5351D94630}" destId="{3C68E7B1-1888-464E-82ED-4DEAADAE736E}" srcOrd="0" destOrd="0" presId="urn:microsoft.com/office/officeart/2005/8/layout/list1"/>
    <dgm:cxn modelId="{B66A420A-1E9C-494D-A797-97D747AF5506}" type="presParOf" srcId="{32314436-4A38-428E-AE64-1B5351D94630}" destId="{66FD846C-79CF-4508-BF4D-8EE33A135546}" srcOrd="1" destOrd="0" presId="urn:microsoft.com/office/officeart/2005/8/layout/list1"/>
    <dgm:cxn modelId="{652D5365-BE41-440A-B621-09D3F1C70E81}" type="presParOf" srcId="{A287FC9C-3A86-4B3A-8FAB-8BA18B5211A5}" destId="{89D598D9-1217-434F-BC52-0C850CA012B8}" srcOrd="17" destOrd="0" presId="urn:microsoft.com/office/officeart/2005/8/layout/list1"/>
    <dgm:cxn modelId="{3A04C2C8-DA45-4898-9903-4120B26F5C67}" type="presParOf" srcId="{A287FC9C-3A86-4B3A-8FAB-8BA18B5211A5}" destId="{6A64DC73-107F-47F8-A32E-DA2A96438318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819A358-22E3-4E2E-AEDC-78EE08552B0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AB44425-B616-4FC4-A47C-82FD8FDD5DB2}">
      <dgm:prSet/>
      <dgm:spPr/>
      <dgm:t>
        <a:bodyPr/>
        <a:lstStyle/>
        <a:p>
          <a:r>
            <a:rPr lang="en-GB" dirty="0"/>
            <a:t>DSCR enhances population-level visibility by improving social care data quality for commissioning and planning</a:t>
          </a:r>
        </a:p>
        <a:p>
          <a:r>
            <a:rPr lang="en-GB" dirty="0"/>
            <a:t> (Department of Health and Social Care, 2022)</a:t>
          </a:r>
          <a:endParaRPr lang="en-US" dirty="0"/>
        </a:p>
      </dgm:t>
    </dgm:pt>
    <dgm:pt modelId="{9606CA25-D794-461E-A0A1-013A9684C55D}" type="parTrans" cxnId="{727C62BA-973B-439C-86AD-BD2A5B2A0CF8}">
      <dgm:prSet/>
      <dgm:spPr/>
      <dgm:t>
        <a:bodyPr/>
        <a:lstStyle/>
        <a:p>
          <a:endParaRPr lang="en-US"/>
        </a:p>
      </dgm:t>
    </dgm:pt>
    <dgm:pt modelId="{B8FA4AA9-02E4-40B6-B2D8-004E3D6A2364}" type="sibTrans" cxnId="{727C62BA-973B-439C-86AD-BD2A5B2A0CF8}">
      <dgm:prSet/>
      <dgm:spPr/>
      <dgm:t>
        <a:bodyPr/>
        <a:lstStyle/>
        <a:p>
          <a:endParaRPr lang="en-US"/>
        </a:p>
      </dgm:t>
    </dgm:pt>
    <dgm:pt modelId="{8F19D1DC-B284-49FE-BE1A-523C6F943551}">
      <dgm:prSet/>
      <dgm:spPr/>
      <dgm:t>
        <a:bodyPr/>
        <a:lstStyle/>
        <a:p>
          <a:r>
            <a:rPr lang="en-GB" dirty="0"/>
            <a:t>Better information sharing supports safer transitions between services (e.g., hospital discharge to care home), reducing delays and duplication</a:t>
          </a:r>
        </a:p>
        <a:p>
          <a:r>
            <a:rPr lang="en-GB" dirty="0"/>
            <a:t> (House of Commons Health and Social Care Committee, 2023).</a:t>
          </a:r>
          <a:endParaRPr lang="en-US" dirty="0"/>
        </a:p>
      </dgm:t>
    </dgm:pt>
    <dgm:pt modelId="{86D28CC2-DCB8-48FC-95CA-6675EEBC1A38}" type="parTrans" cxnId="{AAC57787-A3FB-4B1B-9DB3-A2817AEA97D8}">
      <dgm:prSet/>
      <dgm:spPr/>
      <dgm:t>
        <a:bodyPr/>
        <a:lstStyle/>
        <a:p>
          <a:endParaRPr lang="en-US"/>
        </a:p>
      </dgm:t>
    </dgm:pt>
    <dgm:pt modelId="{D679E099-EFEB-4299-B716-D5A5E4DC88A5}" type="sibTrans" cxnId="{AAC57787-A3FB-4B1B-9DB3-A2817AEA97D8}">
      <dgm:prSet/>
      <dgm:spPr/>
      <dgm:t>
        <a:bodyPr/>
        <a:lstStyle/>
        <a:p>
          <a:endParaRPr lang="en-US"/>
        </a:p>
      </dgm:t>
    </dgm:pt>
    <dgm:pt modelId="{3280C8D9-1584-4F5D-9283-6D700905056A}">
      <dgm:prSet/>
      <dgm:spPr/>
      <dgm:t>
        <a:bodyPr/>
        <a:lstStyle/>
        <a:p>
          <a:r>
            <a:rPr lang="en-GB" dirty="0"/>
            <a:t>Uneven rollout risks a postcode lottery, meaning some local areas benefit while others remain paper-based (House of Commons Health and Social Care Committee, 2023).</a:t>
          </a:r>
          <a:endParaRPr lang="en-US" dirty="0"/>
        </a:p>
      </dgm:t>
    </dgm:pt>
    <dgm:pt modelId="{7D50E445-2E1A-460C-B667-D28D4AA1B8A8}" type="parTrans" cxnId="{485F6ABF-FC97-406E-9FDF-619249D3E4CC}">
      <dgm:prSet/>
      <dgm:spPr/>
      <dgm:t>
        <a:bodyPr/>
        <a:lstStyle/>
        <a:p>
          <a:endParaRPr lang="en-US"/>
        </a:p>
      </dgm:t>
    </dgm:pt>
    <dgm:pt modelId="{35B80596-61A9-4011-9691-05FF6F7B996C}" type="sibTrans" cxnId="{485F6ABF-FC97-406E-9FDF-619249D3E4CC}">
      <dgm:prSet/>
      <dgm:spPr/>
      <dgm:t>
        <a:bodyPr/>
        <a:lstStyle/>
        <a:p>
          <a:endParaRPr lang="en-US"/>
        </a:p>
      </dgm:t>
    </dgm:pt>
    <dgm:pt modelId="{00007F85-1392-4456-A23C-41FE271D2948}">
      <dgm:prSet/>
      <dgm:spPr/>
      <dgm:t>
        <a:bodyPr/>
        <a:lstStyle/>
        <a:p>
          <a:r>
            <a:rPr lang="en-GB" dirty="0"/>
            <a:t>Digital exclusion disproportionately affects older adults and low-income groups, widening inequalities</a:t>
          </a:r>
        </a:p>
        <a:p>
          <a:r>
            <a:rPr lang="en-GB" dirty="0"/>
            <a:t> (Age UK, 2023)</a:t>
          </a:r>
          <a:endParaRPr lang="en-US" dirty="0"/>
        </a:p>
      </dgm:t>
    </dgm:pt>
    <dgm:pt modelId="{F35B504A-54C6-4BF3-8CEA-BAB83567C731}" type="parTrans" cxnId="{0AE27AB1-AD97-4214-AFC0-3E90DA2AE66E}">
      <dgm:prSet/>
      <dgm:spPr/>
      <dgm:t>
        <a:bodyPr/>
        <a:lstStyle/>
        <a:p>
          <a:endParaRPr lang="en-US"/>
        </a:p>
      </dgm:t>
    </dgm:pt>
    <dgm:pt modelId="{C4CCBDA4-A55A-45EF-90DE-FF5E80FF8D06}" type="sibTrans" cxnId="{0AE27AB1-AD97-4214-AFC0-3E90DA2AE66E}">
      <dgm:prSet/>
      <dgm:spPr/>
      <dgm:t>
        <a:bodyPr/>
        <a:lstStyle/>
        <a:p>
          <a:endParaRPr lang="en-US"/>
        </a:p>
      </dgm:t>
    </dgm:pt>
    <dgm:pt modelId="{2A835399-E0EA-486A-979C-C3D1421DA2F0}" type="pres">
      <dgm:prSet presAssocID="{D819A358-22E3-4E2E-AEDC-78EE08552B08}" presName="vert0" presStyleCnt="0">
        <dgm:presLayoutVars>
          <dgm:dir/>
          <dgm:animOne val="branch"/>
          <dgm:animLvl val="lvl"/>
        </dgm:presLayoutVars>
      </dgm:prSet>
      <dgm:spPr/>
    </dgm:pt>
    <dgm:pt modelId="{6FD6C78A-935C-4850-80D2-B53B2F4F3FA0}" type="pres">
      <dgm:prSet presAssocID="{EAB44425-B616-4FC4-A47C-82FD8FDD5DB2}" presName="thickLine" presStyleLbl="alignNode1" presStyleIdx="0" presStyleCnt="4"/>
      <dgm:spPr/>
    </dgm:pt>
    <dgm:pt modelId="{6E0BACE9-2F68-4495-8A6E-EA51EA516121}" type="pres">
      <dgm:prSet presAssocID="{EAB44425-B616-4FC4-A47C-82FD8FDD5DB2}" presName="horz1" presStyleCnt="0"/>
      <dgm:spPr/>
    </dgm:pt>
    <dgm:pt modelId="{05B9E993-84D0-4E2F-ACD6-A381BFF20129}" type="pres">
      <dgm:prSet presAssocID="{EAB44425-B616-4FC4-A47C-82FD8FDD5DB2}" presName="tx1" presStyleLbl="revTx" presStyleIdx="0" presStyleCnt="4"/>
      <dgm:spPr/>
    </dgm:pt>
    <dgm:pt modelId="{FD895F18-27C3-4E9F-9BEA-B0C920C63853}" type="pres">
      <dgm:prSet presAssocID="{EAB44425-B616-4FC4-A47C-82FD8FDD5DB2}" presName="vert1" presStyleCnt="0"/>
      <dgm:spPr/>
    </dgm:pt>
    <dgm:pt modelId="{D86A030E-94AE-4808-85C9-41463F5F3488}" type="pres">
      <dgm:prSet presAssocID="{8F19D1DC-B284-49FE-BE1A-523C6F943551}" presName="thickLine" presStyleLbl="alignNode1" presStyleIdx="1" presStyleCnt="4"/>
      <dgm:spPr/>
    </dgm:pt>
    <dgm:pt modelId="{C2B6FACA-2705-46D2-8DDE-006585FA366C}" type="pres">
      <dgm:prSet presAssocID="{8F19D1DC-B284-49FE-BE1A-523C6F943551}" presName="horz1" presStyleCnt="0"/>
      <dgm:spPr/>
    </dgm:pt>
    <dgm:pt modelId="{5F36A8DB-9922-4D2F-B8B2-11B447AECCA3}" type="pres">
      <dgm:prSet presAssocID="{8F19D1DC-B284-49FE-BE1A-523C6F943551}" presName="tx1" presStyleLbl="revTx" presStyleIdx="1" presStyleCnt="4"/>
      <dgm:spPr/>
    </dgm:pt>
    <dgm:pt modelId="{C98A42E3-A11F-43CE-AFF7-14D306A8235F}" type="pres">
      <dgm:prSet presAssocID="{8F19D1DC-B284-49FE-BE1A-523C6F943551}" presName="vert1" presStyleCnt="0"/>
      <dgm:spPr/>
    </dgm:pt>
    <dgm:pt modelId="{7356A4FB-DBBB-4101-9491-BA3F6902C7D6}" type="pres">
      <dgm:prSet presAssocID="{3280C8D9-1584-4F5D-9283-6D700905056A}" presName="thickLine" presStyleLbl="alignNode1" presStyleIdx="2" presStyleCnt="4"/>
      <dgm:spPr/>
    </dgm:pt>
    <dgm:pt modelId="{F7C0676A-AEBF-4FC8-9B8A-E8C734371926}" type="pres">
      <dgm:prSet presAssocID="{3280C8D9-1584-4F5D-9283-6D700905056A}" presName="horz1" presStyleCnt="0"/>
      <dgm:spPr/>
    </dgm:pt>
    <dgm:pt modelId="{3A436216-7C77-4449-B13D-A453E5D33116}" type="pres">
      <dgm:prSet presAssocID="{3280C8D9-1584-4F5D-9283-6D700905056A}" presName="tx1" presStyleLbl="revTx" presStyleIdx="2" presStyleCnt="4"/>
      <dgm:spPr/>
    </dgm:pt>
    <dgm:pt modelId="{5907E562-2D9F-45A7-A282-2C49E4A43E42}" type="pres">
      <dgm:prSet presAssocID="{3280C8D9-1584-4F5D-9283-6D700905056A}" presName="vert1" presStyleCnt="0"/>
      <dgm:spPr/>
    </dgm:pt>
    <dgm:pt modelId="{5414E31C-DBE1-4435-9474-ED8BBCB8C0D2}" type="pres">
      <dgm:prSet presAssocID="{00007F85-1392-4456-A23C-41FE271D2948}" presName="thickLine" presStyleLbl="alignNode1" presStyleIdx="3" presStyleCnt="4"/>
      <dgm:spPr/>
    </dgm:pt>
    <dgm:pt modelId="{AE9B0F15-1C4A-4D4D-BF36-5BDCF52A743C}" type="pres">
      <dgm:prSet presAssocID="{00007F85-1392-4456-A23C-41FE271D2948}" presName="horz1" presStyleCnt="0"/>
      <dgm:spPr/>
    </dgm:pt>
    <dgm:pt modelId="{242BF0C0-DFF7-44B8-AFF0-3BD5409AF1F7}" type="pres">
      <dgm:prSet presAssocID="{00007F85-1392-4456-A23C-41FE271D2948}" presName="tx1" presStyleLbl="revTx" presStyleIdx="3" presStyleCnt="4"/>
      <dgm:spPr/>
    </dgm:pt>
    <dgm:pt modelId="{9A344AB3-8E98-47A8-B5E0-4A35252EAEA1}" type="pres">
      <dgm:prSet presAssocID="{00007F85-1392-4456-A23C-41FE271D2948}" presName="vert1" presStyleCnt="0"/>
      <dgm:spPr/>
    </dgm:pt>
  </dgm:ptLst>
  <dgm:cxnLst>
    <dgm:cxn modelId="{6CF4D60D-BFC2-4B89-9891-C85A72604B17}" type="presOf" srcId="{3280C8D9-1584-4F5D-9283-6D700905056A}" destId="{3A436216-7C77-4449-B13D-A453E5D33116}" srcOrd="0" destOrd="0" presId="urn:microsoft.com/office/officeart/2008/layout/LinedList"/>
    <dgm:cxn modelId="{30271837-4908-4550-852C-8B22543348BF}" type="presOf" srcId="{00007F85-1392-4456-A23C-41FE271D2948}" destId="{242BF0C0-DFF7-44B8-AFF0-3BD5409AF1F7}" srcOrd="0" destOrd="0" presId="urn:microsoft.com/office/officeart/2008/layout/LinedList"/>
    <dgm:cxn modelId="{B4A99E6D-E6B9-4080-AFE4-F7BF707A5E43}" type="presOf" srcId="{8F19D1DC-B284-49FE-BE1A-523C6F943551}" destId="{5F36A8DB-9922-4D2F-B8B2-11B447AECCA3}" srcOrd="0" destOrd="0" presId="urn:microsoft.com/office/officeart/2008/layout/LinedList"/>
    <dgm:cxn modelId="{AAC57787-A3FB-4B1B-9DB3-A2817AEA97D8}" srcId="{D819A358-22E3-4E2E-AEDC-78EE08552B08}" destId="{8F19D1DC-B284-49FE-BE1A-523C6F943551}" srcOrd="1" destOrd="0" parTransId="{86D28CC2-DCB8-48FC-95CA-6675EEBC1A38}" sibTransId="{D679E099-EFEB-4299-B716-D5A5E4DC88A5}"/>
    <dgm:cxn modelId="{651B4CAD-E1F0-46C1-B30F-CE280C714F66}" type="presOf" srcId="{EAB44425-B616-4FC4-A47C-82FD8FDD5DB2}" destId="{05B9E993-84D0-4E2F-ACD6-A381BFF20129}" srcOrd="0" destOrd="0" presId="urn:microsoft.com/office/officeart/2008/layout/LinedList"/>
    <dgm:cxn modelId="{0AE27AB1-AD97-4214-AFC0-3E90DA2AE66E}" srcId="{D819A358-22E3-4E2E-AEDC-78EE08552B08}" destId="{00007F85-1392-4456-A23C-41FE271D2948}" srcOrd="3" destOrd="0" parTransId="{F35B504A-54C6-4BF3-8CEA-BAB83567C731}" sibTransId="{C4CCBDA4-A55A-45EF-90DE-FF5E80FF8D06}"/>
    <dgm:cxn modelId="{5C8993B2-D8DA-4344-8DFD-807A763732F0}" type="presOf" srcId="{D819A358-22E3-4E2E-AEDC-78EE08552B08}" destId="{2A835399-E0EA-486A-979C-C3D1421DA2F0}" srcOrd="0" destOrd="0" presId="urn:microsoft.com/office/officeart/2008/layout/LinedList"/>
    <dgm:cxn modelId="{727C62BA-973B-439C-86AD-BD2A5B2A0CF8}" srcId="{D819A358-22E3-4E2E-AEDC-78EE08552B08}" destId="{EAB44425-B616-4FC4-A47C-82FD8FDD5DB2}" srcOrd="0" destOrd="0" parTransId="{9606CA25-D794-461E-A0A1-013A9684C55D}" sibTransId="{B8FA4AA9-02E4-40B6-B2D8-004E3D6A2364}"/>
    <dgm:cxn modelId="{485F6ABF-FC97-406E-9FDF-619249D3E4CC}" srcId="{D819A358-22E3-4E2E-AEDC-78EE08552B08}" destId="{3280C8D9-1584-4F5D-9283-6D700905056A}" srcOrd="2" destOrd="0" parTransId="{7D50E445-2E1A-460C-B667-D28D4AA1B8A8}" sibTransId="{35B80596-61A9-4011-9691-05FF6F7B996C}"/>
    <dgm:cxn modelId="{B795E3BA-11B8-4200-860A-AB8648AC11E0}" type="presParOf" srcId="{2A835399-E0EA-486A-979C-C3D1421DA2F0}" destId="{6FD6C78A-935C-4850-80D2-B53B2F4F3FA0}" srcOrd="0" destOrd="0" presId="urn:microsoft.com/office/officeart/2008/layout/LinedList"/>
    <dgm:cxn modelId="{3EC3F87F-80EB-42C5-915E-C5C79CB2E1E7}" type="presParOf" srcId="{2A835399-E0EA-486A-979C-C3D1421DA2F0}" destId="{6E0BACE9-2F68-4495-8A6E-EA51EA516121}" srcOrd="1" destOrd="0" presId="urn:microsoft.com/office/officeart/2008/layout/LinedList"/>
    <dgm:cxn modelId="{9B25A003-F82D-4EB6-9F5A-E2EAB71E3669}" type="presParOf" srcId="{6E0BACE9-2F68-4495-8A6E-EA51EA516121}" destId="{05B9E993-84D0-4E2F-ACD6-A381BFF20129}" srcOrd="0" destOrd="0" presId="urn:microsoft.com/office/officeart/2008/layout/LinedList"/>
    <dgm:cxn modelId="{EF05607D-3509-4669-B4A4-A8F987174522}" type="presParOf" srcId="{6E0BACE9-2F68-4495-8A6E-EA51EA516121}" destId="{FD895F18-27C3-4E9F-9BEA-B0C920C63853}" srcOrd="1" destOrd="0" presId="urn:microsoft.com/office/officeart/2008/layout/LinedList"/>
    <dgm:cxn modelId="{325FA487-38F1-4453-BC04-2C4D9D87E2C4}" type="presParOf" srcId="{2A835399-E0EA-486A-979C-C3D1421DA2F0}" destId="{D86A030E-94AE-4808-85C9-41463F5F3488}" srcOrd="2" destOrd="0" presId="urn:microsoft.com/office/officeart/2008/layout/LinedList"/>
    <dgm:cxn modelId="{76FE98CD-67ED-4235-BFCA-FBAAF72AE6B1}" type="presParOf" srcId="{2A835399-E0EA-486A-979C-C3D1421DA2F0}" destId="{C2B6FACA-2705-46D2-8DDE-006585FA366C}" srcOrd="3" destOrd="0" presId="urn:microsoft.com/office/officeart/2008/layout/LinedList"/>
    <dgm:cxn modelId="{3C8F64ED-8B3D-49DF-9127-98880491254B}" type="presParOf" srcId="{C2B6FACA-2705-46D2-8DDE-006585FA366C}" destId="{5F36A8DB-9922-4D2F-B8B2-11B447AECCA3}" srcOrd="0" destOrd="0" presId="urn:microsoft.com/office/officeart/2008/layout/LinedList"/>
    <dgm:cxn modelId="{4B095577-71CC-4A0F-A9E6-718DD05C8472}" type="presParOf" srcId="{C2B6FACA-2705-46D2-8DDE-006585FA366C}" destId="{C98A42E3-A11F-43CE-AFF7-14D306A8235F}" srcOrd="1" destOrd="0" presId="urn:microsoft.com/office/officeart/2008/layout/LinedList"/>
    <dgm:cxn modelId="{0EFD9EE6-C00B-4DDD-A3E8-8CDB1BE4F7D6}" type="presParOf" srcId="{2A835399-E0EA-486A-979C-C3D1421DA2F0}" destId="{7356A4FB-DBBB-4101-9491-BA3F6902C7D6}" srcOrd="4" destOrd="0" presId="urn:microsoft.com/office/officeart/2008/layout/LinedList"/>
    <dgm:cxn modelId="{5E48E50C-3013-4F13-AA28-81241EF41D56}" type="presParOf" srcId="{2A835399-E0EA-486A-979C-C3D1421DA2F0}" destId="{F7C0676A-AEBF-4FC8-9B8A-E8C734371926}" srcOrd="5" destOrd="0" presId="urn:microsoft.com/office/officeart/2008/layout/LinedList"/>
    <dgm:cxn modelId="{6C1EC574-A9A2-4C62-9621-FB26ADBF3FA7}" type="presParOf" srcId="{F7C0676A-AEBF-4FC8-9B8A-E8C734371926}" destId="{3A436216-7C77-4449-B13D-A453E5D33116}" srcOrd="0" destOrd="0" presId="urn:microsoft.com/office/officeart/2008/layout/LinedList"/>
    <dgm:cxn modelId="{98A3D21E-FECB-4E6E-858B-E829C8B8E656}" type="presParOf" srcId="{F7C0676A-AEBF-4FC8-9B8A-E8C734371926}" destId="{5907E562-2D9F-45A7-A282-2C49E4A43E42}" srcOrd="1" destOrd="0" presId="urn:microsoft.com/office/officeart/2008/layout/LinedList"/>
    <dgm:cxn modelId="{44767174-37A1-4AC7-BA05-A837F1E08630}" type="presParOf" srcId="{2A835399-E0EA-486A-979C-C3D1421DA2F0}" destId="{5414E31C-DBE1-4435-9474-ED8BBCB8C0D2}" srcOrd="6" destOrd="0" presId="urn:microsoft.com/office/officeart/2008/layout/LinedList"/>
    <dgm:cxn modelId="{3D8D5FA9-E656-49E6-9C3D-496A4438E1EA}" type="presParOf" srcId="{2A835399-E0EA-486A-979C-C3D1421DA2F0}" destId="{AE9B0F15-1C4A-4D4D-BF36-5BDCF52A743C}" srcOrd="7" destOrd="0" presId="urn:microsoft.com/office/officeart/2008/layout/LinedList"/>
    <dgm:cxn modelId="{2F37C7D8-16CE-4270-BF8E-AC3DA61DC1D2}" type="presParOf" srcId="{AE9B0F15-1C4A-4D4D-BF36-5BDCF52A743C}" destId="{242BF0C0-DFF7-44B8-AFF0-3BD5409AF1F7}" srcOrd="0" destOrd="0" presId="urn:microsoft.com/office/officeart/2008/layout/LinedList"/>
    <dgm:cxn modelId="{E1643F38-DD1D-48F2-8602-0F5F9FB52C7E}" type="presParOf" srcId="{AE9B0F15-1C4A-4D4D-BF36-5BDCF52A743C}" destId="{9A344AB3-8E98-47A8-B5E0-4A35252EAEA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25CD2A-792A-461C-BFB0-76CF665AE1D6}">
      <dsp:nvSpPr>
        <dsp:cNvPr id="0" name=""/>
        <dsp:cNvSpPr/>
      </dsp:nvSpPr>
      <dsp:spPr>
        <a:xfrm>
          <a:off x="0" y="881"/>
          <a:ext cx="5734050" cy="117639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National Digitization priority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427" y="58308"/>
        <a:ext cx="5619196" cy="1061544"/>
      </dsp:txXfrm>
    </dsp:sp>
    <dsp:sp modelId="{9B05B0E1-813E-4537-B45B-B416B8C65F8C}">
      <dsp:nvSpPr>
        <dsp:cNvPr id="0" name=""/>
        <dsp:cNvSpPr/>
      </dsp:nvSpPr>
      <dsp:spPr>
        <a:xfrm>
          <a:off x="0" y="1240640"/>
          <a:ext cx="5734050" cy="1176398"/>
        </a:xfrm>
        <a:prstGeom prst="round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Linked to integrated care ambitions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427" y="1298067"/>
        <a:ext cx="5619196" cy="1061544"/>
      </dsp:txXfrm>
    </dsp:sp>
    <dsp:sp modelId="{DD4B7FB7-2C31-4C8D-B4FB-9F3F75899DA9}">
      <dsp:nvSpPr>
        <dsp:cNvPr id="0" name=""/>
        <dsp:cNvSpPr/>
      </dsp:nvSpPr>
      <dsp:spPr>
        <a:xfrm>
          <a:off x="0" y="2480398"/>
          <a:ext cx="5734050" cy="1176398"/>
        </a:xfrm>
        <a:prstGeom prst="round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Goal: 80% adoption by March 2025 </a:t>
          </a:r>
          <a:r>
            <a:rPr lang="en-GB" sz="2200" kern="1200" dirty="0"/>
            <a:t>(Professional Record Standards Body, 2026)</a:t>
          </a:r>
          <a:r>
            <a:rPr lang="en-US" sz="2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) 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427" y="2537825"/>
        <a:ext cx="5619196" cy="1061544"/>
      </dsp:txXfrm>
    </dsp:sp>
    <dsp:sp modelId="{51E2B267-6651-4AA6-BC07-CE93C54A9EC2}">
      <dsp:nvSpPr>
        <dsp:cNvPr id="0" name=""/>
        <dsp:cNvSpPr/>
      </dsp:nvSpPr>
      <dsp:spPr>
        <a:xfrm>
          <a:off x="0" y="3720156"/>
          <a:ext cx="5734050" cy="1176398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dirty="0">
              <a:latin typeface="Arial" panose="020B0604020202020204" pitchFamily="34" charset="0"/>
              <a:cs typeface="Arial" panose="020B0604020202020204" pitchFamily="34" charset="0"/>
            </a:rPr>
            <a:t>Supports information sharing and safer coordination </a:t>
          </a:r>
          <a:r>
            <a:rPr lang="en-GB" sz="2200" kern="1200" dirty="0"/>
            <a:t>(Department of Health and Social Care, 2022</a:t>
          </a:r>
          <a:r>
            <a:rPr lang="en-GB" sz="2200" b="0" kern="1200" dirty="0">
              <a:latin typeface="Arial" panose="020B0604020202020204" pitchFamily="34" charset="0"/>
              <a:cs typeface="Arial" panose="020B0604020202020204" pitchFamily="34" charset="0"/>
            </a:rPr>
            <a:t>)</a:t>
          </a:r>
        </a:p>
      </dsp:txBody>
      <dsp:txXfrm>
        <a:off x="57427" y="3777583"/>
        <a:ext cx="5619196" cy="10615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00F355-290D-4D1A-9757-7CF13F3DFBF6}">
      <dsp:nvSpPr>
        <dsp:cNvPr id="0" name=""/>
        <dsp:cNvSpPr/>
      </dsp:nvSpPr>
      <dsp:spPr>
        <a:xfrm>
          <a:off x="0" y="0"/>
          <a:ext cx="5078968" cy="8895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Progress remains inconsistent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054" y="26054"/>
        <a:ext cx="4015008" cy="837431"/>
      </dsp:txXfrm>
    </dsp:sp>
    <dsp:sp modelId="{F048CFB2-896D-4F82-98DC-90FCEF89DD13}">
      <dsp:nvSpPr>
        <dsp:cNvPr id="0" name=""/>
        <dsp:cNvSpPr/>
      </dsp:nvSpPr>
      <dsp:spPr>
        <a:xfrm>
          <a:off x="379273" y="1013087"/>
          <a:ext cx="5078968" cy="8895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Digital maturity varies widely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5327" y="1039141"/>
        <a:ext cx="4069385" cy="837431"/>
      </dsp:txXfrm>
    </dsp:sp>
    <dsp:sp modelId="{5318FAEA-FACF-4590-B218-7358A7C1D0B4}">
      <dsp:nvSpPr>
        <dsp:cNvPr id="0" name=""/>
        <dsp:cNvSpPr/>
      </dsp:nvSpPr>
      <dsp:spPr>
        <a:xfrm>
          <a:off x="758547" y="2026174"/>
          <a:ext cx="5078968" cy="8895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Interoperability still weak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4601" y="2052228"/>
        <a:ext cx="4069385" cy="837431"/>
      </dsp:txXfrm>
    </dsp:sp>
    <dsp:sp modelId="{A505E13A-F208-465B-990D-52D15FF5C167}">
      <dsp:nvSpPr>
        <dsp:cNvPr id="0" name=""/>
        <dsp:cNvSpPr/>
      </dsp:nvSpPr>
      <dsp:spPr>
        <a:xfrm>
          <a:off x="1137820" y="3039261"/>
          <a:ext cx="5078968" cy="8895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Social care under-resourced (</a:t>
          </a:r>
          <a:r>
            <a:rPr lang="en-GB" sz="1300" kern="1200" dirty="0"/>
            <a:t>House of Commons Health and Social Care Committee, 2023)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63874" y="3065315"/>
        <a:ext cx="4069385" cy="837431"/>
      </dsp:txXfrm>
    </dsp:sp>
    <dsp:sp modelId="{ECD35BD6-C1FF-4CF2-8945-79E14345A9DF}">
      <dsp:nvSpPr>
        <dsp:cNvPr id="0" name=""/>
        <dsp:cNvSpPr/>
      </dsp:nvSpPr>
      <dsp:spPr>
        <a:xfrm>
          <a:off x="1517094" y="4052348"/>
          <a:ext cx="5078968" cy="88953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Implementation barriers are common in large-scale digital reform</a:t>
          </a:r>
          <a:b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(Greenhalgh et al., 2017)</a:t>
          </a:r>
        </a:p>
        <a:p>
          <a:pPr marL="0"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</dsp:txBody>
      <dsp:txXfrm>
        <a:off x="1543148" y="4078402"/>
        <a:ext cx="4069385" cy="837431"/>
      </dsp:txXfrm>
    </dsp:sp>
    <dsp:sp modelId="{BD2B1CBC-3E22-4D3F-9965-F3B9618D7C6A}">
      <dsp:nvSpPr>
        <dsp:cNvPr id="0" name=""/>
        <dsp:cNvSpPr/>
      </dsp:nvSpPr>
      <dsp:spPr>
        <a:xfrm>
          <a:off x="4500767" y="649858"/>
          <a:ext cx="578200" cy="57820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630862" y="649858"/>
        <a:ext cx="318010" cy="435096"/>
      </dsp:txXfrm>
    </dsp:sp>
    <dsp:sp modelId="{964540AA-58C5-433A-9156-7C2DAF87CFC4}">
      <dsp:nvSpPr>
        <dsp:cNvPr id="0" name=""/>
        <dsp:cNvSpPr/>
      </dsp:nvSpPr>
      <dsp:spPr>
        <a:xfrm>
          <a:off x="4880041" y="1662945"/>
          <a:ext cx="578200" cy="57820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010136" y="1662945"/>
        <a:ext cx="318010" cy="435096"/>
      </dsp:txXfrm>
    </dsp:sp>
    <dsp:sp modelId="{768CA632-52E7-4493-8415-D835DDB7BD6C}">
      <dsp:nvSpPr>
        <dsp:cNvPr id="0" name=""/>
        <dsp:cNvSpPr/>
      </dsp:nvSpPr>
      <dsp:spPr>
        <a:xfrm>
          <a:off x="5259314" y="2661206"/>
          <a:ext cx="578200" cy="57820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389409" y="2661206"/>
        <a:ext cx="318010" cy="435096"/>
      </dsp:txXfrm>
    </dsp:sp>
    <dsp:sp modelId="{7592D325-8808-4FF5-89B0-0DB325467ED6}">
      <dsp:nvSpPr>
        <dsp:cNvPr id="0" name=""/>
        <dsp:cNvSpPr/>
      </dsp:nvSpPr>
      <dsp:spPr>
        <a:xfrm>
          <a:off x="5638588" y="3684177"/>
          <a:ext cx="578200" cy="57820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768683" y="3684177"/>
        <a:ext cx="318010" cy="4350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23074B-00FC-46E6-97F3-760108BCBD8D}">
      <dsp:nvSpPr>
        <dsp:cNvPr id="0" name=""/>
        <dsp:cNvSpPr/>
      </dsp:nvSpPr>
      <dsp:spPr>
        <a:xfrm>
          <a:off x="0" y="284442"/>
          <a:ext cx="9720262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DD2BFE-828C-45AD-B42F-432A035CF58D}">
      <dsp:nvSpPr>
        <dsp:cNvPr id="0" name=""/>
        <dsp:cNvSpPr/>
      </dsp:nvSpPr>
      <dsp:spPr>
        <a:xfrm>
          <a:off x="486013" y="18762"/>
          <a:ext cx="6804183" cy="5313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7182" tIns="0" rIns="257182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Less paperwork and duplication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1952" y="44701"/>
        <a:ext cx="6752305" cy="479482"/>
      </dsp:txXfrm>
    </dsp:sp>
    <dsp:sp modelId="{E3EB1DA7-F2D8-4245-AD07-F2434F89CCC7}">
      <dsp:nvSpPr>
        <dsp:cNvPr id="0" name=""/>
        <dsp:cNvSpPr/>
      </dsp:nvSpPr>
      <dsp:spPr>
        <a:xfrm>
          <a:off x="0" y="1100922"/>
          <a:ext cx="9720262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65F450-67BE-4A29-870C-FC42B191C08A}">
      <dsp:nvSpPr>
        <dsp:cNvPr id="0" name=""/>
        <dsp:cNvSpPr/>
      </dsp:nvSpPr>
      <dsp:spPr>
        <a:xfrm>
          <a:off x="486013" y="835242"/>
          <a:ext cx="6804183" cy="5313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7182" tIns="0" rIns="257182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Increased digital skill requirements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1952" y="861181"/>
        <a:ext cx="6752305" cy="479482"/>
      </dsp:txXfrm>
    </dsp:sp>
    <dsp:sp modelId="{6BC99605-D607-4158-A387-27CFBBFE4A74}">
      <dsp:nvSpPr>
        <dsp:cNvPr id="0" name=""/>
        <dsp:cNvSpPr/>
      </dsp:nvSpPr>
      <dsp:spPr>
        <a:xfrm>
          <a:off x="0" y="1917402"/>
          <a:ext cx="9720262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EC55AE-BB6C-4F86-BC14-846B10BD365B}">
      <dsp:nvSpPr>
        <dsp:cNvPr id="0" name=""/>
        <dsp:cNvSpPr/>
      </dsp:nvSpPr>
      <dsp:spPr>
        <a:xfrm>
          <a:off x="486013" y="1651722"/>
          <a:ext cx="6804183" cy="5313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7182" tIns="0" rIns="257182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Limited protected training capacity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1952" y="1677661"/>
        <a:ext cx="6752305" cy="479482"/>
      </dsp:txXfrm>
    </dsp:sp>
    <dsp:sp modelId="{9447AA60-17DF-4A34-BC94-0B50307563CC}">
      <dsp:nvSpPr>
        <dsp:cNvPr id="0" name=""/>
        <dsp:cNvSpPr/>
      </dsp:nvSpPr>
      <dsp:spPr>
        <a:xfrm>
          <a:off x="0" y="2733882"/>
          <a:ext cx="9720262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9D055A-B822-4660-B30C-EE2792431A4B}">
      <dsp:nvSpPr>
        <dsp:cNvPr id="0" name=""/>
        <dsp:cNvSpPr/>
      </dsp:nvSpPr>
      <dsp:spPr>
        <a:xfrm>
          <a:off x="486013" y="2468202"/>
          <a:ext cx="6804183" cy="5313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7182" tIns="0" rIns="257182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Resistance and workload pressures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1952" y="2494141"/>
        <a:ext cx="6752305" cy="479482"/>
      </dsp:txXfrm>
    </dsp:sp>
    <dsp:sp modelId="{6A64DC73-107F-47F8-A32E-DA2A96438318}">
      <dsp:nvSpPr>
        <dsp:cNvPr id="0" name=""/>
        <dsp:cNvSpPr/>
      </dsp:nvSpPr>
      <dsp:spPr>
        <a:xfrm>
          <a:off x="0" y="3550362"/>
          <a:ext cx="9720262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FD846C-79CF-4508-BF4D-8EE33A135546}">
      <dsp:nvSpPr>
        <dsp:cNvPr id="0" name=""/>
        <dsp:cNvSpPr/>
      </dsp:nvSpPr>
      <dsp:spPr>
        <a:xfrm>
          <a:off x="486013" y="3284682"/>
          <a:ext cx="6804183" cy="5313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7182" tIns="0" rIns="257182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(SCIE, n.d.; House of Commons Health and Social Care Committee, 2023)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1952" y="3310621"/>
        <a:ext cx="6752305" cy="4794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D6C78A-935C-4850-80D2-B53B2F4F3FA0}">
      <dsp:nvSpPr>
        <dsp:cNvPr id="0" name=""/>
        <dsp:cNvSpPr/>
      </dsp:nvSpPr>
      <dsp:spPr>
        <a:xfrm>
          <a:off x="0" y="0"/>
          <a:ext cx="59487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9E993-84D0-4E2F-ACD6-A381BFF20129}">
      <dsp:nvSpPr>
        <dsp:cNvPr id="0" name=""/>
        <dsp:cNvSpPr/>
      </dsp:nvSpPr>
      <dsp:spPr>
        <a:xfrm>
          <a:off x="0" y="0"/>
          <a:ext cx="5948794" cy="11092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DSCR enhances population-level visibility by improving social care data quality for commissioning and planning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 (Department of Health and Social Care, 2022)</a:t>
          </a:r>
          <a:endParaRPr lang="en-US" sz="1700" kern="1200" dirty="0"/>
        </a:p>
      </dsp:txBody>
      <dsp:txXfrm>
        <a:off x="0" y="0"/>
        <a:ext cx="5948794" cy="1109229"/>
      </dsp:txXfrm>
    </dsp:sp>
    <dsp:sp modelId="{D86A030E-94AE-4808-85C9-41463F5F3488}">
      <dsp:nvSpPr>
        <dsp:cNvPr id="0" name=""/>
        <dsp:cNvSpPr/>
      </dsp:nvSpPr>
      <dsp:spPr>
        <a:xfrm>
          <a:off x="0" y="1109229"/>
          <a:ext cx="59487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36A8DB-9922-4D2F-B8B2-11B447AECCA3}">
      <dsp:nvSpPr>
        <dsp:cNvPr id="0" name=""/>
        <dsp:cNvSpPr/>
      </dsp:nvSpPr>
      <dsp:spPr>
        <a:xfrm>
          <a:off x="0" y="1109229"/>
          <a:ext cx="5948794" cy="11092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Better information sharing supports safer transitions between services (e.g., hospital discharge to care home), reducing delays and duplication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 (House of Commons Health and Social Care Committee, 2023).</a:t>
          </a:r>
          <a:endParaRPr lang="en-US" sz="1700" kern="1200" dirty="0"/>
        </a:p>
      </dsp:txBody>
      <dsp:txXfrm>
        <a:off x="0" y="1109229"/>
        <a:ext cx="5948794" cy="1109229"/>
      </dsp:txXfrm>
    </dsp:sp>
    <dsp:sp modelId="{7356A4FB-DBBB-4101-9491-BA3F6902C7D6}">
      <dsp:nvSpPr>
        <dsp:cNvPr id="0" name=""/>
        <dsp:cNvSpPr/>
      </dsp:nvSpPr>
      <dsp:spPr>
        <a:xfrm>
          <a:off x="0" y="2218459"/>
          <a:ext cx="59487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436216-7C77-4449-B13D-A453E5D33116}">
      <dsp:nvSpPr>
        <dsp:cNvPr id="0" name=""/>
        <dsp:cNvSpPr/>
      </dsp:nvSpPr>
      <dsp:spPr>
        <a:xfrm>
          <a:off x="0" y="2218459"/>
          <a:ext cx="5948794" cy="11092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Uneven rollout risks a postcode lottery, meaning some local areas benefit while others remain paper-based (House of Commons Health and Social Care Committee, 2023).</a:t>
          </a:r>
          <a:endParaRPr lang="en-US" sz="1700" kern="1200" dirty="0"/>
        </a:p>
      </dsp:txBody>
      <dsp:txXfrm>
        <a:off x="0" y="2218459"/>
        <a:ext cx="5948794" cy="1109229"/>
      </dsp:txXfrm>
    </dsp:sp>
    <dsp:sp modelId="{5414E31C-DBE1-4435-9474-ED8BBCB8C0D2}">
      <dsp:nvSpPr>
        <dsp:cNvPr id="0" name=""/>
        <dsp:cNvSpPr/>
      </dsp:nvSpPr>
      <dsp:spPr>
        <a:xfrm>
          <a:off x="0" y="3327688"/>
          <a:ext cx="59487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2BF0C0-DFF7-44B8-AFF0-3BD5409AF1F7}">
      <dsp:nvSpPr>
        <dsp:cNvPr id="0" name=""/>
        <dsp:cNvSpPr/>
      </dsp:nvSpPr>
      <dsp:spPr>
        <a:xfrm>
          <a:off x="0" y="3327688"/>
          <a:ext cx="5948794" cy="11092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Digital exclusion disproportionately affects older adults and low-income groups, widening inequalities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 (Age UK, 2023)</a:t>
          </a:r>
          <a:endParaRPr lang="en-US" sz="1700" kern="1200" dirty="0"/>
        </a:p>
      </dsp:txBody>
      <dsp:txXfrm>
        <a:off x="0" y="3327688"/>
        <a:ext cx="5948794" cy="11092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540EB-6062-40AB-8F3B-BE0042FF72A5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B81D19-A2EF-4989-A938-20D6610E91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54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B81D19-A2EF-4989-A938-20D6610E913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5384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B81D19-A2EF-4989-A938-20D6610E913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5462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B81D19-A2EF-4989-A938-20D6610E913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0502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B81D19-A2EF-4989-A938-20D6610E913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246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B81D19-A2EF-4989-A938-20D6610E913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7626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B81D19-A2EF-4989-A938-20D6610E913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7948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B81D19-A2EF-4989-A938-20D6610E913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5675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B81D19-A2EF-4989-A938-20D6610E913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4055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B81D19-A2EF-4989-A938-20D6610E913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2373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B81D19-A2EF-4989-A938-20D6610E913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365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392FF44E-15F9-43A3-9961-CD5B53646209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ACBF0-3F40-4694-A4DA-6C605660AD7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297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F44E-15F9-43A3-9961-CD5B53646209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ACBF0-3F40-4694-A4DA-6C605660A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4497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F44E-15F9-43A3-9961-CD5B53646209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ACBF0-3F40-4694-A4DA-6C605660AD7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3069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F44E-15F9-43A3-9961-CD5B53646209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ACBF0-3F40-4694-A4DA-6C605660A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303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F44E-15F9-43A3-9961-CD5B53646209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ACBF0-3F40-4694-A4DA-6C605660A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540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F44E-15F9-43A3-9961-CD5B53646209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ACBF0-3F40-4694-A4DA-6C605660A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513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F44E-15F9-43A3-9961-CD5B53646209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ACBF0-3F40-4694-A4DA-6C605660A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741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F44E-15F9-43A3-9961-CD5B53646209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ACBF0-3F40-4694-A4DA-6C605660A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923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F44E-15F9-43A3-9961-CD5B53646209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ACBF0-3F40-4694-A4DA-6C605660AD7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81123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F44E-15F9-43A3-9961-CD5B53646209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ACBF0-3F40-4694-A4DA-6C605660A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072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F44E-15F9-43A3-9961-CD5B53646209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ACBF0-3F40-4694-A4DA-6C605660AD7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0889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92FF44E-15F9-43A3-9961-CD5B53646209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A5DACBF0-3F40-4694-A4DA-6C605660AD7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9194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geobrava.wordpress.com/2020/06/23/ehealth-applications-revenue-to-reach-693-billion-by-203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growthandgoalsindependent/chapter/plan-phase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bccampus.ca/jibcresearchmethods/chapter/2-1-a-humanistic-approach-to-research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-nc-sa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wallpaperflare.com/syringe-treatment-medical-medicine-health-needle-disease-wallpaper-entqk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pixabay.com/en/meeting-relationship-business-1020145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BDDD243-ED5F-4896-B18B-ABCF4B7E1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19E6BB3-DF2B-4751-97C5-B3DB949AE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1998"/>
            <a:ext cx="12188952" cy="22855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58A0F7-2A29-721D-B7A8-0C4BC78319E8}"/>
              </a:ext>
            </a:extLst>
          </p:cNvPr>
          <p:cNvSpPr txBox="1"/>
          <p:nvPr/>
        </p:nvSpPr>
        <p:spPr>
          <a:xfrm>
            <a:off x="1024129" y="643467"/>
            <a:ext cx="4750138" cy="3606798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br>
              <a:rPr lang="en-US" sz="2000" spc="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spc="100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in Health and Care Professions</a:t>
            </a:r>
            <a:br>
              <a:rPr lang="en-US" sz="2400" b="1" spc="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spc="100" dirty="0">
                <a:latin typeface="Arial" panose="020B0604020202020204" pitchFamily="34" charset="0"/>
                <a:cs typeface="Arial" panose="020B0604020202020204" pitchFamily="34" charset="0"/>
              </a:rPr>
              <a:t>BMHP6026</a:t>
            </a:r>
            <a:br>
              <a:rPr lang="en-US" sz="2400" b="1" spc="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spc="100" dirty="0">
                <a:latin typeface="Arial" panose="020B0604020202020204" pitchFamily="34" charset="0"/>
                <a:cs typeface="Arial" panose="020B0604020202020204" pitchFamily="34" charset="0"/>
              </a:rPr>
              <a:t>Student name BAIDAR BEGUM</a:t>
            </a:r>
            <a:br>
              <a:rPr lang="en-US" sz="2400" b="1" spc="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spc="100" dirty="0">
                <a:latin typeface="Arial" panose="020B0604020202020204" pitchFamily="34" charset="0"/>
                <a:cs typeface="Arial" panose="020B0604020202020204" pitchFamily="34" charset="0"/>
              </a:rPr>
              <a:t>student number 2318995</a:t>
            </a:r>
            <a:br>
              <a:rPr lang="en-US" sz="2400" b="1" spc="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spc="100" dirty="0">
                <a:latin typeface="Arial" panose="020B0604020202020204" pitchFamily="34" charset="0"/>
                <a:cs typeface="Arial" panose="020B0604020202020204" pitchFamily="34" charset="0"/>
              </a:rPr>
              <a:t>Lecturer Joanne Davies</a:t>
            </a:r>
            <a:br>
              <a:rPr lang="en-US" sz="2400" spc="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spc="100" dirty="0"/>
            </a:br>
            <a:br>
              <a:rPr lang="en-US" sz="2000" spc="100" dirty="0"/>
            </a:br>
            <a:endParaRPr lang="en-US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B626AD4-50B0-AC78-BD5F-809CB0EBB6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7734" y="443753"/>
            <a:ext cx="4747090" cy="3879476"/>
          </a:xfrm>
          <a:prstGeom prst="rect">
            <a:avLst/>
          </a:prstGeom>
          <a:solidFill>
            <a:schemeClr val="bg1"/>
          </a:solidFill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61721DD-D110-44EE-82A7-D56AB687E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5204427"/>
            <a:ext cx="0" cy="9144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92BD5C03-40FB-5031-5159-132931710B10}"/>
              </a:ext>
            </a:extLst>
          </p:cNvPr>
          <p:cNvSpPr txBox="1"/>
          <p:nvPr/>
        </p:nvSpPr>
        <p:spPr>
          <a:xfrm>
            <a:off x="6417734" y="4250264"/>
            <a:ext cx="3754966" cy="32173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400" dirty="0"/>
              <a:t>mage source: Imperial College Business School (2026)</a:t>
            </a:r>
            <a:endParaRPr lang="en-GB" sz="125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2202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4FAE1107-CEC3-4041-8BAA-CDB6F6759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9D26D1-2FA0-42AF-55A5-6CFF440A4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90068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5000" b="1" dirty="0">
                <a:solidFill>
                  <a:srgbClr val="FFFFFF"/>
                </a:solidFill>
              </a:rPr>
              <a:t> Introduction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AEA88FB-F5DD-45CE-AAE1-7B33D0AB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5">
            <a:extLst>
              <a:ext uri="{FF2B5EF4-FFF2-40B4-BE49-F238E27FC236}">
                <a16:creationId xmlns:a16="http://schemas.microsoft.com/office/drawing/2014/main" id="{9CD03445-1895-6C56-5EFD-C9554A68727D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114300" y="1854777"/>
            <a:ext cx="5361709" cy="43631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45720" tIns="45720" rIns="4572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>
                <a:solidFill>
                  <a:schemeClr val="bg1"/>
                </a:solidFill>
              </a:rPr>
              <a:t>• Digital social care remains fragmented</a:t>
            </a:r>
          </a:p>
          <a:p>
            <a:r>
              <a:rPr lang="en-GB" dirty="0">
                <a:solidFill>
                  <a:schemeClr val="bg1"/>
                </a:solidFill>
              </a:rPr>
              <a:t>• DSCR replaces paper care records</a:t>
            </a:r>
          </a:p>
          <a:p>
            <a:r>
              <a:rPr lang="en-GB" dirty="0">
                <a:solidFill>
                  <a:schemeClr val="bg1"/>
                </a:solidFill>
              </a:rPr>
              <a:t>• Supports integrated care and safer sharing</a:t>
            </a:r>
          </a:p>
          <a:p>
            <a:r>
              <a:rPr lang="en-GB" dirty="0">
                <a:solidFill>
                  <a:schemeClr val="bg1"/>
                </a:solidFill>
              </a:rPr>
              <a:t>• Aligned with national digital reform strategy (Department of Health and Social Care, 2022)</a:t>
            </a:r>
          </a:p>
          <a:p>
            <a:r>
              <a:rPr lang="en-GB" dirty="0">
                <a:solidFill>
                  <a:schemeClr val="bg1"/>
                </a:solidFill>
              </a:rPr>
              <a:t>• Focus: workforce, service delivery, service users, community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</a:endParaRPr>
          </a:p>
        </p:txBody>
      </p:sp>
      <p:pic>
        <p:nvPicPr>
          <p:cNvPr id="6" name="Content Placeholder 5" descr="A stethoscope and a phone&#10;&#10;AI-generated content may be incorrect.">
            <a:extLst>
              <a:ext uri="{FF2B5EF4-FFF2-40B4-BE49-F238E27FC236}">
                <a16:creationId xmlns:a16="http://schemas.microsoft.com/office/drawing/2014/main" id="{697FD130-D8FF-1972-4944-54414C47FF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6000" y="1444409"/>
            <a:ext cx="5455921" cy="3969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895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Rectangle 40">
            <a:extLst>
              <a:ext uri="{FF2B5EF4-FFF2-40B4-BE49-F238E27FC236}">
                <a16:creationId xmlns:a16="http://schemas.microsoft.com/office/drawing/2014/main" id="{81AEB8A9-B768-4E30-BA55-D919E6687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001" y="-2"/>
            <a:ext cx="4069936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1281DC-78ED-A8E7-1322-280931F45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039" y="640080"/>
            <a:ext cx="3429855" cy="56132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b="1">
                <a:solidFill>
                  <a:srgbClr val="FFFFFF"/>
                </a:solidFill>
              </a:rPr>
              <a:t>What is DSCR?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D1034809-7682-A60F-0066-6D25E6EBEACC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4699818" y="640080"/>
            <a:ext cx="7172138" cy="37451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45720" tIns="45720" rIns="4572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replacement of paper records</a:t>
            </a:r>
          </a:p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Used in CQC-registered adult social care</a:t>
            </a:r>
          </a:p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Enables safer information sharing</a:t>
            </a:r>
          </a:p>
          <a:p>
            <a:pPr marL="285750" marR="0" lvl="0" indent="-28575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Supports continuity across services</a:t>
            </a: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(Department of Health and Social Care, 2022)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Content Placeholder 18" descr="A banner with text and icons&#10;&#10;AI-generated content may be incorrect.">
            <a:extLst>
              <a:ext uri="{FF2B5EF4-FFF2-40B4-BE49-F238E27FC236}">
                <a16:creationId xmlns:a16="http://schemas.microsoft.com/office/drawing/2014/main" id="{CEDDDBCC-DE5D-173E-E01B-6716D68426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60685" y="4553084"/>
            <a:ext cx="3458414" cy="1685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8958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2953FD7-F17A-4D8D-8237-93E8D5671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FABE753E-4156-4486-B269-C34C2220E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B9BFE9F-67FE-4BBC-BFED-6AA4C51D00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91D06B-000F-905E-362F-1AC27BABA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7269" y="643467"/>
            <a:ext cx="3415612" cy="55710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b="1" kern="1200" cap="all" spc="1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Policy Context</a:t>
            </a:r>
          </a:p>
        </p:txBody>
      </p:sp>
      <p:graphicFrame>
        <p:nvGraphicFramePr>
          <p:cNvPr id="26" name="Rectangle 2">
            <a:extLst>
              <a:ext uri="{FF2B5EF4-FFF2-40B4-BE49-F238E27FC236}">
                <a16:creationId xmlns:a16="http://schemas.microsoft.com/office/drawing/2014/main" id="{8DC1FC31-C002-8758-B1CB-467C4D240A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52253155"/>
              </p:ext>
            </p:extLst>
          </p:nvPr>
        </p:nvGraphicFramePr>
        <p:xfrm>
          <a:off x="904875" y="976313"/>
          <a:ext cx="5734050" cy="4897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29868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2953FD7-F17A-4D8D-8237-93E8D5671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0AAC386-A18D-4525-AD1B-4D227ED34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DE6FCE-C13D-3F03-0054-D2BB08D60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9872" y="643467"/>
            <a:ext cx="3473009" cy="55710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cap="all" spc="100" baseline="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Reality Check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34C4AD0-FE94-4E84-ACA6-CC5BF1A11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853463" y="2514600"/>
            <a:ext cx="0" cy="1828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6" name="Rectangle 1">
            <a:extLst>
              <a:ext uri="{FF2B5EF4-FFF2-40B4-BE49-F238E27FC236}">
                <a16:creationId xmlns:a16="http://schemas.microsoft.com/office/drawing/2014/main" id="{7C4BC6B9-02FB-5295-410A-BE15072D02C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25477588"/>
              </p:ext>
            </p:extLst>
          </p:nvPr>
        </p:nvGraphicFramePr>
        <p:xfrm>
          <a:off x="942975" y="933450"/>
          <a:ext cx="6596063" cy="4941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AE7D085-F209-102D-69BC-47DB5B2C53AB}"/>
              </a:ext>
            </a:extLst>
          </p:cNvPr>
          <p:cNvSpPr txBox="1"/>
          <p:nvPr/>
        </p:nvSpPr>
        <p:spPr>
          <a:xfrm>
            <a:off x="2156115" y="5512377"/>
            <a:ext cx="43589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3547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2953FD7-F17A-4D8D-8237-93E8D5671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BB302CE-A7F7-32F1-8DA1-C553AC0EF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b="1" kern="1200" cap="all" spc="100" baseline="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Impact on Workforce</a:t>
            </a:r>
          </a:p>
        </p:txBody>
      </p:sp>
      <p:graphicFrame>
        <p:nvGraphicFramePr>
          <p:cNvPr id="10" name="Rectangle 1">
            <a:extLst>
              <a:ext uri="{FF2B5EF4-FFF2-40B4-BE49-F238E27FC236}">
                <a16:creationId xmlns:a16="http://schemas.microsoft.com/office/drawing/2014/main" id="{33CEA9E2-ECF7-1DEA-4DFC-F65387464B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9952041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36124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306F0-FEAC-4F6E-CD98-8C8AF8B7A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1"/>
            <a:ext cx="4389120" cy="1330036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Workforce: Critical Evaluation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30BD7EA-460E-D078-45CF-B95D9FE754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5291" y="556469"/>
            <a:ext cx="6096709" cy="525204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DAE9956-8AD7-145F-89AD-55BB0E868539}"/>
              </a:ext>
            </a:extLst>
          </p:cNvPr>
          <p:cNvSpPr txBox="1"/>
          <p:nvPr/>
        </p:nvSpPr>
        <p:spPr>
          <a:xfrm flipH="1">
            <a:off x="10560675" y="5655024"/>
            <a:ext cx="2313367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Digital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CareHub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(2024)</a:t>
            </a:r>
          </a:p>
        </p:txBody>
      </p:sp>
      <p:sp>
        <p:nvSpPr>
          <p:cNvPr id="11" name="Rectangle 1">
            <a:extLst>
              <a:ext uri="{FF2B5EF4-FFF2-40B4-BE49-F238E27FC236}">
                <a16:creationId xmlns:a16="http://schemas.microsoft.com/office/drawing/2014/main" id="{0AA91DC6-438D-0D94-1522-2CEEFBC61F3B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181841" y="1930665"/>
            <a:ext cx="6369627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Benefits depend on provider readiness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Training is often not protected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National workforce strategy widely judged inadequate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Risk: burnout and poor adoption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(House of Commons Health and Social Care Committee, 2023; Skills for Care, 2023)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1731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 33">
            <a:extLst>
              <a:ext uri="{FF2B5EF4-FFF2-40B4-BE49-F238E27FC236}">
                <a16:creationId xmlns:a16="http://schemas.microsoft.com/office/drawing/2014/main" id="{4FAE1107-CEC3-4041-8BAA-CDB6F6759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12EEC-8C30-CDEF-4A8B-1922E9792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Service Delivery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1AEA88FB-F5DD-45CE-AAE1-7B33D0AB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1">
            <a:extLst>
              <a:ext uri="{FF2B5EF4-FFF2-40B4-BE49-F238E27FC236}">
                <a16:creationId xmlns:a16="http://schemas.microsoft.com/office/drawing/2014/main" id="{F45A8261-4989-AAAC-2111-6DE5B8816CAF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581891" y="1828800"/>
            <a:ext cx="4233949" cy="438912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45720" tIns="45720" rIns="45720" bIns="45720" numCol="1" rtlCol="0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Faster access to accurate information</a:t>
            </a: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Improved continuity between care settings</a:t>
            </a: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Reduced duplication</a:t>
            </a:r>
          </a:p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Improved coordination</a:t>
            </a: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Care, 2022)</a:t>
            </a: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tabLst/>
            </a:pP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Interoperability remains a major barrier</a:t>
            </a: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tabLst/>
            </a:pP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(House of Commons Health and Social Care Committee, 2023)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60141A16-568C-8F14-9280-283258C592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0" y="1423949"/>
            <a:ext cx="5455921" cy="4010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7577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3FFAE-9F1D-284E-FBD2-D1023C372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45" y="-252870"/>
            <a:ext cx="4670298" cy="1899168"/>
          </a:xfrm>
        </p:spPr>
        <p:txBody>
          <a:bodyPr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Service Delivery: Limitations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D1E20C47-1941-B23C-0F87-BB7F309080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02086" y="1774477"/>
            <a:ext cx="5552434" cy="392473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77BEF14-50B4-D586-8B74-2855FC499A66}"/>
              </a:ext>
            </a:extLst>
          </p:cNvPr>
          <p:cNvSpPr txBox="1"/>
          <p:nvPr/>
        </p:nvSpPr>
        <p:spPr>
          <a:xfrm>
            <a:off x="8514413" y="3244334"/>
            <a:ext cx="3402452" cy="29238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1100" dirty="0"/>
              <a:t>(Professional Record Standards</a:t>
            </a:r>
          </a:p>
          <a:p>
            <a:r>
              <a:rPr lang="en-GB" sz="1100" dirty="0"/>
              <a:t>Body, 2026)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0A575362-8845-71EA-489A-C18439A3C5C6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98715" y="1480932"/>
            <a:ext cx="5751368" cy="3193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Interoperability remains the primary barrier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Outcomes vary by region/ICS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Some providers remain paper-based</a:t>
            </a:r>
          </a:p>
          <a:p>
            <a:pPr marL="342900" marR="0" lvl="0" indent="-3429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buClrTx/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of digital systems functioning as isolated digital paperwork</a:t>
            </a:r>
          </a:p>
          <a:p>
            <a:endParaRPr lang="en-GB" sz="2000" dirty="0"/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(House of Commons Health and Social Care Committee, 2023)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27669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CBDDD243-ED5F-4896-B18B-ABCF4B7E1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19E6BB3-DF2B-4751-97C5-B3DB949AE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1998"/>
            <a:ext cx="12188952" cy="22855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4F3EF4-16D6-E7FD-0204-FD090867B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4911819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b="1">
                <a:solidFill>
                  <a:srgbClr val="FFFFFF"/>
                </a:solidFill>
              </a:rPr>
              <a:t>Service Users: Risks and Ethics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8B2BBC38-FD06-02C4-F9B9-5CCB199AAD74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1024129" y="643467"/>
            <a:ext cx="4750138" cy="360679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45720" tIns="45720" rIns="4572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effectLst/>
              </a:rPr>
              <a:t>Digital exclusion risks widening inequality</a:t>
            </a: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Trust depends on privacy and security</a:t>
            </a:r>
          </a:p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SzTx/>
              <a:buFont typeface="Arial" panose="020B0604020202020204" pitchFamily="34" charset="0"/>
              <a:buChar char="•"/>
              <a:tabLst/>
            </a:pPr>
            <a:endParaRPr lang="en-US" altLang="en-US" sz="2000" dirty="0"/>
          </a:p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Consent and transparency are essential</a:t>
            </a:r>
          </a:p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342900" marR="0" lvl="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effectLst/>
              </a:rPr>
              <a:t>Weak data governance reduces trust and engagement</a:t>
            </a: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SzTx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effectLst/>
              </a:rPr>
              <a:t>(Data Protection Act, 2018; Age UK, 2023)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pic>
        <p:nvPicPr>
          <p:cNvPr id="5" name="Picture 4" descr="A close-up of words&#10;&#10;AI-generated content may be incorrect.">
            <a:extLst>
              <a:ext uri="{FF2B5EF4-FFF2-40B4-BE49-F238E27FC236}">
                <a16:creationId xmlns:a16="http://schemas.microsoft.com/office/drawing/2014/main" id="{583CE076-8348-7ECC-D4AC-7CBFCAC497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17734" y="1254160"/>
            <a:ext cx="4747090" cy="2385412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A61721DD-D110-44EE-82A7-D56AB687E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5204427"/>
            <a:ext cx="0" cy="9144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DEDAF55-E0A4-9CD6-D46B-70EC5F7EB4EE}"/>
              </a:ext>
            </a:extLst>
          </p:cNvPr>
          <p:cNvSpPr txBox="1"/>
          <p:nvPr/>
        </p:nvSpPr>
        <p:spPr>
          <a:xfrm>
            <a:off x="8650432" y="3486150"/>
            <a:ext cx="2602923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pressbooks.bccampus.ca/jibcresearchmethods/chapter/2-1-a-humanistic-approach-to-research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70897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A6034-C8FC-151C-5CD9-A2D702C08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780596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Impact on Communities and Populations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A0BFA08-FDD7-2F7B-1162-634C89C6D4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67072" y="1184223"/>
            <a:ext cx="5678488" cy="483557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4D9694B-2B32-F390-6DC2-B852BEE3015C}"/>
              </a:ext>
            </a:extLst>
          </p:cNvPr>
          <p:cNvSpPr txBox="1"/>
          <p:nvPr/>
        </p:nvSpPr>
        <p:spPr>
          <a:xfrm flipH="1">
            <a:off x="9145872" y="3244334"/>
            <a:ext cx="2381563" cy="30315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1100" dirty="0"/>
              <a:t>(Person Centred Software, 2024)</a:t>
            </a:r>
          </a:p>
        </p:txBody>
      </p:sp>
      <p:graphicFrame>
        <p:nvGraphicFramePr>
          <p:cNvPr id="12" name="Text Placeholder 4">
            <a:extLst>
              <a:ext uri="{FF2B5EF4-FFF2-40B4-BE49-F238E27FC236}">
                <a16:creationId xmlns:a16="http://schemas.microsoft.com/office/drawing/2014/main" id="{AC58F76A-E558-3FE8-9590-05675A72A8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7945027"/>
              </p:ext>
            </p:extLst>
          </p:nvPr>
        </p:nvGraphicFramePr>
        <p:xfrm>
          <a:off x="161059" y="1563832"/>
          <a:ext cx="5948795" cy="4436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878363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9457A-1A2D-7A18-60E8-3D7C05CFC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168" y="-249382"/>
            <a:ext cx="4691080" cy="2458251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Governance and Data Protection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A565AF5-905C-22E1-25BF-C6E58D6882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513512" y="773339"/>
            <a:ext cx="5678488" cy="51614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F78C0F-1D08-0947-9D57-F1BA52329328}"/>
              </a:ext>
            </a:extLst>
          </p:cNvPr>
          <p:cNvSpPr txBox="1"/>
          <p:nvPr/>
        </p:nvSpPr>
        <p:spPr>
          <a:xfrm>
            <a:off x="10341735" y="6019800"/>
            <a:ext cx="1133235" cy="530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1050" dirty="0"/>
              <a:t>  (Imperva, 2026)    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C6C3EC0F-85D0-EA42-726D-B7F8C80A8A33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0" y="1727521"/>
            <a:ext cx="6265718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Must comply with statutory data protection requirements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Accountability for information sharing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Secure storage and access control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Balance data access with confidentiality(Data Protection Act, 2018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89583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66208-514A-053A-CAC3-8FA443776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1"/>
            <a:ext cx="4389120" cy="1444336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Challenges + Recommendations</a:t>
            </a:r>
          </a:p>
        </p:txBody>
      </p:sp>
      <p:pic>
        <p:nvPicPr>
          <p:cNvPr id="6" name="Content Placeholder 5" descr="A hand holding a heart&#10;&#10;AI-generated content may be incorrect.">
            <a:extLst>
              <a:ext uri="{FF2B5EF4-FFF2-40B4-BE49-F238E27FC236}">
                <a16:creationId xmlns:a16="http://schemas.microsoft.com/office/drawing/2014/main" id="{A462F3A0-18E2-80F3-2FE9-1570334EB1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539348" y="108114"/>
            <a:ext cx="5678488" cy="5148079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39E258-5960-74D5-8A1A-C3B9825735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1839" y="1184564"/>
            <a:ext cx="5995555" cy="5751367"/>
          </a:xfrm>
        </p:spPr>
        <p:txBody>
          <a:bodyPr>
            <a:normAutofit/>
          </a:bodyPr>
          <a:lstStyle/>
          <a:p>
            <a:pPr lvl="0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Barrier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 Limited workforce training capacity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 Sustained workforce-centred digital training investment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 Improves adoption but requires sustained funding (Skills for Care, 2023)</a:t>
            </a:r>
          </a:p>
          <a:p>
            <a:pPr lvl="0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Barrier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 Fragmented systems across services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 Mandatory national interoperability standards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 Improves care coordination but needs national enforcement (NHS England, 2024)</a:t>
            </a:r>
          </a:p>
          <a:p>
            <a:pPr lvl="0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Barrier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 Risk of digital exclusion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 Targeted digital inclusion safeguards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 Promotes equity but increases short-term costs(Age UK, 2023)</a:t>
            </a:r>
          </a:p>
          <a:p>
            <a:pPr lvl="0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Barrier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 Limited digital literacy among older care workers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 Embed digital skills into mandatory CPD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 Improves confidence and adoption, but requires protected learning time and funding (Skills for Care, 2023)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National Policy Target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80% of CQC-registered care providers to have a DSCR in place by March 2025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(Professional Record Standards Body, 2026)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2E7CC8-A255-1845-5118-F069B094B2CC}"/>
              </a:ext>
            </a:extLst>
          </p:cNvPr>
          <p:cNvSpPr txBox="1"/>
          <p:nvPr/>
        </p:nvSpPr>
        <p:spPr>
          <a:xfrm>
            <a:off x="7682247" y="4267471"/>
            <a:ext cx="4069725" cy="13542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r"/>
            <a:endParaRPr lang="en-GB" dirty="0"/>
          </a:p>
          <a:p>
            <a:r>
              <a:rPr lang="en-GB" sz="1000" dirty="0"/>
              <a:t>(Professional Record Standards Body, 2026)</a:t>
            </a:r>
          </a:p>
        </p:txBody>
      </p:sp>
    </p:spTree>
    <p:extLst>
      <p:ext uri="{BB962C8B-B14F-4D97-AF65-F5344CB8AC3E}">
        <p14:creationId xmlns:p14="http://schemas.microsoft.com/office/powerpoint/2010/main" val="20414240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A3DDE-0B0B-CD06-1549-483F87940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027" y="57151"/>
            <a:ext cx="4987221" cy="992332"/>
          </a:xfrm>
        </p:spPr>
        <p:txBody>
          <a:bodyPr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6" name="Content Placeholder 5" descr="Two cartoon characters shaking hands with laptops&#10;&#10;AI-generated content may be incorrect.">
            <a:extLst>
              <a:ext uri="{FF2B5EF4-FFF2-40B4-BE49-F238E27FC236}">
                <a16:creationId xmlns:a16="http://schemas.microsoft.com/office/drawing/2014/main" id="{54C5429B-AAF3-D28B-26A4-24C763E68E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437376" y="-5354"/>
            <a:ext cx="5678488" cy="4051837"/>
          </a:xfr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75B060CE-A5EA-A38F-EBF9-2B3DBBA106A3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0" y="2320597"/>
            <a:ext cx="6774873" cy="336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ClrTx/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DSCR has significant potential to improve continuity, coordination and safety in social care (DHSC, 2022). </a:t>
            </a:r>
          </a:p>
          <a:p>
            <a:pPr marL="342900" indent="-342900">
              <a:buClrTx/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Realisation of benefits depends on sustained workforce training and protected learning time (Skills for Care, 2023). </a:t>
            </a:r>
          </a:p>
          <a:p>
            <a:pPr marL="342900" indent="-342900">
              <a:buClrTx/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Interoperability remains the key barrier to real integration (House of Commons, 2023).</a:t>
            </a:r>
          </a:p>
          <a:p>
            <a:pPr marL="342900" indent="-342900">
              <a:buClrTx/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Uneven adoption risks widening health and care inequalities between communities (Age UK, 2023).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D9E484-E94B-2A5E-5A2E-099A7CB9749A}"/>
              </a:ext>
            </a:extLst>
          </p:cNvPr>
          <p:cNvSpPr txBox="1"/>
          <p:nvPr/>
        </p:nvSpPr>
        <p:spPr>
          <a:xfrm flipH="1">
            <a:off x="9134339" y="3690003"/>
            <a:ext cx="26111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900" dirty="0"/>
          </a:p>
          <a:p>
            <a:endParaRPr lang="en-GB" sz="900" dirty="0"/>
          </a:p>
          <a:p>
            <a:endParaRPr lang="en-GB" sz="900" dirty="0"/>
          </a:p>
          <a:p>
            <a:r>
              <a:rPr lang="en-GB" sz="900" dirty="0"/>
              <a:t>Professional Record Standards Body (2026)</a:t>
            </a:r>
          </a:p>
        </p:txBody>
      </p:sp>
    </p:spTree>
    <p:extLst>
      <p:ext uri="{BB962C8B-B14F-4D97-AF65-F5344CB8AC3E}">
        <p14:creationId xmlns:p14="http://schemas.microsoft.com/office/powerpoint/2010/main" val="10873579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FBA9E-5985-8CA8-B4D9-170BF1A7A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98715"/>
            <a:ext cx="9720072" cy="665018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B9452C-C2C3-2384-9A55-00EE4D711C83}"/>
              </a:ext>
            </a:extLst>
          </p:cNvPr>
          <p:cNvSpPr txBox="1"/>
          <p:nvPr/>
        </p:nvSpPr>
        <p:spPr>
          <a:xfrm>
            <a:off x="78089" y="659220"/>
            <a:ext cx="11995182" cy="6217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Age UK (2023) The digital divide in later life. London: Age UK.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(2023) Medication safety in social care. London: CQC.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Data Protection Act 2018 (2018) Data Protection Act 2018. Available at: https://www.legislation.gov.uk/ukpga/2018/12/contents (Accessed: 1 February 2026).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(2022) Digitising social care records. London: DHSC.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(2023) Digital working in adult social care: what good looks like for local authorities and care providers. Available at: https://www.gov.uk/government/publications/digital-working-in-adult-social-care-what-good-looks-like/digital-working-in-adult-social-care-what-good-looks-like-for-local-authorities-and-care-providers (Accessed: 2 February 2026).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Digital Care Hub (2024) Review your digital progress with new What Good Looks Like self-assessment tool. Available at: https://www.digitalcarehub.co.uk/review-your-digital-progress-with-new-what-good-looks-like-self-assessment-tool/ (Accessed: 16 February 2026).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Digital Notts (n.d.) Digitising social care. Available at: https://digitalnotts.nhs.uk/public-facing-digital-services/digitising-social-care/ (Accessed: 1 February 2026).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GOV.UK (2024) Adult social care technology fund: Guidance. London: Department of Health and Social Care.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House of Commons Health and Social Care Committee (2023) Impact of digitisation in social care. London: House of Commons.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Imperial College London Business School (2026) Digital transformation in healthcare: Innovation, strategies and processes. Available at: https://www.imperial.ac.uk/business-school/executive-education/healthcare/digital-transformation-healthcare-programme/online/ (Accessed: 30 January 2026).</a:t>
            </a:r>
            <a:endParaRPr lang="en-GB" sz="1400" dirty="0"/>
          </a:p>
          <a:p>
            <a:r>
              <a:rPr lang="en-GB" dirty="0"/>
              <a:t> 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11731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1041ED2-E02F-E5D7-CFF3-59BCFB91073B}"/>
              </a:ext>
            </a:extLst>
          </p:cNvPr>
          <p:cNvSpPr txBox="1"/>
          <p:nvPr/>
        </p:nvSpPr>
        <p:spPr>
          <a:xfrm>
            <a:off x="-49979" y="-68784"/>
            <a:ext cx="12063845" cy="5878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  <a:buNone/>
            </a:pPr>
            <a:endParaRPr lang="en-GB" sz="1400" b="0" i="0" dirty="0">
              <a:solidFill>
                <a:srgbClr val="0F1115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400" b="0" i="0" dirty="0"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Imperva (2026) What is data governance? Frameworks, tools and best practices. Available at: https://www.imperva.com/learn/data-security/data-governance/ (Accessed: 2 February 2026).</a:t>
            </a:r>
          </a:p>
          <a:p>
            <a:pPr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400" b="0" i="0" dirty="0"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(2019) The NHS Long Term Plan. London: NHS England.</a:t>
            </a:r>
          </a:p>
          <a:p>
            <a:pPr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400" b="0" i="0" dirty="0"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(2024) Interoperability guidance for health and social care. London: NHS England.</a:t>
            </a:r>
          </a:p>
          <a:p>
            <a:pPr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400" b="0" i="0" dirty="0"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 Centred Software (2024) Person Centred Software is now compliant with the 14 NHS Digital Social Care Record (DSCR) standards. Available at: https://personcentredsoftware.com/resources/person-centred-software-is-compliant-with-the-14-nhs-digital-social-care-record-standards (Accessed: 8 February 2026).</a:t>
            </a:r>
          </a:p>
          <a:p>
            <a:pPr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400" b="0" i="0" dirty="0"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Professional Record Standards Body (2026) Digitising adult social care with standards: A case study. Available at: https://theprsb.org/standards/digitisingadultsocialcarewithstandards/ (Accessed: 8 February 2026).</a:t>
            </a:r>
          </a:p>
          <a:p>
            <a:pPr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400" b="0" i="0" dirty="0"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SCIE (n.d.) Digital social care records (DSCR). Available at: https://www.scie.org.uk/digital-social-care-records (Accessed: 8 February 2026).</a:t>
            </a:r>
          </a:p>
          <a:p>
            <a:pPr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400" b="0" i="0" dirty="0"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Skills for Care (2023) Digital skills in social care. Leeds: Skills for Care.</a:t>
            </a:r>
          </a:p>
          <a:p>
            <a:pPr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400" b="0" i="0" dirty="0"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King's Fund (2023) Digital change in health and social care. London: The King's Fund.</a:t>
            </a:r>
          </a:p>
          <a:p>
            <a:pPr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400" b="0" i="0" dirty="0"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Think Local Act Personal (2022) Making it real: Embedding co-production. London: Think Local Act Personal.</a:t>
            </a:r>
            <a:endParaRPr lang="en-GB" sz="1400" b="0" i="0" dirty="0">
              <a:solidFill>
                <a:srgbClr val="0F1115"/>
              </a:solidFill>
              <a:effectLst/>
              <a:latin typeface="quote-cjk-patch"/>
            </a:endParaRPr>
          </a:p>
        </p:txBody>
      </p:sp>
    </p:spTree>
    <p:extLst>
      <p:ext uri="{BB962C8B-B14F-4D97-AF65-F5344CB8AC3E}">
        <p14:creationId xmlns:p14="http://schemas.microsoft.com/office/powerpoint/2010/main" val="21329514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2221</TotalTime>
  <Words>1412</Words>
  <Application>Microsoft Office PowerPoint</Application>
  <PresentationFormat>Widescreen</PresentationFormat>
  <Paragraphs>180</Paragraphs>
  <Slides>16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Aptos</vt:lpstr>
      <vt:lpstr>Arial</vt:lpstr>
      <vt:lpstr>quote-cjk-patch</vt:lpstr>
      <vt:lpstr>Tw Cen MT</vt:lpstr>
      <vt:lpstr>Tw Cen MT Condensed</vt:lpstr>
      <vt:lpstr>Wingdings 3</vt:lpstr>
      <vt:lpstr>Integral</vt:lpstr>
      <vt:lpstr>PowerPoint Presentation</vt:lpstr>
      <vt:lpstr> Introduction</vt:lpstr>
      <vt:lpstr>What is DSCR?</vt:lpstr>
      <vt:lpstr>Policy Context</vt:lpstr>
      <vt:lpstr>Critical Reality Check</vt:lpstr>
      <vt:lpstr>Impact on Workforce</vt:lpstr>
      <vt:lpstr>Workforce: Critical Evaluation</vt:lpstr>
      <vt:lpstr>Impact on Service Delivery</vt:lpstr>
      <vt:lpstr>Service Delivery: Limitations</vt:lpstr>
      <vt:lpstr>Service Users: Risks and Ethics</vt:lpstr>
      <vt:lpstr>Impact on Communities and Populations</vt:lpstr>
      <vt:lpstr>Governance and Data Protection</vt:lpstr>
      <vt:lpstr>Challenges + Recommendations</vt:lpstr>
      <vt:lpstr>Conclusion</vt:lpstr>
      <vt:lpstr>                                           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Baidar Begum</dc:creator>
  <cp:lastModifiedBy>Baidar Begum</cp:lastModifiedBy>
  <cp:revision>2</cp:revision>
  <dcterms:created xsi:type="dcterms:W3CDTF">2026-01-30T17:19:04Z</dcterms:created>
  <dcterms:modified xsi:type="dcterms:W3CDTF">2026-02-27T09:38:32Z</dcterms:modified>
</cp:coreProperties>
</file>