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2.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3.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4.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5.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notesSlides/notesSlide6.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notesSlides/notesSlide7.xml" ContentType="application/vnd.openxmlformats-officedocument.presentationml.notesSlide+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notesSlides/notesSlide8.xml" ContentType="application/vnd.openxmlformats-officedocument.presentationml.notesSlide+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notesSlides/notesSlide9.xml" ContentType="application/vnd.openxmlformats-officedocument.presentationml.notesSlide+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notesSlides/notesSlide10.xml" ContentType="application/vnd.openxmlformats-officedocument.presentationml.notesSlide+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notesSlides/notesSlide11.xml" ContentType="application/vnd.openxmlformats-officedocument.presentationml.notesSlide+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notesSlides/notesSlide12.xml" ContentType="application/vnd.openxmlformats-officedocument.presentationml.notesSlide+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notesSlides/notesSlide13.xml" ContentType="application/vnd.openxmlformats-officedocument.presentationml.notesSlide+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notesSlides/notesSlide14.xml" ContentType="application/vnd.openxmlformats-officedocument.presentationml.notesSlide+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notesSlides/notesSlide15.xml" ContentType="application/vnd.openxmlformats-officedocument.presentationml.notesSlide+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1"/>
  </p:notesMasterIdLst>
  <p:handoutMasterIdLst>
    <p:handoutMasterId r:id="rId22"/>
  </p:handoutMasterIdLst>
  <p:sldIdLst>
    <p:sldId id="256" r:id="rId2"/>
    <p:sldId id="258" r:id="rId3"/>
    <p:sldId id="259" r:id="rId4"/>
    <p:sldId id="273" r:id="rId5"/>
    <p:sldId id="260" r:id="rId6"/>
    <p:sldId id="261" r:id="rId7"/>
    <p:sldId id="264" r:id="rId8"/>
    <p:sldId id="270" r:id="rId9"/>
    <p:sldId id="262" r:id="rId10"/>
    <p:sldId id="263" r:id="rId11"/>
    <p:sldId id="265" r:id="rId12"/>
    <p:sldId id="271" r:id="rId13"/>
    <p:sldId id="266" r:id="rId14"/>
    <p:sldId id="267" r:id="rId15"/>
    <p:sldId id="272" r:id="rId16"/>
    <p:sldId id="268" r:id="rId17"/>
    <p:sldId id="274" r:id="rId18"/>
    <p:sldId id="275" r:id="rId19"/>
    <p:sldId id="269"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7">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DCDC"/>
    <a:srgbClr val="F0F0F0"/>
    <a:srgbClr val="E6E6E6"/>
    <a:srgbClr val="C8C8C8"/>
    <a:srgbClr val="FFFFFF"/>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78" autoAdjust="0"/>
    <p:restoredTop sz="94660"/>
  </p:normalViewPr>
  <p:slideViewPr>
    <p:cSldViewPr snapToGrid="0">
      <p:cViewPr varScale="1">
        <p:scale>
          <a:sx n="72" d="100"/>
          <a:sy n="72" d="100"/>
        </p:scale>
        <p:origin x="504" y="66"/>
      </p:cViewPr>
      <p:guideLst>
        <p:guide orient="horz" pos="2147"/>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微软雅黑" panose="020B0503020204020204" charset="-122"/>
              <a:ea typeface="微软雅黑" panose="020B0503020204020204"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微软雅黑" panose="020B0503020204020204" charset="-122"/>
                <a:ea typeface="微软雅黑" panose="020B0503020204020204" charset="-122"/>
              </a:rPr>
              <a:t>2019/4/30</a:t>
            </a:fld>
            <a:endParaRPr lang="zh-CN" altLang="en-US">
              <a:latin typeface="微软雅黑" panose="020B0503020204020204" charset="-122"/>
              <a:ea typeface="微软雅黑" panose="020B0503020204020204"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微软雅黑" panose="020B0503020204020204" charset="-122"/>
              <a:ea typeface="微软雅黑" panose="020B0503020204020204"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微软雅黑" panose="020B0503020204020204" charset="-122"/>
                <a:ea typeface="微软雅黑" panose="020B0503020204020204" charset="-122"/>
              </a:rPr>
              <a:t>‹#›</a:t>
            </a:fld>
            <a:endParaRPr lang="zh-CN" altLang="en-US">
              <a:latin typeface="微软雅黑" panose="020B0503020204020204" charset="-122"/>
              <a:ea typeface="微软雅黑" panose="020B0503020204020204"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panose="020B0503020204020204"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panose="020B0503020204020204" charset="-122"/>
              </a:defRPr>
            </a:lvl1pPr>
          </a:lstStyle>
          <a:p>
            <a:fld id="{1AC49D05-6128-4D0D-A32A-06A5E73B386C}" type="datetimeFigureOut">
              <a:rPr lang="zh-CN" altLang="en-US" smtClean="0"/>
              <a:t>2019/4/30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panose="020B0503020204020204" charset="-122"/>
              </a:defRPr>
            </a:lvl1pPr>
          </a:lstStyle>
          <a:p>
            <a:fld id="{5849F42C-2DAE-424C-A4B8-3140182C3E9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panose="020B0503020204020204" charset="-122"/>
        <a:cs typeface="+mn-cs"/>
      </a:defRPr>
    </a:lvl1pPr>
    <a:lvl2pPr marL="4572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2pPr>
    <a:lvl3pPr marL="9144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3pPr>
    <a:lvl4pPr marL="13716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4pPr>
    <a:lvl5pPr marL="1828800" algn="l" defTabSz="914400" rtl="0" eaLnBrk="1" latinLnBrk="0" hangingPunct="1">
      <a:defRPr sz="1200" kern="1200">
        <a:solidFill>
          <a:schemeClr val="tx1"/>
        </a:solidFill>
        <a:latin typeface="微软雅黑" panose="020B0503020204020204" charset="-122"/>
        <a:ea typeface="微软雅黑" panose="020B050302020402020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7E958C0-4AE9-4EE1-A4FA-BD1136D19F1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7E958C0-4AE9-4EE1-A4FA-BD1136D19F1D}"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7E958C0-4AE9-4EE1-A4FA-BD1136D19F1D}"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17E958C0-4AE9-4EE1-A4FA-BD1136D19F1D}"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7E958C0-4AE9-4EE1-A4FA-BD1136D19F1D}" type="slidenum">
              <a:rPr lang="zh-CN" altLang="en-US" smtClean="0"/>
              <a:t>19</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16" name="任意多边形 15"/>
          <p:cNvSpPr/>
          <p:nvPr/>
        </p:nvSpPr>
        <p:spPr>
          <a:xfrm>
            <a:off x="0" y="-11575"/>
            <a:ext cx="7176303" cy="6866674"/>
          </a:xfrm>
          <a:custGeom>
            <a:avLst/>
            <a:gdLst>
              <a:gd name="connsiteX0" fmla="*/ 1367257 w 7176303"/>
              <a:gd name="connsiteY0" fmla="*/ 0 h 6866674"/>
              <a:gd name="connsiteX1" fmla="*/ 7176303 w 7176303"/>
              <a:gd name="connsiteY1" fmla="*/ 11556 h 6866674"/>
              <a:gd name="connsiteX2" fmla="*/ 4454810 w 7176303"/>
              <a:gd name="connsiteY2" fmla="*/ 6858020 h 6866674"/>
              <a:gd name="connsiteX3" fmla="*/ 0 w 7176303"/>
              <a:gd name="connsiteY3" fmla="*/ 6866674 h 6866674"/>
              <a:gd name="connsiteX4" fmla="*/ 0 w 7176303"/>
              <a:gd name="connsiteY4" fmla="*/ 3283633 h 68666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6303" h="6866674">
                <a:moveTo>
                  <a:pt x="1367257" y="0"/>
                </a:moveTo>
                <a:lnTo>
                  <a:pt x="7176303" y="11556"/>
                </a:lnTo>
                <a:lnTo>
                  <a:pt x="4454810" y="6858020"/>
                </a:lnTo>
                <a:lnTo>
                  <a:pt x="0" y="6866674"/>
                </a:lnTo>
                <a:lnTo>
                  <a:pt x="0" y="3283633"/>
                </a:lnTo>
                <a:close/>
              </a:path>
            </a:pathLst>
          </a:custGeom>
          <a:blipFill>
            <a:blip r:embed="rId2">
              <a:grayscl/>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latin typeface="Arial" panose="020B0604020202020204" pitchFamily="34" charset="0"/>
              <a:cs typeface="Arial" panose="020B0604020202020204" pitchFamily="34" charset="0"/>
            </a:endParaRPr>
          </a:p>
        </p:txBody>
      </p:sp>
      <p:sp>
        <p:nvSpPr>
          <p:cNvPr id="18" name="任意多边形 17"/>
          <p:cNvSpPr/>
          <p:nvPr/>
        </p:nvSpPr>
        <p:spPr>
          <a:xfrm>
            <a:off x="-7704" y="-11576"/>
            <a:ext cx="7191711" cy="6866692"/>
          </a:xfrm>
          <a:custGeom>
            <a:avLst/>
            <a:gdLst>
              <a:gd name="connsiteX0" fmla="*/ 1377503 w 7191711"/>
              <a:gd name="connsiteY0" fmla="*/ 0 h 6866692"/>
              <a:gd name="connsiteX1" fmla="*/ 7191711 w 7191711"/>
              <a:gd name="connsiteY1" fmla="*/ 11556 h 6866692"/>
              <a:gd name="connsiteX2" fmla="*/ 4467800 w 7191711"/>
              <a:gd name="connsiteY2" fmla="*/ 6858020 h 6866692"/>
              <a:gd name="connsiteX3" fmla="*/ 0 w 7191711"/>
              <a:gd name="connsiteY3" fmla="*/ 6866692 h 6866692"/>
              <a:gd name="connsiteX4" fmla="*/ 0 w 7191711"/>
              <a:gd name="connsiteY4" fmla="*/ 3305303 h 68666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91711" h="6866692">
                <a:moveTo>
                  <a:pt x="1377503" y="0"/>
                </a:moveTo>
                <a:lnTo>
                  <a:pt x="7191711" y="11556"/>
                </a:lnTo>
                <a:lnTo>
                  <a:pt x="4467800" y="6858020"/>
                </a:lnTo>
                <a:lnTo>
                  <a:pt x="0" y="6866692"/>
                </a:lnTo>
                <a:lnTo>
                  <a:pt x="0" y="3305303"/>
                </a:lnTo>
                <a:close/>
              </a:path>
            </a:pathLst>
          </a:custGeom>
          <a:solidFill>
            <a:schemeClr val="tx1">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latin typeface="Arial" panose="020B0604020202020204" pitchFamily="34" charset="0"/>
              <a:cs typeface="Arial" panose="020B0604020202020204" pitchFamily="34" charset="0"/>
            </a:endParaRPr>
          </a:p>
        </p:txBody>
      </p:sp>
      <p:sp>
        <p:nvSpPr>
          <p:cNvPr id="9" name="平行四边形 8"/>
          <p:cNvSpPr/>
          <p:nvPr/>
        </p:nvSpPr>
        <p:spPr>
          <a:xfrm flipV="1">
            <a:off x="8970380" y="4849792"/>
            <a:ext cx="3073888" cy="2008208"/>
          </a:xfrm>
          <a:prstGeom prst="parallelogram">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cxnSp>
        <p:nvCxnSpPr>
          <p:cNvPr id="10" name="直接连接符 9"/>
          <p:cNvCxnSpPr/>
          <p:nvPr/>
        </p:nvCxnSpPr>
        <p:spPr>
          <a:xfrm flipH="1">
            <a:off x="8793034" y="4361563"/>
            <a:ext cx="3067291" cy="0"/>
          </a:xfrm>
          <a:prstGeom prst="line">
            <a:avLst/>
          </a:prstGeom>
          <a:ln w="190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等腰三角形 7"/>
          <p:cNvSpPr/>
          <p:nvPr/>
        </p:nvSpPr>
        <p:spPr>
          <a:xfrm>
            <a:off x="4449251" y="5072918"/>
            <a:ext cx="1354416" cy="1785082"/>
          </a:xfrm>
          <a:custGeom>
            <a:avLst/>
            <a:gdLst>
              <a:gd name="connsiteX0" fmla="*/ 0 w 2070696"/>
              <a:gd name="connsiteY0" fmla="*/ 1785082 h 1785082"/>
              <a:gd name="connsiteX1" fmla="*/ 1035348 w 2070696"/>
              <a:gd name="connsiteY1" fmla="*/ 0 h 1785082"/>
              <a:gd name="connsiteX2" fmla="*/ 2070696 w 2070696"/>
              <a:gd name="connsiteY2" fmla="*/ 1785082 h 1785082"/>
              <a:gd name="connsiteX3" fmla="*/ 0 w 2070696"/>
              <a:gd name="connsiteY3" fmla="*/ 1785082 h 1785082"/>
              <a:gd name="connsiteX0-1" fmla="*/ 0 w 1478876"/>
              <a:gd name="connsiteY0-2" fmla="*/ 1785082 h 1785082"/>
              <a:gd name="connsiteX1-3" fmla="*/ 1035348 w 1478876"/>
              <a:gd name="connsiteY1-4" fmla="*/ 0 h 1785082"/>
              <a:gd name="connsiteX2-5" fmla="*/ 1478876 w 1478876"/>
              <a:gd name="connsiteY2-6" fmla="*/ 1785082 h 1785082"/>
              <a:gd name="connsiteX3-7" fmla="*/ 0 w 1478876"/>
              <a:gd name="connsiteY3-8" fmla="*/ 1785082 h 1785082"/>
              <a:gd name="connsiteX0-9" fmla="*/ 0 w 1699856"/>
              <a:gd name="connsiteY0-10" fmla="*/ 1785082 h 1785082"/>
              <a:gd name="connsiteX1-11" fmla="*/ 1035348 w 1699856"/>
              <a:gd name="connsiteY1-12" fmla="*/ 0 h 1785082"/>
              <a:gd name="connsiteX2-13" fmla="*/ 1699856 w 1699856"/>
              <a:gd name="connsiteY2-14" fmla="*/ 1785082 h 1785082"/>
              <a:gd name="connsiteX3-15" fmla="*/ 0 w 1699856"/>
              <a:gd name="connsiteY3-16" fmla="*/ 1785082 h 1785082"/>
              <a:gd name="connsiteX0-17" fmla="*/ 0 w 1250276"/>
              <a:gd name="connsiteY0-18" fmla="*/ 1785082 h 1785082"/>
              <a:gd name="connsiteX1-19" fmla="*/ 585768 w 1250276"/>
              <a:gd name="connsiteY1-20" fmla="*/ 0 h 1785082"/>
              <a:gd name="connsiteX2-21" fmla="*/ 1250276 w 1250276"/>
              <a:gd name="connsiteY2-22" fmla="*/ 1785082 h 1785082"/>
              <a:gd name="connsiteX3-23" fmla="*/ 0 w 1250276"/>
              <a:gd name="connsiteY3-24" fmla="*/ 1785082 h 1785082"/>
              <a:gd name="connsiteX0-25" fmla="*/ 0 w 1354416"/>
              <a:gd name="connsiteY0-26" fmla="*/ 1774922 h 1785082"/>
              <a:gd name="connsiteX1-27" fmla="*/ 689908 w 1354416"/>
              <a:gd name="connsiteY1-28" fmla="*/ 0 h 1785082"/>
              <a:gd name="connsiteX2-29" fmla="*/ 1354416 w 1354416"/>
              <a:gd name="connsiteY2-30" fmla="*/ 1785082 h 1785082"/>
              <a:gd name="connsiteX3-31" fmla="*/ 0 w 1354416"/>
              <a:gd name="connsiteY3-32" fmla="*/ 1774922 h 1785082"/>
              <a:gd name="connsiteX0-33" fmla="*/ 0 w 1354416"/>
              <a:gd name="connsiteY0-34" fmla="*/ 1785082 h 1785082"/>
              <a:gd name="connsiteX1-35" fmla="*/ 689908 w 1354416"/>
              <a:gd name="connsiteY1-36" fmla="*/ 0 h 1785082"/>
              <a:gd name="connsiteX2-37" fmla="*/ 1354416 w 1354416"/>
              <a:gd name="connsiteY2-38" fmla="*/ 1785082 h 1785082"/>
              <a:gd name="connsiteX3-39" fmla="*/ 0 w 1354416"/>
              <a:gd name="connsiteY3-40" fmla="*/ 1785082 h 1785082"/>
            </a:gdLst>
            <a:ahLst/>
            <a:cxnLst>
              <a:cxn ang="0">
                <a:pos x="connsiteX0-1" y="connsiteY0-2"/>
              </a:cxn>
              <a:cxn ang="0">
                <a:pos x="connsiteX1-3" y="connsiteY1-4"/>
              </a:cxn>
              <a:cxn ang="0">
                <a:pos x="connsiteX2-5" y="connsiteY2-6"/>
              </a:cxn>
              <a:cxn ang="0">
                <a:pos x="connsiteX3-7" y="connsiteY3-8"/>
              </a:cxn>
            </a:cxnLst>
            <a:rect l="l" t="t" r="r" b="b"/>
            <a:pathLst>
              <a:path w="1354416" h="1785082">
                <a:moveTo>
                  <a:pt x="0" y="1785082"/>
                </a:moveTo>
                <a:lnTo>
                  <a:pt x="689908" y="0"/>
                </a:lnTo>
                <a:lnTo>
                  <a:pt x="1354416" y="1785082"/>
                </a:lnTo>
                <a:lnTo>
                  <a:pt x="0" y="1785082"/>
                </a:lnTo>
                <a:close/>
              </a:path>
            </a:pathLst>
          </a:cu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4" name="平行四边形 13"/>
          <p:cNvSpPr/>
          <p:nvPr/>
        </p:nvSpPr>
        <p:spPr>
          <a:xfrm flipV="1">
            <a:off x="0" y="-9525"/>
            <a:ext cx="3139440" cy="2008208"/>
          </a:xfrm>
          <a:prstGeom prst="parallelogram">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2" name="标题 1"/>
          <p:cNvSpPr>
            <a:spLocks noGrp="1"/>
          </p:cNvSpPr>
          <p:nvPr>
            <p:ph type="ctrTitle" hasCustomPrompt="1"/>
          </p:nvPr>
        </p:nvSpPr>
        <p:spPr>
          <a:xfrm>
            <a:off x="6424972" y="727306"/>
            <a:ext cx="5539523" cy="2751522"/>
          </a:xfrm>
        </p:spPr>
        <p:txBody>
          <a:bodyPr anchor="b">
            <a:normAutofit/>
          </a:bodyPr>
          <a:lstStyle>
            <a:lvl1pPr algn="r">
              <a:defRPr sz="7200" b="1">
                <a:solidFill>
                  <a:schemeClr val="tx1">
                    <a:lumMod val="75000"/>
                    <a:lumOff val="25000"/>
                  </a:schemeClr>
                </a:solidFill>
                <a:latin typeface="+mj-lt"/>
              </a:defRPr>
            </a:lvl1pPr>
          </a:lstStyle>
          <a:p>
            <a:r>
              <a:rPr lang="zh-CN" altLang="en-US" dirty="0"/>
              <a:t>单击此处编辑标题</a:t>
            </a:r>
          </a:p>
        </p:txBody>
      </p:sp>
      <p:sp>
        <p:nvSpPr>
          <p:cNvPr id="3" name="副标题 2"/>
          <p:cNvSpPr>
            <a:spLocks noGrp="1"/>
          </p:cNvSpPr>
          <p:nvPr>
            <p:ph type="subTitle" idx="1"/>
          </p:nvPr>
        </p:nvSpPr>
        <p:spPr>
          <a:xfrm>
            <a:off x="7475295" y="3491528"/>
            <a:ext cx="4489200" cy="842724"/>
          </a:xfrm>
        </p:spPr>
        <p:txBody>
          <a:bodyPr>
            <a:normAutofit/>
          </a:bodyPr>
          <a:lstStyle>
            <a:lvl1pPr marL="0" indent="0" algn="r">
              <a:buNone/>
              <a:defRPr sz="200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4" name="日期占位符 3"/>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椭圆 6"/>
          <p:cNvSpPr/>
          <p:nvPr/>
        </p:nvSpPr>
        <p:spPr>
          <a:xfrm>
            <a:off x="2650647" y="858520"/>
            <a:ext cx="5140960" cy="5140960"/>
          </a:xfrm>
          <a:prstGeom prst="ellipse">
            <a:avLst/>
          </a:prstGeom>
          <a:blipFill dpi="0" rotWithShape="1">
            <a:blip r:embed="rId3"/>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Arial" panose="020B0604020202020204" pitchFamily="34" charset="0"/>
              <a:cs typeface="Arial" panose="020B0604020202020204" pitchFamily="34" charset="0"/>
            </a:endParaRPr>
          </a:p>
        </p:txBody>
      </p:sp>
      <p:sp>
        <p:nvSpPr>
          <p:cNvPr id="8" name="矩形 7"/>
          <p:cNvSpPr/>
          <p:nvPr/>
        </p:nvSpPr>
        <p:spPr>
          <a:xfrm>
            <a:off x="6096000" y="23473"/>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Arial" panose="020B0604020202020204" pitchFamily="34" charset="0"/>
              <a:cs typeface="Arial" panose="020B0604020202020204" pitchFamily="34" charset="0"/>
            </a:endParaRPr>
          </a:p>
        </p:txBody>
      </p:sp>
      <p:cxnSp>
        <p:nvCxnSpPr>
          <p:cNvPr id="9" name="直接连接符 8"/>
          <p:cNvCxnSpPr/>
          <p:nvPr/>
        </p:nvCxnSpPr>
        <p:spPr>
          <a:xfrm>
            <a:off x="7970520" y="2286000"/>
            <a:ext cx="0" cy="2225040"/>
          </a:xfrm>
          <a:prstGeom prst="line">
            <a:avLst/>
          </a:prstGeom>
          <a:ln w="1905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nvPr>
        </p:nvSpPr>
        <p:spPr/>
        <p:txBody>
          <a:bodyPr>
            <a:normAutofit/>
          </a:bodyPr>
          <a:lstStyle/>
          <a:p>
            <a:fld id="{66ED02EE-8ED7-4720-98D5-9E9053965B95}" type="datetimeFigureOut">
              <a:rPr lang="zh-CN" altLang="en-US" smtClean="0"/>
              <a:t>2019/4/30</a:t>
            </a:fld>
            <a:endParaRPr lang="zh-CN" altLang="en-US"/>
          </a:p>
        </p:txBody>
      </p:sp>
      <p:sp>
        <p:nvSpPr>
          <p:cNvPr id="5" name="页脚占位符 4"/>
          <p:cNvSpPr>
            <a:spLocks noGrp="1"/>
          </p:cNvSpPr>
          <p:nvPr>
            <p:ph type="ftr" sz="quarter" idx="11"/>
          </p:nvPr>
        </p:nvSpPr>
        <p:spPr/>
        <p:txBody>
          <a:bodyPr>
            <a:normAutofit/>
          </a:bodyPr>
          <a:lstStyle/>
          <a:p>
            <a:endParaRPr lang="zh-CN" altLang="en-US"/>
          </a:p>
        </p:txBody>
      </p:sp>
      <p:sp>
        <p:nvSpPr>
          <p:cNvPr id="6" name="灯片编号占位符 5"/>
          <p:cNvSpPr>
            <a:spLocks noGrp="1"/>
          </p:cNvSpPr>
          <p:nvPr>
            <p:ph type="sldNum" sz="quarter" idx="12"/>
          </p:nvPr>
        </p:nvSpPr>
        <p:spPr/>
        <p:txBody>
          <a:bodyPr>
            <a:normAutofit/>
          </a:bodyPr>
          <a:lstStyle/>
          <a:p>
            <a:fld id="{78E15E9C-17F6-4DFB-85EC-0C62FE288285}" type="slidenum">
              <a:rPr lang="zh-CN" altLang="en-US" smtClean="0"/>
              <a:t>‹#›</a:t>
            </a:fld>
            <a:endParaRPr lang="zh-CN" altLang="en-US"/>
          </a:p>
        </p:txBody>
      </p:sp>
      <p:sp>
        <p:nvSpPr>
          <p:cNvPr id="13" name="文本占位符 12"/>
          <p:cNvSpPr>
            <a:spLocks noGrp="1"/>
          </p:cNvSpPr>
          <p:nvPr>
            <p:ph type="body" sz="quarter" idx="13"/>
          </p:nvPr>
        </p:nvSpPr>
        <p:spPr>
          <a:xfrm>
            <a:off x="8610599" y="2286000"/>
            <a:ext cx="2651565" cy="2012860"/>
          </a:xfrm>
        </p:spPr>
        <p:txBody>
          <a:bodyPr>
            <a:normAutofit/>
          </a:bodyPr>
          <a:lstStyle>
            <a:lvl1pPr marL="0" indent="0">
              <a:buNone/>
              <a:defRPr sz="1800">
                <a:solidFill>
                  <a:schemeClr val="bg1"/>
                </a:solidFill>
              </a:defRPr>
            </a:lvl1pPr>
          </a:lstStyle>
          <a:p>
            <a:pPr lvl="0"/>
            <a:r>
              <a:rPr lang="zh-CN" altLang="en-US" dirty="0"/>
              <a:t>单击此处编辑母版文本样式</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265369"/>
            <a:ext cx="10515600" cy="1325563"/>
          </a:xfrm>
        </p:spPr>
        <p:txBody>
          <a:bodyPr/>
          <a:lstStyle/>
          <a:p>
            <a:r>
              <a:rPr lang="zh-CN" altLang="en-US" dirty="0"/>
              <a:t>单击此处编辑母版标题样式</a:t>
            </a:r>
          </a:p>
        </p:txBody>
      </p:sp>
      <p:sp>
        <p:nvSpPr>
          <p:cNvPr id="3" name="文本占位符 2"/>
          <p:cNvSpPr>
            <a:spLocks noGrp="1"/>
          </p:cNvSpPr>
          <p:nvPr>
            <p:ph type="body" idx="1"/>
          </p:nvPr>
        </p:nvSpPr>
        <p:spPr>
          <a:xfrm>
            <a:off x="839788" y="1639598"/>
            <a:ext cx="5157787" cy="823912"/>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文本占位符 4"/>
          <p:cNvSpPr>
            <a:spLocks noGrp="1"/>
          </p:cNvSpPr>
          <p:nvPr>
            <p:ph type="body" sz="quarter" idx="3"/>
          </p:nvPr>
        </p:nvSpPr>
        <p:spPr>
          <a:xfrm>
            <a:off x="6172200" y="1639598"/>
            <a:ext cx="5183188" cy="823912"/>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7" name="日期占位符 6"/>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cxnSp>
        <p:nvCxnSpPr>
          <p:cNvPr id="6" name="直接连接符 5"/>
          <p:cNvCxnSpPr/>
          <p:nvPr/>
        </p:nvCxnSpPr>
        <p:spPr>
          <a:xfrm flipH="1">
            <a:off x="8194384" y="3686601"/>
            <a:ext cx="3067291" cy="0"/>
          </a:xfrm>
          <a:prstGeom prst="line">
            <a:avLst/>
          </a:prstGeom>
          <a:ln w="1905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平行四边形 7"/>
          <p:cNvSpPr/>
          <p:nvPr/>
        </p:nvSpPr>
        <p:spPr>
          <a:xfrm flipV="1">
            <a:off x="0" y="0"/>
            <a:ext cx="3139440" cy="2008208"/>
          </a:xfrm>
          <a:prstGeom prst="parallelogram">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9" name="矩形 8"/>
          <p:cNvSpPr/>
          <p:nvPr/>
        </p:nvSpPr>
        <p:spPr>
          <a:xfrm>
            <a:off x="0" y="4849792"/>
            <a:ext cx="12192000" cy="20551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0" name="平行四边形 9"/>
          <p:cNvSpPr/>
          <p:nvPr/>
        </p:nvSpPr>
        <p:spPr>
          <a:xfrm flipV="1">
            <a:off x="8970645" y="4849495"/>
            <a:ext cx="3074035" cy="2054225"/>
          </a:xfrm>
          <a:prstGeom prst="parallelogram">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2" name="标题 1"/>
          <p:cNvSpPr>
            <a:spLocks noGrp="1"/>
          </p:cNvSpPr>
          <p:nvPr>
            <p:ph type="title" hasCustomPrompt="1"/>
          </p:nvPr>
        </p:nvSpPr>
        <p:spPr>
          <a:xfrm>
            <a:off x="5906095" y="1817226"/>
            <a:ext cx="5539522" cy="1858954"/>
          </a:xfrm>
        </p:spPr>
        <p:txBody>
          <a:bodyPr lIns="90000" tIns="46800" rIns="90000" bIns="46800" anchor="b">
            <a:normAutofit/>
          </a:bodyPr>
          <a:lstStyle>
            <a:lvl1pPr algn="r">
              <a:defRPr sz="9600" b="1">
                <a:solidFill>
                  <a:schemeClr val="tx1">
                    <a:lumMod val="75000"/>
                    <a:lumOff val="25000"/>
                  </a:schemeClr>
                </a:solidFill>
                <a:latin typeface="+mj-lt"/>
              </a:defRPr>
            </a:lvl1pPr>
          </a:lstStyle>
          <a:p>
            <a:r>
              <a:rPr lang="zh-CN" altLang="en-US" dirty="0"/>
              <a:t>编辑标题</a:t>
            </a:r>
          </a:p>
        </p:txBody>
      </p:sp>
      <p:sp>
        <p:nvSpPr>
          <p:cNvPr id="3" name="日期占位符 2"/>
          <p:cNvSpPr>
            <a:spLocks noGrp="1"/>
          </p:cNvSpPr>
          <p:nvPr>
            <p:ph type="dt" sz="half" idx="10"/>
          </p:nvPr>
        </p:nvSpPr>
        <p:spPr/>
        <p:txBody>
          <a:bodyPr lIns="90000" tIns="46800" rIns="90000" bIns="46800"/>
          <a:lstStyle/>
          <a:p>
            <a:fld id="{66ED02EE-8ED7-4720-98D5-9E9053965B95}" type="datetimeFigureOut">
              <a:rPr lang="zh-CN" altLang="en-US" smtClean="0"/>
              <a:t>2019/4/30</a:t>
            </a:fld>
            <a:endParaRPr lang="zh-CN" altLang="en-US"/>
          </a:p>
        </p:txBody>
      </p:sp>
      <p:sp>
        <p:nvSpPr>
          <p:cNvPr id="4" name="页脚占位符 3"/>
          <p:cNvSpPr>
            <a:spLocks noGrp="1"/>
          </p:cNvSpPr>
          <p:nvPr>
            <p:ph type="ftr" sz="quarter" idx="11"/>
          </p:nvPr>
        </p:nvSpPr>
        <p:spPr/>
        <p:txBody>
          <a:bodyPr lIns="90000" tIns="46800" rIns="90000" bIns="46800"/>
          <a:lstStyle/>
          <a:p>
            <a:endParaRPr lang="zh-CN" altLang="en-US"/>
          </a:p>
        </p:txBody>
      </p:sp>
      <p:sp>
        <p:nvSpPr>
          <p:cNvPr id="5" name="灯片编号占位符 4"/>
          <p:cNvSpPr>
            <a:spLocks noGrp="1"/>
          </p:cNvSpPr>
          <p:nvPr>
            <p:ph type="sldNum" sz="quarter" idx="12"/>
          </p:nvPr>
        </p:nvSpPr>
        <p:spPr/>
        <p:txBody>
          <a:bodyPr lIns="90000" tIns="46800" rIns="90000" bIns="46800"/>
          <a:lstStyle/>
          <a:p>
            <a:fld id="{78E15E9C-17F6-4DFB-85EC-0C62FE288285}"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7" y="457200"/>
            <a:ext cx="4165200" cy="1600200"/>
          </a:xfrm>
        </p:spPr>
        <p:txBody>
          <a:bodyPr anchor="t" anchorCtr="0">
            <a:normAutofit/>
          </a:bodyPr>
          <a:lstStyle>
            <a:lvl1pPr>
              <a:defRPr sz="3600"/>
            </a:lvl1pPr>
          </a:lstStyle>
          <a:p>
            <a:r>
              <a:rPr lang="zh-CN" altLang="en-US" dirty="0"/>
              <a:t>单击此处编辑母版标题样式</a:t>
            </a:r>
          </a:p>
        </p:txBody>
      </p:sp>
      <p:sp>
        <p:nvSpPr>
          <p:cNvPr id="3" name="图片占位符 2"/>
          <p:cNvSpPr>
            <a:spLocks noGrp="1" noChangeAspect="1"/>
          </p:cNvSpPr>
          <p:nvPr>
            <p:ph type="pic" idx="1"/>
          </p:nvPr>
        </p:nvSpPr>
        <p:spPr>
          <a:xfrm>
            <a:off x="5184000" y="457200"/>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p>
        </p:txBody>
      </p:sp>
      <p:sp>
        <p:nvSpPr>
          <p:cNvPr id="5" name="日期占位符 4"/>
          <p:cNvSpPr>
            <a:spLocks noGrp="1"/>
          </p:cNvSpPr>
          <p:nvPr>
            <p:ph type="dt" sz="half" idx="10"/>
          </p:nvPr>
        </p:nvSpPr>
        <p:spPr/>
        <p:txBody>
          <a:bodyPr/>
          <a:lstStyle/>
          <a:p>
            <a:fld id="{9EFD9D74-47D9-4702-A33C-335B63B48DBF}" type="datetimeFigureOut">
              <a:rPr lang="zh-CN" altLang="en-US" smtClean="0"/>
              <a:t>2019/4/30</a:t>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10532224" y="365125"/>
            <a:ext cx="821575" cy="5811838"/>
          </a:xfrm>
        </p:spPr>
        <p:txBody>
          <a:bodyPr vert="eaVert">
            <a:normAutofit/>
          </a:bodyPr>
          <a:lstStyle>
            <a:lvl1pPr>
              <a:defRPr sz="3600"/>
            </a:lvl1pPr>
          </a:lstStyle>
          <a:p>
            <a:r>
              <a:rPr lang="zh-CN" altLang="en-US"/>
              <a:t>单击此处编辑母版标题样式</a:t>
            </a:r>
          </a:p>
        </p:txBody>
      </p:sp>
      <p:sp>
        <p:nvSpPr>
          <p:cNvPr id="3" name="竖排文字占位符 2"/>
          <p:cNvSpPr>
            <a:spLocks noGrp="1"/>
          </p:cNvSpPr>
          <p:nvPr>
            <p:ph type="body" orient="vert" idx="1"/>
          </p:nvPr>
        </p:nvSpPr>
        <p:spPr>
          <a:xfrm>
            <a:off x="838199" y="365125"/>
            <a:ext cx="9602585" cy="5811838"/>
          </a:xfrm>
        </p:spPr>
        <p:txBody>
          <a:bodyPr vert="eaVert"/>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66ED02EE-8ED7-4720-98D5-9E9053965B95}" type="datetimeFigureOut">
              <a:rPr lang="zh-CN" altLang="en-US" smtClean="0"/>
              <a:t>2019/4/30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8E15E9C-17F6-4DFB-85EC-0C62FE288285}"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2019/4/30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p:cNvSpPr>
            <a:spLocks noGrp="1"/>
          </p:cNvSpPr>
          <p:nvPr>
            <p:ph type="body" idx="1"/>
            <p:custDataLst>
              <p:tags r:id="rId13"/>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lnSpc>
                <a:spcPct val="120000"/>
              </a:lnSpc>
              <a:defRPr sz="1200">
                <a:solidFill>
                  <a:schemeClr val="tx1">
                    <a:lumMod val="50000"/>
                    <a:lumOff val="50000"/>
                  </a:schemeClr>
                </a:solidFill>
              </a:defRPr>
            </a:lvl1pPr>
          </a:lstStyle>
          <a:p>
            <a:fld id="{66ED02EE-8ED7-4720-98D5-9E9053965B95}" type="datetimeFigureOut">
              <a:rPr lang="zh-CN" altLang="en-US" smtClean="0"/>
              <a:t>2019/4/30</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lnSpc>
                <a:spcPct val="120000"/>
              </a:lnSpc>
              <a:defRPr sz="1200">
                <a:solidFill>
                  <a:schemeClr val="tx1">
                    <a:lumMod val="50000"/>
                    <a:lumOff val="50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lnSpc>
                <a:spcPct val="120000"/>
              </a:lnSpc>
              <a:defRPr sz="1200">
                <a:solidFill>
                  <a:schemeClr val="tx1">
                    <a:lumMod val="50000"/>
                    <a:lumOff val="50000"/>
                  </a:schemeClr>
                </a:solidFill>
              </a:defRPr>
            </a:lvl1pPr>
          </a:lstStyle>
          <a:p>
            <a:fld id="{78E15E9C-17F6-4DFB-85EC-0C62FE288285}" type="slidenum">
              <a:rPr lang="zh-CN" altLang="en-US" smtClean="0"/>
              <a:t>‹#›</a:t>
            </a:fld>
            <a:endParaRPr lang="zh-CN" altLang="en-US"/>
          </a:p>
        </p:txBody>
      </p:sp>
      <p:sp>
        <p:nvSpPr>
          <p:cNvPr id="7" name="KSO_TEMPLATE" hidden="1"/>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12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tags" Target="../tags/tag6.xml"/><Relationship Id="rId7" Type="http://schemas.openxmlformats.org/officeDocument/2006/relationships/notesSlide" Target="../notesSlides/notesSlide1.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slideLayout" Target="../slideLayouts/slideLayout1.xml"/><Relationship Id="rId5" Type="http://schemas.openxmlformats.org/officeDocument/2006/relationships/audio" Target="../media/media1.m4a"/><Relationship Id="rId4" Type="http://schemas.microsoft.com/office/2007/relationships/media" Target="../media/media1.m4a"/></Relationships>
</file>

<file path=ppt/slides/_rels/slide2.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audio" Target="../media/media2.m4a"/><Relationship Id="rId3" Type="http://schemas.openxmlformats.org/officeDocument/2006/relationships/tags" Target="../tags/tag9.xml"/><Relationship Id="rId21" Type="http://schemas.openxmlformats.org/officeDocument/2006/relationships/image" Target="../media/image5.jpeg"/><Relationship Id="rId7" Type="http://schemas.openxmlformats.org/officeDocument/2006/relationships/tags" Target="../tags/tag13.xml"/><Relationship Id="rId12" Type="http://schemas.openxmlformats.org/officeDocument/2006/relationships/tags" Target="../tags/tag18.xml"/><Relationship Id="rId17" Type="http://schemas.microsoft.com/office/2007/relationships/media" Target="../media/media2.m4a"/><Relationship Id="rId2" Type="http://schemas.openxmlformats.org/officeDocument/2006/relationships/tags" Target="../tags/tag8.xml"/><Relationship Id="rId16" Type="http://schemas.openxmlformats.org/officeDocument/2006/relationships/tags" Target="../tags/tag22.xml"/><Relationship Id="rId20" Type="http://schemas.openxmlformats.org/officeDocument/2006/relationships/notesSlide" Target="../notesSlides/notesSlide2.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5" Type="http://schemas.openxmlformats.org/officeDocument/2006/relationships/tags" Target="../tags/tag11.xml"/><Relationship Id="rId15" Type="http://schemas.openxmlformats.org/officeDocument/2006/relationships/tags" Target="../tags/tag21.xml"/><Relationship Id="rId10" Type="http://schemas.openxmlformats.org/officeDocument/2006/relationships/tags" Target="../tags/tag16.xml"/><Relationship Id="rId19" Type="http://schemas.openxmlformats.org/officeDocument/2006/relationships/slideLayout" Target="../slideLayouts/slideLayout7.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 Id="rId22"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tags" Target="../tags/tag25.xml"/><Relationship Id="rId7" Type="http://schemas.openxmlformats.org/officeDocument/2006/relationships/notesSlide" Target="../notesSlides/notesSlide3.xml"/><Relationship Id="rId2" Type="http://schemas.openxmlformats.org/officeDocument/2006/relationships/tags" Target="../tags/tag24.xml"/><Relationship Id="rId1" Type="http://schemas.openxmlformats.org/officeDocument/2006/relationships/tags" Target="../tags/tag23.xml"/><Relationship Id="rId6" Type="http://schemas.openxmlformats.org/officeDocument/2006/relationships/slideLayout" Target="../slideLayouts/slideLayout3.xml"/><Relationship Id="rId5" Type="http://schemas.openxmlformats.org/officeDocument/2006/relationships/audio" Target="../media/media3.m4a"/><Relationship Id="rId4" Type="http://schemas.microsoft.com/office/2007/relationships/media" Target="../media/media3.m4a"/></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6.xml"/><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tags" Target="../tags/tag34.xml"/><Relationship Id="rId13" Type="http://schemas.microsoft.com/office/2007/relationships/media" Target="../media/media5.m4a"/><Relationship Id="rId18" Type="http://schemas.openxmlformats.org/officeDocument/2006/relationships/image" Target="../media/image4.png"/><Relationship Id="rId3" Type="http://schemas.openxmlformats.org/officeDocument/2006/relationships/tags" Target="../tags/tag29.xml"/><Relationship Id="rId7" Type="http://schemas.openxmlformats.org/officeDocument/2006/relationships/tags" Target="../tags/tag33.xml"/><Relationship Id="rId12" Type="http://schemas.openxmlformats.org/officeDocument/2006/relationships/tags" Target="../tags/tag38.xml"/><Relationship Id="rId17" Type="http://schemas.openxmlformats.org/officeDocument/2006/relationships/image" Target="../media/image7.jpeg"/><Relationship Id="rId2" Type="http://schemas.openxmlformats.org/officeDocument/2006/relationships/tags" Target="../tags/tag28.xml"/><Relationship Id="rId16" Type="http://schemas.openxmlformats.org/officeDocument/2006/relationships/notesSlide" Target="../notesSlides/notesSlide4.xml"/><Relationship Id="rId1" Type="http://schemas.openxmlformats.org/officeDocument/2006/relationships/tags" Target="../tags/tag27.xml"/><Relationship Id="rId6" Type="http://schemas.openxmlformats.org/officeDocument/2006/relationships/tags" Target="../tags/tag32.xml"/><Relationship Id="rId11" Type="http://schemas.openxmlformats.org/officeDocument/2006/relationships/tags" Target="../tags/tag37.xml"/><Relationship Id="rId5" Type="http://schemas.openxmlformats.org/officeDocument/2006/relationships/tags" Target="../tags/tag31.xml"/><Relationship Id="rId15" Type="http://schemas.openxmlformats.org/officeDocument/2006/relationships/slideLayout" Target="../slideLayouts/slideLayout7.xml"/><Relationship Id="rId10" Type="http://schemas.openxmlformats.org/officeDocument/2006/relationships/tags" Target="../tags/tag36.xml"/><Relationship Id="rId4" Type="http://schemas.openxmlformats.org/officeDocument/2006/relationships/tags" Target="../tags/tag30.xml"/><Relationship Id="rId9" Type="http://schemas.openxmlformats.org/officeDocument/2006/relationships/tags" Target="../tags/tag35.xml"/><Relationship Id="rId14" Type="http://schemas.openxmlformats.org/officeDocument/2006/relationships/audio" Target="../media/media5.m4a"/></Relationships>
</file>

<file path=ppt/slides/_rels/slide6.xml.rels><?xml version="1.0" encoding="UTF-8" standalone="yes"?>
<Relationships xmlns="http://schemas.openxmlformats.org/package/2006/relationships"><Relationship Id="rId8" Type="http://schemas.microsoft.com/office/2007/relationships/media" Target="../media/media6.m4a"/><Relationship Id="rId13" Type="http://schemas.openxmlformats.org/officeDocument/2006/relationships/image" Target="../media/image4.png"/><Relationship Id="rId3" Type="http://schemas.openxmlformats.org/officeDocument/2006/relationships/tags" Target="../tags/tag41.xml"/><Relationship Id="rId7" Type="http://schemas.openxmlformats.org/officeDocument/2006/relationships/tags" Target="../tags/tag45.xml"/><Relationship Id="rId12" Type="http://schemas.openxmlformats.org/officeDocument/2006/relationships/image" Target="../media/image8.png"/><Relationship Id="rId2" Type="http://schemas.openxmlformats.org/officeDocument/2006/relationships/tags" Target="../tags/tag40.xml"/><Relationship Id="rId1" Type="http://schemas.openxmlformats.org/officeDocument/2006/relationships/tags" Target="../tags/tag39.xml"/><Relationship Id="rId6" Type="http://schemas.openxmlformats.org/officeDocument/2006/relationships/tags" Target="../tags/tag44.xml"/><Relationship Id="rId11" Type="http://schemas.openxmlformats.org/officeDocument/2006/relationships/notesSlide" Target="../notesSlides/notesSlide5.xml"/><Relationship Id="rId5" Type="http://schemas.openxmlformats.org/officeDocument/2006/relationships/tags" Target="../tags/tag43.xml"/><Relationship Id="rId10" Type="http://schemas.openxmlformats.org/officeDocument/2006/relationships/slideLayout" Target="../slideLayouts/slideLayout7.xml"/><Relationship Id="rId4" Type="http://schemas.openxmlformats.org/officeDocument/2006/relationships/tags" Target="../tags/tag42.xml"/><Relationship Id="rId9" Type="http://schemas.openxmlformats.org/officeDocument/2006/relationships/audio" Target="../media/media6.m4a"/></Relationships>
</file>

<file path=ppt/slides/_rels/slide7.xml.rels><?xml version="1.0" encoding="UTF-8" standalone="yes"?>
<Relationships xmlns="http://schemas.openxmlformats.org/package/2006/relationships"><Relationship Id="rId8" Type="http://schemas.openxmlformats.org/officeDocument/2006/relationships/tags" Target="../tags/tag53.xml"/><Relationship Id="rId13" Type="http://schemas.openxmlformats.org/officeDocument/2006/relationships/tags" Target="../tags/tag58.xml"/><Relationship Id="rId18" Type="http://schemas.openxmlformats.org/officeDocument/2006/relationships/tags" Target="../tags/tag63.xml"/><Relationship Id="rId26" Type="http://schemas.openxmlformats.org/officeDocument/2006/relationships/image" Target="../media/image4.png"/><Relationship Id="rId3" Type="http://schemas.openxmlformats.org/officeDocument/2006/relationships/tags" Target="../tags/tag48.xml"/><Relationship Id="rId21" Type="http://schemas.microsoft.com/office/2007/relationships/media" Target="../media/media7.m4a"/><Relationship Id="rId7" Type="http://schemas.openxmlformats.org/officeDocument/2006/relationships/tags" Target="../tags/tag52.xml"/><Relationship Id="rId12" Type="http://schemas.openxmlformats.org/officeDocument/2006/relationships/tags" Target="../tags/tag57.xml"/><Relationship Id="rId17" Type="http://schemas.openxmlformats.org/officeDocument/2006/relationships/tags" Target="../tags/tag62.xml"/><Relationship Id="rId25" Type="http://schemas.openxmlformats.org/officeDocument/2006/relationships/image" Target="../media/image9.png"/><Relationship Id="rId2" Type="http://schemas.openxmlformats.org/officeDocument/2006/relationships/tags" Target="../tags/tag47.xml"/><Relationship Id="rId16" Type="http://schemas.openxmlformats.org/officeDocument/2006/relationships/tags" Target="../tags/tag61.xml"/><Relationship Id="rId20" Type="http://schemas.openxmlformats.org/officeDocument/2006/relationships/tags" Target="../tags/tag65.xml"/><Relationship Id="rId1" Type="http://schemas.openxmlformats.org/officeDocument/2006/relationships/tags" Target="../tags/tag46.xml"/><Relationship Id="rId6" Type="http://schemas.openxmlformats.org/officeDocument/2006/relationships/tags" Target="../tags/tag51.xml"/><Relationship Id="rId11" Type="http://schemas.openxmlformats.org/officeDocument/2006/relationships/tags" Target="../tags/tag56.xml"/><Relationship Id="rId24" Type="http://schemas.openxmlformats.org/officeDocument/2006/relationships/notesSlide" Target="../notesSlides/notesSlide6.xml"/><Relationship Id="rId5" Type="http://schemas.openxmlformats.org/officeDocument/2006/relationships/tags" Target="../tags/tag50.xml"/><Relationship Id="rId15" Type="http://schemas.openxmlformats.org/officeDocument/2006/relationships/tags" Target="../tags/tag60.xml"/><Relationship Id="rId23" Type="http://schemas.openxmlformats.org/officeDocument/2006/relationships/slideLayout" Target="../slideLayouts/slideLayout7.xml"/><Relationship Id="rId10" Type="http://schemas.openxmlformats.org/officeDocument/2006/relationships/tags" Target="../tags/tag55.xml"/><Relationship Id="rId19" Type="http://schemas.openxmlformats.org/officeDocument/2006/relationships/tags" Target="../tags/tag64.xml"/><Relationship Id="rId4" Type="http://schemas.openxmlformats.org/officeDocument/2006/relationships/tags" Target="../tags/tag49.xml"/><Relationship Id="rId9" Type="http://schemas.openxmlformats.org/officeDocument/2006/relationships/tags" Target="../tags/tag54.xml"/><Relationship Id="rId14" Type="http://schemas.openxmlformats.org/officeDocument/2006/relationships/tags" Target="../tags/tag59.xml"/><Relationship Id="rId22" Type="http://schemas.openxmlformats.org/officeDocument/2006/relationships/audio" Target="../media/media7.m4a"/></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tags" Target="../tags/tag68.xml"/><Relationship Id="rId7" Type="http://schemas.openxmlformats.org/officeDocument/2006/relationships/notesSlide" Target="../notesSlides/notesSlide7.xml"/><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slideLayout" Target="../slideLayouts/slideLayout3.xml"/><Relationship Id="rId5" Type="http://schemas.openxmlformats.org/officeDocument/2006/relationships/audio" Target="../media/media8.m4a"/><Relationship Id="rId4" Type="http://schemas.microsoft.com/office/2007/relationships/media" Target="../media/media8.m4a"/></Relationships>
</file>

<file path=ppt/slides/_rels/slide9.xml.rels><?xml version="1.0" encoding="UTF-8" standalone="yes"?>
<Relationships xmlns="http://schemas.openxmlformats.org/package/2006/relationships"><Relationship Id="rId8" Type="http://schemas.openxmlformats.org/officeDocument/2006/relationships/tags" Target="../tags/tag76.xml"/><Relationship Id="rId13" Type="http://schemas.openxmlformats.org/officeDocument/2006/relationships/tags" Target="../tags/tag81.xml"/><Relationship Id="rId18" Type="http://schemas.openxmlformats.org/officeDocument/2006/relationships/image" Target="../media/image10.png"/><Relationship Id="rId3" Type="http://schemas.openxmlformats.org/officeDocument/2006/relationships/tags" Target="../tags/tag71.xml"/><Relationship Id="rId7" Type="http://schemas.openxmlformats.org/officeDocument/2006/relationships/tags" Target="../tags/tag75.xml"/><Relationship Id="rId12" Type="http://schemas.openxmlformats.org/officeDocument/2006/relationships/tags" Target="../tags/tag80.xml"/><Relationship Id="rId17" Type="http://schemas.openxmlformats.org/officeDocument/2006/relationships/notesSlide" Target="../notesSlides/notesSlide8.xml"/><Relationship Id="rId2" Type="http://schemas.openxmlformats.org/officeDocument/2006/relationships/tags" Target="../tags/tag70.xml"/><Relationship Id="rId16" Type="http://schemas.openxmlformats.org/officeDocument/2006/relationships/slideLayout" Target="../slideLayouts/slideLayout7.xml"/><Relationship Id="rId1" Type="http://schemas.openxmlformats.org/officeDocument/2006/relationships/tags" Target="../tags/tag69.xml"/><Relationship Id="rId6" Type="http://schemas.openxmlformats.org/officeDocument/2006/relationships/tags" Target="../tags/tag74.xml"/><Relationship Id="rId11" Type="http://schemas.openxmlformats.org/officeDocument/2006/relationships/tags" Target="../tags/tag79.xml"/><Relationship Id="rId5" Type="http://schemas.openxmlformats.org/officeDocument/2006/relationships/tags" Target="../tags/tag73.xml"/><Relationship Id="rId15" Type="http://schemas.openxmlformats.org/officeDocument/2006/relationships/audio" Target="../media/media9.m4a"/><Relationship Id="rId10" Type="http://schemas.openxmlformats.org/officeDocument/2006/relationships/tags" Target="../tags/tag78.xml"/><Relationship Id="rId19" Type="http://schemas.openxmlformats.org/officeDocument/2006/relationships/image" Target="../media/image4.png"/><Relationship Id="rId4" Type="http://schemas.openxmlformats.org/officeDocument/2006/relationships/tags" Target="../tags/tag72.xml"/><Relationship Id="rId9" Type="http://schemas.openxmlformats.org/officeDocument/2006/relationships/tags" Target="../tags/tag77.xml"/><Relationship Id="rId14" Type="http://schemas.microsoft.com/office/2007/relationships/media" Target="../media/media9.m4a"/></Relationships>
</file>

<file path=ppt/slides/_rels/slide10.xml.rels><?xml version="1.0" encoding="UTF-8" standalone="yes"?>
<Relationships xmlns="http://schemas.openxmlformats.org/package/2006/relationships"><Relationship Id="rId8" Type="http://schemas.openxmlformats.org/officeDocument/2006/relationships/notesSlide" Target="../notesSlides/notesSlide9.xml"/><Relationship Id="rId3" Type="http://schemas.openxmlformats.org/officeDocument/2006/relationships/tags" Target="../tags/tag84.xml"/><Relationship Id="rId7" Type="http://schemas.openxmlformats.org/officeDocument/2006/relationships/slideLayout" Target="../slideLayouts/slideLayout7.xml"/><Relationship Id="rId2" Type="http://schemas.openxmlformats.org/officeDocument/2006/relationships/tags" Target="../tags/tag83.xml"/><Relationship Id="rId1" Type="http://schemas.openxmlformats.org/officeDocument/2006/relationships/tags" Target="../tags/tag82.xml"/><Relationship Id="rId6" Type="http://schemas.openxmlformats.org/officeDocument/2006/relationships/audio" Target="../media/media10.m4a"/><Relationship Id="rId5" Type="http://schemas.microsoft.com/office/2007/relationships/media" Target="../media/media10.m4a"/><Relationship Id="rId10" Type="http://schemas.openxmlformats.org/officeDocument/2006/relationships/image" Target="../media/image4.png"/><Relationship Id="rId4" Type="http://schemas.openxmlformats.org/officeDocument/2006/relationships/tags" Target="../tags/tag85.xml"/><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8" Type="http://schemas.openxmlformats.org/officeDocument/2006/relationships/tags" Target="../tags/tag93.xml"/><Relationship Id="rId13" Type="http://schemas.openxmlformats.org/officeDocument/2006/relationships/audio" Target="../media/media11.m4a"/><Relationship Id="rId18" Type="http://schemas.openxmlformats.org/officeDocument/2006/relationships/image" Target="../media/image4.png"/><Relationship Id="rId3" Type="http://schemas.openxmlformats.org/officeDocument/2006/relationships/tags" Target="../tags/tag88.xml"/><Relationship Id="rId7" Type="http://schemas.openxmlformats.org/officeDocument/2006/relationships/tags" Target="../tags/tag92.xml"/><Relationship Id="rId12" Type="http://schemas.microsoft.com/office/2007/relationships/media" Target="../media/media11.m4a"/><Relationship Id="rId17" Type="http://schemas.openxmlformats.org/officeDocument/2006/relationships/image" Target="../media/image13.jpeg"/><Relationship Id="rId2" Type="http://schemas.openxmlformats.org/officeDocument/2006/relationships/tags" Target="../tags/tag87.xml"/><Relationship Id="rId16" Type="http://schemas.openxmlformats.org/officeDocument/2006/relationships/image" Target="../media/image12.jpeg"/><Relationship Id="rId1" Type="http://schemas.openxmlformats.org/officeDocument/2006/relationships/tags" Target="../tags/tag86.xml"/><Relationship Id="rId6" Type="http://schemas.openxmlformats.org/officeDocument/2006/relationships/tags" Target="../tags/tag91.xml"/><Relationship Id="rId11" Type="http://schemas.openxmlformats.org/officeDocument/2006/relationships/tags" Target="../tags/tag96.xml"/><Relationship Id="rId5" Type="http://schemas.openxmlformats.org/officeDocument/2006/relationships/tags" Target="../tags/tag90.xml"/><Relationship Id="rId15" Type="http://schemas.openxmlformats.org/officeDocument/2006/relationships/notesSlide" Target="../notesSlides/notesSlide10.xml"/><Relationship Id="rId10" Type="http://schemas.openxmlformats.org/officeDocument/2006/relationships/tags" Target="../tags/tag95.xml"/><Relationship Id="rId4" Type="http://schemas.openxmlformats.org/officeDocument/2006/relationships/tags" Target="../tags/tag89.xml"/><Relationship Id="rId9" Type="http://schemas.openxmlformats.org/officeDocument/2006/relationships/tags" Target="../tags/tag94.xml"/><Relationship Id="rId14"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tags" Target="../tags/tag99.xml"/><Relationship Id="rId7" Type="http://schemas.openxmlformats.org/officeDocument/2006/relationships/notesSlide" Target="../notesSlides/notesSlide11.xml"/><Relationship Id="rId2" Type="http://schemas.openxmlformats.org/officeDocument/2006/relationships/tags" Target="../tags/tag98.xml"/><Relationship Id="rId1" Type="http://schemas.openxmlformats.org/officeDocument/2006/relationships/tags" Target="../tags/tag97.xml"/><Relationship Id="rId6" Type="http://schemas.openxmlformats.org/officeDocument/2006/relationships/slideLayout" Target="../slideLayouts/slideLayout3.xml"/><Relationship Id="rId5" Type="http://schemas.openxmlformats.org/officeDocument/2006/relationships/audio" Target="../media/media12.m4a"/><Relationship Id="rId4" Type="http://schemas.microsoft.com/office/2007/relationships/media" Target="../media/media12.m4a"/></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7.xml"/><Relationship Id="rId3" Type="http://schemas.openxmlformats.org/officeDocument/2006/relationships/tags" Target="../tags/tag102.xml"/><Relationship Id="rId7" Type="http://schemas.openxmlformats.org/officeDocument/2006/relationships/audio" Target="../media/media13.m4a"/><Relationship Id="rId2" Type="http://schemas.openxmlformats.org/officeDocument/2006/relationships/tags" Target="../tags/tag101.xml"/><Relationship Id="rId1" Type="http://schemas.openxmlformats.org/officeDocument/2006/relationships/tags" Target="../tags/tag100.xml"/><Relationship Id="rId6" Type="http://schemas.microsoft.com/office/2007/relationships/media" Target="../media/media13.m4a"/><Relationship Id="rId11" Type="http://schemas.openxmlformats.org/officeDocument/2006/relationships/image" Target="../media/image4.png"/><Relationship Id="rId5" Type="http://schemas.openxmlformats.org/officeDocument/2006/relationships/tags" Target="../tags/tag104.xml"/><Relationship Id="rId10" Type="http://schemas.openxmlformats.org/officeDocument/2006/relationships/image" Target="../media/image14.png"/><Relationship Id="rId4" Type="http://schemas.openxmlformats.org/officeDocument/2006/relationships/tags" Target="../tags/tag103.xml"/><Relationship Id="rId9"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8" Type="http://schemas.openxmlformats.org/officeDocument/2006/relationships/tags" Target="../tags/tag112.xml"/><Relationship Id="rId13" Type="http://schemas.openxmlformats.org/officeDocument/2006/relationships/tags" Target="../tags/tag117.xml"/><Relationship Id="rId18" Type="http://schemas.openxmlformats.org/officeDocument/2006/relationships/tags" Target="../tags/tag122.xml"/><Relationship Id="rId26" Type="http://schemas.openxmlformats.org/officeDocument/2006/relationships/image" Target="../media/image4.png"/><Relationship Id="rId3" Type="http://schemas.openxmlformats.org/officeDocument/2006/relationships/tags" Target="../tags/tag107.xml"/><Relationship Id="rId21" Type="http://schemas.openxmlformats.org/officeDocument/2006/relationships/tags" Target="../tags/tag125.xml"/><Relationship Id="rId7" Type="http://schemas.openxmlformats.org/officeDocument/2006/relationships/tags" Target="../tags/tag111.xml"/><Relationship Id="rId12" Type="http://schemas.openxmlformats.org/officeDocument/2006/relationships/tags" Target="../tags/tag116.xml"/><Relationship Id="rId17" Type="http://schemas.openxmlformats.org/officeDocument/2006/relationships/tags" Target="../tags/tag121.xml"/><Relationship Id="rId25" Type="http://schemas.openxmlformats.org/officeDocument/2006/relationships/notesSlide" Target="../notesSlides/notesSlide13.xml"/><Relationship Id="rId2" Type="http://schemas.openxmlformats.org/officeDocument/2006/relationships/tags" Target="../tags/tag106.xml"/><Relationship Id="rId16" Type="http://schemas.openxmlformats.org/officeDocument/2006/relationships/tags" Target="../tags/tag120.xml"/><Relationship Id="rId20" Type="http://schemas.openxmlformats.org/officeDocument/2006/relationships/tags" Target="../tags/tag124.xml"/><Relationship Id="rId1" Type="http://schemas.openxmlformats.org/officeDocument/2006/relationships/tags" Target="../tags/tag105.xml"/><Relationship Id="rId6" Type="http://schemas.openxmlformats.org/officeDocument/2006/relationships/tags" Target="../tags/tag110.xml"/><Relationship Id="rId11" Type="http://schemas.openxmlformats.org/officeDocument/2006/relationships/tags" Target="../tags/tag115.xml"/><Relationship Id="rId24" Type="http://schemas.openxmlformats.org/officeDocument/2006/relationships/slideLayout" Target="../slideLayouts/slideLayout7.xml"/><Relationship Id="rId5" Type="http://schemas.openxmlformats.org/officeDocument/2006/relationships/tags" Target="../tags/tag109.xml"/><Relationship Id="rId15" Type="http://schemas.openxmlformats.org/officeDocument/2006/relationships/tags" Target="../tags/tag119.xml"/><Relationship Id="rId23" Type="http://schemas.openxmlformats.org/officeDocument/2006/relationships/audio" Target="../media/media14.m4a"/><Relationship Id="rId10" Type="http://schemas.openxmlformats.org/officeDocument/2006/relationships/tags" Target="../tags/tag114.xml"/><Relationship Id="rId19" Type="http://schemas.openxmlformats.org/officeDocument/2006/relationships/tags" Target="../tags/tag123.xml"/><Relationship Id="rId4" Type="http://schemas.openxmlformats.org/officeDocument/2006/relationships/tags" Target="../tags/tag108.xml"/><Relationship Id="rId9" Type="http://schemas.openxmlformats.org/officeDocument/2006/relationships/tags" Target="../tags/tag113.xml"/><Relationship Id="rId14" Type="http://schemas.openxmlformats.org/officeDocument/2006/relationships/tags" Target="../tags/tag118.xml"/><Relationship Id="rId22" Type="http://schemas.microsoft.com/office/2007/relationships/media" Target="../media/media14.m4a"/></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tags" Target="../tags/tag128.xml"/><Relationship Id="rId7" Type="http://schemas.openxmlformats.org/officeDocument/2006/relationships/notesSlide" Target="../notesSlides/notesSlide14.xml"/><Relationship Id="rId2" Type="http://schemas.openxmlformats.org/officeDocument/2006/relationships/tags" Target="../tags/tag127.xml"/><Relationship Id="rId1" Type="http://schemas.openxmlformats.org/officeDocument/2006/relationships/tags" Target="../tags/tag126.xml"/><Relationship Id="rId6" Type="http://schemas.openxmlformats.org/officeDocument/2006/relationships/slideLayout" Target="../slideLayouts/slideLayout3.xml"/><Relationship Id="rId5" Type="http://schemas.openxmlformats.org/officeDocument/2006/relationships/audio" Target="../media/media15.m4a"/><Relationship Id="rId4" Type="http://schemas.microsoft.com/office/2007/relationships/media" Target="../media/media15.m4a"/></Relationships>
</file>

<file path=ppt/slides/_rels/slide16.xml.rels><?xml version="1.0" encoding="UTF-8" standalone="yes"?>
<Relationships xmlns="http://schemas.openxmlformats.org/package/2006/relationships"><Relationship Id="rId8" Type="http://schemas.openxmlformats.org/officeDocument/2006/relationships/tags" Target="../tags/tag136.xml"/><Relationship Id="rId13" Type="http://schemas.openxmlformats.org/officeDocument/2006/relationships/tags" Target="../tags/tag141.xml"/><Relationship Id="rId18" Type="http://schemas.openxmlformats.org/officeDocument/2006/relationships/image" Target="../media/image15.jpeg"/><Relationship Id="rId3" Type="http://schemas.openxmlformats.org/officeDocument/2006/relationships/tags" Target="../tags/tag131.xml"/><Relationship Id="rId7" Type="http://schemas.openxmlformats.org/officeDocument/2006/relationships/tags" Target="../tags/tag135.xml"/><Relationship Id="rId12" Type="http://schemas.openxmlformats.org/officeDocument/2006/relationships/tags" Target="../tags/tag140.xml"/><Relationship Id="rId17" Type="http://schemas.openxmlformats.org/officeDocument/2006/relationships/notesSlide" Target="../notesSlides/notesSlide15.xml"/><Relationship Id="rId2" Type="http://schemas.openxmlformats.org/officeDocument/2006/relationships/tags" Target="../tags/tag130.xml"/><Relationship Id="rId16" Type="http://schemas.openxmlformats.org/officeDocument/2006/relationships/slideLayout" Target="../slideLayouts/slideLayout7.xml"/><Relationship Id="rId1" Type="http://schemas.openxmlformats.org/officeDocument/2006/relationships/tags" Target="../tags/tag129.xml"/><Relationship Id="rId6" Type="http://schemas.openxmlformats.org/officeDocument/2006/relationships/tags" Target="../tags/tag134.xml"/><Relationship Id="rId11" Type="http://schemas.openxmlformats.org/officeDocument/2006/relationships/tags" Target="../tags/tag139.xml"/><Relationship Id="rId5" Type="http://schemas.openxmlformats.org/officeDocument/2006/relationships/tags" Target="../tags/tag133.xml"/><Relationship Id="rId15" Type="http://schemas.openxmlformats.org/officeDocument/2006/relationships/audio" Target="../media/media16.m4a"/><Relationship Id="rId10" Type="http://schemas.openxmlformats.org/officeDocument/2006/relationships/tags" Target="../tags/tag138.xml"/><Relationship Id="rId19" Type="http://schemas.openxmlformats.org/officeDocument/2006/relationships/image" Target="../media/image4.png"/><Relationship Id="rId4" Type="http://schemas.openxmlformats.org/officeDocument/2006/relationships/tags" Target="../tags/tag132.xml"/><Relationship Id="rId9" Type="http://schemas.openxmlformats.org/officeDocument/2006/relationships/tags" Target="../tags/tag137.xml"/><Relationship Id="rId14" Type="http://schemas.microsoft.com/office/2007/relationships/media" Target="../media/media16.m4a"/></Relationships>
</file>

<file path=ppt/slides/_rels/slide17.xml.rels><?xml version="1.0" encoding="UTF-8" standalone="yes"?>
<Relationships xmlns="http://schemas.openxmlformats.org/package/2006/relationships"><Relationship Id="rId3" Type="http://schemas.openxmlformats.org/officeDocument/2006/relationships/tags" Target="../tags/tag144.xml"/><Relationship Id="rId7" Type="http://schemas.openxmlformats.org/officeDocument/2006/relationships/image" Target="../media/image4.png"/><Relationship Id="rId2" Type="http://schemas.openxmlformats.org/officeDocument/2006/relationships/tags" Target="../tags/tag143.xml"/><Relationship Id="rId1" Type="http://schemas.openxmlformats.org/officeDocument/2006/relationships/tags" Target="../tags/tag142.xml"/><Relationship Id="rId6" Type="http://schemas.openxmlformats.org/officeDocument/2006/relationships/slideLayout" Target="../slideLayouts/slideLayout7.xml"/><Relationship Id="rId5" Type="http://schemas.openxmlformats.org/officeDocument/2006/relationships/audio" Target="../media/media17.m4a"/><Relationship Id="rId4" Type="http://schemas.microsoft.com/office/2007/relationships/media" Target="../media/media17.m4a"/></Relationships>
</file>

<file path=ppt/slides/_rels/slide18.xml.rels><?xml version="1.0" encoding="UTF-8" standalone="yes"?>
<Relationships xmlns="http://schemas.openxmlformats.org/package/2006/relationships"><Relationship Id="rId3" Type="http://schemas.microsoft.com/office/2007/relationships/media" Target="../media/media18.m4a"/><Relationship Id="rId2" Type="http://schemas.openxmlformats.org/officeDocument/2006/relationships/tags" Target="../tags/tag146.xml"/><Relationship Id="rId1" Type="http://schemas.openxmlformats.org/officeDocument/2006/relationships/tags" Target="../tags/tag145.xml"/><Relationship Id="rId6" Type="http://schemas.openxmlformats.org/officeDocument/2006/relationships/image" Target="../media/image4.png"/><Relationship Id="rId5" Type="http://schemas.openxmlformats.org/officeDocument/2006/relationships/slideLayout" Target="../slideLayouts/slideLayout7.xml"/><Relationship Id="rId4" Type="http://schemas.openxmlformats.org/officeDocument/2006/relationships/audio" Target="../media/media18.m4a"/></Relationships>
</file>

<file path=ppt/slides/_rels/slide19.xml.rels><?xml version="1.0" encoding="UTF-8" standalone="yes"?>
<Relationships xmlns="http://schemas.openxmlformats.org/package/2006/relationships"><Relationship Id="rId3" Type="http://schemas.microsoft.com/office/2007/relationships/media" Target="../media/media19.m4a"/><Relationship Id="rId7" Type="http://schemas.openxmlformats.org/officeDocument/2006/relationships/image" Target="../media/image4.png"/><Relationship Id="rId2" Type="http://schemas.openxmlformats.org/officeDocument/2006/relationships/tags" Target="../tags/tag148.xml"/><Relationship Id="rId1" Type="http://schemas.openxmlformats.org/officeDocument/2006/relationships/tags" Target="../tags/tag147.xml"/><Relationship Id="rId6" Type="http://schemas.openxmlformats.org/officeDocument/2006/relationships/notesSlide" Target="../notesSlides/notesSlide16.xml"/><Relationship Id="rId5" Type="http://schemas.openxmlformats.org/officeDocument/2006/relationships/slideLayout" Target="../slideLayouts/slideLayout6.xml"/><Relationship Id="rId4" Type="http://schemas.openxmlformats.org/officeDocument/2006/relationships/audio" Target="../media/media19.m4a"/></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ctrTitle"/>
            <p:custDataLst>
              <p:tags r:id="rId2"/>
            </p:custDataLst>
          </p:nvPr>
        </p:nvSpPr>
        <p:spPr>
          <a:xfrm>
            <a:off x="6466840" y="1241425"/>
            <a:ext cx="5692140" cy="2751455"/>
          </a:xfrm>
        </p:spPr>
        <p:txBody>
          <a:bodyPr>
            <a:normAutofit/>
          </a:bodyPr>
          <a:lstStyle/>
          <a:p>
            <a:pPr algn="ctr"/>
            <a:r>
              <a:rPr lang="en-US" altLang="zh-CN" sz="4800">
                <a:latin typeface="Times New Roman" panose="02020603050405020304" charset="0"/>
                <a:cs typeface="Times New Roman" panose="02020603050405020304" charset="0"/>
              </a:rPr>
              <a:t>The Marketplace Analysis of Sony Music UK</a:t>
            </a:r>
          </a:p>
        </p:txBody>
      </p:sp>
      <p:sp>
        <p:nvSpPr>
          <p:cNvPr id="5" name="副标题 4"/>
          <p:cNvSpPr>
            <a:spLocks noGrp="1"/>
          </p:cNvSpPr>
          <p:nvPr>
            <p:ph type="subTitle" idx="1"/>
            <p:custDataLst>
              <p:tags r:id="rId3"/>
            </p:custDataLst>
          </p:nvPr>
        </p:nvSpPr>
        <p:spPr>
          <a:xfrm>
            <a:off x="5762625" y="4674870"/>
            <a:ext cx="3226435" cy="1579880"/>
          </a:xfrm>
        </p:spPr>
        <p:txBody>
          <a:bodyPr>
            <a:noAutofit/>
          </a:bodyPr>
          <a:lstStyle/>
          <a:p>
            <a:pPr algn="l">
              <a:lnSpc>
                <a:spcPct val="130000"/>
              </a:lnSpc>
            </a:pPr>
            <a:r>
              <a:rPr lang="en-US" altLang="zh-CN" sz="2400" b="1" dirty="0">
                <a:solidFill>
                  <a:schemeClr val="tx1"/>
                </a:solidFill>
                <a:latin typeface="Times New Roman" panose="02020603050405020304" charset="0"/>
                <a:cs typeface="Times New Roman" panose="02020603050405020304" charset="0"/>
              </a:rPr>
              <a:t>Name: BAN DING</a:t>
            </a:r>
          </a:p>
          <a:p>
            <a:pPr algn="l">
              <a:lnSpc>
                <a:spcPct val="130000"/>
              </a:lnSpc>
            </a:pPr>
            <a:r>
              <a:rPr lang="en-US" altLang="zh-CN" sz="2400" b="1" dirty="0">
                <a:solidFill>
                  <a:schemeClr val="tx1"/>
                </a:solidFill>
                <a:latin typeface="Times New Roman" panose="02020603050405020304" charset="0"/>
                <a:cs typeface="Times New Roman" panose="02020603050405020304" charset="0"/>
              </a:rPr>
              <a:t>ID: 1804631</a:t>
            </a:r>
          </a:p>
        </p:txBody>
      </p:sp>
      <p:pic>
        <p:nvPicPr>
          <p:cNvPr id="11" name="Audio 10">
            <a:hlinkClick r:id="" action="ppaction://media"/>
            <a:extLst>
              <a:ext uri="{FF2B5EF4-FFF2-40B4-BE49-F238E27FC236}">
                <a16:creationId xmlns:a16="http://schemas.microsoft.com/office/drawing/2014/main" id="{D6C17F83-F2E2-4647-A6C3-0A02B747F0BF}"/>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4555"/>
    </mc:Choice>
    <mc:Fallback>
      <p:transition spd="slow" advTm="14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custDataLst>
              <p:tags r:id="rId2"/>
            </p:custDataLst>
          </p:nvPr>
        </p:nvPicPr>
        <p:blipFill rotWithShape="1">
          <a:blip r:embed="rId21" cstate="print"/>
          <a:srcRect/>
          <a:stretch>
            <a:fillRect/>
          </a:stretch>
        </p:blipFill>
        <p:spPr bwMode="auto">
          <a:xfrm>
            <a:off x="0" y="-43713"/>
            <a:ext cx="12192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27" name="矩形 26"/>
          <p:cNvSpPr/>
          <p:nvPr>
            <p:custDataLst>
              <p:tags r:id="rId3"/>
            </p:custDataLst>
          </p:nvPr>
        </p:nvSpPr>
        <p:spPr>
          <a:xfrm>
            <a:off x="0" y="-45606"/>
            <a:ext cx="12192000" cy="3429000"/>
          </a:xfrm>
          <a:prstGeom prst="rect">
            <a:avLst/>
          </a:prstGeom>
          <a:solidFill>
            <a:schemeClr val="tx1">
              <a:lumMod val="75000"/>
              <a:lumOff val="25000"/>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9" name="文本框 8"/>
          <p:cNvSpPr txBox="1"/>
          <p:nvPr>
            <p:custDataLst>
              <p:tags r:id="rId4"/>
            </p:custDataLst>
          </p:nvPr>
        </p:nvSpPr>
        <p:spPr>
          <a:xfrm>
            <a:off x="1109980" y="4192905"/>
            <a:ext cx="2473960" cy="1464945"/>
          </a:xfrm>
          <a:prstGeom prst="rect">
            <a:avLst/>
          </a:prstGeom>
          <a:noFill/>
        </p:spPr>
        <p:txBody>
          <a:bodyPr wrap="square" rtlCol="0" anchor="b">
            <a:noAutofit/>
          </a:bodyPr>
          <a:lstStyle/>
          <a:p>
            <a:pPr algn="ctr"/>
            <a:r>
              <a:rPr lang="en-US" altLang="zh-CN" sz="2400" b="1" dirty="0">
                <a:solidFill>
                  <a:schemeClr val="tx1">
                    <a:lumMod val="75000"/>
                    <a:lumOff val="25000"/>
                  </a:schemeClr>
                </a:solidFill>
                <a:latin typeface="Times New Roman" panose="02020603050405020304" charset="0"/>
                <a:ea typeface="+mj-ea"/>
                <a:cs typeface="Times New Roman" panose="02020603050405020304" charset="0"/>
              </a:rPr>
              <a:t>Macro-environment Analysis</a:t>
            </a:r>
          </a:p>
        </p:txBody>
      </p:sp>
      <p:sp>
        <p:nvSpPr>
          <p:cNvPr id="11" name="文本框 10"/>
          <p:cNvSpPr txBox="1"/>
          <p:nvPr>
            <p:custDataLst>
              <p:tags r:id="rId5"/>
            </p:custDataLst>
          </p:nvPr>
        </p:nvSpPr>
        <p:spPr>
          <a:xfrm>
            <a:off x="3725545" y="4457065"/>
            <a:ext cx="2016125" cy="1104900"/>
          </a:xfrm>
          <a:prstGeom prst="rect">
            <a:avLst/>
          </a:prstGeom>
          <a:noFill/>
        </p:spPr>
        <p:txBody>
          <a:bodyPr wrap="square" rtlCol="0" anchor="b">
            <a:noAutofit/>
          </a:bodyPr>
          <a:lstStyle/>
          <a:p>
            <a:pPr algn="ctr">
              <a:lnSpc>
                <a:spcPct val="150000"/>
              </a:lnSpc>
            </a:pPr>
            <a:r>
              <a:rPr lang="en-US" altLang="zh-CN" sz="2400" b="1" dirty="0">
                <a:solidFill>
                  <a:schemeClr val="tx1">
                    <a:lumMod val="75000"/>
                    <a:lumOff val="25000"/>
                  </a:schemeClr>
                </a:solidFill>
                <a:latin typeface="Times New Roman" panose="02020603050405020304" charset="0"/>
                <a:ea typeface="+mj-ea"/>
                <a:cs typeface="Times New Roman" panose="02020603050405020304" charset="0"/>
              </a:rPr>
              <a:t>Customer  Analysis</a:t>
            </a:r>
          </a:p>
        </p:txBody>
      </p:sp>
      <p:sp>
        <p:nvSpPr>
          <p:cNvPr id="12" name="文本框 11"/>
          <p:cNvSpPr txBox="1"/>
          <p:nvPr>
            <p:custDataLst>
              <p:tags r:id="rId6"/>
            </p:custDataLst>
          </p:nvPr>
        </p:nvSpPr>
        <p:spPr>
          <a:xfrm>
            <a:off x="6336665" y="4457065"/>
            <a:ext cx="2016125" cy="1200785"/>
          </a:xfrm>
          <a:prstGeom prst="rect">
            <a:avLst/>
          </a:prstGeom>
          <a:noFill/>
        </p:spPr>
        <p:txBody>
          <a:bodyPr wrap="square" rtlCol="0" anchor="b">
            <a:noAutofit/>
          </a:bodyPr>
          <a:lstStyle/>
          <a:p>
            <a:pPr algn="ctr">
              <a:lnSpc>
                <a:spcPct val="150000"/>
              </a:lnSpc>
            </a:pPr>
            <a:r>
              <a:rPr lang="en-US" altLang="zh-CN" sz="2400" b="1" dirty="0">
                <a:solidFill>
                  <a:schemeClr val="tx1">
                    <a:lumMod val="75000"/>
                    <a:lumOff val="25000"/>
                  </a:schemeClr>
                </a:solidFill>
                <a:latin typeface="Times New Roman" panose="02020603050405020304" charset="0"/>
                <a:ea typeface="+mj-ea"/>
                <a:cs typeface="Times New Roman" panose="02020603050405020304" charset="0"/>
              </a:rPr>
              <a:t>Competitor Analysis </a:t>
            </a:r>
          </a:p>
        </p:txBody>
      </p:sp>
      <p:sp>
        <p:nvSpPr>
          <p:cNvPr id="13" name="文本框 12"/>
          <p:cNvSpPr txBox="1"/>
          <p:nvPr>
            <p:custDataLst>
              <p:tags r:id="rId7"/>
            </p:custDataLst>
          </p:nvPr>
        </p:nvSpPr>
        <p:spPr>
          <a:xfrm>
            <a:off x="8933180" y="4457065"/>
            <a:ext cx="2016125" cy="1201420"/>
          </a:xfrm>
          <a:prstGeom prst="rect">
            <a:avLst/>
          </a:prstGeom>
          <a:noFill/>
        </p:spPr>
        <p:txBody>
          <a:bodyPr wrap="square" rtlCol="0" anchor="b">
            <a:noAutofit/>
          </a:bodyPr>
          <a:lstStyle/>
          <a:p>
            <a:pPr algn="ctr">
              <a:lnSpc>
                <a:spcPct val="150000"/>
              </a:lnSpc>
            </a:pPr>
            <a:r>
              <a:rPr lang="en-US" altLang="zh-CN" sz="2400" b="1" dirty="0">
                <a:solidFill>
                  <a:schemeClr val="tx1">
                    <a:lumMod val="75000"/>
                    <a:lumOff val="25000"/>
                  </a:schemeClr>
                </a:solidFill>
                <a:latin typeface="Times New Roman" panose="02020603050405020304" charset="0"/>
                <a:ea typeface="+mj-ea"/>
                <a:cs typeface="Times New Roman" panose="02020603050405020304" charset="0"/>
              </a:rPr>
              <a:t>Partner     Analysis</a:t>
            </a:r>
          </a:p>
        </p:txBody>
      </p:sp>
      <p:sp>
        <p:nvSpPr>
          <p:cNvPr id="21" name="文本框 20"/>
          <p:cNvSpPr txBox="1"/>
          <p:nvPr>
            <p:custDataLst>
              <p:tags r:id="rId8"/>
            </p:custDataLst>
          </p:nvPr>
        </p:nvSpPr>
        <p:spPr>
          <a:xfrm>
            <a:off x="3691178" y="988814"/>
            <a:ext cx="4809645" cy="830997"/>
          </a:xfrm>
          <a:prstGeom prst="rect">
            <a:avLst/>
          </a:prstGeom>
          <a:noFill/>
        </p:spPr>
        <p:txBody>
          <a:bodyPr wrap="square" rtlCol="0" anchor="b">
            <a:normAutofit/>
          </a:bodyPr>
          <a:lstStyle/>
          <a:p>
            <a:pPr algn="dist"/>
            <a:r>
              <a:rPr lang="en-US" altLang="zh-CN" sz="4800" b="1">
                <a:solidFill>
                  <a:schemeClr val="bg1"/>
                </a:solidFill>
                <a:latin typeface="+mj-lt"/>
                <a:ea typeface="+mj-ea"/>
                <a:cs typeface="+mj-cs"/>
              </a:rPr>
              <a:t>CONTENT</a:t>
            </a:r>
          </a:p>
        </p:txBody>
      </p:sp>
      <p:sp>
        <p:nvSpPr>
          <p:cNvPr id="5" name="矩形: 圆角 4"/>
          <p:cNvSpPr/>
          <p:nvPr>
            <p:custDataLst>
              <p:tags r:id="rId9"/>
            </p:custDataLst>
          </p:nvPr>
        </p:nvSpPr>
        <p:spPr>
          <a:xfrm rot="2700000">
            <a:off x="4204555" y="2884771"/>
            <a:ext cx="1083376" cy="1083376"/>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圆角 5"/>
          <p:cNvSpPr/>
          <p:nvPr>
            <p:custDataLst>
              <p:tags r:id="rId10"/>
            </p:custDataLst>
          </p:nvPr>
        </p:nvSpPr>
        <p:spPr>
          <a:xfrm rot="2700000">
            <a:off x="6819739" y="2884771"/>
            <a:ext cx="1083376" cy="1083376"/>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矩形: 圆角 6"/>
          <p:cNvSpPr/>
          <p:nvPr>
            <p:custDataLst>
              <p:tags r:id="rId11"/>
            </p:custDataLst>
          </p:nvPr>
        </p:nvSpPr>
        <p:spPr>
          <a:xfrm rot="2700000">
            <a:off x="9434923" y="2884771"/>
            <a:ext cx="1083376" cy="1083376"/>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圆角 7"/>
          <p:cNvSpPr/>
          <p:nvPr>
            <p:custDataLst>
              <p:tags r:id="rId12"/>
            </p:custDataLst>
          </p:nvPr>
        </p:nvSpPr>
        <p:spPr>
          <a:xfrm rot="2700000">
            <a:off x="1589371" y="2884771"/>
            <a:ext cx="1083376" cy="1083376"/>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7" name="文本框 16"/>
          <p:cNvSpPr txBox="1"/>
          <p:nvPr>
            <p:custDataLst>
              <p:tags r:id="rId13"/>
            </p:custDataLst>
          </p:nvPr>
        </p:nvSpPr>
        <p:spPr>
          <a:xfrm>
            <a:off x="1603383" y="3072516"/>
            <a:ext cx="1055350" cy="707886"/>
          </a:xfrm>
          <a:prstGeom prst="rect">
            <a:avLst/>
          </a:prstGeom>
          <a:noFill/>
        </p:spPr>
        <p:txBody>
          <a:bodyPr wrap="square" rtlCol="0">
            <a:normAutofit/>
          </a:bodyPr>
          <a:lstStyle/>
          <a:p>
            <a:pPr algn="ctr"/>
            <a:r>
              <a:rPr lang="en-US" altLang="zh-CN" sz="4000" b="1" dirty="0">
                <a:solidFill>
                  <a:schemeClr val="bg1"/>
                </a:solidFill>
              </a:rPr>
              <a:t>01</a:t>
            </a:r>
            <a:endParaRPr lang="zh-CN" altLang="en-US" sz="4000" b="1" dirty="0">
              <a:solidFill>
                <a:schemeClr val="bg1"/>
              </a:solidFill>
            </a:endParaRPr>
          </a:p>
        </p:txBody>
      </p:sp>
      <p:sp>
        <p:nvSpPr>
          <p:cNvPr id="18" name="文本框 17"/>
          <p:cNvSpPr txBox="1"/>
          <p:nvPr>
            <p:custDataLst>
              <p:tags r:id="rId14"/>
            </p:custDataLst>
          </p:nvPr>
        </p:nvSpPr>
        <p:spPr>
          <a:xfrm>
            <a:off x="4209197" y="3072516"/>
            <a:ext cx="1055350" cy="707886"/>
          </a:xfrm>
          <a:prstGeom prst="rect">
            <a:avLst/>
          </a:prstGeom>
          <a:noFill/>
        </p:spPr>
        <p:txBody>
          <a:bodyPr wrap="square" rtlCol="0">
            <a:normAutofit/>
          </a:bodyPr>
          <a:lstStyle/>
          <a:p>
            <a:pPr algn="ctr"/>
            <a:r>
              <a:rPr lang="en-US" altLang="zh-CN" sz="4000" b="1" dirty="0">
                <a:solidFill>
                  <a:schemeClr val="bg1"/>
                </a:solidFill>
              </a:rPr>
              <a:t>02</a:t>
            </a:r>
            <a:endParaRPr lang="zh-CN" altLang="en-US" sz="4000" b="1" dirty="0">
              <a:solidFill>
                <a:schemeClr val="bg1"/>
              </a:solidFill>
            </a:endParaRPr>
          </a:p>
        </p:txBody>
      </p:sp>
      <p:sp>
        <p:nvSpPr>
          <p:cNvPr id="19" name="文本框 18"/>
          <p:cNvSpPr txBox="1"/>
          <p:nvPr>
            <p:custDataLst>
              <p:tags r:id="rId15"/>
            </p:custDataLst>
          </p:nvPr>
        </p:nvSpPr>
        <p:spPr>
          <a:xfrm>
            <a:off x="6833752" y="3072516"/>
            <a:ext cx="1055350" cy="707886"/>
          </a:xfrm>
          <a:prstGeom prst="rect">
            <a:avLst/>
          </a:prstGeom>
          <a:noFill/>
        </p:spPr>
        <p:txBody>
          <a:bodyPr wrap="square" rtlCol="0">
            <a:normAutofit/>
          </a:bodyPr>
          <a:lstStyle/>
          <a:p>
            <a:pPr algn="ctr"/>
            <a:r>
              <a:rPr lang="en-US" altLang="zh-CN" sz="4000" b="1" dirty="0">
                <a:solidFill>
                  <a:schemeClr val="bg1"/>
                </a:solidFill>
              </a:rPr>
              <a:t>03</a:t>
            </a:r>
            <a:endParaRPr lang="zh-CN" altLang="en-US" sz="4000" b="1" dirty="0">
              <a:solidFill>
                <a:schemeClr val="bg1"/>
              </a:solidFill>
            </a:endParaRPr>
          </a:p>
        </p:txBody>
      </p:sp>
      <p:sp>
        <p:nvSpPr>
          <p:cNvPr id="20" name="文本框 19"/>
          <p:cNvSpPr txBox="1"/>
          <p:nvPr>
            <p:custDataLst>
              <p:tags r:id="rId16"/>
            </p:custDataLst>
          </p:nvPr>
        </p:nvSpPr>
        <p:spPr>
          <a:xfrm>
            <a:off x="9420826" y="3072516"/>
            <a:ext cx="1055350" cy="707886"/>
          </a:xfrm>
          <a:prstGeom prst="rect">
            <a:avLst/>
          </a:prstGeom>
          <a:noFill/>
        </p:spPr>
        <p:txBody>
          <a:bodyPr wrap="square" rtlCol="0">
            <a:normAutofit/>
          </a:bodyPr>
          <a:lstStyle/>
          <a:p>
            <a:pPr algn="ctr"/>
            <a:r>
              <a:rPr lang="en-US" altLang="zh-CN" sz="4000" b="1" dirty="0">
                <a:solidFill>
                  <a:schemeClr val="bg1"/>
                </a:solidFill>
              </a:rPr>
              <a:t>04</a:t>
            </a:r>
            <a:endParaRPr lang="zh-CN" altLang="en-US" sz="4000" b="1" dirty="0">
              <a:solidFill>
                <a:schemeClr val="bg1"/>
              </a:solidFill>
            </a:endParaRPr>
          </a:p>
        </p:txBody>
      </p:sp>
      <p:pic>
        <p:nvPicPr>
          <p:cNvPr id="3" name="Audio 2">
            <a:hlinkClick r:id="" action="ppaction://media"/>
            <a:extLst>
              <a:ext uri="{FF2B5EF4-FFF2-40B4-BE49-F238E27FC236}">
                <a16:creationId xmlns:a16="http://schemas.microsoft.com/office/drawing/2014/main" id="{2BE50142-DDF2-47B6-854B-4CF4208C3B11}"/>
              </a:ext>
            </a:extLst>
          </p:cNvPr>
          <p:cNvPicPr>
            <a:picLocks noChangeAspect="1"/>
          </p:cNvPicPr>
          <p:nvPr>
            <a:audioFile r:link="rId18"/>
            <p:extLst>
              <p:ext uri="{DAA4B4D4-6D71-4841-9C94-3DE7FCFB9230}">
                <p14:media xmlns:p14="http://schemas.microsoft.com/office/powerpoint/2010/main" r:embed="rId17"/>
              </p:ext>
            </p:extLst>
          </p:nvPr>
        </p:nvPicPr>
        <p:blipFill>
          <a:blip r:embed="rId22"/>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6836"/>
    </mc:Choice>
    <mc:Fallback>
      <p:transition spd="slow" advTm="16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占位符 6"/>
          <p:cNvSpPr>
            <a:spLocks noGrp="1"/>
          </p:cNvSpPr>
          <p:nvPr>
            <p:ph type="body" sz="quarter" idx="13"/>
            <p:custDataLst>
              <p:tags r:id="rId2"/>
            </p:custDataLst>
          </p:nvPr>
        </p:nvSpPr>
        <p:spPr>
          <a:xfrm>
            <a:off x="8399780" y="1743075"/>
            <a:ext cx="3096895" cy="4006215"/>
          </a:xfrm>
        </p:spPr>
        <p:txBody>
          <a:bodyPr lIns="90000" tIns="46800" rIns="90000" bIns="46800">
            <a:normAutofit/>
          </a:bodyPr>
          <a:lstStyle/>
          <a:p>
            <a:pPr>
              <a:lnSpc>
                <a:spcPct val="130000"/>
              </a:lnSpc>
            </a:pPr>
            <a:r>
              <a:rPr lang="en-US" altLang="zh-CN" sz="2800" dirty="0">
                <a:latin typeface="Times New Roman" panose="02020603050405020304" charset="0"/>
                <a:cs typeface="Times New Roman" panose="02020603050405020304" charset="0"/>
              </a:rPr>
              <a:t>Macro-environment:</a:t>
            </a:r>
            <a:endParaRPr lang="en-US" altLang="zh-CN" sz="2400" dirty="0">
              <a:latin typeface="Times New Roman" panose="02020603050405020304" charset="0"/>
              <a:cs typeface="Times New Roman" panose="02020603050405020304" charset="0"/>
            </a:endParaRPr>
          </a:p>
          <a:p>
            <a:pPr marL="285750" indent="-28575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Demographic Environment</a:t>
            </a:r>
          </a:p>
          <a:p>
            <a:pPr marL="285750" indent="-28575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Economic Environment</a:t>
            </a:r>
          </a:p>
          <a:p>
            <a:pPr marL="285750" indent="-28575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Technological Environment </a:t>
            </a:r>
          </a:p>
        </p:txBody>
      </p:sp>
      <p:sp>
        <p:nvSpPr>
          <p:cNvPr id="11" name="文本框 10"/>
          <p:cNvSpPr txBox="1"/>
          <p:nvPr>
            <p:custDataLst>
              <p:tags r:id="rId3"/>
            </p:custDataLst>
          </p:nvPr>
        </p:nvSpPr>
        <p:spPr>
          <a:xfrm>
            <a:off x="4016445" y="1998136"/>
            <a:ext cx="3540369" cy="2800767"/>
          </a:xfrm>
          <a:prstGeom prst="rect">
            <a:avLst/>
          </a:prstGeom>
          <a:noFill/>
        </p:spPr>
        <p:txBody>
          <a:bodyPr wrap="square" lIns="90000" tIns="46800" rIns="90000" bIns="46800" rtlCol="0" anchor="ctr">
            <a:normAutofit/>
          </a:bodyPr>
          <a:lstStyle/>
          <a:p>
            <a:pPr algn="dist"/>
            <a:r>
              <a:rPr lang="en-US" altLang="zh-CN" sz="8800" b="1">
                <a:solidFill>
                  <a:schemeClr val="bg1"/>
                </a:solidFill>
              </a:rPr>
              <a:t>PART</a:t>
            </a:r>
          </a:p>
          <a:p>
            <a:pPr algn="dist"/>
            <a:r>
              <a:rPr lang="en-US" altLang="zh-CN" sz="8800" b="1">
                <a:solidFill>
                  <a:schemeClr val="bg1"/>
                </a:solidFill>
              </a:rPr>
              <a:t>ONE</a:t>
            </a:r>
          </a:p>
        </p:txBody>
      </p:sp>
      <p:pic>
        <p:nvPicPr>
          <p:cNvPr id="3" name="Audio 2">
            <a:hlinkClick r:id="" action="ppaction://media"/>
            <a:extLst>
              <a:ext uri="{FF2B5EF4-FFF2-40B4-BE49-F238E27FC236}">
                <a16:creationId xmlns:a16="http://schemas.microsoft.com/office/drawing/2014/main" id="{FA163E5F-F7DC-41B8-A850-5B6899D7299C}"/>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8378"/>
    </mc:Choice>
    <mc:Fallback>
      <p:transition spd="slow" advTm="18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p:cNvPicPr>
            <a:picLocks noChangeAspect="1"/>
          </p:cNvPicPr>
          <p:nvPr/>
        </p:nvPicPr>
        <p:blipFill>
          <a:blip r:embed="rId5"/>
          <a:stretch>
            <a:fillRect/>
          </a:stretch>
        </p:blipFill>
        <p:spPr>
          <a:xfrm>
            <a:off x="713740" y="530225"/>
            <a:ext cx="10764520" cy="5797550"/>
          </a:xfrm>
          <a:prstGeom prst="rect">
            <a:avLst/>
          </a:prstGeom>
        </p:spPr>
      </p:pic>
      <p:sp>
        <p:nvSpPr>
          <p:cNvPr id="3" name="文本框 2"/>
          <p:cNvSpPr txBox="1"/>
          <p:nvPr/>
        </p:nvSpPr>
        <p:spPr>
          <a:xfrm>
            <a:off x="565785" y="416560"/>
            <a:ext cx="4740910" cy="368300"/>
          </a:xfrm>
          <a:prstGeom prst="rect">
            <a:avLst/>
          </a:prstGeom>
          <a:noFill/>
        </p:spPr>
        <p:txBody>
          <a:bodyPr wrap="square" rtlCol="0">
            <a:spAutoFit/>
          </a:bodyPr>
          <a:lstStyle/>
          <a:p>
            <a:r>
              <a:rPr lang="en-US" altLang="zh-CN"/>
              <a:t>Source: BPI( 2017),All About Music Report</a:t>
            </a:r>
          </a:p>
        </p:txBody>
      </p:sp>
      <p:pic>
        <p:nvPicPr>
          <p:cNvPr id="6" name="Audio 5">
            <a:hlinkClick r:id="" action="ppaction://media"/>
            <a:extLst>
              <a:ext uri="{FF2B5EF4-FFF2-40B4-BE49-F238E27FC236}">
                <a16:creationId xmlns:a16="http://schemas.microsoft.com/office/drawing/2014/main" id="{B2629B0D-9FF0-454E-A0DB-2F4E344123A8}"/>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p:transition advTm="5482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3" name="矩形 2"/>
          <p:cNvSpPr/>
          <p:nvPr>
            <p:custDataLst>
              <p:tags r:id="rId2"/>
            </p:custDataLst>
          </p:nvPr>
        </p:nvSpPr>
        <p:spPr>
          <a:xfrm>
            <a:off x="0" y="1645920"/>
            <a:ext cx="487680" cy="356616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矩形 3"/>
          <p:cNvSpPr/>
          <p:nvPr>
            <p:custDataLst>
              <p:tags r:id="rId3"/>
            </p:custDataLst>
          </p:nvPr>
        </p:nvSpPr>
        <p:spPr>
          <a:xfrm>
            <a:off x="3973386" y="0"/>
            <a:ext cx="8290560" cy="685800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5" name="文本框 4"/>
          <p:cNvSpPr txBox="1"/>
          <p:nvPr>
            <p:custDataLst>
              <p:tags r:id="rId4"/>
            </p:custDataLst>
          </p:nvPr>
        </p:nvSpPr>
        <p:spPr>
          <a:xfrm>
            <a:off x="5074920" y="732016"/>
            <a:ext cx="6522720" cy="768350"/>
          </a:xfrm>
          <a:prstGeom prst="rect">
            <a:avLst/>
          </a:prstGeom>
          <a:noFill/>
        </p:spPr>
        <p:txBody>
          <a:bodyPr wrap="square" rtlCol="0" anchor="b">
            <a:spAutoFit/>
          </a:bodyPr>
          <a:lstStyle/>
          <a:p>
            <a:pPr algn="ctr"/>
            <a:r>
              <a:rPr lang="en-US" altLang="zh-CN" sz="4400" dirty="0">
                <a:solidFill>
                  <a:schemeClr val="bg1"/>
                </a:solidFill>
                <a:latin typeface="Times New Roman" panose="02020603050405020304" charset="0"/>
                <a:ea typeface="+mj-ea"/>
                <a:cs typeface="Times New Roman" panose="02020603050405020304" charset="0"/>
              </a:rPr>
              <a:t>Demographic Environment </a:t>
            </a:r>
          </a:p>
        </p:txBody>
      </p:sp>
      <p:sp>
        <p:nvSpPr>
          <p:cNvPr id="6" name="椭圆 5"/>
          <p:cNvSpPr/>
          <p:nvPr>
            <p:custDataLst>
              <p:tags r:id="rId5"/>
            </p:custDataLst>
          </p:nvPr>
        </p:nvSpPr>
        <p:spPr>
          <a:xfrm>
            <a:off x="4373880" y="2580739"/>
            <a:ext cx="886683" cy="88668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custDataLst>
              <p:tags r:id="rId6"/>
            </p:custDataLst>
          </p:nvPr>
        </p:nvSpPr>
        <p:spPr>
          <a:xfrm>
            <a:off x="4373880" y="4243817"/>
            <a:ext cx="886683" cy="88668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Shape 3780"/>
          <p:cNvSpPr/>
          <p:nvPr>
            <p:custDataLst>
              <p:tags r:id="rId7"/>
            </p:custDataLst>
          </p:nvPr>
        </p:nvSpPr>
        <p:spPr>
          <a:xfrm>
            <a:off x="4521811" y="2733873"/>
            <a:ext cx="580416" cy="580416"/>
          </a:xfrm>
          <a:custGeom>
            <a:avLst/>
            <a:gdLst/>
            <a:ahLst/>
            <a:cxnLst/>
            <a:rect l="0" t="0" r="0" b="0"/>
            <a:pathLst>
              <a:path w="120000" h="120000" extrusionOk="0">
                <a:moveTo>
                  <a:pt x="99766" y="97250"/>
                </a:moveTo>
                <a:cubicBezTo>
                  <a:pt x="96511" y="94133"/>
                  <a:pt x="90233" y="88583"/>
                  <a:pt x="83983" y="85627"/>
                </a:cubicBezTo>
                <a:cubicBezTo>
                  <a:pt x="78827" y="83194"/>
                  <a:pt x="75872" y="80727"/>
                  <a:pt x="74950" y="78094"/>
                </a:cubicBezTo>
                <a:cubicBezTo>
                  <a:pt x="74316" y="76266"/>
                  <a:pt x="74600" y="74172"/>
                  <a:pt x="75827" y="71688"/>
                </a:cubicBezTo>
                <a:cubicBezTo>
                  <a:pt x="76750" y="69816"/>
                  <a:pt x="77622" y="68255"/>
                  <a:pt x="78427" y="66822"/>
                </a:cubicBezTo>
                <a:cubicBezTo>
                  <a:pt x="81833" y="60744"/>
                  <a:pt x="84461" y="56361"/>
                  <a:pt x="84461" y="40822"/>
                </a:cubicBezTo>
                <a:cubicBezTo>
                  <a:pt x="84461" y="17566"/>
                  <a:pt x="71038" y="16394"/>
                  <a:pt x="68383" y="16394"/>
                </a:cubicBezTo>
                <a:cubicBezTo>
                  <a:pt x="66205" y="16394"/>
                  <a:pt x="64844" y="16872"/>
                  <a:pt x="63527" y="17338"/>
                </a:cubicBezTo>
                <a:cubicBezTo>
                  <a:pt x="62083" y="17850"/>
                  <a:pt x="60594" y="18383"/>
                  <a:pt x="57200" y="18438"/>
                </a:cubicBezTo>
                <a:cubicBezTo>
                  <a:pt x="51055" y="18538"/>
                  <a:pt x="38183" y="18750"/>
                  <a:pt x="38183" y="40144"/>
                </a:cubicBezTo>
                <a:cubicBezTo>
                  <a:pt x="38183" y="55105"/>
                  <a:pt x="42077" y="61977"/>
                  <a:pt x="45138" y="67500"/>
                </a:cubicBezTo>
                <a:cubicBezTo>
                  <a:pt x="45922" y="68911"/>
                  <a:pt x="46661" y="70250"/>
                  <a:pt x="47250" y="71583"/>
                </a:cubicBezTo>
                <a:cubicBezTo>
                  <a:pt x="49850" y="77494"/>
                  <a:pt x="47950" y="81627"/>
                  <a:pt x="41255" y="84577"/>
                </a:cubicBezTo>
                <a:cubicBezTo>
                  <a:pt x="32805" y="88316"/>
                  <a:pt x="28822" y="90261"/>
                  <a:pt x="20516" y="97566"/>
                </a:cubicBezTo>
                <a:cubicBezTo>
                  <a:pt x="11205" y="87777"/>
                  <a:pt x="5455" y="74572"/>
                  <a:pt x="5455" y="60000"/>
                </a:cubicBezTo>
                <a:cubicBezTo>
                  <a:pt x="5455" y="29872"/>
                  <a:pt x="29872" y="5455"/>
                  <a:pt x="60000" y="5455"/>
                </a:cubicBezTo>
                <a:cubicBezTo>
                  <a:pt x="90127" y="5455"/>
                  <a:pt x="114544" y="29872"/>
                  <a:pt x="114544" y="60000"/>
                </a:cubicBezTo>
                <a:cubicBezTo>
                  <a:pt x="114544" y="74416"/>
                  <a:pt x="108905" y="87494"/>
                  <a:pt x="99766" y="97250"/>
                </a:cubicBezTo>
                <a:moveTo>
                  <a:pt x="60000" y="114544"/>
                </a:moveTo>
                <a:cubicBezTo>
                  <a:pt x="46422" y="114544"/>
                  <a:pt x="34027" y="109555"/>
                  <a:pt x="24483" y="101344"/>
                </a:cubicBezTo>
                <a:cubicBezTo>
                  <a:pt x="31833" y="94911"/>
                  <a:pt x="35344" y="93150"/>
                  <a:pt x="43461" y="89566"/>
                </a:cubicBezTo>
                <a:cubicBezTo>
                  <a:pt x="52861" y="85416"/>
                  <a:pt x="56061" y="78061"/>
                  <a:pt x="52238" y="69383"/>
                </a:cubicBezTo>
                <a:cubicBezTo>
                  <a:pt x="51550" y="67822"/>
                  <a:pt x="50755" y="66383"/>
                  <a:pt x="49911" y="64855"/>
                </a:cubicBezTo>
                <a:cubicBezTo>
                  <a:pt x="47005" y="59622"/>
                  <a:pt x="43638" y="53694"/>
                  <a:pt x="43638" y="40144"/>
                </a:cubicBezTo>
                <a:cubicBezTo>
                  <a:pt x="43638" y="24116"/>
                  <a:pt x="51244" y="23988"/>
                  <a:pt x="57288" y="23888"/>
                </a:cubicBezTo>
                <a:cubicBezTo>
                  <a:pt x="61577" y="23816"/>
                  <a:pt x="63672" y="23077"/>
                  <a:pt x="65350" y="22483"/>
                </a:cubicBezTo>
                <a:cubicBezTo>
                  <a:pt x="66466" y="22083"/>
                  <a:pt x="67144" y="21850"/>
                  <a:pt x="68383" y="21850"/>
                </a:cubicBezTo>
                <a:cubicBezTo>
                  <a:pt x="73433" y="21850"/>
                  <a:pt x="79005" y="26833"/>
                  <a:pt x="79005" y="40822"/>
                </a:cubicBezTo>
                <a:cubicBezTo>
                  <a:pt x="79005" y="54933"/>
                  <a:pt x="76888" y="58405"/>
                  <a:pt x="73672" y="64155"/>
                </a:cubicBezTo>
                <a:cubicBezTo>
                  <a:pt x="72822" y="65666"/>
                  <a:pt x="71905" y="67305"/>
                  <a:pt x="70933" y="69277"/>
                </a:cubicBezTo>
                <a:cubicBezTo>
                  <a:pt x="69055" y="73083"/>
                  <a:pt x="68677" y="76655"/>
                  <a:pt x="69805" y="79888"/>
                </a:cubicBezTo>
                <a:cubicBezTo>
                  <a:pt x="71250" y="84033"/>
                  <a:pt x="75011" y="87427"/>
                  <a:pt x="81644" y="90566"/>
                </a:cubicBezTo>
                <a:cubicBezTo>
                  <a:pt x="87083" y="93133"/>
                  <a:pt x="92777" y="98150"/>
                  <a:pt x="95838" y="101050"/>
                </a:cubicBezTo>
                <a:cubicBezTo>
                  <a:pt x="86250" y="109427"/>
                  <a:pt x="73733" y="114544"/>
                  <a:pt x="60000" y="114544"/>
                </a:cubicBezTo>
                <a:moveTo>
                  <a:pt x="60000" y="0"/>
                </a:moveTo>
                <a:cubicBezTo>
                  <a:pt x="26861" y="0"/>
                  <a:pt x="0" y="26861"/>
                  <a:pt x="0" y="60000"/>
                </a:cubicBezTo>
                <a:cubicBezTo>
                  <a:pt x="0" y="93133"/>
                  <a:pt x="26861" y="120000"/>
                  <a:pt x="60000" y="120000"/>
                </a:cubicBezTo>
                <a:cubicBezTo>
                  <a:pt x="93138" y="120000"/>
                  <a:pt x="120000" y="93133"/>
                  <a:pt x="120000" y="60000"/>
                </a:cubicBezTo>
                <a:cubicBezTo>
                  <a:pt x="120000" y="26861"/>
                  <a:pt x="93138" y="0"/>
                  <a:pt x="60000" y="0"/>
                </a:cubicBezTo>
              </a:path>
            </a:pathLst>
          </a:custGeom>
          <a:solidFill>
            <a:schemeClr val="accent2">
              <a:lumMod val="75000"/>
            </a:schemeClr>
          </a:solidFill>
          <a:ln>
            <a:noFill/>
          </a:ln>
        </p:spPr>
        <p:txBody>
          <a:bodyPr lIns="38075" tIns="38075" rIns="38075" bIns="38075" anchor="ctr" anchorCtr="0">
            <a:noAutofit/>
          </a:bodyPr>
          <a:lstStyle/>
          <a:p>
            <a:pPr marL="0" marR="0" lvl="0" indent="0" algn="l" rtl="0">
              <a:spcBef>
                <a:spcPts val="0"/>
              </a:spcBef>
              <a:buNone/>
            </a:pPr>
            <a:endParaRPr sz="3000">
              <a:solidFill>
                <a:schemeClr val="dk1"/>
              </a:solidFill>
              <a:sym typeface="Lato" panose="020F0502020204030203"/>
            </a:endParaRPr>
          </a:p>
        </p:txBody>
      </p:sp>
      <p:sp>
        <p:nvSpPr>
          <p:cNvPr id="10" name="Shape 3781"/>
          <p:cNvSpPr/>
          <p:nvPr>
            <p:custDataLst>
              <p:tags r:id="rId8"/>
            </p:custDataLst>
          </p:nvPr>
        </p:nvSpPr>
        <p:spPr>
          <a:xfrm>
            <a:off x="4526891" y="4396653"/>
            <a:ext cx="580416" cy="580416"/>
          </a:xfrm>
          <a:custGeom>
            <a:avLst/>
            <a:gdLst/>
            <a:ahLst/>
            <a:cxnLst/>
            <a:rect l="0" t="0" r="0" b="0"/>
            <a:pathLst>
              <a:path w="120000" h="120000" extrusionOk="0">
                <a:moveTo>
                  <a:pt x="97738" y="99322"/>
                </a:moveTo>
                <a:cubicBezTo>
                  <a:pt x="91744" y="91922"/>
                  <a:pt x="84316" y="87844"/>
                  <a:pt x="78244" y="85127"/>
                </a:cubicBezTo>
                <a:cubicBezTo>
                  <a:pt x="76900" y="84522"/>
                  <a:pt x="76038" y="83883"/>
                  <a:pt x="75544" y="83277"/>
                </a:cubicBezTo>
                <a:cubicBezTo>
                  <a:pt x="84655" y="83105"/>
                  <a:pt x="91783" y="79094"/>
                  <a:pt x="92116" y="78905"/>
                </a:cubicBezTo>
                <a:cubicBezTo>
                  <a:pt x="93061" y="78366"/>
                  <a:pt x="93588" y="77322"/>
                  <a:pt x="93477" y="76244"/>
                </a:cubicBezTo>
                <a:cubicBezTo>
                  <a:pt x="93372" y="75255"/>
                  <a:pt x="92738" y="74411"/>
                  <a:pt x="91833" y="74027"/>
                </a:cubicBezTo>
                <a:cubicBezTo>
                  <a:pt x="91450" y="73750"/>
                  <a:pt x="87016" y="70161"/>
                  <a:pt x="87016" y="50283"/>
                </a:cubicBezTo>
                <a:cubicBezTo>
                  <a:pt x="87016" y="27777"/>
                  <a:pt x="78416" y="16361"/>
                  <a:pt x="61450" y="16361"/>
                </a:cubicBezTo>
                <a:cubicBezTo>
                  <a:pt x="47116" y="16361"/>
                  <a:pt x="32472" y="20233"/>
                  <a:pt x="32472" y="48922"/>
                </a:cubicBezTo>
                <a:cubicBezTo>
                  <a:pt x="32472" y="69750"/>
                  <a:pt x="28994" y="73766"/>
                  <a:pt x="28455" y="74261"/>
                </a:cubicBezTo>
                <a:cubicBezTo>
                  <a:pt x="27538" y="74533"/>
                  <a:pt x="26811" y="75283"/>
                  <a:pt x="26577" y="76238"/>
                </a:cubicBezTo>
                <a:cubicBezTo>
                  <a:pt x="26300" y="77416"/>
                  <a:pt x="26822" y="78627"/>
                  <a:pt x="27861" y="79233"/>
                </a:cubicBezTo>
                <a:cubicBezTo>
                  <a:pt x="35533" y="83688"/>
                  <a:pt x="41566" y="84088"/>
                  <a:pt x="44805" y="83838"/>
                </a:cubicBezTo>
                <a:cubicBezTo>
                  <a:pt x="44411" y="84172"/>
                  <a:pt x="43611" y="84672"/>
                  <a:pt x="42022" y="85194"/>
                </a:cubicBezTo>
                <a:cubicBezTo>
                  <a:pt x="34505" y="87644"/>
                  <a:pt x="26477" y="93372"/>
                  <a:pt x="21988" y="99077"/>
                </a:cubicBezTo>
                <a:cubicBezTo>
                  <a:pt x="11805" y="89166"/>
                  <a:pt x="5455" y="75333"/>
                  <a:pt x="5455" y="60000"/>
                </a:cubicBezTo>
                <a:cubicBezTo>
                  <a:pt x="5455" y="29872"/>
                  <a:pt x="29872" y="5455"/>
                  <a:pt x="60000" y="5455"/>
                </a:cubicBezTo>
                <a:cubicBezTo>
                  <a:pt x="90122" y="5455"/>
                  <a:pt x="114544" y="29872"/>
                  <a:pt x="114544" y="60000"/>
                </a:cubicBezTo>
                <a:cubicBezTo>
                  <a:pt x="114544" y="75466"/>
                  <a:pt x="108077" y="89400"/>
                  <a:pt x="97738" y="99322"/>
                </a:cubicBezTo>
                <a:moveTo>
                  <a:pt x="60000" y="114544"/>
                </a:moveTo>
                <a:cubicBezTo>
                  <a:pt x="47161" y="114544"/>
                  <a:pt x="35388" y="110083"/>
                  <a:pt x="26072" y="102666"/>
                </a:cubicBezTo>
                <a:cubicBezTo>
                  <a:pt x="29777" y="97800"/>
                  <a:pt x="37183" y="92511"/>
                  <a:pt x="43716" y="90377"/>
                </a:cubicBezTo>
                <a:cubicBezTo>
                  <a:pt x="47655" y="89094"/>
                  <a:pt x="49933" y="87155"/>
                  <a:pt x="50483" y="84622"/>
                </a:cubicBezTo>
                <a:cubicBezTo>
                  <a:pt x="51188" y="81422"/>
                  <a:pt x="48750" y="79055"/>
                  <a:pt x="48472" y="78794"/>
                </a:cubicBezTo>
                <a:cubicBezTo>
                  <a:pt x="47761" y="78138"/>
                  <a:pt x="46733" y="77916"/>
                  <a:pt x="45811" y="78194"/>
                </a:cubicBezTo>
                <a:cubicBezTo>
                  <a:pt x="45600" y="78255"/>
                  <a:pt x="41144" y="79494"/>
                  <a:pt x="33827" y="76188"/>
                </a:cubicBezTo>
                <a:cubicBezTo>
                  <a:pt x="36033" y="72366"/>
                  <a:pt x="37922" y="64544"/>
                  <a:pt x="37922" y="48922"/>
                </a:cubicBezTo>
                <a:cubicBezTo>
                  <a:pt x="37922" y="23894"/>
                  <a:pt x="49050" y="21822"/>
                  <a:pt x="61450" y="21822"/>
                </a:cubicBezTo>
                <a:cubicBezTo>
                  <a:pt x="70083" y="21822"/>
                  <a:pt x="81561" y="24766"/>
                  <a:pt x="81561" y="50283"/>
                </a:cubicBezTo>
                <a:cubicBezTo>
                  <a:pt x="81561" y="64788"/>
                  <a:pt x="83844" y="72033"/>
                  <a:pt x="86105" y="75650"/>
                </a:cubicBezTo>
                <a:cubicBezTo>
                  <a:pt x="83016" y="76827"/>
                  <a:pt x="78100" y="78200"/>
                  <a:pt x="72761" y="77738"/>
                </a:cubicBezTo>
                <a:cubicBezTo>
                  <a:pt x="71572" y="77616"/>
                  <a:pt x="70500" y="78288"/>
                  <a:pt x="70027" y="79361"/>
                </a:cubicBezTo>
                <a:cubicBezTo>
                  <a:pt x="69000" y="81688"/>
                  <a:pt x="68933" y="86938"/>
                  <a:pt x="76016" y="90105"/>
                </a:cubicBezTo>
                <a:cubicBezTo>
                  <a:pt x="81538" y="92577"/>
                  <a:pt x="88294" y="96283"/>
                  <a:pt x="93611" y="102900"/>
                </a:cubicBezTo>
                <a:cubicBezTo>
                  <a:pt x="84344" y="110172"/>
                  <a:pt x="72694" y="114544"/>
                  <a:pt x="60000" y="114544"/>
                </a:cubicBezTo>
                <a:moveTo>
                  <a:pt x="60000" y="0"/>
                </a:moveTo>
                <a:cubicBezTo>
                  <a:pt x="26861" y="0"/>
                  <a:pt x="0" y="26866"/>
                  <a:pt x="0" y="60000"/>
                </a:cubicBezTo>
                <a:cubicBezTo>
                  <a:pt x="0" y="93138"/>
                  <a:pt x="26861" y="120000"/>
                  <a:pt x="60000" y="120000"/>
                </a:cubicBezTo>
                <a:cubicBezTo>
                  <a:pt x="93133" y="120000"/>
                  <a:pt x="120000" y="93138"/>
                  <a:pt x="120000" y="60000"/>
                </a:cubicBezTo>
                <a:cubicBezTo>
                  <a:pt x="120000" y="26866"/>
                  <a:pt x="93133" y="0"/>
                  <a:pt x="60000" y="0"/>
                </a:cubicBezTo>
              </a:path>
            </a:pathLst>
          </a:custGeom>
          <a:solidFill>
            <a:schemeClr val="accent4"/>
          </a:solidFill>
          <a:ln>
            <a:noFill/>
          </a:ln>
        </p:spPr>
        <p:txBody>
          <a:bodyPr lIns="38075" tIns="38075" rIns="38075" bIns="38075" anchor="ctr" anchorCtr="0">
            <a:noAutofit/>
          </a:bodyPr>
          <a:lstStyle/>
          <a:p>
            <a:pPr marL="0" marR="0" lvl="0" indent="0" algn="l" rtl="0">
              <a:spcBef>
                <a:spcPts val="0"/>
              </a:spcBef>
              <a:buNone/>
            </a:pPr>
            <a:endParaRPr sz="3000">
              <a:solidFill>
                <a:schemeClr val="dk1"/>
              </a:solidFill>
              <a:sym typeface="Lato" panose="020F0502020204030203"/>
            </a:endParaRPr>
          </a:p>
        </p:txBody>
      </p:sp>
      <p:sp>
        <p:nvSpPr>
          <p:cNvPr id="11" name="文本框 10"/>
          <p:cNvSpPr txBox="1"/>
          <p:nvPr>
            <p:custDataLst>
              <p:tags r:id="rId9"/>
            </p:custDataLst>
          </p:nvPr>
        </p:nvSpPr>
        <p:spPr>
          <a:xfrm>
            <a:off x="5338282" y="2442591"/>
            <a:ext cx="2724832" cy="415695"/>
          </a:xfrm>
          <a:prstGeom prst="rect">
            <a:avLst/>
          </a:prstGeom>
          <a:noFill/>
        </p:spPr>
        <p:txBody>
          <a:bodyPr wrap="square" bIns="0" rtlCol="0" anchor="b">
            <a:normAutofit/>
          </a:bodyPr>
          <a:lstStyle/>
          <a:p>
            <a:r>
              <a:rPr lang="en-US" altLang="zh-CN" sz="2400" b="1" dirty="0">
                <a:solidFill>
                  <a:schemeClr val="bg1"/>
                </a:solidFill>
                <a:latin typeface="Times New Roman" panose="02020603050405020304" charset="0"/>
                <a:ea typeface="+mj-ea"/>
                <a:cs typeface="Times New Roman" panose="02020603050405020304" charset="0"/>
              </a:rPr>
              <a:t>Gender:</a:t>
            </a:r>
          </a:p>
        </p:txBody>
      </p:sp>
      <p:sp>
        <p:nvSpPr>
          <p:cNvPr id="12" name="文本框 11"/>
          <p:cNvSpPr txBox="1"/>
          <p:nvPr>
            <p:custDataLst>
              <p:tags r:id="rId10"/>
            </p:custDataLst>
          </p:nvPr>
        </p:nvSpPr>
        <p:spPr>
          <a:xfrm>
            <a:off x="5338445" y="2866390"/>
            <a:ext cx="5102860" cy="1377315"/>
          </a:xfrm>
          <a:prstGeom prst="rect">
            <a:avLst/>
          </a:prstGeom>
          <a:noFill/>
        </p:spPr>
        <p:txBody>
          <a:bodyPr wrap="square" tIns="0" rtlCol="0">
            <a:noAutofit/>
          </a:bodyPr>
          <a:lstStyle/>
          <a:p>
            <a:pPr>
              <a:lnSpc>
                <a:spcPct val="130000"/>
              </a:lnSpc>
            </a:pPr>
            <a:r>
              <a:rPr lang="en-US" altLang="zh-CN" sz="1700" dirty="0">
                <a:solidFill>
                  <a:schemeClr val="bg1"/>
                </a:solidFill>
                <a:latin typeface="Times New Roman" panose="02020603050405020304" charset="0"/>
                <a:cs typeface="Times New Roman" panose="02020603050405020304" charset="0"/>
              </a:rPr>
              <a:t>From the first chart about music purchaser, it can be found that Men's expenditure reprsents over 60% on all music, but Women account for 36.2%. This can be a guidance for the music producer to publish future works. </a:t>
            </a:r>
          </a:p>
        </p:txBody>
      </p:sp>
      <p:sp>
        <p:nvSpPr>
          <p:cNvPr id="13" name="文本框 12"/>
          <p:cNvSpPr txBox="1"/>
          <p:nvPr>
            <p:custDataLst>
              <p:tags r:id="rId11"/>
            </p:custDataLst>
          </p:nvPr>
        </p:nvSpPr>
        <p:spPr>
          <a:xfrm>
            <a:off x="5338609" y="4243787"/>
            <a:ext cx="2724832" cy="415695"/>
          </a:xfrm>
          <a:prstGeom prst="rect">
            <a:avLst/>
          </a:prstGeom>
          <a:noFill/>
        </p:spPr>
        <p:txBody>
          <a:bodyPr wrap="square" bIns="0" rtlCol="0" anchor="b">
            <a:normAutofit/>
          </a:bodyPr>
          <a:lstStyle/>
          <a:p>
            <a:r>
              <a:rPr lang="en-US" altLang="zh-CN" sz="2400" b="1" dirty="0">
                <a:solidFill>
                  <a:schemeClr val="bg1"/>
                </a:solidFill>
                <a:latin typeface="Times New Roman" panose="02020603050405020304" charset="0"/>
                <a:ea typeface="+mj-ea"/>
                <a:cs typeface="Times New Roman" panose="02020603050405020304" charset="0"/>
              </a:rPr>
              <a:t>Age:</a:t>
            </a:r>
          </a:p>
        </p:txBody>
      </p:sp>
      <p:sp>
        <p:nvSpPr>
          <p:cNvPr id="14" name="文本框 13"/>
          <p:cNvSpPr txBox="1"/>
          <p:nvPr>
            <p:custDataLst>
              <p:tags r:id="rId12"/>
            </p:custDataLst>
          </p:nvPr>
        </p:nvSpPr>
        <p:spPr>
          <a:xfrm>
            <a:off x="5358130" y="4742815"/>
            <a:ext cx="5083175" cy="1218565"/>
          </a:xfrm>
          <a:prstGeom prst="rect">
            <a:avLst/>
          </a:prstGeom>
          <a:noFill/>
        </p:spPr>
        <p:txBody>
          <a:bodyPr wrap="square" tIns="0" rtlCol="0">
            <a:noAutofit/>
          </a:bodyPr>
          <a:lstStyle/>
          <a:p>
            <a:pPr>
              <a:lnSpc>
                <a:spcPct val="130000"/>
              </a:lnSpc>
            </a:pPr>
            <a:r>
              <a:rPr lang="en-US" altLang="zh-CN" sz="2000" dirty="0">
                <a:solidFill>
                  <a:schemeClr val="bg1"/>
                </a:solidFill>
                <a:latin typeface="Times New Roman" panose="02020603050405020304" charset="0"/>
                <a:cs typeface="Times New Roman" panose="02020603050405020304" charset="0"/>
              </a:rPr>
              <a:t>The second chart has revealed the fact that over 60% music purchase are bought by Men, among who 23-34 years old are the key group.</a:t>
            </a:r>
          </a:p>
        </p:txBody>
      </p:sp>
      <p:sp>
        <p:nvSpPr>
          <p:cNvPr id="27" name="文本框 26"/>
          <p:cNvSpPr txBox="1"/>
          <p:nvPr/>
        </p:nvSpPr>
        <p:spPr>
          <a:xfrm>
            <a:off x="4789170" y="6245225"/>
            <a:ext cx="6299835" cy="337185"/>
          </a:xfrm>
          <a:prstGeom prst="rect">
            <a:avLst/>
          </a:prstGeom>
          <a:noFill/>
        </p:spPr>
        <p:txBody>
          <a:bodyPr wrap="square" rtlCol="0">
            <a:spAutoFit/>
          </a:bodyPr>
          <a:lstStyle/>
          <a:p>
            <a:r>
              <a:rPr lang="en-US" altLang="zh-CN" sz="1600">
                <a:latin typeface="Times New Roman" panose="02020603050405020304" charset="0"/>
                <a:cs typeface="Times New Roman" panose="02020603050405020304" charset="0"/>
              </a:rPr>
              <a:t>(Source: Garner, S. (2018).  Sony Music Entertainment Company Analysis)</a:t>
            </a:r>
          </a:p>
        </p:txBody>
      </p:sp>
      <p:pic>
        <p:nvPicPr>
          <p:cNvPr id="2" name="Audio 1">
            <a:hlinkClick r:id="" action="ppaction://media"/>
            <a:extLst>
              <a:ext uri="{FF2B5EF4-FFF2-40B4-BE49-F238E27FC236}">
                <a16:creationId xmlns:a16="http://schemas.microsoft.com/office/drawing/2014/main" id="{5CF81627-92AA-4626-A2B0-1C96157E611D}"/>
              </a:ext>
            </a:extLst>
          </p:cNvPr>
          <p:cNvPicPr>
            <a:picLocks noChangeAspect="1"/>
          </p:cNvPicPr>
          <p:nvPr>
            <a:audioFile r:link="rId14"/>
            <p:extLst>
              <p:ext uri="{DAA4B4D4-6D71-4841-9C94-3DE7FCFB9230}">
                <p14:media xmlns:p14="http://schemas.microsoft.com/office/powerpoint/2010/main" r:embed="rId13"/>
              </p:ext>
            </p:extLst>
          </p:nvPr>
        </p:nvPicPr>
        <p:blipFill>
          <a:blip r:embed="rId1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2089"/>
    </mc:Choice>
    <mc:Fallback>
      <p:transition spd="slow" advTm="42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2" cstate="email">
            <a:lum/>
          </a:blip>
          <a:srcRect/>
          <a:stretch>
            <a:fillRect t="-6000" b="-6000"/>
          </a:stretch>
        </a:blipFill>
        <a:effectLst/>
      </p:bgPr>
    </p:bg>
    <p:spTree>
      <p:nvGrpSpPr>
        <p:cNvPr id="1" name=""/>
        <p:cNvGrpSpPr/>
        <p:nvPr/>
      </p:nvGrpSpPr>
      <p:grpSpPr>
        <a:xfrm>
          <a:off x="0" y="0"/>
          <a:ext cx="0" cy="0"/>
          <a:chOff x="0" y="0"/>
          <a:chExt cx="0" cy="0"/>
        </a:xfrm>
      </p:grpSpPr>
      <p:sp>
        <p:nvSpPr>
          <p:cNvPr id="4" name="矩形 3"/>
          <p:cNvSpPr/>
          <p:nvPr>
            <p:custDataLst>
              <p:tags r:id="rId2"/>
            </p:custDataLst>
          </p:nvPr>
        </p:nvSpPr>
        <p:spPr>
          <a:xfrm>
            <a:off x="807720" y="632460"/>
            <a:ext cx="10576560" cy="5593080"/>
          </a:xfrm>
          <a:prstGeom prst="rect">
            <a:avLst/>
          </a:prstGeom>
          <a:solidFill>
            <a:schemeClr val="accent4"/>
          </a:solidFill>
          <a:ln>
            <a:noFill/>
          </a:ln>
          <a:effectLst>
            <a:outerShdw blurRad="393700" sx="102000" sy="102000" algn="ctr"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6" name="直角三角形 5"/>
          <p:cNvSpPr/>
          <p:nvPr>
            <p:custDataLst>
              <p:tags r:id="rId3"/>
            </p:custDataLst>
          </p:nvPr>
        </p:nvSpPr>
        <p:spPr>
          <a:xfrm rot="5400000">
            <a:off x="3485515" y="1125220"/>
            <a:ext cx="463550" cy="4635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8" name="文本框 7"/>
          <p:cNvSpPr txBox="1"/>
          <p:nvPr>
            <p:custDataLst>
              <p:tags r:id="rId4"/>
            </p:custDataLst>
          </p:nvPr>
        </p:nvSpPr>
        <p:spPr>
          <a:xfrm>
            <a:off x="3485515" y="1125220"/>
            <a:ext cx="5600700" cy="832485"/>
          </a:xfrm>
          <a:prstGeom prst="rect">
            <a:avLst/>
          </a:prstGeom>
          <a:noFill/>
        </p:spPr>
        <p:txBody>
          <a:bodyPr wrap="square" bIns="46800" rtlCol="0">
            <a:noAutofit/>
          </a:bodyPr>
          <a:lstStyle/>
          <a:p>
            <a:pPr algn="ctr"/>
            <a:r>
              <a:rPr lang="en-US" altLang="zh-CN" sz="3900" b="1" dirty="0">
                <a:latin typeface="Times New Roman" panose="02020603050405020304" charset="0"/>
                <a:ea typeface="+mj-ea"/>
                <a:cs typeface="Times New Roman" panose="02020603050405020304" charset="0"/>
              </a:rPr>
              <a:t>Economic Environment</a:t>
            </a:r>
          </a:p>
        </p:txBody>
      </p:sp>
      <p:sp>
        <p:nvSpPr>
          <p:cNvPr id="12" name="椭圆 11"/>
          <p:cNvSpPr/>
          <p:nvPr>
            <p:custDataLst>
              <p:tags r:id="rId5"/>
            </p:custDataLst>
          </p:nvPr>
        </p:nvSpPr>
        <p:spPr>
          <a:xfrm>
            <a:off x="1791183" y="2478810"/>
            <a:ext cx="2366466" cy="2366466"/>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Shape 3712"/>
          <p:cNvSpPr/>
          <p:nvPr>
            <p:custDataLst>
              <p:tags r:id="rId6"/>
            </p:custDataLst>
          </p:nvPr>
        </p:nvSpPr>
        <p:spPr>
          <a:xfrm>
            <a:off x="2232980" y="3055398"/>
            <a:ext cx="1482870" cy="1213256"/>
          </a:xfrm>
          <a:custGeom>
            <a:avLst/>
            <a:gdLst/>
            <a:ahLst/>
            <a:cxnLst/>
            <a:rect l="0" t="0" r="0" b="0"/>
            <a:pathLst>
              <a:path w="120000" h="120000" extrusionOk="0">
                <a:moveTo>
                  <a:pt x="114544" y="113333"/>
                </a:moveTo>
                <a:lnTo>
                  <a:pt x="103638" y="113333"/>
                </a:lnTo>
                <a:lnTo>
                  <a:pt x="103638" y="6666"/>
                </a:lnTo>
                <a:lnTo>
                  <a:pt x="114544" y="6666"/>
                </a:lnTo>
                <a:cubicBezTo>
                  <a:pt x="114544" y="6666"/>
                  <a:pt x="114544" y="113333"/>
                  <a:pt x="114544" y="113333"/>
                </a:cubicBezTo>
                <a:close/>
                <a:moveTo>
                  <a:pt x="117272" y="0"/>
                </a:moveTo>
                <a:lnTo>
                  <a:pt x="100911" y="0"/>
                </a:lnTo>
                <a:cubicBezTo>
                  <a:pt x="99405" y="0"/>
                  <a:pt x="98183" y="1494"/>
                  <a:pt x="98183" y="3333"/>
                </a:cubicBezTo>
                <a:lnTo>
                  <a:pt x="98183" y="116666"/>
                </a:lnTo>
                <a:cubicBezTo>
                  <a:pt x="98183" y="118511"/>
                  <a:pt x="99405" y="120000"/>
                  <a:pt x="100911" y="120000"/>
                </a:cubicBezTo>
                <a:lnTo>
                  <a:pt x="117272" y="120000"/>
                </a:lnTo>
                <a:cubicBezTo>
                  <a:pt x="118777" y="120000"/>
                  <a:pt x="120000" y="118511"/>
                  <a:pt x="120000" y="116666"/>
                </a:cubicBezTo>
                <a:lnTo>
                  <a:pt x="120000" y="3333"/>
                </a:lnTo>
                <a:cubicBezTo>
                  <a:pt x="120000" y="1494"/>
                  <a:pt x="118777" y="0"/>
                  <a:pt x="117272" y="0"/>
                </a:cubicBezTo>
                <a:moveTo>
                  <a:pt x="49088" y="113333"/>
                </a:moveTo>
                <a:lnTo>
                  <a:pt x="38183" y="113333"/>
                </a:lnTo>
                <a:lnTo>
                  <a:pt x="38183" y="20000"/>
                </a:lnTo>
                <a:lnTo>
                  <a:pt x="49088" y="20000"/>
                </a:lnTo>
                <a:cubicBezTo>
                  <a:pt x="49088" y="20000"/>
                  <a:pt x="49088" y="113333"/>
                  <a:pt x="49088" y="113333"/>
                </a:cubicBezTo>
                <a:close/>
                <a:moveTo>
                  <a:pt x="51816" y="13333"/>
                </a:moveTo>
                <a:lnTo>
                  <a:pt x="35455" y="13333"/>
                </a:lnTo>
                <a:cubicBezTo>
                  <a:pt x="33950" y="13333"/>
                  <a:pt x="32727" y="14827"/>
                  <a:pt x="32727" y="16666"/>
                </a:cubicBezTo>
                <a:lnTo>
                  <a:pt x="32727" y="116666"/>
                </a:lnTo>
                <a:cubicBezTo>
                  <a:pt x="32727" y="118511"/>
                  <a:pt x="33950" y="120000"/>
                  <a:pt x="35455" y="120000"/>
                </a:cubicBezTo>
                <a:lnTo>
                  <a:pt x="51816" y="120000"/>
                </a:lnTo>
                <a:cubicBezTo>
                  <a:pt x="53322" y="120000"/>
                  <a:pt x="54544" y="118511"/>
                  <a:pt x="54544" y="116666"/>
                </a:cubicBezTo>
                <a:lnTo>
                  <a:pt x="54544" y="16666"/>
                </a:lnTo>
                <a:cubicBezTo>
                  <a:pt x="54544" y="14827"/>
                  <a:pt x="53322" y="13333"/>
                  <a:pt x="51816" y="13333"/>
                </a:cubicBezTo>
                <a:moveTo>
                  <a:pt x="81816" y="113333"/>
                </a:moveTo>
                <a:lnTo>
                  <a:pt x="70911" y="113333"/>
                </a:lnTo>
                <a:lnTo>
                  <a:pt x="70911" y="60000"/>
                </a:lnTo>
                <a:lnTo>
                  <a:pt x="81816" y="60000"/>
                </a:lnTo>
                <a:cubicBezTo>
                  <a:pt x="81816" y="60000"/>
                  <a:pt x="81816" y="113333"/>
                  <a:pt x="81816" y="113333"/>
                </a:cubicBezTo>
                <a:close/>
                <a:moveTo>
                  <a:pt x="84544" y="53333"/>
                </a:moveTo>
                <a:lnTo>
                  <a:pt x="68183" y="53333"/>
                </a:lnTo>
                <a:cubicBezTo>
                  <a:pt x="66677" y="53333"/>
                  <a:pt x="65455" y="54827"/>
                  <a:pt x="65455" y="56666"/>
                </a:cubicBezTo>
                <a:lnTo>
                  <a:pt x="65455" y="116666"/>
                </a:lnTo>
                <a:cubicBezTo>
                  <a:pt x="65455" y="118511"/>
                  <a:pt x="66677" y="120000"/>
                  <a:pt x="68183" y="120000"/>
                </a:cubicBezTo>
                <a:lnTo>
                  <a:pt x="84544" y="120000"/>
                </a:lnTo>
                <a:cubicBezTo>
                  <a:pt x="86050" y="120000"/>
                  <a:pt x="87272" y="118511"/>
                  <a:pt x="87272" y="116666"/>
                </a:cubicBezTo>
                <a:lnTo>
                  <a:pt x="87272" y="56666"/>
                </a:lnTo>
                <a:cubicBezTo>
                  <a:pt x="87272" y="54827"/>
                  <a:pt x="86050" y="53333"/>
                  <a:pt x="84544" y="53333"/>
                </a:cubicBezTo>
                <a:moveTo>
                  <a:pt x="16361" y="113333"/>
                </a:moveTo>
                <a:lnTo>
                  <a:pt x="5455" y="113333"/>
                </a:lnTo>
                <a:lnTo>
                  <a:pt x="5455" y="80000"/>
                </a:lnTo>
                <a:lnTo>
                  <a:pt x="16361" y="80000"/>
                </a:lnTo>
                <a:cubicBezTo>
                  <a:pt x="16361" y="80000"/>
                  <a:pt x="16361" y="113333"/>
                  <a:pt x="16361" y="113333"/>
                </a:cubicBezTo>
                <a:close/>
                <a:moveTo>
                  <a:pt x="19088" y="73333"/>
                </a:moveTo>
                <a:lnTo>
                  <a:pt x="2727" y="73333"/>
                </a:lnTo>
                <a:cubicBezTo>
                  <a:pt x="1222" y="73333"/>
                  <a:pt x="0" y="74827"/>
                  <a:pt x="0" y="76666"/>
                </a:cubicBezTo>
                <a:lnTo>
                  <a:pt x="0" y="116666"/>
                </a:lnTo>
                <a:cubicBezTo>
                  <a:pt x="0" y="118511"/>
                  <a:pt x="1222" y="120000"/>
                  <a:pt x="2727" y="120000"/>
                </a:cubicBezTo>
                <a:lnTo>
                  <a:pt x="19088" y="120000"/>
                </a:lnTo>
                <a:cubicBezTo>
                  <a:pt x="20594" y="120000"/>
                  <a:pt x="21816" y="118511"/>
                  <a:pt x="21816" y="116666"/>
                </a:cubicBezTo>
                <a:lnTo>
                  <a:pt x="21816" y="76666"/>
                </a:lnTo>
                <a:cubicBezTo>
                  <a:pt x="21816" y="74827"/>
                  <a:pt x="20594" y="73333"/>
                  <a:pt x="19088" y="73333"/>
                </a:cubicBezTo>
              </a:path>
            </a:pathLst>
          </a:custGeom>
          <a:solidFill>
            <a:schemeClr val="accent4"/>
          </a:solidFill>
          <a:ln>
            <a:noFill/>
          </a:ln>
        </p:spPr>
        <p:txBody>
          <a:bodyPr lIns="38075" tIns="38075" rIns="38075" bIns="38075" anchor="ctr" anchorCtr="0">
            <a:noAutofit/>
          </a:bodyPr>
          <a:lstStyle/>
          <a:p>
            <a:pPr marL="0" marR="0" lvl="0" indent="0" algn="l" rtl="0">
              <a:spcBef>
                <a:spcPts val="0"/>
              </a:spcBef>
              <a:buNone/>
            </a:pPr>
            <a:endParaRPr sz="3000">
              <a:solidFill>
                <a:schemeClr val="dk1"/>
              </a:solidFill>
              <a:sym typeface="Lato" panose="020F0502020204030203"/>
            </a:endParaRPr>
          </a:p>
        </p:txBody>
      </p:sp>
      <p:sp>
        <p:nvSpPr>
          <p:cNvPr id="29" name="文本框 28"/>
          <p:cNvSpPr txBox="1"/>
          <p:nvPr>
            <p:custDataLst>
              <p:tags r:id="rId7"/>
            </p:custDataLst>
          </p:nvPr>
        </p:nvSpPr>
        <p:spPr>
          <a:xfrm>
            <a:off x="4451816" y="2478980"/>
            <a:ext cx="6322618" cy="1731931"/>
          </a:xfrm>
          <a:prstGeom prst="rect">
            <a:avLst/>
          </a:prstGeom>
          <a:noFill/>
        </p:spPr>
        <p:txBody>
          <a:bodyPr wrap="square" bIns="46800" rtlCol="0">
            <a:noAutofit/>
          </a:bodyPr>
          <a:lstStyle/>
          <a:p>
            <a:pPr>
              <a:lnSpc>
                <a:spcPct val="130000"/>
              </a:lnSpc>
            </a:pPr>
            <a:r>
              <a:rPr lang="en-US" altLang="zh-CN" sz="2000" dirty="0">
                <a:solidFill>
                  <a:schemeClr val="tx1"/>
                </a:solidFill>
                <a:latin typeface="Times New Roman" panose="02020603050405020304" charset="0"/>
                <a:cs typeface="Times New Roman" panose="02020603050405020304" charset="0"/>
              </a:rPr>
              <a:t>The economic environment consist of factors that affect consumer purchasing power and spending parterns. Sony Music has to consider its products prices and qualitiy  before the launch of its products (Sony, 2019).</a:t>
            </a:r>
          </a:p>
          <a:p>
            <a:pPr>
              <a:lnSpc>
                <a:spcPct val="130000"/>
              </a:lnSpc>
            </a:pPr>
            <a:endParaRPr lang="en-US" altLang="zh-CN" sz="2000" dirty="0">
              <a:solidFill>
                <a:schemeClr val="tx1"/>
              </a:solidFill>
              <a:latin typeface="Times New Roman" panose="02020603050405020304" charset="0"/>
              <a:cs typeface="Times New Roman" panose="02020603050405020304" charset="0"/>
            </a:endParaRPr>
          </a:p>
          <a:p>
            <a:pPr>
              <a:lnSpc>
                <a:spcPct val="130000"/>
              </a:lnSpc>
            </a:pPr>
            <a:r>
              <a:rPr lang="en-US" altLang="zh-CN" sz="2000" dirty="0">
                <a:solidFill>
                  <a:schemeClr val="tx1"/>
                </a:solidFill>
                <a:latin typeface="Times New Roman" panose="02020603050405020304" charset="0"/>
                <a:cs typeface="Times New Roman" panose="02020603050405020304" charset="0"/>
              </a:rPr>
              <a:t>eg: Europe and North America &gt; third world counties</a:t>
            </a:r>
          </a:p>
        </p:txBody>
      </p:sp>
      <p:pic>
        <p:nvPicPr>
          <p:cNvPr id="2" name="Audio 1">
            <a:hlinkClick r:id="" action="ppaction://media"/>
            <a:extLst>
              <a:ext uri="{FF2B5EF4-FFF2-40B4-BE49-F238E27FC236}">
                <a16:creationId xmlns:a16="http://schemas.microsoft.com/office/drawing/2014/main" id="{BC4F592E-E528-429A-A6F8-2F7BEF2BA425}"/>
              </a:ext>
            </a:extLst>
          </p:cNvPr>
          <p:cNvPicPr>
            <a:picLocks noChangeAspect="1"/>
          </p:cNvPicPr>
          <p:nvPr>
            <a:audioFile r:link="rId9"/>
            <p:extLst>
              <p:ext uri="{DAA4B4D4-6D71-4841-9C94-3DE7FCFB9230}">
                <p14:media xmlns:p14="http://schemas.microsoft.com/office/powerpoint/2010/main" r:embed="rId8"/>
              </p:ext>
            </p:extLst>
          </p:nvPr>
        </p:nvPicPr>
        <p:blipFill>
          <a:blip r:embed="rId13"/>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7881"/>
    </mc:Choice>
    <mc:Fallback>
      <p:transition spd="slow" advTm="47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2"/>
            </p:custDataLst>
          </p:nvPr>
        </p:nvSpPr>
        <p:spPr>
          <a:xfrm>
            <a:off x="3764280" y="0"/>
            <a:ext cx="379476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矩形 3"/>
          <p:cNvSpPr/>
          <p:nvPr>
            <p:custDataLst>
              <p:tags r:id="rId3"/>
            </p:custDataLst>
          </p:nvPr>
        </p:nvSpPr>
        <p:spPr>
          <a:xfrm>
            <a:off x="0" y="1017470"/>
            <a:ext cx="106680" cy="1082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5" name="文本框 4"/>
          <p:cNvSpPr txBox="1"/>
          <p:nvPr>
            <p:custDataLst>
              <p:tags r:id="rId4"/>
            </p:custDataLst>
          </p:nvPr>
        </p:nvSpPr>
        <p:spPr>
          <a:xfrm>
            <a:off x="348114" y="1145403"/>
            <a:ext cx="3645568" cy="954107"/>
          </a:xfrm>
          <a:prstGeom prst="rect">
            <a:avLst/>
          </a:prstGeom>
          <a:noFill/>
        </p:spPr>
        <p:txBody>
          <a:bodyPr wrap="square" rtlCol="0" anchor="b">
            <a:noAutofit/>
          </a:bodyPr>
          <a:lstStyle/>
          <a:p>
            <a:r>
              <a:rPr lang="en-US" altLang="zh-CN" sz="4400" b="1" dirty="0">
                <a:solidFill>
                  <a:schemeClr val="tx1">
                    <a:lumMod val="75000"/>
                    <a:lumOff val="25000"/>
                  </a:schemeClr>
                </a:solidFill>
                <a:latin typeface="Times New Roman" panose="02020603050405020304" charset="0"/>
                <a:ea typeface="+mj-ea"/>
                <a:cs typeface="Times New Roman" panose="02020603050405020304" charset="0"/>
              </a:rPr>
              <a:t>Technological Analysis</a:t>
            </a:r>
          </a:p>
        </p:txBody>
      </p:sp>
      <p:sp>
        <p:nvSpPr>
          <p:cNvPr id="6" name="文本框 5"/>
          <p:cNvSpPr txBox="1"/>
          <p:nvPr>
            <p:custDataLst>
              <p:tags r:id="rId5"/>
            </p:custDataLst>
          </p:nvPr>
        </p:nvSpPr>
        <p:spPr>
          <a:xfrm>
            <a:off x="348114" y="2099077"/>
            <a:ext cx="3005639" cy="1492716"/>
          </a:xfrm>
          <a:prstGeom prst="rect">
            <a:avLst/>
          </a:prstGeom>
          <a:noFill/>
        </p:spPr>
        <p:txBody>
          <a:bodyPr wrap="square" rtlCol="0">
            <a:noAutofit/>
          </a:bodyPr>
          <a:lstStyle/>
          <a:p>
            <a:pPr>
              <a:lnSpc>
                <a:spcPct val="130000"/>
              </a:lnSpc>
            </a:pPr>
            <a:r>
              <a:rPr lang="en-US" altLang="zh-CN" dirty="0">
                <a:solidFill>
                  <a:schemeClr val="tx1">
                    <a:lumMod val="50000"/>
                    <a:lumOff val="50000"/>
                  </a:schemeClr>
                </a:solidFill>
                <a:latin typeface="Times New Roman" panose="02020603050405020304" charset="0"/>
                <a:cs typeface="Times New Roman" panose="02020603050405020304" charset="0"/>
              </a:rPr>
              <a:t>Technological environment is the most dramatic of all the environments. It has greatly influenced the music industry.</a:t>
            </a:r>
          </a:p>
        </p:txBody>
      </p:sp>
      <p:sp>
        <p:nvSpPr>
          <p:cNvPr id="7" name="文本框 6"/>
          <p:cNvSpPr txBox="1"/>
          <p:nvPr>
            <p:custDataLst>
              <p:tags r:id="rId6"/>
            </p:custDataLst>
          </p:nvPr>
        </p:nvSpPr>
        <p:spPr>
          <a:xfrm>
            <a:off x="348113" y="3651322"/>
            <a:ext cx="3005639" cy="1492716"/>
          </a:xfrm>
          <a:prstGeom prst="rect">
            <a:avLst/>
          </a:prstGeom>
          <a:noFill/>
        </p:spPr>
        <p:txBody>
          <a:bodyPr wrap="square" rtlCol="0">
            <a:noAutofit/>
          </a:bodyPr>
          <a:lstStyle/>
          <a:p>
            <a:pPr>
              <a:lnSpc>
                <a:spcPct val="130000"/>
              </a:lnSpc>
            </a:pPr>
            <a:r>
              <a:rPr lang="en-US" altLang="zh-CN" sz="1700" dirty="0">
                <a:solidFill>
                  <a:schemeClr val="tx1">
                    <a:lumMod val="50000"/>
                    <a:lumOff val="50000"/>
                  </a:schemeClr>
                </a:solidFill>
                <a:latin typeface="Times New Roman" panose="02020603050405020304" charset="0"/>
                <a:cs typeface="Times New Roman" panose="02020603050405020304" charset="0"/>
              </a:rPr>
              <a:t>It is believed that music was among the first industries to be digitally disrupted(Gapper, 2017).  It can be found from this chart that in the future digital technology will greatly change the music revenue.</a:t>
            </a:r>
          </a:p>
        </p:txBody>
      </p:sp>
      <p:sp>
        <p:nvSpPr>
          <p:cNvPr id="8" name="椭圆 7"/>
          <p:cNvSpPr/>
          <p:nvPr>
            <p:custDataLst>
              <p:tags r:id="rId7"/>
            </p:custDataLst>
          </p:nvPr>
        </p:nvSpPr>
        <p:spPr>
          <a:xfrm>
            <a:off x="8187120" y="1290320"/>
            <a:ext cx="664272" cy="66427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9" name="椭圆 8"/>
          <p:cNvSpPr/>
          <p:nvPr>
            <p:custDataLst>
              <p:tags r:id="rId8"/>
            </p:custDataLst>
          </p:nvPr>
        </p:nvSpPr>
        <p:spPr>
          <a:xfrm>
            <a:off x="8187120" y="3118304"/>
            <a:ext cx="664272" cy="66427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0" name="椭圆 9"/>
          <p:cNvSpPr/>
          <p:nvPr>
            <p:custDataLst>
              <p:tags r:id="rId9"/>
            </p:custDataLst>
          </p:nvPr>
        </p:nvSpPr>
        <p:spPr>
          <a:xfrm>
            <a:off x="8187120" y="4946287"/>
            <a:ext cx="664272" cy="66427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b="1" dirty="0"/>
          </a:p>
        </p:txBody>
      </p:sp>
      <p:sp>
        <p:nvSpPr>
          <p:cNvPr id="14" name="文本框 13"/>
          <p:cNvSpPr txBox="1"/>
          <p:nvPr>
            <p:custDataLst>
              <p:tags r:id="rId10"/>
            </p:custDataLst>
          </p:nvPr>
        </p:nvSpPr>
        <p:spPr>
          <a:xfrm>
            <a:off x="9030967" y="1481774"/>
            <a:ext cx="2505864" cy="652486"/>
          </a:xfrm>
          <a:prstGeom prst="rect">
            <a:avLst/>
          </a:prstGeom>
          <a:noFill/>
        </p:spPr>
        <p:txBody>
          <a:bodyPr wrap="square" rtlCol="0">
            <a:normAutofit/>
          </a:bodyPr>
          <a:lstStyle/>
          <a:p>
            <a:pPr>
              <a:lnSpc>
                <a:spcPct val="130000"/>
              </a:lnSpc>
            </a:pPr>
            <a:r>
              <a:rPr lang="en-US" altLang="zh-CN" sz="1400">
                <a:solidFill>
                  <a:schemeClr val="tx1">
                    <a:lumMod val="50000"/>
                    <a:lumOff val="50000"/>
                  </a:schemeClr>
                </a:solidFill>
              </a:rPr>
              <a:t>Lorem ipsum dolor sit amet, consectetur adipisicing elit.</a:t>
            </a:r>
            <a:endParaRPr lang="en-US" altLang="zh-CN" sz="1400" dirty="0">
              <a:solidFill>
                <a:schemeClr val="tx1">
                  <a:lumMod val="50000"/>
                  <a:lumOff val="50000"/>
                </a:schemeClr>
              </a:solidFill>
            </a:endParaRPr>
          </a:p>
        </p:txBody>
      </p:sp>
      <p:sp>
        <p:nvSpPr>
          <p:cNvPr id="15" name="文本框 14"/>
          <p:cNvSpPr txBox="1"/>
          <p:nvPr>
            <p:custDataLst>
              <p:tags r:id="rId11"/>
            </p:custDataLst>
          </p:nvPr>
        </p:nvSpPr>
        <p:spPr>
          <a:xfrm>
            <a:off x="9030967" y="3326042"/>
            <a:ext cx="2505864" cy="652486"/>
          </a:xfrm>
          <a:prstGeom prst="rect">
            <a:avLst/>
          </a:prstGeom>
          <a:noFill/>
        </p:spPr>
        <p:txBody>
          <a:bodyPr wrap="square" rtlCol="0">
            <a:normAutofit/>
          </a:bodyPr>
          <a:lstStyle/>
          <a:p>
            <a:pPr>
              <a:lnSpc>
                <a:spcPct val="130000"/>
              </a:lnSpc>
            </a:pPr>
            <a:r>
              <a:rPr lang="en-US" altLang="zh-CN" sz="1400" dirty="0">
                <a:solidFill>
                  <a:schemeClr val="tx1">
                    <a:lumMod val="50000"/>
                    <a:lumOff val="50000"/>
                  </a:schemeClr>
                </a:solidFill>
              </a:rPr>
              <a:t>Lorem ipsum dolor sit </a:t>
            </a:r>
            <a:r>
              <a:rPr lang="en-US" altLang="zh-CN" sz="1400" dirty="0" err="1">
                <a:solidFill>
                  <a:schemeClr val="tx1">
                    <a:lumMod val="50000"/>
                    <a:lumOff val="50000"/>
                  </a:schemeClr>
                </a:solidFill>
              </a:rPr>
              <a:t>amet</a:t>
            </a:r>
            <a:r>
              <a:rPr lang="en-US" altLang="zh-CN" sz="1400" dirty="0">
                <a:solidFill>
                  <a:schemeClr val="tx1">
                    <a:lumMod val="50000"/>
                    <a:lumOff val="50000"/>
                  </a:schemeClr>
                </a:solidFill>
              </a:rPr>
              <a:t>, </a:t>
            </a:r>
            <a:r>
              <a:rPr lang="en-US" altLang="zh-CN" sz="1400" dirty="0" err="1">
                <a:solidFill>
                  <a:schemeClr val="tx1">
                    <a:lumMod val="50000"/>
                    <a:lumOff val="50000"/>
                  </a:schemeClr>
                </a:solidFill>
              </a:rPr>
              <a:t>consectetur</a:t>
            </a:r>
            <a:r>
              <a:rPr lang="en-US" altLang="zh-CN" sz="1400" dirty="0">
                <a:solidFill>
                  <a:schemeClr val="tx1">
                    <a:lumMod val="50000"/>
                    <a:lumOff val="50000"/>
                  </a:schemeClr>
                </a:solidFill>
              </a:rPr>
              <a:t> </a:t>
            </a:r>
            <a:r>
              <a:rPr lang="en-US" altLang="zh-CN" sz="1400" dirty="0" err="1">
                <a:solidFill>
                  <a:schemeClr val="tx1">
                    <a:lumMod val="50000"/>
                    <a:lumOff val="50000"/>
                  </a:schemeClr>
                </a:solidFill>
              </a:rPr>
              <a:t>adipisicing</a:t>
            </a:r>
            <a:r>
              <a:rPr lang="en-US" altLang="zh-CN" sz="1400" dirty="0">
                <a:solidFill>
                  <a:schemeClr val="tx1">
                    <a:lumMod val="50000"/>
                    <a:lumOff val="50000"/>
                  </a:schemeClr>
                </a:solidFill>
              </a:rPr>
              <a:t> </a:t>
            </a:r>
            <a:r>
              <a:rPr lang="en-US" altLang="zh-CN" sz="1400" dirty="0" err="1">
                <a:solidFill>
                  <a:schemeClr val="tx1">
                    <a:lumMod val="50000"/>
                    <a:lumOff val="50000"/>
                  </a:schemeClr>
                </a:solidFill>
              </a:rPr>
              <a:t>elit</a:t>
            </a:r>
            <a:r>
              <a:rPr lang="en-US" altLang="zh-CN" sz="1400" dirty="0">
                <a:solidFill>
                  <a:schemeClr val="tx1">
                    <a:lumMod val="50000"/>
                    <a:lumOff val="50000"/>
                  </a:schemeClr>
                </a:solidFill>
              </a:rPr>
              <a:t>.</a:t>
            </a:r>
          </a:p>
        </p:txBody>
      </p:sp>
      <p:sp>
        <p:nvSpPr>
          <p:cNvPr id="16" name="文本框 15"/>
          <p:cNvSpPr txBox="1"/>
          <p:nvPr>
            <p:custDataLst>
              <p:tags r:id="rId12"/>
            </p:custDataLst>
          </p:nvPr>
        </p:nvSpPr>
        <p:spPr>
          <a:xfrm>
            <a:off x="9030967" y="5144332"/>
            <a:ext cx="2505864" cy="652486"/>
          </a:xfrm>
          <a:prstGeom prst="rect">
            <a:avLst/>
          </a:prstGeom>
          <a:noFill/>
        </p:spPr>
        <p:txBody>
          <a:bodyPr wrap="square" rtlCol="0">
            <a:normAutofit/>
          </a:bodyPr>
          <a:lstStyle/>
          <a:p>
            <a:pPr>
              <a:lnSpc>
                <a:spcPct val="130000"/>
              </a:lnSpc>
            </a:pPr>
            <a:r>
              <a:rPr lang="en-US" altLang="zh-CN" sz="1400">
                <a:solidFill>
                  <a:schemeClr val="tx1">
                    <a:lumMod val="50000"/>
                    <a:lumOff val="50000"/>
                  </a:schemeClr>
                </a:solidFill>
              </a:rPr>
              <a:t>Lorem ipsum dolor sit amet, consectetur adipisicing elit.</a:t>
            </a:r>
            <a:endParaRPr lang="en-US" altLang="zh-CN" sz="1400" dirty="0">
              <a:solidFill>
                <a:schemeClr val="tx1">
                  <a:lumMod val="50000"/>
                  <a:lumOff val="50000"/>
                </a:schemeClr>
              </a:solidFill>
            </a:endParaRPr>
          </a:p>
        </p:txBody>
      </p:sp>
      <p:cxnSp>
        <p:nvCxnSpPr>
          <p:cNvPr id="18" name="直接连接符 17"/>
          <p:cNvCxnSpPr/>
          <p:nvPr>
            <p:custDataLst>
              <p:tags r:id="rId13"/>
            </p:custDataLst>
          </p:nvPr>
        </p:nvCxnSpPr>
        <p:spPr>
          <a:xfrm flipV="1">
            <a:off x="8536401" y="3877437"/>
            <a:ext cx="0" cy="1003642"/>
          </a:xfrm>
          <a:prstGeom prst="line">
            <a:avLst/>
          </a:prstGeom>
          <a:ln w="127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4"/>
            </p:custDataLst>
          </p:nvPr>
        </p:nvCxnSpPr>
        <p:spPr>
          <a:xfrm flipV="1">
            <a:off x="8536401" y="2026863"/>
            <a:ext cx="0" cy="1003642"/>
          </a:xfrm>
          <a:prstGeom prst="line">
            <a:avLst/>
          </a:prstGeom>
          <a:ln w="127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15"/>
            </p:custDataLst>
          </p:nvPr>
        </p:nvSpPr>
        <p:spPr>
          <a:xfrm>
            <a:off x="8191908" y="3118304"/>
            <a:ext cx="664272" cy="6642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ctr">
              <a:defRPr>
                <a:solidFill>
                  <a:schemeClr val="lt1"/>
                </a:solidFill>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a:cs typeface="+mn-cs"/>
              </a:rPr>
              <a:t>02</a:t>
            </a:r>
            <a:endParaRPr lang="zh-CN" altLang="en-US">
              <a:cs typeface="+mn-cs"/>
            </a:endParaRPr>
          </a:p>
        </p:txBody>
      </p:sp>
      <p:sp>
        <p:nvSpPr>
          <p:cNvPr id="17" name="文本框 16"/>
          <p:cNvSpPr txBox="1"/>
          <p:nvPr>
            <p:custDataLst>
              <p:tags r:id="rId16"/>
            </p:custDataLst>
          </p:nvPr>
        </p:nvSpPr>
        <p:spPr>
          <a:xfrm>
            <a:off x="8191908" y="1290320"/>
            <a:ext cx="664272" cy="6642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ctr">
              <a:defRPr>
                <a:solidFill>
                  <a:schemeClr val="lt1"/>
                </a:solidFill>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a:cs typeface="+mn-cs"/>
              </a:rPr>
              <a:t>01</a:t>
            </a:r>
            <a:endParaRPr lang="zh-CN" altLang="en-US">
              <a:cs typeface="+mn-cs"/>
            </a:endParaRPr>
          </a:p>
        </p:txBody>
      </p:sp>
      <p:sp>
        <p:nvSpPr>
          <p:cNvPr id="19" name="文本框 18"/>
          <p:cNvSpPr txBox="1"/>
          <p:nvPr>
            <p:custDataLst>
              <p:tags r:id="rId17"/>
            </p:custDataLst>
          </p:nvPr>
        </p:nvSpPr>
        <p:spPr>
          <a:xfrm>
            <a:off x="8191908" y="4946287"/>
            <a:ext cx="664272" cy="6642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algn="ctr">
              <a:defRPr b="1">
                <a:solidFill>
                  <a:schemeClr val="lt1"/>
                </a:solidFill>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a:cs typeface="+mn-cs"/>
              </a:rPr>
              <a:t>03</a:t>
            </a:r>
            <a:endParaRPr lang="zh-CN" altLang="en-US">
              <a:cs typeface="+mn-cs"/>
            </a:endParaRPr>
          </a:p>
        </p:txBody>
      </p:sp>
      <p:sp>
        <p:nvSpPr>
          <p:cNvPr id="25" name="文本框 24"/>
          <p:cNvSpPr txBox="1"/>
          <p:nvPr>
            <p:custDataLst>
              <p:tags r:id="rId18"/>
            </p:custDataLst>
          </p:nvPr>
        </p:nvSpPr>
        <p:spPr>
          <a:xfrm>
            <a:off x="9030967" y="1133437"/>
            <a:ext cx="2505864" cy="338554"/>
          </a:xfrm>
          <a:prstGeom prst="rect">
            <a:avLst/>
          </a:prstGeom>
        </p:spPr>
        <p:txBody>
          <a:bodyPr wrap="none" anchor="b">
            <a:normAutofit/>
          </a:bodyPr>
          <a:lstStyle>
            <a:defPPr>
              <a:defRPr lang="zh-CN"/>
            </a:defPPr>
            <a:lvl1pPr>
              <a:defRPr sz="1600" b="1">
                <a:solidFill>
                  <a:schemeClr val="tx1">
                    <a:lumMod val="75000"/>
                    <a:lumOff val="25000"/>
                  </a:schemeClr>
                </a:solidFill>
                <a:latin typeface="+mj-lt"/>
                <a:cs typeface="Arial" panose="020B0604020202020204" pitchFamily="34" charset="0"/>
              </a:defRPr>
            </a:lvl1pPr>
          </a:lstStyle>
          <a:p>
            <a:r>
              <a:rPr lang="en-US" altLang="zh-CN">
                <a:ea typeface="+mj-ea"/>
                <a:cs typeface="+mj-cs"/>
              </a:rPr>
              <a:t>LOREM IPSUM </a:t>
            </a:r>
            <a:endParaRPr lang="zh-CN" altLang="en-US" dirty="0">
              <a:ea typeface="+mj-ea"/>
              <a:cs typeface="+mj-cs"/>
            </a:endParaRPr>
          </a:p>
        </p:txBody>
      </p:sp>
      <p:sp>
        <p:nvSpPr>
          <p:cNvPr id="26" name="文本框 25"/>
          <p:cNvSpPr txBox="1"/>
          <p:nvPr>
            <p:custDataLst>
              <p:tags r:id="rId19"/>
            </p:custDataLst>
          </p:nvPr>
        </p:nvSpPr>
        <p:spPr>
          <a:xfrm>
            <a:off x="9030967" y="2979223"/>
            <a:ext cx="2505864" cy="338554"/>
          </a:xfrm>
          <a:prstGeom prst="rect">
            <a:avLst/>
          </a:prstGeom>
        </p:spPr>
        <p:txBody>
          <a:bodyPr wrap="none" anchor="b">
            <a:normAutofit/>
          </a:bodyPr>
          <a:lstStyle>
            <a:defPPr>
              <a:defRPr lang="zh-CN"/>
            </a:defPPr>
            <a:lvl1pPr>
              <a:defRPr sz="1600" b="1">
                <a:solidFill>
                  <a:schemeClr val="tx1">
                    <a:lumMod val="75000"/>
                    <a:lumOff val="25000"/>
                  </a:schemeClr>
                </a:solidFill>
                <a:latin typeface="+mj-lt"/>
                <a:cs typeface="Arial" panose="020B0604020202020204" pitchFamily="34" charset="0"/>
              </a:defRPr>
            </a:lvl1pPr>
          </a:lstStyle>
          <a:p>
            <a:r>
              <a:rPr lang="en-US" altLang="zh-CN" dirty="0">
                <a:ea typeface="+mj-ea"/>
                <a:cs typeface="+mj-cs"/>
              </a:rPr>
              <a:t>LOREM IPSUM </a:t>
            </a:r>
            <a:endParaRPr lang="zh-CN" altLang="en-US" dirty="0">
              <a:ea typeface="+mj-ea"/>
              <a:cs typeface="+mj-cs"/>
            </a:endParaRPr>
          </a:p>
        </p:txBody>
      </p:sp>
      <p:sp>
        <p:nvSpPr>
          <p:cNvPr id="27" name="文本框 26"/>
          <p:cNvSpPr txBox="1"/>
          <p:nvPr>
            <p:custDataLst>
              <p:tags r:id="rId20"/>
            </p:custDataLst>
          </p:nvPr>
        </p:nvSpPr>
        <p:spPr>
          <a:xfrm>
            <a:off x="9030967" y="4786374"/>
            <a:ext cx="2505864" cy="338554"/>
          </a:xfrm>
          <a:prstGeom prst="rect">
            <a:avLst/>
          </a:prstGeom>
        </p:spPr>
        <p:txBody>
          <a:bodyPr wrap="none" anchor="b">
            <a:normAutofit/>
          </a:bodyPr>
          <a:lstStyle>
            <a:defPPr>
              <a:defRPr lang="zh-CN"/>
            </a:defPPr>
            <a:lvl1pPr>
              <a:defRPr sz="1600" b="1">
                <a:solidFill>
                  <a:schemeClr val="tx1">
                    <a:lumMod val="75000"/>
                    <a:lumOff val="25000"/>
                  </a:schemeClr>
                </a:solidFill>
                <a:latin typeface="+mj-lt"/>
                <a:cs typeface="Arial" panose="020B0604020202020204" pitchFamily="34" charset="0"/>
              </a:defRPr>
            </a:lvl1pPr>
          </a:lstStyle>
          <a:p>
            <a:r>
              <a:rPr lang="en-US" altLang="zh-CN">
                <a:ea typeface="+mj-ea"/>
                <a:cs typeface="+mj-cs"/>
              </a:rPr>
              <a:t>LOREM IPSUM </a:t>
            </a:r>
            <a:endParaRPr lang="zh-CN" altLang="en-US" dirty="0">
              <a:ea typeface="+mj-ea"/>
              <a:cs typeface="+mj-cs"/>
            </a:endParaRPr>
          </a:p>
        </p:txBody>
      </p:sp>
      <p:pic>
        <p:nvPicPr>
          <p:cNvPr id="11" name="图片 10"/>
          <p:cNvPicPr>
            <a:picLocks noChangeAspect="1"/>
          </p:cNvPicPr>
          <p:nvPr/>
        </p:nvPicPr>
        <p:blipFill>
          <a:blip r:embed="rId25"/>
          <a:stretch>
            <a:fillRect/>
          </a:stretch>
        </p:blipFill>
        <p:spPr>
          <a:xfrm>
            <a:off x="4083685" y="525780"/>
            <a:ext cx="7564755" cy="5806440"/>
          </a:xfrm>
          <a:prstGeom prst="rect">
            <a:avLst/>
          </a:prstGeom>
        </p:spPr>
      </p:pic>
      <p:pic>
        <p:nvPicPr>
          <p:cNvPr id="12" name="Audio 11">
            <a:hlinkClick r:id="" action="ppaction://media"/>
            <a:extLst>
              <a:ext uri="{FF2B5EF4-FFF2-40B4-BE49-F238E27FC236}">
                <a16:creationId xmlns:a16="http://schemas.microsoft.com/office/drawing/2014/main" id="{C3C8122C-500C-4F21-BDC5-E113C9798CC6}"/>
              </a:ext>
            </a:extLst>
          </p:cNvPr>
          <p:cNvPicPr>
            <a:picLocks noChangeAspect="1"/>
          </p:cNvPicPr>
          <p:nvPr>
            <a:audioFile r:link="rId22"/>
            <p:extLst>
              <p:ext uri="{DAA4B4D4-6D71-4841-9C94-3DE7FCFB9230}">
                <p14:media xmlns:p14="http://schemas.microsoft.com/office/powerpoint/2010/main" r:embed="rId21"/>
              </p:ext>
            </p:extLst>
          </p:nvPr>
        </p:nvPicPr>
        <p:blipFill>
          <a:blip r:embed="rId2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38087"/>
    </mc:Choice>
    <mc:Fallback>
      <p:transition spd="slow" advTm="38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占位符 6"/>
          <p:cNvSpPr>
            <a:spLocks noGrp="1"/>
          </p:cNvSpPr>
          <p:nvPr>
            <p:ph type="body" sz="quarter" idx="13"/>
            <p:custDataLst>
              <p:tags r:id="rId2"/>
            </p:custDataLst>
          </p:nvPr>
        </p:nvSpPr>
        <p:spPr>
          <a:xfrm>
            <a:off x="8399780" y="2096135"/>
            <a:ext cx="3096895" cy="3653155"/>
          </a:xfrm>
        </p:spPr>
        <p:txBody>
          <a:bodyPr lIns="90000" tIns="46800" rIns="90000" bIns="46800">
            <a:normAutofit/>
          </a:bodyPr>
          <a:lstStyle/>
          <a:p>
            <a:pPr>
              <a:lnSpc>
                <a:spcPct val="130000"/>
              </a:lnSpc>
            </a:pPr>
            <a:r>
              <a:rPr lang="en-US" altLang="zh-CN" sz="2800" dirty="0">
                <a:latin typeface="Times New Roman" panose="02020603050405020304" charset="0"/>
                <a:cs typeface="Times New Roman" panose="02020603050405020304" charset="0"/>
              </a:rPr>
              <a:t>Customer Analysis:</a:t>
            </a:r>
          </a:p>
          <a:p>
            <a:pPr marL="342900" indent="-34290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Consumer Market</a:t>
            </a:r>
          </a:p>
          <a:p>
            <a:pPr marL="342900" indent="-34290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Business Market</a:t>
            </a:r>
          </a:p>
          <a:p>
            <a:pPr marL="342900" indent="-342900">
              <a:lnSpc>
                <a:spcPct val="130000"/>
              </a:lnSpc>
              <a:buFont typeface="Wingdings" panose="05000000000000000000" charset="0"/>
              <a:buChar char="l"/>
            </a:pPr>
            <a:r>
              <a:rPr lang="en-US" altLang="zh-CN" sz="2400" dirty="0">
                <a:latin typeface="Times New Roman" panose="02020603050405020304" charset="0"/>
                <a:cs typeface="Times New Roman" panose="02020603050405020304" charset="0"/>
              </a:rPr>
              <a:t>International Market</a:t>
            </a:r>
          </a:p>
        </p:txBody>
      </p:sp>
      <p:sp>
        <p:nvSpPr>
          <p:cNvPr id="11" name="文本框 10"/>
          <p:cNvSpPr txBox="1"/>
          <p:nvPr>
            <p:custDataLst>
              <p:tags r:id="rId3"/>
            </p:custDataLst>
          </p:nvPr>
        </p:nvSpPr>
        <p:spPr>
          <a:xfrm>
            <a:off x="4016445" y="1998136"/>
            <a:ext cx="3540369" cy="2800767"/>
          </a:xfrm>
          <a:prstGeom prst="rect">
            <a:avLst/>
          </a:prstGeom>
          <a:noFill/>
        </p:spPr>
        <p:txBody>
          <a:bodyPr wrap="square" lIns="90000" tIns="46800" rIns="90000" bIns="46800" rtlCol="0" anchor="ctr">
            <a:normAutofit/>
          </a:bodyPr>
          <a:lstStyle/>
          <a:p>
            <a:pPr algn="dist"/>
            <a:r>
              <a:rPr lang="en-US" altLang="zh-CN" sz="8800" b="1">
                <a:solidFill>
                  <a:schemeClr val="bg1"/>
                </a:solidFill>
              </a:rPr>
              <a:t>PART TWO</a:t>
            </a:r>
          </a:p>
        </p:txBody>
      </p:sp>
      <p:pic>
        <p:nvPicPr>
          <p:cNvPr id="2" name="Audio 1">
            <a:hlinkClick r:id="" action="ppaction://media"/>
            <a:extLst>
              <a:ext uri="{FF2B5EF4-FFF2-40B4-BE49-F238E27FC236}">
                <a16:creationId xmlns:a16="http://schemas.microsoft.com/office/drawing/2014/main" id="{EADC519A-B8E9-4FAA-ADFA-4BFF699ED81B}"/>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3667"/>
    </mc:Choice>
    <mc:Fallback>
      <p:transition spd="slow" advTm="13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custDataLst>
              <p:tags r:id="rId2"/>
            </p:custDataLst>
          </p:nvPr>
        </p:nvSpPr>
        <p:spPr>
          <a:xfrm>
            <a:off x="0" y="975360"/>
            <a:ext cx="121920" cy="11023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文本框 3"/>
          <p:cNvSpPr txBox="1"/>
          <p:nvPr>
            <p:custDataLst>
              <p:tags r:id="rId3"/>
            </p:custDataLst>
          </p:nvPr>
        </p:nvSpPr>
        <p:spPr>
          <a:xfrm>
            <a:off x="698500" y="573405"/>
            <a:ext cx="5881370" cy="1087755"/>
          </a:xfrm>
          <a:prstGeom prst="rect">
            <a:avLst/>
          </a:prstGeom>
          <a:noFill/>
        </p:spPr>
        <p:txBody>
          <a:bodyPr wrap="square" bIns="46800" rtlCol="0">
            <a:noAutofit/>
          </a:bodyPr>
          <a:lstStyle/>
          <a:p>
            <a:r>
              <a:rPr lang="en-US" altLang="zh-CN" sz="4400" b="1" dirty="0">
                <a:solidFill>
                  <a:schemeClr val="tx1">
                    <a:lumMod val="75000"/>
                    <a:lumOff val="25000"/>
                  </a:schemeClr>
                </a:solidFill>
                <a:latin typeface="Times New Roman" panose="02020603050405020304" charset="0"/>
                <a:ea typeface="+mj-ea"/>
                <a:cs typeface="Times New Roman" panose="02020603050405020304" charset="0"/>
              </a:rPr>
              <a:t>Consumer Market</a:t>
            </a:r>
          </a:p>
        </p:txBody>
      </p:sp>
      <p:sp>
        <p:nvSpPr>
          <p:cNvPr id="6" name="文本框 5"/>
          <p:cNvSpPr txBox="1"/>
          <p:nvPr>
            <p:custDataLst>
              <p:tags r:id="rId4"/>
            </p:custDataLst>
          </p:nvPr>
        </p:nvSpPr>
        <p:spPr>
          <a:xfrm>
            <a:off x="698500" y="1661160"/>
            <a:ext cx="4337050" cy="1209675"/>
          </a:xfrm>
          <a:prstGeom prst="rect">
            <a:avLst/>
          </a:prstGeom>
          <a:noFill/>
        </p:spPr>
        <p:txBody>
          <a:bodyPr wrap="square" bIns="46800" rtlCol="0">
            <a:noAutofit/>
          </a:bodyPr>
          <a:lstStyle/>
          <a:p>
            <a:pPr>
              <a:lnSpc>
                <a:spcPct val="130000"/>
              </a:lnSpc>
            </a:pPr>
            <a:r>
              <a:rPr lang="en-US" altLang="zh-CN" dirty="0">
                <a:solidFill>
                  <a:schemeClr val="tx1"/>
                </a:solidFill>
                <a:latin typeface="Times New Roman" panose="02020603050405020304" charset="0"/>
                <a:cs typeface="Times New Roman" panose="02020603050405020304" charset="0"/>
              </a:rPr>
              <a:t>Consist of individuals and huseholds that buy products for personal consumption. Sony is very strong in this market.  </a:t>
            </a:r>
          </a:p>
        </p:txBody>
      </p:sp>
      <p:sp>
        <p:nvSpPr>
          <p:cNvPr id="7" name="平行四边形 6"/>
          <p:cNvSpPr/>
          <p:nvPr>
            <p:custDataLst>
              <p:tags r:id="rId5"/>
            </p:custDataLst>
          </p:nvPr>
        </p:nvSpPr>
        <p:spPr>
          <a:xfrm>
            <a:off x="396240" y="3287395"/>
            <a:ext cx="1163320" cy="792480"/>
          </a:xfrm>
          <a:prstGeom prst="parallelogram">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8" name="平行四边形 7"/>
          <p:cNvSpPr/>
          <p:nvPr>
            <p:custDataLst>
              <p:tags r:id="rId6"/>
            </p:custDataLst>
          </p:nvPr>
        </p:nvSpPr>
        <p:spPr>
          <a:xfrm>
            <a:off x="267054" y="4763135"/>
            <a:ext cx="1163320" cy="792480"/>
          </a:xfrm>
          <a:prstGeom prst="parallelogram">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9" name="直角三角形 8"/>
          <p:cNvSpPr/>
          <p:nvPr>
            <p:custDataLst>
              <p:tags r:id="rId7"/>
            </p:custDataLst>
          </p:nvPr>
        </p:nvSpPr>
        <p:spPr>
          <a:xfrm flipH="1">
            <a:off x="5142072" y="5555742"/>
            <a:ext cx="7049928" cy="1311375"/>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0" name="文本框 9"/>
          <p:cNvSpPr txBox="1"/>
          <p:nvPr>
            <p:custDataLst>
              <p:tags r:id="rId8"/>
            </p:custDataLst>
          </p:nvPr>
        </p:nvSpPr>
        <p:spPr>
          <a:xfrm>
            <a:off x="1604010" y="3514870"/>
            <a:ext cx="2646000" cy="338554"/>
          </a:xfrm>
          <a:prstGeom prst="rect">
            <a:avLst/>
          </a:prstGeom>
          <a:noFill/>
        </p:spPr>
        <p:txBody>
          <a:bodyPr wrap="square" bIns="0" rtlCol="0" anchor="b">
            <a:normAutofit/>
          </a:bodyPr>
          <a:lstStyle/>
          <a:p>
            <a:r>
              <a:rPr lang="en-US" altLang="zh-CN" sz="1600" b="1" dirty="0">
                <a:solidFill>
                  <a:schemeClr val="tx1">
                    <a:lumMod val="75000"/>
                    <a:lumOff val="25000"/>
                  </a:schemeClr>
                </a:solidFill>
                <a:latin typeface="+mj-lt"/>
                <a:ea typeface="+mj-ea"/>
                <a:cs typeface="+mj-cs"/>
              </a:rPr>
              <a:t>Young Generation</a:t>
            </a:r>
          </a:p>
        </p:txBody>
      </p:sp>
      <p:sp>
        <p:nvSpPr>
          <p:cNvPr id="11" name="文本框 10"/>
          <p:cNvSpPr txBox="1"/>
          <p:nvPr>
            <p:custDataLst>
              <p:tags r:id="rId9"/>
            </p:custDataLst>
          </p:nvPr>
        </p:nvSpPr>
        <p:spPr>
          <a:xfrm>
            <a:off x="1444209" y="4650105"/>
            <a:ext cx="2646000" cy="338554"/>
          </a:xfrm>
          <a:prstGeom prst="rect">
            <a:avLst/>
          </a:prstGeom>
          <a:noFill/>
        </p:spPr>
        <p:txBody>
          <a:bodyPr wrap="square" bIns="0" rtlCol="0" anchor="b">
            <a:normAutofit/>
          </a:bodyPr>
          <a:lstStyle/>
          <a:p>
            <a:r>
              <a:rPr lang="en-US" altLang="zh-CN" sz="1600" b="1" dirty="0">
                <a:solidFill>
                  <a:schemeClr val="tx1">
                    <a:lumMod val="75000"/>
                    <a:lumOff val="25000"/>
                  </a:schemeClr>
                </a:solidFill>
                <a:latin typeface="+mj-lt"/>
                <a:ea typeface="+mj-ea"/>
                <a:cs typeface="+mj-cs"/>
              </a:rPr>
              <a:t>Adults</a:t>
            </a:r>
          </a:p>
        </p:txBody>
      </p:sp>
      <p:sp>
        <p:nvSpPr>
          <p:cNvPr id="13" name="文本框 12"/>
          <p:cNvSpPr txBox="1"/>
          <p:nvPr>
            <p:custDataLst>
              <p:tags r:id="rId10"/>
            </p:custDataLst>
          </p:nvPr>
        </p:nvSpPr>
        <p:spPr>
          <a:xfrm>
            <a:off x="1604010" y="3853180"/>
            <a:ext cx="2659380" cy="652780"/>
          </a:xfrm>
          <a:prstGeom prst="rect">
            <a:avLst/>
          </a:prstGeom>
          <a:noFill/>
        </p:spPr>
        <p:txBody>
          <a:bodyPr wrap="square" bIns="46800" rtlCol="0">
            <a:noAutofit/>
          </a:bodyPr>
          <a:lstStyle/>
          <a:p>
            <a:pPr>
              <a:lnSpc>
                <a:spcPct val="130000"/>
              </a:lnSpc>
            </a:pPr>
            <a:r>
              <a:rPr lang="en-US" altLang="zh-CN" dirty="0">
                <a:solidFill>
                  <a:schemeClr val="tx1"/>
                </a:solidFill>
                <a:latin typeface="Times New Roman" panose="02020603050405020304" charset="0"/>
                <a:cs typeface="Times New Roman" panose="02020603050405020304" charset="0"/>
              </a:rPr>
              <a:t>The key groups for future of Music Industry</a:t>
            </a:r>
          </a:p>
        </p:txBody>
      </p:sp>
      <p:sp>
        <p:nvSpPr>
          <p:cNvPr id="14" name="文本框 13"/>
          <p:cNvSpPr txBox="1"/>
          <p:nvPr>
            <p:custDataLst>
              <p:tags r:id="rId11"/>
            </p:custDataLst>
          </p:nvPr>
        </p:nvSpPr>
        <p:spPr>
          <a:xfrm>
            <a:off x="1443990" y="5010150"/>
            <a:ext cx="2945130" cy="652780"/>
          </a:xfrm>
          <a:prstGeom prst="rect">
            <a:avLst/>
          </a:prstGeom>
          <a:noFill/>
        </p:spPr>
        <p:txBody>
          <a:bodyPr wrap="square" bIns="46800" rtlCol="0">
            <a:noAutofit/>
          </a:bodyPr>
          <a:lstStyle/>
          <a:p>
            <a:pPr>
              <a:lnSpc>
                <a:spcPct val="130000"/>
              </a:lnSpc>
            </a:pPr>
            <a:r>
              <a:rPr lang="en-US" altLang="zh-CN" dirty="0">
                <a:solidFill>
                  <a:schemeClr val="tx1"/>
                </a:solidFill>
                <a:latin typeface="Times New Roman" panose="02020603050405020304" charset="0"/>
                <a:cs typeface="Times New Roman" panose="02020603050405020304" charset="0"/>
              </a:rPr>
              <a:t>The key consumer who have support the Music Industry</a:t>
            </a:r>
          </a:p>
        </p:txBody>
      </p:sp>
      <p:sp>
        <p:nvSpPr>
          <p:cNvPr id="15" name="Shape 3719"/>
          <p:cNvSpPr/>
          <p:nvPr>
            <p:custDataLst>
              <p:tags r:id="rId12"/>
            </p:custDataLst>
          </p:nvPr>
        </p:nvSpPr>
        <p:spPr>
          <a:xfrm>
            <a:off x="698572" y="3429945"/>
            <a:ext cx="558655" cy="507868"/>
          </a:xfrm>
          <a:custGeom>
            <a:avLst/>
            <a:gdLst/>
            <a:ahLst/>
            <a:cxnLst/>
            <a:rect l="0" t="0" r="0" b="0"/>
            <a:pathLst>
              <a:path w="120000" h="120000" extrusionOk="0">
                <a:moveTo>
                  <a:pt x="87272" y="45000"/>
                </a:moveTo>
                <a:cubicBezTo>
                  <a:pt x="82755" y="45000"/>
                  <a:pt x="79088" y="49033"/>
                  <a:pt x="79088" y="54000"/>
                </a:cubicBezTo>
                <a:cubicBezTo>
                  <a:pt x="79088" y="58972"/>
                  <a:pt x="82755" y="63000"/>
                  <a:pt x="87272" y="63000"/>
                </a:cubicBezTo>
                <a:cubicBezTo>
                  <a:pt x="91788" y="63000"/>
                  <a:pt x="95455" y="58972"/>
                  <a:pt x="95455" y="54000"/>
                </a:cubicBezTo>
                <a:cubicBezTo>
                  <a:pt x="95455" y="49033"/>
                  <a:pt x="91788" y="45000"/>
                  <a:pt x="87272" y="45000"/>
                </a:cubicBezTo>
                <a:moveTo>
                  <a:pt x="60000" y="102000"/>
                </a:moveTo>
                <a:cubicBezTo>
                  <a:pt x="54800" y="102000"/>
                  <a:pt x="49566" y="101316"/>
                  <a:pt x="44433" y="99972"/>
                </a:cubicBezTo>
                <a:cubicBezTo>
                  <a:pt x="44016" y="99861"/>
                  <a:pt x="43588" y="99805"/>
                  <a:pt x="43166" y="99805"/>
                </a:cubicBezTo>
                <a:cubicBezTo>
                  <a:pt x="42477" y="99805"/>
                  <a:pt x="41788" y="99950"/>
                  <a:pt x="41144" y="100238"/>
                </a:cubicBezTo>
                <a:lnTo>
                  <a:pt x="18622" y="110144"/>
                </a:lnTo>
                <a:lnTo>
                  <a:pt x="22294" y="92972"/>
                </a:lnTo>
                <a:cubicBezTo>
                  <a:pt x="22766" y="90772"/>
                  <a:pt x="22066" y="88466"/>
                  <a:pt x="20494" y="87011"/>
                </a:cubicBezTo>
                <a:cubicBezTo>
                  <a:pt x="10800" y="78027"/>
                  <a:pt x="5455" y="66300"/>
                  <a:pt x="5455" y="54000"/>
                </a:cubicBezTo>
                <a:cubicBezTo>
                  <a:pt x="5455" y="27533"/>
                  <a:pt x="29927" y="6000"/>
                  <a:pt x="60000" y="6000"/>
                </a:cubicBezTo>
                <a:cubicBezTo>
                  <a:pt x="90077" y="6000"/>
                  <a:pt x="114544" y="27533"/>
                  <a:pt x="114544" y="54000"/>
                </a:cubicBezTo>
                <a:cubicBezTo>
                  <a:pt x="114544" y="80466"/>
                  <a:pt x="90077" y="102000"/>
                  <a:pt x="60000" y="102000"/>
                </a:cubicBezTo>
                <a:moveTo>
                  <a:pt x="60000" y="0"/>
                </a:moveTo>
                <a:cubicBezTo>
                  <a:pt x="26861" y="0"/>
                  <a:pt x="0" y="24177"/>
                  <a:pt x="0" y="54000"/>
                </a:cubicBezTo>
                <a:cubicBezTo>
                  <a:pt x="0" y="68627"/>
                  <a:pt x="6488" y="81877"/>
                  <a:pt x="16983" y="91600"/>
                </a:cubicBezTo>
                <a:lnTo>
                  <a:pt x="10911" y="120000"/>
                </a:lnTo>
                <a:lnTo>
                  <a:pt x="43166" y="105811"/>
                </a:lnTo>
                <a:cubicBezTo>
                  <a:pt x="48511" y="107211"/>
                  <a:pt x="54150" y="108000"/>
                  <a:pt x="60000" y="108000"/>
                </a:cubicBezTo>
                <a:cubicBezTo>
                  <a:pt x="93138" y="108000"/>
                  <a:pt x="120000" y="83827"/>
                  <a:pt x="120000" y="54000"/>
                </a:cubicBezTo>
                <a:cubicBezTo>
                  <a:pt x="120000" y="24177"/>
                  <a:pt x="93138" y="0"/>
                  <a:pt x="60000" y="0"/>
                </a:cubicBezTo>
                <a:moveTo>
                  <a:pt x="60000" y="45000"/>
                </a:moveTo>
                <a:cubicBezTo>
                  <a:pt x="55483" y="45000"/>
                  <a:pt x="51816" y="49033"/>
                  <a:pt x="51816" y="54000"/>
                </a:cubicBezTo>
                <a:cubicBezTo>
                  <a:pt x="51816" y="58972"/>
                  <a:pt x="55483" y="63000"/>
                  <a:pt x="60000" y="63000"/>
                </a:cubicBezTo>
                <a:cubicBezTo>
                  <a:pt x="64516" y="63000"/>
                  <a:pt x="68183" y="58972"/>
                  <a:pt x="68183" y="54000"/>
                </a:cubicBezTo>
                <a:cubicBezTo>
                  <a:pt x="68183" y="49033"/>
                  <a:pt x="64516" y="45000"/>
                  <a:pt x="60000" y="45000"/>
                </a:cubicBezTo>
                <a:moveTo>
                  <a:pt x="32727" y="45000"/>
                </a:moveTo>
                <a:cubicBezTo>
                  <a:pt x="28211" y="45000"/>
                  <a:pt x="24544" y="49033"/>
                  <a:pt x="24544" y="54000"/>
                </a:cubicBezTo>
                <a:cubicBezTo>
                  <a:pt x="24544" y="58972"/>
                  <a:pt x="28211" y="63000"/>
                  <a:pt x="32727" y="63000"/>
                </a:cubicBezTo>
                <a:cubicBezTo>
                  <a:pt x="37244" y="63000"/>
                  <a:pt x="40911" y="58972"/>
                  <a:pt x="40911" y="54000"/>
                </a:cubicBezTo>
                <a:cubicBezTo>
                  <a:pt x="40911" y="49033"/>
                  <a:pt x="37244" y="45000"/>
                  <a:pt x="32727" y="45000"/>
                </a:cubicBezTo>
              </a:path>
            </a:pathLst>
          </a:custGeom>
          <a:solidFill>
            <a:schemeClr val="accent4"/>
          </a:solidFill>
          <a:ln>
            <a:noFill/>
          </a:ln>
        </p:spPr>
        <p:txBody>
          <a:bodyPr lIns="38075" tIns="38075" rIns="38075" bIns="38075" anchor="ctr" anchorCtr="0">
            <a:noAutofit/>
          </a:bodyPr>
          <a:lstStyle/>
          <a:p>
            <a:pPr marL="0" marR="0" lvl="0" indent="0" algn="l" rtl="0">
              <a:spcBef>
                <a:spcPts val="0"/>
              </a:spcBef>
              <a:buNone/>
            </a:pPr>
            <a:endParaRPr sz="3000">
              <a:solidFill>
                <a:schemeClr val="dk1"/>
              </a:solidFill>
              <a:latin typeface="Arial" panose="020B0604020202020204" pitchFamily="34" charset="0"/>
              <a:ea typeface="Lato" panose="020F0502020204030203"/>
              <a:cs typeface="Arial" panose="020B0604020202020204" pitchFamily="34" charset="0"/>
              <a:sym typeface="Lato" panose="020F0502020204030203"/>
            </a:endParaRPr>
          </a:p>
        </p:txBody>
      </p:sp>
      <p:sp>
        <p:nvSpPr>
          <p:cNvPr id="16" name="Shape 3953"/>
          <p:cNvSpPr/>
          <p:nvPr>
            <p:custDataLst>
              <p:tags r:id="rId13"/>
            </p:custDataLst>
          </p:nvPr>
        </p:nvSpPr>
        <p:spPr>
          <a:xfrm>
            <a:off x="569386" y="4914972"/>
            <a:ext cx="558655" cy="558655"/>
          </a:xfrm>
          <a:custGeom>
            <a:avLst/>
            <a:gdLst/>
            <a:ahLst/>
            <a:cxnLst/>
            <a:rect l="0" t="0" r="0" b="0"/>
            <a:pathLst>
              <a:path w="120000" h="120000" extrusionOk="0">
                <a:moveTo>
                  <a:pt x="113072" y="62383"/>
                </a:moveTo>
                <a:lnTo>
                  <a:pt x="113088" y="62411"/>
                </a:lnTo>
                <a:lnTo>
                  <a:pt x="61272" y="89683"/>
                </a:lnTo>
                <a:lnTo>
                  <a:pt x="61255" y="89655"/>
                </a:lnTo>
                <a:cubicBezTo>
                  <a:pt x="60872" y="89855"/>
                  <a:pt x="60461" y="90000"/>
                  <a:pt x="60000" y="90000"/>
                </a:cubicBezTo>
                <a:cubicBezTo>
                  <a:pt x="59538" y="90000"/>
                  <a:pt x="59127" y="89855"/>
                  <a:pt x="58744" y="89655"/>
                </a:cubicBezTo>
                <a:lnTo>
                  <a:pt x="58727" y="89683"/>
                </a:lnTo>
                <a:lnTo>
                  <a:pt x="6911" y="62411"/>
                </a:lnTo>
                <a:lnTo>
                  <a:pt x="6927" y="62383"/>
                </a:lnTo>
                <a:cubicBezTo>
                  <a:pt x="6061" y="61927"/>
                  <a:pt x="5455" y="61044"/>
                  <a:pt x="5455" y="60000"/>
                </a:cubicBezTo>
                <a:cubicBezTo>
                  <a:pt x="5455" y="58955"/>
                  <a:pt x="6061" y="58072"/>
                  <a:pt x="6927" y="57616"/>
                </a:cubicBezTo>
                <a:lnTo>
                  <a:pt x="6911" y="57588"/>
                </a:lnTo>
                <a:lnTo>
                  <a:pt x="19788" y="50811"/>
                </a:lnTo>
                <a:lnTo>
                  <a:pt x="56183" y="69966"/>
                </a:lnTo>
                <a:lnTo>
                  <a:pt x="56205" y="69933"/>
                </a:lnTo>
                <a:cubicBezTo>
                  <a:pt x="57344" y="70538"/>
                  <a:pt x="58622" y="70911"/>
                  <a:pt x="60000" y="70911"/>
                </a:cubicBezTo>
                <a:cubicBezTo>
                  <a:pt x="61377" y="70911"/>
                  <a:pt x="62655" y="70538"/>
                  <a:pt x="63794" y="69933"/>
                </a:cubicBezTo>
                <a:lnTo>
                  <a:pt x="63811" y="69966"/>
                </a:lnTo>
                <a:lnTo>
                  <a:pt x="100211" y="50811"/>
                </a:lnTo>
                <a:lnTo>
                  <a:pt x="113088" y="57588"/>
                </a:lnTo>
                <a:lnTo>
                  <a:pt x="113072" y="57616"/>
                </a:lnTo>
                <a:cubicBezTo>
                  <a:pt x="113938" y="58072"/>
                  <a:pt x="114544" y="58955"/>
                  <a:pt x="114544" y="60000"/>
                </a:cubicBezTo>
                <a:cubicBezTo>
                  <a:pt x="114544" y="61044"/>
                  <a:pt x="113938" y="61927"/>
                  <a:pt x="113072" y="62383"/>
                </a:cubicBezTo>
                <a:moveTo>
                  <a:pt x="113088" y="82133"/>
                </a:moveTo>
                <a:lnTo>
                  <a:pt x="113072" y="82166"/>
                </a:lnTo>
                <a:cubicBezTo>
                  <a:pt x="113938" y="82622"/>
                  <a:pt x="114544" y="83500"/>
                  <a:pt x="114544" y="84544"/>
                </a:cubicBezTo>
                <a:cubicBezTo>
                  <a:pt x="114544" y="85594"/>
                  <a:pt x="113938" y="86472"/>
                  <a:pt x="113072" y="86927"/>
                </a:cubicBezTo>
                <a:lnTo>
                  <a:pt x="113088" y="86961"/>
                </a:lnTo>
                <a:lnTo>
                  <a:pt x="61272" y="114233"/>
                </a:lnTo>
                <a:lnTo>
                  <a:pt x="61255" y="114200"/>
                </a:lnTo>
                <a:cubicBezTo>
                  <a:pt x="60872" y="114400"/>
                  <a:pt x="60461" y="114544"/>
                  <a:pt x="60000" y="114544"/>
                </a:cubicBezTo>
                <a:cubicBezTo>
                  <a:pt x="59538" y="114544"/>
                  <a:pt x="59127" y="114400"/>
                  <a:pt x="58744" y="114200"/>
                </a:cubicBezTo>
                <a:lnTo>
                  <a:pt x="58727" y="114233"/>
                </a:lnTo>
                <a:lnTo>
                  <a:pt x="6911" y="86961"/>
                </a:lnTo>
                <a:lnTo>
                  <a:pt x="6927" y="86927"/>
                </a:lnTo>
                <a:cubicBezTo>
                  <a:pt x="6061" y="86472"/>
                  <a:pt x="5455" y="85594"/>
                  <a:pt x="5455" y="84544"/>
                </a:cubicBezTo>
                <a:cubicBezTo>
                  <a:pt x="5455" y="83500"/>
                  <a:pt x="6061" y="82622"/>
                  <a:pt x="6927" y="82166"/>
                </a:cubicBezTo>
                <a:lnTo>
                  <a:pt x="6911" y="82133"/>
                </a:lnTo>
                <a:lnTo>
                  <a:pt x="19788" y="75355"/>
                </a:lnTo>
                <a:lnTo>
                  <a:pt x="56183" y="94511"/>
                </a:lnTo>
                <a:lnTo>
                  <a:pt x="56205" y="94477"/>
                </a:lnTo>
                <a:cubicBezTo>
                  <a:pt x="57344" y="95083"/>
                  <a:pt x="58622" y="95455"/>
                  <a:pt x="60000" y="95455"/>
                </a:cubicBezTo>
                <a:cubicBezTo>
                  <a:pt x="61377" y="95455"/>
                  <a:pt x="62655" y="95083"/>
                  <a:pt x="63794" y="94477"/>
                </a:cubicBezTo>
                <a:lnTo>
                  <a:pt x="63811" y="94511"/>
                </a:lnTo>
                <a:lnTo>
                  <a:pt x="100211" y="75355"/>
                </a:lnTo>
                <a:cubicBezTo>
                  <a:pt x="100211" y="75355"/>
                  <a:pt x="113088" y="82133"/>
                  <a:pt x="113088" y="82133"/>
                </a:cubicBezTo>
                <a:close/>
                <a:moveTo>
                  <a:pt x="6911" y="37866"/>
                </a:moveTo>
                <a:lnTo>
                  <a:pt x="6927" y="37838"/>
                </a:lnTo>
                <a:cubicBezTo>
                  <a:pt x="6061" y="37377"/>
                  <a:pt x="5455" y="36500"/>
                  <a:pt x="5455" y="35455"/>
                </a:cubicBezTo>
                <a:cubicBezTo>
                  <a:pt x="5455" y="34411"/>
                  <a:pt x="6061" y="33527"/>
                  <a:pt x="6927" y="33072"/>
                </a:cubicBezTo>
                <a:lnTo>
                  <a:pt x="6911" y="33038"/>
                </a:lnTo>
                <a:lnTo>
                  <a:pt x="58727" y="5766"/>
                </a:lnTo>
                <a:lnTo>
                  <a:pt x="58744" y="5800"/>
                </a:lnTo>
                <a:cubicBezTo>
                  <a:pt x="59127" y="5600"/>
                  <a:pt x="59538" y="5455"/>
                  <a:pt x="60000" y="5455"/>
                </a:cubicBezTo>
                <a:cubicBezTo>
                  <a:pt x="60461" y="5455"/>
                  <a:pt x="60872" y="5600"/>
                  <a:pt x="61255" y="5800"/>
                </a:cubicBezTo>
                <a:lnTo>
                  <a:pt x="61272" y="5766"/>
                </a:lnTo>
                <a:lnTo>
                  <a:pt x="113088" y="33038"/>
                </a:lnTo>
                <a:lnTo>
                  <a:pt x="113072" y="33072"/>
                </a:lnTo>
                <a:cubicBezTo>
                  <a:pt x="113938" y="33527"/>
                  <a:pt x="114544" y="34411"/>
                  <a:pt x="114544" y="35455"/>
                </a:cubicBezTo>
                <a:cubicBezTo>
                  <a:pt x="114544" y="36500"/>
                  <a:pt x="113938" y="37377"/>
                  <a:pt x="113072" y="37838"/>
                </a:cubicBezTo>
                <a:lnTo>
                  <a:pt x="113088" y="37866"/>
                </a:lnTo>
                <a:lnTo>
                  <a:pt x="61272" y="65138"/>
                </a:lnTo>
                <a:lnTo>
                  <a:pt x="61255" y="65111"/>
                </a:lnTo>
                <a:cubicBezTo>
                  <a:pt x="60872" y="65311"/>
                  <a:pt x="60461" y="65455"/>
                  <a:pt x="60000" y="65455"/>
                </a:cubicBezTo>
                <a:cubicBezTo>
                  <a:pt x="59538" y="65455"/>
                  <a:pt x="59127" y="65311"/>
                  <a:pt x="58744" y="65111"/>
                </a:cubicBezTo>
                <a:lnTo>
                  <a:pt x="58727" y="65138"/>
                </a:lnTo>
                <a:cubicBezTo>
                  <a:pt x="58727" y="65138"/>
                  <a:pt x="6911" y="37866"/>
                  <a:pt x="6911" y="37866"/>
                </a:cubicBezTo>
                <a:close/>
                <a:moveTo>
                  <a:pt x="120000" y="60000"/>
                </a:moveTo>
                <a:cubicBezTo>
                  <a:pt x="120000" y="56855"/>
                  <a:pt x="118211" y="54161"/>
                  <a:pt x="115611" y="52794"/>
                </a:cubicBezTo>
                <a:lnTo>
                  <a:pt x="115627" y="52761"/>
                </a:lnTo>
                <a:lnTo>
                  <a:pt x="106066" y="47727"/>
                </a:lnTo>
                <a:lnTo>
                  <a:pt x="115627" y="42694"/>
                </a:lnTo>
                <a:lnTo>
                  <a:pt x="115611" y="42661"/>
                </a:lnTo>
                <a:cubicBezTo>
                  <a:pt x="118211" y="41294"/>
                  <a:pt x="120000" y="38600"/>
                  <a:pt x="120000" y="35455"/>
                </a:cubicBezTo>
                <a:cubicBezTo>
                  <a:pt x="120000" y="32311"/>
                  <a:pt x="118211" y="29616"/>
                  <a:pt x="115611" y="28250"/>
                </a:cubicBezTo>
                <a:lnTo>
                  <a:pt x="115627" y="28216"/>
                </a:lnTo>
                <a:lnTo>
                  <a:pt x="63811" y="944"/>
                </a:lnTo>
                <a:lnTo>
                  <a:pt x="63794" y="972"/>
                </a:lnTo>
                <a:cubicBezTo>
                  <a:pt x="62655" y="372"/>
                  <a:pt x="61377" y="0"/>
                  <a:pt x="60000" y="0"/>
                </a:cubicBezTo>
                <a:cubicBezTo>
                  <a:pt x="58622" y="0"/>
                  <a:pt x="57344" y="372"/>
                  <a:pt x="56205" y="972"/>
                </a:cubicBezTo>
                <a:lnTo>
                  <a:pt x="56183" y="944"/>
                </a:lnTo>
                <a:lnTo>
                  <a:pt x="4366" y="28216"/>
                </a:lnTo>
                <a:lnTo>
                  <a:pt x="4388" y="28250"/>
                </a:lnTo>
                <a:cubicBezTo>
                  <a:pt x="1788" y="29616"/>
                  <a:pt x="0" y="32311"/>
                  <a:pt x="0" y="35455"/>
                </a:cubicBezTo>
                <a:cubicBezTo>
                  <a:pt x="0" y="38600"/>
                  <a:pt x="1788" y="41294"/>
                  <a:pt x="4388" y="42661"/>
                </a:cubicBezTo>
                <a:lnTo>
                  <a:pt x="4366" y="42694"/>
                </a:lnTo>
                <a:lnTo>
                  <a:pt x="13933" y="47727"/>
                </a:lnTo>
                <a:lnTo>
                  <a:pt x="4366" y="52761"/>
                </a:lnTo>
                <a:lnTo>
                  <a:pt x="4388" y="52794"/>
                </a:lnTo>
                <a:cubicBezTo>
                  <a:pt x="1788" y="54161"/>
                  <a:pt x="0" y="56855"/>
                  <a:pt x="0" y="60000"/>
                </a:cubicBezTo>
                <a:cubicBezTo>
                  <a:pt x="0" y="63144"/>
                  <a:pt x="1788" y="65838"/>
                  <a:pt x="4388" y="67205"/>
                </a:cubicBezTo>
                <a:lnTo>
                  <a:pt x="4366" y="67238"/>
                </a:lnTo>
                <a:lnTo>
                  <a:pt x="13933" y="72272"/>
                </a:lnTo>
                <a:lnTo>
                  <a:pt x="4366" y="77305"/>
                </a:lnTo>
                <a:lnTo>
                  <a:pt x="4388" y="77338"/>
                </a:lnTo>
                <a:cubicBezTo>
                  <a:pt x="1788" y="78705"/>
                  <a:pt x="0" y="81400"/>
                  <a:pt x="0" y="84544"/>
                </a:cubicBezTo>
                <a:cubicBezTo>
                  <a:pt x="0" y="87688"/>
                  <a:pt x="1788" y="90383"/>
                  <a:pt x="4388" y="91750"/>
                </a:cubicBezTo>
                <a:lnTo>
                  <a:pt x="4366" y="91783"/>
                </a:lnTo>
                <a:lnTo>
                  <a:pt x="56183" y="119055"/>
                </a:lnTo>
                <a:lnTo>
                  <a:pt x="56205" y="119027"/>
                </a:lnTo>
                <a:cubicBezTo>
                  <a:pt x="57344" y="119627"/>
                  <a:pt x="58622" y="120000"/>
                  <a:pt x="60000" y="120000"/>
                </a:cubicBezTo>
                <a:cubicBezTo>
                  <a:pt x="61377" y="120000"/>
                  <a:pt x="62655" y="119627"/>
                  <a:pt x="63794" y="119027"/>
                </a:cubicBezTo>
                <a:lnTo>
                  <a:pt x="63811" y="119055"/>
                </a:lnTo>
                <a:lnTo>
                  <a:pt x="115627" y="91783"/>
                </a:lnTo>
                <a:lnTo>
                  <a:pt x="115611" y="91750"/>
                </a:lnTo>
                <a:cubicBezTo>
                  <a:pt x="118211" y="90383"/>
                  <a:pt x="120000" y="87688"/>
                  <a:pt x="120000" y="84544"/>
                </a:cubicBezTo>
                <a:cubicBezTo>
                  <a:pt x="120000" y="81400"/>
                  <a:pt x="118211" y="78705"/>
                  <a:pt x="115611" y="77338"/>
                </a:cubicBezTo>
                <a:lnTo>
                  <a:pt x="115627" y="77305"/>
                </a:lnTo>
                <a:lnTo>
                  <a:pt x="106066" y="72272"/>
                </a:lnTo>
                <a:lnTo>
                  <a:pt x="115627" y="67238"/>
                </a:lnTo>
                <a:lnTo>
                  <a:pt x="115611" y="67205"/>
                </a:lnTo>
                <a:cubicBezTo>
                  <a:pt x="118211" y="65838"/>
                  <a:pt x="120000" y="63144"/>
                  <a:pt x="120000" y="60000"/>
                </a:cubicBezTo>
              </a:path>
            </a:pathLst>
          </a:custGeom>
          <a:solidFill>
            <a:schemeClr val="accent4"/>
          </a:solidFill>
          <a:ln>
            <a:noFill/>
          </a:ln>
        </p:spPr>
        <p:txBody>
          <a:bodyPr lIns="38075" tIns="38075" rIns="38075" bIns="38075" anchor="ctr" anchorCtr="0">
            <a:noAutofit/>
          </a:bodyPr>
          <a:lstStyle/>
          <a:p>
            <a:pPr marL="0" marR="0" lvl="0" indent="0" algn="l" rtl="0">
              <a:spcBef>
                <a:spcPts val="0"/>
              </a:spcBef>
              <a:buNone/>
            </a:pPr>
            <a:endParaRPr sz="3000">
              <a:solidFill>
                <a:schemeClr val="dk1"/>
              </a:solidFill>
              <a:latin typeface="Arial" panose="020B0604020202020204" pitchFamily="34" charset="0"/>
              <a:ea typeface="Lato" panose="020F0502020204030203"/>
              <a:cs typeface="Arial" panose="020B0604020202020204" pitchFamily="34" charset="0"/>
              <a:sym typeface="Lato" panose="020F0502020204030203"/>
            </a:endParaRPr>
          </a:p>
        </p:txBody>
      </p:sp>
      <p:pic>
        <p:nvPicPr>
          <p:cNvPr id="2" name="图片 1"/>
          <p:cNvPicPr>
            <a:picLocks noChangeAspect="1"/>
          </p:cNvPicPr>
          <p:nvPr/>
        </p:nvPicPr>
        <p:blipFill>
          <a:blip r:embed="rId18"/>
          <a:stretch>
            <a:fillRect/>
          </a:stretch>
        </p:blipFill>
        <p:spPr>
          <a:xfrm>
            <a:off x="5031105" y="1430655"/>
            <a:ext cx="6687185" cy="4507230"/>
          </a:xfrm>
          <a:prstGeom prst="rect">
            <a:avLst/>
          </a:prstGeom>
        </p:spPr>
      </p:pic>
      <p:pic>
        <p:nvPicPr>
          <p:cNvPr id="5" name="Audio 4">
            <a:hlinkClick r:id="" action="ppaction://media"/>
            <a:extLst>
              <a:ext uri="{FF2B5EF4-FFF2-40B4-BE49-F238E27FC236}">
                <a16:creationId xmlns:a16="http://schemas.microsoft.com/office/drawing/2014/main" id="{04BE4B3F-3793-4306-AC04-1D00BA14D2C3}"/>
              </a:ext>
            </a:extLst>
          </p:cNvPr>
          <p:cNvPicPr>
            <a:picLocks noChangeAspect="1"/>
          </p:cNvPicPr>
          <p:nvPr>
            <a:audioFile r:link="rId15"/>
            <p:extLst>
              <p:ext uri="{DAA4B4D4-6D71-4841-9C94-3DE7FCFB9230}">
                <p14:media xmlns:p14="http://schemas.microsoft.com/office/powerpoint/2010/main" r:embed="rId14"/>
              </p:ext>
            </p:extLst>
          </p:nvPr>
        </p:nvPicPr>
        <p:blipFill>
          <a:blip r:embed="rId19"/>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2090"/>
    </mc:Choice>
    <mc:Fallback>
      <p:transition spd="slow" advTm="42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直角三角形 2"/>
          <p:cNvSpPr/>
          <p:nvPr>
            <p:custDataLst>
              <p:tags r:id="rId2"/>
            </p:custDataLst>
          </p:nvPr>
        </p:nvSpPr>
        <p:spPr>
          <a:xfrm rot="5400000">
            <a:off x="3504038" y="355198"/>
            <a:ext cx="463550" cy="4635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文本框 3"/>
          <p:cNvSpPr txBox="1"/>
          <p:nvPr>
            <p:custDataLst>
              <p:tags r:id="rId3"/>
            </p:custDataLst>
          </p:nvPr>
        </p:nvSpPr>
        <p:spPr>
          <a:xfrm>
            <a:off x="3504038" y="320412"/>
            <a:ext cx="5183923" cy="707886"/>
          </a:xfrm>
          <a:prstGeom prst="rect">
            <a:avLst/>
          </a:prstGeom>
          <a:noFill/>
        </p:spPr>
        <p:txBody>
          <a:bodyPr wrap="square" rtlCol="0">
            <a:noAutofit/>
          </a:bodyPr>
          <a:lstStyle/>
          <a:p>
            <a:pPr algn="ctr"/>
            <a:r>
              <a:rPr lang="en-US" altLang="zh-CN" sz="4400" b="1" dirty="0">
                <a:solidFill>
                  <a:schemeClr val="tx1">
                    <a:lumMod val="75000"/>
                    <a:lumOff val="25000"/>
                  </a:schemeClr>
                </a:solidFill>
                <a:latin typeface="Times New Roman" panose="02020603050405020304" charset="0"/>
                <a:ea typeface="+mj-ea"/>
                <a:cs typeface="Times New Roman" panose="02020603050405020304" charset="0"/>
              </a:rPr>
              <a:t>Business Market</a:t>
            </a:r>
          </a:p>
        </p:txBody>
      </p:sp>
      <p:pic>
        <p:nvPicPr>
          <p:cNvPr id="37" name="图片 36"/>
          <p:cNvPicPr>
            <a:picLocks noChangeAspect="1"/>
          </p:cNvPicPr>
          <p:nvPr>
            <p:custDataLst>
              <p:tags r:id="rId4"/>
            </p:custDataLst>
          </p:nvPr>
        </p:nvPicPr>
        <p:blipFill rotWithShape="1">
          <a:blip r:embed="rId9" cstate="email"/>
          <a:srcRect l="-119"/>
          <a:stretch>
            <a:fillRect/>
          </a:stretch>
        </p:blipFill>
        <p:spPr>
          <a:xfrm>
            <a:off x="-53340" y="5131870"/>
            <a:ext cx="12245339" cy="1726130"/>
          </a:xfrm>
          <a:prstGeom prst="rect">
            <a:avLst/>
          </a:prstGeom>
        </p:spPr>
      </p:pic>
      <p:sp>
        <p:nvSpPr>
          <p:cNvPr id="2" name="文本框 1"/>
          <p:cNvSpPr txBox="1"/>
          <p:nvPr/>
        </p:nvSpPr>
        <p:spPr>
          <a:xfrm>
            <a:off x="1470660" y="1153795"/>
            <a:ext cx="9695815" cy="3415030"/>
          </a:xfrm>
          <a:prstGeom prst="rect">
            <a:avLst/>
          </a:prstGeom>
          <a:noFill/>
        </p:spPr>
        <p:txBody>
          <a:bodyPr wrap="square" rtlCol="0">
            <a:spAutoFit/>
          </a:bodyPr>
          <a:lstStyle/>
          <a:p>
            <a:pPr marL="285750" indent="-285750">
              <a:buFont typeface="Wingdings" panose="05000000000000000000" charset="0"/>
              <a:buChar char="l"/>
            </a:pPr>
            <a:r>
              <a:rPr lang="zh-CN" altLang="en-US" sz="2000">
                <a:latin typeface="Times New Roman" panose="02020603050405020304" charset="0"/>
                <a:cs typeface="Times New Roman" panose="02020603050405020304" charset="0"/>
              </a:rPr>
              <a:t>According to a release by the BPI, the music labels' association, based on Official Charts Company data, 142.9 million albums or their equivalent were either streamed, purchased or downloaded in the UK during 2018.</a:t>
            </a:r>
          </a:p>
          <a:p>
            <a:pPr marL="285750" indent="-285750">
              <a:buFont typeface="Wingdings" panose="05000000000000000000" charset="0"/>
              <a:buChar char="l"/>
            </a:pPr>
            <a:r>
              <a:rPr lang="en-US" altLang="zh-CN" sz="2000">
                <a:latin typeface="Times New Roman" panose="02020603050405020304" charset="0"/>
                <a:cs typeface="Times New Roman" panose="02020603050405020304" charset="0"/>
              </a:rPr>
              <a:t>A</a:t>
            </a:r>
            <a:r>
              <a:rPr lang="zh-CN" altLang="en-US" sz="2000">
                <a:latin typeface="Times New Roman" panose="02020603050405020304" charset="0"/>
                <a:cs typeface="Times New Roman" panose="02020603050405020304" charset="0"/>
              </a:rPr>
              <a:t>nother strong performance from the British recorded music business in 2018, with new talent also being nurtured through initiatives such as the BRITS 2019 Critics' Choice award.</a:t>
            </a:r>
          </a:p>
          <a:p>
            <a:pPr marL="285750" indent="-285750">
              <a:buFont typeface="Wingdings" panose="05000000000000000000" charset="0"/>
              <a:buChar char="l"/>
            </a:pPr>
            <a:r>
              <a:rPr lang="zh-CN" altLang="en-US" sz="2000">
                <a:latin typeface="Times New Roman" panose="02020603050405020304" charset="0"/>
                <a:cs typeface="Times New Roman" panose="02020603050405020304" charset="0"/>
              </a:rPr>
              <a:t> The UK music market has overtaken that of Germany to become Europe's largest music market by revenues. </a:t>
            </a:r>
          </a:p>
          <a:p>
            <a:pPr marL="285750" indent="-285750">
              <a:buFont typeface="Wingdings" panose="05000000000000000000" charset="0"/>
              <a:buChar char="l"/>
            </a:pPr>
            <a:endParaRPr lang="zh-CN" altLang="en-US" sz="2000">
              <a:latin typeface="Times New Roman" panose="02020603050405020304" charset="0"/>
              <a:cs typeface="Times New Roman" panose="02020603050405020304" charset="0"/>
            </a:endParaRPr>
          </a:p>
          <a:p>
            <a:pPr indent="0">
              <a:buFont typeface="Wingdings" panose="05000000000000000000" charset="0"/>
              <a:buNone/>
            </a:pPr>
            <a:r>
              <a:rPr lang="en-US" altLang="zh-CN">
                <a:latin typeface="Times New Roman" panose="02020603050405020304" charset="0"/>
                <a:cs typeface="Times New Roman" panose="02020603050405020304" charset="0"/>
              </a:rPr>
              <a:t>(Source: UK TO THE WORLD, (2019), UK MUSIC CONSUMPTION)</a:t>
            </a:r>
            <a:endParaRPr lang="zh-CN" altLang="en-US">
              <a:latin typeface="Times New Roman" panose="02020603050405020304" charset="0"/>
              <a:cs typeface="Times New Roman" panose="02020603050405020304" charset="0"/>
            </a:endParaRPr>
          </a:p>
          <a:p>
            <a:pPr marL="285750" indent="-285750">
              <a:buFont typeface="Wingdings" panose="05000000000000000000" charset="0"/>
              <a:buChar char="l"/>
            </a:pPr>
            <a:endParaRPr lang="zh-CN" altLang="en-US">
              <a:latin typeface="Times New Roman" panose="02020603050405020304" charset="0"/>
              <a:cs typeface="Times New Roman" panose="02020603050405020304" charset="0"/>
            </a:endParaRPr>
          </a:p>
        </p:txBody>
      </p:sp>
      <p:pic>
        <p:nvPicPr>
          <p:cNvPr id="5" name="Audio 4">
            <a:hlinkClick r:id="" action="ppaction://media"/>
            <a:extLst>
              <a:ext uri="{FF2B5EF4-FFF2-40B4-BE49-F238E27FC236}">
                <a16:creationId xmlns:a16="http://schemas.microsoft.com/office/drawing/2014/main" id="{708FFCD1-117F-4F68-BC8F-8151191D321C}"/>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60850"/>
    </mc:Choice>
    <mc:Fallback>
      <p:transition spd="slow" advTm="60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custDataLst>
              <p:tags r:id="rId2"/>
            </p:custDataLst>
          </p:nvPr>
        </p:nvSpPr>
        <p:spPr>
          <a:xfrm>
            <a:off x="0" y="1549351"/>
            <a:ext cx="3141785" cy="3798277"/>
          </a:xfrm>
          <a:prstGeom prst="rect">
            <a:avLst/>
          </a:prstGeom>
          <a:solidFill>
            <a:srgbClr val="36373B">
              <a:alpha val="5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pic>
        <p:nvPicPr>
          <p:cNvPr id="10" name="Picture 2"/>
          <p:cNvPicPr>
            <a:picLocks noChangeAspect="1" noChangeArrowheads="1"/>
          </p:cNvPicPr>
          <p:nvPr>
            <p:custDataLst>
              <p:tags r:id="rId3"/>
            </p:custDataLst>
          </p:nvPr>
        </p:nvPicPr>
        <p:blipFill rotWithShape="1">
          <a:blip r:embed="rId16" cstate="print"/>
          <a:srcRect/>
          <a:stretch>
            <a:fillRect/>
          </a:stretch>
        </p:blipFill>
        <p:spPr bwMode="auto">
          <a:xfrm>
            <a:off x="1649373" y="0"/>
            <a:ext cx="10542627"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矩形 10"/>
          <p:cNvSpPr/>
          <p:nvPr>
            <p:custDataLst>
              <p:tags r:id="rId4"/>
            </p:custDataLst>
          </p:nvPr>
        </p:nvSpPr>
        <p:spPr>
          <a:xfrm>
            <a:off x="1649372" y="0"/>
            <a:ext cx="10542627" cy="6858000"/>
          </a:xfrm>
          <a:prstGeom prst="rect">
            <a:avLst/>
          </a:prstGeom>
          <a:solidFill>
            <a:srgbClr val="36373B">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3" name="矩形 2"/>
          <p:cNvSpPr/>
          <p:nvPr>
            <p:custDataLst>
              <p:tags r:id="rId5"/>
            </p:custDataLst>
          </p:nvPr>
        </p:nvSpPr>
        <p:spPr>
          <a:xfrm>
            <a:off x="20955" y="1549351"/>
            <a:ext cx="3141785" cy="3798277"/>
          </a:xfrm>
          <a:prstGeom prst="rect">
            <a:avLst/>
          </a:prstGeom>
          <a:solidFill>
            <a:schemeClr val="accent2">
              <a:alpha val="5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直角三角形 3"/>
          <p:cNvSpPr/>
          <p:nvPr>
            <p:custDataLst>
              <p:tags r:id="rId6"/>
            </p:custDataLst>
          </p:nvPr>
        </p:nvSpPr>
        <p:spPr>
          <a:xfrm rot="5400000">
            <a:off x="171954" y="1678811"/>
            <a:ext cx="700732" cy="707957"/>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Arial" panose="020B0604020202020204" pitchFamily="34" charset="0"/>
              <a:cs typeface="Arial" panose="020B0604020202020204" pitchFamily="34" charset="0"/>
            </a:endParaRPr>
          </a:p>
        </p:txBody>
      </p:sp>
      <p:sp>
        <p:nvSpPr>
          <p:cNvPr id="6" name="文本框 5"/>
          <p:cNvSpPr txBox="1"/>
          <p:nvPr>
            <p:custDataLst>
              <p:tags r:id="rId7"/>
            </p:custDataLst>
          </p:nvPr>
        </p:nvSpPr>
        <p:spPr>
          <a:xfrm>
            <a:off x="473075" y="2743200"/>
            <a:ext cx="2689860" cy="1569720"/>
          </a:xfrm>
          <a:prstGeom prst="rect">
            <a:avLst/>
          </a:prstGeom>
          <a:noFill/>
        </p:spPr>
        <p:txBody>
          <a:bodyPr wrap="square" rtlCol="0">
            <a:noAutofit/>
          </a:bodyPr>
          <a:lstStyle/>
          <a:p>
            <a:r>
              <a:rPr lang="en-US" altLang="zh-CN" sz="4400" b="1" dirty="0">
                <a:solidFill>
                  <a:schemeClr val="bg1"/>
                </a:solidFill>
                <a:latin typeface="Times New Roman" panose="02020603050405020304" charset="0"/>
                <a:ea typeface="+mj-ea"/>
                <a:cs typeface="Times New Roman" panose="02020603050405020304" charset="0"/>
              </a:rPr>
              <a:t>International Market</a:t>
            </a:r>
          </a:p>
        </p:txBody>
      </p:sp>
      <p:sp>
        <p:nvSpPr>
          <p:cNvPr id="7" name="矩形 6"/>
          <p:cNvSpPr/>
          <p:nvPr>
            <p:custDataLst>
              <p:tags r:id="rId8"/>
            </p:custDataLst>
          </p:nvPr>
        </p:nvSpPr>
        <p:spPr>
          <a:xfrm>
            <a:off x="6442710" y="1325880"/>
            <a:ext cx="5638800" cy="461391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8" name="文本框 7"/>
          <p:cNvSpPr txBox="1"/>
          <p:nvPr>
            <p:custDataLst>
              <p:tags r:id="rId9"/>
            </p:custDataLst>
          </p:nvPr>
        </p:nvSpPr>
        <p:spPr>
          <a:xfrm>
            <a:off x="6871970" y="1549400"/>
            <a:ext cx="5015230" cy="599440"/>
          </a:xfrm>
          <a:prstGeom prst="rect">
            <a:avLst/>
          </a:prstGeom>
          <a:noFill/>
        </p:spPr>
        <p:txBody>
          <a:bodyPr wrap="square" rtlCol="0">
            <a:noAutofit/>
          </a:bodyPr>
          <a:lstStyle/>
          <a:p>
            <a:pPr>
              <a:lnSpc>
                <a:spcPct val="130000"/>
              </a:lnSpc>
            </a:pPr>
            <a:r>
              <a:rPr lang="en-US" altLang="zh-CN" sz="2000" dirty="0">
                <a:solidFill>
                  <a:schemeClr val="bg1"/>
                </a:solidFill>
                <a:latin typeface="Times New Roman" panose="02020603050405020304" charset="0"/>
                <a:cs typeface="Times New Roman" panose="02020603050405020304" charset="0"/>
              </a:rPr>
              <a:t>Global Recorded Music Revenues Grow 9.7%:</a:t>
            </a:r>
          </a:p>
        </p:txBody>
      </p:sp>
      <p:sp>
        <p:nvSpPr>
          <p:cNvPr id="9" name="文本框 8"/>
          <p:cNvSpPr txBox="1"/>
          <p:nvPr>
            <p:custDataLst>
              <p:tags r:id="rId10"/>
            </p:custDataLst>
          </p:nvPr>
        </p:nvSpPr>
        <p:spPr>
          <a:xfrm>
            <a:off x="6955155" y="2148840"/>
            <a:ext cx="4848860" cy="1514475"/>
          </a:xfrm>
          <a:prstGeom prst="rect">
            <a:avLst/>
          </a:prstGeom>
          <a:noFill/>
        </p:spPr>
        <p:txBody>
          <a:bodyPr wrap="square" rtlCol="0">
            <a:noAutofit/>
          </a:bodyPr>
          <a:lstStyle/>
          <a:p>
            <a:pPr marL="285750" indent="-285750">
              <a:lnSpc>
                <a:spcPct val="130000"/>
              </a:lnSpc>
              <a:buFont typeface="Wingdings" panose="05000000000000000000" charset="0"/>
              <a:buChar char="Ø"/>
            </a:pPr>
            <a:r>
              <a:rPr lang="en-US" altLang="zh-CN" dirty="0">
                <a:solidFill>
                  <a:schemeClr val="bg1"/>
                </a:solidFill>
                <a:latin typeface="Times New Roman" panose="02020603050405020304" charset="0"/>
                <a:cs typeface="Times New Roman" panose="02020603050405020304" charset="0"/>
              </a:rPr>
              <a:t>Total streaming revenues grew 34.0% to nearly half of all revenue, driven by paid streaming</a:t>
            </a:r>
          </a:p>
          <a:p>
            <a:pPr>
              <a:lnSpc>
                <a:spcPct val="130000"/>
              </a:lnSpc>
            </a:pPr>
            <a:endParaRPr lang="en-US" altLang="zh-CN" dirty="0">
              <a:solidFill>
                <a:schemeClr val="bg1"/>
              </a:solidFill>
              <a:latin typeface="Times New Roman" panose="02020603050405020304" charset="0"/>
              <a:cs typeface="Times New Roman" panose="02020603050405020304" charset="0"/>
            </a:endParaRPr>
          </a:p>
          <a:p>
            <a:pPr marL="285750" indent="-285750">
              <a:lnSpc>
                <a:spcPct val="130000"/>
              </a:lnSpc>
              <a:buFont typeface="Wingdings" panose="05000000000000000000" charset="0"/>
              <a:buChar char="Ø"/>
            </a:pPr>
            <a:r>
              <a:rPr lang="en-US" altLang="zh-CN" dirty="0">
                <a:solidFill>
                  <a:schemeClr val="bg1"/>
                </a:solidFill>
                <a:latin typeface="Times New Roman" panose="02020603050405020304" charset="0"/>
                <a:cs typeface="Times New Roman" panose="02020603050405020304" charset="0"/>
              </a:rPr>
              <a:t>Latin America shows highest regional growth for fourth consecutive year</a:t>
            </a:r>
          </a:p>
          <a:p>
            <a:pPr>
              <a:lnSpc>
                <a:spcPct val="130000"/>
              </a:lnSpc>
            </a:pPr>
            <a:endParaRPr lang="en-US" altLang="zh-CN" dirty="0">
              <a:solidFill>
                <a:schemeClr val="bg1"/>
              </a:solidFill>
              <a:latin typeface="Times New Roman" panose="02020603050405020304" charset="0"/>
              <a:cs typeface="Times New Roman" panose="02020603050405020304" charset="0"/>
            </a:endParaRPr>
          </a:p>
          <a:p>
            <a:pPr marL="285750" indent="-285750">
              <a:lnSpc>
                <a:spcPct val="130000"/>
              </a:lnSpc>
              <a:buFont typeface="Wingdings" panose="05000000000000000000" charset="0"/>
              <a:buChar char="Ø"/>
            </a:pPr>
            <a:r>
              <a:rPr lang="en-US" altLang="zh-CN" dirty="0">
                <a:solidFill>
                  <a:schemeClr val="bg1"/>
                </a:solidFill>
                <a:latin typeface="Times New Roman" panose="02020603050405020304" charset="0"/>
                <a:cs typeface="Times New Roman" panose="02020603050405020304" charset="0"/>
              </a:rPr>
              <a:t>Asia and Australasia second-largest region for physical and digital formats combined</a:t>
            </a:r>
          </a:p>
          <a:p>
            <a:pPr indent="0">
              <a:lnSpc>
                <a:spcPct val="130000"/>
              </a:lnSpc>
              <a:buFont typeface="Wingdings" panose="05000000000000000000" charset="0"/>
              <a:buNone/>
            </a:pPr>
            <a:endParaRPr lang="en-US" altLang="zh-CN" dirty="0">
              <a:solidFill>
                <a:schemeClr val="bg1"/>
              </a:solidFill>
              <a:latin typeface="Times New Roman" panose="02020603050405020304" charset="0"/>
              <a:cs typeface="Times New Roman" panose="02020603050405020304" charset="0"/>
            </a:endParaRPr>
          </a:p>
          <a:p>
            <a:pPr indent="0">
              <a:lnSpc>
                <a:spcPct val="130000"/>
              </a:lnSpc>
              <a:buFont typeface="Wingdings" panose="05000000000000000000" charset="0"/>
              <a:buNone/>
            </a:pPr>
            <a:r>
              <a:rPr lang="en-US" altLang="zh-CN" dirty="0">
                <a:solidFill>
                  <a:schemeClr val="bg1"/>
                </a:solidFill>
                <a:latin typeface="Times New Roman" panose="02020603050405020304" charset="0"/>
                <a:cs typeface="Times New Roman" panose="02020603050405020304" charset="0"/>
              </a:rPr>
              <a:t>(Source: IFPI Global Music Report 2019)</a:t>
            </a:r>
          </a:p>
        </p:txBody>
      </p:sp>
      <p:pic>
        <p:nvPicPr>
          <p:cNvPr id="11266" name="Picture 2"/>
          <p:cNvPicPr>
            <a:picLocks noChangeAspect="1" noChangeArrowheads="1"/>
          </p:cNvPicPr>
          <p:nvPr>
            <p:custDataLst>
              <p:tags r:id="rId11"/>
            </p:custDataLst>
          </p:nvPr>
        </p:nvPicPr>
        <p:blipFill rotWithShape="1">
          <a:blip r:embed="rId17" cstate="email"/>
          <a:srcRect b="-221"/>
          <a:stretch>
            <a:fillRect/>
          </a:stretch>
        </p:blipFill>
        <p:spPr bwMode="auto">
          <a:xfrm>
            <a:off x="3310126" y="1007383"/>
            <a:ext cx="3221827" cy="5226414"/>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7E09E029-CE4A-40CE-B33D-05CB5DCFEFEB}"/>
              </a:ext>
            </a:extLst>
          </p:cNvPr>
          <p:cNvPicPr>
            <a:picLocks noChangeAspect="1"/>
          </p:cNvPicPr>
          <p:nvPr>
            <a:audioFile r:link="rId13"/>
            <p:extLst>
              <p:ext uri="{DAA4B4D4-6D71-4841-9C94-3DE7FCFB9230}">
                <p14:media xmlns:p14="http://schemas.microsoft.com/office/powerpoint/2010/main" r:embed="rId12"/>
              </p:ext>
            </p:extLst>
          </p:nvPr>
        </p:nvPicPr>
        <p:blipFill>
          <a:blip r:embed="rId1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2465"/>
    </mc:Choice>
    <mc:Fallback>
      <p:transition spd="slow" advTm="42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占位符 6"/>
          <p:cNvSpPr>
            <a:spLocks noGrp="1"/>
          </p:cNvSpPr>
          <p:nvPr>
            <p:ph type="body" sz="quarter" idx="13"/>
            <p:custDataLst>
              <p:tags r:id="rId2"/>
            </p:custDataLst>
          </p:nvPr>
        </p:nvSpPr>
        <p:spPr>
          <a:xfrm>
            <a:off x="8399780" y="1721485"/>
            <a:ext cx="3317875" cy="4027805"/>
          </a:xfrm>
        </p:spPr>
        <p:txBody>
          <a:bodyPr lIns="90000" tIns="46800" rIns="90000" bIns="46800">
            <a:normAutofit fontScale="92500"/>
          </a:bodyPr>
          <a:lstStyle/>
          <a:p>
            <a:pPr>
              <a:lnSpc>
                <a:spcPct val="130000"/>
              </a:lnSpc>
            </a:pPr>
            <a:r>
              <a:rPr lang="en-US" altLang="zh-CN" sz="2800" dirty="0">
                <a:latin typeface="Times New Roman" panose="02020603050405020304" charset="0"/>
                <a:cs typeface="Times New Roman" panose="02020603050405020304" charset="0"/>
              </a:rPr>
              <a:t>Competitor Analysis:</a:t>
            </a:r>
          </a:p>
          <a:p>
            <a:pPr>
              <a:lnSpc>
                <a:spcPct val="130000"/>
              </a:lnSpc>
              <a:buFont typeface="Wingdings" panose="05000000000000000000" charset="0"/>
            </a:pPr>
            <a:r>
              <a:rPr lang="en-US" altLang="zh-CN" sz="2400" dirty="0">
                <a:latin typeface="Times New Roman" panose="02020603050405020304" charset="0"/>
                <a:cs typeface="Times New Roman" panose="02020603050405020304" charset="0"/>
              </a:rPr>
              <a:t>According to the marketing concept, a company must provide customer value  and satisfaction more than its competitor do (  Tadajewski, Mark, 2009).</a:t>
            </a:r>
          </a:p>
        </p:txBody>
      </p:sp>
      <p:sp>
        <p:nvSpPr>
          <p:cNvPr id="11" name="文本框 10"/>
          <p:cNvSpPr txBox="1"/>
          <p:nvPr>
            <p:custDataLst>
              <p:tags r:id="rId3"/>
            </p:custDataLst>
          </p:nvPr>
        </p:nvSpPr>
        <p:spPr>
          <a:xfrm>
            <a:off x="4016445" y="1998136"/>
            <a:ext cx="3540369" cy="2800767"/>
          </a:xfrm>
          <a:prstGeom prst="rect">
            <a:avLst/>
          </a:prstGeom>
          <a:noFill/>
        </p:spPr>
        <p:txBody>
          <a:bodyPr wrap="square" lIns="90000" tIns="46800" rIns="90000" bIns="46800" rtlCol="0" anchor="ctr">
            <a:normAutofit fontScale="87500"/>
          </a:bodyPr>
          <a:lstStyle/>
          <a:p>
            <a:pPr algn="dist"/>
            <a:r>
              <a:rPr lang="en-US" altLang="zh-CN" sz="8800" b="1">
                <a:solidFill>
                  <a:schemeClr val="bg1"/>
                </a:solidFill>
              </a:rPr>
              <a:t>PART THREE</a:t>
            </a:r>
          </a:p>
        </p:txBody>
      </p:sp>
      <p:pic>
        <p:nvPicPr>
          <p:cNvPr id="2" name="Audio 1">
            <a:hlinkClick r:id="" action="ppaction://media"/>
            <a:extLst>
              <a:ext uri="{FF2B5EF4-FFF2-40B4-BE49-F238E27FC236}">
                <a16:creationId xmlns:a16="http://schemas.microsoft.com/office/drawing/2014/main" id="{C568C0B7-33E9-4F77-B4EF-C87D9D295044}"/>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9255"/>
    </mc:Choice>
    <mc:Fallback>
      <p:transition spd="slow" advTm="19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MH_Desc_1"/>
          <p:cNvSpPr/>
          <p:nvPr>
            <p:custDataLst>
              <p:tags r:id="rId2"/>
            </p:custDataLst>
          </p:nvPr>
        </p:nvSpPr>
        <p:spPr bwMode="auto">
          <a:xfrm>
            <a:off x="590550" y="2071370"/>
            <a:ext cx="4853305" cy="3066415"/>
          </a:xfrm>
          <a:prstGeom prst="rect">
            <a:avLst/>
          </a:prstGeom>
          <a:no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lIns="90000" tIns="46800" rIns="90000" bIns="46800" anchor="ctr" anchorCtr="0">
            <a:normAutofit/>
          </a:bodyPr>
          <a:lstStyle/>
          <a:p>
            <a:pPr>
              <a:lnSpc>
                <a:spcPct val="160000"/>
              </a:lnSpc>
              <a:defRPr/>
            </a:pPr>
            <a:r>
              <a:rPr lang="en-US" altLang="zh-CN" sz="2000" dirty="0">
                <a:solidFill>
                  <a:srgbClr val="36373B"/>
                </a:solidFill>
                <a:latin typeface="Times New Roman" panose="02020603050405020304" charset="0"/>
                <a:cs typeface="Times New Roman" panose="02020603050405020304" charset="0"/>
              </a:rPr>
              <a:t>Sony Music has 3 biggest competitors: EMI, Warner Music Group and Universal Music Group. The competition of these four companies depends on the popularity of the artist and their songs.</a:t>
            </a:r>
          </a:p>
        </p:txBody>
      </p:sp>
      <p:sp>
        <p:nvSpPr>
          <p:cNvPr id="19" name="直角三角形 18"/>
          <p:cNvSpPr/>
          <p:nvPr>
            <p:custDataLst>
              <p:tags r:id="rId3"/>
            </p:custDataLst>
          </p:nvPr>
        </p:nvSpPr>
        <p:spPr>
          <a:xfrm rot="5400000">
            <a:off x="358665" y="581187"/>
            <a:ext cx="463550" cy="4635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20" name="文本框 19"/>
          <p:cNvSpPr txBox="1"/>
          <p:nvPr>
            <p:custDataLst>
              <p:tags r:id="rId4"/>
            </p:custDataLst>
          </p:nvPr>
        </p:nvSpPr>
        <p:spPr>
          <a:xfrm>
            <a:off x="358665" y="546401"/>
            <a:ext cx="5183923" cy="707886"/>
          </a:xfrm>
          <a:prstGeom prst="rect">
            <a:avLst/>
          </a:prstGeom>
          <a:noFill/>
        </p:spPr>
        <p:txBody>
          <a:bodyPr wrap="square" lIns="90000" tIns="46800" rIns="90000" bIns="46800" rtlCol="0">
            <a:normAutofit/>
          </a:bodyPr>
          <a:lstStyle/>
          <a:p>
            <a:pPr algn="ctr"/>
            <a:r>
              <a:rPr lang="en-US" altLang="zh-CN" sz="4000" b="1" dirty="0">
                <a:solidFill>
                  <a:schemeClr val="tx1">
                    <a:lumMod val="75000"/>
                    <a:lumOff val="25000"/>
                  </a:schemeClr>
                </a:solidFill>
                <a:latin typeface="+mj-lt"/>
                <a:ea typeface="+mj-ea"/>
                <a:cs typeface="+mj-cs"/>
              </a:rPr>
              <a:t>Competitor Analysis</a:t>
            </a:r>
          </a:p>
        </p:txBody>
      </p:sp>
      <p:cxnSp>
        <p:nvCxnSpPr>
          <p:cNvPr id="22" name="直接连接符 21"/>
          <p:cNvCxnSpPr/>
          <p:nvPr>
            <p:custDataLst>
              <p:tags r:id="rId5"/>
            </p:custDataLst>
          </p:nvPr>
        </p:nvCxnSpPr>
        <p:spPr>
          <a:xfrm>
            <a:off x="590440" y="1465363"/>
            <a:ext cx="480452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8" name="图片 17"/>
          <p:cNvPicPr>
            <a:picLocks noChangeAspect="1"/>
          </p:cNvPicPr>
          <p:nvPr/>
        </p:nvPicPr>
        <p:blipFill>
          <a:blip r:embed="rId10"/>
          <a:stretch>
            <a:fillRect/>
          </a:stretch>
        </p:blipFill>
        <p:spPr>
          <a:xfrm>
            <a:off x="6724650" y="1934210"/>
            <a:ext cx="4125595" cy="3792855"/>
          </a:xfrm>
          <a:prstGeom prst="rect">
            <a:avLst/>
          </a:prstGeom>
        </p:spPr>
      </p:pic>
      <p:pic>
        <p:nvPicPr>
          <p:cNvPr id="2" name="Audio 1">
            <a:hlinkClick r:id="" action="ppaction://media"/>
            <a:extLst>
              <a:ext uri="{FF2B5EF4-FFF2-40B4-BE49-F238E27FC236}">
                <a16:creationId xmlns:a16="http://schemas.microsoft.com/office/drawing/2014/main" id="{B55F8B40-6529-4292-A100-39C8A7B28537}"/>
              </a:ext>
            </a:extLst>
          </p:cNvPr>
          <p:cNvPicPr>
            <a:picLocks noChangeAspect="1"/>
          </p:cNvPicPr>
          <p:nvPr>
            <a:audioFile r:link="rId7"/>
            <p:extLst>
              <p:ext uri="{DAA4B4D4-6D71-4841-9C94-3DE7FCFB9230}">
                <p14:media xmlns:p14="http://schemas.microsoft.com/office/powerpoint/2010/main" r:embed="rId6"/>
              </p:ext>
            </p:extLst>
          </p:nvPr>
        </p:nvPicPr>
        <p:blipFill>
          <a:blip r:embed="rId11"/>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1303"/>
    </mc:Choice>
    <mc:Fallback>
      <p:transition spd="slow" advTm="51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681"/>
          <p:cNvSpPr/>
          <p:nvPr>
            <p:custDataLst>
              <p:tags r:id="rId2"/>
            </p:custDataLst>
          </p:nvPr>
        </p:nvSpPr>
        <p:spPr>
          <a:xfrm>
            <a:off x="1299369" y="3055145"/>
            <a:ext cx="1778000" cy="17764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sz="2000" b="1" dirty="0">
              <a:solidFill>
                <a:srgbClr val="FFFFFF"/>
              </a:solidFill>
              <a:sym typeface="+mn-lt"/>
            </a:endParaRPr>
          </a:p>
        </p:txBody>
      </p:sp>
      <p:sp>
        <p:nvSpPr>
          <p:cNvPr id="3" name="Shape 687"/>
          <p:cNvSpPr/>
          <p:nvPr>
            <p:custDataLst>
              <p:tags r:id="rId3"/>
            </p:custDataLst>
          </p:nvPr>
        </p:nvSpPr>
        <p:spPr bwMode="auto">
          <a:xfrm rot="21048937">
            <a:off x="2624931" y="2220221"/>
            <a:ext cx="1287463" cy="581978"/>
          </a:xfrm>
          <a:custGeom>
            <a:avLst/>
            <a:gdLst/>
            <a:ahLst/>
            <a:cxnLst>
              <a:cxn ang="0">
                <a:pos x="wd2" y="hd2"/>
              </a:cxn>
              <a:cxn ang="5400000">
                <a:pos x="wd2" y="hd2"/>
              </a:cxn>
              <a:cxn ang="10800000">
                <a:pos x="wd2" y="hd2"/>
              </a:cxn>
              <a:cxn ang="16200000">
                <a:pos x="wd2" y="hd2"/>
              </a:cxn>
            </a:cxnLst>
            <a:rect l="0" t="0" r="r" b="b"/>
            <a:pathLst>
              <a:path w="21600" h="16987" extrusionOk="0">
                <a:moveTo>
                  <a:pt x="21600" y="901"/>
                </a:moveTo>
                <a:cubicBezTo>
                  <a:pt x="7274" y="-4613"/>
                  <a:pt x="0" y="16987"/>
                  <a:pt x="0" y="16987"/>
                </a:cubicBezTo>
              </a:path>
            </a:pathLst>
          </a:custGeom>
          <a:noFill/>
          <a:ln w="38100" cap="flat">
            <a:solidFill>
              <a:schemeClr val="accent3">
                <a:lumMod val="60000"/>
                <a:lumOff val="40000"/>
              </a:schemeClr>
            </a:solidFill>
            <a:prstDash val="solid"/>
            <a:miter lim="400000"/>
            <a:headEnd type="triangle" w="med" len="med"/>
          </a:ln>
          <a:effectLst/>
        </p:spPr>
        <p:txBody>
          <a:bodyPr lIns="25400" tIns="25400" rIns="25400" bIns="25400" anchor="ctr">
            <a:normAutofit/>
          </a:bodyPr>
          <a:lstStyle/>
          <a:p>
            <a:pPr algn="ctr" defTabSz="292100" eaLnBrk="1" fontAlgn="auto" hangingPunct="1">
              <a:lnSpc>
                <a:spcPct val="110000"/>
              </a:lnSpc>
              <a:spcBef>
                <a:spcPts val="1500"/>
              </a:spcBef>
              <a:spcAft>
                <a:spcPts val="0"/>
              </a:spcAft>
              <a:defRPr sz="2000">
                <a:solidFill>
                  <a:srgbClr val="4C4C4C"/>
                </a:solidFill>
                <a:latin typeface="Helvetica Neue Light"/>
                <a:ea typeface="Helvetica Neue Light"/>
                <a:cs typeface="Helvetica Neue Light"/>
                <a:sym typeface="Helvetica Neue Light"/>
              </a:defRPr>
            </a:pPr>
            <a:endParaRPr sz="1400">
              <a:solidFill>
                <a:srgbClr val="4C4C4C"/>
              </a:solidFill>
              <a:sym typeface="+mn-lt"/>
            </a:endParaRPr>
          </a:p>
        </p:txBody>
      </p:sp>
      <p:sp>
        <p:nvSpPr>
          <p:cNvPr id="4" name="Shape 682"/>
          <p:cNvSpPr/>
          <p:nvPr>
            <p:custDataLst>
              <p:tags r:id="rId4"/>
            </p:custDataLst>
          </p:nvPr>
        </p:nvSpPr>
        <p:spPr>
          <a:xfrm>
            <a:off x="4065066" y="1467396"/>
            <a:ext cx="1074194" cy="107419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defRPr/>
            </a:pPr>
            <a:endParaRPr sz="1200" dirty="0">
              <a:solidFill>
                <a:srgbClr val="FFFFFF"/>
              </a:solidFill>
              <a:sym typeface="+mn-lt"/>
            </a:endParaRPr>
          </a:p>
        </p:txBody>
      </p:sp>
      <p:sp>
        <p:nvSpPr>
          <p:cNvPr id="5" name="Shape 683"/>
          <p:cNvSpPr/>
          <p:nvPr>
            <p:custDataLst>
              <p:tags r:id="rId5"/>
            </p:custDataLst>
          </p:nvPr>
        </p:nvSpPr>
        <p:spPr>
          <a:xfrm>
            <a:off x="4065066" y="2759968"/>
            <a:ext cx="1074194" cy="107419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defRPr/>
            </a:pPr>
            <a:endParaRPr sz="1200" dirty="0">
              <a:solidFill>
                <a:srgbClr val="FFFFFF"/>
              </a:solidFill>
              <a:sym typeface="+mn-lt"/>
            </a:endParaRPr>
          </a:p>
        </p:txBody>
      </p:sp>
      <p:sp>
        <p:nvSpPr>
          <p:cNvPr id="6" name="Shape 684"/>
          <p:cNvSpPr/>
          <p:nvPr>
            <p:custDataLst>
              <p:tags r:id="rId6"/>
            </p:custDataLst>
          </p:nvPr>
        </p:nvSpPr>
        <p:spPr>
          <a:xfrm>
            <a:off x="4065066" y="4052541"/>
            <a:ext cx="1074194" cy="107419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defRPr/>
            </a:pPr>
            <a:endParaRPr sz="1200" dirty="0">
              <a:solidFill>
                <a:srgbClr val="FFFFFF"/>
              </a:solidFill>
              <a:sym typeface="+mn-lt"/>
            </a:endParaRPr>
          </a:p>
        </p:txBody>
      </p:sp>
      <p:sp>
        <p:nvSpPr>
          <p:cNvPr id="7" name="Shape 684"/>
          <p:cNvSpPr/>
          <p:nvPr>
            <p:custDataLst>
              <p:tags r:id="rId7"/>
            </p:custDataLst>
          </p:nvPr>
        </p:nvSpPr>
        <p:spPr>
          <a:xfrm>
            <a:off x="4065066" y="5345114"/>
            <a:ext cx="1074194" cy="1074192"/>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anchor="ctr">
            <a:normAutofit/>
          </a:bodyPr>
          <a:lstStyle/>
          <a:p>
            <a:pPr algn="ctr">
              <a:defRPr/>
            </a:pPr>
            <a:endParaRPr sz="1200" dirty="0">
              <a:solidFill>
                <a:srgbClr val="FFFFFF"/>
              </a:solidFill>
              <a:sym typeface="+mn-lt"/>
            </a:endParaRPr>
          </a:p>
        </p:txBody>
      </p:sp>
      <p:sp>
        <p:nvSpPr>
          <p:cNvPr id="8" name="Shape 687"/>
          <p:cNvSpPr/>
          <p:nvPr>
            <p:custDataLst>
              <p:tags r:id="rId8"/>
            </p:custDataLst>
          </p:nvPr>
        </p:nvSpPr>
        <p:spPr bwMode="auto">
          <a:xfrm rot="551063" flipV="1">
            <a:off x="2624931" y="5157501"/>
            <a:ext cx="1287463" cy="581978"/>
          </a:xfrm>
          <a:custGeom>
            <a:avLst/>
            <a:gdLst/>
            <a:ahLst/>
            <a:cxnLst>
              <a:cxn ang="0">
                <a:pos x="wd2" y="hd2"/>
              </a:cxn>
              <a:cxn ang="5400000">
                <a:pos x="wd2" y="hd2"/>
              </a:cxn>
              <a:cxn ang="10800000">
                <a:pos x="wd2" y="hd2"/>
              </a:cxn>
              <a:cxn ang="16200000">
                <a:pos x="wd2" y="hd2"/>
              </a:cxn>
            </a:cxnLst>
            <a:rect l="0" t="0" r="r" b="b"/>
            <a:pathLst>
              <a:path w="21600" h="16987" extrusionOk="0">
                <a:moveTo>
                  <a:pt x="21600" y="901"/>
                </a:moveTo>
                <a:cubicBezTo>
                  <a:pt x="7274" y="-4613"/>
                  <a:pt x="0" y="16987"/>
                  <a:pt x="0" y="16987"/>
                </a:cubicBezTo>
              </a:path>
            </a:pathLst>
          </a:custGeom>
          <a:noFill/>
          <a:ln w="38100" cap="flat">
            <a:solidFill>
              <a:schemeClr val="accent3">
                <a:lumMod val="60000"/>
                <a:lumOff val="40000"/>
              </a:schemeClr>
            </a:solidFill>
            <a:prstDash val="solid"/>
            <a:miter lim="400000"/>
            <a:headEnd type="triangle" w="med" len="med"/>
          </a:ln>
          <a:effectLst/>
        </p:spPr>
        <p:txBody>
          <a:bodyPr lIns="25400" tIns="25400" rIns="25400" bIns="25400" anchor="ctr">
            <a:normAutofit/>
          </a:bodyPr>
          <a:lstStyle/>
          <a:p>
            <a:pPr algn="ctr" defTabSz="292100" eaLnBrk="1" fontAlgn="auto" hangingPunct="1">
              <a:lnSpc>
                <a:spcPct val="110000"/>
              </a:lnSpc>
              <a:spcBef>
                <a:spcPts val="1500"/>
              </a:spcBef>
              <a:spcAft>
                <a:spcPts val="0"/>
              </a:spcAft>
              <a:defRPr sz="2000">
                <a:solidFill>
                  <a:srgbClr val="4C4C4C"/>
                </a:solidFill>
                <a:latin typeface="Helvetica Neue Light"/>
                <a:ea typeface="Helvetica Neue Light"/>
                <a:cs typeface="Helvetica Neue Light"/>
                <a:sym typeface="Helvetica Neue Light"/>
              </a:defRPr>
            </a:pPr>
            <a:endParaRPr sz="1400">
              <a:solidFill>
                <a:srgbClr val="FFFFFF"/>
              </a:solidFill>
              <a:sym typeface="+mn-lt"/>
            </a:endParaRPr>
          </a:p>
        </p:txBody>
      </p:sp>
      <p:sp>
        <p:nvSpPr>
          <p:cNvPr id="9" name="Shape 687"/>
          <p:cNvSpPr/>
          <p:nvPr>
            <p:custDataLst>
              <p:tags r:id="rId9"/>
            </p:custDataLst>
          </p:nvPr>
        </p:nvSpPr>
        <p:spPr bwMode="auto">
          <a:xfrm rot="183452">
            <a:off x="3202355" y="3225892"/>
            <a:ext cx="805856" cy="364275"/>
          </a:xfrm>
          <a:custGeom>
            <a:avLst/>
            <a:gdLst/>
            <a:ahLst/>
            <a:cxnLst>
              <a:cxn ang="0">
                <a:pos x="wd2" y="hd2"/>
              </a:cxn>
              <a:cxn ang="5400000">
                <a:pos x="wd2" y="hd2"/>
              </a:cxn>
              <a:cxn ang="10800000">
                <a:pos x="wd2" y="hd2"/>
              </a:cxn>
              <a:cxn ang="16200000">
                <a:pos x="wd2" y="hd2"/>
              </a:cxn>
            </a:cxnLst>
            <a:rect l="0" t="0" r="r" b="b"/>
            <a:pathLst>
              <a:path w="21600" h="16987" extrusionOk="0">
                <a:moveTo>
                  <a:pt x="21600" y="901"/>
                </a:moveTo>
                <a:cubicBezTo>
                  <a:pt x="7274" y="-4613"/>
                  <a:pt x="0" y="16987"/>
                  <a:pt x="0" y="16987"/>
                </a:cubicBezTo>
              </a:path>
            </a:pathLst>
          </a:custGeom>
          <a:noFill/>
          <a:ln w="38100" cap="flat">
            <a:solidFill>
              <a:schemeClr val="accent3">
                <a:lumMod val="60000"/>
                <a:lumOff val="40000"/>
              </a:schemeClr>
            </a:solidFill>
            <a:prstDash val="solid"/>
            <a:miter lim="400000"/>
            <a:headEnd type="triangle" w="med" len="med"/>
          </a:ln>
          <a:effectLst/>
        </p:spPr>
        <p:txBody>
          <a:bodyPr lIns="25400" tIns="25400" rIns="25400" bIns="25400" anchor="ctr">
            <a:normAutofit/>
          </a:bodyPr>
          <a:lstStyle/>
          <a:p>
            <a:pPr algn="ctr" defTabSz="292100" eaLnBrk="1" fontAlgn="auto" hangingPunct="1">
              <a:lnSpc>
                <a:spcPct val="110000"/>
              </a:lnSpc>
              <a:spcBef>
                <a:spcPts val="1500"/>
              </a:spcBef>
              <a:spcAft>
                <a:spcPts val="0"/>
              </a:spcAft>
              <a:defRPr sz="2000">
                <a:solidFill>
                  <a:srgbClr val="4C4C4C"/>
                </a:solidFill>
                <a:latin typeface="Helvetica Neue Light"/>
                <a:ea typeface="Helvetica Neue Light"/>
                <a:cs typeface="Helvetica Neue Light"/>
                <a:sym typeface="Helvetica Neue Light"/>
              </a:defRPr>
            </a:pPr>
            <a:endParaRPr sz="1400">
              <a:solidFill>
                <a:srgbClr val="FFFFFF"/>
              </a:solidFill>
              <a:latin typeface="Arial" panose="020B0604020202020204" pitchFamily="34" charset="0"/>
              <a:cs typeface="Arial" panose="020B0604020202020204" pitchFamily="34" charset="0"/>
              <a:sym typeface="+mn-lt"/>
            </a:endParaRPr>
          </a:p>
        </p:txBody>
      </p:sp>
      <p:sp>
        <p:nvSpPr>
          <p:cNvPr id="10" name="Shape 687"/>
          <p:cNvSpPr/>
          <p:nvPr>
            <p:custDataLst>
              <p:tags r:id="rId10"/>
            </p:custDataLst>
          </p:nvPr>
        </p:nvSpPr>
        <p:spPr bwMode="auto">
          <a:xfrm rot="21416548" flipV="1">
            <a:off x="3183306" y="4400746"/>
            <a:ext cx="805856" cy="364275"/>
          </a:xfrm>
          <a:custGeom>
            <a:avLst/>
            <a:gdLst/>
            <a:ahLst/>
            <a:cxnLst>
              <a:cxn ang="0">
                <a:pos x="wd2" y="hd2"/>
              </a:cxn>
              <a:cxn ang="5400000">
                <a:pos x="wd2" y="hd2"/>
              </a:cxn>
              <a:cxn ang="10800000">
                <a:pos x="wd2" y="hd2"/>
              </a:cxn>
              <a:cxn ang="16200000">
                <a:pos x="wd2" y="hd2"/>
              </a:cxn>
            </a:cxnLst>
            <a:rect l="0" t="0" r="r" b="b"/>
            <a:pathLst>
              <a:path w="21600" h="16987" extrusionOk="0">
                <a:moveTo>
                  <a:pt x="21600" y="901"/>
                </a:moveTo>
                <a:cubicBezTo>
                  <a:pt x="7274" y="-4613"/>
                  <a:pt x="0" y="16987"/>
                  <a:pt x="0" y="16987"/>
                </a:cubicBezTo>
              </a:path>
            </a:pathLst>
          </a:custGeom>
          <a:noFill/>
          <a:ln w="38100" cap="flat">
            <a:solidFill>
              <a:schemeClr val="accent3">
                <a:lumMod val="60000"/>
                <a:lumOff val="40000"/>
              </a:schemeClr>
            </a:solidFill>
            <a:prstDash val="solid"/>
            <a:miter lim="400000"/>
            <a:headEnd type="triangle" w="med" len="med"/>
          </a:ln>
          <a:effectLst/>
        </p:spPr>
        <p:txBody>
          <a:bodyPr lIns="25400" tIns="25400" rIns="25400" bIns="25400" anchor="ctr">
            <a:normAutofit/>
          </a:bodyPr>
          <a:lstStyle/>
          <a:p>
            <a:pPr algn="ctr" defTabSz="292100" eaLnBrk="1" fontAlgn="auto" hangingPunct="1">
              <a:lnSpc>
                <a:spcPct val="110000"/>
              </a:lnSpc>
              <a:spcBef>
                <a:spcPts val="1500"/>
              </a:spcBef>
              <a:spcAft>
                <a:spcPts val="0"/>
              </a:spcAft>
              <a:defRPr sz="2000">
                <a:solidFill>
                  <a:srgbClr val="4C4C4C"/>
                </a:solidFill>
                <a:latin typeface="Helvetica Neue Light"/>
                <a:ea typeface="Helvetica Neue Light"/>
                <a:cs typeface="Helvetica Neue Light"/>
                <a:sym typeface="Helvetica Neue Light"/>
              </a:defRPr>
            </a:pPr>
            <a:endParaRPr sz="1400">
              <a:solidFill>
                <a:srgbClr val="FFFFFF"/>
              </a:solidFill>
              <a:sym typeface="+mn-lt"/>
            </a:endParaRPr>
          </a:p>
        </p:txBody>
      </p:sp>
      <p:sp>
        <p:nvSpPr>
          <p:cNvPr id="12" name="文本框 11"/>
          <p:cNvSpPr txBox="1"/>
          <p:nvPr>
            <p:custDataLst>
              <p:tags r:id="rId11"/>
            </p:custDataLst>
          </p:nvPr>
        </p:nvSpPr>
        <p:spPr>
          <a:xfrm>
            <a:off x="5434965" y="5345430"/>
            <a:ext cx="5278120" cy="1155700"/>
          </a:xfrm>
          <a:prstGeom prst="rect">
            <a:avLst/>
          </a:prstGeom>
        </p:spPr>
        <p:txBody>
          <a:bodyPr wrap="square" lIns="90000" tIns="46800" rIns="90000" bIns="46800" anchor="t" anchorCtr="0">
            <a:normAutofit/>
          </a:bodyPr>
          <a:lstStyle>
            <a:defPPr>
              <a:defRPr lang="zh-CN"/>
            </a:defPPr>
            <a:lvl1pPr>
              <a:lnSpc>
                <a:spcPct val="120000"/>
              </a:lnSpc>
              <a:defRPr>
                <a:solidFill>
                  <a:schemeClr val="tx1">
                    <a:lumMod val="50000"/>
                    <a:lumOff val="50000"/>
                  </a:schemeClr>
                </a:solidFill>
              </a:defRPr>
            </a:lvl1pPr>
          </a:lstStyle>
          <a:p>
            <a:pPr>
              <a:lnSpc>
                <a:spcPct val="130000"/>
              </a:lnSpc>
            </a:pPr>
            <a:r>
              <a:rPr lang="en-US" altLang="zh-CN" sz="2000" dirty="0">
                <a:solidFill>
                  <a:schemeClr val="tx1"/>
                </a:solidFill>
                <a:latin typeface="Times New Roman" panose="02020603050405020304" charset="0"/>
                <a:cs typeface="Times New Roman" panose="02020603050405020304" charset="0"/>
              </a:rPr>
              <a:t>Depends</a:t>
            </a:r>
          </a:p>
        </p:txBody>
      </p:sp>
      <p:sp>
        <p:nvSpPr>
          <p:cNvPr id="14" name="文本框 13"/>
          <p:cNvSpPr txBox="1"/>
          <p:nvPr>
            <p:custDataLst>
              <p:tags r:id="rId12"/>
            </p:custDataLst>
          </p:nvPr>
        </p:nvSpPr>
        <p:spPr>
          <a:xfrm>
            <a:off x="5434965" y="4052570"/>
            <a:ext cx="5278120" cy="1143000"/>
          </a:xfrm>
          <a:prstGeom prst="rect">
            <a:avLst/>
          </a:prstGeom>
        </p:spPr>
        <p:txBody>
          <a:bodyPr wrap="square" lIns="90000" tIns="46800" rIns="90000" bIns="46800" anchor="t" anchorCtr="0">
            <a:normAutofit/>
          </a:bodyPr>
          <a:lstStyle>
            <a:defPPr>
              <a:defRPr lang="zh-CN"/>
            </a:defPPr>
            <a:lvl1pPr>
              <a:lnSpc>
                <a:spcPct val="120000"/>
              </a:lnSpc>
              <a:defRPr>
                <a:solidFill>
                  <a:schemeClr val="tx1">
                    <a:lumMod val="50000"/>
                    <a:lumOff val="50000"/>
                  </a:schemeClr>
                </a:solidFill>
              </a:defRPr>
            </a:lvl1pPr>
          </a:lstStyle>
          <a:p>
            <a:pPr>
              <a:lnSpc>
                <a:spcPct val="130000"/>
              </a:lnSpc>
            </a:pPr>
            <a:r>
              <a:rPr lang="zh-CN" altLang="en-US" sz="2000" dirty="0">
                <a:solidFill>
                  <a:schemeClr val="tx1"/>
                </a:solidFill>
                <a:latin typeface="Times New Roman" panose="02020603050405020304" charset="0"/>
                <a:cs typeface="Times New Roman" panose="02020603050405020304" charset="0"/>
              </a:rPr>
              <a:t>High level of customer satisfaction </a:t>
            </a:r>
            <a:r>
              <a:rPr lang="en-US" altLang="zh-CN" sz="2000" dirty="0">
                <a:solidFill>
                  <a:schemeClr val="tx1"/>
                </a:solidFill>
                <a:latin typeface="Times New Roman" panose="02020603050405020304" charset="0"/>
                <a:cs typeface="Times New Roman" panose="02020603050405020304" charset="0"/>
              </a:rPr>
              <a:t>and </a:t>
            </a:r>
            <a:r>
              <a:rPr lang="en-US" sz="2000" dirty="0">
                <a:solidFill>
                  <a:schemeClr val="tx1"/>
                </a:solidFill>
                <a:latin typeface="Times New Roman" panose="02020603050405020304" charset="0"/>
                <a:cs typeface="Times New Roman" panose="02020603050405020304" charset="0"/>
              </a:rPr>
              <a:t>good</a:t>
            </a:r>
            <a:r>
              <a:rPr lang="zh-CN" altLang="en-US" sz="2000" dirty="0">
                <a:solidFill>
                  <a:schemeClr val="tx1"/>
                </a:solidFill>
                <a:latin typeface="Times New Roman" panose="02020603050405020304" charset="0"/>
                <a:cs typeface="Times New Roman" panose="02020603050405020304" charset="0"/>
              </a:rPr>
              <a:t> </a:t>
            </a:r>
            <a:r>
              <a:rPr lang="en-US" altLang="zh-CN" sz="2000" dirty="0">
                <a:solidFill>
                  <a:schemeClr val="tx1"/>
                </a:solidFill>
                <a:latin typeface="Times New Roman" panose="02020603050405020304" charset="0"/>
                <a:cs typeface="Times New Roman" panose="02020603050405020304" charset="0"/>
              </a:rPr>
              <a:t>p</a:t>
            </a:r>
            <a:r>
              <a:rPr lang="zh-CN" altLang="en-US" sz="2000" dirty="0">
                <a:solidFill>
                  <a:schemeClr val="tx1"/>
                </a:solidFill>
                <a:latin typeface="Times New Roman" panose="02020603050405020304" charset="0"/>
                <a:cs typeface="Times New Roman" panose="02020603050405020304" charset="0"/>
              </a:rPr>
              <a:t>erformance in New Markets</a:t>
            </a:r>
          </a:p>
        </p:txBody>
      </p:sp>
      <p:sp>
        <p:nvSpPr>
          <p:cNvPr id="16" name="文本框 15"/>
          <p:cNvSpPr txBox="1"/>
          <p:nvPr>
            <p:custDataLst>
              <p:tags r:id="rId13"/>
            </p:custDataLst>
          </p:nvPr>
        </p:nvSpPr>
        <p:spPr>
          <a:xfrm>
            <a:off x="5434965" y="2581275"/>
            <a:ext cx="5278120" cy="1253490"/>
          </a:xfrm>
          <a:prstGeom prst="rect">
            <a:avLst/>
          </a:prstGeom>
        </p:spPr>
        <p:txBody>
          <a:bodyPr wrap="square" lIns="90000" tIns="46800" rIns="90000" bIns="46800" anchor="t" anchorCtr="0">
            <a:noAutofit/>
          </a:bodyPr>
          <a:lstStyle>
            <a:defPPr>
              <a:defRPr lang="zh-CN"/>
            </a:defPPr>
            <a:lvl1pPr>
              <a:lnSpc>
                <a:spcPct val="120000"/>
              </a:lnSpc>
              <a:defRPr>
                <a:solidFill>
                  <a:schemeClr val="tx1">
                    <a:lumMod val="50000"/>
                    <a:lumOff val="50000"/>
                  </a:schemeClr>
                </a:solidFill>
              </a:defRPr>
            </a:lvl1pPr>
          </a:lstStyle>
          <a:p>
            <a:pPr>
              <a:lnSpc>
                <a:spcPct val="130000"/>
              </a:lnSpc>
            </a:pPr>
            <a:r>
              <a:rPr lang="en-US" altLang="zh-CN" sz="1700" dirty="0">
                <a:solidFill>
                  <a:schemeClr val="tx1"/>
                </a:solidFill>
                <a:latin typeface="Times New Roman" panose="02020603050405020304" charset="0"/>
                <a:cs typeface="Times New Roman" panose="02020603050405020304" charset="0"/>
                <a:sym typeface="+mn-ea"/>
              </a:rPr>
              <a:t>The largest music company, d</a:t>
            </a:r>
            <a:r>
              <a:rPr lang="zh-CN" altLang="en-US" sz="1700" dirty="0">
                <a:solidFill>
                  <a:schemeClr val="tx1"/>
                </a:solidFill>
                <a:latin typeface="Times New Roman" panose="02020603050405020304" charset="0"/>
                <a:cs typeface="Times New Roman" panose="02020603050405020304" charset="0"/>
                <a:sym typeface="+mn-ea"/>
              </a:rPr>
              <a:t>evelops songwriters and recording artists, and produce, distribute and promote commercially successful music to delight and entertain the customers. </a:t>
            </a:r>
            <a:endParaRPr lang="zh-CN" altLang="en-US" sz="1700" dirty="0">
              <a:solidFill>
                <a:schemeClr val="tx1"/>
              </a:solidFill>
              <a:latin typeface="Times New Roman" panose="02020603050405020304" charset="0"/>
              <a:cs typeface="Times New Roman" panose="02020603050405020304" charset="0"/>
            </a:endParaRPr>
          </a:p>
          <a:p>
            <a:pPr>
              <a:lnSpc>
                <a:spcPct val="130000"/>
              </a:lnSpc>
            </a:pPr>
            <a:endParaRPr lang="zh-CN" altLang="en-US" sz="1500" dirty="0">
              <a:solidFill>
                <a:schemeClr val="tx1"/>
              </a:solidFill>
              <a:latin typeface="Times New Roman" panose="02020603050405020304" charset="0"/>
              <a:cs typeface="Times New Roman" panose="02020603050405020304" charset="0"/>
            </a:endParaRPr>
          </a:p>
        </p:txBody>
      </p:sp>
      <p:sp>
        <p:nvSpPr>
          <p:cNvPr id="18" name="文本框 17"/>
          <p:cNvSpPr txBox="1"/>
          <p:nvPr>
            <p:custDataLst>
              <p:tags r:id="rId14"/>
            </p:custDataLst>
          </p:nvPr>
        </p:nvSpPr>
        <p:spPr>
          <a:xfrm>
            <a:off x="5434965" y="1467485"/>
            <a:ext cx="5764530" cy="1113790"/>
          </a:xfrm>
          <a:prstGeom prst="rect">
            <a:avLst/>
          </a:prstGeom>
        </p:spPr>
        <p:txBody>
          <a:bodyPr wrap="square" lIns="90000" tIns="46800" rIns="90000" bIns="46800" anchor="t" anchorCtr="0">
            <a:normAutofit/>
          </a:bodyPr>
          <a:lstStyle>
            <a:defPPr>
              <a:defRPr lang="zh-CN"/>
            </a:defPPr>
            <a:lvl1pPr>
              <a:lnSpc>
                <a:spcPct val="120000"/>
              </a:lnSpc>
              <a:defRPr>
                <a:solidFill>
                  <a:schemeClr val="tx1">
                    <a:lumMod val="50000"/>
                    <a:lumOff val="50000"/>
                  </a:schemeClr>
                </a:solidFill>
              </a:defRPr>
            </a:lvl1pPr>
          </a:lstStyle>
          <a:p>
            <a:pPr>
              <a:lnSpc>
                <a:spcPct val="130000"/>
              </a:lnSpc>
            </a:pPr>
            <a:r>
              <a:rPr lang="zh-CN" altLang="en-US" sz="2000" dirty="0">
                <a:solidFill>
                  <a:schemeClr val="tx1"/>
                </a:solidFill>
                <a:latin typeface="Times New Roman" panose="02020603050405020304" charset="0"/>
                <a:cs typeface="Times New Roman" panose="02020603050405020304" charset="0"/>
              </a:rPr>
              <a:t>The second biggest major music company </a:t>
            </a:r>
            <a:r>
              <a:rPr lang="en-US" altLang="zh-CN" sz="2000" dirty="0">
                <a:solidFill>
                  <a:schemeClr val="tx1"/>
                </a:solidFill>
                <a:latin typeface="Times New Roman" panose="02020603050405020304" charset="0"/>
                <a:cs typeface="Times New Roman" panose="02020603050405020304" charset="0"/>
              </a:rPr>
              <a:t>and g</a:t>
            </a:r>
            <a:r>
              <a:rPr lang="zh-CN" altLang="en-US" sz="2000" dirty="0">
                <a:solidFill>
                  <a:schemeClr val="tx1"/>
                </a:solidFill>
                <a:latin typeface="Times New Roman" panose="02020603050405020304" charset="0"/>
                <a:cs typeface="Times New Roman" panose="02020603050405020304" charset="0"/>
              </a:rPr>
              <a:t>lobally known and recognized </a:t>
            </a:r>
            <a:r>
              <a:rPr lang="en-US" altLang="zh-CN" sz="2000" dirty="0">
                <a:solidFill>
                  <a:schemeClr val="tx1"/>
                </a:solidFill>
                <a:latin typeface="Times New Roman" panose="02020603050405020304" charset="0"/>
                <a:cs typeface="Times New Roman" panose="02020603050405020304" charset="0"/>
              </a:rPr>
              <a:t>brand.</a:t>
            </a:r>
          </a:p>
        </p:txBody>
      </p:sp>
      <p:sp>
        <p:nvSpPr>
          <p:cNvPr id="19" name="直角三角形 18"/>
          <p:cNvSpPr/>
          <p:nvPr>
            <p:custDataLst>
              <p:tags r:id="rId15"/>
            </p:custDataLst>
          </p:nvPr>
        </p:nvSpPr>
        <p:spPr>
          <a:xfrm rot="5400000">
            <a:off x="358665" y="222371"/>
            <a:ext cx="463550" cy="46355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20" name="文本框 19"/>
          <p:cNvSpPr txBox="1"/>
          <p:nvPr>
            <p:custDataLst>
              <p:tags r:id="rId16"/>
            </p:custDataLst>
          </p:nvPr>
        </p:nvSpPr>
        <p:spPr>
          <a:xfrm>
            <a:off x="358665" y="187585"/>
            <a:ext cx="5183923" cy="707886"/>
          </a:xfrm>
          <a:prstGeom prst="rect">
            <a:avLst/>
          </a:prstGeom>
          <a:noFill/>
        </p:spPr>
        <p:txBody>
          <a:bodyPr wrap="square" lIns="90000" tIns="46800" rIns="90000" bIns="46800" rtlCol="0">
            <a:normAutofit/>
          </a:bodyPr>
          <a:lstStyle/>
          <a:p>
            <a:pPr algn="ctr"/>
            <a:r>
              <a:rPr lang="en-US" altLang="zh-CN" sz="4000" b="1">
                <a:solidFill>
                  <a:schemeClr val="tx1">
                    <a:lumMod val="75000"/>
                    <a:lumOff val="25000"/>
                  </a:schemeClr>
                </a:solidFill>
                <a:latin typeface="+mj-lt"/>
                <a:ea typeface="+mj-ea"/>
                <a:cs typeface="+mj-cs"/>
              </a:rPr>
              <a:t>LOREM IPSUM </a:t>
            </a:r>
            <a:endParaRPr lang="zh-CN" altLang="en-US" sz="4000" b="1" dirty="0">
              <a:solidFill>
                <a:schemeClr val="tx1">
                  <a:lumMod val="75000"/>
                  <a:lumOff val="25000"/>
                </a:schemeClr>
              </a:solidFill>
              <a:latin typeface="+mj-lt"/>
              <a:ea typeface="+mj-ea"/>
              <a:cs typeface="+mj-cs"/>
            </a:endParaRPr>
          </a:p>
        </p:txBody>
      </p:sp>
      <p:sp>
        <p:nvSpPr>
          <p:cNvPr id="28" name="文本框 27"/>
          <p:cNvSpPr txBox="1"/>
          <p:nvPr>
            <p:custDataLst>
              <p:tags r:id="rId17"/>
            </p:custDataLst>
          </p:nvPr>
        </p:nvSpPr>
        <p:spPr>
          <a:xfrm>
            <a:off x="4065066" y="1808202"/>
            <a:ext cx="1074194" cy="3925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0000" tIns="46800" rIns="90000" bIns="46800" anchor="ctr">
            <a:noAutofit/>
          </a:bodyPr>
          <a:lstStyle>
            <a:defPPr>
              <a:defRPr lang="zh-CN"/>
            </a:defPPr>
            <a:lvl1pPr algn="ctr">
              <a:defRPr sz="1200">
                <a:solidFill>
                  <a:srgbClr val="FFFFFF"/>
                </a:solidFill>
                <a:latin typeface="+mj-lt"/>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sz="2000" dirty="0">
                <a:latin typeface="Times New Roman" panose="02020603050405020304" charset="0"/>
                <a:ea typeface="+mj-ea"/>
                <a:cs typeface="Times New Roman" panose="02020603050405020304" charset="0"/>
              </a:rPr>
              <a:t>Sony BMG</a:t>
            </a:r>
          </a:p>
        </p:txBody>
      </p:sp>
      <p:sp>
        <p:nvSpPr>
          <p:cNvPr id="29" name="文本框 28"/>
          <p:cNvSpPr txBox="1"/>
          <p:nvPr>
            <p:custDataLst>
              <p:tags r:id="rId18"/>
            </p:custDataLst>
          </p:nvPr>
        </p:nvSpPr>
        <p:spPr>
          <a:xfrm>
            <a:off x="1299369" y="3660503"/>
            <a:ext cx="1778000" cy="5656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90000" tIns="46800" rIns="90000" bIns="46800" anchor="ctr">
            <a:normAutofit/>
          </a:bodyPr>
          <a:lstStyle>
            <a:defPPr>
              <a:defRPr lang="zh-CN"/>
            </a:defPPr>
            <a:lvl1pPr algn="ctr">
              <a:defRPr sz="2000" b="1">
                <a:solidFill>
                  <a:srgbClr val="FFFFFF"/>
                </a:solidFill>
                <a:latin typeface="+mj-lt"/>
                <a:ea typeface="+mj-ea"/>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cs typeface="+mj-cs"/>
              </a:rPr>
              <a:t>UK Music</a:t>
            </a:r>
          </a:p>
        </p:txBody>
      </p:sp>
      <p:sp>
        <p:nvSpPr>
          <p:cNvPr id="30" name="文本框 29"/>
          <p:cNvSpPr txBox="1"/>
          <p:nvPr>
            <p:custDataLst>
              <p:tags r:id="rId19"/>
            </p:custDataLst>
          </p:nvPr>
        </p:nvSpPr>
        <p:spPr>
          <a:xfrm>
            <a:off x="4065066" y="4393347"/>
            <a:ext cx="1074194" cy="3925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0000" tIns="46800" rIns="90000" bIns="46800" anchor="ctr">
            <a:noAutofit/>
          </a:bodyPr>
          <a:lstStyle>
            <a:defPPr>
              <a:defRPr lang="zh-CN"/>
            </a:defPPr>
            <a:lvl1pPr algn="ctr">
              <a:defRPr sz="1200">
                <a:solidFill>
                  <a:srgbClr val="FFFFFF"/>
                </a:solidFill>
                <a:latin typeface="+mj-lt"/>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sz="1700" dirty="0">
                <a:latin typeface="Times New Roman" panose="02020603050405020304" charset="0"/>
                <a:ea typeface="+mj-ea"/>
                <a:cs typeface="Times New Roman" panose="02020603050405020304" charset="0"/>
              </a:rPr>
              <a:t>Warner Music Group</a:t>
            </a:r>
          </a:p>
        </p:txBody>
      </p:sp>
      <p:sp>
        <p:nvSpPr>
          <p:cNvPr id="31" name="文本框 30"/>
          <p:cNvSpPr txBox="1"/>
          <p:nvPr>
            <p:custDataLst>
              <p:tags r:id="rId20"/>
            </p:custDataLst>
          </p:nvPr>
        </p:nvSpPr>
        <p:spPr>
          <a:xfrm>
            <a:off x="4065066" y="3100775"/>
            <a:ext cx="1074194" cy="3925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0000" tIns="46800" rIns="90000" bIns="46800" anchor="ctr">
            <a:noAutofit/>
          </a:bodyPr>
          <a:lstStyle>
            <a:defPPr>
              <a:defRPr lang="zh-CN"/>
            </a:defPPr>
            <a:lvl1pPr algn="ctr">
              <a:defRPr sz="1200">
                <a:solidFill>
                  <a:srgbClr val="FFFFFF"/>
                </a:solidFill>
                <a:latin typeface="+mj-lt"/>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sz="1700" dirty="0">
                <a:latin typeface="Times New Roman" panose="02020603050405020304" charset="0"/>
                <a:ea typeface="+mj-ea"/>
                <a:cs typeface="Times New Roman" panose="02020603050405020304" charset="0"/>
              </a:rPr>
              <a:t>Universal Music Group</a:t>
            </a:r>
          </a:p>
        </p:txBody>
      </p:sp>
      <p:sp>
        <p:nvSpPr>
          <p:cNvPr id="32" name="文本框 31"/>
          <p:cNvSpPr txBox="1"/>
          <p:nvPr>
            <p:custDataLst>
              <p:tags r:id="rId21"/>
            </p:custDataLst>
          </p:nvPr>
        </p:nvSpPr>
        <p:spPr>
          <a:xfrm>
            <a:off x="4065066" y="5686555"/>
            <a:ext cx="1074194" cy="3925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0000" tIns="46800" rIns="90000" bIns="46800" anchor="ctr">
            <a:noAutofit/>
          </a:bodyPr>
          <a:lstStyle>
            <a:defPPr>
              <a:defRPr lang="zh-CN"/>
            </a:defPPr>
            <a:lvl1pPr algn="ctr">
              <a:defRPr sz="1200">
                <a:solidFill>
                  <a:srgbClr val="FFFFFF"/>
                </a:solidFill>
                <a:latin typeface="+mj-lt"/>
                <a:cs typeface="Arial" panose="020B0604020202020204" pitchFamily="34" charset="0"/>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sz="1700" dirty="0">
                <a:latin typeface="Times New Roman" panose="02020603050405020304" charset="0"/>
                <a:ea typeface="+mj-ea"/>
                <a:cs typeface="Times New Roman" panose="02020603050405020304" charset="0"/>
              </a:rPr>
              <a:t>Independent Lables</a:t>
            </a:r>
          </a:p>
        </p:txBody>
      </p:sp>
      <p:pic>
        <p:nvPicPr>
          <p:cNvPr id="11" name="Audio 10">
            <a:hlinkClick r:id="" action="ppaction://media"/>
            <a:extLst>
              <a:ext uri="{FF2B5EF4-FFF2-40B4-BE49-F238E27FC236}">
                <a16:creationId xmlns:a16="http://schemas.microsoft.com/office/drawing/2014/main" id="{EE408081-0AF6-466B-BB14-E48274531429}"/>
              </a:ext>
            </a:extLst>
          </p:cNvPr>
          <p:cNvPicPr>
            <a:picLocks noChangeAspect="1"/>
          </p:cNvPicPr>
          <p:nvPr>
            <a:audioFile r:link="rId23"/>
            <p:extLst>
              <p:ext uri="{DAA4B4D4-6D71-4841-9C94-3DE7FCFB9230}">
                <p14:media xmlns:p14="http://schemas.microsoft.com/office/powerpoint/2010/main" r:embed="rId22"/>
              </p:ext>
            </p:extLst>
          </p:nvPr>
        </p:nvPicPr>
        <p:blipFill>
          <a:blip r:embed="rId26"/>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4338"/>
    </mc:Choice>
    <mc:Fallback>
      <p:transition spd="slow" advTm="44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占位符 6"/>
          <p:cNvSpPr>
            <a:spLocks noGrp="1"/>
          </p:cNvSpPr>
          <p:nvPr>
            <p:ph type="body" sz="quarter" idx="13"/>
            <p:custDataLst>
              <p:tags r:id="rId2"/>
            </p:custDataLst>
          </p:nvPr>
        </p:nvSpPr>
        <p:spPr>
          <a:xfrm>
            <a:off x="8399780" y="2096135"/>
            <a:ext cx="3096895" cy="3653155"/>
          </a:xfrm>
        </p:spPr>
        <p:txBody>
          <a:bodyPr lIns="90000" tIns="46800" rIns="90000" bIns="46800">
            <a:normAutofit/>
          </a:bodyPr>
          <a:lstStyle/>
          <a:p>
            <a:pPr>
              <a:lnSpc>
                <a:spcPct val="130000"/>
              </a:lnSpc>
            </a:pPr>
            <a:r>
              <a:rPr lang="en-US" altLang="zh-CN" sz="2800" dirty="0">
                <a:latin typeface="Times New Roman" panose="02020603050405020304" charset="0"/>
                <a:cs typeface="Times New Roman" panose="02020603050405020304" charset="0"/>
              </a:rPr>
              <a:t>Partner Analysis:</a:t>
            </a:r>
          </a:p>
          <a:p>
            <a:pPr>
              <a:lnSpc>
                <a:spcPct val="130000"/>
              </a:lnSpc>
              <a:buFont typeface="Wingdings" panose="05000000000000000000" charset="0"/>
            </a:pPr>
            <a:r>
              <a:rPr lang="en-US" altLang="zh-CN" sz="2000" dirty="0">
                <a:latin typeface="Times New Roman" panose="02020603050405020304" charset="0"/>
                <a:cs typeface="Times New Roman" panose="02020603050405020304" charset="0"/>
              </a:rPr>
              <a:t>To find reliable partners can help the orgnization get more potential customers, and broader marketplace.</a:t>
            </a:r>
          </a:p>
        </p:txBody>
      </p:sp>
      <p:sp>
        <p:nvSpPr>
          <p:cNvPr id="11" name="文本框 10"/>
          <p:cNvSpPr txBox="1"/>
          <p:nvPr>
            <p:custDataLst>
              <p:tags r:id="rId3"/>
            </p:custDataLst>
          </p:nvPr>
        </p:nvSpPr>
        <p:spPr>
          <a:xfrm>
            <a:off x="4016445" y="1998136"/>
            <a:ext cx="3540369" cy="2800767"/>
          </a:xfrm>
          <a:prstGeom prst="rect">
            <a:avLst/>
          </a:prstGeom>
          <a:noFill/>
        </p:spPr>
        <p:txBody>
          <a:bodyPr wrap="square" lIns="90000" tIns="46800" rIns="90000" bIns="46800" rtlCol="0" anchor="ctr">
            <a:normAutofit/>
          </a:bodyPr>
          <a:lstStyle/>
          <a:p>
            <a:pPr algn="dist"/>
            <a:r>
              <a:rPr lang="en-US" altLang="zh-CN" sz="8800" b="1">
                <a:solidFill>
                  <a:schemeClr val="bg1"/>
                </a:solidFill>
              </a:rPr>
              <a:t>PART FOUR</a:t>
            </a:r>
          </a:p>
        </p:txBody>
      </p:sp>
      <p:pic>
        <p:nvPicPr>
          <p:cNvPr id="2" name="Audio 1">
            <a:hlinkClick r:id="" action="ppaction://media"/>
            <a:extLst>
              <a:ext uri="{FF2B5EF4-FFF2-40B4-BE49-F238E27FC236}">
                <a16:creationId xmlns:a16="http://schemas.microsoft.com/office/drawing/2014/main" id="{7D65EFF6-8336-467F-ADFA-CC4556C6CEDA}"/>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14854"/>
    </mc:Choice>
    <mc:Fallback>
      <p:transition spd="slow" advTm="1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custDataLst>
              <p:tags r:id="rId2"/>
            </p:custDataLst>
          </p:nvPr>
        </p:nvPicPr>
        <p:blipFill rotWithShape="1">
          <a:blip r:embed="rId18" cstate="email"/>
          <a:srcRect b="-1"/>
          <a:stretch>
            <a:fillRect/>
          </a:stretch>
        </p:blipFill>
        <p:spPr bwMode="auto">
          <a:xfrm>
            <a:off x="6457984" y="0"/>
            <a:ext cx="573401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直角三角形 2"/>
          <p:cNvSpPr/>
          <p:nvPr>
            <p:custDataLst>
              <p:tags r:id="rId3"/>
            </p:custDataLst>
          </p:nvPr>
        </p:nvSpPr>
        <p:spPr>
          <a:xfrm rot="5400000">
            <a:off x="328185" y="291627"/>
            <a:ext cx="463550" cy="463550"/>
          </a:xfrm>
          <a:prstGeom prst="rtTriangle">
            <a:avLst/>
          </a:prstGeom>
          <a:solidFill>
            <a:srgbClr val="AC12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4" name="文本框 3"/>
          <p:cNvSpPr txBox="1"/>
          <p:nvPr>
            <p:custDataLst>
              <p:tags r:id="rId4"/>
            </p:custDataLst>
          </p:nvPr>
        </p:nvSpPr>
        <p:spPr>
          <a:xfrm>
            <a:off x="328185" y="291766"/>
            <a:ext cx="5183923" cy="707886"/>
          </a:xfrm>
          <a:prstGeom prst="rect">
            <a:avLst/>
          </a:prstGeom>
          <a:noFill/>
        </p:spPr>
        <p:txBody>
          <a:bodyPr wrap="square" rtlCol="0" anchor="b">
            <a:normAutofit fontScale="97500"/>
          </a:bodyPr>
          <a:lstStyle/>
          <a:p>
            <a:pPr algn="ctr"/>
            <a:r>
              <a:rPr lang="en-US" altLang="zh-CN" sz="4000" b="1" dirty="0">
                <a:solidFill>
                  <a:schemeClr val="tx1">
                    <a:lumMod val="75000"/>
                    <a:lumOff val="25000"/>
                  </a:schemeClr>
                </a:solidFill>
                <a:latin typeface="+mj-lt"/>
                <a:ea typeface="+mj-ea"/>
                <a:cs typeface="+mj-cs"/>
              </a:rPr>
              <a:t>Sony Music Partners</a:t>
            </a:r>
          </a:p>
        </p:txBody>
      </p:sp>
      <p:sp>
        <p:nvSpPr>
          <p:cNvPr id="5" name="矩形 4"/>
          <p:cNvSpPr/>
          <p:nvPr>
            <p:custDataLst>
              <p:tags r:id="rId5"/>
            </p:custDataLst>
          </p:nvPr>
        </p:nvSpPr>
        <p:spPr>
          <a:xfrm>
            <a:off x="1313180" y="1661160"/>
            <a:ext cx="4386580" cy="503555"/>
          </a:xfrm>
          <a:custGeom>
            <a:avLst/>
            <a:gdLst>
              <a:gd name="connsiteX0" fmla="*/ 0 w 3489960"/>
              <a:gd name="connsiteY0" fmla="*/ 0 h 1021080"/>
              <a:gd name="connsiteX1" fmla="*/ 3489960 w 3489960"/>
              <a:gd name="connsiteY1" fmla="*/ 0 h 1021080"/>
              <a:gd name="connsiteX2" fmla="*/ 3489960 w 3489960"/>
              <a:gd name="connsiteY2" fmla="*/ 1021080 h 1021080"/>
              <a:gd name="connsiteX3" fmla="*/ 0 w 3489960"/>
              <a:gd name="connsiteY3" fmla="*/ 1021080 h 1021080"/>
              <a:gd name="connsiteX4" fmla="*/ 0 w 3489960"/>
              <a:gd name="connsiteY4" fmla="*/ 0 h 1021080"/>
              <a:gd name="connsiteX0-1" fmla="*/ 354330 w 3844290"/>
              <a:gd name="connsiteY0-2" fmla="*/ 0 h 1021080"/>
              <a:gd name="connsiteX1-3" fmla="*/ 3844290 w 3844290"/>
              <a:gd name="connsiteY1-4" fmla="*/ 0 h 1021080"/>
              <a:gd name="connsiteX2-5" fmla="*/ 3844290 w 3844290"/>
              <a:gd name="connsiteY2-6" fmla="*/ 1021080 h 1021080"/>
              <a:gd name="connsiteX3-7" fmla="*/ 0 w 3844290"/>
              <a:gd name="connsiteY3-8" fmla="*/ 1021080 h 1021080"/>
              <a:gd name="connsiteX4-9" fmla="*/ 354330 w 3844290"/>
              <a:gd name="connsiteY4-10" fmla="*/ 0 h 102108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44290" h="1021080">
                <a:moveTo>
                  <a:pt x="354330" y="0"/>
                </a:moveTo>
                <a:lnTo>
                  <a:pt x="3844290" y="0"/>
                </a:lnTo>
                <a:lnTo>
                  <a:pt x="3844290" y="1021080"/>
                </a:lnTo>
                <a:lnTo>
                  <a:pt x="0" y="1021080"/>
                </a:lnTo>
                <a:lnTo>
                  <a:pt x="354330" y="0"/>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6" name="矩形 4"/>
          <p:cNvSpPr/>
          <p:nvPr>
            <p:custDataLst>
              <p:tags r:id="rId6"/>
            </p:custDataLst>
          </p:nvPr>
        </p:nvSpPr>
        <p:spPr>
          <a:xfrm>
            <a:off x="692785" y="4048760"/>
            <a:ext cx="4438015" cy="556260"/>
          </a:xfrm>
          <a:custGeom>
            <a:avLst/>
            <a:gdLst>
              <a:gd name="connsiteX0" fmla="*/ 0 w 3489960"/>
              <a:gd name="connsiteY0" fmla="*/ 0 h 1021080"/>
              <a:gd name="connsiteX1" fmla="*/ 3489960 w 3489960"/>
              <a:gd name="connsiteY1" fmla="*/ 0 h 1021080"/>
              <a:gd name="connsiteX2" fmla="*/ 3489960 w 3489960"/>
              <a:gd name="connsiteY2" fmla="*/ 1021080 h 1021080"/>
              <a:gd name="connsiteX3" fmla="*/ 0 w 3489960"/>
              <a:gd name="connsiteY3" fmla="*/ 1021080 h 1021080"/>
              <a:gd name="connsiteX4" fmla="*/ 0 w 3489960"/>
              <a:gd name="connsiteY4" fmla="*/ 0 h 1021080"/>
              <a:gd name="connsiteX0-1" fmla="*/ 354330 w 3844290"/>
              <a:gd name="connsiteY0-2" fmla="*/ 0 h 1021080"/>
              <a:gd name="connsiteX1-3" fmla="*/ 3844290 w 3844290"/>
              <a:gd name="connsiteY1-4" fmla="*/ 0 h 1021080"/>
              <a:gd name="connsiteX2-5" fmla="*/ 3844290 w 3844290"/>
              <a:gd name="connsiteY2-6" fmla="*/ 1021080 h 1021080"/>
              <a:gd name="connsiteX3-7" fmla="*/ 0 w 3844290"/>
              <a:gd name="connsiteY3-8" fmla="*/ 1021080 h 1021080"/>
              <a:gd name="connsiteX4-9" fmla="*/ 354330 w 3844290"/>
              <a:gd name="connsiteY4-10" fmla="*/ 0 h 102108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44290" h="1021080">
                <a:moveTo>
                  <a:pt x="354330" y="0"/>
                </a:moveTo>
                <a:lnTo>
                  <a:pt x="3844290" y="0"/>
                </a:lnTo>
                <a:lnTo>
                  <a:pt x="3844290" y="1021080"/>
                </a:lnTo>
                <a:lnTo>
                  <a:pt x="0" y="1021080"/>
                </a:lnTo>
                <a:lnTo>
                  <a:pt x="354330" y="0"/>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7" name="矩形 4"/>
          <p:cNvSpPr/>
          <p:nvPr>
            <p:custDataLst>
              <p:tags r:id="rId7"/>
            </p:custDataLst>
          </p:nvPr>
        </p:nvSpPr>
        <p:spPr>
          <a:xfrm flipH="1" flipV="1">
            <a:off x="0" y="2417917"/>
            <a:ext cx="4826000" cy="971077"/>
          </a:xfrm>
          <a:custGeom>
            <a:avLst/>
            <a:gdLst>
              <a:gd name="connsiteX0" fmla="*/ 0 w 3489960"/>
              <a:gd name="connsiteY0" fmla="*/ 0 h 1021080"/>
              <a:gd name="connsiteX1" fmla="*/ 3489960 w 3489960"/>
              <a:gd name="connsiteY1" fmla="*/ 0 h 1021080"/>
              <a:gd name="connsiteX2" fmla="*/ 3489960 w 3489960"/>
              <a:gd name="connsiteY2" fmla="*/ 1021080 h 1021080"/>
              <a:gd name="connsiteX3" fmla="*/ 0 w 3489960"/>
              <a:gd name="connsiteY3" fmla="*/ 1021080 h 1021080"/>
              <a:gd name="connsiteX4" fmla="*/ 0 w 3489960"/>
              <a:gd name="connsiteY4" fmla="*/ 0 h 1021080"/>
              <a:gd name="connsiteX0-1" fmla="*/ 354330 w 3844290"/>
              <a:gd name="connsiteY0-2" fmla="*/ 0 h 1021080"/>
              <a:gd name="connsiteX1-3" fmla="*/ 3844290 w 3844290"/>
              <a:gd name="connsiteY1-4" fmla="*/ 0 h 1021080"/>
              <a:gd name="connsiteX2-5" fmla="*/ 3844290 w 3844290"/>
              <a:gd name="connsiteY2-6" fmla="*/ 1021080 h 1021080"/>
              <a:gd name="connsiteX3-7" fmla="*/ 0 w 3844290"/>
              <a:gd name="connsiteY3-8" fmla="*/ 1021080 h 1021080"/>
              <a:gd name="connsiteX4-9" fmla="*/ 354330 w 3844290"/>
              <a:gd name="connsiteY4-10" fmla="*/ 0 h 1021080"/>
              <a:gd name="connsiteX0-11" fmla="*/ 289584 w 3844290"/>
              <a:gd name="connsiteY0-12" fmla="*/ 5342 h 1021080"/>
              <a:gd name="connsiteX1-13" fmla="*/ 3844290 w 3844290"/>
              <a:gd name="connsiteY1-14" fmla="*/ 0 h 1021080"/>
              <a:gd name="connsiteX2-15" fmla="*/ 3844290 w 3844290"/>
              <a:gd name="connsiteY2-16" fmla="*/ 1021080 h 1021080"/>
              <a:gd name="connsiteX3-17" fmla="*/ 0 w 3844290"/>
              <a:gd name="connsiteY3-18" fmla="*/ 1021080 h 1021080"/>
              <a:gd name="connsiteX4-19" fmla="*/ 289584 w 3844290"/>
              <a:gd name="connsiteY4-20" fmla="*/ 5342 h 102108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44290" h="1021080">
                <a:moveTo>
                  <a:pt x="289584" y="5342"/>
                </a:moveTo>
                <a:lnTo>
                  <a:pt x="3844290" y="0"/>
                </a:lnTo>
                <a:lnTo>
                  <a:pt x="3844290" y="1021080"/>
                </a:lnTo>
                <a:lnTo>
                  <a:pt x="0" y="1021080"/>
                </a:lnTo>
                <a:lnTo>
                  <a:pt x="289584" y="534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8" name="矩形 4"/>
          <p:cNvSpPr/>
          <p:nvPr>
            <p:custDataLst>
              <p:tags r:id="rId8"/>
            </p:custDataLst>
          </p:nvPr>
        </p:nvSpPr>
        <p:spPr>
          <a:xfrm flipH="1" flipV="1">
            <a:off x="99060" y="4817745"/>
            <a:ext cx="4132580" cy="1124585"/>
          </a:xfrm>
          <a:custGeom>
            <a:avLst/>
            <a:gdLst>
              <a:gd name="connsiteX0" fmla="*/ 0 w 3489960"/>
              <a:gd name="connsiteY0" fmla="*/ 0 h 1021080"/>
              <a:gd name="connsiteX1" fmla="*/ 3489960 w 3489960"/>
              <a:gd name="connsiteY1" fmla="*/ 0 h 1021080"/>
              <a:gd name="connsiteX2" fmla="*/ 3489960 w 3489960"/>
              <a:gd name="connsiteY2" fmla="*/ 1021080 h 1021080"/>
              <a:gd name="connsiteX3" fmla="*/ 0 w 3489960"/>
              <a:gd name="connsiteY3" fmla="*/ 1021080 h 1021080"/>
              <a:gd name="connsiteX4" fmla="*/ 0 w 3489960"/>
              <a:gd name="connsiteY4" fmla="*/ 0 h 1021080"/>
              <a:gd name="connsiteX0-1" fmla="*/ 354330 w 3844290"/>
              <a:gd name="connsiteY0-2" fmla="*/ 0 h 1021080"/>
              <a:gd name="connsiteX1-3" fmla="*/ 3844290 w 3844290"/>
              <a:gd name="connsiteY1-4" fmla="*/ 0 h 1021080"/>
              <a:gd name="connsiteX2-5" fmla="*/ 3844290 w 3844290"/>
              <a:gd name="connsiteY2-6" fmla="*/ 1021080 h 1021080"/>
              <a:gd name="connsiteX3-7" fmla="*/ 0 w 3844290"/>
              <a:gd name="connsiteY3-8" fmla="*/ 1021080 h 1021080"/>
              <a:gd name="connsiteX4-9" fmla="*/ 354330 w 3844290"/>
              <a:gd name="connsiteY4-10" fmla="*/ 0 h 1021080"/>
              <a:gd name="connsiteX0-11" fmla="*/ 289584 w 3844290"/>
              <a:gd name="connsiteY0-12" fmla="*/ 5342 h 1021080"/>
              <a:gd name="connsiteX1-13" fmla="*/ 3844290 w 3844290"/>
              <a:gd name="connsiteY1-14" fmla="*/ 0 h 1021080"/>
              <a:gd name="connsiteX2-15" fmla="*/ 3844290 w 3844290"/>
              <a:gd name="connsiteY2-16" fmla="*/ 1021080 h 1021080"/>
              <a:gd name="connsiteX3-17" fmla="*/ 0 w 3844290"/>
              <a:gd name="connsiteY3-18" fmla="*/ 1021080 h 1021080"/>
              <a:gd name="connsiteX4-19" fmla="*/ 289584 w 3844290"/>
              <a:gd name="connsiteY4-20" fmla="*/ 5342 h 102108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44290" h="1021080">
                <a:moveTo>
                  <a:pt x="289584" y="5342"/>
                </a:moveTo>
                <a:lnTo>
                  <a:pt x="3844290" y="0"/>
                </a:lnTo>
                <a:lnTo>
                  <a:pt x="3844290" y="1021080"/>
                </a:lnTo>
                <a:lnTo>
                  <a:pt x="0" y="1021080"/>
                </a:lnTo>
                <a:lnTo>
                  <a:pt x="289584" y="534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sp>
        <p:nvSpPr>
          <p:cNvPr id="11" name="文本框 10"/>
          <p:cNvSpPr txBox="1"/>
          <p:nvPr>
            <p:custDataLst>
              <p:tags r:id="rId9"/>
            </p:custDataLst>
          </p:nvPr>
        </p:nvSpPr>
        <p:spPr>
          <a:xfrm>
            <a:off x="635" y="2264410"/>
            <a:ext cx="4826000" cy="1423670"/>
          </a:xfrm>
          <a:prstGeom prst="rect">
            <a:avLst/>
          </a:prstGeom>
          <a:noFill/>
        </p:spPr>
        <p:txBody>
          <a:bodyPr wrap="square" rtlCol="0">
            <a:noAutofit/>
          </a:bodyPr>
          <a:lstStyle/>
          <a:p>
            <a:pPr algn="l">
              <a:lnSpc>
                <a:spcPct val="130000"/>
              </a:lnSpc>
            </a:pPr>
            <a:r>
              <a:rPr lang="en-US" altLang="zh-CN" sz="1600" dirty="0">
                <a:solidFill>
                  <a:schemeClr val="bg1"/>
                </a:solidFill>
                <a:latin typeface="Times New Roman" panose="02020603050405020304" charset="0"/>
                <a:cs typeface="Times New Roman" panose="02020603050405020304" charset="0"/>
              </a:rPr>
              <a:t>The deal will see the two parties use their respective rosters of soccer players and music artists to create and produce innovative content for both sides.</a:t>
            </a:r>
            <a:endParaRPr lang="en-US" altLang="zh-CN" sz="1700" dirty="0">
              <a:solidFill>
                <a:schemeClr val="bg1"/>
              </a:solidFill>
              <a:latin typeface="Times New Roman" panose="02020603050405020304" charset="0"/>
              <a:cs typeface="Times New Roman" panose="02020603050405020304" charset="0"/>
            </a:endParaRPr>
          </a:p>
        </p:txBody>
      </p:sp>
      <p:sp>
        <p:nvSpPr>
          <p:cNvPr id="13" name="文本框 12"/>
          <p:cNvSpPr txBox="1"/>
          <p:nvPr>
            <p:custDataLst>
              <p:tags r:id="rId10"/>
            </p:custDataLst>
          </p:nvPr>
        </p:nvSpPr>
        <p:spPr>
          <a:xfrm>
            <a:off x="974725" y="4048125"/>
            <a:ext cx="3851910" cy="557530"/>
          </a:xfrm>
          <a:prstGeom prst="rect">
            <a:avLst/>
          </a:prstGeom>
          <a:noFill/>
        </p:spPr>
        <p:txBody>
          <a:bodyPr wrap="square" rtlCol="0">
            <a:noAutofit/>
          </a:bodyPr>
          <a:lstStyle/>
          <a:p>
            <a:pPr>
              <a:lnSpc>
                <a:spcPct val="130000"/>
              </a:lnSpc>
            </a:pPr>
            <a:r>
              <a:rPr lang="en-US" altLang="zh-CN" sz="2800" dirty="0">
                <a:solidFill>
                  <a:schemeClr val="tx1"/>
                </a:solidFill>
                <a:latin typeface="Times New Roman" panose="02020603050405020304" charset="0"/>
                <a:cs typeface="Times New Roman" panose="02020603050405020304" charset="0"/>
              </a:rPr>
              <a:t>The SoundCloud  Deal</a:t>
            </a:r>
          </a:p>
        </p:txBody>
      </p:sp>
      <p:sp>
        <p:nvSpPr>
          <p:cNvPr id="16" name="文本框 15"/>
          <p:cNvSpPr txBox="1"/>
          <p:nvPr>
            <p:custDataLst>
              <p:tags r:id="rId11"/>
            </p:custDataLst>
          </p:nvPr>
        </p:nvSpPr>
        <p:spPr>
          <a:xfrm>
            <a:off x="327660" y="4818380"/>
            <a:ext cx="3752850" cy="1123315"/>
          </a:xfrm>
          <a:prstGeom prst="rect">
            <a:avLst/>
          </a:prstGeom>
          <a:noFill/>
        </p:spPr>
        <p:txBody>
          <a:bodyPr wrap="square" rtlCol="0">
            <a:noAutofit/>
          </a:bodyPr>
          <a:lstStyle/>
          <a:p>
            <a:pPr algn="l">
              <a:lnSpc>
                <a:spcPct val="130000"/>
              </a:lnSpc>
            </a:pPr>
            <a:r>
              <a:rPr lang="en-US" altLang="zh-CN" dirty="0">
                <a:solidFill>
                  <a:schemeClr val="bg1"/>
                </a:solidFill>
                <a:latin typeface="Times New Roman" panose="02020603050405020304" charset="0"/>
                <a:cs typeface="Times New Roman" panose="02020603050405020304" charset="0"/>
              </a:rPr>
              <a:t>To create more frofit for Sony Music, and apso enrich the content of Soundcloud</a:t>
            </a:r>
          </a:p>
        </p:txBody>
      </p:sp>
      <p:sp>
        <p:nvSpPr>
          <p:cNvPr id="17" name="文本框 16"/>
          <p:cNvSpPr txBox="1"/>
          <p:nvPr>
            <p:custDataLst>
              <p:tags r:id="rId12"/>
            </p:custDataLst>
          </p:nvPr>
        </p:nvSpPr>
        <p:spPr>
          <a:xfrm>
            <a:off x="1312545" y="1678940"/>
            <a:ext cx="4055110" cy="486410"/>
          </a:xfrm>
          <a:prstGeom prst="rect">
            <a:avLst/>
          </a:prstGeom>
          <a:noFill/>
        </p:spPr>
        <p:txBody>
          <a:bodyPr wrap="square" rtlCol="0">
            <a:noAutofit/>
          </a:bodyPr>
          <a:lstStyle/>
          <a:p>
            <a:r>
              <a:rPr lang="en-US" altLang="zh-CN" sz="2800" dirty="0">
                <a:solidFill>
                  <a:schemeClr val="tx1">
                    <a:lumMod val="75000"/>
                    <a:lumOff val="25000"/>
                  </a:schemeClr>
                </a:solidFill>
                <a:latin typeface="Times New Roman" panose="02020603050405020304" charset="0"/>
                <a:ea typeface="+mj-ea"/>
                <a:cs typeface="Times New Roman" panose="02020603050405020304" charset="0"/>
              </a:rPr>
              <a:t>Sony Music--Chelsea Deal</a:t>
            </a:r>
          </a:p>
        </p:txBody>
      </p:sp>
      <p:sp>
        <p:nvSpPr>
          <p:cNvPr id="19" name="平行四边形 18"/>
          <p:cNvSpPr/>
          <p:nvPr>
            <p:custDataLst>
              <p:tags r:id="rId13"/>
            </p:custDataLst>
          </p:nvPr>
        </p:nvSpPr>
        <p:spPr>
          <a:xfrm>
            <a:off x="4080515" y="-11152"/>
            <a:ext cx="5054632" cy="6880582"/>
          </a:xfrm>
          <a:custGeom>
            <a:avLst/>
            <a:gdLst>
              <a:gd name="connsiteX0" fmla="*/ 0 w 5468580"/>
              <a:gd name="connsiteY0" fmla="*/ 6858000 h 6858000"/>
              <a:gd name="connsiteX1" fmla="*/ 1367145 w 5468580"/>
              <a:gd name="connsiteY1" fmla="*/ 0 h 6858000"/>
              <a:gd name="connsiteX2" fmla="*/ 5468580 w 5468580"/>
              <a:gd name="connsiteY2" fmla="*/ 0 h 6858000"/>
              <a:gd name="connsiteX3" fmla="*/ 4101435 w 5468580"/>
              <a:gd name="connsiteY3" fmla="*/ 6858000 h 6858000"/>
              <a:gd name="connsiteX4" fmla="*/ 0 w 5468580"/>
              <a:gd name="connsiteY4" fmla="*/ 6858000 h 6858000"/>
              <a:gd name="connsiteX0-1" fmla="*/ 0 w 5468580"/>
              <a:gd name="connsiteY0-2" fmla="*/ 6858000 h 6858000"/>
              <a:gd name="connsiteX1-3" fmla="*/ 1367145 w 5468580"/>
              <a:gd name="connsiteY1-4" fmla="*/ 0 h 6858000"/>
              <a:gd name="connsiteX2-5" fmla="*/ 5468580 w 5468580"/>
              <a:gd name="connsiteY2-6" fmla="*/ 0 h 6858000"/>
              <a:gd name="connsiteX3-7" fmla="*/ 3001840 w 5468580"/>
              <a:gd name="connsiteY3-8" fmla="*/ 6846426 h 6858000"/>
              <a:gd name="connsiteX4-9" fmla="*/ 0 w 5468580"/>
              <a:gd name="connsiteY4-10" fmla="*/ 6858000 h 6858000"/>
              <a:gd name="connsiteX0-11" fmla="*/ 0 w 5468580"/>
              <a:gd name="connsiteY0-12" fmla="*/ 6858000 h 6858000"/>
              <a:gd name="connsiteX1-13" fmla="*/ 1367145 w 5468580"/>
              <a:gd name="connsiteY1-14" fmla="*/ 0 h 6858000"/>
              <a:gd name="connsiteX2-15" fmla="*/ 5468580 w 5468580"/>
              <a:gd name="connsiteY2-16" fmla="*/ 0 h 6858000"/>
              <a:gd name="connsiteX3-17" fmla="*/ 3464827 w 5468580"/>
              <a:gd name="connsiteY3-18" fmla="*/ 6834851 h 6858000"/>
              <a:gd name="connsiteX4-19" fmla="*/ 0 w 5468580"/>
              <a:gd name="connsiteY4-20" fmla="*/ 6858000 h 6858000"/>
              <a:gd name="connsiteX0-21" fmla="*/ 0 w 5468580"/>
              <a:gd name="connsiteY0-22" fmla="*/ 6858000 h 6858000"/>
              <a:gd name="connsiteX1-23" fmla="*/ 1367145 w 5468580"/>
              <a:gd name="connsiteY1-24" fmla="*/ 0 h 6858000"/>
              <a:gd name="connsiteX2-25" fmla="*/ 5468580 w 5468580"/>
              <a:gd name="connsiteY2-26" fmla="*/ 0 h 6858000"/>
              <a:gd name="connsiteX3-27" fmla="*/ 3160027 w 5468580"/>
              <a:gd name="connsiteY3-28" fmla="*/ 6853139 h 6858000"/>
              <a:gd name="connsiteX4-29" fmla="*/ 0 w 5468580"/>
              <a:gd name="connsiteY4-30" fmla="*/ 6858000 h 6858000"/>
              <a:gd name="connsiteX0-31" fmla="*/ 0 w 5468580"/>
              <a:gd name="connsiteY0-32" fmla="*/ 6858000 h 6858000"/>
              <a:gd name="connsiteX1-33" fmla="*/ 1367145 w 5468580"/>
              <a:gd name="connsiteY1-34" fmla="*/ 0 h 6858000"/>
              <a:gd name="connsiteX2-35" fmla="*/ 5468580 w 5468580"/>
              <a:gd name="connsiteY2-36" fmla="*/ 0 h 6858000"/>
              <a:gd name="connsiteX3-37" fmla="*/ 3452635 w 5468580"/>
              <a:gd name="connsiteY3-38" fmla="*/ 6853139 h 6858000"/>
              <a:gd name="connsiteX4-39" fmla="*/ 0 w 5468580"/>
              <a:gd name="connsiteY4-40" fmla="*/ 6858000 h 6858000"/>
              <a:gd name="connsiteX0-41" fmla="*/ 0 w 5468580"/>
              <a:gd name="connsiteY0-42" fmla="*/ 6869151 h 6869151"/>
              <a:gd name="connsiteX1-43" fmla="*/ 2582628 w 5468580"/>
              <a:gd name="connsiteY1-44" fmla="*/ 0 h 6869151"/>
              <a:gd name="connsiteX2-45" fmla="*/ 5468580 w 5468580"/>
              <a:gd name="connsiteY2-46" fmla="*/ 11151 h 6869151"/>
              <a:gd name="connsiteX3-47" fmla="*/ 3452635 w 5468580"/>
              <a:gd name="connsiteY3-48" fmla="*/ 6864290 h 6869151"/>
              <a:gd name="connsiteX4-49" fmla="*/ 0 w 5468580"/>
              <a:gd name="connsiteY4-50" fmla="*/ 6869151 h 6869151"/>
              <a:gd name="connsiteX0-51" fmla="*/ 0 w 5468580"/>
              <a:gd name="connsiteY0-52" fmla="*/ 6858000 h 6858000"/>
              <a:gd name="connsiteX1-53" fmla="*/ 2103126 w 5468580"/>
              <a:gd name="connsiteY1-54" fmla="*/ 22302 h 6858000"/>
              <a:gd name="connsiteX2-55" fmla="*/ 5468580 w 5468580"/>
              <a:gd name="connsiteY2-56" fmla="*/ 0 h 6858000"/>
              <a:gd name="connsiteX3-57" fmla="*/ 3452635 w 5468580"/>
              <a:gd name="connsiteY3-58" fmla="*/ 6853139 h 6858000"/>
              <a:gd name="connsiteX4-59" fmla="*/ 0 w 5468580"/>
              <a:gd name="connsiteY4-60" fmla="*/ 6858000 h 6858000"/>
              <a:gd name="connsiteX0-61" fmla="*/ 0 w 5502034"/>
              <a:gd name="connsiteY0-62" fmla="*/ 6869151 h 6869151"/>
              <a:gd name="connsiteX1-63" fmla="*/ 2103126 w 5502034"/>
              <a:gd name="connsiteY1-64" fmla="*/ 33453 h 6869151"/>
              <a:gd name="connsiteX2-65" fmla="*/ 5502034 w 5502034"/>
              <a:gd name="connsiteY2-66" fmla="*/ 0 h 6869151"/>
              <a:gd name="connsiteX3-67" fmla="*/ 3452635 w 5502034"/>
              <a:gd name="connsiteY3-68" fmla="*/ 6864290 h 6869151"/>
              <a:gd name="connsiteX4-69" fmla="*/ 0 w 5502034"/>
              <a:gd name="connsiteY4-70" fmla="*/ 6869151 h 6869151"/>
              <a:gd name="connsiteX0-71" fmla="*/ 0 w 5502034"/>
              <a:gd name="connsiteY0-72" fmla="*/ 6869151 h 6869151"/>
              <a:gd name="connsiteX1-73" fmla="*/ 2105666 w 5502034"/>
              <a:gd name="connsiteY1-74" fmla="*/ 8053 h 6869151"/>
              <a:gd name="connsiteX2-75" fmla="*/ 5502034 w 5502034"/>
              <a:gd name="connsiteY2-76" fmla="*/ 0 h 6869151"/>
              <a:gd name="connsiteX3-77" fmla="*/ 3452635 w 5502034"/>
              <a:gd name="connsiteY3-78" fmla="*/ 6864290 h 6869151"/>
              <a:gd name="connsiteX4-79" fmla="*/ 0 w 5502034"/>
              <a:gd name="connsiteY4-80" fmla="*/ 6869151 h 686915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502034" h="6869151">
                <a:moveTo>
                  <a:pt x="0" y="6869151"/>
                </a:moveTo>
                <a:lnTo>
                  <a:pt x="2105666" y="8053"/>
                </a:lnTo>
                <a:lnTo>
                  <a:pt x="5502034" y="0"/>
                </a:lnTo>
                <a:lnTo>
                  <a:pt x="3452635" y="6864290"/>
                </a:lnTo>
                <a:lnTo>
                  <a:pt x="0" y="686915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Arial" panose="020B0604020202020204" pitchFamily="34" charset="0"/>
              <a:cs typeface="Arial" panose="020B0604020202020204" pitchFamily="34" charset="0"/>
            </a:endParaRPr>
          </a:p>
        </p:txBody>
      </p:sp>
      <p:pic>
        <p:nvPicPr>
          <p:cNvPr id="2" name="Audio 1">
            <a:hlinkClick r:id="" action="ppaction://media"/>
            <a:extLst>
              <a:ext uri="{FF2B5EF4-FFF2-40B4-BE49-F238E27FC236}">
                <a16:creationId xmlns:a16="http://schemas.microsoft.com/office/drawing/2014/main" id="{05336F94-5F04-4F6E-A66C-38211F1BE211}"/>
              </a:ext>
            </a:extLst>
          </p:cNvPr>
          <p:cNvPicPr>
            <a:picLocks noChangeAspect="1"/>
          </p:cNvPicPr>
          <p:nvPr>
            <a:audioFile r:link="rId15"/>
            <p:extLst>
              <p:ext uri="{DAA4B4D4-6D71-4841-9C94-3DE7FCFB9230}">
                <p14:media xmlns:p14="http://schemas.microsoft.com/office/powerpoint/2010/main" r:embed="rId14"/>
              </p:ext>
            </p:extLst>
          </p:nvPr>
        </p:nvPicPr>
        <p:blipFill>
          <a:blip r:embed="rId19"/>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45818"/>
    </mc:Choice>
    <mc:Fallback>
      <p:transition spd="slow" advTm="45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p:cNvSpPr txBox="1"/>
          <p:nvPr>
            <p:custDataLst>
              <p:tags r:id="rId2"/>
            </p:custDataLst>
          </p:nvPr>
        </p:nvSpPr>
        <p:spPr>
          <a:xfrm>
            <a:off x="827405" y="1720850"/>
            <a:ext cx="10064750" cy="4425950"/>
          </a:xfrm>
          <a:prstGeom prst="rect">
            <a:avLst/>
          </a:prstGeom>
          <a:noFill/>
          <a:ln w="3175">
            <a:noFill/>
            <a:prstDash val="sysDash"/>
          </a:ln>
        </p:spPr>
        <p:txBody>
          <a:bodyPr wrap="square" lIns="72000" tIns="36000" rIns="72000" bIns="3600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marL="285750" lvl="0" indent="-285750" algn="just" defTabSz="914400">
              <a:lnSpc>
                <a:spcPct val="100000"/>
              </a:lnSpc>
              <a:spcBef>
                <a:spcPts val="0"/>
              </a:spcBef>
              <a:spcAft>
                <a:spcPts val="800"/>
              </a:spcAft>
              <a:buFont typeface="Arial" panose="020B0604020202020204" pitchFamily="34" charset="0"/>
              <a:buChar char="•"/>
            </a:pPr>
            <a:r>
              <a:rPr lang="zh-CN" altLang="en-US"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BPI, (2017), All About Music Report. Available at: https://www.musictank.co.uk/wp-content/uploads/2018/03/BPI-2017-All-About-Music-Report.pdf (Accessed: 25th April 2019).</a:t>
            </a:r>
          </a:p>
          <a:p>
            <a:pPr marL="285750" lvl="0" indent="-285750" algn="just" defTabSz="914400">
              <a:lnSpc>
                <a:spcPct val="100000"/>
              </a:lnSpc>
              <a:spcBef>
                <a:spcPts val="0"/>
              </a:spcBef>
              <a:spcAft>
                <a:spcPts val="800"/>
              </a:spcAft>
              <a:buFont typeface="Arial" panose="020B0604020202020204" pitchFamily="34" charset="0"/>
              <a:buChar char="•"/>
            </a:pPr>
            <a:r>
              <a:rPr lang="zh-CN" altLang="en-US"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Gapper, J. (2017). How the music industry came back to life. Available at: https://www.ft.com/content/f72b1d2c-1937-11e7-a53d-df09f373be87 (Accessed: 25th April 2019).</a:t>
            </a:r>
          </a:p>
          <a:p>
            <a:pPr marL="285750" lvl="0" indent="-285750" algn="just" defTabSz="914400">
              <a:lnSpc>
                <a:spcPct val="100000"/>
              </a:lnSpc>
              <a:spcBef>
                <a:spcPts val="0"/>
              </a:spcBef>
              <a:spcAft>
                <a:spcPts val="800"/>
              </a:spcAft>
              <a:buFont typeface="Arial" panose="020B0604020202020204" pitchFamily="34" charset="0"/>
              <a:buChar char="•"/>
            </a:pPr>
            <a:r>
              <a:rPr lang="zh-CN" altLang="en-US"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 Garner, S. (2018).  Sony Music Entertainment Company Analysis. Available at: https://www.marquette.edu/~owt/Sony.pdf  (Accessed: 25 April 2019).</a:t>
            </a:r>
          </a:p>
          <a:p>
            <a:pPr marL="285750" lvl="0" indent="-285750" algn="just" defTabSz="914400">
              <a:lnSpc>
                <a:spcPct val="100000"/>
              </a:lnSpc>
              <a:spcBef>
                <a:spcPts val="0"/>
              </a:spcBef>
              <a:spcAft>
                <a:spcPts val="800"/>
              </a:spcAft>
              <a:buFont typeface="Arial" panose="020B0604020202020204" pitchFamily="34" charset="0"/>
              <a:buChar char="•"/>
            </a:pPr>
            <a:r>
              <a:rPr lang="zh-CN" altLang="en-US"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IFPI, (2019). Global Music Report 2019. Available at: https://www.ifpi.org/news/IFPI-GLOBAL-MUSIC-REPORT-2019 (Accessed: 25th April 2019).</a:t>
            </a:r>
          </a:p>
          <a:p>
            <a:pPr marL="285750" lvl="0" indent="-285750" algn="just" defTabSz="914400">
              <a:lnSpc>
                <a:spcPct val="100000"/>
              </a:lnSpc>
              <a:spcBef>
                <a:spcPts val="0"/>
              </a:spcBef>
              <a:spcAft>
                <a:spcPts val="800"/>
              </a:spcAft>
              <a:buFont typeface="Arial" panose="020B0604020202020204" pitchFamily="34" charset="0"/>
              <a:buChar char="•"/>
            </a:pPr>
            <a:r>
              <a:rPr lang="zh-CN" altLang="en-US"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Sony Corperation, (2018). Sony Mid-Term Corporate Strategy for FY2018-2020.  Available at: https://www.sony.net/SonyInfo/IR/news/20180522_01E.pdf (Accessed: 25th April 2019).</a:t>
            </a:r>
          </a:p>
        </p:txBody>
      </p:sp>
      <p:sp>
        <p:nvSpPr>
          <p:cNvPr id="4" name="Title 6"/>
          <p:cNvSpPr txBox="1"/>
          <p:nvPr>
            <p:custDataLst>
              <p:tags r:id="rId3"/>
            </p:custDataLst>
          </p:nvPr>
        </p:nvSpPr>
        <p:spPr>
          <a:xfrm>
            <a:off x="827405" y="474980"/>
            <a:ext cx="10759440" cy="1245235"/>
          </a:xfrm>
          <a:prstGeom prst="rect">
            <a:avLst/>
          </a:prstGeom>
          <a:noFill/>
          <a:ln w="3175">
            <a:noFill/>
            <a:prstDash val="sysDash"/>
          </a:ln>
        </p:spPr>
        <p:txBody>
          <a:bodyPr wrap="square" lIns="72000" tIns="36000" rIns="72000" bIns="1080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a:spcAft>
                <a:spcPts val="800"/>
              </a:spcAft>
              <a:defRPr/>
            </a:pPr>
            <a:r>
              <a:rPr altLang="zh-CN" sz="4400" b="1" spc="300" dirty="0">
                <a:ln w="3175">
                  <a:noFill/>
                  <a:prstDash val="dash"/>
                </a:ln>
                <a:solidFill>
                  <a:sysClr val="windowText" lastClr="000000">
                    <a:lumMod val="95000"/>
                    <a:lumOff val="5000"/>
                  </a:sysClr>
                </a:solidFill>
                <a:latin typeface="Times New Roman" panose="02020603050405020304" charset="0"/>
                <a:ea typeface="微软雅黑" panose="020B0503020204020204" charset="-122"/>
                <a:cs typeface="Times New Roman" panose="02020603050405020304" charset="0"/>
              </a:rPr>
              <a:t>Reference:</a:t>
            </a:r>
          </a:p>
        </p:txBody>
      </p:sp>
      <p:pic>
        <p:nvPicPr>
          <p:cNvPr id="2" name="Audio 1">
            <a:hlinkClick r:id="" action="ppaction://media"/>
            <a:extLst>
              <a:ext uri="{FF2B5EF4-FFF2-40B4-BE49-F238E27FC236}">
                <a16:creationId xmlns:a16="http://schemas.microsoft.com/office/drawing/2014/main" id="{6E8DDA57-C954-4CBD-955F-0965335E3DCE}"/>
              </a:ext>
            </a:extLst>
          </p:cNvPr>
          <p:cNvPicPr>
            <a:picLocks noChangeAspect="1"/>
          </p:cNvPicPr>
          <p:nvPr>
            <a:audioFile r:link="rId5"/>
            <p:extLst>
              <p:ext uri="{DAA4B4D4-6D71-4841-9C94-3DE7FCFB9230}">
                <p14:media xmlns:p14="http://schemas.microsoft.com/office/powerpoint/2010/main" r:embed="rId4"/>
              </p:ext>
            </p:extLst>
          </p:nvPr>
        </p:nvPicPr>
        <p:blipFill>
          <a:blip r:embed="rId7"/>
          <a:stretch>
            <a:fillRect/>
          </a:stretch>
        </p:blipFill>
        <p:spPr>
          <a:xfrm>
            <a:off x="11366500" y="6032500"/>
            <a:ext cx="609600" cy="609600"/>
          </a:xfrm>
          <a:prstGeom prst="rect">
            <a:avLst/>
          </a:prstGeom>
        </p:spPr>
      </p:pic>
    </p:spTree>
    <p:custDataLst>
      <p:tags r:id="rId1"/>
    </p:custDataLst>
  </p:cSld>
  <p:clrMapOvr>
    <a:masterClrMapping/>
  </p:clrMapOvr>
  <p:transition advTm="41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6"/>
          <p:cNvSpPr txBox="1"/>
          <p:nvPr>
            <p:custDataLst>
              <p:tags r:id="rId2"/>
            </p:custDataLst>
          </p:nvPr>
        </p:nvSpPr>
        <p:spPr>
          <a:xfrm>
            <a:off x="507393" y="967650"/>
            <a:ext cx="10981634" cy="4358556"/>
          </a:xfrm>
          <a:prstGeom prst="rect">
            <a:avLst/>
          </a:prstGeom>
          <a:noFill/>
          <a:ln w="3175">
            <a:noFill/>
            <a:prstDash val="sysDash"/>
          </a:ln>
        </p:spPr>
        <p:txBody>
          <a:bodyPr wrap="square" lIns="72000" tIns="36000" rIns="72000" bIns="36000" anchor="t" anchorCtr="0">
            <a:normAutofit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ysClr val="windowText" lastClr="000000"/>
                </a:solidFill>
                <a:effectLst/>
                <a:latin typeface="Arial" panose="020B0604020202020204" pitchFamily="34" charset="0"/>
                <a:ea typeface="微软雅黑" panose="020B0503020204020204" charset="-122"/>
                <a:cs typeface="Segoe UI" panose="020B0502040204020203" pitchFamily="34" charset="0"/>
              </a:defRPr>
            </a:lvl1pPr>
          </a:lstStyle>
          <a:p>
            <a:pPr marL="285750" lvl="0" indent="-285750" algn="just" defTabSz="914400">
              <a:lnSpc>
                <a:spcPct val="100000"/>
              </a:lnSpc>
              <a:spcBef>
                <a:spcPts val="0"/>
              </a:spcBef>
              <a:spcAft>
                <a:spcPts val="800"/>
              </a:spcAft>
              <a:buFont typeface="Arial" panose="020B0604020202020204" pitchFamily="34" charset="0"/>
              <a:buChar char="•"/>
            </a:pPr>
            <a:r>
              <a:rPr altLang="zh-CN"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SoundCloud, (2016),Announcing our partnership with Sony Music. Available at:https://blog.soundcloud.com/2016/03/18/announcing-partnership-sony-music/ (Accessed: 25th April 2019).</a:t>
            </a:r>
          </a:p>
          <a:p>
            <a:pPr marL="285750" lvl="0" indent="-285750" algn="just" defTabSz="914400">
              <a:lnSpc>
                <a:spcPct val="100000"/>
              </a:lnSpc>
              <a:spcBef>
                <a:spcPts val="0"/>
              </a:spcBef>
              <a:spcAft>
                <a:spcPts val="800"/>
              </a:spcAft>
              <a:buFont typeface="Arial" panose="020B0604020202020204" pitchFamily="34" charset="0"/>
              <a:buChar char="•"/>
            </a:pPr>
            <a:r>
              <a:rPr altLang="zh-CN"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SportsPro,(2017).Sony Music secures deal with Chelsea. Available at:http://www.sportspromedia.com/news/sony-music-secures-deal-with-chelsea (Accessed:25th April 2019)</a:t>
            </a:r>
          </a:p>
          <a:p>
            <a:pPr marL="285750" lvl="0" indent="-285750" algn="just" defTabSz="914400">
              <a:lnSpc>
                <a:spcPct val="100000"/>
              </a:lnSpc>
              <a:spcBef>
                <a:spcPts val="0"/>
              </a:spcBef>
              <a:spcAft>
                <a:spcPts val="800"/>
              </a:spcAft>
              <a:buFont typeface="Arial" panose="020B0604020202020204" pitchFamily="34" charset="0"/>
              <a:buChar char="•"/>
            </a:pPr>
            <a:r>
              <a:rPr altLang="zh-CN"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Tadajewski, Mark, 2009. Eventalizing the marketing concept. Journal of Marketing Management, 25(1-2), pp.191–218.</a:t>
            </a:r>
          </a:p>
          <a:p>
            <a:pPr marL="285750" lvl="0" indent="-285750" algn="just" defTabSz="914400">
              <a:lnSpc>
                <a:spcPct val="100000"/>
              </a:lnSpc>
              <a:spcBef>
                <a:spcPts val="0"/>
              </a:spcBef>
              <a:spcAft>
                <a:spcPts val="800"/>
              </a:spcAft>
              <a:buFont typeface="Arial" panose="020B0604020202020204" pitchFamily="34" charset="0"/>
              <a:buChar char="•"/>
            </a:pPr>
            <a:r>
              <a:rPr altLang="zh-CN"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UK TO THE WORLD, (2019), UK MUSIC CONSUMPTION. Available at: http://www.thecreativeindustries.co.uk/industries/music/music-facts-and-figures/uk-music-market-size-and-value# (Accessed: 25th April 2019).</a:t>
            </a:r>
          </a:p>
          <a:p>
            <a:pPr marL="285750" lvl="0" indent="-285750" algn="just" defTabSz="914400">
              <a:lnSpc>
                <a:spcPct val="100000"/>
              </a:lnSpc>
              <a:spcBef>
                <a:spcPts val="0"/>
              </a:spcBef>
              <a:spcAft>
                <a:spcPts val="800"/>
              </a:spcAft>
              <a:buFont typeface="Arial" panose="020B0604020202020204" pitchFamily="34" charset="0"/>
              <a:buChar char="•"/>
            </a:pPr>
            <a:r>
              <a:rPr altLang="zh-CN" sz="1800" spc="100" dirty="0">
                <a:ln w="3175">
                  <a:noFill/>
                  <a:prstDash val="dash"/>
                </a:ln>
                <a:solidFill>
                  <a:prstClr val="black">
                    <a:lumMod val="85000"/>
                    <a:lumOff val="15000"/>
                  </a:prstClr>
                </a:solidFill>
                <a:latin typeface="Times New Roman" panose="02020603050405020304" charset="0"/>
                <a:ea typeface="微软雅黑 Light" panose="020B0502040204020203" pitchFamily="34" charset="-122"/>
                <a:cs typeface="Times New Roman" panose="02020603050405020304" charset="0"/>
              </a:rPr>
              <a:t>UKEssays.(2018). Sony Music Entertainment SWOT Analysis. [online]. Available from: https://www.ukessays.com/essays/music/sony-music-entertainment.php?vref=1 ([Accessed 25th April 2019).</a:t>
            </a:r>
          </a:p>
          <a:p>
            <a:pPr marL="285750" lvl="0" indent="-285750" algn="just" defTabSz="914400">
              <a:lnSpc>
                <a:spcPct val="100000"/>
              </a:lnSpc>
              <a:spcBef>
                <a:spcPts val="0"/>
              </a:spcBef>
              <a:spcAft>
                <a:spcPts val="800"/>
              </a:spcAft>
              <a:buFont typeface="Arial" panose="020B0604020202020204" pitchFamily="34" charset="0"/>
              <a:buChar char="•"/>
            </a:pPr>
            <a:endParaRPr altLang="zh-CN" sz="1800">
              <a:latin typeface="Times New Roman" panose="02020603050405020304" charset="0"/>
              <a:cs typeface="Times New Roman" panose="02020603050405020304" charset="0"/>
              <a:sym typeface="+mn-ea"/>
            </a:endParaRPr>
          </a:p>
          <a:p>
            <a:pPr marL="285750" lvl="0" indent="-285750" algn="just" defTabSz="914400">
              <a:lnSpc>
                <a:spcPct val="100000"/>
              </a:lnSpc>
              <a:spcBef>
                <a:spcPts val="0"/>
              </a:spcBef>
              <a:spcAft>
                <a:spcPts val="800"/>
              </a:spcAft>
              <a:buFont typeface="Arial" panose="020B0604020202020204" pitchFamily="34" charset="0"/>
              <a:buChar char="•"/>
            </a:pPr>
            <a:endParaRPr altLang="zh-CN" sz="1800">
              <a:latin typeface="Times New Roman" panose="02020603050405020304" charset="0"/>
              <a:cs typeface="Times New Roman" panose="02020603050405020304" charset="0"/>
              <a:sym typeface="+mn-ea"/>
            </a:endParaRPr>
          </a:p>
        </p:txBody>
      </p:sp>
      <p:pic>
        <p:nvPicPr>
          <p:cNvPr id="2" name="Audio 1">
            <a:hlinkClick r:id="" action="ppaction://media"/>
            <a:extLst>
              <a:ext uri="{FF2B5EF4-FFF2-40B4-BE49-F238E27FC236}">
                <a16:creationId xmlns:a16="http://schemas.microsoft.com/office/drawing/2014/main" id="{713293A8-F889-445E-9FED-FE4A630FD02B}"/>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66500" y="6032500"/>
            <a:ext cx="609600" cy="609600"/>
          </a:xfrm>
          <a:prstGeom prst="rect">
            <a:avLst/>
          </a:prstGeom>
        </p:spPr>
      </p:pic>
    </p:spTree>
    <p:custDataLst>
      <p:tags r:id="rId1"/>
    </p:custDataLst>
  </p:cSld>
  <p:clrMapOvr>
    <a:masterClrMapping/>
  </p:clrMapOvr>
  <p:transition advTm="675"/>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2"/>
            </p:custDataLst>
          </p:nvPr>
        </p:nvSpPr>
        <p:spPr/>
        <p:txBody>
          <a:bodyPr anchor="b"/>
          <a:lstStyle/>
          <a:p>
            <a:r>
              <a:rPr lang="en-US" altLang="zh-CN"/>
              <a:t>THANKS</a:t>
            </a:r>
          </a:p>
        </p:txBody>
      </p:sp>
      <p:pic>
        <p:nvPicPr>
          <p:cNvPr id="2" name="Audio 1">
            <a:hlinkClick r:id="" action="ppaction://media"/>
            <a:extLst>
              <a:ext uri="{FF2B5EF4-FFF2-40B4-BE49-F238E27FC236}">
                <a16:creationId xmlns:a16="http://schemas.microsoft.com/office/drawing/2014/main" id="{95A17AD1-EDCC-4DAA-BEE6-942E1C978609}"/>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366500" y="6032500"/>
            <a:ext cx="609600" cy="6096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2553"/>
    </mc:Choice>
    <mc:Fallback>
      <p:transition spd="slow" advTm="2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20184651"/>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20184651"/>
</p:tagLst>
</file>

<file path=ppt/tags/tag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BEAUTIFY_FLAG" val="#wm#"/>
  <p:tag name="KSO_WM_TEMPLATE_THUMBS_INDEX" val="1、4、5、6、9、14、22、28、29、"/>
</p:tagLst>
</file>

<file path=ppt/tags/tag4.xml><?xml version="1.0" encoding="utf-8"?>
<p:tagLst xmlns:a="http://schemas.openxmlformats.org/drawingml/2006/main" xmlns:r="http://schemas.openxmlformats.org/officeDocument/2006/relationships" xmlns:p="http://schemas.openxmlformats.org/presentationml/2006/main">
  <p:tag name="KSO_WM_TEMPLATE_THUMBS_INDEX" val="1、4、5、6、9、14、22、28、29、"/>
  <p:tag name="KSO_WM_SLIDE_ID" val="custom20184651_1"/>
  <p:tag name="KSO_WM_TEMPLATE_SUBCATEGORY" val="0"/>
  <p:tag name="KSO_WM_SLIDE_TYPE" val="title"/>
  <p:tag name="KSO_WM_SLIDE_SUBTYPE" val="pureTxt"/>
  <p:tag name="KSO_WM_SLIDE_ITEM_CNT" val="2"/>
  <p:tag name="KSO_WM_SLIDE_INDEX" val="1"/>
  <p:tag name="KSO_WM_TAG_VERSION" val="1.0"/>
  <p:tag name="KSO_WM_BEAUTIFY_FLAG" val="#wm#"/>
  <p:tag name="KSO_WM_TEMPLATE_CATEGORY" val="custom"/>
  <p:tag name="KSO_WM_TEMPLATE_INDEX" val="20184651"/>
  <p:tag name="KSO_WM_SLIDE_LAYOUT" val="a_f"/>
  <p:tag name="KSO_WM_SLIDE_LAYOUT_CNT" val="1_1"/>
  <p:tag name="KSO_WM_SLIDE_MODEL_TYPE" val="cover"/>
</p:tagLst>
</file>

<file path=ppt/tags/tag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1*a*1"/>
  <p:tag name="KSO_WM_UNIT_LAYERLEVEL" val="1"/>
  <p:tag name="KSO_WM_UNIT_VALUE" val="12"/>
  <p:tag name="KSO_WM_UNIT_ISCONTENTSTITLE" val="0"/>
  <p:tag name="KSO_WM_UNIT_HIGHLIGHT" val="0"/>
  <p:tag name="KSO_WM_UNIT_COMPATIBLE" val="0"/>
  <p:tag name="KSO_WM_UNIT_CLEAR" val="0"/>
  <p:tag name="KSO_WM_BEAUTIFY_FLAG" val="#wm#"/>
  <p:tag name="KSO_WM_TAG_VERSION" val="1.0"/>
  <p:tag name="KSO_WM_UNIT_PRESET_TEXT" val="Company_x000B_introduction"/>
</p:tagLst>
</file>

<file path=ppt/tags/tag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1*f*1"/>
  <p:tag name="KSO_WM_UNIT_LAYERLEVEL" val="1"/>
  <p:tag name="KSO_WM_UNIT_VALUE" val="36"/>
  <p:tag name="KSO_WM_UNIT_HIGHLIGHT" val="0"/>
  <p:tag name="KSO_WM_UNIT_COMPATIBLE" val="0"/>
  <p:tag name="KSO_WM_UNIT_CLEAR" val="0"/>
  <p:tag name="KSO_WM_UNIT_PRESET_TEXT_INDEX" val="4"/>
  <p:tag name="KSO_WM_UNIT_PRESET_TEXT_LEN" val="83"/>
  <p:tag name="KSO_WM_BEAUTIFY_FLAG" val="#wm#"/>
  <p:tag name="KSO_WM_TAG_VERSION" val="1.0"/>
</p:tagLst>
</file>

<file path=ppt/tags/tag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4"/>
  <p:tag name="KSO_WM_SLIDE_INDEX" val="4"/>
  <p:tag name="KSO_WM_SLIDE_ITEM_CNT" val="4"/>
  <p:tag name="KSO_WM_SLIDE_LAYOUT" val="a_l"/>
  <p:tag name="KSO_WM_SLIDE_LAYOUT_CNT" val="1_1"/>
  <p:tag name="KSO_WM_SLIDE_TYPE" val="contents"/>
  <p:tag name="KSO_WM_BEAUTIFY_FLAG" val="#wm#"/>
  <p:tag name="KSO_WM_DIAGRAM_GROUP_CODE" val="l1-1"/>
  <p:tag name="KSO_WM_SLIDE_SUBTYPE" val="diag"/>
</p:tagLst>
</file>

<file path=ppt/tags/tag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4*i*0"/>
  <p:tag name="KSO_WM_TEMPLATE_CATEGORY" val="custom"/>
  <p:tag name="KSO_WM_TEMPLATE_INDEX" val="20184651"/>
  <p:tag name="KSO_WM_UNIT_INDEX" val="0"/>
</p:tagLst>
</file>

<file path=ppt/tags/tag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4*i*1"/>
  <p:tag name="KSO_WM_TEMPLATE_CATEGORY" val="custom"/>
  <p:tag name="KSO_WM_TEMPLATE_INDEX" val="20184651"/>
  <p:tag name="KSO_WM_UNIT_INDEX" val="1"/>
</p:tagLst>
</file>

<file path=ppt/tags/tag1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1_1"/>
  <p:tag name="KSO_WM_UNIT_ID" val="custom20184651_4*l_h_a*1_1_1"/>
  <p:tag name="KSO_WM_UNIT_LAYERLEVEL" val="1_1_1"/>
  <p:tag name="KSO_WM_UNIT_VALUE" val="16"/>
  <p:tag name="KSO_WM_UNIT_HIGHLIGHT" val="0"/>
  <p:tag name="KSO_WM_UNIT_COMPATIBLE" val="0"/>
  <p:tag name="KSO_WM_UNIT_CLEAR" val="0"/>
  <p:tag name="KSO_WM_UNIT_PRESET_TEXT_INDEX" val="3"/>
  <p:tag name="KSO_WM_UNIT_PRESET_TEXT_LEN" val="17"/>
  <p:tag name="KSO_WM_BEAUTIFY_FLAG" val="#wm#"/>
  <p:tag name="KSO_WM_TAG_VERSION" val="1.0"/>
  <p:tag name="KSO_WM_DIAGRAM_GROUP_CODE" val="l1-1"/>
  <p:tag name="KSO_WM_UNIT_TEXT_FILL_FORE_SCHEMECOLOR_INDEX" val="13"/>
  <p:tag name="KSO_WM_UNIT_TEXT_FILL_TYPE" val="1"/>
  <p:tag name="KSO_WM_UNIT_USESOURCEFORMAT_APPLY" val="1"/>
</p:tagLst>
</file>

<file path=ppt/tags/tag1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2_1"/>
  <p:tag name="KSO_WM_UNIT_ID" val="custom20184651_4*l_h_a*1_2_1"/>
  <p:tag name="KSO_WM_UNIT_LAYERLEVEL" val="1_1_1"/>
  <p:tag name="KSO_WM_UNIT_VALUE" val="16"/>
  <p:tag name="KSO_WM_UNIT_HIGHLIGHT" val="0"/>
  <p:tag name="KSO_WM_UNIT_COMPATIBLE" val="0"/>
  <p:tag name="KSO_WM_UNIT_CLEAR" val="0"/>
  <p:tag name="KSO_WM_UNIT_PRESET_TEXT_INDEX" val="3"/>
  <p:tag name="KSO_WM_UNIT_PRESET_TEXT_LEN" val="17"/>
  <p:tag name="KSO_WM_BEAUTIFY_FLAG" val="#wm#"/>
  <p:tag name="KSO_WM_TAG_VERSION" val="1.0"/>
  <p:tag name="KSO_WM_DIAGRAM_GROUP_CODE" val="l1-1"/>
  <p:tag name="KSO_WM_UNIT_TEXT_FILL_FORE_SCHEMECOLOR_INDEX" val="13"/>
  <p:tag name="KSO_WM_UNIT_TEXT_FILL_TYPE" val="1"/>
  <p:tag name="KSO_WM_UNIT_USESOURCEFORMAT_APPLY" val="1"/>
</p:tagLst>
</file>

<file path=ppt/tags/tag1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3_1"/>
  <p:tag name="KSO_WM_UNIT_ID" val="custom20184651_4*l_h_a*1_3_1"/>
  <p:tag name="KSO_WM_UNIT_LAYERLEVEL" val="1_1_1"/>
  <p:tag name="KSO_WM_UNIT_VALUE" val="16"/>
  <p:tag name="KSO_WM_UNIT_HIGHLIGHT" val="0"/>
  <p:tag name="KSO_WM_UNIT_COMPATIBLE" val="0"/>
  <p:tag name="KSO_WM_UNIT_CLEAR" val="0"/>
  <p:tag name="KSO_WM_UNIT_PRESET_TEXT_INDEX" val="3"/>
  <p:tag name="KSO_WM_UNIT_PRESET_TEXT_LEN" val="17"/>
  <p:tag name="KSO_WM_BEAUTIFY_FLAG" val="#wm#"/>
  <p:tag name="KSO_WM_TAG_VERSION" val="1.0"/>
  <p:tag name="KSO_WM_DIAGRAM_GROUP_CODE" val="l1-1"/>
  <p:tag name="KSO_WM_UNIT_TEXT_FILL_FORE_SCHEMECOLOR_INDEX" val="13"/>
  <p:tag name="KSO_WM_UNIT_TEXT_FILL_TYPE" val="1"/>
  <p:tag name="KSO_WM_UNIT_USESOURCEFORMAT_APPLY" val="1"/>
</p:tagLst>
</file>

<file path=ppt/tags/tag1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4_1"/>
  <p:tag name="KSO_WM_UNIT_ID" val="custom20184651_4*l_h_a*1_4_1"/>
  <p:tag name="KSO_WM_UNIT_LAYERLEVEL" val="1_1_1"/>
  <p:tag name="KSO_WM_UNIT_VALUE" val="16"/>
  <p:tag name="KSO_WM_UNIT_HIGHLIGHT" val="0"/>
  <p:tag name="KSO_WM_UNIT_COMPATIBLE" val="0"/>
  <p:tag name="KSO_WM_UNIT_CLEAR" val="0"/>
  <p:tag name="KSO_WM_UNIT_PRESET_TEXT_INDEX" val="3"/>
  <p:tag name="KSO_WM_UNIT_PRESET_TEXT_LEN" val="17"/>
  <p:tag name="KSO_WM_BEAUTIFY_FLAG" val="#wm#"/>
  <p:tag name="KSO_WM_TAG_VERSION" val="1.0"/>
  <p:tag name="KSO_WM_DIAGRAM_GROUP_CODE" val="l1-1"/>
  <p:tag name="KSO_WM_UNIT_TEXT_FILL_FORE_SCHEMECOLOR_INDEX" val="13"/>
  <p:tag name="KSO_WM_UNIT_TEXT_FILL_TYPE" val="1"/>
  <p:tag name="KSO_WM_UNIT_USESOURCEFORMAT_APPLY" val="1"/>
</p:tagLst>
</file>

<file path=ppt/tags/tag1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4*a*1"/>
  <p:tag name="KSO_WM_UNIT_LAYERLEVEL" val="1"/>
  <p:tag name="KSO_WM_UNIT_ISCONTENTSTITLE" val="1"/>
  <p:tag name="KSO_WM_UNIT_VALUE" val="8"/>
  <p:tag name="KSO_WM_UNIT_HIGHLIGHT" val="0"/>
  <p:tag name="KSO_WM_UNIT_COMPATIBLE" val="0"/>
  <p:tag name="KSO_WM_UNIT_CLEAR" val="0"/>
  <p:tag name="KSO_WM_BEAUTIFY_FLAG" val="#wm#"/>
  <p:tag name="KSO_WM_TAG_VERSION" val="1.0"/>
  <p:tag name="KSO_WM_UNIT_PRESET_TEXT" val="CONTENT"/>
</p:tagLst>
</file>

<file path=ppt/tags/tag1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1"/>
  <p:tag name="KSO_WM_UNIT_ID" val="custom20184651_4*l_h_i*1_2_1"/>
  <p:tag name="KSO_WM_UNIT_LAYERLEVEL" val="1_1_1"/>
  <p:tag name="KSO_WM_BEAUTIFY_FLAG" val="#wm#"/>
  <p:tag name="KSO_WM_TAG_VERSION" val="1.0"/>
  <p:tag name="KSO_WM_DIAGRAM_GROUP_CODE" val="l1-1"/>
  <p:tag name="KSO_WM_UNIT_FILL_FORE_SCHEMECOLOR_INDEX" val="5"/>
  <p:tag name="KSO_WM_UNIT_FILL_TYPE" val="1"/>
  <p:tag name="KSO_WM_UNIT_TEXT_FILL_FORE_SCHEMECOLOR_INDEX" val="2"/>
  <p:tag name="KSO_WM_UNIT_TEXT_FILL_TYPE" val="1"/>
  <p:tag name="KSO_WM_UNIT_USESOURCEFORMAT_APPLY" val="1"/>
</p:tagLst>
</file>

<file path=ppt/tags/tag1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1"/>
  <p:tag name="KSO_WM_UNIT_ID" val="custom20184651_4*l_h_i*1_3_1"/>
  <p:tag name="KSO_WM_UNIT_LAYERLEVEL" val="1_1_1"/>
  <p:tag name="KSO_WM_BEAUTIFY_FLAG" val="#wm#"/>
  <p:tag name="KSO_WM_TAG_VERSION" val="1.0"/>
  <p:tag name="KSO_WM_DIAGRAM_GROUP_CODE" val="l1-1"/>
  <p:tag name="KSO_WM_UNIT_FILL_FORE_SCHEMECOLOR_INDEX" val="5"/>
  <p:tag name="KSO_WM_UNIT_FILL_TYPE" val="1"/>
  <p:tag name="KSO_WM_UNIT_TEXT_FILL_FORE_SCHEMECOLOR_INDEX" val="2"/>
  <p:tag name="KSO_WM_UNIT_TEXT_FILL_TYPE" val="1"/>
  <p:tag name="KSO_WM_UNIT_USESOURCEFORMAT_APPLY" val="1"/>
</p:tagLst>
</file>

<file path=ppt/tags/tag1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4_1"/>
  <p:tag name="KSO_WM_UNIT_ID" val="custom20184651_4*l_h_i*1_4_1"/>
  <p:tag name="KSO_WM_UNIT_LAYERLEVEL" val="1_1_1"/>
  <p:tag name="KSO_WM_BEAUTIFY_FLAG" val="#wm#"/>
  <p:tag name="KSO_WM_TAG_VERSION" val="1.0"/>
  <p:tag name="KSO_WM_DIAGRAM_GROUP_CODE" val="l1-1"/>
  <p:tag name="KSO_WM_UNIT_FILL_FORE_SCHEMECOLOR_INDEX" val="5"/>
  <p:tag name="KSO_WM_UNIT_FILL_TYPE" val="1"/>
  <p:tag name="KSO_WM_UNIT_TEXT_FILL_FORE_SCHEMECOLOR_INDEX" val="2"/>
  <p:tag name="KSO_WM_UNIT_TEXT_FILL_TYPE" val="1"/>
  <p:tag name="KSO_WM_UNIT_USESOURCEFORMAT_APPLY" val="1"/>
</p:tagLst>
</file>

<file path=ppt/tags/tag1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1"/>
  <p:tag name="KSO_WM_UNIT_ID" val="custom20184651_4*l_h_i*1_1_1"/>
  <p:tag name="KSO_WM_UNIT_LAYERLEVEL" val="1_1_1"/>
  <p:tag name="KSO_WM_BEAUTIFY_FLAG" val="#wm#"/>
  <p:tag name="KSO_WM_TAG_VERSION" val="1.0"/>
  <p:tag name="KSO_WM_DIAGRAM_GROUP_CODE" val="l1-1"/>
  <p:tag name="KSO_WM_UNIT_FILL_FORE_SCHEMECOLOR_INDEX" val="5"/>
  <p:tag name="KSO_WM_UNIT_FILL_TYPE" val="1"/>
  <p:tag name="KSO_WM_UNIT_TEXT_FILL_FORE_SCHEMECOLOR_INDEX" val="2"/>
  <p:tag name="KSO_WM_UNIT_TEXT_FILL_TYPE" val="1"/>
  <p:tag name="KSO_WM_UNIT_USESOURCEFORMAT_APPLY" val="1"/>
</p:tagLst>
</file>

<file path=ppt/tags/tag1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2"/>
  <p:tag name="KSO_WM_UNIT_ID" val="custom20184651_4*l_h_i*1_1_2"/>
  <p:tag name="KSO_WM_UNIT_LAYERLEVEL" val="1_1_1"/>
  <p:tag name="KSO_WM_BEAUTIFY_FLAG" val="#wm#"/>
  <p:tag name="KSO_WM_TAG_VERSION" val="1.0"/>
  <p:tag name="KSO_WM_DIAGRAM_GROUP_CODE" val="l1-1"/>
  <p:tag name="KSO_WM_UNIT_TEXT_FILL_FORE_SCHEMECOLOR_INDEX" val="14"/>
  <p:tag name="KSO_WM_UNIT_TEXT_FILL_TYPE" val="1"/>
  <p:tag name="KSO_WM_UNIT_USESOURCEFORMAT_APPLY" val="1"/>
</p:tagLst>
</file>

<file path=ppt/tags/tag2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2"/>
  <p:tag name="KSO_WM_UNIT_ID" val="custom20184651_4*l_h_i*1_2_2"/>
  <p:tag name="KSO_WM_UNIT_LAYERLEVEL" val="1_1_1"/>
  <p:tag name="KSO_WM_BEAUTIFY_FLAG" val="#wm#"/>
  <p:tag name="KSO_WM_TAG_VERSION" val="1.0"/>
  <p:tag name="KSO_WM_DIAGRAM_GROUP_CODE" val="l1-1"/>
  <p:tag name="KSO_WM_UNIT_TEXT_FILL_FORE_SCHEMECOLOR_INDEX" val="14"/>
  <p:tag name="KSO_WM_UNIT_TEXT_FILL_TYPE" val="1"/>
  <p:tag name="KSO_WM_UNIT_USESOURCEFORMAT_APPLY" val="1"/>
</p:tagLst>
</file>

<file path=ppt/tags/tag2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2"/>
  <p:tag name="KSO_WM_UNIT_ID" val="custom20184651_4*l_h_i*1_3_2"/>
  <p:tag name="KSO_WM_UNIT_LAYERLEVEL" val="1_1_1"/>
  <p:tag name="KSO_WM_BEAUTIFY_FLAG" val="#wm#"/>
  <p:tag name="KSO_WM_TAG_VERSION" val="1.0"/>
  <p:tag name="KSO_WM_DIAGRAM_GROUP_CODE" val="l1-1"/>
  <p:tag name="KSO_WM_UNIT_TEXT_FILL_FORE_SCHEMECOLOR_INDEX" val="14"/>
  <p:tag name="KSO_WM_UNIT_TEXT_FILL_TYPE" val="1"/>
  <p:tag name="KSO_WM_UNIT_USESOURCEFORMAT_APPLY" val="1"/>
</p:tagLst>
</file>

<file path=ppt/tags/tag2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4_2"/>
  <p:tag name="KSO_WM_UNIT_ID" val="custom20184651_4*l_h_i*1_4_2"/>
  <p:tag name="KSO_WM_UNIT_LAYERLEVEL" val="1_1_1"/>
  <p:tag name="KSO_WM_BEAUTIFY_FLAG" val="#wm#"/>
  <p:tag name="KSO_WM_TAG_VERSION" val="1.0"/>
  <p:tag name="KSO_WM_DIAGRAM_GROUP_CODE" val="l1-1"/>
  <p:tag name="KSO_WM_UNIT_TEXT_FILL_FORE_SCHEMECOLOR_INDEX" val="14"/>
  <p:tag name="KSO_WM_UNIT_TEXT_FILL_TYPE" val="1"/>
  <p:tag name="KSO_WM_UNIT_USESOURCEFORMAT_APPLY" val="1"/>
</p:tagLst>
</file>

<file path=ppt/tags/tag2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5"/>
  <p:tag name="KSO_WM_SLIDE_INDEX" val="5"/>
  <p:tag name="KSO_WM_SLIDE_ITEM_CNT" val="1"/>
  <p:tag name="KSO_WM_SLIDE_LAYOUT" val="f_e"/>
  <p:tag name="KSO_WM_SLIDE_LAYOUT_CNT" val="1_1"/>
  <p:tag name="KSO_WM_SLIDE_TYPE" val="sectionTitle"/>
  <p:tag name="KSO_WM_BEAUTIFY_FLAG" val="#wm#"/>
  <p:tag name="KSO_WM_SLIDE_SUBTYPE" val="pureTxt"/>
</p:tagLst>
</file>

<file path=ppt/tags/tag2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5*f*1"/>
  <p:tag name="KSO_WM_UNIT_LAYERLEVEL" val="1"/>
  <p:tag name="KSO_WM_UNIT_VALUE" val="55"/>
  <p:tag name="KSO_WM_UNIT_HIGHLIGHT" val="0"/>
  <p:tag name="KSO_WM_UNIT_COMPATIBLE" val="0"/>
  <p:tag name="KSO_WM_UNIT_CLEAR" val="0"/>
  <p:tag name="KSO_WM_UNIT_PRESET_TEXT_INDEX" val="4"/>
  <p:tag name="KSO_WM_UNIT_PRESET_TEXT_LEN" val="114"/>
  <p:tag name="KSO_WM_BEAUTIFY_FLAG" val="#wm#"/>
  <p:tag name="KSO_WM_TAG_VERSION" val="1.0"/>
</p:tagLst>
</file>

<file path=ppt/tags/tag2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e"/>
  <p:tag name="KSO_WM_UNIT_INDEX" val="1"/>
  <p:tag name="KSO_WM_UNIT_ID" val="custom20184651_5*e*1"/>
  <p:tag name="KSO_WM_UNIT_LAYERLEVEL" val="1"/>
  <p:tag name="KSO_WM_UNIT_VALUE" val="6"/>
  <p:tag name="KSO_WM_UNIT_HIGHLIGHT" val="0"/>
  <p:tag name="KSO_WM_UNIT_COMPATIBLE" val="1"/>
  <p:tag name="KSO_WM_UNIT_CLEAR" val="0"/>
  <p:tag name="KSO_WM_BEAUTIFY_FLAG" val="#wm#"/>
  <p:tag name="KSO_WM_TAG_VERSION" val="1.0"/>
  <p:tag name="KSO_WM_UNIT_PRESET_TEXT" val="PART&#10;ONE"/>
</p:tagLst>
</file>

<file path=ppt/tags/tag26.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2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6"/>
  <p:tag name="KSO_WM_SLIDE_INDEX" val="6"/>
  <p:tag name="KSO_WM_SLIDE_ITEM_CNT" val="2"/>
  <p:tag name="KSO_WM_SLIDE_LAYOUT" val="a_l"/>
  <p:tag name="KSO_WM_SLIDE_LAYOUT_CNT" val="1_1"/>
  <p:tag name="KSO_WM_SLIDE_TYPE" val="text"/>
  <p:tag name="KSO_WM_BEAUTIFY_FLAG" val="#wm#"/>
  <p:tag name="KSO_WM_SLIDE_POSITION" val="344*165"/>
  <p:tag name="KSO_WM_SLIDE_SIZE" val="569*331"/>
  <p:tag name="KSO_WM_DIAGRAM_GROUP_CODE" val="l1-2"/>
  <p:tag name="KSO_WM_SLIDE_SUBTYPE" val="diag"/>
</p:tagLst>
</file>

<file path=ppt/tags/tag2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6*i*0"/>
  <p:tag name="KSO_WM_TEMPLATE_CATEGORY" val="custom"/>
  <p:tag name="KSO_WM_TEMPLATE_INDEX" val="20184651"/>
  <p:tag name="KSO_WM_UNIT_INDEX" val="0"/>
</p:tagLst>
</file>

<file path=ppt/tags/tag2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6*i*1"/>
  <p:tag name="KSO_WM_TEMPLATE_CATEGORY" val="custom"/>
  <p:tag name="KSO_WM_TEMPLATE_INDEX" val="20184651"/>
  <p:tag name="KSO_WM_UNIT_INDEX" val="1"/>
</p:tagLst>
</file>

<file path=ppt/tags/tag3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6*a*1"/>
  <p:tag name="KSO_WM_UNIT_LAYERLEVEL" val="1"/>
  <p:tag name="KSO_WM_UNIT_VALUE" val="13"/>
  <p:tag name="KSO_WM_UNIT_ISCONTENTSTITLE" val="0"/>
  <p:tag name="KSO_WM_UNIT_HIGHLIGHT" val="0"/>
  <p:tag name="KSO_WM_UNIT_COMPATIBLE" val="0"/>
  <p:tag name="KSO_WM_UNIT_CLEAR" val="0"/>
  <p:tag name="KSO_WM_UNIT_PRESET_TEXT_INDEX" val="3"/>
  <p:tag name="KSO_WM_UNIT_PRESET_TEXT_LEN" val="17"/>
  <p:tag name="KSO_WM_BEAUTIFY_FLAG" val="#wm#"/>
  <p:tag name="KSO_WM_TAG_VERSION" val="1.0"/>
</p:tagLst>
</file>

<file path=ppt/tags/tag3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1"/>
  <p:tag name="KSO_WM_UNIT_ID" val="custom20184651_6*l_h_i*1_1_1"/>
  <p:tag name="KSO_WM_UNIT_LAYERLEVEL" val="1_1_1"/>
  <p:tag name="KSO_WM_BEAUTIFY_FLAG" val="#wm#"/>
  <p:tag name="KSO_WM_TAG_VERSION" val="1.0"/>
  <p:tag name="KSO_WM_DIAGRAM_GROUP_CODE" val="l1-2"/>
  <p:tag name="KSO_WM_UNIT_FILL_FORE_SCHEMECOLOR_INDEX" val="8"/>
  <p:tag name="KSO_WM_UNIT_FILL_TYPE" val="1"/>
  <p:tag name="KSO_WM_UNIT_TEXT_FILL_FORE_SCHEMECOLOR_INDEX" val="2"/>
  <p:tag name="KSO_WM_UNIT_TEXT_FILL_TYPE" val="1"/>
  <p:tag name="KSO_WM_UNIT_USESOURCEFORMAT_APPLY" val="1"/>
</p:tagLst>
</file>

<file path=ppt/tags/tag3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1"/>
  <p:tag name="KSO_WM_UNIT_ID" val="custom20184651_6*l_h_i*1_2_1"/>
  <p:tag name="KSO_WM_UNIT_LAYERLEVEL" val="1_1_1"/>
  <p:tag name="KSO_WM_BEAUTIFY_FLAG" val="#wm#"/>
  <p:tag name="KSO_WM_TAG_VERSION" val="1.0"/>
  <p:tag name="KSO_WM_DIAGRAM_GROUP_CODE" val="l1-2"/>
  <p:tag name="KSO_WM_UNIT_FILL_FORE_SCHEMECOLOR_INDEX" val="6"/>
  <p:tag name="KSO_WM_UNIT_FILL_TYPE" val="1"/>
  <p:tag name="KSO_WM_UNIT_TEXT_FILL_FORE_SCHEMECOLOR_INDEX" val="2"/>
  <p:tag name="KSO_WM_UNIT_TEXT_FILL_TYPE" val="1"/>
  <p:tag name="KSO_WM_UNIT_USESOURCEFORMAT_APPLY" val="1"/>
</p:tagLst>
</file>

<file path=ppt/tags/tag3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2"/>
  <p:tag name="KSO_WM_UNIT_ID" val="custom20184651_6*l_h_i*1_1_2"/>
  <p:tag name="KSO_WM_UNIT_LAYERLEVEL" val="1_1_1"/>
  <p:tag name="KSO_WM_BEAUTIFY_FLAG" val="#wm#"/>
  <p:tag name="KSO_WM_TAG_VERSION" val="1.0"/>
  <p:tag name="KSO_WM_DIAGRAM_GROUP_CODE" val="l1-2"/>
  <p:tag name="KSO_WM_UNIT_FILL_FORE_SCHEMECOLOR_INDEX" val="6"/>
  <p:tag name="KSO_WM_UNIT_FILL_TYPE" val="1"/>
  <p:tag name="KSO_WM_UNIT_TEXT_FILL_FORE_SCHEMECOLOR_INDEX" val="1"/>
  <p:tag name="KSO_WM_UNIT_TEXT_FILL_TYPE" val="1"/>
  <p:tag name="KSO_WM_UNIT_USESOURCEFORMAT_APPLY" val="1"/>
</p:tagLst>
</file>

<file path=ppt/tags/tag3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2"/>
  <p:tag name="KSO_WM_UNIT_ID" val="custom20184651_6*l_h_i*1_2_2"/>
  <p:tag name="KSO_WM_UNIT_LAYERLEVEL" val="1_1_1"/>
  <p:tag name="KSO_WM_BEAUTIFY_FLAG" val="#wm#"/>
  <p:tag name="KSO_WM_TAG_VERSION" val="1.0"/>
  <p:tag name="KSO_WM_DIAGRAM_GROUP_CODE" val="l1-2"/>
  <p:tag name="KSO_WM_UNIT_FILL_FORE_SCHEMECOLOR_INDEX" val="8"/>
  <p:tag name="KSO_WM_UNIT_FILL_TYPE" val="1"/>
  <p:tag name="KSO_WM_UNIT_TEXT_FILL_FORE_SCHEMECOLOR_INDEX" val="1"/>
  <p:tag name="KSO_WM_UNIT_TEXT_FILL_TYPE" val="1"/>
  <p:tag name="KSO_WM_UNIT_USESOURCEFORMAT_APPLY" val="1"/>
</p:tagLst>
</file>

<file path=ppt/tags/tag3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1_1"/>
  <p:tag name="KSO_WM_UNIT_ID" val="custom20184651_6*l_h_a*1_1_1"/>
  <p:tag name="KSO_WM_UNIT_LAYERLEVEL" val="1_1_1"/>
  <p:tag name="KSO_WM_UNIT_VALUE" val="10"/>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2"/>
  <p:tag name="KSO_WM_UNIT_TEXT_FILL_FORE_SCHEMECOLOR_INDEX" val="14"/>
  <p:tag name="KSO_WM_UNIT_TEXT_FILL_TYPE" val="1"/>
  <p:tag name="KSO_WM_UNIT_USESOURCEFORMAT_APPLY" val="1"/>
</p:tagLst>
</file>

<file path=ppt/tags/tag3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1_1"/>
  <p:tag name="KSO_WM_UNIT_ID" val="custom20184651_6*l_h_f*1_1_1"/>
  <p:tag name="KSO_WM_UNIT_LAYERLEVEL" val="1_1_1"/>
  <p:tag name="KSO_WM_UNIT_VALUE" val="30"/>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2"/>
  <p:tag name="KSO_WM_UNIT_TEXT_FILL_FORE_SCHEMECOLOR_INDEX" val="14"/>
  <p:tag name="KSO_WM_UNIT_TEXT_FILL_TYPE" val="1"/>
  <p:tag name="KSO_WM_UNIT_USESOURCEFORMAT_APPLY" val="1"/>
</p:tagLst>
</file>

<file path=ppt/tags/tag3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2_1"/>
  <p:tag name="KSO_WM_UNIT_ID" val="custom20184651_6*l_h_a*1_2_1"/>
  <p:tag name="KSO_WM_UNIT_LAYERLEVEL" val="1_1_1"/>
  <p:tag name="KSO_WM_UNIT_VALUE" val="10"/>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2"/>
  <p:tag name="KSO_WM_UNIT_TEXT_FILL_FORE_SCHEMECOLOR_INDEX" val="14"/>
  <p:tag name="KSO_WM_UNIT_TEXT_FILL_TYPE" val="1"/>
  <p:tag name="KSO_WM_UNIT_USESOURCEFORMAT_APPLY" val="1"/>
</p:tagLst>
</file>

<file path=ppt/tags/tag3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2_1"/>
  <p:tag name="KSO_WM_UNIT_ID" val="custom20184651_6*l_h_f*1_2_1"/>
  <p:tag name="KSO_WM_UNIT_LAYERLEVEL" val="1_1_1"/>
  <p:tag name="KSO_WM_UNIT_VALUE" val="30"/>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2"/>
  <p:tag name="KSO_WM_UNIT_TEXT_FILL_FORE_SCHEMECOLOR_INDEX" val="14"/>
  <p:tag name="KSO_WM_UNIT_TEXT_FILL_TYPE" val="1"/>
  <p:tag name="KSO_WM_UNIT_USESOURCEFORMAT_APPLY" val="1"/>
</p:tagLst>
</file>

<file path=ppt/tags/tag3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9"/>
  <p:tag name="KSO_WM_SLIDE_INDEX" val="9"/>
  <p:tag name="KSO_WM_SLIDE_ITEM_CNT" val="4"/>
  <p:tag name="KSO_WM_SLIDE_LAYOUT" val="a_l"/>
  <p:tag name="KSO_WM_SLIDE_LAYOUT_CNT" val="1_1"/>
  <p:tag name="KSO_WM_SLIDE_TYPE" val="text"/>
  <p:tag name="KSO_WM_BEAUTIFY_FLAG" val="#wm#"/>
  <p:tag name="KSO_WM_SLIDE_POSITION" val="175*220"/>
  <p:tag name="KSO_WM_SLIDE_SIZE" val="609*207"/>
  <p:tag name="KSO_WM_DIAGRAM_GROUP_CODE" val="l1-3"/>
  <p:tag name="KSO_WM_SLIDE_SUBTYPE" val="diag"/>
</p:tagLst>
</file>

<file path=ppt/tags/tag4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9*i*0"/>
  <p:tag name="KSO_WM_TEMPLATE_CATEGORY" val="custom"/>
  <p:tag name="KSO_WM_TEMPLATE_INDEX" val="20184651"/>
  <p:tag name="KSO_WM_UNIT_INDEX" val="0"/>
</p:tagLst>
</file>

<file path=ppt/tags/tag4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9*i*1"/>
  <p:tag name="KSO_WM_TEMPLATE_CATEGORY" val="custom"/>
  <p:tag name="KSO_WM_TEMPLATE_INDEX" val="20184651"/>
  <p:tag name="KSO_WM_UNIT_INDEX" val="1"/>
</p:tagLst>
</file>

<file path=ppt/tags/tag4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9*a*1"/>
  <p:tag name="KSO_WM_UNIT_LAYERLEVEL" val="1"/>
  <p:tag name="KSO_WM_UNIT_VALUE" val="10"/>
  <p:tag name="KSO_WM_UNIT_ISCONTENTSTITLE" val="0"/>
  <p:tag name="KSO_WM_UNIT_HIGHLIGHT" val="0"/>
  <p:tag name="KSO_WM_UNIT_COMPATIBLE" val="0"/>
  <p:tag name="KSO_WM_UNIT_CLEAR" val="0"/>
  <p:tag name="KSO_WM_UNIT_PRESET_TEXT_INDEX" val="3"/>
  <p:tag name="KSO_WM_UNIT_PRESET_TEXT_LEN" val="12"/>
  <p:tag name="KSO_WM_BEAUTIFY_FLAG" val="#wm#"/>
  <p:tag name="KSO_WM_TAG_VERSION" val="1.0"/>
</p:tagLst>
</file>

<file path=ppt/tags/tag4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1"/>
  <p:tag name="KSO_WM_UNIT_ID" val="custom20184651_9*l_h_i*1_3_1"/>
  <p:tag name="KSO_WM_UNIT_LAYERLEVEL" val="1_1_1"/>
  <p:tag name="KSO_WM_BEAUTIFY_FLAG" val="#wm#"/>
  <p:tag name="KSO_WM_TAG_VERSION" val="1.0"/>
  <p:tag name="KSO_WM_DIAGRAM_GROUP_CODE" val="l1-3"/>
  <p:tag name="KSO_WM_UNIT_FILL_FORE_SCHEMECOLOR_INDEX" val="6"/>
  <p:tag name="KSO_WM_UNIT_FILL_TYPE" val="1"/>
  <p:tag name="KSO_WM_UNIT_TEXT_FILL_FORE_SCHEMECOLOR_INDEX" val="2"/>
  <p:tag name="KSO_WM_UNIT_TEXT_FILL_TYPE" val="1"/>
  <p:tag name="KSO_WM_UNIT_USESOURCEFORMAT_APPLY" val="1"/>
</p:tagLst>
</file>

<file path=ppt/tags/tag4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2"/>
  <p:tag name="KSO_WM_UNIT_ID" val="custom20184651_9*l_h_i*1_3_2"/>
  <p:tag name="KSO_WM_UNIT_LAYERLEVEL" val="1_1_1"/>
  <p:tag name="KSO_WM_BEAUTIFY_FLAG" val="#wm#"/>
  <p:tag name="KSO_WM_TAG_VERSION" val="1.0"/>
  <p:tag name="KSO_WM_DIAGRAM_GROUP_CODE" val="l1-3"/>
  <p:tag name="KSO_WM_UNIT_FILL_FORE_SCHEMECOLOR_INDEX" val="8"/>
  <p:tag name="KSO_WM_UNIT_FILL_TYPE" val="1"/>
  <p:tag name="KSO_WM_UNIT_TEXT_FILL_FORE_SCHEMECOLOR_INDEX" val="1"/>
  <p:tag name="KSO_WM_UNIT_TEXT_FILL_TYPE" val="1"/>
  <p:tag name="KSO_WM_UNIT_USESOURCEFORMAT_APPLY" val="1"/>
</p:tagLst>
</file>

<file path=ppt/tags/tag4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3_1"/>
  <p:tag name="KSO_WM_UNIT_ID" val="custom20184651_9*l_h_f*1_3_1"/>
  <p:tag name="KSO_WM_UNIT_LAYERLEVEL" val="1_1_1"/>
  <p:tag name="KSO_WM_UNIT_VALUE" val="24"/>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3"/>
  <p:tag name="KSO_WM_UNIT_TEXT_FILL_FORE_SCHEMECOLOR_INDEX" val="13"/>
  <p:tag name="KSO_WM_UNIT_TEXT_FILL_TYPE" val="1"/>
  <p:tag name="KSO_WM_UNIT_USESOURCEFORMAT_APPLY" val="1"/>
</p:tagLst>
</file>

<file path=ppt/tags/tag4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18"/>
  <p:tag name="KSO_WM_SLIDE_INDEX" val="18"/>
  <p:tag name="KSO_WM_SLIDE_ITEM_CNT" val="4"/>
  <p:tag name="KSO_WM_SLIDE_LAYOUT" val="a_f_l_d"/>
  <p:tag name="KSO_WM_SLIDE_LAYOUT_CNT" val="1_2_1_1"/>
  <p:tag name="KSO_WM_SLIDE_TYPE" val="text"/>
  <p:tag name="KSO_WM_BEAUTIFY_FLAG" val="#wm#"/>
  <p:tag name="KSO_WM_SLIDE_POSITION" val="27*89"/>
  <p:tag name="KSO_WM_SLIDE_SIZE" val="881*367"/>
  <p:tag name="KSO_WM_DIAGRAM_GROUP_CODE" val="l1-8"/>
  <p:tag name="KSO_WM_SLIDE_SUBTYPE" val="diag"/>
</p:tagLst>
</file>

<file path=ppt/tags/tag4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8*i*0"/>
  <p:tag name="KSO_WM_TEMPLATE_CATEGORY" val="custom"/>
  <p:tag name="KSO_WM_TEMPLATE_INDEX" val="20184651"/>
  <p:tag name="KSO_WM_UNIT_INDEX" val="0"/>
</p:tagLst>
</file>

<file path=ppt/tags/tag48.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8*i*1"/>
  <p:tag name="KSO_WM_TEMPLATE_CATEGORY" val="custom"/>
  <p:tag name="KSO_WM_TEMPLATE_INDEX" val="20184651"/>
  <p:tag name="KSO_WM_UNIT_INDEX" val="1"/>
</p:tagLst>
</file>

<file path=ppt/tags/tag4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18*a*1"/>
  <p:tag name="KSO_WM_UNIT_LAYERLEVEL" val="1"/>
  <p:tag name="KSO_WM_UNIT_VALUE" val="22"/>
  <p:tag name="KSO_WM_UNIT_ISCONTENTSTITLE" val="0"/>
  <p:tag name="KSO_WM_UNIT_HIGHLIGHT" val="0"/>
  <p:tag name="KSO_WM_UNIT_COMPATIBLE" val="0"/>
  <p:tag name="KSO_WM_UNIT_CLEAR" val="0"/>
  <p:tag name="KSO_WM_UNIT_PRESET_TEXT_INDEX" val="3"/>
  <p:tag name="KSO_WM_UNIT_PRESET_TEXT_LEN" val="17"/>
  <p:tag name="KSO_WM_BEAUTIFY_FLAG" val="#wm#"/>
  <p:tag name="KSO_WM_TAG_VERSION" val="1.0"/>
</p:tagLst>
</file>

<file path=ppt/tags/tag5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18*f*1"/>
  <p:tag name="KSO_WM_UNIT_LAYERLEVEL" val="1"/>
  <p:tag name="KSO_WM_UNIT_VALUE" val="75"/>
  <p:tag name="KSO_WM_UNIT_HIGHLIGHT" val="0"/>
  <p:tag name="KSO_WM_UNIT_COMPATIBLE" val="0"/>
  <p:tag name="KSO_WM_UNIT_CLEAR" val="0"/>
  <p:tag name="KSO_WM_UNIT_PRESET_TEXT_INDEX" val="4"/>
  <p:tag name="KSO_WM_UNIT_PRESET_TEXT_LEN" val="171"/>
  <p:tag name="KSO_WM_BEAUTIFY_FLAG" val="#wm#"/>
  <p:tag name="KSO_WM_TAG_VERSION" val="1.0"/>
</p:tagLst>
</file>

<file path=ppt/tags/tag5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2"/>
  <p:tag name="KSO_WM_UNIT_ID" val="custom20184651_18*f*2"/>
  <p:tag name="KSO_WM_UNIT_LAYERLEVEL" val="1"/>
  <p:tag name="KSO_WM_UNIT_VALUE" val="75"/>
  <p:tag name="KSO_WM_UNIT_HIGHLIGHT" val="0"/>
  <p:tag name="KSO_WM_UNIT_COMPATIBLE" val="0"/>
  <p:tag name="KSO_WM_UNIT_CLEAR" val="0"/>
  <p:tag name="KSO_WM_UNIT_PRESET_TEXT_INDEX" val="4"/>
  <p:tag name="KSO_WM_UNIT_PRESET_TEXT_LEN" val="171"/>
  <p:tag name="KSO_WM_BEAUTIFY_FLAG" val="#wm#"/>
  <p:tag name="KSO_WM_TAG_VERSION" val="1.0"/>
</p:tagLst>
</file>

<file path=ppt/tags/tag5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1"/>
  <p:tag name="KSO_WM_UNIT_ID" val="custom20184651_18*l_h_i*1_1_1"/>
  <p:tag name="KSO_WM_UNIT_LAYERLEVEL" val="1_1_1"/>
  <p:tag name="KSO_WM_BEAUTIFY_FLAG" val="#wm#"/>
  <p:tag name="KSO_WM_TAG_VERSION" val="1.0"/>
  <p:tag name="KSO_WM_DIAGRAM_GROUP_CODE" val="l1-8"/>
  <p:tag name="KSO_WM_UNIT_FILL_FORE_SCHEMECOLOR_INDEX" val="6"/>
  <p:tag name="KSO_WM_UNIT_FILL_TYPE" val="1"/>
  <p:tag name="KSO_WM_UNIT_TEXT_FILL_FORE_SCHEMECOLOR_INDEX" val="2"/>
  <p:tag name="KSO_WM_UNIT_TEXT_FILL_TYPE" val="1"/>
  <p:tag name="KSO_WM_UNIT_USESOURCEFORMAT_APPLY" val="1"/>
</p:tagLst>
</file>

<file path=ppt/tags/tag5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1"/>
  <p:tag name="KSO_WM_UNIT_ID" val="custom20184651_18*l_h_i*1_2_1"/>
  <p:tag name="KSO_WM_UNIT_LAYERLEVEL" val="1_1_1"/>
  <p:tag name="KSO_WM_BEAUTIFY_FLAG" val="#wm#"/>
  <p:tag name="KSO_WM_TAG_VERSION" val="1.0"/>
  <p:tag name="KSO_WM_DIAGRAM_GROUP_CODE" val="l1-8"/>
  <p:tag name="KSO_WM_UNIT_FILL_FORE_SCHEMECOLOR_INDEX" val="6"/>
  <p:tag name="KSO_WM_UNIT_FILL_TYPE" val="1"/>
  <p:tag name="KSO_WM_UNIT_TEXT_FILL_FORE_SCHEMECOLOR_INDEX" val="2"/>
  <p:tag name="KSO_WM_UNIT_TEXT_FILL_TYPE" val="1"/>
  <p:tag name="KSO_WM_UNIT_USESOURCEFORMAT_APPLY" val="1"/>
</p:tagLst>
</file>

<file path=ppt/tags/tag5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1"/>
  <p:tag name="KSO_WM_UNIT_ID" val="custom20184651_18*l_h_i*1_3_1"/>
  <p:tag name="KSO_WM_UNIT_LAYERLEVEL" val="1_1_1"/>
  <p:tag name="KSO_WM_BEAUTIFY_FLAG" val="#wm#"/>
  <p:tag name="KSO_WM_TAG_VERSION" val="1.0"/>
  <p:tag name="KSO_WM_DIAGRAM_GROUP_CODE" val="l1-8"/>
  <p:tag name="KSO_WM_UNIT_FILL_FORE_SCHEMECOLOR_INDEX" val="6"/>
  <p:tag name="KSO_WM_UNIT_FILL_TYPE" val="1"/>
  <p:tag name="KSO_WM_UNIT_TEXT_FILL_FORE_SCHEMECOLOR_INDEX" val="2"/>
  <p:tag name="KSO_WM_UNIT_TEXT_FILL_TYPE" val="1"/>
  <p:tag name="KSO_WM_UNIT_USESOURCEFORMAT_APPLY" val="1"/>
</p:tagLst>
</file>

<file path=ppt/tags/tag5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1_1"/>
  <p:tag name="KSO_WM_UNIT_ID" val="custom20184651_18*l_h_f*1_1_1"/>
  <p:tag name="KSO_WM_UNIT_LAYERLEVEL" val="1_1_1"/>
  <p:tag name="KSO_WM_UNIT_VALUE" val="26"/>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5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2_1"/>
  <p:tag name="KSO_WM_UNIT_ID" val="custom20184651_18*l_h_f*1_2_1"/>
  <p:tag name="KSO_WM_UNIT_LAYERLEVEL" val="1_1_1"/>
  <p:tag name="KSO_WM_UNIT_VALUE" val="26"/>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5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3_1"/>
  <p:tag name="KSO_WM_UNIT_ID" val="custom20184651_18*l_h_f*1_3_1"/>
  <p:tag name="KSO_WM_UNIT_LAYERLEVEL" val="1_1_1"/>
  <p:tag name="KSO_WM_UNIT_VALUE" val="26"/>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5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2"/>
  <p:tag name="KSO_WM_UNIT_ID" val="custom20184651_18*l_h_i*1_2_2"/>
  <p:tag name="KSO_WM_UNIT_LAYERLEVEL" val="1_1_1"/>
  <p:tag name="KSO_WM_BEAUTIFY_FLAG" val="#wm#"/>
  <p:tag name="KSO_WM_TAG_VERSION" val="1.0"/>
  <p:tag name="KSO_WM_DIAGRAM_GROUP_CODE" val="l1-8"/>
  <p:tag name="KSO_WM_UNIT_LINE_FORE_SCHEMECOLOR_INDEX" val="6"/>
  <p:tag name="KSO_WM_UNIT_LINE_FILL_TYPE" val="2"/>
  <p:tag name="KSO_WM_UNIT_USESOURCEFORMAT_APPLY" val="1"/>
</p:tagLst>
</file>

<file path=ppt/tags/tag5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2"/>
  <p:tag name="KSO_WM_UNIT_ID" val="custom20184651_18*l_h_i*1_1_2"/>
  <p:tag name="KSO_WM_UNIT_LAYERLEVEL" val="1_1_1"/>
  <p:tag name="KSO_WM_BEAUTIFY_FLAG" val="#wm#"/>
  <p:tag name="KSO_WM_TAG_VERSION" val="1.0"/>
  <p:tag name="KSO_WM_DIAGRAM_GROUP_CODE" val="l1-8"/>
  <p:tag name="KSO_WM_UNIT_LINE_FORE_SCHEMECOLOR_INDEX" val="6"/>
  <p:tag name="KSO_WM_UNIT_LINE_FILL_TYPE" val="2"/>
  <p:tag name="KSO_WM_UNIT_USESOURCEFORMAT_APPLY" val="1"/>
</p:tagLst>
</file>

<file path=ppt/tags/tag6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2_3"/>
  <p:tag name="KSO_WM_UNIT_ID" val="custom20184651_18*l_h_i*1_2_3"/>
  <p:tag name="KSO_WM_UNIT_LAYERLEVEL" val="1_1_1"/>
  <p:tag name="KSO_WM_BEAUTIFY_FLAG" val="#wm#"/>
  <p:tag name="KSO_WM_TAG_VERSION" val="1.0"/>
  <p:tag name="KSO_WM_DIAGRAM_GROUP_CODE" val="l1-8"/>
  <p:tag name="KSO_WM_UNIT_TEXT_FILL_FORE_SCHEMECOLOR_INDEX" val="2"/>
  <p:tag name="KSO_WM_UNIT_TEXT_FILL_TYPE" val="1"/>
  <p:tag name="KSO_WM_UNIT_USESOURCEFORMAT_APPLY" val="1"/>
</p:tagLst>
</file>

<file path=ppt/tags/tag6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1_3"/>
  <p:tag name="KSO_WM_UNIT_ID" val="custom20184651_18*l_h_i*1_1_3"/>
  <p:tag name="KSO_WM_UNIT_LAYERLEVEL" val="1_1_1"/>
  <p:tag name="KSO_WM_BEAUTIFY_FLAG" val="#wm#"/>
  <p:tag name="KSO_WM_TAG_VERSION" val="1.0"/>
  <p:tag name="KSO_WM_DIAGRAM_GROUP_CODE" val="l1-8"/>
  <p:tag name="KSO_WM_UNIT_TEXT_FILL_FORE_SCHEMECOLOR_INDEX" val="2"/>
  <p:tag name="KSO_WM_UNIT_TEXT_FILL_TYPE" val="1"/>
  <p:tag name="KSO_WM_UNIT_USESOURCEFORMAT_APPLY" val="1"/>
</p:tagLst>
</file>

<file path=ppt/tags/tag6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i"/>
  <p:tag name="KSO_WM_UNIT_INDEX" val="1_3_2"/>
  <p:tag name="KSO_WM_UNIT_ID" val="custom20184651_18*l_h_i*1_3_2"/>
  <p:tag name="KSO_WM_UNIT_LAYERLEVEL" val="1_1_1"/>
  <p:tag name="KSO_WM_BEAUTIFY_FLAG" val="#wm#"/>
  <p:tag name="KSO_WM_TAG_VERSION" val="1.0"/>
  <p:tag name="KSO_WM_DIAGRAM_GROUP_CODE" val="l1-8"/>
  <p:tag name="KSO_WM_UNIT_TEXT_FILL_FORE_SCHEMECOLOR_INDEX" val="2"/>
  <p:tag name="KSO_WM_UNIT_TEXT_FILL_TYPE" val="1"/>
  <p:tag name="KSO_WM_UNIT_USESOURCEFORMAT_APPLY" val="1"/>
</p:tagLst>
</file>

<file path=ppt/tags/tag6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1_1"/>
  <p:tag name="KSO_WM_UNIT_ID" val="custom20184651_18*l_h_a*1_1_1"/>
  <p:tag name="KSO_WM_UNIT_LAYERLEVEL" val="1_1_1"/>
  <p:tag name="KSO_WM_UNIT_VALUE" val="11"/>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6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2_1"/>
  <p:tag name="KSO_WM_UNIT_ID" val="custom20184651_18*l_h_a*1_2_1"/>
  <p:tag name="KSO_WM_UNIT_LAYERLEVEL" val="1_1_1"/>
  <p:tag name="KSO_WM_UNIT_VALUE" val="11"/>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6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3_1"/>
  <p:tag name="KSO_WM_UNIT_ID" val="custom20184651_18*l_h_a*1_3_1"/>
  <p:tag name="KSO_WM_UNIT_LAYERLEVEL" val="1_1_1"/>
  <p:tag name="KSO_WM_UNIT_VALUE" val="11"/>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8"/>
  <p:tag name="KSO_WM_UNIT_TEXT_FILL_FORE_SCHEMECOLOR_INDEX" val="13"/>
  <p:tag name="KSO_WM_UNIT_TEXT_FILL_TYPE" val="1"/>
  <p:tag name="KSO_WM_UNIT_USESOURCEFORMAT_APPLY" val="1"/>
</p:tagLst>
</file>

<file path=ppt/tags/tag6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5"/>
  <p:tag name="KSO_WM_SLIDE_INDEX" val="5"/>
  <p:tag name="KSO_WM_SLIDE_ITEM_CNT" val="1"/>
  <p:tag name="KSO_WM_SLIDE_LAYOUT" val="f_e"/>
  <p:tag name="KSO_WM_SLIDE_LAYOUT_CNT" val="1_1"/>
  <p:tag name="KSO_WM_SLIDE_TYPE" val="sectionTitle"/>
  <p:tag name="KSO_WM_BEAUTIFY_FLAG" val="#wm#"/>
  <p:tag name="KSO_WM_SLIDE_SUBTYPE" val="pureTxt"/>
</p:tagLst>
</file>

<file path=ppt/tags/tag6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5*f*1"/>
  <p:tag name="KSO_WM_UNIT_LAYERLEVEL" val="1"/>
  <p:tag name="KSO_WM_UNIT_VALUE" val="55"/>
  <p:tag name="KSO_WM_UNIT_HIGHLIGHT" val="0"/>
  <p:tag name="KSO_WM_UNIT_COMPATIBLE" val="0"/>
  <p:tag name="KSO_WM_UNIT_CLEAR" val="0"/>
  <p:tag name="KSO_WM_UNIT_PRESET_TEXT_INDEX" val="4"/>
  <p:tag name="KSO_WM_UNIT_PRESET_TEXT_LEN" val="114"/>
  <p:tag name="KSO_WM_BEAUTIFY_FLAG" val="#wm#"/>
  <p:tag name="KSO_WM_TAG_VERSION" val="1.0"/>
</p:tagLst>
</file>

<file path=ppt/tags/tag6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e"/>
  <p:tag name="KSO_WM_UNIT_INDEX" val="1"/>
  <p:tag name="KSO_WM_UNIT_ID" val="custom20184651_5*e*1"/>
  <p:tag name="KSO_WM_UNIT_LAYERLEVEL" val="1"/>
  <p:tag name="KSO_WM_UNIT_VALUE" val="6"/>
  <p:tag name="KSO_WM_UNIT_HIGHLIGHT" val="0"/>
  <p:tag name="KSO_WM_UNIT_COMPATIBLE" val="1"/>
  <p:tag name="KSO_WM_UNIT_CLEAR" val="0"/>
  <p:tag name="KSO_WM_BEAUTIFY_FLAG" val="#wm#"/>
  <p:tag name="KSO_WM_TAG_VERSION" val="1.0"/>
  <p:tag name="KSO_WM_UNIT_PRESET_TEXT" val="PART&#10;ONE"/>
</p:tagLst>
</file>

<file path=ppt/tags/tag6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12"/>
  <p:tag name="KSO_WM_SLIDE_INDEX" val="12"/>
  <p:tag name="KSO_WM_SLIDE_ITEM_CNT" val="3"/>
  <p:tag name="KSO_WM_SLIDE_LAYOUT" val="a_f_l_d"/>
  <p:tag name="KSO_WM_SLIDE_LAYOUT_CNT" val="1_1_1_1"/>
  <p:tag name="KSO_WM_SLIDE_TYPE" val="text"/>
  <p:tag name="KSO_WM_BEAUTIFY_FLAG" val="#wm#"/>
  <p:tag name="KSO_WM_SLIDE_POSITION" val="55*0"/>
  <p:tag name="KSO_WM_SLIDE_SIZE" val="904*540"/>
  <p:tag name="KSO_WM_DIAGRAM_GROUP_CODE" val="l1-4"/>
  <p:tag name="KSO_WM_SLIDE_SUBTYPE" val="diag"/>
</p:tagLst>
</file>

<file path=ppt/tags/tag7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1"/>
  <p:tag name="KSO_WM_TEMPLATE_CATEGORY" val="custom"/>
  <p:tag name="KSO_WM_TEMPLATE_INDEX" val="20184651"/>
  <p:tag name="KSO_WM_UNIT_INDEX" val="1"/>
</p:tagLst>
</file>

<file path=ppt/tags/tag7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a"/>
  <p:tag name="KSO_WM_UNIT_INDEX" val="1"/>
  <p:tag name="KSO_WM_UNIT_ID" val="custom20184651_12*a*1"/>
  <p:tag name="KSO_WM_UNIT_LAYERLEVEL" val="1"/>
  <p:tag name="KSO_WM_UNIT_VALUE" val="27"/>
  <p:tag name="KSO_WM_UNIT_ISCONTENTSTITLE" val="0"/>
  <p:tag name="KSO_WM_UNIT_HIGHLIGHT" val="0"/>
  <p:tag name="KSO_WM_UNIT_COMPATIBLE" val="0"/>
  <p:tag name="KSO_WM_UNIT_CLEAR" val="0"/>
  <p:tag name="KSO_WM_UNIT_PRESET_TEXT_INDEX" val="3"/>
  <p:tag name="KSO_WM_UNIT_PRESET_TEXT_LEN" val="17"/>
  <p:tag name="KSO_WM_BEAUTIFY_FLAG" val="#wm#"/>
</p:tagLst>
</file>

<file path=ppt/tags/tag7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f"/>
  <p:tag name="KSO_WM_UNIT_INDEX" val="1"/>
  <p:tag name="KSO_WM_UNIT_ID" val="custom20184651_12*f*1"/>
  <p:tag name="KSO_WM_UNIT_LAYERLEVEL" val="1"/>
  <p:tag name="KSO_WM_UNIT_VALUE" val="92"/>
  <p:tag name="KSO_WM_UNIT_HIGHLIGHT" val="0"/>
  <p:tag name="KSO_WM_UNIT_COMPATIBLE" val="0"/>
  <p:tag name="KSO_WM_UNIT_CLEAR" val="0"/>
  <p:tag name="KSO_WM_UNIT_PRESET_TEXT_INDEX" val="4"/>
  <p:tag name="KSO_WM_UNIT_PRESET_TEXT_LEN" val="171"/>
  <p:tag name="KSO_WM_BEAUTIFY_FLAG" val="#wm#"/>
</p:tagLst>
</file>

<file path=ppt/tags/tag7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4"/>
  <p:tag name="KSO_WM_TEMPLATE_CATEGORY" val="custom"/>
  <p:tag name="KSO_WM_TEMPLATE_INDEX" val="20184651"/>
  <p:tag name="KSO_WM_UNIT_INDEX" val="4"/>
</p:tagLst>
</file>

<file path=ppt/tags/tag7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5"/>
  <p:tag name="KSO_WM_TEMPLATE_CATEGORY" val="custom"/>
  <p:tag name="KSO_WM_TEMPLATE_INDEX" val="20184651"/>
  <p:tag name="KSO_WM_UNIT_INDEX" val="5"/>
</p:tagLst>
</file>

<file path=ppt/tags/tag7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6"/>
  <p:tag name="KSO_WM_TEMPLATE_CATEGORY" val="custom"/>
  <p:tag name="KSO_WM_TEMPLATE_INDEX" val="20184651"/>
  <p:tag name="KSO_WM_UNIT_INDEX" val="6"/>
</p:tagLst>
</file>

<file path=ppt/tags/tag7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l_h_a"/>
  <p:tag name="KSO_WM_UNIT_INDEX" val="1_1_1"/>
  <p:tag name="KSO_WM_UNIT_ID" val="custom20184651_12*l_h_a*1_1_1"/>
  <p:tag name="KSO_WM_UNIT_LAYERLEVEL" val="1_1_1"/>
  <p:tag name="KSO_WM_UNIT_VALUE" val="12"/>
  <p:tag name="KSO_WM_UNIT_HIGHLIGHT" val="0"/>
  <p:tag name="KSO_WM_UNIT_COMPATIBLE" val="0"/>
  <p:tag name="KSO_WM_UNIT_CLEAR" val="0"/>
  <p:tag name="KSO_WM_UNIT_PRESET_TEXT_INDEX" val="3"/>
  <p:tag name="KSO_WM_UNIT_PRESET_TEXT_LEN" val="12"/>
  <p:tag name="KSO_WM_BEAUTIFY_FLAG" val="#wm#"/>
  <p:tag name="KSO_WM_DIAGRAM_GROUP_CODE" val="l1-4"/>
  <p:tag name="KSO_WM_UNIT_TEXT_FILL_FORE_SCHEMECOLOR_INDEX" val="13"/>
  <p:tag name="KSO_WM_UNIT_TEXT_FILL_TYPE" val="1"/>
  <p:tag name="KSO_WM_UNIT_USESOURCEFORMAT_APPLY" val="1"/>
</p:tagLst>
</file>

<file path=ppt/tags/tag7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l_h_a"/>
  <p:tag name="KSO_WM_UNIT_INDEX" val="1_2_1"/>
  <p:tag name="KSO_WM_UNIT_ID" val="custom20184651_12*l_h_a*1_2_1"/>
  <p:tag name="KSO_WM_UNIT_LAYERLEVEL" val="1_1_1"/>
  <p:tag name="KSO_WM_UNIT_VALUE" val="12"/>
  <p:tag name="KSO_WM_UNIT_HIGHLIGHT" val="0"/>
  <p:tag name="KSO_WM_UNIT_COMPATIBLE" val="0"/>
  <p:tag name="KSO_WM_UNIT_CLEAR" val="0"/>
  <p:tag name="KSO_WM_UNIT_PRESET_TEXT_INDEX" val="3"/>
  <p:tag name="KSO_WM_UNIT_PRESET_TEXT_LEN" val="12"/>
  <p:tag name="KSO_WM_BEAUTIFY_FLAG" val="#wm#"/>
  <p:tag name="KSO_WM_DIAGRAM_GROUP_CODE" val="l1-4"/>
  <p:tag name="KSO_WM_UNIT_TEXT_FILL_FORE_SCHEMECOLOR_INDEX" val="13"/>
  <p:tag name="KSO_WM_UNIT_TEXT_FILL_TYPE" val="1"/>
  <p:tag name="KSO_WM_UNIT_USESOURCEFORMAT_APPLY" val="1"/>
</p:tagLst>
</file>

<file path=ppt/tags/tag7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l_h_f"/>
  <p:tag name="KSO_WM_UNIT_INDEX" val="1_1_1"/>
  <p:tag name="KSO_WM_UNIT_ID" val="custom20184651_12*l_h_f*1_1_1"/>
  <p:tag name="KSO_WM_UNIT_LAYERLEVEL" val="1_1_1"/>
  <p:tag name="KSO_WM_UNIT_VALUE" val="26"/>
  <p:tag name="KSO_WM_UNIT_HIGHLIGHT" val="0"/>
  <p:tag name="KSO_WM_UNIT_COMPATIBLE" val="0"/>
  <p:tag name="KSO_WM_UNIT_CLEAR" val="0"/>
  <p:tag name="KSO_WM_UNIT_PRESET_TEXT_INDEX" val="4"/>
  <p:tag name="KSO_WM_UNIT_PRESET_TEXT_LEN" val="57"/>
  <p:tag name="KSO_WM_BEAUTIFY_FLAG" val="#wm#"/>
  <p:tag name="KSO_WM_DIAGRAM_GROUP_CODE" val="l1-4"/>
  <p:tag name="KSO_WM_UNIT_TEXT_FILL_FORE_SCHEMECOLOR_INDEX" val="13"/>
  <p:tag name="KSO_WM_UNIT_TEXT_FILL_TYPE" val="1"/>
  <p:tag name="KSO_WM_UNIT_USESOURCEFORMAT_APPLY" val="1"/>
</p:tagLst>
</file>

<file path=ppt/tags/tag7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l_h_f"/>
  <p:tag name="KSO_WM_UNIT_INDEX" val="1_2_1"/>
  <p:tag name="KSO_WM_UNIT_ID" val="custom20184651_12*l_h_f*1_2_1"/>
  <p:tag name="KSO_WM_UNIT_LAYERLEVEL" val="1_1_1"/>
  <p:tag name="KSO_WM_UNIT_VALUE" val="26"/>
  <p:tag name="KSO_WM_UNIT_HIGHLIGHT" val="0"/>
  <p:tag name="KSO_WM_UNIT_COMPATIBLE" val="0"/>
  <p:tag name="KSO_WM_UNIT_CLEAR" val="0"/>
  <p:tag name="KSO_WM_UNIT_PRESET_TEXT_INDEX" val="4"/>
  <p:tag name="KSO_WM_UNIT_PRESET_TEXT_LEN" val="57"/>
  <p:tag name="KSO_WM_BEAUTIFY_FLAG" val="#wm#"/>
  <p:tag name="KSO_WM_DIAGRAM_GROUP_CODE" val="l1-4"/>
  <p:tag name="KSO_WM_UNIT_TEXT_FILL_FORE_SCHEMECOLOR_INDEX" val="13"/>
  <p:tag name="KSO_WM_UNIT_TEXT_FILL_TYPE" val="1"/>
  <p:tag name="KSO_WM_UNIT_USESOURCEFORMAT_APPLY" val="1"/>
</p:tagLst>
</file>

<file path=ppt/tags/tag8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11"/>
  <p:tag name="KSO_WM_TEMPLATE_CATEGORY" val="custom"/>
  <p:tag name="KSO_WM_TEMPLATE_INDEX" val="20184651"/>
  <p:tag name="KSO_WM_UNIT_INDEX" val="11"/>
</p:tagLst>
</file>

<file path=ppt/tags/tag8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2*i*12"/>
  <p:tag name="KSO_WM_TEMPLATE_CATEGORY" val="custom"/>
  <p:tag name="KSO_WM_TEMPLATE_INDEX" val="20184651"/>
  <p:tag name="KSO_WM_UNIT_INDEX" val="12"/>
</p:tagLst>
</file>

<file path=ppt/tags/tag8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17"/>
  <p:tag name="KSO_WM_SLIDE_INDEX" val="17"/>
  <p:tag name="KSO_WM_SLIDE_ITEM_CNT" val="3"/>
  <p:tag name="KSO_WM_SLIDE_LAYOUT" val="a_o"/>
  <p:tag name="KSO_WM_SLIDE_LAYOUT_CNT" val="1_1"/>
  <p:tag name="KSO_WM_SLIDE_TYPE" val="text"/>
  <p:tag name="KSO_WM_BEAUTIFY_FLAG" val="#wm#"/>
  <p:tag name="KSO_WM_SLIDE_POSITION" val="137*121"/>
  <p:tag name="KSO_WM_SLIDE_SIZE" val="724*269"/>
  <p:tag name="KSO_WM_DIAGRAM_GROUP_CODE" val="o1-1"/>
  <p:tag name="KSO_WM_SLIDE_SUBTYPE" val="diag"/>
</p:tagLst>
</file>

<file path=ppt/tags/tag8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7*i*0"/>
  <p:tag name="KSO_WM_TEMPLATE_CATEGORY" val="custom"/>
  <p:tag name="KSO_WM_TEMPLATE_INDEX" val="20184651"/>
  <p:tag name="KSO_WM_UNIT_INDEX" val="0"/>
</p:tagLst>
</file>

<file path=ppt/tags/tag8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17*a*1"/>
  <p:tag name="KSO_WM_UNIT_LAYERLEVEL" val="1"/>
  <p:tag name="KSO_WM_UNIT_VALUE" val="10"/>
  <p:tag name="KSO_WM_UNIT_ISCONTENTSTITLE" val="0"/>
  <p:tag name="KSO_WM_UNIT_HIGHLIGHT" val="0"/>
  <p:tag name="KSO_WM_UNIT_COMPATIBLE" val="0"/>
  <p:tag name="KSO_WM_UNIT_CLEAR" val="0"/>
  <p:tag name="KSO_WM_UNIT_PRESET_TEXT_INDEX" val="3"/>
  <p:tag name="KSO_WM_UNIT_PRESET_TEXT_LEN" val="12"/>
  <p:tag name="KSO_WM_BEAUTIFY_FLAG" val="#wm#"/>
  <p:tag name="KSO_WM_TAG_VERSION" val="1.0"/>
</p:tagLst>
</file>

<file path=ppt/tags/tag8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17*i*23"/>
  <p:tag name="KSO_WM_TEMPLATE_CATEGORY" val="custom"/>
  <p:tag name="KSO_WM_TEMPLATE_INDEX" val="20184651"/>
  <p:tag name="KSO_WM_UNIT_INDEX" val="23"/>
</p:tagLst>
</file>

<file path=ppt/tags/tag8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20"/>
  <p:tag name="KSO_WM_SLIDE_INDEX" val="20"/>
  <p:tag name="KSO_WM_SLIDE_ITEM_CNT" val="4"/>
  <p:tag name="KSO_WM_SLIDE_LAYOUT" val="a_f_d"/>
  <p:tag name="KSO_WM_SLIDE_LAYOUT_CNT" val="1_2_2"/>
  <p:tag name="KSO_WM_SLIDE_TYPE" val="text"/>
  <p:tag name="KSO_WM_BEAUTIFY_FLAG" val="#wm#"/>
  <p:tag name="KSO_WM_SLIDE_POSITION" val="129*0"/>
  <p:tag name="KSO_WM_SLIDE_SIZE" val="830*540"/>
  <p:tag name="KSO_WM_SLIDE_SUBTYPE" val="picTxt"/>
</p:tagLst>
</file>

<file path=ppt/tags/tag87.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0*i*0"/>
  <p:tag name="KSO_WM_TEMPLATE_CATEGORY" val="custom"/>
  <p:tag name="KSO_WM_TEMPLATE_INDEX" val="20184651"/>
  <p:tag name="KSO_WM_UNIT_INDEX" val="0"/>
</p:tagLst>
</file>

<file path=ppt/tags/tag8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d"/>
  <p:tag name="KSO_WM_UNIT_INDEX" val="2"/>
  <p:tag name="KSO_WM_UNIT_ID" val="custom20184651_20*d*2"/>
  <p:tag name="KSO_WM_UNIT_LAYERLEVEL" val="1"/>
  <p:tag name="KSO_WM_UNIT_VALUE" val="1904*2926"/>
  <p:tag name="KSO_WM_UNIT_HIGHLIGHT" val="0"/>
  <p:tag name="KSO_WM_UNIT_COMPATIBLE" val="0"/>
  <p:tag name="KSO_WM_UNIT_CLEAR" val="0"/>
  <p:tag name="KSO_WM_BEAUTIFY_FLAG" val="#wm#"/>
  <p:tag name="KSO_WM_TAG_VERSION" val="1.0"/>
</p:tagLst>
</file>

<file path=ppt/tags/tag8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0*i*2"/>
  <p:tag name="KSO_WM_TEMPLATE_CATEGORY" val="custom"/>
  <p:tag name="KSO_WM_TEMPLATE_INDEX" val="20184651"/>
  <p:tag name="KSO_WM_UNIT_INDEX" val="2"/>
</p:tagLst>
</file>

<file path=ppt/tags/tag90.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0*i*3"/>
  <p:tag name="KSO_WM_TEMPLATE_CATEGORY" val="custom"/>
  <p:tag name="KSO_WM_TEMPLATE_INDEX" val="20184651"/>
  <p:tag name="KSO_WM_UNIT_INDEX" val="3"/>
</p:tagLst>
</file>

<file path=ppt/tags/tag9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0*i*4"/>
  <p:tag name="KSO_WM_TEMPLATE_CATEGORY" val="custom"/>
  <p:tag name="KSO_WM_TEMPLATE_INDEX" val="20184651"/>
  <p:tag name="KSO_WM_UNIT_INDEX" val="4"/>
</p:tagLst>
</file>

<file path=ppt/tags/tag9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20*a*1"/>
  <p:tag name="KSO_WM_UNIT_LAYERLEVEL" val="1"/>
  <p:tag name="KSO_WM_UNIT_VALUE" val="18"/>
  <p:tag name="KSO_WM_UNIT_ISCONTENTSTITLE" val="0"/>
  <p:tag name="KSO_WM_UNIT_HIGHLIGHT" val="0"/>
  <p:tag name="KSO_WM_UNIT_COMPATIBLE" val="0"/>
  <p:tag name="KSO_WM_UNIT_CLEAR" val="0"/>
  <p:tag name="KSO_WM_UNIT_PRESET_TEXT_INDEX" val="3"/>
  <p:tag name="KSO_WM_UNIT_PRESET_TEXT_LEN" val="17"/>
  <p:tag name="KSO_WM_BEAUTIFY_FLAG" val="#wm#"/>
  <p:tag name="KSO_WM_TAG_VERSION" val="1.0"/>
</p:tagLst>
</file>

<file path=ppt/tags/tag9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0*i*6"/>
  <p:tag name="KSO_WM_TEMPLATE_CATEGORY" val="custom"/>
  <p:tag name="KSO_WM_TEMPLATE_INDEX" val="20184651"/>
  <p:tag name="KSO_WM_UNIT_INDEX" val="6"/>
</p:tagLst>
</file>

<file path=ppt/tags/tag9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20*f*1"/>
  <p:tag name="KSO_WM_UNIT_LAYERLEVEL" val="1"/>
  <p:tag name="KSO_WM_UNIT_VALUE" val="78"/>
  <p:tag name="KSO_WM_UNIT_HIGHLIGHT" val="0"/>
  <p:tag name="KSO_WM_UNIT_COMPATIBLE" val="0"/>
  <p:tag name="KSO_WM_UNIT_CLEAR" val="0"/>
  <p:tag name="KSO_WM_UNIT_PRESET_TEXT_INDEX" val="4"/>
  <p:tag name="KSO_WM_UNIT_PRESET_TEXT_LEN" val="171"/>
  <p:tag name="KSO_WM_BEAUTIFY_FLAG" val="#wm#"/>
  <p:tag name="KSO_WM_TAG_VERSION" val="1.0"/>
</p:tagLst>
</file>

<file path=ppt/tags/tag9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2"/>
  <p:tag name="KSO_WM_UNIT_ID" val="custom20184651_20*f*2"/>
  <p:tag name="KSO_WM_UNIT_LAYERLEVEL" val="1"/>
  <p:tag name="KSO_WM_UNIT_VALUE" val="78"/>
  <p:tag name="KSO_WM_UNIT_HIGHLIGHT" val="0"/>
  <p:tag name="KSO_WM_UNIT_COMPATIBLE" val="0"/>
  <p:tag name="KSO_WM_UNIT_CLEAR" val="0"/>
  <p:tag name="KSO_WM_UNIT_PRESET_TEXT_INDEX" val="4"/>
  <p:tag name="KSO_WM_UNIT_PRESET_TEXT_LEN" val="171"/>
  <p:tag name="KSO_WM_BEAUTIFY_FLAG" val="#wm#"/>
  <p:tag name="KSO_WM_TAG_VERSION" val="1.0"/>
</p:tagLst>
</file>

<file path=ppt/tags/tag9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d"/>
  <p:tag name="KSO_WM_UNIT_INDEX" val="1"/>
  <p:tag name="KSO_WM_UNIT_ID" val="custom20184651_20*d*1"/>
  <p:tag name="KSO_WM_UNIT_LAYERLEVEL" val="1"/>
  <p:tag name="KSO_WM_UNIT_VALUE" val="1451*894"/>
  <p:tag name="KSO_WM_UNIT_HIGHLIGHT" val="0"/>
  <p:tag name="KSO_WM_UNIT_COMPATIBLE" val="0"/>
  <p:tag name="KSO_WM_UNIT_CLEAR" val="0"/>
  <p:tag name="KSO_WM_BEAUTIFY_FLAG" val="#wm#"/>
  <p:tag name="KSO_WM_TAG_VERSION" val="1.0"/>
</p:tagLst>
</file>

<file path=ppt/tags/tag9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5"/>
  <p:tag name="KSO_WM_SLIDE_INDEX" val="5"/>
  <p:tag name="KSO_WM_SLIDE_ITEM_CNT" val="1"/>
  <p:tag name="KSO_WM_SLIDE_LAYOUT" val="f_e"/>
  <p:tag name="KSO_WM_SLIDE_LAYOUT_CNT" val="1_1"/>
  <p:tag name="KSO_WM_SLIDE_TYPE" val="sectionTitle"/>
  <p:tag name="KSO_WM_BEAUTIFY_FLAG" val="#wm#"/>
  <p:tag name="KSO_WM_SLIDE_SUBTYPE" val="pureTxt"/>
</p:tagLst>
</file>

<file path=ppt/tags/tag9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5*f*1"/>
  <p:tag name="KSO_WM_UNIT_LAYERLEVEL" val="1"/>
  <p:tag name="KSO_WM_UNIT_VALUE" val="55"/>
  <p:tag name="KSO_WM_UNIT_HIGHLIGHT" val="0"/>
  <p:tag name="KSO_WM_UNIT_COMPATIBLE" val="0"/>
  <p:tag name="KSO_WM_UNIT_CLEAR" val="0"/>
  <p:tag name="KSO_WM_UNIT_PRESET_TEXT_INDEX" val="4"/>
  <p:tag name="KSO_WM_UNIT_PRESET_TEXT_LEN" val="114"/>
  <p:tag name="KSO_WM_BEAUTIFY_FLAG" val="#wm#"/>
  <p:tag name="KSO_WM_TAG_VERSION" val="1.0"/>
</p:tagLst>
</file>

<file path=ppt/tags/tag9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e"/>
  <p:tag name="KSO_WM_UNIT_INDEX" val="1"/>
  <p:tag name="KSO_WM_UNIT_ID" val="custom20184651_5*e*1"/>
  <p:tag name="KSO_WM_UNIT_LAYERLEVEL" val="1"/>
  <p:tag name="KSO_WM_UNIT_VALUE" val="6"/>
  <p:tag name="KSO_WM_UNIT_HIGHLIGHT" val="0"/>
  <p:tag name="KSO_WM_UNIT_COMPATIBLE" val="1"/>
  <p:tag name="KSO_WM_UNIT_CLEAR" val="0"/>
  <p:tag name="KSO_WM_BEAUTIFY_FLAG" val="#wm#"/>
  <p:tag name="KSO_WM_TAG_VERSION" val="1.0"/>
  <p:tag name="KSO_WM_UNIT_PRESET_TEXT" val="PART&#10;ONE"/>
</p:tagLst>
</file>

<file path=ppt/tags/tag10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21"/>
  <p:tag name="KSO_WM_SLIDE_INDEX" val="21"/>
  <p:tag name="KSO_WM_SLIDE_ITEM_CNT" val="6"/>
  <p:tag name="KSO_WM_SLIDE_LAYOUT" val="a_f_q"/>
  <p:tag name="KSO_WM_SLIDE_LAYOUT_CNT" val="1_1_1"/>
  <p:tag name="KSO_WM_SLIDE_TYPE" val="text"/>
  <p:tag name="KSO_WM_BEAUTIFY_FLAG" val="#wm#"/>
  <p:tag name="KSO_WM_SLIDE_POSITION" val="46*120"/>
  <p:tag name="KSO_WM_SLIDE_SIZE" val="825*340"/>
  <p:tag name="KSO_WM_DIAGRAM_GROUP_CODE" val="q1-1"/>
  <p:tag name="KSO_WM_SLIDE_SUBTYPE" val="diag"/>
</p:tagLst>
</file>

<file path=ppt/tags/tag10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MH" val="20160218111000"/>
  <p:tag name="MH_LIBRARY" val="GRAPHIC"/>
  <p:tag name="MH_TYPE" val="Desc"/>
  <p:tag name="MH_ORDER" val="1"/>
  <p:tag name="KSO_WM_UNIT_TYPE" val="f"/>
  <p:tag name="KSO_WM_UNIT_INDEX" val="1"/>
  <p:tag name="KSO_WM_UNIT_ID" val="custom20184651_21*f*1"/>
  <p:tag name="KSO_WM_UNIT_LAYERLEVEL" val="1"/>
  <p:tag name="KSO_WM_UNIT_VALUE" val="126"/>
  <p:tag name="KSO_WM_UNIT_HIGHLIGHT" val="0"/>
  <p:tag name="KSO_WM_UNIT_COMPATIBLE" val="0"/>
  <p:tag name="KSO_WM_UNIT_CLEAR" val="0"/>
  <p:tag name="KSO_WM_UNIT_PRESET_TEXT_INDEX" val="4"/>
  <p:tag name="KSO_WM_UNIT_PRESET_TEXT_LEN" val="228"/>
  <p:tag name="KSO_WM_BEAUTIFY_FLAG" val="#wm#"/>
  <p:tag name="KSO_WM_TAG_VERSION" val="1.0"/>
</p:tagLst>
</file>

<file path=ppt/tags/tag102.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1*i*8"/>
  <p:tag name="KSO_WM_TEMPLATE_CATEGORY" val="custom"/>
  <p:tag name="KSO_WM_TEMPLATE_INDEX" val="20184651"/>
  <p:tag name="KSO_WM_UNIT_INDEX" val="8"/>
</p:tagLst>
</file>

<file path=ppt/tags/tag10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21*a*1"/>
  <p:tag name="KSO_WM_UNIT_LAYERLEVEL" val="1"/>
  <p:tag name="KSO_WM_UNIT_VALUE" val="10"/>
  <p:tag name="KSO_WM_UNIT_ISCONTENTSTITLE" val="0"/>
  <p:tag name="KSO_WM_UNIT_HIGHLIGHT" val="0"/>
  <p:tag name="KSO_WM_UNIT_COMPATIBLE" val="0"/>
  <p:tag name="KSO_WM_UNIT_CLEAR" val="0"/>
  <p:tag name="KSO_WM_UNIT_PRESET_TEXT_INDEX" val="3"/>
  <p:tag name="KSO_WM_UNIT_PRESET_TEXT_LEN" val="12"/>
  <p:tag name="KSO_WM_BEAUTIFY_FLAG" val="#wm#"/>
  <p:tag name="KSO_WM_TAG_VERSION" val="1.0"/>
</p:tagLst>
</file>

<file path=ppt/tags/tag10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1*i*10"/>
  <p:tag name="KSO_WM_TEMPLATE_CATEGORY" val="custom"/>
  <p:tag name="KSO_WM_TEMPLATE_INDEX" val="20184651"/>
  <p:tag name="KSO_WM_UNIT_INDEX" val="10"/>
</p:tagLst>
</file>

<file path=ppt/tags/tag10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24"/>
  <p:tag name="KSO_WM_SLIDE_INDEX" val="24"/>
  <p:tag name="KSO_WM_SLIDE_ITEM_CNT" val="5"/>
  <p:tag name="KSO_WM_SLIDE_LAYOUT" val="a_n"/>
  <p:tag name="KSO_WM_SLIDE_LAYOUT_CNT" val="1_1"/>
  <p:tag name="KSO_WM_SLIDE_TYPE" val="text"/>
  <p:tag name="KSO_WM_BEAUTIFY_FLAG" val="#wm#"/>
  <p:tag name="KSO_WM_SLIDE_POSITION" val="102*109"/>
  <p:tag name="KSO_WM_SLIDE_SIZE" val="740*401"/>
  <p:tag name="KSO_WM_DIAGRAM_GROUP_CODE" val="n1-1"/>
  <p:tag name="KSO_WM_SLIDE_SUBTYPE" val="diag"/>
</p:tagLst>
</file>

<file path=ppt/tags/tag10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VALUE" val="24"/>
  <p:tag name="KSO_WM_UNIT_HIGHLIGHT" val="0"/>
  <p:tag name="KSO_WM_UNIT_COMPATIBLE" val="0"/>
  <p:tag name="KSO_WM_UNIT_CLEAR" val="0"/>
  <p:tag name="KSO_WM_UNIT_PRESET_TEXT_INDEX" val="3"/>
  <p:tag name="KSO_WM_UNIT_PRESET_TEXT_LEN" val="5"/>
  <p:tag name="KSO_WM_TAG_VERSION" val="1.0"/>
  <p:tag name="KSO_WM_UNIT_TYPE" val="n_h_i"/>
  <p:tag name="KSO_WM_UNIT_INDEX" val="1_1_1"/>
  <p:tag name="KSO_WM_UNIT_ID" val="custom20184651_24*n_h_i*1_1_1"/>
  <p:tag name="KSO_WM_UNIT_LAYERLEVEL" val="1_1_1"/>
  <p:tag name="KSO_WM_BEAUTIFY_FLAG" val="#wm#"/>
  <p:tag name="KSO_WM_DIAGRAM_GROUP_CODE" val="n1-1"/>
  <p:tag name="KSO_WM_UNIT_FILL_FORE_SCHEMECOLOR_INDEX" val="6"/>
  <p:tag name="KSO_WM_UNIT_FILL_TYPE" val="1"/>
  <p:tag name="KSO_WM_UNIT_USESOURCEFORMAT_APPLY" val="1"/>
</p:tagLst>
</file>

<file path=ppt/tags/tag10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i"/>
  <p:tag name="KSO_WM_UNIT_INDEX" val="1_1_2"/>
  <p:tag name="KSO_WM_UNIT_ID" val="custom20184651_24*n_h_i*1_1_2"/>
  <p:tag name="KSO_WM_UNIT_LAYERLEVEL" val="1_1_1"/>
  <p:tag name="KSO_WM_BEAUTIFY_FLAG" val="#wm#"/>
  <p:tag name="KSO_WM_DIAGRAM_GROUP_CODE" val="n1-1"/>
  <p:tag name="KSO_WM_UNIT_LINE_FORE_SCHEMECOLOR_INDEX" val="7"/>
  <p:tag name="KSO_WM_UNIT_LINE_FILL_TYPE" val="2"/>
  <p:tag name="KSO_WM_UNIT_USESOURCEFORMAT_APPLY" val="1"/>
</p:tagLst>
</file>

<file path=ppt/tags/tag10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VALUE" val="9"/>
  <p:tag name="KSO_WM_UNIT_HIGHLIGHT" val="0"/>
  <p:tag name="KSO_WM_UNIT_COMPATIBLE" val="0"/>
  <p:tag name="KSO_WM_UNIT_CLEAR" val="0"/>
  <p:tag name="KSO_WM_UNIT_PRESET_TEXT_INDEX" val="3"/>
  <p:tag name="KSO_WM_UNIT_PRESET_TEXT_LEN" val="5"/>
  <p:tag name="KSO_WM_TAG_VERSION" val="1.0"/>
  <p:tag name="KSO_WM_UNIT_TYPE" val="n_h_i"/>
  <p:tag name="KSO_WM_UNIT_INDEX" val="1_2_1"/>
  <p:tag name="KSO_WM_UNIT_ID" val="custom20184651_24*n_h_i*1_2_1"/>
  <p:tag name="KSO_WM_UNIT_LAYERLEVEL" val="1_1_1"/>
  <p:tag name="KSO_WM_BEAUTIFY_FLAG" val="#wm#"/>
  <p:tag name="KSO_WM_DIAGRAM_GROUP_CODE" val="n1-1"/>
  <p:tag name="KSO_WM_UNIT_RELATE_UNITID" val="diagram160845_24*n_h_h_f*1_2_1_1"/>
  <p:tag name="KSO_WM_UNIT_FILL_FORE_SCHEMECOLOR_INDEX" val="5"/>
  <p:tag name="KSO_WM_UNIT_FILL_TYPE" val="1"/>
  <p:tag name="KSO_WM_UNIT_USESOURCEFORMAT_APPLY" val="1"/>
</p:tagLst>
</file>

<file path=ppt/tags/tag10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VALUE" val="9"/>
  <p:tag name="KSO_WM_UNIT_HIGHLIGHT" val="0"/>
  <p:tag name="KSO_WM_UNIT_COMPATIBLE" val="0"/>
  <p:tag name="KSO_WM_UNIT_CLEAR" val="0"/>
  <p:tag name="KSO_WM_UNIT_PRESET_TEXT_INDEX" val="3"/>
  <p:tag name="KSO_WM_UNIT_PRESET_TEXT_LEN" val="5"/>
  <p:tag name="KSO_WM_TAG_VERSION" val="1.0"/>
  <p:tag name="KSO_WM_UNIT_TYPE" val="n_h_i"/>
  <p:tag name="KSO_WM_UNIT_INDEX" val="1_3_1"/>
  <p:tag name="KSO_WM_UNIT_ID" val="custom20184651_24*n_h_i*1_3_1"/>
  <p:tag name="KSO_WM_UNIT_LAYERLEVEL" val="1_1_1"/>
  <p:tag name="KSO_WM_BEAUTIFY_FLAG" val="#wm#"/>
  <p:tag name="KSO_WM_DIAGRAM_GROUP_CODE" val="n1-1"/>
  <p:tag name="KSO_WM_UNIT_RELATE_UNITID" val="diagram160845_24*n_h_h_f*1_2_2_1"/>
  <p:tag name="KSO_WM_UNIT_FILL_FORE_SCHEMECOLOR_INDEX" val="5"/>
  <p:tag name="KSO_WM_UNIT_FILL_TYPE" val="1"/>
  <p:tag name="KSO_WM_UNIT_USESOURCEFORMAT_APPLY" val="1"/>
</p:tagLst>
</file>

<file path=ppt/tags/tag11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VALUE" val="9"/>
  <p:tag name="KSO_WM_UNIT_HIGHLIGHT" val="0"/>
  <p:tag name="KSO_WM_UNIT_COMPATIBLE" val="0"/>
  <p:tag name="KSO_WM_UNIT_CLEAR" val="0"/>
  <p:tag name="KSO_WM_UNIT_PRESET_TEXT_INDEX" val="3"/>
  <p:tag name="KSO_WM_UNIT_PRESET_TEXT_LEN" val="5"/>
  <p:tag name="KSO_WM_TAG_VERSION" val="1.0"/>
  <p:tag name="KSO_WM_UNIT_TYPE" val="n_h_i"/>
  <p:tag name="KSO_WM_UNIT_INDEX" val="1_4_1"/>
  <p:tag name="KSO_WM_UNIT_ID" val="custom20184651_24*n_h_i*1_4_1"/>
  <p:tag name="KSO_WM_UNIT_LAYERLEVEL" val="1_1_1"/>
  <p:tag name="KSO_WM_BEAUTIFY_FLAG" val="#wm#"/>
  <p:tag name="KSO_WM_DIAGRAM_GROUP_CODE" val="n1-1"/>
  <p:tag name="KSO_WM_UNIT_RELATE_UNITID" val="diagram160845_24*n_h_h_f*1_2_3_1"/>
  <p:tag name="KSO_WM_UNIT_FILL_FORE_SCHEMECOLOR_INDEX" val="5"/>
  <p:tag name="KSO_WM_UNIT_FILL_TYPE" val="1"/>
  <p:tag name="KSO_WM_UNIT_USESOURCEFORMAT_APPLY" val="1"/>
</p:tagLst>
</file>

<file path=ppt/tags/tag11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VALUE" val="9"/>
  <p:tag name="KSO_WM_UNIT_HIGHLIGHT" val="0"/>
  <p:tag name="KSO_WM_UNIT_COMPATIBLE" val="0"/>
  <p:tag name="KSO_WM_UNIT_CLEAR" val="0"/>
  <p:tag name="KSO_WM_UNIT_PRESET_TEXT_INDEX" val="3"/>
  <p:tag name="KSO_WM_UNIT_PRESET_TEXT_LEN" val="5"/>
  <p:tag name="KSO_WM_TAG_VERSION" val="1.0"/>
  <p:tag name="KSO_WM_UNIT_TYPE" val="n_h_i"/>
  <p:tag name="KSO_WM_UNIT_INDEX" val="1_5_1"/>
  <p:tag name="KSO_WM_UNIT_ID" val="custom20184651_24*n_h_i*1_5_1"/>
  <p:tag name="KSO_WM_UNIT_LAYERLEVEL" val="1_1_1"/>
  <p:tag name="KSO_WM_BEAUTIFY_FLAG" val="#wm#"/>
  <p:tag name="KSO_WM_DIAGRAM_GROUP_CODE" val="n1-1"/>
  <p:tag name="KSO_WM_UNIT_RELATE_UNITID" val="diagram160845_24*n_h_h_f*1_2_4_1"/>
  <p:tag name="KSO_WM_UNIT_FILL_FORE_SCHEMECOLOR_INDEX" val="5"/>
  <p:tag name="KSO_WM_UNIT_FILL_TYPE" val="1"/>
  <p:tag name="KSO_WM_UNIT_USESOURCEFORMAT_APPLY" val="1"/>
</p:tagLst>
</file>

<file path=ppt/tags/tag11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i"/>
  <p:tag name="KSO_WM_UNIT_INDEX" val="1_1_3"/>
  <p:tag name="KSO_WM_UNIT_ID" val="custom20184651_24*n_h_i*1_1_3"/>
  <p:tag name="KSO_WM_UNIT_LAYERLEVEL" val="1_1_1"/>
  <p:tag name="KSO_WM_BEAUTIFY_FLAG" val="#wm#"/>
  <p:tag name="KSO_WM_DIAGRAM_GROUP_CODE" val="n1-1"/>
  <p:tag name="KSO_WM_UNIT_LINE_FORE_SCHEMECOLOR_INDEX" val="7"/>
  <p:tag name="KSO_WM_UNIT_LINE_FILL_TYPE" val="2"/>
  <p:tag name="KSO_WM_UNIT_USESOURCEFORMAT_APPLY" val="1"/>
</p:tagLst>
</file>

<file path=ppt/tags/tag113.xml><?xml version="1.0" encoding="utf-8"?>
<p:tagLst xmlns:a="http://schemas.openxmlformats.org/drawingml/2006/main" xmlns:r="http://schemas.openxmlformats.org/officeDocument/2006/relationships" xmlns:p="http://schemas.openxmlformats.org/presentationml/2006/main">
  <p:tag name="KSO_WM_UNIT_LAYERLEVEL" val="1_1"/>
  <p:tag name="KSO_WM_DIAGRAM_GROUP_CODE" val="n1-1"/>
  <p:tag name="KSO_WM_TAG_VERSION" val="1.0"/>
  <p:tag name="KSO_WM_BEAUTIFY_FLAG" val="#wm#"/>
  <p:tag name="KSO_WM_UNIT_TYPE" val="i"/>
  <p:tag name="KSO_WM_UNIT_ID" val="custom20184651_24*i*7"/>
  <p:tag name="KSO_WM_TEMPLATE_CATEGORY" val="custom"/>
  <p:tag name="KSO_WM_TEMPLATE_INDEX" val="20184651"/>
  <p:tag name="KSO_WM_UNIT_INDEX" val="7"/>
  <p:tag name="KSO_WM_UNIT_LINE_FORE_SCHEMECOLOR_INDEX" val="7"/>
  <p:tag name="KSO_WM_UNIT_LINE_FILL_TYPE" val="2"/>
  <p:tag name="KSO_WM_UNIT_USESOURCEFORMAT_APPLY" val="1"/>
</p:tagLst>
</file>

<file path=ppt/tags/tag11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i"/>
  <p:tag name="KSO_WM_UNIT_INDEX" val="1_1_4"/>
  <p:tag name="KSO_WM_UNIT_ID" val="custom20184651_24*n_h_i*1_1_4"/>
  <p:tag name="KSO_WM_UNIT_LAYERLEVEL" val="1_1_1"/>
  <p:tag name="KSO_WM_BEAUTIFY_FLAG" val="#wm#"/>
  <p:tag name="KSO_WM_DIAGRAM_GROUP_CODE" val="n1-1"/>
  <p:tag name="KSO_WM_UNIT_LINE_FORE_SCHEMECOLOR_INDEX" val="7"/>
  <p:tag name="KSO_WM_UNIT_LINE_FILL_TYPE" val="2"/>
  <p:tag name="KSO_WM_UNIT_USESOURCEFORMAT_APPLY" val="1"/>
</p:tagLst>
</file>

<file path=ppt/tags/tag11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f"/>
  <p:tag name="KSO_WM_UNIT_INDEX" val="1_5_1"/>
  <p:tag name="KSO_WM_UNIT_ID" val="custom20184651_24*n_h_f*1_5_1"/>
  <p:tag name="KSO_WM_UNIT_LAYERLEVEL" val="1_1_1"/>
  <p:tag name="KSO_WM_UNIT_VALUE" val="44"/>
  <p:tag name="KSO_WM_UNIT_HIGHLIGHT" val="0"/>
  <p:tag name="KSO_WM_UNIT_COMPATIBLE" val="0"/>
  <p:tag name="KSO_WM_UNIT_CLEAR" val="0"/>
  <p:tag name="KSO_WM_UNIT_PRESET_TEXT_INDEX" val="4"/>
  <p:tag name="KSO_WM_UNIT_PRESET_TEXT_LEN" val="57"/>
  <p:tag name="KSO_WM_BEAUTIFY_FLAG" val="#wm#"/>
  <p:tag name="KSO_WM_DIAGRAM_GROUP_CODE" val="n1-1"/>
  <p:tag name="KSO_WM_UNIT_TEXT_FILL_FORE_SCHEMECOLOR_INDEX" val="13"/>
  <p:tag name="KSO_WM_UNIT_TEXT_FILL_TYPE" val="1"/>
  <p:tag name="KSO_WM_UNIT_USESOURCEFORMAT_APPLY" val="1"/>
</p:tagLst>
</file>

<file path=ppt/tags/tag11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f"/>
  <p:tag name="KSO_WM_UNIT_INDEX" val="1_4_1"/>
  <p:tag name="KSO_WM_UNIT_ID" val="custom20184651_24*n_h_f*1_4_1"/>
  <p:tag name="KSO_WM_UNIT_LAYERLEVEL" val="1_1_1"/>
  <p:tag name="KSO_WM_UNIT_VALUE" val="44"/>
  <p:tag name="KSO_WM_UNIT_HIGHLIGHT" val="0"/>
  <p:tag name="KSO_WM_UNIT_COMPATIBLE" val="0"/>
  <p:tag name="KSO_WM_UNIT_CLEAR" val="0"/>
  <p:tag name="KSO_WM_UNIT_PRESET_TEXT_INDEX" val="4"/>
  <p:tag name="KSO_WM_UNIT_PRESET_TEXT_LEN" val="57"/>
  <p:tag name="KSO_WM_BEAUTIFY_FLAG" val="#wm#"/>
  <p:tag name="KSO_WM_DIAGRAM_GROUP_CODE" val="n1-1"/>
  <p:tag name="KSO_WM_UNIT_TEXT_FILL_FORE_SCHEMECOLOR_INDEX" val="13"/>
  <p:tag name="KSO_WM_UNIT_TEXT_FILL_TYPE" val="1"/>
  <p:tag name="KSO_WM_UNIT_USESOURCEFORMAT_APPLY" val="1"/>
</p:tagLst>
</file>

<file path=ppt/tags/tag11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f"/>
  <p:tag name="KSO_WM_UNIT_INDEX" val="1_3_1"/>
  <p:tag name="KSO_WM_UNIT_ID" val="custom20184651_24*n_h_f*1_3_1"/>
  <p:tag name="KSO_WM_UNIT_LAYERLEVEL" val="1_1_1"/>
  <p:tag name="KSO_WM_UNIT_VALUE" val="44"/>
  <p:tag name="KSO_WM_UNIT_HIGHLIGHT" val="0"/>
  <p:tag name="KSO_WM_UNIT_COMPATIBLE" val="0"/>
  <p:tag name="KSO_WM_UNIT_CLEAR" val="0"/>
  <p:tag name="KSO_WM_UNIT_PRESET_TEXT_INDEX" val="4"/>
  <p:tag name="KSO_WM_UNIT_PRESET_TEXT_LEN" val="57"/>
  <p:tag name="KSO_WM_BEAUTIFY_FLAG" val="#wm#"/>
  <p:tag name="KSO_WM_DIAGRAM_GROUP_CODE" val="n1-1"/>
  <p:tag name="KSO_WM_UNIT_TEXT_FILL_FORE_SCHEMECOLOR_INDEX" val="13"/>
  <p:tag name="KSO_WM_UNIT_TEXT_FILL_TYPE" val="1"/>
  <p:tag name="KSO_WM_UNIT_USESOURCEFORMAT_APPLY" val="1"/>
</p:tagLst>
</file>

<file path=ppt/tags/tag11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f"/>
  <p:tag name="KSO_WM_UNIT_INDEX" val="1_2_1"/>
  <p:tag name="KSO_WM_UNIT_ID" val="custom20184651_24*n_h_f*1_2_1"/>
  <p:tag name="KSO_WM_UNIT_LAYERLEVEL" val="1_1_1"/>
  <p:tag name="KSO_WM_UNIT_VALUE" val="44"/>
  <p:tag name="KSO_WM_UNIT_HIGHLIGHT" val="0"/>
  <p:tag name="KSO_WM_UNIT_COMPATIBLE" val="0"/>
  <p:tag name="KSO_WM_UNIT_CLEAR" val="0"/>
  <p:tag name="KSO_WM_UNIT_PRESET_TEXT_INDEX" val="4"/>
  <p:tag name="KSO_WM_UNIT_PRESET_TEXT_LEN" val="57"/>
  <p:tag name="KSO_WM_BEAUTIFY_FLAG" val="#wm#"/>
  <p:tag name="KSO_WM_DIAGRAM_GROUP_CODE" val="n1-1"/>
  <p:tag name="KSO_WM_UNIT_TEXT_FILL_FORE_SCHEMECOLOR_INDEX" val="13"/>
  <p:tag name="KSO_WM_UNIT_TEXT_FILL_TYPE" val="1"/>
  <p:tag name="KSO_WM_UNIT_USESOURCEFORMAT_APPLY" val="1"/>
</p:tagLst>
</file>

<file path=ppt/tags/tag119.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4*i*17"/>
  <p:tag name="KSO_WM_TEMPLATE_CATEGORY" val="custom"/>
  <p:tag name="KSO_WM_TEMPLATE_INDEX" val="20184651"/>
  <p:tag name="KSO_WM_UNIT_INDEX" val="17"/>
</p:tagLst>
</file>

<file path=ppt/tags/tag12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a"/>
  <p:tag name="KSO_WM_UNIT_INDEX" val="1"/>
  <p:tag name="KSO_WM_UNIT_ID" val="custom20184651_24*a*1"/>
  <p:tag name="KSO_WM_UNIT_LAYERLEVEL" val="1"/>
  <p:tag name="KSO_WM_UNIT_VALUE" val="10"/>
  <p:tag name="KSO_WM_UNIT_ISCONTENTSTITLE" val="0"/>
  <p:tag name="KSO_WM_UNIT_HIGHLIGHT" val="0"/>
  <p:tag name="KSO_WM_UNIT_COMPATIBLE" val="0"/>
  <p:tag name="KSO_WM_UNIT_CLEAR" val="0"/>
  <p:tag name="KSO_WM_UNIT_PRESET_TEXT_INDEX" val="3"/>
  <p:tag name="KSO_WM_UNIT_PRESET_TEXT_LEN" val="12"/>
  <p:tag name="KSO_WM_BEAUTIFY_FLAG" val="#wm#"/>
</p:tagLst>
</file>

<file path=ppt/tags/tag121.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a"/>
  <p:tag name="KSO_WM_UNIT_INDEX" val="1_2_1"/>
  <p:tag name="KSO_WM_UNIT_ID" val="custom20184651_24*n_h_a*1_2_1"/>
  <p:tag name="KSO_WM_UNIT_LAYERLEVEL" val="1_1_1"/>
  <p:tag name="KSO_WM_UNIT_VALUE" val="5"/>
  <p:tag name="KSO_WM_UNIT_HIGHLIGHT" val="0"/>
  <p:tag name="KSO_WM_UNIT_COMPATIBLE" val="0"/>
  <p:tag name="KSO_WM_UNIT_CLEAR" val="0"/>
  <p:tag name="KSO_WM_UNIT_PRESET_TEXT_INDEX" val="3"/>
  <p:tag name="KSO_WM_UNIT_PRESET_TEXT_LEN" val="5"/>
  <p:tag name="KSO_WM_BEAUTIFY_FLAG" val="#wm#"/>
  <p:tag name="KSO_WM_DIAGRAM_GROUP_CODE" val="n1-1"/>
  <p:tag name="KSO_WM_UNIT_RELATE_UNITID" val="diagram160845_24*n_h_h_f*1_2_1_1"/>
  <p:tag name="KSO_WM_UNIT_USESOURCEFORMAT_APPLY" val="1"/>
</p:tagLst>
</file>

<file path=ppt/tags/tag12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a"/>
  <p:tag name="KSO_WM_UNIT_INDEX" val="1_1_1"/>
  <p:tag name="KSO_WM_UNIT_ID" val="custom20184651_24*n_h_a*1_1_1"/>
  <p:tag name="KSO_WM_UNIT_LAYERLEVEL" val="1_1_1"/>
  <p:tag name="KSO_WM_UNIT_VALUE" val="6"/>
  <p:tag name="KSO_WM_UNIT_HIGHLIGHT" val="0"/>
  <p:tag name="KSO_WM_UNIT_COMPATIBLE" val="0"/>
  <p:tag name="KSO_WM_UNIT_CLEAR" val="0"/>
  <p:tag name="KSO_WM_UNIT_PRESET_TEXT_INDEX" val="3"/>
  <p:tag name="KSO_WM_UNIT_PRESET_TEXT_LEN" val="5"/>
  <p:tag name="KSO_WM_BEAUTIFY_FLAG" val="#wm#"/>
  <p:tag name="KSO_WM_DIAGRAM_GROUP_CODE" val="n1-1"/>
  <p:tag name="KSO_WM_UNIT_USESOURCEFORMAT_APPLY" val="1"/>
</p:tagLst>
</file>

<file path=ppt/tags/tag123.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a"/>
  <p:tag name="KSO_WM_UNIT_INDEX" val="1_4_1"/>
  <p:tag name="KSO_WM_UNIT_ID" val="custom20184651_24*n_h_a*1_4_1"/>
  <p:tag name="KSO_WM_UNIT_LAYERLEVEL" val="1_1_1"/>
  <p:tag name="KSO_WM_UNIT_VALUE" val="5"/>
  <p:tag name="KSO_WM_UNIT_HIGHLIGHT" val="0"/>
  <p:tag name="KSO_WM_UNIT_COMPATIBLE" val="0"/>
  <p:tag name="KSO_WM_UNIT_CLEAR" val="0"/>
  <p:tag name="KSO_WM_UNIT_PRESET_TEXT_INDEX" val="3"/>
  <p:tag name="KSO_WM_UNIT_PRESET_TEXT_LEN" val="5"/>
  <p:tag name="KSO_WM_BEAUTIFY_FLAG" val="#wm#"/>
  <p:tag name="KSO_WM_DIAGRAM_GROUP_CODE" val="n1-1"/>
  <p:tag name="KSO_WM_UNIT_RELATE_UNITID" val="diagram160845_24*n_h_h_f*1_2_3_1"/>
  <p:tag name="KSO_WM_UNIT_USESOURCEFORMAT_APPLY" val="1"/>
</p:tagLst>
</file>

<file path=ppt/tags/tag124.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a"/>
  <p:tag name="KSO_WM_UNIT_INDEX" val="1_3_1"/>
  <p:tag name="KSO_WM_UNIT_ID" val="custom20184651_24*n_h_a*1_3_1"/>
  <p:tag name="KSO_WM_UNIT_LAYERLEVEL" val="1_1_1"/>
  <p:tag name="KSO_WM_UNIT_VALUE" val="5"/>
  <p:tag name="KSO_WM_UNIT_HIGHLIGHT" val="0"/>
  <p:tag name="KSO_WM_UNIT_COMPATIBLE" val="0"/>
  <p:tag name="KSO_WM_UNIT_CLEAR" val="0"/>
  <p:tag name="KSO_WM_UNIT_PRESET_TEXT_INDEX" val="3"/>
  <p:tag name="KSO_WM_UNIT_PRESET_TEXT_LEN" val="5"/>
  <p:tag name="KSO_WM_BEAUTIFY_FLAG" val="#wm#"/>
  <p:tag name="KSO_WM_DIAGRAM_GROUP_CODE" val="n1-1"/>
  <p:tag name="KSO_WM_UNIT_RELATE_UNITID" val="diagram160845_24*n_h_h_f*1_2_2_1"/>
  <p:tag name="KSO_WM_UNIT_USESOURCEFORMAT_APPLY" val="1"/>
</p:tagLst>
</file>

<file path=ppt/tags/tag12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n_h_a"/>
  <p:tag name="KSO_WM_UNIT_INDEX" val="1_5_1"/>
  <p:tag name="KSO_WM_UNIT_ID" val="custom20184651_24*n_h_a*1_5_1"/>
  <p:tag name="KSO_WM_UNIT_LAYERLEVEL" val="1_1_1"/>
  <p:tag name="KSO_WM_UNIT_VALUE" val="5"/>
  <p:tag name="KSO_WM_UNIT_HIGHLIGHT" val="0"/>
  <p:tag name="KSO_WM_UNIT_COMPATIBLE" val="0"/>
  <p:tag name="KSO_WM_UNIT_CLEAR" val="0"/>
  <p:tag name="KSO_WM_UNIT_PRESET_TEXT_INDEX" val="3"/>
  <p:tag name="KSO_WM_UNIT_PRESET_TEXT_LEN" val="5"/>
  <p:tag name="KSO_WM_BEAUTIFY_FLAG" val="#wm#"/>
  <p:tag name="KSO_WM_DIAGRAM_GROUP_CODE" val="n1-1"/>
  <p:tag name="KSO_WM_UNIT_RELATE_UNITID" val="diagram160845_24*n_h_h_f*1_2_4_1"/>
  <p:tag name="KSO_WM_UNIT_USESOURCEFORMAT_APPLY" val="1"/>
</p:tagLst>
</file>

<file path=ppt/tags/tag12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5"/>
  <p:tag name="KSO_WM_SLIDE_INDEX" val="5"/>
  <p:tag name="KSO_WM_SLIDE_ITEM_CNT" val="1"/>
  <p:tag name="KSO_WM_SLIDE_LAYOUT" val="f_e"/>
  <p:tag name="KSO_WM_SLIDE_LAYOUT_CNT" val="1_1"/>
  <p:tag name="KSO_WM_SLIDE_TYPE" val="sectionTitle"/>
  <p:tag name="KSO_WM_BEAUTIFY_FLAG" val="#wm#"/>
  <p:tag name="KSO_WM_SLIDE_SUBTYPE" val="pureTxt"/>
</p:tagLst>
</file>

<file path=ppt/tags/tag12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f"/>
  <p:tag name="KSO_WM_UNIT_INDEX" val="1"/>
  <p:tag name="KSO_WM_UNIT_ID" val="custom20184651_5*f*1"/>
  <p:tag name="KSO_WM_UNIT_LAYERLEVEL" val="1"/>
  <p:tag name="KSO_WM_UNIT_VALUE" val="55"/>
  <p:tag name="KSO_WM_UNIT_HIGHLIGHT" val="0"/>
  <p:tag name="KSO_WM_UNIT_COMPATIBLE" val="0"/>
  <p:tag name="KSO_WM_UNIT_CLEAR" val="0"/>
  <p:tag name="KSO_WM_UNIT_PRESET_TEXT_INDEX" val="4"/>
  <p:tag name="KSO_WM_UNIT_PRESET_TEXT_LEN" val="114"/>
  <p:tag name="KSO_WM_BEAUTIFY_FLAG" val="#wm#"/>
  <p:tag name="KSO_WM_TAG_VERSION" val="1.0"/>
</p:tagLst>
</file>

<file path=ppt/tags/tag12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e"/>
  <p:tag name="KSO_WM_UNIT_INDEX" val="1"/>
  <p:tag name="KSO_WM_UNIT_ID" val="custom20184651_5*e*1"/>
  <p:tag name="KSO_WM_UNIT_LAYERLEVEL" val="1"/>
  <p:tag name="KSO_WM_UNIT_VALUE" val="6"/>
  <p:tag name="KSO_WM_UNIT_HIGHLIGHT" val="0"/>
  <p:tag name="KSO_WM_UNIT_COMPATIBLE" val="1"/>
  <p:tag name="KSO_WM_UNIT_CLEAR" val="0"/>
  <p:tag name="KSO_WM_BEAUTIFY_FLAG" val="#wm#"/>
  <p:tag name="KSO_WM_TAG_VERSION" val="1.0"/>
  <p:tag name="KSO_WM_UNIT_PRESET_TEXT" val="PART&#10;ONE"/>
</p:tagLst>
</file>

<file path=ppt/tags/tag12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28"/>
  <p:tag name="KSO_WM_SLIDE_INDEX" val="28"/>
  <p:tag name="KSO_WM_SLIDE_ITEM_CNT" val="5"/>
  <p:tag name="KSO_WM_SLIDE_LAYOUT" val="a_l_d"/>
  <p:tag name="KSO_WM_SLIDE_LAYOUT_CNT" val="1_1_1"/>
  <p:tag name="KSO_WM_SLIDE_TYPE" val="text"/>
  <p:tag name="KSO_WM_BEAUTIFY_FLAG" val="#wm#"/>
  <p:tag name="KSO_WM_SLIDE_POSITION" val="54*0"/>
  <p:tag name="KSO_WM_SLIDE_SIZE" val="905*540"/>
  <p:tag name="KSO_WM_DIAGRAM_GROUP_CODE" val="l1-10"/>
  <p:tag name="KSO_WM_SLIDE_SUBTYPE" val="diag"/>
</p:tagLst>
</file>

<file path=ppt/tags/tag13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d"/>
  <p:tag name="KSO_WM_UNIT_INDEX" val="1"/>
  <p:tag name="KSO_WM_UNIT_ID" val="custom20184651_28*d*1"/>
  <p:tag name="KSO_WM_UNIT_LAYERLEVEL" val="1"/>
  <p:tag name="KSO_WM_UNIT_VALUE" val="1904*1592"/>
  <p:tag name="KSO_WM_UNIT_HIGHLIGHT" val="0"/>
  <p:tag name="KSO_WM_UNIT_COMPATIBLE" val="0"/>
  <p:tag name="KSO_WM_UNIT_CLEAR" val="0"/>
  <p:tag name="KSO_WM_BEAUTIFY_FLAG" val="#wm#"/>
  <p:tag name="KSO_WM_TAG_VERSION" val="1.0"/>
</p:tagLst>
</file>

<file path=ppt/tags/tag13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1"/>
  <p:tag name="KSO_WM_TEMPLATE_CATEGORY" val="custom"/>
  <p:tag name="KSO_WM_TEMPLATE_INDEX" val="20184651"/>
  <p:tag name="KSO_WM_UNIT_INDEX" val="1"/>
</p:tagLst>
</file>

<file path=ppt/tags/tag132.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a"/>
  <p:tag name="KSO_WM_UNIT_INDEX" val="1"/>
  <p:tag name="KSO_WM_UNIT_ID" val="custom20184651_28*a*1"/>
  <p:tag name="KSO_WM_UNIT_LAYERLEVEL" val="1"/>
  <p:tag name="KSO_WM_UNIT_VALUE" val="10"/>
  <p:tag name="KSO_WM_UNIT_ISCONTENTSTITLE" val="0"/>
  <p:tag name="KSO_WM_UNIT_HIGHLIGHT" val="0"/>
  <p:tag name="KSO_WM_UNIT_COMPATIBLE" val="0"/>
  <p:tag name="KSO_WM_UNIT_CLEAR" val="0"/>
  <p:tag name="KSO_WM_UNIT_PRESET_TEXT_INDEX" val="3"/>
  <p:tag name="KSO_WM_UNIT_PRESET_TEXT_LEN" val="12"/>
  <p:tag name="KSO_WM_BEAUTIFY_FLAG" val="#wm#"/>
  <p:tag name="KSO_WM_TAG_VERSION" val="1.0"/>
</p:tagLst>
</file>

<file path=ppt/tags/tag13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3"/>
  <p:tag name="KSO_WM_TEMPLATE_CATEGORY" val="custom"/>
  <p:tag name="KSO_WM_TEMPLATE_INDEX" val="20184651"/>
  <p:tag name="KSO_WM_UNIT_INDEX" val="3"/>
</p:tagLst>
</file>

<file path=ppt/tags/tag134.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4"/>
  <p:tag name="KSO_WM_TEMPLATE_CATEGORY" val="custom"/>
  <p:tag name="KSO_WM_TEMPLATE_INDEX" val="20184651"/>
  <p:tag name="KSO_WM_UNIT_INDEX" val="4"/>
</p:tagLst>
</file>

<file path=ppt/tags/tag135.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5"/>
  <p:tag name="KSO_WM_TEMPLATE_CATEGORY" val="custom"/>
  <p:tag name="KSO_WM_TEMPLATE_INDEX" val="20184651"/>
  <p:tag name="KSO_WM_UNIT_INDEX" val="5"/>
</p:tagLst>
</file>

<file path=ppt/tags/tag136.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6"/>
  <p:tag name="KSO_WM_TEMPLATE_CATEGORY" val="custom"/>
  <p:tag name="KSO_WM_TEMPLATE_INDEX" val="20184651"/>
  <p:tag name="KSO_WM_UNIT_INDEX" val="6"/>
</p:tagLst>
</file>

<file path=ppt/tags/tag13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2_1"/>
  <p:tag name="KSO_WM_UNIT_ID" val="custom20184651_28*l_h_f*1_2_1"/>
  <p:tag name="KSO_WM_UNIT_LAYERLEVEL" val="1_1_1"/>
  <p:tag name="KSO_WM_UNIT_VALUE" val="30"/>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10"/>
  <p:tag name="KSO_WM_UNIT_TEXT_FILL_FORE_SCHEMECOLOR_INDEX" val="14"/>
  <p:tag name="KSO_WM_UNIT_TEXT_FILL_TYPE" val="1"/>
  <p:tag name="KSO_WM_UNIT_USESOURCEFORMAT_APPLY" val="1"/>
</p:tagLst>
</file>

<file path=ppt/tags/tag13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3_1"/>
  <p:tag name="KSO_WM_UNIT_ID" val="custom20184651_28*l_h_f*1_3_1"/>
  <p:tag name="KSO_WM_UNIT_LAYERLEVEL" val="1_1_1"/>
  <p:tag name="KSO_WM_UNIT_VALUE" val="30"/>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10"/>
  <p:tag name="KSO_WM_UNIT_TEXT_FILL_FORE_SCHEMECOLOR_INDEX" val="13"/>
  <p:tag name="KSO_WM_UNIT_TEXT_FILL_TYPE" val="1"/>
  <p:tag name="KSO_WM_UNIT_USESOURCEFORMAT_APPLY" val="1"/>
</p:tagLst>
</file>

<file path=ppt/tags/tag139.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f"/>
  <p:tag name="KSO_WM_UNIT_INDEX" val="1_4_1"/>
  <p:tag name="KSO_WM_UNIT_ID" val="custom20184651_28*l_h_f*1_4_1"/>
  <p:tag name="KSO_WM_UNIT_LAYERLEVEL" val="1_1_1"/>
  <p:tag name="KSO_WM_UNIT_VALUE" val="30"/>
  <p:tag name="KSO_WM_UNIT_HIGHLIGHT" val="0"/>
  <p:tag name="KSO_WM_UNIT_COMPATIBLE" val="0"/>
  <p:tag name="KSO_WM_UNIT_CLEAR" val="0"/>
  <p:tag name="KSO_WM_UNIT_PRESET_TEXT_INDEX" val="4"/>
  <p:tag name="KSO_WM_UNIT_PRESET_TEXT_LEN" val="57"/>
  <p:tag name="KSO_WM_BEAUTIFY_FLAG" val="#wm#"/>
  <p:tag name="KSO_WM_TAG_VERSION" val="1.0"/>
  <p:tag name="KSO_WM_DIAGRAM_GROUP_CODE" val="l1-10"/>
  <p:tag name="KSO_WM_UNIT_TEXT_FILL_FORE_SCHEMECOLOR_INDEX" val="14"/>
  <p:tag name="KSO_WM_UNIT_TEXT_FILL_TYPE" val="1"/>
  <p:tag name="KSO_WM_UNIT_USESOURCEFORMAT_APPLY" val="1"/>
</p:tagLst>
</file>

<file path=ppt/tags/tag140.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UNIT_TYPE" val="l_h_a"/>
  <p:tag name="KSO_WM_UNIT_INDEX" val="1_1_1"/>
  <p:tag name="KSO_WM_UNIT_ID" val="custom20184651_28*l_h_a*1_1_1"/>
  <p:tag name="KSO_WM_UNIT_LAYERLEVEL" val="1_1_1"/>
  <p:tag name="KSO_WM_UNIT_VALUE" val="15"/>
  <p:tag name="KSO_WM_UNIT_HIGHLIGHT" val="0"/>
  <p:tag name="KSO_WM_UNIT_COMPATIBLE" val="0"/>
  <p:tag name="KSO_WM_UNIT_CLEAR" val="0"/>
  <p:tag name="KSO_WM_UNIT_PRESET_TEXT_INDEX" val="3"/>
  <p:tag name="KSO_WM_UNIT_PRESET_TEXT_LEN" val="12"/>
  <p:tag name="KSO_WM_BEAUTIFY_FLAG" val="#wm#"/>
  <p:tag name="KSO_WM_TAG_VERSION" val="1.0"/>
  <p:tag name="KSO_WM_DIAGRAM_GROUP_CODE" val="l1-10"/>
  <p:tag name="KSO_WM_UNIT_TEXT_FILL_FORE_SCHEMECOLOR_INDEX" val="13"/>
  <p:tag name="KSO_WM_UNIT_TEXT_FILL_TYPE" val="1"/>
  <p:tag name="KSO_WM_UNIT_USESOURCEFORMAT_APPLY" val="1"/>
</p:tagLst>
</file>

<file path=ppt/tags/tag141.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UNIT_TYPE" val="i"/>
  <p:tag name="KSO_WM_UNIT_ID" val="custom20184651_28*i*15"/>
  <p:tag name="KSO_WM_TEMPLATE_CATEGORY" val="custom"/>
  <p:tag name="KSO_WM_TEMPLATE_INDEX" val="20184651"/>
  <p:tag name="KSO_WM_UNIT_INDEX" val="15"/>
</p:tagLst>
</file>

<file path=ppt/tags/tag14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143.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564"/>
  <p:tag name="KSO_WM_UNIT_HIGHLIGHT" val="0"/>
  <p:tag name="KSO_WM_UNIT_COMPATIBLE" val="0"/>
  <p:tag name="KSO_WM_UNIT_DIAGRAM_ISNUMVISUAL" val="0"/>
  <p:tag name="KSO_WM_UNIT_DIAGRAM_ISREFERUNIT" val="0"/>
  <p:tag name="KSO_WM_UNIT_TYPE" val="f"/>
  <p:tag name="KSO_WM_UNIT_INDEX" val="1"/>
  <p:tag name="KSO_WM_UNIT_ID" val="diagram20200864_1*f*1"/>
  <p:tag name="KSO_WM_TEMPLATE_CATEGORY" val="diagram"/>
  <p:tag name="KSO_WM_TEMPLATE_INDEX" val="20200864"/>
  <p:tag name="KSO_WM_UNIT_LAYERLEVEL" val="1"/>
  <p:tag name="KSO_WM_TAG_VERSION" val="1.0"/>
  <p:tag name="KSO_WM_BEAUTIFY_FLAG" val="#wm#"/>
</p:tagLst>
</file>

<file path=ppt/tags/tag144.xml><?xml version="1.0" encoding="utf-8"?>
<p:tagLst xmlns:a="http://schemas.openxmlformats.org/drawingml/2006/main" xmlns:r="http://schemas.openxmlformats.org/officeDocument/2006/relationships" xmlns:p="http://schemas.openxmlformats.org/presentationml/2006/main">
  <p:tag name="KSO_WM_UNIT_ISCONTENTSTITLE" val="0"/>
  <p:tag name="KSO_WM_UNIT_PRESET_TEXT" val="点击输入大标题"/>
  <p:tag name="KSO_WM_UNIT_NOCLEAR" val="0"/>
  <p:tag name="KSO_WM_UNIT_SHOW_EDIT_AREA_INDICATION" val="1"/>
  <p:tag name="KSO_WM_UNIT_VALUE" val="52"/>
  <p:tag name="KSO_WM_UNIT_HIGHLIGHT" val="0"/>
  <p:tag name="KSO_WM_UNIT_COMPATIBLE" val="0"/>
  <p:tag name="KSO_WM_UNIT_DIAGRAM_ISNUMVISUAL" val="0"/>
  <p:tag name="KSO_WM_UNIT_DIAGRAM_ISREFERUNIT" val="0"/>
  <p:tag name="KSO_WM_UNIT_TYPE" val="a"/>
  <p:tag name="KSO_WM_UNIT_INDEX" val="1"/>
  <p:tag name="KSO_WM_UNIT_ID" val="diagram20200864_1*a*1"/>
  <p:tag name="KSO_WM_TEMPLATE_CATEGORY" val="diagram"/>
  <p:tag name="KSO_WM_TEMPLATE_INDEX" val="20200864"/>
  <p:tag name="KSO_WM_UNIT_LAYERLEVEL" val="1"/>
  <p:tag name="KSO_WM_TAG_VERSION" val="1.0"/>
  <p:tag name="KSO_WM_BEAUTIFY_FLAG" val="#wm#"/>
</p:tagLst>
</file>

<file path=ppt/tags/tag145.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diagram"/>
  <p:tag name="KSO_WM_TEMPLATE_INDEX" val="20200864"/>
  <p:tag name="KSO_WM_SLIDE_ID" val="diagram20200864_1"/>
  <p:tag name="KSO_WM_TEMPLATE_SUBCATEGORY" val="0"/>
  <p:tag name="KSO_WM_SLIDE_TYPE" val="text"/>
  <p:tag name="KSO_WM_SLIDE_SUBTYPE" val="pureTxt"/>
  <p:tag name="KSO_WM_SLIDE_ITEM_CNT" val="0"/>
  <p:tag name="KSO_WM_SLIDE_INDEX" val="1"/>
  <p:tag name="KSO_WM_UNIT_SHOW_EDIT_AREA_INDICATION" val="1"/>
  <p:tag name="KSO_WM_SLIDE_SIZE" val="864*446"/>
  <p:tag name="KSO_WM_SLIDE_POSITION" val="47*37"/>
  <p:tag name="KSO_WM_TAG_VERSION" val="1.0"/>
  <p:tag name="KSO_WM_SLIDE_LAYOUT" val="a_f"/>
  <p:tag name="KSO_WM_SLIDE_LAYOUT_CNT" val="1_1"/>
</p:tagLst>
</file>

<file path=ppt/tags/tag146.xml><?xml version="1.0" encoding="utf-8"?>
<p:tagLst xmlns:a="http://schemas.openxmlformats.org/drawingml/2006/main" xmlns:r="http://schemas.openxmlformats.org/officeDocument/2006/relationships" xmlns:p="http://schemas.openxmlformats.org/presentationml/2006/main">
  <p:tag name="KSO_WM_UNIT_PRESET_TEXT" val="点击输入正文"/>
  <p:tag name="KSO_WM_UNIT_NOCLEAR" val="0"/>
  <p:tag name="KSO_WM_UNIT_SHOW_EDIT_AREA_INDICATION" val="1"/>
  <p:tag name="KSO_WM_UNIT_VALUE" val="564"/>
  <p:tag name="KSO_WM_UNIT_HIGHLIGHT" val="0"/>
  <p:tag name="KSO_WM_UNIT_COMPATIBLE" val="0"/>
  <p:tag name="KSO_WM_UNIT_DIAGRAM_ISNUMVISUAL" val="0"/>
  <p:tag name="KSO_WM_UNIT_DIAGRAM_ISREFERUNIT" val="0"/>
  <p:tag name="KSO_WM_UNIT_TYPE" val="f"/>
  <p:tag name="KSO_WM_UNIT_INDEX" val="1"/>
  <p:tag name="KSO_WM_UNIT_ID" val="diagram20200864_1*f*1"/>
  <p:tag name="KSO_WM_TEMPLATE_CATEGORY" val="diagram"/>
  <p:tag name="KSO_WM_TEMPLATE_INDEX" val="20200864"/>
  <p:tag name="KSO_WM_UNIT_LAYERLEVEL" val="1"/>
  <p:tag name="KSO_WM_TAG_VERSION" val="1.0"/>
  <p:tag name="KSO_WM_BEAUTIFY_FLAG" val="#wm#"/>
</p:tagLst>
</file>

<file path=ppt/tags/tag147.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SLIDE_ID" val="custom20184651_29"/>
  <p:tag name="KSO_WM_SLIDE_INDEX" val="29"/>
  <p:tag name="KSO_WM_SLIDE_ITEM_CNT" val="1"/>
  <p:tag name="KSO_WM_SLIDE_LAYOUT" val="a"/>
  <p:tag name="KSO_WM_SLIDE_LAYOUT_CNT" val="1"/>
  <p:tag name="KSO_WM_SLIDE_TYPE" val="endPage"/>
  <p:tag name="KSO_WM_BEAUTIFY_FLAG" val="#wm#"/>
  <p:tag name="KSO_WM_SLIDE_SUBTYPE" val="pureTxt"/>
</p:tagLst>
</file>

<file path=ppt/tags/tag148.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4651"/>
  <p:tag name="KSO_WM_TAG_VERSION" val="1.0"/>
  <p:tag name="KSO_WM_UNIT_TYPE" val="a"/>
  <p:tag name="KSO_WM_UNIT_INDEX" val="1"/>
  <p:tag name="KSO_WM_UNIT_ID" val="custom20184651_29*a*1"/>
  <p:tag name="KSO_WM_UNIT_LAYERLEVEL" val="1"/>
  <p:tag name="KSO_WM_UNIT_VALUE" val="4"/>
  <p:tag name="KSO_WM_UNIT_ISCONTENTSTITLE" val="0"/>
  <p:tag name="KSO_WM_UNIT_HIGHLIGHT" val="0"/>
  <p:tag name="KSO_WM_UNIT_COMPATIBLE" val="0"/>
  <p:tag name="KSO_WM_UNIT_CLEAR" val="0"/>
  <p:tag name="KSO_WM_BEAUTIFY_FLAG" val="#wm#"/>
  <p:tag name="KSO_WM_UNIT_PRESET_TEXT" val="THANKS"/>
</p:tagLst>
</file>

<file path=ppt/theme/theme1.xml><?xml version="1.0" encoding="utf-8"?>
<a:theme xmlns:a="http://schemas.openxmlformats.org/drawingml/2006/main" name="1_Office 主题​​">
  <a:themeElements>
    <a:clrScheme name="自定义 153">
      <a:dk1>
        <a:srgbClr val="000000"/>
      </a:dk1>
      <a:lt1>
        <a:srgbClr val="FFFFFF"/>
      </a:lt1>
      <a:dk2>
        <a:srgbClr val="44546A"/>
      </a:dk2>
      <a:lt2>
        <a:srgbClr val="E7E6E6"/>
      </a:lt2>
      <a:accent1>
        <a:srgbClr val="AC1215"/>
      </a:accent1>
      <a:accent2>
        <a:srgbClr val="36373B"/>
      </a:accent2>
      <a:accent3>
        <a:srgbClr val="646569"/>
      </a:accent3>
      <a:accent4>
        <a:srgbClr val="F0F0F0"/>
      </a:accent4>
      <a:accent5>
        <a:srgbClr val="BC3031"/>
      </a:accent5>
      <a:accent6>
        <a:srgbClr val="C9494B"/>
      </a:accent6>
      <a:hlink>
        <a:srgbClr val="0563C1"/>
      </a:hlink>
      <a:folHlink>
        <a:srgbClr val="954F72"/>
      </a:folHlink>
    </a:clrScheme>
    <a:fontScheme name="自定义 3">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2153</Words>
  <Application>Microsoft Office PowerPoint</Application>
  <PresentationFormat>Widescreen</PresentationFormat>
  <Paragraphs>118</Paragraphs>
  <Slides>19</Slides>
  <Notes>16</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Helvetica Neue Light</vt:lpstr>
      <vt:lpstr>微软雅黑</vt:lpstr>
      <vt:lpstr>Arial</vt:lpstr>
      <vt:lpstr>Times New Roman</vt:lpstr>
      <vt:lpstr>Wingdings</vt:lpstr>
      <vt:lpstr>1_Office 主题​​</vt:lpstr>
      <vt:lpstr>The Marketplace Analysis of Sony Music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Marketplace Analysis of Sony Music UK</dc:title>
  <dc:creator/>
  <cp:lastModifiedBy>lenovo</cp:lastModifiedBy>
  <cp:revision>12</cp:revision>
  <dcterms:created xsi:type="dcterms:W3CDTF">2019-04-28T22:03:47Z</dcterms:created>
  <dcterms:modified xsi:type="dcterms:W3CDTF">2019-04-29T18:06:37Z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2052-11.1.0.8612</vt:lpwstr>
  </property>
</Properties>
</file>