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84" r:id="rId3"/>
    <p:sldId id="279" r:id="rId4"/>
    <p:sldId id="282" r:id="rId5"/>
    <p:sldId id="283" r:id="rId6"/>
    <p:sldId id="280" r:id="rId7"/>
    <p:sldId id="276" r:id="rId8"/>
    <p:sldId id="281" r:id="rId9"/>
    <p:sldId id="278" r:id="rId10"/>
    <p:sldId id="277" r:id="rId11"/>
    <p:sldId id="259" r:id="rId12"/>
    <p:sldId id="260" r:id="rId13"/>
    <p:sldId id="261" r:id="rId14"/>
    <p:sldId id="263"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1864BB-39DE-4132-A2BD-0A9F79EEAE7E}" v="66" dt="2025-01-16T18:01:43.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Jones" userId="6fe955e4e51a54cb" providerId="LiveId" clId="{6A1864BB-39DE-4132-A2BD-0A9F79EEAE7E}"/>
    <pc:docChg chg="undo redo custSel addSld delSld modSld sldOrd">
      <pc:chgData name="Joseph Jones" userId="6fe955e4e51a54cb" providerId="LiveId" clId="{6A1864BB-39DE-4132-A2BD-0A9F79EEAE7E}" dt="2025-01-16T18:44:52.762" v="9755" actId="2711"/>
      <pc:docMkLst>
        <pc:docMk/>
      </pc:docMkLst>
      <pc:sldChg chg="modSp mod">
        <pc:chgData name="Joseph Jones" userId="6fe955e4e51a54cb" providerId="LiveId" clId="{6A1864BB-39DE-4132-A2BD-0A9F79EEAE7E}" dt="2025-01-15T10:45:13.547" v="7919" actId="1076"/>
        <pc:sldMkLst>
          <pc:docMk/>
          <pc:sldMk cId="0" sldId="256"/>
        </pc:sldMkLst>
        <pc:spChg chg="mod">
          <ac:chgData name="Joseph Jones" userId="6fe955e4e51a54cb" providerId="LiveId" clId="{6A1864BB-39DE-4132-A2BD-0A9F79EEAE7E}" dt="2025-01-15T10:45:13.547" v="7919" actId="1076"/>
          <ac:spMkLst>
            <pc:docMk/>
            <pc:sldMk cId="0" sldId="256"/>
            <ac:spMk id="3" creationId="{B059F865-622F-6F96-9C07-C4E78C27D49F}"/>
          </ac:spMkLst>
        </pc:spChg>
      </pc:sldChg>
      <pc:sldChg chg="addSp delSp modSp mod">
        <pc:chgData name="Joseph Jones" userId="6fe955e4e51a54cb" providerId="LiveId" clId="{6A1864BB-39DE-4132-A2BD-0A9F79EEAE7E}" dt="2025-01-16T12:13:07.975" v="9453" actId="478"/>
        <pc:sldMkLst>
          <pc:docMk/>
          <pc:sldMk cId="0" sldId="259"/>
        </pc:sldMkLst>
        <pc:spChg chg="mod">
          <ac:chgData name="Joseph Jones" userId="6fe955e4e51a54cb" providerId="LiveId" clId="{6A1864BB-39DE-4132-A2BD-0A9F79EEAE7E}" dt="2025-01-14T17:28:58.168" v="2746" actId="1076"/>
          <ac:spMkLst>
            <pc:docMk/>
            <pc:sldMk cId="0" sldId="259"/>
            <ac:spMk id="2" creationId="{CB93C3AE-C6D3-E04D-2EEE-BAC31A6A3D69}"/>
          </ac:spMkLst>
        </pc:spChg>
        <pc:spChg chg="mod">
          <ac:chgData name="Joseph Jones" userId="6fe955e4e51a54cb" providerId="LiveId" clId="{6A1864BB-39DE-4132-A2BD-0A9F79EEAE7E}" dt="2025-01-14T18:08:15.861" v="4387" actId="20577"/>
          <ac:spMkLst>
            <pc:docMk/>
            <pc:sldMk cId="0" sldId="259"/>
            <ac:spMk id="3" creationId="{F81573A4-0337-FE75-1648-5A0E2D1F38C2}"/>
          </ac:spMkLst>
        </pc:spChg>
        <pc:spChg chg="add mod">
          <ac:chgData name="Joseph Jones" userId="6fe955e4e51a54cb" providerId="LiveId" clId="{6A1864BB-39DE-4132-A2BD-0A9F79EEAE7E}" dt="2025-01-14T20:01:09.289" v="5299" actId="20577"/>
          <ac:spMkLst>
            <pc:docMk/>
            <pc:sldMk cId="0" sldId="259"/>
            <ac:spMk id="4" creationId="{49806DD7-2594-6283-C004-3BC4FB0E699E}"/>
          </ac:spMkLst>
        </pc:spChg>
        <pc:spChg chg="add mod">
          <ac:chgData name="Joseph Jones" userId="6fe955e4e51a54cb" providerId="LiveId" clId="{6A1864BB-39DE-4132-A2BD-0A9F79EEAE7E}" dt="2025-01-15T18:07:11.934" v="9001" actId="20577"/>
          <ac:spMkLst>
            <pc:docMk/>
            <pc:sldMk cId="0" sldId="259"/>
            <ac:spMk id="5" creationId="{589AE854-5270-0EE3-780D-C72A7575BDFA}"/>
          </ac:spMkLst>
        </pc:spChg>
        <pc:spChg chg="add del">
          <ac:chgData name="Joseph Jones" userId="6fe955e4e51a54cb" providerId="LiveId" clId="{6A1864BB-39DE-4132-A2BD-0A9F79EEAE7E}" dt="2025-01-16T12:12:13.866" v="9447" actId="478"/>
          <ac:spMkLst>
            <pc:docMk/>
            <pc:sldMk cId="0" sldId="259"/>
            <ac:spMk id="7" creationId="{D6A69A45-B4AC-554C-FEE8-23C553F10DB1}"/>
          </ac:spMkLst>
        </pc:spChg>
        <pc:picChg chg="add del mod">
          <ac:chgData name="Joseph Jones" userId="6fe955e4e51a54cb" providerId="LiveId" clId="{6A1864BB-39DE-4132-A2BD-0A9F79EEAE7E}" dt="2025-01-16T12:13:07.975" v="9453" actId="478"/>
          <ac:picMkLst>
            <pc:docMk/>
            <pc:sldMk cId="0" sldId="259"/>
            <ac:picMk id="8" creationId="{0D6661C4-5894-2769-0726-52F774E9844F}"/>
          </ac:picMkLst>
        </pc:picChg>
      </pc:sldChg>
      <pc:sldChg chg="addSp delSp modSp mod">
        <pc:chgData name="Joseph Jones" userId="6fe955e4e51a54cb" providerId="LiveId" clId="{6A1864BB-39DE-4132-A2BD-0A9F79EEAE7E}" dt="2025-01-16T12:13:46.796" v="9457" actId="1076"/>
        <pc:sldMkLst>
          <pc:docMk/>
          <pc:sldMk cId="0" sldId="260"/>
        </pc:sldMkLst>
        <pc:spChg chg="mod">
          <ac:chgData name="Joseph Jones" userId="6fe955e4e51a54cb" providerId="LiveId" clId="{6A1864BB-39DE-4132-A2BD-0A9F79EEAE7E}" dt="2025-01-14T22:27:01.574" v="5455" actId="1076"/>
          <ac:spMkLst>
            <pc:docMk/>
            <pc:sldMk cId="0" sldId="260"/>
            <ac:spMk id="2" creationId="{0EE083F1-569A-3693-B1B8-A434B8824253}"/>
          </ac:spMkLst>
        </pc:spChg>
        <pc:spChg chg="add mod">
          <ac:chgData name="Joseph Jones" userId="6fe955e4e51a54cb" providerId="LiveId" clId="{6A1864BB-39DE-4132-A2BD-0A9F79EEAE7E}" dt="2025-01-16T12:13:46.796" v="9457" actId="1076"/>
          <ac:spMkLst>
            <pc:docMk/>
            <pc:sldMk cId="0" sldId="260"/>
            <ac:spMk id="5" creationId="{EA1E4A46-1BB2-4CFC-9B1B-23DD6010A83E}"/>
          </ac:spMkLst>
        </pc:spChg>
        <pc:spChg chg="add mod">
          <ac:chgData name="Joseph Jones" userId="6fe955e4e51a54cb" providerId="LiveId" clId="{6A1864BB-39DE-4132-A2BD-0A9F79EEAE7E}" dt="2025-01-15T18:18:42.364" v="9040" actId="20577"/>
          <ac:spMkLst>
            <pc:docMk/>
            <pc:sldMk cId="0" sldId="260"/>
            <ac:spMk id="7" creationId="{7F116285-3C7F-274F-52BA-0C5CE3D1CFC0}"/>
          </ac:spMkLst>
        </pc:spChg>
        <pc:picChg chg="add mod">
          <ac:chgData name="Joseph Jones" userId="6fe955e4e51a54cb" providerId="LiveId" clId="{6A1864BB-39DE-4132-A2BD-0A9F79EEAE7E}" dt="2025-01-16T12:13:15.323" v="9455" actId="1076"/>
          <ac:picMkLst>
            <pc:docMk/>
            <pc:sldMk cId="0" sldId="260"/>
            <ac:picMk id="3" creationId="{432C2A36-3088-94DF-DB61-377BE721283C}"/>
          </ac:picMkLst>
        </pc:picChg>
        <pc:picChg chg="add del mod">
          <ac:chgData name="Joseph Jones" userId="6fe955e4e51a54cb" providerId="LiveId" clId="{6A1864BB-39DE-4132-A2BD-0A9F79EEAE7E}" dt="2025-01-16T12:11:16.494" v="9445" actId="478"/>
          <ac:picMkLst>
            <pc:docMk/>
            <pc:sldMk cId="0" sldId="260"/>
            <ac:picMk id="4" creationId="{5D0F73BE-116E-56EF-C488-37EDFA5BD6CC}"/>
          </ac:picMkLst>
        </pc:picChg>
      </pc:sldChg>
      <pc:sldChg chg="addSp delSp modSp mod">
        <pc:chgData name="Joseph Jones" userId="6fe955e4e51a54cb" providerId="LiveId" clId="{6A1864BB-39DE-4132-A2BD-0A9F79EEAE7E}" dt="2025-01-16T14:52:29.925" v="9460" actId="20577"/>
        <pc:sldMkLst>
          <pc:docMk/>
          <pc:sldMk cId="0" sldId="261"/>
        </pc:sldMkLst>
        <pc:spChg chg="mod">
          <ac:chgData name="Joseph Jones" userId="6fe955e4e51a54cb" providerId="LiveId" clId="{6A1864BB-39DE-4132-A2BD-0A9F79EEAE7E}" dt="2025-01-14T23:24:07.351" v="7027" actId="1076"/>
          <ac:spMkLst>
            <pc:docMk/>
            <pc:sldMk cId="0" sldId="261"/>
            <ac:spMk id="2" creationId="{E63C90D3-1207-C69E-1736-FEE92F9D535F}"/>
          </ac:spMkLst>
        </pc:spChg>
        <pc:spChg chg="add mod">
          <ac:chgData name="Joseph Jones" userId="6fe955e4e51a54cb" providerId="LiveId" clId="{6A1864BB-39DE-4132-A2BD-0A9F79EEAE7E}" dt="2025-01-16T14:52:29.925" v="9460" actId="20577"/>
          <ac:spMkLst>
            <pc:docMk/>
            <pc:sldMk cId="0" sldId="261"/>
            <ac:spMk id="4" creationId="{A8E90245-18EE-4F64-C252-9661A328E602}"/>
          </ac:spMkLst>
        </pc:spChg>
      </pc:sldChg>
      <pc:sldChg chg="del">
        <pc:chgData name="Joseph Jones" userId="6fe955e4e51a54cb" providerId="LiveId" clId="{6A1864BB-39DE-4132-A2BD-0A9F79EEAE7E}" dt="2025-01-15T17:23:57.608" v="8716" actId="47"/>
        <pc:sldMkLst>
          <pc:docMk/>
          <pc:sldMk cId="0" sldId="262"/>
        </pc:sldMkLst>
      </pc:sldChg>
      <pc:sldChg chg="addSp delSp modSp mod">
        <pc:chgData name="Joseph Jones" userId="6fe955e4e51a54cb" providerId="LiveId" clId="{6A1864BB-39DE-4132-A2BD-0A9F79EEAE7E}" dt="2025-01-16T18:01:40.434" v="9740" actId="478"/>
        <pc:sldMkLst>
          <pc:docMk/>
          <pc:sldMk cId="0" sldId="263"/>
        </pc:sldMkLst>
        <pc:spChg chg="mod">
          <ac:chgData name="Joseph Jones" userId="6fe955e4e51a54cb" providerId="LiveId" clId="{6A1864BB-39DE-4132-A2BD-0A9F79EEAE7E}" dt="2025-01-15T18:24:57.871" v="9091" actId="1076"/>
          <ac:spMkLst>
            <pc:docMk/>
            <pc:sldMk cId="0" sldId="263"/>
            <ac:spMk id="2" creationId="{571B2EDB-972C-8C4F-B757-33841AD5F912}"/>
          </ac:spMkLst>
        </pc:spChg>
        <pc:spChg chg="del mod">
          <ac:chgData name="Joseph Jones" userId="6fe955e4e51a54cb" providerId="LiveId" clId="{6A1864BB-39DE-4132-A2BD-0A9F79EEAE7E}" dt="2025-01-15T18:25:58.090" v="9100" actId="478"/>
          <ac:spMkLst>
            <pc:docMk/>
            <pc:sldMk cId="0" sldId="263"/>
            <ac:spMk id="3" creationId="{33971789-172F-4E2A-BD91-53C97D96367C}"/>
          </ac:spMkLst>
        </pc:spChg>
        <pc:spChg chg="add mod">
          <ac:chgData name="Joseph Jones" userId="6fe955e4e51a54cb" providerId="LiveId" clId="{6A1864BB-39DE-4132-A2BD-0A9F79EEAE7E}" dt="2025-01-16T17:56:20.419" v="9657" actId="1076"/>
          <ac:spMkLst>
            <pc:docMk/>
            <pc:sldMk cId="0" sldId="263"/>
            <ac:spMk id="3" creationId="{71FDF1EC-9D6D-FB9D-7FA3-06FBB205E2C3}"/>
          </ac:spMkLst>
        </pc:spChg>
        <pc:spChg chg="add mod">
          <ac:chgData name="Joseph Jones" userId="6fe955e4e51a54cb" providerId="LiveId" clId="{6A1864BB-39DE-4132-A2BD-0A9F79EEAE7E}" dt="2025-01-16T17:56:25.343" v="9658" actId="1076"/>
          <ac:spMkLst>
            <pc:docMk/>
            <pc:sldMk cId="0" sldId="263"/>
            <ac:spMk id="4" creationId="{C7DA775D-BE5F-575B-5A63-5060B47EE382}"/>
          </ac:spMkLst>
        </pc:spChg>
        <pc:spChg chg="add mod">
          <ac:chgData name="Joseph Jones" userId="6fe955e4e51a54cb" providerId="LiveId" clId="{6A1864BB-39DE-4132-A2BD-0A9F79EEAE7E}" dt="2025-01-16T17:56:30.571" v="9659" actId="1076"/>
          <ac:spMkLst>
            <pc:docMk/>
            <pc:sldMk cId="0" sldId="263"/>
            <ac:spMk id="5" creationId="{019C04FD-E374-137C-4EF7-C7840B9DEEA2}"/>
          </ac:spMkLst>
        </pc:spChg>
        <pc:spChg chg="del mod">
          <ac:chgData name="Joseph Jones" userId="6fe955e4e51a54cb" providerId="LiveId" clId="{6A1864BB-39DE-4132-A2BD-0A9F79EEAE7E}" dt="2025-01-15T18:27:52.578" v="9146" actId="478"/>
          <ac:spMkLst>
            <pc:docMk/>
            <pc:sldMk cId="0" sldId="263"/>
            <ac:spMk id="5" creationId="{1D6B1764-FBD5-81D3-1D45-04AB4892A3AD}"/>
          </ac:spMkLst>
        </pc:spChg>
        <pc:spChg chg="add del mod">
          <ac:chgData name="Joseph Jones" userId="6fe955e4e51a54cb" providerId="LiveId" clId="{6A1864BB-39DE-4132-A2BD-0A9F79EEAE7E}" dt="2025-01-15T18:30:21.245" v="9161" actId="478"/>
          <ac:spMkLst>
            <pc:docMk/>
            <pc:sldMk cId="0" sldId="263"/>
            <ac:spMk id="6" creationId="{8DDB5E4E-CC62-DBD0-1E97-17AD8CD283BB}"/>
          </ac:spMkLst>
        </pc:spChg>
        <pc:spChg chg="add mod">
          <ac:chgData name="Joseph Jones" userId="6fe955e4e51a54cb" providerId="LiveId" clId="{6A1864BB-39DE-4132-A2BD-0A9F79EEAE7E}" dt="2025-01-16T17:57:09.146" v="9664" actId="1076"/>
          <ac:spMkLst>
            <pc:docMk/>
            <pc:sldMk cId="0" sldId="263"/>
            <ac:spMk id="6" creationId="{F55A09B1-9674-0C51-CC28-0C12DE3BEF86}"/>
          </ac:spMkLst>
        </pc:spChg>
        <pc:spChg chg="add del mod">
          <ac:chgData name="Joseph Jones" userId="6fe955e4e51a54cb" providerId="LiveId" clId="{6A1864BB-39DE-4132-A2BD-0A9F79EEAE7E}" dt="2025-01-15T18:32:30.399" v="9202" actId="478"/>
          <ac:spMkLst>
            <pc:docMk/>
            <pc:sldMk cId="0" sldId="263"/>
            <ac:spMk id="7" creationId="{0D146936-C89F-8184-48B1-54692C783DBC}"/>
          </ac:spMkLst>
        </pc:spChg>
        <pc:spChg chg="add mod">
          <ac:chgData name="Joseph Jones" userId="6fe955e4e51a54cb" providerId="LiveId" clId="{6A1864BB-39DE-4132-A2BD-0A9F79EEAE7E}" dt="2025-01-16T17:58:29.048" v="9674" actId="1076"/>
          <ac:spMkLst>
            <pc:docMk/>
            <pc:sldMk cId="0" sldId="263"/>
            <ac:spMk id="7" creationId="{C46BD29B-A10C-3344-A119-E9DFE795212A}"/>
          </ac:spMkLst>
        </pc:spChg>
        <pc:spChg chg="add mod">
          <ac:chgData name="Joseph Jones" userId="6fe955e4e51a54cb" providerId="LiveId" clId="{6A1864BB-39DE-4132-A2BD-0A9F79EEAE7E}" dt="2025-01-16T17:56:36.370" v="9660" actId="1076"/>
          <ac:spMkLst>
            <pc:docMk/>
            <pc:sldMk cId="0" sldId="263"/>
            <ac:spMk id="8" creationId="{03763FFA-864F-F37C-C955-C216A8A51351}"/>
          </ac:spMkLst>
        </pc:spChg>
        <pc:spChg chg="add del mod">
          <ac:chgData name="Joseph Jones" userId="6fe955e4e51a54cb" providerId="LiveId" clId="{6A1864BB-39DE-4132-A2BD-0A9F79EEAE7E}" dt="2025-01-15T18:34:26.119" v="9237" actId="478"/>
          <ac:spMkLst>
            <pc:docMk/>
            <pc:sldMk cId="0" sldId="263"/>
            <ac:spMk id="9" creationId="{82B8F673-839A-705C-081F-51771724A8CF}"/>
          </ac:spMkLst>
        </pc:spChg>
        <pc:spChg chg="add mod">
          <ac:chgData name="Joseph Jones" userId="6fe955e4e51a54cb" providerId="LiveId" clId="{6A1864BB-39DE-4132-A2BD-0A9F79EEAE7E}" dt="2025-01-16T17:59:18.224" v="9723" actId="255"/>
          <ac:spMkLst>
            <pc:docMk/>
            <pc:sldMk cId="0" sldId="263"/>
            <ac:spMk id="9" creationId="{C3BE77E7-25CA-7481-087B-CD6AE92D2A48}"/>
          </ac:spMkLst>
        </pc:spChg>
        <pc:spChg chg="add mod">
          <ac:chgData name="Joseph Jones" userId="6fe955e4e51a54cb" providerId="LiveId" clId="{6A1864BB-39DE-4132-A2BD-0A9F79EEAE7E}" dt="2025-01-16T17:59:59.915" v="9728" actId="1076"/>
          <ac:spMkLst>
            <pc:docMk/>
            <pc:sldMk cId="0" sldId="263"/>
            <ac:spMk id="10" creationId="{3405FCA9-22AA-373A-B7B3-AF5C2C1A958E}"/>
          </ac:spMkLst>
        </pc:spChg>
        <pc:spChg chg="add mod">
          <ac:chgData name="Joseph Jones" userId="6fe955e4e51a54cb" providerId="LiveId" clId="{6A1864BB-39DE-4132-A2BD-0A9F79EEAE7E}" dt="2025-01-16T18:00:17.642" v="9730" actId="1076"/>
          <ac:spMkLst>
            <pc:docMk/>
            <pc:sldMk cId="0" sldId="263"/>
            <ac:spMk id="11" creationId="{07BCBA3F-B398-4B65-1B53-9E1EBB4D32FC}"/>
          </ac:spMkLst>
        </pc:spChg>
        <pc:spChg chg="add del mod">
          <ac:chgData name="Joseph Jones" userId="6fe955e4e51a54cb" providerId="LiveId" clId="{6A1864BB-39DE-4132-A2BD-0A9F79EEAE7E}" dt="2025-01-15T18:35:33.700" v="9272" actId="478"/>
          <ac:spMkLst>
            <pc:docMk/>
            <pc:sldMk cId="0" sldId="263"/>
            <ac:spMk id="11" creationId="{B2E440FB-2F08-6916-F65D-5DD539B8AC45}"/>
          </ac:spMkLst>
        </pc:spChg>
        <pc:spChg chg="add del mod">
          <ac:chgData name="Joseph Jones" userId="6fe955e4e51a54cb" providerId="LiveId" clId="{6A1864BB-39DE-4132-A2BD-0A9F79EEAE7E}" dt="2025-01-16T18:01:40.434" v="9740" actId="478"/>
          <ac:spMkLst>
            <pc:docMk/>
            <pc:sldMk cId="0" sldId="263"/>
            <ac:spMk id="12" creationId="{348F7A1D-8045-87B4-6E23-794222FAE256}"/>
          </ac:spMkLst>
        </pc:spChg>
        <pc:spChg chg="add mod">
          <ac:chgData name="Joseph Jones" userId="6fe955e4e51a54cb" providerId="LiveId" clId="{6A1864BB-39DE-4132-A2BD-0A9F79EEAE7E}" dt="2025-01-16T18:00:41.843" v="9735" actId="1076"/>
          <ac:spMkLst>
            <pc:docMk/>
            <pc:sldMk cId="0" sldId="263"/>
            <ac:spMk id="13" creationId="{429CFCC8-15EB-5B0D-2821-830258824DCA}"/>
          </ac:spMkLst>
        </pc:spChg>
        <pc:spChg chg="add mod">
          <ac:chgData name="Joseph Jones" userId="6fe955e4e51a54cb" providerId="LiveId" clId="{6A1864BB-39DE-4132-A2BD-0A9F79EEAE7E}" dt="2025-01-16T17:59:55.324" v="9727" actId="1076"/>
          <ac:spMkLst>
            <pc:docMk/>
            <pc:sldMk cId="0" sldId="263"/>
            <ac:spMk id="14" creationId="{18E39262-7421-DB6A-6E9F-388980B2678C}"/>
          </ac:spMkLst>
        </pc:spChg>
        <pc:spChg chg="add mod">
          <ac:chgData name="Joseph Jones" userId="6fe955e4e51a54cb" providerId="LiveId" clId="{6A1864BB-39DE-4132-A2BD-0A9F79EEAE7E}" dt="2025-01-16T18:01:33.026" v="9739" actId="1076"/>
          <ac:spMkLst>
            <pc:docMk/>
            <pc:sldMk cId="0" sldId="263"/>
            <ac:spMk id="16" creationId="{BFF142C1-A237-EE2A-E7CA-53D4CE66AB52}"/>
          </ac:spMkLst>
        </pc:spChg>
        <pc:spChg chg="add del mod">
          <ac:chgData name="Joseph Jones" userId="6fe955e4e51a54cb" providerId="LiveId" clId="{6A1864BB-39DE-4132-A2BD-0A9F79EEAE7E}" dt="2025-01-15T18:26:25.928" v="9117" actId="478"/>
          <ac:spMkLst>
            <pc:docMk/>
            <pc:sldMk cId="0" sldId="263"/>
            <ac:spMk id="18" creationId="{2D7BFB5F-01A1-A285-D2A0-1A930D8C7C2E}"/>
          </ac:spMkLst>
        </pc:spChg>
        <pc:spChg chg="add del mod">
          <ac:chgData name="Joseph Jones" userId="6fe955e4e51a54cb" providerId="LiveId" clId="{6A1864BB-39DE-4132-A2BD-0A9F79EEAE7E}" dt="2025-01-16T17:55:17.466" v="9648" actId="478"/>
          <ac:spMkLst>
            <pc:docMk/>
            <pc:sldMk cId="0" sldId="263"/>
            <ac:spMk id="20" creationId="{05BFF144-D2DD-C766-D078-24CB94B22DD2}"/>
          </ac:spMkLst>
        </pc:spChg>
        <pc:spChg chg="add mod">
          <ac:chgData name="Joseph Jones" userId="6fe955e4e51a54cb" providerId="LiveId" clId="{6A1864BB-39DE-4132-A2BD-0A9F79EEAE7E}" dt="2025-01-16T17:57:36.732" v="9666" actId="1076"/>
          <ac:spMkLst>
            <pc:docMk/>
            <pc:sldMk cId="0" sldId="263"/>
            <ac:spMk id="22" creationId="{219AF698-3CFE-541F-634D-4C37DB23B2E0}"/>
          </ac:spMkLst>
        </pc:spChg>
        <pc:spChg chg="add mod">
          <ac:chgData name="Joseph Jones" userId="6fe955e4e51a54cb" providerId="LiveId" clId="{6A1864BB-39DE-4132-A2BD-0A9F79EEAE7E}" dt="2025-01-16T18:01:20.381" v="9737" actId="1076"/>
          <ac:spMkLst>
            <pc:docMk/>
            <pc:sldMk cId="0" sldId="263"/>
            <ac:spMk id="24" creationId="{C5AD39B8-29F6-7635-71D8-E971EB5CA366}"/>
          </ac:spMkLst>
        </pc:spChg>
        <pc:spChg chg="add del mod">
          <ac:chgData name="Joseph Jones" userId="6fe955e4e51a54cb" providerId="LiveId" clId="{6A1864BB-39DE-4132-A2BD-0A9F79EEAE7E}" dt="2025-01-16T17:55:34.851" v="9651" actId="478"/>
          <ac:spMkLst>
            <pc:docMk/>
            <pc:sldMk cId="0" sldId="263"/>
            <ac:spMk id="26" creationId="{FBE95C3D-620B-3F26-0190-ED6E72963DC8}"/>
          </ac:spMkLst>
        </pc:spChg>
        <pc:spChg chg="add mod">
          <ac:chgData name="Joseph Jones" userId="6fe955e4e51a54cb" providerId="LiveId" clId="{6A1864BB-39DE-4132-A2BD-0A9F79EEAE7E}" dt="2025-01-16T17:56:53.027" v="9662" actId="1076"/>
          <ac:spMkLst>
            <pc:docMk/>
            <pc:sldMk cId="0" sldId="263"/>
            <ac:spMk id="28" creationId="{884B6F7F-EE83-8646-067C-53E5C5C69788}"/>
          </ac:spMkLst>
        </pc:spChg>
      </pc:sldChg>
      <pc:sldChg chg="addSp delSp modSp mod">
        <pc:chgData name="Joseph Jones" userId="6fe955e4e51a54cb" providerId="LiveId" clId="{6A1864BB-39DE-4132-A2BD-0A9F79EEAE7E}" dt="2025-01-16T18:02:00.286" v="9745" actId="1076"/>
        <pc:sldMkLst>
          <pc:docMk/>
          <pc:sldMk cId="0" sldId="264"/>
        </pc:sldMkLst>
        <pc:spChg chg="del">
          <ac:chgData name="Joseph Jones" userId="6fe955e4e51a54cb" providerId="LiveId" clId="{6A1864BB-39DE-4132-A2BD-0A9F79EEAE7E}" dt="2025-01-15T12:41:38.373" v="8190" actId="478"/>
          <ac:spMkLst>
            <pc:docMk/>
            <pc:sldMk cId="0" sldId="264"/>
            <ac:spMk id="2" creationId="{F80A07AD-778C-94B9-FA10-04AA588F4E97}"/>
          </ac:spMkLst>
        </pc:spChg>
        <pc:spChg chg="del">
          <ac:chgData name="Joseph Jones" userId="6fe955e4e51a54cb" providerId="LiveId" clId="{6A1864BB-39DE-4132-A2BD-0A9F79EEAE7E}" dt="2025-01-15T12:41:40.249" v="8191" actId="478"/>
          <ac:spMkLst>
            <pc:docMk/>
            <pc:sldMk cId="0" sldId="264"/>
            <ac:spMk id="3" creationId="{96F66FA4-D08B-43FB-7069-9937565B4168}"/>
          </ac:spMkLst>
        </pc:spChg>
        <pc:spChg chg="add del mod">
          <ac:chgData name="Joseph Jones" userId="6fe955e4e51a54cb" providerId="LiveId" clId="{6A1864BB-39DE-4132-A2BD-0A9F79EEAE7E}" dt="2025-01-16T17:57:13.030" v="9665" actId="478"/>
          <ac:spMkLst>
            <pc:docMk/>
            <pc:sldMk cId="0" sldId="264"/>
            <ac:spMk id="3" creationId="{DF34B649-288D-2718-2E4A-10F3E9147D22}"/>
          </ac:spMkLst>
        </pc:spChg>
        <pc:spChg chg="add del mod">
          <ac:chgData name="Joseph Jones" userId="6fe955e4e51a54cb" providerId="LiveId" clId="{6A1864BB-39DE-4132-A2BD-0A9F79EEAE7E}" dt="2025-01-16T18:00:28.073" v="9732" actId="478"/>
          <ac:spMkLst>
            <pc:docMk/>
            <pc:sldMk cId="0" sldId="264"/>
            <ac:spMk id="5" creationId="{87CEF0D3-98DE-C227-2061-687262493A45}"/>
          </ac:spMkLst>
        </pc:spChg>
        <pc:spChg chg="add del">
          <ac:chgData name="Joseph Jones" userId="6fe955e4e51a54cb" providerId="LiveId" clId="{6A1864BB-39DE-4132-A2BD-0A9F79EEAE7E}" dt="2025-01-16T17:50:29.702" v="9505" actId="478"/>
          <ac:spMkLst>
            <pc:docMk/>
            <pc:sldMk cId="0" sldId="264"/>
            <ac:spMk id="6" creationId="{90451641-0522-5A00-F9C4-54134A911B26}"/>
          </ac:spMkLst>
        </pc:spChg>
        <pc:spChg chg="add del mod">
          <ac:chgData name="Joseph Jones" userId="6fe955e4e51a54cb" providerId="LiveId" clId="{6A1864BB-39DE-4132-A2BD-0A9F79EEAE7E}" dt="2025-01-16T17:59:29.105" v="9724" actId="478"/>
          <ac:spMkLst>
            <pc:docMk/>
            <pc:sldMk cId="0" sldId="264"/>
            <ac:spMk id="7" creationId="{D420D11B-3277-3CEE-D6C6-D4BE8094819A}"/>
          </ac:spMkLst>
        </pc:spChg>
        <pc:spChg chg="add del mod">
          <ac:chgData name="Joseph Jones" userId="6fe955e4e51a54cb" providerId="LiveId" clId="{6A1864BB-39DE-4132-A2BD-0A9F79EEAE7E}" dt="2025-01-16T18:00:31.688" v="9733" actId="478"/>
          <ac:spMkLst>
            <pc:docMk/>
            <pc:sldMk cId="0" sldId="264"/>
            <ac:spMk id="9" creationId="{CD652DE9-22B4-4EED-7AEB-7FA965152A95}"/>
          </ac:spMkLst>
        </pc:spChg>
        <pc:spChg chg="add del mod">
          <ac:chgData name="Joseph Jones" userId="6fe955e4e51a54cb" providerId="LiveId" clId="{6A1864BB-39DE-4132-A2BD-0A9F79EEAE7E}" dt="2025-01-16T17:59:44.684" v="9725" actId="478"/>
          <ac:spMkLst>
            <pc:docMk/>
            <pc:sldMk cId="0" sldId="264"/>
            <ac:spMk id="10" creationId="{F2DD48B6-6A78-8BC8-B5FF-9300A70B190A}"/>
          </ac:spMkLst>
        </pc:spChg>
        <pc:spChg chg="add del mod">
          <ac:chgData name="Joseph Jones" userId="6fe955e4e51a54cb" providerId="LiveId" clId="{6A1864BB-39DE-4132-A2BD-0A9F79EEAE7E}" dt="2025-01-15T15:47:38.715" v="8420" actId="478"/>
          <ac:spMkLst>
            <pc:docMk/>
            <pc:sldMk cId="0" sldId="264"/>
            <ac:spMk id="11" creationId="{2888F4EB-A7BD-26DD-79BB-6B3B44C440D0}"/>
          </ac:spMkLst>
        </pc:spChg>
        <pc:spChg chg="add del">
          <ac:chgData name="Joseph Jones" userId="6fe955e4e51a54cb" providerId="LiveId" clId="{6A1864BB-39DE-4132-A2BD-0A9F79EEAE7E}" dt="2025-01-16T17:53:15.192" v="9635" actId="478"/>
          <ac:spMkLst>
            <pc:docMk/>
            <pc:sldMk cId="0" sldId="264"/>
            <ac:spMk id="12" creationId="{1BD64F17-B2D8-F8C8-6709-DBF8B7C73EE5}"/>
          </ac:spMkLst>
        </pc:spChg>
        <pc:spChg chg="add del mod">
          <ac:chgData name="Joseph Jones" userId="6fe955e4e51a54cb" providerId="LiveId" clId="{6A1864BB-39DE-4132-A2BD-0A9F79EEAE7E}" dt="2025-01-16T17:54:12.816" v="9641" actId="478"/>
          <ac:spMkLst>
            <pc:docMk/>
            <pc:sldMk cId="0" sldId="264"/>
            <ac:spMk id="13" creationId="{EC053CD0-9E4D-E414-BDB8-B7313E42825B}"/>
          </ac:spMkLst>
        </pc:spChg>
        <pc:spChg chg="add mod">
          <ac:chgData name="Joseph Jones" userId="6fe955e4e51a54cb" providerId="LiveId" clId="{6A1864BB-39DE-4132-A2BD-0A9F79EEAE7E}" dt="2025-01-16T18:02:00.286" v="9745" actId="1076"/>
          <ac:spMkLst>
            <pc:docMk/>
            <pc:sldMk cId="0" sldId="264"/>
            <ac:spMk id="14" creationId="{1E78024F-0AB0-FE10-8DDF-2C3529E13E5D}"/>
          </ac:spMkLst>
        </pc:spChg>
        <pc:spChg chg="add del mod">
          <ac:chgData name="Joseph Jones" userId="6fe955e4e51a54cb" providerId="LiveId" clId="{6A1864BB-39DE-4132-A2BD-0A9F79EEAE7E}" dt="2025-01-16T17:58:35.177" v="9675" actId="478"/>
          <ac:spMkLst>
            <pc:docMk/>
            <pc:sldMk cId="0" sldId="264"/>
            <ac:spMk id="15" creationId="{45A24A04-CEF5-E66B-174B-4E94BF3448DD}"/>
          </ac:spMkLst>
        </pc:spChg>
        <pc:spChg chg="add mod">
          <ac:chgData name="Joseph Jones" userId="6fe955e4e51a54cb" providerId="LiveId" clId="{6A1864BB-39DE-4132-A2BD-0A9F79EEAE7E}" dt="2025-01-16T18:01:51.596" v="9743" actId="1076"/>
          <ac:spMkLst>
            <pc:docMk/>
            <pc:sldMk cId="0" sldId="264"/>
            <ac:spMk id="16" creationId="{0ACE4664-93EF-BEE9-B3E3-653C72B02C87}"/>
          </ac:spMkLst>
        </pc:spChg>
        <pc:spChg chg="add del mod">
          <ac:chgData name="Joseph Jones" userId="6fe955e4e51a54cb" providerId="LiveId" clId="{6A1864BB-39DE-4132-A2BD-0A9F79EEAE7E}" dt="2025-01-16T17:53:42.309" v="9638" actId="478"/>
          <ac:spMkLst>
            <pc:docMk/>
            <pc:sldMk cId="0" sldId="264"/>
            <ac:spMk id="17" creationId="{869CBCA5-D29A-EB3E-7929-17CE56C8F39D}"/>
          </ac:spMkLst>
        </pc:spChg>
        <pc:spChg chg="add mod">
          <ac:chgData name="Joseph Jones" userId="6fe955e4e51a54cb" providerId="LiveId" clId="{6A1864BB-39DE-4132-A2BD-0A9F79EEAE7E}" dt="2025-01-16T18:01:46.638" v="9742" actId="1076"/>
          <ac:spMkLst>
            <pc:docMk/>
            <pc:sldMk cId="0" sldId="264"/>
            <ac:spMk id="18" creationId="{38FC7FC9-3D1F-DBC5-AFA4-BF119CE69692}"/>
          </ac:spMkLst>
        </pc:spChg>
        <pc:spChg chg="add mod">
          <ac:chgData name="Joseph Jones" userId="6fe955e4e51a54cb" providerId="LiveId" clId="{6A1864BB-39DE-4132-A2BD-0A9F79EEAE7E}" dt="2025-01-16T18:01:57.044" v="9744" actId="1076"/>
          <ac:spMkLst>
            <pc:docMk/>
            <pc:sldMk cId="0" sldId="264"/>
            <ac:spMk id="19" creationId="{A4770D80-A7C4-1898-C536-74193755000D}"/>
          </ac:spMkLst>
        </pc:spChg>
        <pc:spChg chg="add del mod">
          <ac:chgData name="Joseph Jones" userId="6fe955e4e51a54cb" providerId="LiveId" clId="{6A1864BB-39DE-4132-A2BD-0A9F79EEAE7E}" dt="2025-01-16T17:54:43.093" v="9643" actId="478"/>
          <ac:spMkLst>
            <pc:docMk/>
            <pc:sldMk cId="0" sldId="264"/>
            <ac:spMk id="21" creationId="{50DF4FBF-7E91-C14E-A28D-3437F3417B38}"/>
          </ac:spMkLst>
        </pc:spChg>
      </pc:sldChg>
      <pc:sldChg chg="addSp delSp modSp mod">
        <pc:chgData name="Joseph Jones" userId="6fe955e4e51a54cb" providerId="LiveId" clId="{6A1864BB-39DE-4132-A2BD-0A9F79EEAE7E}" dt="2025-01-16T12:09:22.089" v="9444" actId="1076"/>
        <pc:sldMkLst>
          <pc:docMk/>
          <pc:sldMk cId="0" sldId="265"/>
        </pc:sldMkLst>
        <pc:spChg chg="mod">
          <ac:chgData name="Joseph Jones" userId="6fe955e4e51a54cb" providerId="LiveId" clId="{6A1864BB-39DE-4132-A2BD-0A9F79EEAE7E}" dt="2025-01-16T11:18:20.316" v="9349" actId="1076"/>
          <ac:spMkLst>
            <pc:docMk/>
            <pc:sldMk cId="0" sldId="265"/>
            <ac:spMk id="2" creationId="{42F18875-A5FA-A637-A466-F86F177A2BBE}"/>
          </ac:spMkLst>
        </pc:spChg>
        <pc:spChg chg="del">
          <ac:chgData name="Joseph Jones" userId="6fe955e4e51a54cb" providerId="LiveId" clId="{6A1864BB-39DE-4132-A2BD-0A9F79EEAE7E}" dt="2025-01-16T11:18:23.914" v="9350" actId="478"/>
          <ac:spMkLst>
            <pc:docMk/>
            <pc:sldMk cId="0" sldId="265"/>
            <ac:spMk id="3" creationId="{56291DC5-C25A-3C5A-A60C-4147E03394AE}"/>
          </ac:spMkLst>
        </pc:spChg>
        <pc:spChg chg="add mod">
          <ac:chgData name="Joseph Jones" userId="6fe955e4e51a54cb" providerId="LiveId" clId="{6A1864BB-39DE-4132-A2BD-0A9F79EEAE7E}" dt="2025-01-16T11:52:23.408" v="9381" actId="20577"/>
          <ac:spMkLst>
            <pc:docMk/>
            <pc:sldMk cId="0" sldId="265"/>
            <ac:spMk id="5" creationId="{680E2B01-65A8-960F-391D-22634D91EA39}"/>
          </ac:spMkLst>
        </pc:spChg>
        <pc:spChg chg="add mod">
          <ac:chgData name="Joseph Jones" userId="6fe955e4e51a54cb" providerId="LiveId" clId="{6A1864BB-39DE-4132-A2BD-0A9F79EEAE7E}" dt="2025-01-16T12:05:53.898" v="9417" actId="1076"/>
          <ac:spMkLst>
            <pc:docMk/>
            <pc:sldMk cId="0" sldId="265"/>
            <ac:spMk id="7" creationId="{C9D031BD-06BB-553E-374B-BB7017A13023}"/>
          </ac:spMkLst>
        </pc:spChg>
        <pc:spChg chg="add mod">
          <ac:chgData name="Joseph Jones" userId="6fe955e4e51a54cb" providerId="LiveId" clId="{6A1864BB-39DE-4132-A2BD-0A9F79EEAE7E}" dt="2025-01-16T12:09:22.089" v="9444" actId="1076"/>
          <ac:spMkLst>
            <pc:docMk/>
            <pc:sldMk cId="0" sldId="265"/>
            <ac:spMk id="9" creationId="{9D90824C-8683-A9FD-96A7-AAFC88D4E99E}"/>
          </ac:spMkLst>
        </pc:spChg>
      </pc:sldChg>
      <pc:sldChg chg="del">
        <pc:chgData name="Joseph Jones" userId="6fe955e4e51a54cb" providerId="LiveId" clId="{6A1864BB-39DE-4132-A2BD-0A9F79EEAE7E}" dt="2025-01-16T16:29:34.399" v="9470" actId="47"/>
        <pc:sldMkLst>
          <pc:docMk/>
          <pc:sldMk cId="0" sldId="266"/>
        </pc:sldMkLst>
      </pc:sldChg>
      <pc:sldChg chg="del">
        <pc:chgData name="Joseph Jones" userId="6fe955e4e51a54cb" providerId="LiveId" clId="{6A1864BB-39DE-4132-A2BD-0A9F79EEAE7E}" dt="2025-01-16T16:29:33.895" v="9469" actId="47"/>
        <pc:sldMkLst>
          <pc:docMk/>
          <pc:sldMk cId="0" sldId="267"/>
        </pc:sldMkLst>
      </pc:sldChg>
      <pc:sldChg chg="del">
        <pc:chgData name="Joseph Jones" userId="6fe955e4e51a54cb" providerId="LiveId" clId="{6A1864BB-39DE-4132-A2BD-0A9F79EEAE7E}" dt="2025-01-16T16:29:33.438" v="9468" actId="47"/>
        <pc:sldMkLst>
          <pc:docMk/>
          <pc:sldMk cId="0" sldId="268"/>
        </pc:sldMkLst>
      </pc:sldChg>
      <pc:sldChg chg="del">
        <pc:chgData name="Joseph Jones" userId="6fe955e4e51a54cb" providerId="LiveId" clId="{6A1864BB-39DE-4132-A2BD-0A9F79EEAE7E}" dt="2025-01-16T16:29:33.261" v="9467" actId="47"/>
        <pc:sldMkLst>
          <pc:docMk/>
          <pc:sldMk cId="0" sldId="269"/>
        </pc:sldMkLst>
      </pc:sldChg>
      <pc:sldChg chg="del">
        <pc:chgData name="Joseph Jones" userId="6fe955e4e51a54cb" providerId="LiveId" clId="{6A1864BB-39DE-4132-A2BD-0A9F79EEAE7E}" dt="2025-01-16T16:29:33.089" v="9466" actId="47"/>
        <pc:sldMkLst>
          <pc:docMk/>
          <pc:sldMk cId="0" sldId="270"/>
        </pc:sldMkLst>
      </pc:sldChg>
      <pc:sldChg chg="del">
        <pc:chgData name="Joseph Jones" userId="6fe955e4e51a54cb" providerId="LiveId" clId="{6A1864BB-39DE-4132-A2BD-0A9F79EEAE7E}" dt="2025-01-16T16:29:32.883" v="9465" actId="47"/>
        <pc:sldMkLst>
          <pc:docMk/>
          <pc:sldMk cId="0" sldId="271"/>
        </pc:sldMkLst>
      </pc:sldChg>
      <pc:sldChg chg="del">
        <pc:chgData name="Joseph Jones" userId="6fe955e4e51a54cb" providerId="LiveId" clId="{6A1864BB-39DE-4132-A2BD-0A9F79EEAE7E}" dt="2025-01-16T16:29:32.709" v="9464" actId="47"/>
        <pc:sldMkLst>
          <pc:docMk/>
          <pc:sldMk cId="0" sldId="272"/>
        </pc:sldMkLst>
      </pc:sldChg>
      <pc:sldChg chg="del">
        <pc:chgData name="Joseph Jones" userId="6fe955e4e51a54cb" providerId="LiveId" clId="{6A1864BB-39DE-4132-A2BD-0A9F79EEAE7E}" dt="2025-01-16T16:29:32.538" v="9463" actId="47"/>
        <pc:sldMkLst>
          <pc:docMk/>
          <pc:sldMk cId="0" sldId="273"/>
        </pc:sldMkLst>
      </pc:sldChg>
      <pc:sldChg chg="del">
        <pc:chgData name="Joseph Jones" userId="6fe955e4e51a54cb" providerId="LiveId" clId="{6A1864BB-39DE-4132-A2BD-0A9F79EEAE7E}" dt="2025-01-16T16:29:32.360" v="9462" actId="47"/>
        <pc:sldMkLst>
          <pc:docMk/>
          <pc:sldMk cId="0" sldId="274"/>
        </pc:sldMkLst>
      </pc:sldChg>
      <pc:sldChg chg="del">
        <pc:chgData name="Joseph Jones" userId="6fe955e4e51a54cb" providerId="LiveId" clId="{6A1864BB-39DE-4132-A2BD-0A9F79EEAE7E}" dt="2025-01-16T16:29:32.235" v="9461" actId="47"/>
        <pc:sldMkLst>
          <pc:docMk/>
          <pc:sldMk cId="0" sldId="275"/>
        </pc:sldMkLst>
      </pc:sldChg>
      <pc:sldChg chg="modSp mod">
        <pc:chgData name="Joseph Jones" userId="6fe955e4e51a54cb" providerId="LiveId" clId="{6A1864BB-39DE-4132-A2BD-0A9F79EEAE7E}" dt="2025-01-16T18:38:27.557" v="9746" actId="2711"/>
        <pc:sldMkLst>
          <pc:docMk/>
          <pc:sldMk cId="0" sldId="276"/>
        </pc:sldMkLst>
        <pc:spChg chg="mod">
          <ac:chgData name="Joseph Jones" userId="6fe955e4e51a54cb" providerId="LiveId" clId="{6A1864BB-39DE-4132-A2BD-0A9F79EEAE7E}" dt="2025-01-16T18:38:27.557" v="9746" actId="2711"/>
          <ac:spMkLst>
            <pc:docMk/>
            <pc:sldMk cId="0" sldId="276"/>
            <ac:spMk id="2" creationId="{18A83A78-A47B-FA1D-4097-E797FA62D77E}"/>
          </ac:spMkLst>
        </pc:spChg>
      </pc:sldChg>
      <pc:sldChg chg="modSp mod">
        <pc:chgData name="Joseph Jones" userId="6fe955e4e51a54cb" providerId="LiveId" clId="{6A1864BB-39DE-4132-A2BD-0A9F79EEAE7E}" dt="2025-01-16T18:43:25.630" v="9749" actId="2711"/>
        <pc:sldMkLst>
          <pc:docMk/>
          <pc:sldMk cId="0" sldId="277"/>
        </pc:sldMkLst>
        <pc:spChg chg="mod">
          <ac:chgData name="Joseph Jones" userId="6fe955e4e51a54cb" providerId="LiveId" clId="{6A1864BB-39DE-4132-A2BD-0A9F79EEAE7E}" dt="2025-01-16T18:43:25.630" v="9749" actId="2711"/>
          <ac:spMkLst>
            <pc:docMk/>
            <pc:sldMk cId="0" sldId="277"/>
            <ac:spMk id="2" creationId="{A6611141-BDCF-16D1-F2F1-50489C607872}"/>
          </ac:spMkLst>
        </pc:spChg>
        <pc:spChg chg="mod">
          <ac:chgData name="Joseph Jones" userId="6fe955e4e51a54cb" providerId="LiveId" clId="{6A1864BB-39DE-4132-A2BD-0A9F79EEAE7E}" dt="2025-01-16T18:43:17.990" v="9748" actId="2711"/>
          <ac:spMkLst>
            <pc:docMk/>
            <pc:sldMk cId="0" sldId="277"/>
            <ac:spMk id="4" creationId="{2B80BAA2-0492-8679-6B35-03290970EE48}"/>
          </ac:spMkLst>
        </pc:spChg>
        <pc:spChg chg="mod">
          <ac:chgData name="Joseph Jones" userId="6fe955e4e51a54cb" providerId="LiveId" clId="{6A1864BB-39DE-4132-A2BD-0A9F79EEAE7E}" dt="2025-01-16T18:42:51.568" v="9747" actId="2711"/>
          <ac:spMkLst>
            <pc:docMk/>
            <pc:sldMk cId="0" sldId="277"/>
            <ac:spMk id="5" creationId="{4A343576-0991-0488-2092-FD117A0CA5FA}"/>
          </ac:spMkLst>
        </pc:spChg>
      </pc:sldChg>
      <pc:sldChg chg="addSp delSp modSp mod">
        <pc:chgData name="Joseph Jones" userId="6fe955e4e51a54cb" providerId="LiveId" clId="{6A1864BB-39DE-4132-A2BD-0A9F79EEAE7E}" dt="2025-01-14T18:05:39.468" v="4335" actId="207"/>
        <pc:sldMkLst>
          <pc:docMk/>
          <pc:sldMk cId="0" sldId="278"/>
        </pc:sldMkLst>
        <pc:spChg chg="mod">
          <ac:chgData name="Joseph Jones" userId="6fe955e4e51a54cb" providerId="LiveId" clId="{6A1864BB-39DE-4132-A2BD-0A9F79EEAE7E}" dt="2025-01-13T21:21:58.614" v="31" actId="14100"/>
          <ac:spMkLst>
            <pc:docMk/>
            <pc:sldMk cId="0" sldId="278"/>
            <ac:spMk id="2" creationId="{5E8CF60B-FDC6-26CF-A798-E605195F43FC}"/>
          </ac:spMkLst>
        </pc:spChg>
        <pc:spChg chg="add mod">
          <ac:chgData name="Joseph Jones" userId="6fe955e4e51a54cb" providerId="LiveId" clId="{6A1864BB-39DE-4132-A2BD-0A9F79EEAE7E}" dt="2025-01-14T18:05:39.468" v="4335" actId="207"/>
          <ac:spMkLst>
            <pc:docMk/>
            <pc:sldMk cId="0" sldId="278"/>
            <ac:spMk id="3" creationId="{242D7A8C-0B90-0D7D-B9FE-61D27B3B0824}"/>
          </ac:spMkLst>
        </pc:spChg>
        <pc:spChg chg="add mod">
          <ac:chgData name="Joseph Jones" userId="6fe955e4e51a54cb" providerId="LiveId" clId="{6A1864BB-39DE-4132-A2BD-0A9F79EEAE7E}" dt="2025-01-14T15:53:03.723" v="2557" actId="1076"/>
          <ac:spMkLst>
            <pc:docMk/>
            <pc:sldMk cId="0" sldId="278"/>
            <ac:spMk id="4" creationId="{2C38D4F8-8480-93FF-B587-26FB65693671}"/>
          </ac:spMkLst>
        </pc:spChg>
        <pc:spChg chg="add mod">
          <ac:chgData name="Joseph Jones" userId="6fe955e4e51a54cb" providerId="LiveId" clId="{6A1864BB-39DE-4132-A2BD-0A9F79EEAE7E}" dt="2025-01-14T15:53:16.173" v="2560" actId="1076"/>
          <ac:spMkLst>
            <pc:docMk/>
            <pc:sldMk cId="0" sldId="278"/>
            <ac:spMk id="6" creationId="{9B5B0F7C-F11C-3201-41D0-4E94D8E4B81E}"/>
          </ac:spMkLst>
        </pc:spChg>
      </pc:sldChg>
      <pc:sldChg chg="addSp delSp modSp mod">
        <pc:chgData name="Joseph Jones" userId="6fe955e4e51a54cb" providerId="LiveId" clId="{6A1864BB-39DE-4132-A2BD-0A9F79EEAE7E}" dt="2025-01-16T18:44:12.759" v="9754" actId="2711"/>
        <pc:sldMkLst>
          <pc:docMk/>
          <pc:sldMk cId="0" sldId="279"/>
        </pc:sldMkLst>
        <pc:spChg chg="mod">
          <ac:chgData name="Joseph Jones" userId="6fe955e4e51a54cb" providerId="LiveId" clId="{6A1864BB-39DE-4132-A2BD-0A9F79EEAE7E}" dt="2025-01-14T14:26:47.490" v="2044" actId="1076"/>
          <ac:spMkLst>
            <pc:docMk/>
            <pc:sldMk cId="0" sldId="279"/>
            <ac:spMk id="2" creationId="{FD18896B-A596-FD74-386A-370CC2425D31}"/>
          </ac:spMkLst>
        </pc:spChg>
        <pc:spChg chg="mod">
          <ac:chgData name="Joseph Jones" userId="6fe955e4e51a54cb" providerId="LiveId" clId="{6A1864BB-39DE-4132-A2BD-0A9F79EEAE7E}" dt="2025-01-16T18:44:12.759" v="9754" actId="2711"/>
          <ac:spMkLst>
            <pc:docMk/>
            <pc:sldMk cId="0" sldId="279"/>
            <ac:spMk id="3" creationId="{62F56A14-A48A-D748-4BC1-F1317CA78773}"/>
          </ac:spMkLst>
        </pc:spChg>
        <pc:spChg chg="mod">
          <ac:chgData name="Joseph Jones" userId="6fe955e4e51a54cb" providerId="LiveId" clId="{6A1864BB-39DE-4132-A2BD-0A9F79EEAE7E}" dt="2025-01-16T18:44:06.880" v="9753" actId="2711"/>
          <ac:spMkLst>
            <pc:docMk/>
            <pc:sldMk cId="0" sldId="279"/>
            <ac:spMk id="4" creationId="{B02C2CE7-D12F-A460-8BE1-8BA8F745BAE3}"/>
          </ac:spMkLst>
        </pc:spChg>
        <pc:spChg chg="mod">
          <ac:chgData name="Joseph Jones" userId="6fe955e4e51a54cb" providerId="LiveId" clId="{6A1864BB-39DE-4132-A2BD-0A9F79EEAE7E}" dt="2025-01-16T18:43:48.823" v="9750" actId="2711"/>
          <ac:spMkLst>
            <pc:docMk/>
            <pc:sldMk cId="0" sldId="279"/>
            <ac:spMk id="5" creationId="{3010D0E0-D8E0-D21F-A145-A46DDF9BE445}"/>
          </ac:spMkLst>
        </pc:spChg>
        <pc:spChg chg="add del mod">
          <ac:chgData name="Joseph Jones" userId="6fe955e4e51a54cb" providerId="LiveId" clId="{6A1864BB-39DE-4132-A2BD-0A9F79EEAE7E}" dt="2025-01-15T11:56:18.643" v="8138" actId="478"/>
          <ac:spMkLst>
            <pc:docMk/>
            <pc:sldMk cId="0" sldId="279"/>
            <ac:spMk id="6" creationId="{ACD0D1B1-7DFB-5ACA-3F33-6020CB24EA08}"/>
          </ac:spMkLst>
        </pc:spChg>
        <pc:spChg chg="add mod">
          <ac:chgData name="Joseph Jones" userId="6fe955e4e51a54cb" providerId="LiveId" clId="{6A1864BB-39DE-4132-A2BD-0A9F79EEAE7E}" dt="2025-01-16T11:28:03.743" v="9359" actId="1076"/>
          <ac:spMkLst>
            <pc:docMk/>
            <pc:sldMk cId="0" sldId="279"/>
            <ac:spMk id="8" creationId="{0C94C740-2CB8-EA10-C5CE-455736248120}"/>
          </ac:spMkLst>
        </pc:spChg>
        <pc:spChg chg="add mod">
          <ac:chgData name="Joseph Jones" userId="6fe955e4e51a54cb" providerId="LiveId" clId="{6A1864BB-39DE-4132-A2BD-0A9F79EEAE7E}" dt="2025-01-16T18:43:59.149" v="9752" actId="2711"/>
          <ac:spMkLst>
            <pc:docMk/>
            <pc:sldMk cId="0" sldId="279"/>
            <ac:spMk id="10" creationId="{90E2CFAD-841C-1293-4861-1E73891EC07C}"/>
          </ac:spMkLst>
        </pc:spChg>
        <pc:spChg chg="add mod">
          <ac:chgData name="Joseph Jones" userId="6fe955e4e51a54cb" providerId="LiveId" clId="{6A1864BB-39DE-4132-A2BD-0A9F79EEAE7E}" dt="2025-01-16T18:43:54.033" v="9751" actId="2711"/>
          <ac:spMkLst>
            <pc:docMk/>
            <pc:sldMk cId="0" sldId="279"/>
            <ac:spMk id="12" creationId="{185AA301-1887-8D03-B986-3784DBFA8780}"/>
          </ac:spMkLst>
        </pc:spChg>
        <pc:spChg chg="add mod">
          <ac:chgData name="Joseph Jones" userId="6fe955e4e51a54cb" providerId="LiveId" clId="{6A1864BB-39DE-4132-A2BD-0A9F79EEAE7E}" dt="2025-01-16T12:02:42.095" v="9393" actId="14100"/>
          <ac:spMkLst>
            <pc:docMk/>
            <pc:sldMk cId="0" sldId="279"/>
            <ac:spMk id="13" creationId="{3258FB44-14D3-980A-47EF-4D23F31C2DB1}"/>
          </ac:spMkLst>
        </pc:spChg>
        <pc:picChg chg="del mod">
          <ac:chgData name="Joseph Jones" userId="6fe955e4e51a54cb" providerId="LiveId" clId="{6A1864BB-39DE-4132-A2BD-0A9F79EEAE7E}" dt="2025-01-16T11:59:50.362" v="9382" actId="478"/>
          <ac:picMkLst>
            <pc:docMk/>
            <pc:sldMk cId="0" sldId="279"/>
            <ac:picMk id="7" creationId="{32F71F3A-6CEE-E981-8CF7-FC592C40A259}"/>
          </ac:picMkLst>
        </pc:picChg>
        <pc:picChg chg="add mod">
          <ac:chgData name="Joseph Jones" userId="6fe955e4e51a54cb" providerId="LiveId" clId="{6A1864BB-39DE-4132-A2BD-0A9F79EEAE7E}" dt="2025-01-16T12:00:24.709" v="9388" actId="1076"/>
          <ac:picMkLst>
            <pc:docMk/>
            <pc:sldMk cId="0" sldId="279"/>
            <ac:picMk id="9" creationId="{6D0A6EE6-B361-6A8A-06CA-ADC7739D472D}"/>
          </ac:picMkLst>
        </pc:picChg>
        <pc:picChg chg="add mod">
          <ac:chgData name="Joseph Jones" userId="6fe955e4e51a54cb" providerId="LiveId" clId="{6A1864BB-39DE-4132-A2BD-0A9F79EEAE7E}" dt="2025-01-15T12:15:50.184" v="8171" actId="1076"/>
          <ac:picMkLst>
            <pc:docMk/>
            <pc:sldMk cId="0" sldId="279"/>
            <ac:picMk id="1026" creationId="{BD320DA9-CDDB-072E-7287-408838EF6335}"/>
          </ac:picMkLst>
        </pc:picChg>
        <pc:picChg chg="add del mod">
          <ac:chgData name="Joseph Jones" userId="6fe955e4e51a54cb" providerId="LiveId" clId="{6A1864BB-39DE-4132-A2BD-0A9F79EEAE7E}" dt="2025-01-15T11:56:21.036" v="8139" actId="478"/>
          <ac:picMkLst>
            <pc:docMk/>
            <pc:sldMk cId="0" sldId="279"/>
            <ac:picMk id="2050" creationId="{EC02C038-B3B6-48C6-CE7D-AC0E85AA8E12}"/>
          </ac:picMkLst>
        </pc:picChg>
      </pc:sldChg>
      <pc:sldChg chg="addSp modSp mod">
        <pc:chgData name="Joseph Jones" userId="6fe955e4e51a54cb" providerId="LiveId" clId="{6A1864BB-39DE-4132-A2BD-0A9F79EEAE7E}" dt="2025-01-15T15:23:19.380" v="8398" actId="20577"/>
        <pc:sldMkLst>
          <pc:docMk/>
          <pc:sldMk cId="0" sldId="280"/>
        </pc:sldMkLst>
        <pc:spChg chg="mod">
          <ac:chgData name="Joseph Jones" userId="6fe955e4e51a54cb" providerId="LiveId" clId="{6A1864BB-39DE-4132-A2BD-0A9F79EEAE7E}" dt="2025-01-15T15:23:19.380" v="8398" actId="20577"/>
          <ac:spMkLst>
            <pc:docMk/>
            <pc:sldMk cId="0" sldId="280"/>
            <ac:spMk id="5" creationId="{14089D1E-B052-0A80-BA79-A73AF70E6CF1}"/>
          </ac:spMkLst>
        </pc:spChg>
        <pc:spChg chg="add mod">
          <ac:chgData name="Joseph Jones" userId="6fe955e4e51a54cb" providerId="LiveId" clId="{6A1864BB-39DE-4132-A2BD-0A9F79EEAE7E}" dt="2025-01-14T15:47:12.955" v="2548" actId="207"/>
          <ac:spMkLst>
            <pc:docMk/>
            <pc:sldMk cId="0" sldId="280"/>
            <ac:spMk id="6" creationId="{E455A5F6-6078-3EB7-6A2C-EEB807BD2C99}"/>
          </ac:spMkLst>
        </pc:spChg>
        <pc:picChg chg="mod">
          <ac:chgData name="Joseph Jones" userId="6fe955e4e51a54cb" providerId="LiveId" clId="{6A1864BB-39DE-4132-A2BD-0A9F79EEAE7E}" dt="2025-01-14T13:37:04.008" v="803" actId="1076"/>
          <ac:picMkLst>
            <pc:docMk/>
            <pc:sldMk cId="0" sldId="280"/>
            <ac:picMk id="3" creationId="{3985891F-982A-4075-D3BA-98E025F83447}"/>
          </ac:picMkLst>
        </pc:picChg>
      </pc:sldChg>
      <pc:sldChg chg="addSp delSp modSp mod">
        <pc:chgData name="Joseph Jones" userId="6fe955e4e51a54cb" providerId="LiveId" clId="{6A1864BB-39DE-4132-A2BD-0A9F79EEAE7E}" dt="2025-01-16T12:14:42.908" v="9459" actId="1076"/>
        <pc:sldMkLst>
          <pc:docMk/>
          <pc:sldMk cId="467215478" sldId="281"/>
        </pc:sldMkLst>
        <pc:spChg chg="mod">
          <ac:chgData name="Joseph Jones" userId="6fe955e4e51a54cb" providerId="LiveId" clId="{6A1864BB-39DE-4132-A2BD-0A9F79EEAE7E}" dt="2025-01-13T18:31:59.978" v="2" actId="20577"/>
          <ac:spMkLst>
            <pc:docMk/>
            <pc:sldMk cId="467215478" sldId="281"/>
            <ac:spMk id="2" creationId="{12F6F134-7F75-A97D-26B4-5C0E17BED65E}"/>
          </ac:spMkLst>
        </pc:spChg>
        <pc:spChg chg="add mod">
          <ac:chgData name="Joseph Jones" userId="6fe955e4e51a54cb" providerId="LiveId" clId="{6A1864BB-39DE-4132-A2BD-0A9F79EEAE7E}" dt="2025-01-16T12:14:42.908" v="9459" actId="1076"/>
          <ac:spMkLst>
            <pc:docMk/>
            <pc:sldMk cId="467215478" sldId="281"/>
            <ac:spMk id="5" creationId="{49431545-9DDA-F6A7-5AD0-5C1A0DF5E346}"/>
          </ac:spMkLst>
        </pc:spChg>
        <pc:picChg chg="add del mod">
          <ac:chgData name="Joseph Jones" userId="6fe955e4e51a54cb" providerId="LiveId" clId="{6A1864BB-39DE-4132-A2BD-0A9F79EEAE7E}" dt="2025-01-16T12:12:41.092" v="9449" actId="478"/>
          <ac:picMkLst>
            <pc:docMk/>
            <pc:sldMk cId="467215478" sldId="281"/>
            <ac:picMk id="3" creationId="{ADD2C487-6CFC-EDEC-5C46-62FF4C76A39D}"/>
          </ac:picMkLst>
        </pc:picChg>
        <pc:picChg chg="add mod">
          <ac:chgData name="Joseph Jones" userId="6fe955e4e51a54cb" providerId="LiveId" clId="{6A1864BB-39DE-4132-A2BD-0A9F79EEAE7E}" dt="2025-01-13T18:39:01.054" v="23" actId="1076"/>
          <ac:picMkLst>
            <pc:docMk/>
            <pc:sldMk cId="467215478" sldId="281"/>
            <ac:picMk id="9" creationId="{00F8E160-D7F2-24CE-D0F4-3ACAF4AE8259}"/>
          </ac:picMkLst>
        </pc:picChg>
      </pc:sldChg>
      <pc:sldChg chg="addSp delSp modSp new mod">
        <pc:chgData name="Joseph Jones" userId="6fe955e4e51a54cb" providerId="LiveId" clId="{6A1864BB-39DE-4132-A2BD-0A9F79EEAE7E}" dt="2025-01-16T18:44:52.762" v="9755" actId="2711"/>
        <pc:sldMkLst>
          <pc:docMk/>
          <pc:sldMk cId="566330507" sldId="282"/>
        </pc:sldMkLst>
        <pc:spChg chg="add mod">
          <ac:chgData name="Joseph Jones" userId="6fe955e4e51a54cb" providerId="LiveId" clId="{6A1864BB-39DE-4132-A2BD-0A9F79EEAE7E}" dt="2025-01-16T18:44:52.762" v="9755" actId="2711"/>
          <ac:spMkLst>
            <pc:docMk/>
            <pc:sldMk cId="566330507" sldId="282"/>
            <ac:spMk id="10" creationId="{F7B0E14B-7FED-DA6E-8805-981DE2B6E564}"/>
          </ac:spMkLst>
        </pc:spChg>
        <pc:picChg chg="add mod">
          <ac:chgData name="Joseph Jones" userId="6fe955e4e51a54cb" providerId="LiveId" clId="{6A1864BB-39DE-4132-A2BD-0A9F79EEAE7E}" dt="2025-01-14T15:34:36.668" v="2518" actId="1076"/>
          <ac:picMkLst>
            <pc:docMk/>
            <pc:sldMk cId="566330507" sldId="282"/>
            <ac:picMk id="5" creationId="{2EB04B83-A01F-6AF4-19B8-5D83F5415146}"/>
          </ac:picMkLst>
        </pc:picChg>
        <pc:picChg chg="add mod">
          <ac:chgData name="Joseph Jones" userId="6fe955e4e51a54cb" providerId="LiveId" clId="{6A1864BB-39DE-4132-A2BD-0A9F79EEAE7E}" dt="2025-01-14T15:34:40.114" v="2519" actId="1076"/>
          <ac:picMkLst>
            <pc:docMk/>
            <pc:sldMk cId="566330507" sldId="282"/>
            <ac:picMk id="12" creationId="{FB20A186-95F8-0979-F878-01F5FA3CF1E2}"/>
          </ac:picMkLst>
        </pc:picChg>
      </pc:sldChg>
      <pc:sldChg chg="addSp delSp modSp new mod">
        <pc:chgData name="Joseph Jones" userId="6fe955e4e51a54cb" providerId="LiveId" clId="{6A1864BB-39DE-4132-A2BD-0A9F79EEAE7E}" dt="2025-01-14T22:51:30.229" v="5772" actId="14100"/>
        <pc:sldMkLst>
          <pc:docMk/>
          <pc:sldMk cId="2035191825" sldId="283"/>
        </pc:sldMkLst>
        <pc:picChg chg="add mod">
          <ac:chgData name="Joseph Jones" userId="6fe955e4e51a54cb" providerId="LiveId" clId="{6A1864BB-39DE-4132-A2BD-0A9F79EEAE7E}" dt="2025-01-14T15:36:18.753" v="2540" actId="14100"/>
          <ac:picMkLst>
            <pc:docMk/>
            <pc:sldMk cId="2035191825" sldId="283"/>
            <ac:picMk id="6" creationId="{0B60B185-2CC2-F5BC-FC6C-D06D31D9F360}"/>
          </ac:picMkLst>
        </pc:picChg>
        <pc:picChg chg="add mod">
          <ac:chgData name="Joseph Jones" userId="6fe955e4e51a54cb" providerId="LiveId" clId="{6A1864BB-39DE-4132-A2BD-0A9F79EEAE7E}" dt="2025-01-14T15:36:54.456" v="2544" actId="14100"/>
          <ac:picMkLst>
            <pc:docMk/>
            <pc:sldMk cId="2035191825" sldId="283"/>
            <ac:picMk id="8" creationId="{A9469867-44E2-A05E-3FD6-B82BA204F34C}"/>
          </ac:picMkLst>
        </pc:picChg>
        <pc:picChg chg="add mod">
          <ac:chgData name="Joseph Jones" userId="6fe955e4e51a54cb" providerId="LiveId" clId="{6A1864BB-39DE-4132-A2BD-0A9F79EEAE7E}" dt="2025-01-14T22:51:30.229" v="5772" actId="14100"/>
          <ac:picMkLst>
            <pc:docMk/>
            <pc:sldMk cId="2035191825" sldId="283"/>
            <ac:picMk id="10" creationId="{83EEEE7A-02AB-30C2-FBA8-B97D616E0563}"/>
          </ac:picMkLst>
        </pc:picChg>
      </pc:sldChg>
      <pc:sldChg chg="add del">
        <pc:chgData name="Joseph Jones" userId="6fe955e4e51a54cb" providerId="LiveId" clId="{6A1864BB-39DE-4132-A2BD-0A9F79EEAE7E}" dt="2025-01-14T15:35:10.623" v="2525" actId="47"/>
        <pc:sldMkLst>
          <pc:docMk/>
          <pc:sldMk cId="3141032932" sldId="283"/>
        </pc:sldMkLst>
      </pc:sldChg>
      <pc:sldChg chg="modSp new mod ord">
        <pc:chgData name="Joseph Jones" userId="6fe955e4e51a54cb" providerId="LiveId" clId="{6A1864BB-39DE-4132-A2BD-0A9F79EEAE7E}" dt="2025-01-16T16:29:48.811" v="9472"/>
        <pc:sldMkLst>
          <pc:docMk/>
          <pc:sldMk cId="3758373584" sldId="284"/>
        </pc:sldMkLst>
        <pc:spChg chg="mod">
          <ac:chgData name="Joseph Jones" userId="6fe955e4e51a54cb" providerId="LiveId" clId="{6A1864BB-39DE-4132-A2BD-0A9F79EEAE7E}" dt="2025-01-14T22:40:15.234" v="5532" actId="20577"/>
          <ac:spMkLst>
            <pc:docMk/>
            <pc:sldMk cId="3758373584" sldId="284"/>
            <ac:spMk id="2" creationId="{C96A0912-E466-261E-52F3-6C6D4F173185}"/>
          </ac:spMkLst>
        </pc:spChg>
        <pc:spChg chg="mod">
          <ac:chgData name="Joseph Jones" userId="6fe955e4e51a54cb" providerId="LiveId" clId="{6A1864BB-39DE-4132-A2BD-0A9F79EEAE7E}" dt="2025-01-15T10:32:12.485" v="7872" actId="20577"/>
          <ac:spMkLst>
            <pc:docMk/>
            <pc:sldMk cId="3758373584" sldId="284"/>
            <ac:spMk id="3" creationId="{2AB69D9B-5ABF-8A1F-D940-151F496522E0}"/>
          </ac:spMkLst>
        </pc:spChg>
      </pc:sldChg>
      <pc:sldChg chg="addSp delSp modSp new del mod">
        <pc:chgData name="Joseph Jones" userId="6fe955e4e51a54cb" providerId="LiveId" clId="{6A1864BB-39DE-4132-A2BD-0A9F79EEAE7E}" dt="2025-01-15T12:15:12.932" v="8168" actId="47"/>
        <pc:sldMkLst>
          <pc:docMk/>
          <pc:sldMk cId="1855408004" sldId="285"/>
        </pc:sldMkLst>
        <pc:spChg chg="del">
          <ac:chgData name="Joseph Jones" userId="6fe955e4e51a54cb" providerId="LiveId" clId="{6A1864BB-39DE-4132-A2BD-0A9F79EEAE7E}" dt="2025-01-15T11:56:27.743" v="8140" actId="478"/>
          <ac:spMkLst>
            <pc:docMk/>
            <pc:sldMk cId="1855408004" sldId="285"/>
            <ac:spMk id="2" creationId="{81590CC2-0914-81ED-D17B-28F6393FA159}"/>
          </ac:spMkLst>
        </pc:spChg>
        <pc:spChg chg="del">
          <ac:chgData name="Joseph Jones" userId="6fe955e4e51a54cb" providerId="LiveId" clId="{6A1864BB-39DE-4132-A2BD-0A9F79EEAE7E}" dt="2025-01-15T11:56:30.235" v="8141" actId="478"/>
          <ac:spMkLst>
            <pc:docMk/>
            <pc:sldMk cId="1855408004" sldId="285"/>
            <ac:spMk id="3" creationId="{F09BD882-D0DE-B13A-16B1-100C9FC147A8}"/>
          </ac:spMkLst>
        </pc:spChg>
        <pc:spChg chg="add mod">
          <ac:chgData name="Joseph Jones" userId="6fe955e4e51a54cb" providerId="LiveId" clId="{6A1864BB-39DE-4132-A2BD-0A9F79EEAE7E}" dt="2025-01-15T11:57:20.388" v="8167" actId="2711"/>
          <ac:spMkLst>
            <pc:docMk/>
            <pc:sldMk cId="1855408004" sldId="285"/>
            <ac:spMk id="5" creationId="{1363BDA2-3CA4-71A4-B989-342E565DCDE6}"/>
          </ac:spMkLst>
        </pc:spChg>
        <pc:picChg chg="add mod">
          <ac:chgData name="Joseph Jones" userId="6fe955e4e51a54cb" providerId="LiveId" clId="{6A1864BB-39DE-4132-A2BD-0A9F79EEAE7E}" dt="2025-01-15T11:56:31.401" v="8142"/>
          <ac:picMkLst>
            <pc:docMk/>
            <pc:sldMk cId="1855408004" sldId="285"/>
            <ac:picMk id="4" creationId="{71518CF4-6614-86C4-9398-5CA9345A821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E500FA-FEA8-93D1-CDE0-74047C3BE95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959C7DE7-57FA-A1E2-8BE2-3E24E759F96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B7DFA80-E612-44B3-9F17-F686B7EF7FDD}" type="datetime1">
              <a:rPr lang="en-GB"/>
              <a:pPr lvl="0"/>
              <a:t>16/01/2025</a:t>
            </a:fld>
            <a:endParaRPr lang="en-GB"/>
          </a:p>
        </p:txBody>
      </p:sp>
      <p:sp>
        <p:nvSpPr>
          <p:cNvPr id="4" name="Slide Image Placeholder 3">
            <a:extLst>
              <a:ext uri="{FF2B5EF4-FFF2-40B4-BE49-F238E27FC236}">
                <a16:creationId xmlns:a16="http://schemas.microsoft.com/office/drawing/2014/main" id="{6038BD22-3904-473A-74A9-60A4D6608B6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FFEA1C0-609D-548D-1195-A33BC7C5500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F88BA4BE-CF95-F023-C122-F1DEAE172F8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EA4D5DD9-9D25-92B9-C21E-B1B45FEE0CA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84FE14C7-A53D-45F6-88B9-EC5450E737BA}" type="slidenum">
              <a:t>‹#›</a:t>
            </a:fld>
            <a:endParaRPr lang="en-GB"/>
          </a:p>
        </p:txBody>
      </p:sp>
    </p:spTree>
    <p:extLst>
      <p:ext uri="{BB962C8B-B14F-4D97-AF65-F5344CB8AC3E}">
        <p14:creationId xmlns:p14="http://schemas.microsoft.com/office/powerpoint/2010/main" val="427334777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EB6D0-0CEA-8694-A70C-AC07C2321A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03AB84A-A72E-EC87-9497-B02BC4FD4A45}"/>
              </a:ext>
            </a:extLst>
          </p:cNvPr>
          <p:cNvSpPr txBox="1">
            <a:spLocks noGrp="1"/>
          </p:cNvSpPr>
          <p:nvPr>
            <p:ph type="body" sz="quarter" idx="1"/>
          </p:nvPr>
        </p:nvSpPr>
        <p:spPr/>
        <p:txBody>
          <a:bodyPr/>
          <a:lstStyle/>
          <a:p>
            <a:pPr lvl="0"/>
            <a:r>
              <a:rPr lang="en-GB" dirty="0"/>
              <a:t>Assessment for learning is a teaching approach where assessment is used as a tool to enhance student learning, so teachers can assess where the learners are at, how to get them there and what to do next. Teachers use numerous </a:t>
            </a:r>
            <a:r>
              <a:rPr lang="en-GB" dirty="0" err="1"/>
              <a:t>AfL</a:t>
            </a:r>
            <a:r>
              <a:rPr lang="en-GB" dirty="0"/>
              <a:t> strategies, before, during and after the lesson in order to gain pupil feedback. I believe it is vital to use a range of </a:t>
            </a:r>
            <a:r>
              <a:rPr lang="en-GB" dirty="0" err="1"/>
              <a:t>AfL</a:t>
            </a:r>
            <a:r>
              <a:rPr lang="en-GB" dirty="0"/>
              <a:t> strategies in lessons, because it keeps pupils engaged in the lesson. Introducing new concepts to pupils could really interest them, which will subsequently make the lesson a lot more memorable for them. An example of this happening was when I introduced the visualiser to my pupils when I was out on placement. A visualiser is a digital camera that connects to the computer to display what is being performed underneath the camera. During a symmetry lesson, I used the visualiser to demonstrate how to find the symmetry line on a 2D shape. The pupils became even more interested by the lesson and when I asked for some volunteers to demonstrate how to find the symmetry line on a shape, it gave me the perfect opportunity to assess where they were at on symmetry. As the volunteers’ demonstration was being displayed on the projector, the rest of the class were asked to give a thumbs up or thumbs down gesture, depending on whether or not they thought we had found the symmetry line. The responses I received from the rest of the class during this activity helped me identify which pupils needed further support during the task. This emphasises how important the visualiser was in this instance.</a:t>
            </a:r>
          </a:p>
        </p:txBody>
      </p:sp>
      <p:sp>
        <p:nvSpPr>
          <p:cNvPr id="4" name="Slide Number Placeholder 3">
            <a:extLst>
              <a:ext uri="{FF2B5EF4-FFF2-40B4-BE49-F238E27FC236}">
                <a16:creationId xmlns:a16="http://schemas.microsoft.com/office/drawing/2014/main" id="{974CB5DE-411E-372D-AB70-79B5EA5BF39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728E0B4-E21D-4341-96A9-0E9F5B176834}"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1C566E-3C49-92FA-AD3C-B1177797F0A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EB35D6C-3179-D36C-FB9F-70AE8C64094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906534B-28B3-4758-0423-0E57B4614DA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06121C-AF05-4FC0-BF50-1A63B70307C8}"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31D36D40-B797-0E28-DEFD-EA1EFF83865F}"/>
              </a:ext>
            </a:extLst>
          </p:cNvPr>
          <p:cNvGrpSpPr/>
          <p:nvPr/>
        </p:nvGrpSpPr>
        <p:grpSpPr>
          <a:xfrm>
            <a:off x="0" y="-8467"/>
            <a:ext cx="12192005" cy="6866467"/>
            <a:chOff x="0" y="-8467"/>
            <a:chExt cx="12192005" cy="6866467"/>
          </a:xfrm>
        </p:grpSpPr>
        <p:sp>
          <p:nvSpPr>
            <p:cNvPr id="3" name="Freeform 14">
              <a:extLst>
                <a:ext uri="{FF2B5EF4-FFF2-40B4-BE49-F238E27FC236}">
                  <a16:creationId xmlns:a16="http://schemas.microsoft.com/office/drawing/2014/main" id="{14F714CF-CA74-2053-FFF6-EA9BEADD9594}"/>
                </a:ext>
              </a:extLst>
            </p:cNvPr>
            <p:cNvSpPr/>
            <p:nvPr/>
          </p:nvSpPr>
          <p:spPr>
            <a:xfrm>
              <a:off x="0" y="-7863"/>
              <a:ext cx="863595" cy="5698065"/>
            </a:xfrm>
            <a:custGeom>
              <a:avLst/>
              <a:gdLst>
                <a:gd name="f0" fmla="val w"/>
                <a:gd name="f1" fmla="val h"/>
                <a:gd name="f2" fmla="val 0"/>
                <a:gd name="f3" fmla="val 863600"/>
                <a:gd name="f4" fmla="val 5698067"/>
                <a:gd name="f5" fmla="val 8467"/>
                <a:gd name="f6" fmla="val 16934"/>
                <a:gd name="f7" fmla="*/ f0 1 863600"/>
                <a:gd name="f8" fmla="*/ f1 1 5698067"/>
                <a:gd name="f9" fmla="+- f4 0 f2"/>
                <a:gd name="f10" fmla="+- f3 0 f2"/>
                <a:gd name="f11" fmla="*/ f10 1 863600"/>
                <a:gd name="f12" fmla="*/ f9 1 5698067"/>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863600" h="5698067">
                  <a:moveTo>
                    <a:pt x="f2" y="f5"/>
                  </a:moveTo>
                  <a:lnTo>
                    <a:pt x="f3" y="f2"/>
                  </a:lnTo>
                  <a:lnTo>
                    <a:pt x="f3" y="f6"/>
                  </a:lnTo>
                  <a:lnTo>
                    <a:pt x="f2" y="f4"/>
                  </a:lnTo>
                  <a:lnTo>
                    <a:pt x="f2" y="f5"/>
                  </a:lnTo>
                  <a:close/>
                </a:path>
              </a:pathLst>
            </a:custGeom>
            <a:solidFill>
              <a:srgbClr val="5FCBE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cxnSp>
          <p:nvCxnSpPr>
            <p:cNvPr id="4" name="Straight Connector 18">
              <a:extLst>
                <a:ext uri="{FF2B5EF4-FFF2-40B4-BE49-F238E27FC236}">
                  <a16:creationId xmlns:a16="http://schemas.microsoft.com/office/drawing/2014/main" id="{F78D2004-E275-721A-DE35-A01AA4608988}"/>
                </a:ext>
              </a:extLst>
            </p:cNvPr>
            <p:cNvCxnSpPr/>
            <p:nvPr/>
          </p:nvCxnSpPr>
          <p:spPr>
            <a:xfrm>
              <a:off x="9371008" y="0"/>
              <a:ext cx="1219207" cy="6858000"/>
            </a:xfrm>
            <a:prstGeom prst="straightConnector1">
              <a:avLst/>
            </a:prstGeom>
            <a:noFill/>
            <a:ln w="9528" cap="rnd">
              <a:solidFill>
                <a:srgbClr val="5FCBEF">
                  <a:alpha val="70000"/>
                </a:srgbClr>
              </a:solidFill>
              <a:prstDash val="solid"/>
              <a:miter/>
            </a:ln>
          </p:spPr>
        </p:cxnSp>
        <p:cxnSp>
          <p:nvCxnSpPr>
            <p:cNvPr id="5" name="Straight Connector 19">
              <a:extLst>
                <a:ext uri="{FF2B5EF4-FFF2-40B4-BE49-F238E27FC236}">
                  <a16:creationId xmlns:a16="http://schemas.microsoft.com/office/drawing/2014/main" id="{669A8AC7-A426-9750-DC34-3356108CC5C4}"/>
                </a:ext>
              </a:extLst>
            </p:cNvPr>
            <p:cNvCxnSpPr/>
            <p:nvPr/>
          </p:nvCxnSpPr>
          <p:spPr>
            <a:xfrm flipH="1">
              <a:off x="7425266" y="3681410"/>
              <a:ext cx="4763557" cy="3176590"/>
            </a:xfrm>
            <a:prstGeom prst="straightConnector1">
              <a:avLst/>
            </a:prstGeom>
            <a:noFill/>
            <a:ln w="9528" cap="rnd">
              <a:solidFill>
                <a:srgbClr val="5FCBEF">
                  <a:alpha val="70000"/>
                </a:srgbClr>
              </a:solidFill>
              <a:prstDash val="solid"/>
              <a:miter/>
            </a:ln>
          </p:spPr>
        </p:cxnSp>
        <p:sp>
          <p:nvSpPr>
            <p:cNvPr id="6" name="Rectangle 23">
              <a:extLst>
                <a:ext uri="{FF2B5EF4-FFF2-40B4-BE49-F238E27FC236}">
                  <a16:creationId xmlns:a16="http://schemas.microsoft.com/office/drawing/2014/main" id="{040444AE-1EE6-1A5B-D228-4871BFC1A2AA}"/>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5FCBEF">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Rectangle 25">
              <a:extLst>
                <a:ext uri="{FF2B5EF4-FFF2-40B4-BE49-F238E27FC236}">
                  <a16:creationId xmlns:a16="http://schemas.microsoft.com/office/drawing/2014/main" id="{3233A925-CF99-9648-3DA0-B11533BC5CF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5FCBE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Isosceles Triangle 22">
              <a:extLst>
                <a:ext uri="{FF2B5EF4-FFF2-40B4-BE49-F238E27FC236}">
                  <a16:creationId xmlns:a16="http://schemas.microsoft.com/office/drawing/2014/main" id="{03E81B9E-32A4-6E94-0372-6EEF1D8E34E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17B0E4">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7">
              <a:extLst>
                <a:ext uri="{FF2B5EF4-FFF2-40B4-BE49-F238E27FC236}">
                  <a16:creationId xmlns:a16="http://schemas.microsoft.com/office/drawing/2014/main" id="{2322D3C1-78F9-63E3-5004-74B45938420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17B0E4">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8">
              <a:extLst>
                <a:ext uri="{FF2B5EF4-FFF2-40B4-BE49-F238E27FC236}">
                  <a16:creationId xmlns:a16="http://schemas.microsoft.com/office/drawing/2014/main" id="{705F06E6-B958-7F39-8776-E6D89038D846}"/>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2E83C3">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29">
              <a:extLst>
                <a:ext uri="{FF2B5EF4-FFF2-40B4-BE49-F238E27FC236}">
                  <a16:creationId xmlns:a16="http://schemas.microsoft.com/office/drawing/2014/main" id="{E140998F-DEDD-387E-5773-B2F8F48F431D}"/>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236292">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6">
              <a:extLst>
                <a:ext uri="{FF2B5EF4-FFF2-40B4-BE49-F238E27FC236}">
                  <a16:creationId xmlns:a16="http://schemas.microsoft.com/office/drawing/2014/main" id="{8E011B9A-BB46-0452-0813-F9B097000C0C}"/>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17B0E4">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40BD7CCC-AB5C-E78F-7320-0DE4A5D98043}"/>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E00A9497-2B49-61CA-3C7A-F976BC0DEAF1}"/>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67EFEC48-C776-3FB5-EFAE-A86ECD402B17}"/>
              </a:ext>
            </a:extLst>
          </p:cNvPr>
          <p:cNvSpPr txBox="1">
            <a:spLocks noGrp="1"/>
          </p:cNvSpPr>
          <p:nvPr>
            <p:ph type="dt" sz="half" idx="7"/>
          </p:nvPr>
        </p:nvSpPr>
        <p:spPr/>
        <p:txBody>
          <a:bodyPr/>
          <a:lstStyle>
            <a:lvl1pPr>
              <a:defRPr/>
            </a:lvl1pPr>
          </a:lstStyle>
          <a:p>
            <a:pPr lvl="0"/>
            <a:fld id="{20380E40-A5CA-4AF3-B8C9-838314C28AAE}" type="datetime1">
              <a:rPr lang="en-GB"/>
              <a:pPr lvl="0"/>
              <a:t>16/01/2025</a:t>
            </a:fld>
            <a:endParaRPr lang="en-GB"/>
          </a:p>
        </p:txBody>
      </p:sp>
      <p:sp>
        <p:nvSpPr>
          <p:cNvPr id="16" name="Footer Placeholder 4">
            <a:extLst>
              <a:ext uri="{FF2B5EF4-FFF2-40B4-BE49-F238E27FC236}">
                <a16:creationId xmlns:a16="http://schemas.microsoft.com/office/drawing/2014/main" id="{2BAE196C-06CD-AEEB-CADE-715B65164DBF}"/>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9039230F-2257-1FD9-53CB-5FA4E95227AC}"/>
              </a:ext>
            </a:extLst>
          </p:cNvPr>
          <p:cNvSpPr txBox="1">
            <a:spLocks noGrp="1"/>
          </p:cNvSpPr>
          <p:nvPr>
            <p:ph type="sldNum" sz="quarter" idx="8"/>
          </p:nvPr>
        </p:nvSpPr>
        <p:spPr/>
        <p:txBody>
          <a:bodyPr/>
          <a:lstStyle>
            <a:lvl1pPr>
              <a:defRPr/>
            </a:lvl1pPr>
          </a:lstStyle>
          <a:p>
            <a:pPr lvl="0"/>
            <a:fld id="{F1AA9191-640E-4916-A4BD-6F26672550D2}" type="slidenum">
              <a:t>‹#›</a:t>
            </a:fld>
            <a:endParaRPr lang="en-GB"/>
          </a:p>
        </p:txBody>
      </p:sp>
    </p:spTree>
    <p:extLst>
      <p:ext uri="{BB962C8B-B14F-4D97-AF65-F5344CB8AC3E}">
        <p14:creationId xmlns:p14="http://schemas.microsoft.com/office/powerpoint/2010/main" val="258540897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C090C-C71B-064D-E0E2-9C08E270A4F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37895D1-D16D-2311-14F1-C16BBFA1718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7EF0A9-7B69-66BA-C956-F2D0BAB3EDA2}"/>
              </a:ext>
            </a:extLst>
          </p:cNvPr>
          <p:cNvSpPr txBox="1">
            <a:spLocks noGrp="1"/>
          </p:cNvSpPr>
          <p:nvPr>
            <p:ph type="dt" sz="half" idx="7"/>
          </p:nvPr>
        </p:nvSpPr>
        <p:spPr/>
        <p:txBody>
          <a:bodyPr/>
          <a:lstStyle>
            <a:lvl1pPr>
              <a:defRPr/>
            </a:lvl1pPr>
          </a:lstStyle>
          <a:p>
            <a:pPr lvl="0"/>
            <a:fld id="{4F283679-425D-46ED-B583-04985623C33A}" type="datetime1">
              <a:rPr lang="en-GB"/>
              <a:pPr lvl="0"/>
              <a:t>16/01/2025</a:t>
            </a:fld>
            <a:endParaRPr lang="en-GB"/>
          </a:p>
        </p:txBody>
      </p:sp>
      <p:sp>
        <p:nvSpPr>
          <p:cNvPr id="5" name="Footer Placeholder 4">
            <a:extLst>
              <a:ext uri="{FF2B5EF4-FFF2-40B4-BE49-F238E27FC236}">
                <a16:creationId xmlns:a16="http://schemas.microsoft.com/office/drawing/2014/main" id="{8A20CDC5-3A99-B81E-F2E9-F42276BEE4E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47008EB-5DD1-A2DC-FA96-DF1D8D63E022}"/>
              </a:ext>
            </a:extLst>
          </p:cNvPr>
          <p:cNvSpPr txBox="1">
            <a:spLocks noGrp="1"/>
          </p:cNvSpPr>
          <p:nvPr>
            <p:ph type="sldNum" sz="quarter" idx="8"/>
          </p:nvPr>
        </p:nvSpPr>
        <p:spPr/>
        <p:txBody>
          <a:bodyPr/>
          <a:lstStyle>
            <a:lvl1pPr>
              <a:defRPr/>
            </a:lvl1pPr>
          </a:lstStyle>
          <a:p>
            <a:pPr lvl="0"/>
            <a:fld id="{0FB26F45-B0BE-4909-B9C5-1F478CB5DD89}" type="slidenum">
              <a:t>‹#›</a:t>
            </a:fld>
            <a:endParaRPr lang="en-GB"/>
          </a:p>
        </p:txBody>
      </p:sp>
    </p:spTree>
    <p:extLst>
      <p:ext uri="{BB962C8B-B14F-4D97-AF65-F5344CB8AC3E}">
        <p14:creationId xmlns:p14="http://schemas.microsoft.com/office/powerpoint/2010/main" val="378604222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E4C59-FB93-B43F-B0A8-BC683DAD97FD}"/>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106CBC19-76B8-0D28-1F0E-AF8DCC3300DC}"/>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C36737E-AF05-6CEF-7D05-DF05B0C4B8B0}"/>
              </a:ext>
            </a:extLst>
          </p:cNvPr>
          <p:cNvSpPr txBox="1">
            <a:spLocks noGrp="1"/>
          </p:cNvSpPr>
          <p:nvPr>
            <p:ph type="dt" sz="half" idx="7"/>
          </p:nvPr>
        </p:nvSpPr>
        <p:spPr/>
        <p:txBody>
          <a:bodyPr/>
          <a:lstStyle>
            <a:lvl1pPr>
              <a:defRPr/>
            </a:lvl1pPr>
          </a:lstStyle>
          <a:p>
            <a:pPr lvl="0"/>
            <a:fld id="{8AB6C43E-E4CC-4FB4-BFC3-DBD5B12E5B1A}" type="datetime1">
              <a:rPr lang="en-GB"/>
              <a:pPr lvl="0"/>
              <a:t>16/01/2025</a:t>
            </a:fld>
            <a:endParaRPr lang="en-GB"/>
          </a:p>
        </p:txBody>
      </p:sp>
      <p:sp>
        <p:nvSpPr>
          <p:cNvPr id="5" name="Footer Placeholder 4">
            <a:extLst>
              <a:ext uri="{FF2B5EF4-FFF2-40B4-BE49-F238E27FC236}">
                <a16:creationId xmlns:a16="http://schemas.microsoft.com/office/drawing/2014/main" id="{493D9A98-4FDD-378F-1E57-BD4348BEDF6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83D3B68-331A-86BF-603F-4EEC53FD1FB3}"/>
              </a:ext>
            </a:extLst>
          </p:cNvPr>
          <p:cNvSpPr txBox="1">
            <a:spLocks noGrp="1"/>
          </p:cNvSpPr>
          <p:nvPr>
            <p:ph type="sldNum" sz="quarter" idx="8"/>
          </p:nvPr>
        </p:nvSpPr>
        <p:spPr/>
        <p:txBody>
          <a:bodyPr/>
          <a:lstStyle>
            <a:lvl1pPr>
              <a:defRPr/>
            </a:lvl1pPr>
          </a:lstStyle>
          <a:p>
            <a:pPr lvl="0"/>
            <a:fld id="{337EBE06-CC7D-403E-AFF1-812D6651977A}" type="slidenum">
              <a:t>‹#›</a:t>
            </a:fld>
            <a:endParaRPr lang="en-GB"/>
          </a:p>
        </p:txBody>
      </p:sp>
    </p:spTree>
    <p:extLst>
      <p:ext uri="{BB962C8B-B14F-4D97-AF65-F5344CB8AC3E}">
        <p14:creationId xmlns:p14="http://schemas.microsoft.com/office/powerpoint/2010/main" val="3795696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6DA85-FDEA-0159-044F-AA469F155BC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05CAE83-E0B1-AFCD-DF4A-C9F161524DE5}"/>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F311123-04B5-DD33-195D-39E66512734B}"/>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05E6A43-9873-7518-EEA1-E60918811939}"/>
              </a:ext>
            </a:extLst>
          </p:cNvPr>
          <p:cNvSpPr txBox="1">
            <a:spLocks noGrp="1"/>
          </p:cNvSpPr>
          <p:nvPr>
            <p:ph type="dt" sz="half" idx="7"/>
          </p:nvPr>
        </p:nvSpPr>
        <p:spPr/>
        <p:txBody>
          <a:bodyPr/>
          <a:lstStyle>
            <a:lvl1pPr>
              <a:defRPr/>
            </a:lvl1pPr>
          </a:lstStyle>
          <a:p>
            <a:pPr lvl="0"/>
            <a:fld id="{3A7E0EE8-BF15-40B1-AC11-A7E54C15FFA8}" type="datetime1">
              <a:rPr lang="en-GB"/>
              <a:pPr lvl="0"/>
              <a:t>16/01/2025</a:t>
            </a:fld>
            <a:endParaRPr lang="en-GB"/>
          </a:p>
        </p:txBody>
      </p:sp>
      <p:sp>
        <p:nvSpPr>
          <p:cNvPr id="6" name="Footer Placeholder 5">
            <a:extLst>
              <a:ext uri="{FF2B5EF4-FFF2-40B4-BE49-F238E27FC236}">
                <a16:creationId xmlns:a16="http://schemas.microsoft.com/office/drawing/2014/main" id="{68556318-ACA6-9510-644E-FE0DAA4EAB3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8C3C19F-FA9E-64C2-1F90-FB97A1D50D5B}"/>
              </a:ext>
            </a:extLst>
          </p:cNvPr>
          <p:cNvSpPr txBox="1">
            <a:spLocks noGrp="1"/>
          </p:cNvSpPr>
          <p:nvPr>
            <p:ph type="sldNum" sz="quarter" idx="8"/>
          </p:nvPr>
        </p:nvSpPr>
        <p:spPr/>
        <p:txBody>
          <a:bodyPr/>
          <a:lstStyle>
            <a:lvl1pPr>
              <a:defRPr/>
            </a:lvl1pPr>
          </a:lstStyle>
          <a:p>
            <a:pPr lvl="0"/>
            <a:fld id="{40EC0116-290F-4D36-944C-457ECEFAA27C}" type="slidenum">
              <a:t>‹#›</a:t>
            </a:fld>
            <a:endParaRPr lang="en-GB"/>
          </a:p>
        </p:txBody>
      </p:sp>
    </p:spTree>
    <p:extLst>
      <p:ext uri="{BB962C8B-B14F-4D97-AF65-F5344CB8AC3E}">
        <p14:creationId xmlns:p14="http://schemas.microsoft.com/office/powerpoint/2010/main" val="990181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FC2C-3932-060D-7B82-3C1DBF8865B9}"/>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A5E32D4-81AC-745E-02B1-06F20CE1C495}"/>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7CD7D696-9B08-FBF2-00D9-582F7F054127}"/>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148556E-522A-1C7B-918E-EB960BEA134B}"/>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B823C15F-7648-9BD4-2515-8E61137FDBE0}"/>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FAD9EF3-0A4F-D4B2-E632-BF95E2B80ACD}"/>
              </a:ext>
            </a:extLst>
          </p:cNvPr>
          <p:cNvSpPr txBox="1">
            <a:spLocks noGrp="1"/>
          </p:cNvSpPr>
          <p:nvPr>
            <p:ph type="dt" sz="half" idx="7"/>
          </p:nvPr>
        </p:nvSpPr>
        <p:spPr/>
        <p:txBody>
          <a:bodyPr/>
          <a:lstStyle>
            <a:lvl1pPr>
              <a:defRPr/>
            </a:lvl1pPr>
          </a:lstStyle>
          <a:p>
            <a:pPr lvl="0"/>
            <a:fld id="{862549CE-C35D-419D-BE2F-E86DB4EBA9DC}" type="datetime1">
              <a:rPr lang="en-GB"/>
              <a:pPr lvl="0"/>
              <a:t>16/01/2025</a:t>
            </a:fld>
            <a:endParaRPr lang="en-GB"/>
          </a:p>
        </p:txBody>
      </p:sp>
      <p:sp>
        <p:nvSpPr>
          <p:cNvPr id="8" name="Footer Placeholder 7">
            <a:extLst>
              <a:ext uri="{FF2B5EF4-FFF2-40B4-BE49-F238E27FC236}">
                <a16:creationId xmlns:a16="http://schemas.microsoft.com/office/drawing/2014/main" id="{DAC1A03F-32E0-4DFB-16FB-4B3EABE6E6B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B7C8875-0A0B-45E0-122C-917E78300B80}"/>
              </a:ext>
            </a:extLst>
          </p:cNvPr>
          <p:cNvSpPr txBox="1">
            <a:spLocks noGrp="1"/>
          </p:cNvSpPr>
          <p:nvPr>
            <p:ph type="sldNum" sz="quarter" idx="8"/>
          </p:nvPr>
        </p:nvSpPr>
        <p:spPr/>
        <p:txBody>
          <a:bodyPr/>
          <a:lstStyle>
            <a:lvl1pPr>
              <a:defRPr/>
            </a:lvl1pPr>
          </a:lstStyle>
          <a:p>
            <a:pPr lvl="0"/>
            <a:fld id="{B848C0D8-322C-4FE1-AB2F-77BDB9D07F06}" type="slidenum">
              <a:t>‹#›</a:t>
            </a:fld>
            <a:endParaRPr lang="en-GB"/>
          </a:p>
        </p:txBody>
      </p:sp>
    </p:spTree>
    <p:extLst>
      <p:ext uri="{BB962C8B-B14F-4D97-AF65-F5344CB8AC3E}">
        <p14:creationId xmlns:p14="http://schemas.microsoft.com/office/powerpoint/2010/main" val="135683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E10A9-11D3-241F-7C7A-A034D0E0D36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70E3298-3C79-4273-393F-5E19BB0269CE}"/>
              </a:ext>
            </a:extLst>
          </p:cNvPr>
          <p:cNvSpPr txBox="1">
            <a:spLocks noGrp="1"/>
          </p:cNvSpPr>
          <p:nvPr>
            <p:ph type="dt" sz="half" idx="7"/>
          </p:nvPr>
        </p:nvSpPr>
        <p:spPr/>
        <p:txBody>
          <a:bodyPr/>
          <a:lstStyle>
            <a:lvl1pPr>
              <a:defRPr/>
            </a:lvl1pPr>
          </a:lstStyle>
          <a:p>
            <a:pPr lvl="0"/>
            <a:fld id="{C484F83B-40BC-42D6-93C6-DBC1E9C187D1}" type="datetime1">
              <a:rPr lang="en-GB"/>
              <a:pPr lvl="0"/>
              <a:t>16/01/2025</a:t>
            </a:fld>
            <a:endParaRPr lang="en-GB"/>
          </a:p>
        </p:txBody>
      </p:sp>
      <p:sp>
        <p:nvSpPr>
          <p:cNvPr id="4" name="Footer Placeholder 3">
            <a:extLst>
              <a:ext uri="{FF2B5EF4-FFF2-40B4-BE49-F238E27FC236}">
                <a16:creationId xmlns:a16="http://schemas.microsoft.com/office/drawing/2014/main" id="{B827CC0B-096F-F5BF-05E6-864B235A30F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B82E1E8-12D4-2B95-603D-BF8F31BDD43A}"/>
              </a:ext>
            </a:extLst>
          </p:cNvPr>
          <p:cNvSpPr txBox="1">
            <a:spLocks noGrp="1"/>
          </p:cNvSpPr>
          <p:nvPr>
            <p:ph type="sldNum" sz="quarter" idx="8"/>
          </p:nvPr>
        </p:nvSpPr>
        <p:spPr/>
        <p:txBody>
          <a:bodyPr/>
          <a:lstStyle>
            <a:lvl1pPr>
              <a:defRPr/>
            </a:lvl1pPr>
          </a:lstStyle>
          <a:p>
            <a:pPr lvl="0"/>
            <a:fld id="{0E317768-FC5C-4E12-AF95-5536596A3736}" type="slidenum">
              <a:t>‹#›</a:t>
            </a:fld>
            <a:endParaRPr lang="en-GB"/>
          </a:p>
        </p:txBody>
      </p:sp>
    </p:spTree>
    <p:extLst>
      <p:ext uri="{BB962C8B-B14F-4D97-AF65-F5344CB8AC3E}">
        <p14:creationId xmlns:p14="http://schemas.microsoft.com/office/powerpoint/2010/main" val="3920931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6DC6B2-69FE-C97C-8520-ECC41E3133BC}"/>
              </a:ext>
            </a:extLst>
          </p:cNvPr>
          <p:cNvSpPr txBox="1">
            <a:spLocks noGrp="1"/>
          </p:cNvSpPr>
          <p:nvPr>
            <p:ph type="dt" sz="half" idx="7"/>
          </p:nvPr>
        </p:nvSpPr>
        <p:spPr/>
        <p:txBody>
          <a:bodyPr/>
          <a:lstStyle>
            <a:lvl1pPr>
              <a:defRPr/>
            </a:lvl1pPr>
          </a:lstStyle>
          <a:p>
            <a:pPr lvl="0"/>
            <a:fld id="{4361D430-6532-4138-B32D-A0E86CE5E030}" type="datetime1">
              <a:rPr lang="en-GB"/>
              <a:pPr lvl="0"/>
              <a:t>16/01/2025</a:t>
            </a:fld>
            <a:endParaRPr lang="en-GB"/>
          </a:p>
        </p:txBody>
      </p:sp>
      <p:sp>
        <p:nvSpPr>
          <p:cNvPr id="3" name="Footer Placeholder 2">
            <a:extLst>
              <a:ext uri="{FF2B5EF4-FFF2-40B4-BE49-F238E27FC236}">
                <a16:creationId xmlns:a16="http://schemas.microsoft.com/office/drawing/2014/main" id="{08AABBC6-098B-F2FE-F5C9-BBF98A079E1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83496E5D-2D23-DFFC-1975-9BC37273A60C}"/>
              </a:ext>
            </a:extLst>
          </p:cNvPr>
          <p:cNvSpPr txBox="1">
            <a:spLocks noGrp="1"/>
          </p:cNvSpPr>
          <p:nvPr>
            <p:ph type="sldNum" sz="quarter" idx="8"/>
          </p:nvPr>
        </p:nvSpPr>
        <p:spPr/>
        <p:txBody>
          <a:bodyPr/>
          <a:lstStyle>
            <a:lvl1pPr>
              <a:defRPr/>
            </a:lvl1pPr>
          </a:lstStyle>
          <a:p>
            <a:pPr lvl="0"/>
            <a:fld id="{E5AD9FD9-FC15-44BB-AC24-F7BE619ECAB4}" type="slidenum">
              <a:t>‹#›</a:t>
            </a:fld>
            <a:endParaRPr lang="en-GB"/>
          </a:p>
        </p:txBody>
      </p:sp>
    </p:spTree>
    <p:extLst>
      <p:ext uri="{BB962C8B-B14F-4D97-AF65-F5344CB8AC3E}">
        <p14:creationId xmlns:p14="http://schemas.microsoft.com/office/powerpoint/2010/main" val="3283741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BC25-3BD3-9998-DE27-ACECECB60A0F}"/>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9AEB6F0B-1BD7-13CF-EFAE-A3E0047F4FEC}"/>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592115-7377-9030-9936-EED50A83E8A8}"/>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86632FF0-3353-107F-7CEF-05629F3059DB}"/>
              </a:ext>
            </a:extLst>
          </p:cNvPr>
          <p:cNvSpPr txBox="1">
            <a:spLocks noGrp="1"/>
          </p:cNvSpPr>
          <p:nvPr>
            <p:ph type="dt" sz="half" idx="7"/>
          </p:nvPr>
        </p:nvSpPr>
        <p:spPr/>
        <p:txBody>
          <a:bodyPr/>
          <a:lstStyle>
            <a:lvl1pPr>
              <a:defRPr/>
            </a:lvl1pPr>
          </a:lstStyle>
          <a:p>
            <a:pPr lvl="0"/>
            <a:fld id="{DEBD2FC7-882F-4331-BA73-F8BD3F65757D}" type="datetime1">
              <a:rPr lang="en-GB"/>
              <a:pPr lvl="0"/>
              <a:t>16/01/2025</a:t>
            </a:fld>
            <a:endParaRPr lang="en-GB"/>
          </a:p>
        </p:txBody>
      </p:sp>
      <p:sp>
        <p:nvSpPr>
          <p:cNvPr id="6" name="Footer Placeholder 5">
            <a:extLst>
              <a:ext uri="{FF2B5EF4-FFF2-40B4-BE49-F238E27FC236}">
                <a16:creationId xmlns:a16="http://schemas.microsoft.com/office/drawing/2014/main" id="{B60AB0A2-4500-52BE-7324-2F6D1B0E198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177FCB1-8DFE-F771-23BD-1B40988E84F4}"/>
              </a:ext>
            </a:extLst>
          </p:cNvPr>
          <p:cNvSpPr txBox="1">
            <a:spLocks noGrp="1"/>
          </p:cNvSpPr>
          <p:nvPr>
            <p:ph type="sldNum" sz="quarter" idx="8"/>
          </p:nvPr>
        </p:nvSpPr>
        <p:spPr/>
        <p:txBody>
          <a:bodyPr/>
          <a:lstStyle>
            <a:lvl1pPr>
              <a:defRPr/>
            </a:lvl1pPr>
          </a:lstStyle>
          <a:p>
            <a:pPr lvl="0"/>
            <a:fld id="{BC62DE71-BA9F-4C8C-86A4-2C06C57CBBE8}" type="slidenum">
              <a:t>‹#›</a:t>
            </a:fld>
            <a:endParaRPr lang="en-GB"/>
          </a:p>
        </p:txBody>
      </p:sp>
    </p:spTree>
    <p:extLst>
      <p:ext uri="{BB962C8B-B14F-4D97-AF65-F5344CB8AC3E}">
        <p14:creationId xmlns:p14="http://schemas.microsoft.com/office/powerpoint/2010/main" val="2240544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6B38A-6A87-B84F-A01A-4D30519A9701}"/>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565889FF-C134-E78D-A16A-24A1CB6C8C17}"/>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BE76F7FF-87A6-B7F0-8FD6-6A875AA7864B}"/>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Footer Placeholder 5">
            <a:extLst>
              <a:ext uri="{FF2B5EF4-FFF2-40B4-BE49-F238E27FC236}">
                <a16:creationId xmlns:a16="http://schemas.microsoft.com/office/drawing/2014/main" id="{9DC38C49-3734-1F9D-B698-1169C9D8F103}"/>
              </a:ext>
            </a:extLst>
          </p:cNvPr>
          <p:cNvSpPr txBox="1">
            <a:spLocks noGrp="1"/>
          </p:cNvSpPr>
          <p:nvPr>
            <p:ph type="ftr" sz="quarter" idx="9"/>
          </p:nvPr>
        </p:nvSpPr>
        <p:spPr/>
        <p:txBody>
          <a:bodyPr/>
          <a:lstStyle>
            <a:lvl1pPr>
              <a:defRPr/>
            </a:lvl1pPr>
          </a:lstStyle>
          <a:p>
            <a:pPr lvl="0"/>
            <a:endParaRPr lang="en-GB"/>
          </a:p>
        </p:txBody>
      </p:sp>
      <p:sp>
        <p:nvSpPr>
          <p:cNvPr id="6" name="Slide Number Placeholder 6">
            <a:extLst>
              <a:ext uri="{FF2B5EF4-FFF2-40B4-BE49-F238E27FC236}">
                <a16:creationId xmlns:a16="http://schemas.microsoft.com/office/drawing/2014/main" id="{14EE95AF-11D6-A4F0-CB5F-208AB17D08A4}"/>
              </a:ext>
            </a:extLst>
          </p:cNvPr>
          <p:cNvSpPr txBox="1">
            <a:spLocks noGrp="1"/>
          </p:cNvSpPr>
          <p:nvPr>
            <p:ph type="sldNum" sz="quarter" idx="8"/>
          </p:nvPr>
        </p:nvSpPr>
        <p:spPr/>
        <p:txBody>
          <a:bodyPr/>
          <a:lstStyle>
            <a:lvl1pPr>
              <a:defRPr/>
            </a:lvl1pPr>
          </a:lstStyle>
          <a:p>
            <a:pPr lvl="0"/>
            <a:fld id="{F8C30BD7-1102-4A66-A3C0-FEFD1FC9E7FB}" type="slidenum">
              <a:t>‹#›</a:t>
            </a:fld>
            <a:endParaRPr lang="en-GB"/>
          </a:p>
        </p:txBody>
      </p:sp>
      <p:sp>
        <p:nvSpPr>
          <p:cNvPr id="7" name="Date Placeholder 4">
            <a:extLst>
              <a:ext uri="{FF2B5EF4-FFF2-40B4-BE49-F238E27FC236}">
                <a16:creationId xmlns:a16="http://schemas.microsoft.com/office/drawing/2014/main" id="{0D6201B3-76E8-2406-8BF8-C8841EF841F6}"/>
              </a:ext>
            </a:extLst>
          </p:cNvPr>
          <p:cNvSpPr txBox="1">
            <a:spLocks noGrp="1"/>
          </p:cNvSpPr>
          <p:nvPr>
            <p:ph type="dt" sz="half" idx="7"/>
          </p:nvPr>
        </p:nvSpPr>
        <p:spPr/>
        <p:txBody>
          <a:bodyPr/>
          <a:lstStyle>
            <a:lvl1pPr>
              <a:defRPr/>
            </a:lvl1pPr>
          </a:lstStyle>
          <a:p>
            <a:pPr lvl="0"/>
            <a:fld id="{2A0157CD-E579-41D2-8E70-8E4350F06116}" type="datetime1">
              <a:rPr lang="en-GB"/>
              <a:pPr lvl="0"/>
              <a:t>16/01/2025</a:t>
            </a:fld>
            <a:endParaRPr lang="en-GB"/>
          </a:p>
        </p:txBody>
      </p:sp>
    </p:spTree>
    <p:extLst>
      <p:ext uri="{BB962C8B-B14F-4D97-AF65-F5344CB8AC3E}">
        <p14:creationId xmlns:p14="http://schemas.microsoft.com/office/powerpoint/2010/main" val="3897897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D8303-9C19-2865-A4C9-79B9D0BF1B4C}"/>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888705AD-5306-C387-C8E0-DAF34C78B1E1}"/>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490E82B5-E872-4AEB-ECA4-8432E154E061}"/>
              </a:ext>
            </a:extLst>
          </p:cNvPr>
          <p:cNvSpPr txBox="1">
            <a:spLocks noGrp="1"/>
          </p:cNvSpPr>
          <p:nvPr>
            <p:ph type="dt" sz="half" idx="7"/>
          </p:nvPr>
        </p:nvSpPr>
        <p:spPr/>
        <p:txBody>
          <a:bodyPr/>
          <a:lstStyle>
            <a:lvl1pPr>
              <a:defRPr/>
            </a:lvl1pPr>
          </a:lstStyle>
          <a:p>
            <a:pPr lvl="0"/>
            <a:fld id="{BBEDBF69-8DAC-4EA0-8218-84E54E5FF0D5}" type="datetime1">
              <a:rPr lang="en-GB"/>
              <a:pPr lvl="0"/>
              <a:t>16/01/2025</a:t>
            </a:fld>
            <a:endParaRPr lang="en-GB"/>
          </a:p>
        </p:txBody>
      </p:sp>
      <p:sp>
        <p:nvSpPr>
          <p:cNvPr id="5" name="Footer Placeholder 4">
            <a:extLst>
              <a:ext uri="{FF2B5EF4-FFF2-40B4-BE49-F238E27FC236}">
                <a16:creationId xmlns:a16="http://schemas.microsoft.com/office/drawing/2014/main" id="{435DA084-CC28-2380-8ACB-E8A4BE51608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F6053A1-CB28-5EE5-6A85-FF8DB4D56636}"/>
              </a:ext>
            </a:extLst>
          </p:cNvPr>
          <p:cNvSpPr txBox="1">
            <a:spLocks noGrp="1"/>
          </p:cNvSpPr>
          <p:nvPr>
            <p:ph type="sldNum" sz="quarter" idx="8"/>
          </p:nvPr>
        </p:nvSpPr>
        <p:spPr/>
        <p:txBody>
          <a:bodyPr/>
          <a:lstStyle>
            <a:lvl1pPr>
              <a:defRPr/>
            </a:lvl1pPr>
          </a:lstStyle>
          <a:p>
            <a:pPr lvl="0"/>
            <a:fld id="{52A03759-9341-4461-A3AD-768EB920DFC9}" type="slidenum">
              <a:t>‹#›</a:t>
            </a:fld>
            <a:endParaRPr lang="en-GB"/>
          </a:p>
        </p:txBody>
      </p:sp>
    </p:spTree>
    <p:extLst>
      <p:ext uri="{BB962C8B-B14F-4D97-AF65-F5344CB8AC3E}">
        <p14:creationId xmlns:p14="http://schemas.microsoft.com/office/powerpoint/2010/main" val="4003543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7A124-EF66-5C78-E852-BA1DE2AEAF44}"/>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BF1B4C04-D690-23D9-D1B2-5C09386DD53E}"/>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4ADFFFF-D52D-081D-3106-12F4917F6CA0}"/>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39EBD4E4-06D4-1E6F-6467-A67C54E9493C}"/>
              </a:ext>
            </a:extLst>
          </p:cNvPr>
          <p:cNvSpPr txBox="1">
            <a:spLocks noGrp="1"/>
          </p:cNvSpPr>
          <p:nvPr>
            <p:ph type="dt" sz="half" idx="7"/>
          </p:nvPr>
        </p:nvSpPr>
        <p:spPr/>
        <p:txBody>
          <a:bodyPr/>
          <a:lstStyle>
            <a:lvl1pPr>
              <a:defRPr/>
            </a:lvl1pPr>
          </a:lstStyle>
          <a:p>
            <a:pPr lvl="0"/>
            <a:fld id="{6E378BA2-C6D1-4109-9035-CC51197524C2}" type="datetime1">
              <a:rPr lang="en-GB"/>
              <a:pPr lvl="0"/>
              <a:t>16/01/2025</a:t>
            </a:fld>
            <a:endParaRPr lang="en-GB"/>
          </a:p>
        </p:txBody>
      </p:sp>
      <p:sp>
        <p:nvSpPr>
          <p:cNvPr id="6" name="Footer Placeholder 4">
            <a:extLst>
              <a:ext uri="{FF2B5EF4-FFF2-40B4-BE49-F238E27FC236}">
                <a16:creationId xmlns:a16="http://schemas.microsoft.com/office/drawing/2014/main" id="{2842859E-C528-DC25-F361-FFDA32BC31C1}"/>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5B00265C-C049-F731-F112-E4A2A7A11342}"/>
              </a:ext>
            </a:extLst>
          </p:cNvPr>
          <p:cNvSpPr txBox="1">
            <a:spLocks noGrp="1"/>
          </p:cNvSpPr>
          <p:nvPr>
            <p:ph type="sldNum" sz="quarter" idx="8"/>
          </p:nvPr>
        </p:nvSpPr>
        <p:spPr/>
        <p:txBody>
          <a:bodyPr/>
          <a:lstStyle>
            <a:lvl1pPr>
              <a:defRPr/>
            </a:lvl1pPr>
          </a:lstStyle>
          <a:p>
            <a:pPr lvl="0"/>
            <a:fld id="{9955A14F-1123-4DEB-A58E-343716F6C65A}" type="slidenum">
              <a:t>‹#›</a:t>
            </a:fld>
            <a:endParaRPr lang="en-GB"/>
          </a:p>
        </p:txBody>
      </p:sp>
      <p:sp>
        <p:nvSpPr>
          <p:cNvPr id="8" name="TextBox 23">
            <a:extLst>
              <a:ext uri="{FF2B5EF4-FFF2-40B4-BE49-F238E27FC236}">
                <a16:creationId xmlns:a16="http://schemas.microsoft.com/office/drawing/2014/main" id="{FD1A7EB3-D1CE-05DA-3EFC-7A25CF882EAE}"/>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
        <p:nvSpPr>
          <p:cNvPr id="9" name="TextBox 24">
            <a:extLst>
              <a:ext uri="{FF2B5EF4-FFF2-40B4-BE49-F238E27FC236}">
                <a16:creationId xmlns:a16="http://schemas.microsoft.com/office/drawing/2014/main" id="{3EE70571-44B8-5646-79EF-4891F167E402}"/>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Tree>
    <p:extLst>
      <p:ext uri="{BB962C8B-B14F-4D97-AF65-F5344CB8AC3E}">
        <p14:creationId xmlns:p14="http://schemas.microsoft.com/office/powerpoint/2010/main" val="1711576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1DE79-A756-9B4F-3B8C-3AD9EE2A99D9}"/>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79AC63A6-511C-61A3-2CCB-6F7B710F8BCC}"/>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79B7B9DC-AD39-521A-C9A8-16844632FFAD}"/>
              </a:ext>
            </a:extLst>
          </p:cNvPr>
          <p:cNvSpPr txBox="1">
            <a:spLocks noGrp="1"/>
          </p:cNvSpPr>
          <p:nvPr>
            <p:ph type="dt" sz="half" idx="7"/>
          </p:nvPr>
        </p:nvSpPr>
        <p:spPr/>
        <p:txBody>
          <a:bodyPr/>
          <a:lstStyle>
            <a:lvl1pPr>
              <a:defRPr/>
            </a:lvl1pPr>
          </a:lstStyle>
          <a:p>
            <a:pPr lvl="0"/>
            <a:fld id="{FCD5CC38-E7A2-48E1-95D5-A06E6C490475}" type="datetime1">
              <a:rPr lang="en-GB"/>
              <a:pPr lvl="0"/>
              <a:t>16/01/2025</a:t>
            </a:fld>
            <a:endParaRPr lang="en-GB"/>
          </a:p>
        </p:txBody>
      </p:sp>
      <p:sp>
        <p:nvSpPr>
          <p:cNvPr id="5" name="Footer Placeholder 4">
            <a:extLst>
              <a:ext uri="{FF2B5EF4-FFF2-40B4-BE49-F238E27FC236}">
                <a16:creationId xmlns:a16="http://schemas.microsoft.com/office/drawing/2014/main" id="{57638D95-9E53-5532-1B66-EF1A84A5316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86F2DC3-F4C4-AFD5-B6C0-907C4361C2FC}"/>
              </a:ext>
            </a:extLst>
          </p:cNvPr>
          <p:cNvSpPr txBox="1">
            <a:spLocks noGrp="1"/>
          </p:cNvSpPr>
          <p:nvPr>
            <p:ph type="sldNum" sz="quarter" idx="8"/>
          </p:nvPr>
        </p:nvSpPr>
        <p:spPr/>
        <p:txBody>
          <a:bodyPr/>
          <a:lstStyle>
            <a:lvl1pPr>
              <a:defRPr/>
            </a:lvl1pPr>
          </a:lstStyle>
          <a:p>
            <a:pPr lvl="0"/>
            <a:fld id="{CC8BF4BB-DA30-4A06-B374-AE976F819AC5}" type="slidenum">
              <a:t>‹#›</a:t>
            </a:fld>
            <a:endParaRPr lang="en-GB"/>
          </a:p>
        </p:txBody>
      </p:sp>
    </p:spTree>
    <p:extLst>
      <p:ext uri="{BB962C8B-B14F-4D97-AF65-F5344CB8AC3E}">
        <p14:creationId xmlns:p14="http://schemas.microsoft.com/office/powerpoint/2010/main" val="4152144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06EF2-14FD-E38B-DE5A-0F04851CA28A}"/>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286536FC-2371-E433-4E1F-044D7AEFE89F}"/>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CBE68ACC-7131-80D6-1D80-92DC24D91A1D}"/>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7AA315E5-809B-5D12-190B-B3B1CBC22908}"/>
              </a:ext>
            </a:extLst>
          </p:cNvPr>
          <p:cNvSpPr txBox="1">
            <a:spLocks noGrp="1"/>
          </p:cNvSpPr>
          <p:nvPr>
            <p:ph type="dt" sz="half" idx="7"/>
          </p:nvPr>
        </p:nvSpPr>
        <p:spPr/>
        <p:txBody>
          <a:bodyPr/>
          <a:lstStyle>
            <a:lvl1pPr>
              <a:defRPr/>
            </a:lvl1pPr>
          </a:lstStyle>
          <a:p>
            <a:pPr lvl="0"/>
            <a:fld id="{79F96D78-B969-4A20-8438-FC95F7C34981}" type="datetime1">
              <a:rPr lang="en-GB"/>
              <a:pPr lvl="0"/>
              <a:t>16/01/2025</a:t>
            </a:fld>
            <a:endParaRPr lang="en-GB"/>
          </a:p>
        </p:txBody>
      </p:sp>
      <p:sp>
        <p:nvSpPr>
          <p:cNvPr id="6" name="Footer Placeholder 4">
            <a:extLst>
              <a:ext uri="{FF2B5EF4-FFF2-40B4-BE49-F238E27FC236}">
                <a16:creationId xmlns:a16="http://schemas.microsoft.com/office/drawing/2014/main" id="{0A395FA5-B306-8E53-4ADB-51E5A48E97F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B28D058-C975-BE7B-F245-609B718B7975}"/>
              </a:ext>
            </a:extLst>
          </p:cNvPr>
          <p:cNvSpPr txBox="1">
            <a:spLocks noGrp="1"/>
          </p:cNvSpPr>
          <p:nvPr>
            <p:ph type="sldNum" sz="quarter" idx="8"/>
          </p:nvPr>
        </p:nvSpPr>
        <p:spPr/>
        <p:txBody>
          <a:bodyPr/>
          <a:lstStyle>
            <a:lvl1pPr>
              <a:defRPr/>
            </a:lvl1pPr>
          </a:lstStyle>
          <a:p>
            <a:pPr lvl="0"/>
            <a:fld id="{B9430393-5A4C-4FF0-8247-BCCE8BA608F5}" type="slidenum">
              <a:t>‹#›</a:t>
            </a:fld>
            <a:endParaRPr lang="en-GB"/>
          </a:p>
        </p:txBody>
      </p:sp>
      <p:sp>
        <p:nvSpPr>
          <p:cNvPr id="8" name="TextBox 23">
            <a:extLst>
              <a:ext uri="{FF2B5EF4-FFF2-40B4-BE49-F238E27FC236}">
                <a16:creationId xmlns:a16="http://schemas.microsoft.com/office/drawing/2014/main" id="{8B8713D0-9180-37AA-A2ED-A5E21D0527E0}"/>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
        <p:nvSpPr>
          <p:cNvPr id="9" name="TextBox 24">
            <a:extLst>
              <a:ext uri="{FF2B5EF4-FFF2-40B4-BE49-F238E27FC236}">
                <a16:creationId xmlns:a16="http://schemas.microsoft.com/office/drawing/2014/main" id="{DA53F671-2186-63D7-5A87-E366ECBD92A9}"/>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FE0F5"/>
                </a:solidFill>
                <a:uFillTx/>
                <a:latin typeface="Arial"/>
              </a:rPr>
              <a:t>”</a:t>
            </a:r>
          </a:p>
        </p:txBody>
      </p:sp>
    </p:spTree>
    <p:extLst>
      <p:ext uri="{BB962C8B-B14F-4D97-AF65-F5344CB8AC3E}">
        <p14:creationId xmlns:p14="http://schemas.microsoft.com/office/powerpoint/2010/main" val="2548310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E9B4C-E118-9E0E-925C-B6B0303D30BB}"/>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C2744D52-FFE8-22A3-B011-2BA9A6BCDC99}"/>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5FCBE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A5E493B8-C08B-1AAB-A2B5-E0587C644091}"/>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5C1298F9-5F51-B3F3-1955-0DFBA185C9B5}"/>
              </a:ext>
            </a:extLst>
          </p:cNvPr>
          <p:cNvSpPr txBox="1">
            <a:spLocks noGrp="1"/>
          </p:cNvSpPr>
          <p:nvPr>
            <p:ph type="dt" sz="half" idx="7"/>
          </p:nvPr>
        </p:nvSpPr>
        <p:spPr/>
        <p:txBody>
          <a:bodyPr/>
          <a:lstStyle>
            <a:lvl1pPr>
              <a:defRPr/>
            </a:lvl1pPr>
          </a:lstStyle>
          <a:p>
            <a:pPr lvl="0"/>
            <a:fld id="{1D722A10-E707-4B1A-9DDA-3853BB05C101}" type="datetime1">
              <a:rPr lang="en-GB"/>
              <a:pPr lvl="0"/>
              <a:t>16/01/2025</a:t>
            </a:fld>
            <a:endParaRPr lang="en-GB"/>
          </a:p>
        </p:txBody>
      </p:sp>
      <p:sp>
        <p:nvSpPr>
          <p:cNvPr id="6" name="Footer Placeholder 4">
            <a:extLst>
              <a:ext uri="{FF2B5EF4-FFF2-40B4-BE49-F238E27FC236}">
                <a16:creationId xmlns:a16="http://schemas.microsoft.com/office/drawing/2014/main" id="{34791312-8940-A901-325D-1BA253BB1D6A}"/>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042DD57-BFFD-C72F-4275-A46F6B878A75}"/>
              </a:ext>
            </a:extLst>
          </p:cNvPr>
          <p:cNvSpPr txBox="1">
            <a:spLocks noGrp="1"/>
          </p:cNvSpPr>
          <p:nvPr>
            <p:ph type="sldNum" sz="quarter" idx="8"/>
          </p:nvPr>
        </p:nvSpPr>
        <p:spPr/>
        <p:txBody>
          <a:bodyPr/>
          <a:lstStyle>
            <a:lvl1pPr>
              <a:defRPr/>
            </a:lvl1pPr>
          </a:lstStyle>
          <a:p>
            <a:pPr lvl="0"/>
            <a:fld id="{2241B6AD-96C6-46E4-A59C-AA31FC5D378D}" type="slidenum">
              <a:t>‹#›</a:t>
            </a:fld>
            <a:endParaRPr lang="en-GB"/>
          </a:p>
        </p:txBody>
      </p:sp>
    </p:spTree>
    <p:extLst>
      <p:ext uri="{BB962C8B-B14F-4D97-AF65-F5344CB8AC3E}">
        <p14:creationId xmlns:p14="http://schemas.microsoft.com/office/powerpoint/2010/main" val="37695955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F80FE-9B70-5F1B-3C2C-C29DBE2088D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C117B77-1629-6EF9-99A3-F53D1B7F118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FB5E56-1F48-6C54-0615-7086F0B94CCC}"/>
              </a:ext>
            </a:extLst>
          </p:cNvPr>
          <p:cNvSpPr txBox="1">
            <a:spLocks noGrp="1"/>
          </p:cNvSpPr>
          <p:nvPr>
            <p:ph type="dt" sz="half" idx="7"/>
          </p:nvPr>
        </p:nvSpPr>
        <p:spPr/>
        <p:txBody>
          <a:bodyPr/>
          <a:lstStyle>
            <a:lvl1pPr>
              <a:defRPr/>
            </a:lvl1pPr>
          </a:lstStyle>
          <a:p>
            <a:pPr lvl="0"/>
            <a:fld id="{9826B202-09F2-4184-993A-213D8FDA8A24}" type="datetime1">
              <a:rPr lang="en-GB"/>
              <a:pPr lvl="0"/>
              <a:t>16/01/2025</a:t>
            </a:fld>
            <a:endParaRPr lang="en-GB"/>
          </a:p>
        </p:txBody>
      </p:sp>
      <p:sp>
        <p:nvSpPr>
          <p:cNvPr id="5" name="Footer Placeholder 4">
            <a:extLst>
              <a:ext uri="{FF2B5EF4-FFF2-40B4-BE49-F238E27FC236}">
                <a16:creationId xmlns:a16="http://schemas.microsoft.com/office/drawing/2014/main" id="{C1D0204F-7417-FD51-33A8-8D511ADB483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F08CE92-3A91-B51D-F37F-6A70DFCCC36B}"/>
              </a:ext>
            </a:extLst>
          </p:cNvPr>
          <p:cNvSpPr txBox="1">
            <a:spLocks noGrp="1"/>
          </p:cNvSpPr>
          <p:nvPr>
            <p:ph type="sldNum" sz="quarter" idx="8"/>
          </p:nvPr>
        </p:nvSpPr>
        <p:spPr/>
        <p:txBody>
          <a:bodyPr/>
          <a:lstStyle>
            <a:lvl1pPr>
              <a:defRPr/>
            </a:lvl1pPr>
          </a:lstStyle>
          <a:p>
            <a:pPr lvl="0"/>
            <a:fld id="{D255C1E3-E3A9-45F9-879D-D22D40630E58}" type="slidenum">
              <a:t>‹#›</a:t>
            </a:fld>
            <a:endParaRPr lang="en-GB"/>
          </a:p>
        </p:txBody>
      </p:sp>
    </p:spTree>
    <p:extLst>
      <p:ext uri="{BB962C8B-B14F-4D97-AF65-F5344CB8AC3E}">
        <p14:creationId xmlns:p14="http://schemas.microsoft.com/office/powerpoint/2010/main" val="19120138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972227-9480-D3F8-6181-34FB6F586098}"/>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92C5AAE-B94E-B5EB-78A1-7275D1015E66}"/>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EE0A7-6E8F-5FFE-EE92-490AAA81FC69}"/>
              </a:ext>
            </a:extLst>
          </p:cNvPr>
          <p:cNvSpPr txBox="1">
            <a:spLocks noGrp="1"/>
          </p:cNvSpPr>
          <p:nvPr>
            <p:ph type="dt" sz="half" idx="7"/>
          </p:nvPr>
        </p:nvSpPr>
        <p:spPr/>
        <p:txBody>
          <a:bodyPr/>
          <a:lstStyle>
            <a:lvl1pPr>
              <a:defRPr/>
            </a:lvl1pPr>
          </a:lstStyle>
          <a:p>
            <a:pPr lvl="0"/>
            <a:fld id="{3C694BFC-6BAE-4FAE-B5EA-E4A27500775C}" type="datetime1">
              <a:rPr lang="en-GB"/>
              <a:pPr lvl="0"/>
              <a:t>16/01/2025</a:t>
            </a:fld>
            <a:endParaRPr lang="en-GB"/>
          </a:p>
        </p:txBody>
      </p:sp>
      <p:sp>
        <p:nvSpPr>
          <p:cNvPr id="5" name="Footer Placeholder 4">
            <a:extLst>
              <a:ext uri="{FF2B5EF4-FFF2-40B4-BE49-F238E27FC236}">
                <a16:creationId xmlns:a16="http://schemas.microsoft.com/office/drawing/2014/main" id="{51181D15-DAB3-2C33-2391-2B92304C261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DAD2F70-41FD-B37C-3181-1AB5C2641FBD}"/>
              </a:ext>
            </a:extLst>
          </p:cNvPr>
          <p:cNvSpPr txBox="1">
            <a:spLocks noGrp="1"/>
          </p:cNvSpPr>
          <p:nvPr>
            <p:ph type="sldNum" sz="quarter" idx="8"/>
          </p:nvPr>
        </p:nvSpPr>
        <p:spPr/>
        <p:txBody>
          <a:bodyPr/>
          <a:lstStyle>
            <a:lvl1pPr>
              <a:defRPr/>
            </a:lvl1pPr>
          </a:lstStyle>
          <a:p>
            <a:pPr lvl="0"/>
            <a:fld id="{6CA66101-38B2-4DBB-95E6-A65582C1AD46}" type="slidenum">
              <a:t>‹#›</a:t>
            </a:fld>
            <a:endParaRPr lang="en-GB"/>
          </a:p>
        </p:txBody>
      </p:sp>
    </p:spTree>
    <p:extLst>
      <p:ext uri="{BB962C8B-B14F-4D97-AF65-F5344CB8AC3E}">
        <p14:creationId xmlns:p14="http://schemas.microsoft.com/office/powerpoint/2010/main" val="3366877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43">
            <a:extLst>
              <a:ext uri="{FF2B5EF4-FFF2-40B4-BE49-F238E27FC236}">
                <a16:creationId xmlns:a16="http://schemas.microsoft.com/office/drawing/2014/main" id="{98684D00-B301-8678-5E59-EE5CBFFD361C}"/>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A66D6D6A-2637-A89A-DC5F-9B50E008B4CD}"/>
                </a:ext>
              </a:extLst>
            </p:cNvPr>
            <p:cNvCxnSpPr/>
            <p:nvPr/>
          </p:nvCxnSpPr>
          <p:spPr>
            <a:xfrm>
              <a:off x="9371008" y="0"/>
              <a:ext cx="1219207" cy="6858000"/>
            </a:xfrm>
            <a:prstGeom prst="straightConnector1">
              <a:avLst/>
            </a:prstGeom>
            <a:noFill/>
            <a:ln w="9528" cap="rnd">
              <a:solidFill>
                <a:srgbClr val="5FCBEF">
                  <a:alpha val="70000"/>
                </a:srgbClr>
              </a:solidFill>
              <a:prstDash val="solid"/>
              <a:miter/>
            </a:ln>
          </p:spPr>
        </p:cxnSp>
        <p:cxnSp>
          <p:nvCxnSpPr>
            <p:cNvPr id="4" name="Straight Connector 20">
              <a:extLst>
                <a:ext uri="{FF2B5EF4-FFF2-40B4-BE49-F238E27FC236}">
                  <a16:creationId xmlns:a16="http://schemas.microsoft.com/office/drawing/2014/main" id="{844B9011-DE4C-B14F-29BA-1F69FA00FB4D}"/>
                </a:ext>
              </a:extLst>
            </p:cNvPr>
            <p:cNvCxnSpPr/>
            <p:nvPr/>
          </p:nvCxnSpPr>
          <p:spPr>
            <a:xfrm flipH="1">
              <a:off x="7425266" y="3681410"/>
              <a:ext cx="4763557" cy="3176590"/>
            </a:xfrm>
            <a:prstGeom prst="straightConnector1">
              <a:avLst/>
            </a:prstGeom>
            <a:noFill/>
            <a:ln w="9528" cap="rnd">
              <a:solidFill>
                <a:srgbClr val="5FCBEF">
                  <a:alpha val="70000"/>
                </a:srgbClr>
              </a:solidFill>
              <a:prstDash val="solid"/>
              <a:miter/>
            </a:ln>
          </p:spPr>
        </p:cxnSp>
        <p:sp>
          <p:nvSpPr>
            <p:cNvPr id="5" name="Rectangle 23">
              <a:extLst>
                <a:ext uri="{FF2B5EF4-FFF2-40B4-BE49-F238E27FC236}">
                  <a16:creationId xmlns:a16="http://schemas.microsoft.com/office/drawing/2014/main" id="{9F0E2F1A-4C33-84DF-4D70-85D9975E550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5FCBEF">
                <a:alpha val="3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FBD6CE58-D724-6EB3-E128-494E292A906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5FCBE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55CB0538-E763-D28B-D62E-F8A37429A0C8}"/>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17B0E4">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1A374D19-9610-7290-FDA6-63B59D5879E9}"/>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17B0E4">
                <a:alpha val="5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16C24AA5-0516-0A99-D4B6-79951C017427}"/>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2E83C3">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5A1187C0-6FB7-B4E8-6D26-9E74DDCCDAA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236292">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6C4C6742-CB57-A372-1CC5-B70EFD74E74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17B0E4">
                <a:alpha val="66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5097D639-0314-FA9F-DC15-521A88E725BC}"/>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5FCBEF">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2D774CD3-73F6-3133-AC26-B1C99505CA46}"/>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D0B3C851-B518-F659-FA40-76B3BC936A8F}"/>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35468170-61AE-D5E9-A232-BF3A914B721A}"/>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9FC8626D-0EBB-4A59-AE2F-3976F0CDD89B}" type="datetime1">
              <a:rPr lang="en-GB"/>
              <a:pPr lvl="0"/>
              <a:t>16/01/2025</a:t>
            </a:fld>
            <a:endParaRPr lang="en-GB"/>
          </a:p>
        </p:txBody>
      </p:sp>
      <p:sp>
        <p:nvSpPr>
          <p:cNvPr id="16" name="Footer Placeholder 4">
            <a:extLst>
              <a:ext uri="{FF2B5EF4-FFF2-40B4-BE49-F238E27FC236}">
                <a16:creationId xmlns:a16="http://schemas.microsoft.com/office/drawing/2014/main" id="{8B0A3F10-2D26-E42B-38E3-7C67E5B4F2BB}"/>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D48F2D1C-1023-9694-E047-BF09172BFC63}"/>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5FCBEF"/>
                </a:solidFill>
                <a:uFillTx/>
                <a:latin typeface="Trebuchet MS"/>
              </a:defRPr>
            </a:lvl1pPr>
          </a:lstStyle>
          <a:p>
            <a:pPr lvl="0"/>
            <a:fld id="{7DEBD1F1-1CB0-48DE-982B-200E042F954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5FCBEF"/>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5FCBEF"/>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5FCBEF"/>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5FCBEF"/>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5FCBEF"/>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5FCBEF"/>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theteachingcouple.com/dylan-wiliams-formative-assessment-strategies/#:~:text=Dylan%20Wiliam%E2%80%99s%20perspective%20on%20formative%20assessment%20has%20been,knowledge%3B%20it%E2%80%99s%20an%20essential%20resource%20for%20enhancing%20learning." TargetMode="External"/><Relationship Id="rId13" Type="http://schemas.openxmlformats.org/officeDocument/2006/relationships/hyperlink" Target="https://www.simplypsychology.org/self-efficacy.html" TargetMode="External"/><Relationship Id="rId3" Type="http://schemas.openxmlformats.org/officeDocument/2006/relationships/hyperlink" Target="https://www.twinkl.co.uk/blog/assessment-for-learning-strategies-and-ideas-you-can-try-this-term" TargetMode="External"/><Relationship Id="rId7" Type="http://schemas.openxmlformats.org/officeDocument/2006/relationships/hyperlink" Target="https://www.ablison.com/pros-and-cons-of-exit-tickets/#google_vignette" TargetMode="External"/><Relationship Id="rId12" Type="http://schemas.openxmlformats.org/officeDocument/2006/relationships/hyperlink" Target="https://journals.sagepub.com/doi/full/10.1177/15413446221086727" TargetMode="External"/><Relationship Id="rId2" Type="http://schemas.openxmlformats.org/officeDocument/2006/relationships/hyperlink" Target="https://uk.indeed.com/career-advice/career-development/learning-styles#:~:text=Types%20of%20learning%20styles%201%201.%20Visual%20learning,Solitary%20learning%20...%208%208.%20Naturalistic%20learning%20" TargetMode="External"/><Relationship Id="rId1" Type="http://schemas.openxmlformats.org/officeDocument/2006/relationships/slideLayout" Target="../slideLayouts/slideLayout1.xml"/><Relationship Id="rId6" Type="http://schemas.openxmlformats.org/officeDocument/2006/relationships/hyperlink" Target="https://meritec.ie/visualisers-the-powerful-benefits-in-your-classroom/" TargetMode="External"/><Relationship Id="rId11" Type="http://schemas.openxmlformats.org/officeDocument/2006/relationships/hyperlink" Target="https://www.tandfonline.com/doi/abs/10.1080/00220670109598764" TargetMode="External"/><Relationship Id="rId5" Type="http://schemas.openxmlformats.org/officeDocument/2006/relationships/hyperlink" Target="https://www.cambridge.org/gb/education/blog/2019/07/02/what-assessment-learning-and-what-are-benefits/" TargetMode="External"/><Relationship Id="rId15" Type="http://schemas.openxmlformats.org/officeDocument/2006/relationships/hyperlink" Target="https://www.simplypsychology.org/zone-of-proximal-development.html" TargetMode="External"/><Relationship Id="rId10" Type="http://schemas.openxmlformats.org/officeDocument/2006/relationships/hyperlink" Target="https://www.jstor.org/stable/1602703" TargetMode="External"/><Relationship Id="rId4" Type="http://schemas.openxmlformats.org/officeDocument/2006/relationships/hyperlink" Target="https://teachingthroughthearts.blogspot.com/2011/07/formative-assessment-thumbs-up-thumbs.html" TargetMode="External"/><Relationship Id="rId9" Type="http://schemas.openxmlformats.org/officeDocument/2006/relationships/hyperlink" Target="https://flearningstudio.com/concerns-about-using-visual-aids-in-education/" TargetMode="External"/><Relationship Id="rId14" Type="http://schemas.openxmlformats.org/officeDocument/2006/relationships/hyperlink" Target="https://www.simplypsychology.org/multiple-intelligences.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ziplet.com/post/8-reasons-you-should-be-using-exit-tickets-part-of-your-teaching" TargetMode="External"/><Relationship Id="rId2" Type="http://schemas.openxmlformats.org/officeDocument/2006/relationships/hyperlink" Target="https://youthrex.com/factsheet/harts-ladder-of-youth-participation/" TargetMode="External"/><Relationship Id="rId1" Type="http://schemas.openxmlformats.org/officeDocument/2006/relationships/slideLayout" Target="../slideLayouts/slideLayout1.xml"/><Relationship Id="rId5" Type="http://schemas.openxmlformats.org/officeDocument/2006/relationships/hyperlink" Target="https://visible-learning.org/john-hattie/" TargetMode="External"/><Relationship Id="rId4" Type="http://schemas.openxmlformats.org/officeDocument/2006/relationships/hyperlink" Target="https://www.teachingideas.co.uk/computing/using-a-visualiser/#google_vignett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choolcare.co.uk/visualisers-for-classrooms/" TargetMode="External"/><Relationship Id="rId2" Type="http://schemas.openxmlformats.org/officeDocument/2006/relationships/hyperlink" Target="https://www.javiertouron.es/10-mitos-sobre-el-rendimiento-de-los-2/" TargetMode="External"/><Relationship Id="rId1" Type="http://schemas.openxmlformats.org/officeDocument/2006/relationships/slideLayout" Target="../slideLayouts/slideLayout1.xml"/><Relationship Id="rId4" Type="http://schemas.openxmlformats.org/officeDocument/2006/relationships/hyperlink" Target="https://www.twinkl.ro/resource/ca-c-50-exit-ticket-writing-templa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547CE-8901-3744-2C3B-D0DBEC4BF3D1}"/>
              </a:ext>
            </a:extLst>
          </p:cNvPr>
          <p:cNvSpPr txBox="1">
            <a:spLocks noGrp="1"/>
          </p:cNvSpPr>
          <p:nvPr>
            <p:ph type="ctrTitle"/>
          </p:nvPr>
        </p:nvSpPr>
        <p:spPr>
          <a:xfrm>
            <a:off x="1821695" y="231608"/>
            <a:ext cx="7766931" cy="1646304"/>
          </a:xfrm>
        </p:spPr>
        <p:txBody>
          <a:bodyPr anchorCtr="1"/>
          <a:lstStyle/>
          <a:p>
            <a:pPr lvl="0" algn="ctr"/>
            <a:r>
              <a:rPr lang="en-US" sz="2400" u="sng">
                <a:solidFill>
                  <a:srgbClr val="002060"/>
                </a:solidFill>
              </a:rPr>
              <a:t>A presentation of the critical evaluation of how Assessment for Learning can be utilised in a learning episode to aid progression across a chosen area of learning and experience. </a:t>
            </a:r>
            <a:endParaRPr lang="en-GB" sz="2400" u="sng">
              <a:solidFill>
                <a:srgbClr val="002060"/>
              </a:solidFill>
            </a:endParaRPr>
          </a:p>
        </p:txBody>
      </p:sp>
      <p:sp>
        <p:nvSpPr>
          <p:cNvPr id="3" name="Title 1">
            <a:extLst>
              <a:ext uri="{FF2B5EF4-FFF2-40B4-BE49-F238E27FC236}">
                <a16:creationId xmlns:a16="http://schemas.microsoft.com/office/drawing/2014/main" id="{B059F865-622F-6F96-9C07-C4E78C27D49F}"/>
              </a:ext>
            </a:extLst>
          </p:cNvPr>
          <p:cNvSpPr txBox="1"/>
          <p:nvPr/>
        </p:nvSpPr>
        <p:spPr>
          <a:xfrm>
            <a:off x="0" y="2495051"/>
            <a:ext cx="8580830" cy="466974"/>
          </a:xfrm>
          <a:prstGeom prst="rect">
            <a:avLst/>
          </a:prstGeom>
          <a:noFill/>
          <a:ln cap="flat">
            <a:noFill/>
          </a:ln>
        </p:spPr>
        <p:txBody>
          <a:bodyPr vert="horz" wrap="square" lIns="91440" tIns="45720" rIns="91440" bIns="45720" anchor="b" anchorCtr="1" compatLnSpc="1">
            <a:noAutofit/>
          </a:bodyPr>
          <a:lstStyle/>
          <a:p>
            <a:pPr marL="0" marR="0" lvl="0" indent="0"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sng" strike="noStrike" kern="1200" cap="none" spc="0" baseline="0" dirty="0">
                <a:solidFill>
                  <a:srgbClr val="002060"/>
                </a:solidFill>
                <a:uFillTx/>
                <a:latin typeface="Trebuchet MS"/>
              </a:rPr>
              <a:t>The Assessment for Learning (</a:t>
            </a:r>
            <a:r>
              <a:rPr lang="en-US" sz="2400" b="0" i="0" u="sng" strike="noStrike" kern="1200" cap="none" spc="0" baseline="0" dirty="0" err="1">
                <a:solidFill>
                  <a:srgbClr val="002060"/>
                </a:solidFill>
                <a:uFillTx/>
                <a:latin typeface="Trebuchet MS"/>
              </a:rPr>
              <a:t>AfL</a:t>
            </a:r>
            <a:r>
              <a:rPr lang="en-US" sz="2400" b="0" i="0" u="sng" strike="noStrike" kern="1200" cap="none" spc="0" baseline="0" dirty="0">
                <a:solidFill>
                  <a:srgbClr val="002060"/>
                </a:solidFill>
                <a:uFillTx/>
                <a:latin typeface="Trebuchet MS"/>
              </a:rPr>
              <a:t>) strategies I will be discussing in this presentation:</a:t>
            </a:r>
            <a:endParaRPr lang="en-GB" sz="2400" b="0" i="0" u="sng" strike="noStrike" kern="1200" cap="none" spc="0" baseline="0" dirty="0">
              <a:solidFill>
                <a:srgbClr val="002060"/>
              </a:solidFill>
              <a:uFillTx/>
              <a:latin typeface="Trebuchet MS"/>
            </a:endParaRPr>
          </a:p>
        </p:txBody>
      </p:sp>
      <p:sp>
        <p:nvSpPr>
          <p:cNvPr id="4" name="Title 1">
            <a:extLst>
              <a:ext uri="{FF2B5EF4-FFF2-40B4-BE49-F238E27FC236}">
                <a16:creationId xmlns:a16="http://schemas.microsoft.com/office/drawing/2014/main" id="{EC61CAFD-7646-2FA5-DCDA-B0DCE7D7741E}"/>
              </a:ext>
            </a:extLst>
          </p:cNvPr>
          <p:cNvSpPr txBox="1"/>
          <p:nvPr/>
        </p:nvSpPr>
        <p:spPr>
          <a:xfrm>
            <a:off x="569451" y="2962025"/>
            <a:ext cx="2504495" cy="466974"/>
          </a:xfrm>
          <a:prstGeom prst="rect">
            <a:avLst/>
          </a:prstGeom>
          <a:noFill/>
          <a:ln cap="flat">
            <a:noFill/>
          </a:ln>
        </p:spPr>
        <p:txBody>
          <a:bodyPr vert="horz" wrap="square" lIns="91440" tIns="45720" rIns="91440" bIns="45720" anchor="b" anchorCtr="0" compatLnSpc="1">
            <a:noAutofit/>
          </a:bodyPr>
          <a:lstStyle/>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2060"/>
                </a:solidFill>
                <a:uFillTx/>
                <a:latin typeface="Trebuchet MS"/>
              </a:rPr>
              <a:t>Exit tickets</a:t>
            </a:r>
          </a:p>
        </p:txBody>
      </p:sp>
      <p:sp>
        <p:nvSpPr>
          <p:cNvPr id="5" name="Title 1">
            <a:extLst>
              <a:ext uri="{FF2B5EF4-FFF2-40B4-BE49-F238E27FC236}">
                <a16:creationId xmlns:a16="http://schemas.microsoft.com/office/drawing/2014/main" id="{D9C9FE0F-86CF-CCA3-A8B0-6D1F6473164B}"/>
              </a:ext>
            </a:extLst>
          </p:cNvPr>
          <p:cNvSpPr txBox="1"/>
          <p:nvPr/>
        </p:nvSpPr>
        <p:spPr>
          <a:xfrm>
            <a:off x="569451" y="3802212"/>
            <a:ext cx="2999661" cy="466974"/>
          </a:xfrm>
          <a:prstGeom prst="rect">
            <a:avLst/>
          </a:prstGeom>
          <a:noFill/>
          <a:ln cap="flat">
            <a:noFill/>
          </a:ln>
        </p:spPr>
        <p:txBody>
          <a:bodyPr vert="horz" wrap="square" lIns="91440" tIns="45720" rIns="91440" bIns="45720" anchor="b" anchorCtr="0" compatLnSpc="1">
            <a:noAutofit/>
          </a:bodyPr>
          <a:lstStyle/>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2060"/>
                </a:solidFill>
                <a:uFillTx/>
                <a:latin typeface="Trebuchet MS"/>
              </a:rPr>
              <a:t>Thumbs up / thumbs down</a:t>
            </a:r>
          </a:p>
        </p:txBody>
      </p:sp>
      <p:sp>
        <p:nvSpPr>
          <p:cNvPr id="6" name="Title 1">
            <a:extLst>
              <a:ext uri="{FF2B5EF4-FFF2-40B4-BE49-F238E27FC236}">
                <a16:creationId xmlns:a16="http://schemas.microsoft.com/office/drawing/2014/main" id="{41A5E5BA-26B0-33B6-D748-2B7CBC6142BA}"/>
              </a:ext>
            </a:extLst>
          </p:cNvPr>
          <p:cNvSpPr txBox="1"/>
          <p:nvPr/>
        </p:nvSpPr>
        <p:spPr>
          <a:xfrm>
            <a:off x="585563" y="4278605"/>
            <a:ext cx="2999661" cy="466974"/>
          </a:xfrm>
          <a:prstGeom prst="rect">
            <a:avLst/>
          </a:prstGeom>
          <a:noFill/>
          <a:ln cap="flat">
            <a:noFill/>
          </a:ln>
        </p:spPr>
        <p:txBody>
          <a:bodyPr vert="horz" wrap="square" lIns="91440" tIns="45720" rIns="91440" bIns="45720" anchor="b" anchorCtr="0" compatLnSpc="1">
            <a:noAutofit/>
          </a:bodyPr>
          <a:lstStyle/>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2060"/>
                </a:solidFill>
                <a:uFillTx/>
                <a:latin typeface="Trebuchet MS"/>
              </a:rPr>
              <a:t>Visualiser</a:t>
            </a:r>
            <a:r>
              <a:rPr lang="en-GB" sz="2400" b="0" i="0" u="none" strike="noStrike" kern="1200" cap="none" spc="0" baseline="0">
                <a:solidFill>
                  <a:srgbClr val="5FCBEF"/>
                </a:solidFill>
                <a:uFillTx/>
                <a:latin typeface="Trebuchet MS"/>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A0912-E466-261E-52F3-6C6D4F173185}"/>
              </a:ext>
            </a:extLst>
          </p:cNvPr>
          <p:cNvSpPr>
            <a:spLocks noGrp="1"/>
          </p:cNvSpPr>
          <p:nvPr>
            <p:ph type="title"/>
          </p:nvPr>
        </p:nvSpPr>
        <p:spPr/>
        <p:txBody>
          <a:bodyPr/>
          <a:lstStyle/>
          <a:p>
            <a:r>
              <a:rPr lang="en-GB" u="sng" dirty="0"/>
              <a:t>My PTE2</a:t>
            </a:r>
          </a:p>
        </p:txBody>
      </p:sp>
      <p:sp>
        <p:nvSpPr>
          <p:cNvPr id="3" name="Content Placeholder 2">
            <a:extLst>
              <a:ext uri="{FF2B5EF4-FFF2-40B4-BE49-F238E27FC236}">
                <a16:creationId xmlns:a16="http://schemas.microsoft.com/office/drawing/2014/main" id="{2AB69D9B-5ABF-8A1F-D940-151F496522E0}"/>
              </a:ext>
            </a:extLst>
          </p:cNvPr>
          <p:cNvSpPr>
            <a:spLocks noGrp="1"/>
          </p:cNvSpPr>
          <p:nvPr>
            <p:ph idx="1"/>
          </p:nvPr>
        </p:nvSpPr>
        <p:spPr/>
        <p:txBody>
          <a:bodyPr/>
          <a:lstStyle/>
          <a:p>
            <a:r>
              <a:rPr lang="en-GB" dirty="0" err="1"/>
              <a:t>Pontarddulais</a:t>
            </a:r>
            <a:r>
              <a:rPr lang="en-GB" dirty="0"/>
              <a:t> Primary school</a:t>
            </a:r>
          </a:p>
          <a:p>
            <a:r>
              <a:rPr lang="en-GB" dirty="0"/>
              <a:t>Year 3</a:t>
            </a:r>
          </a:p>
          <a:p>
            <a:r>
              <a:rPr lang="en-GB" dirty="0"/>
              <a:t>28 pupils – including many neurodivergent ALN pupils.</a:t>
            </a:r>
          </a:p>
          <a:p>
            <a:pPr marL="0" indent="0">
              <a:buNone/>
            </a:pPr>
            <a:endParaRPr lang="en-GB" dirty="0"/>
          </a:p>
        </p:txBody>
      </p:sp>
    </p:spTree>
    <p:extLst>
      <p:ext uri="{BB962C8B-B14F-4D97-AF65-F5344CB8AC3E}">
        <p14:creationId xmlns:p14="http://schemas.microsoft.com/office/powerpoint/2010/main" val="3758373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896B-A596-FD74-386A-370CC2425D31}"/>
              </a:ext>
            </a:extLst>
          </p:cNvPr>
          <p:cNvSpPr txBox="1">
            <a:spLocks noGrp="1"/>
          </p:cNvSpPr>
          <p:nvPr>
            <p:ph type="title"/>
          </p:nvPr>
        </p:nvSpPr>
        <p:spPr>
          <a:xfrm>
            <a:off x="111429" y="244524"/>
            <a:ext cx="8596667" cy="422784"/>
          </a:xfrm>
        </p:spPr>
        <p:txBody>
          <a:bodyPr>
            <a:normAutofit/>
          </a:bodyPr>
          <a:lstStyle/>
          <a:p>
            <a:pPr lvl="0"/>
            <a:r>
              <a:rPr lang="en-GB" sz="2000" dirty="0">
                <a:solidFill>
                  <a:srgbClr val="156082"/>
                </a:solidFill>
              </a:rPr>
              <a:t>What is </a:t>
            </a:r>
            <a:r>
              <a:rPr lang="en-GB" sz="2000" dirty="0" err="1">
                <a:solidFill>
                  <a:srgbClr val="156082"/>
                </a:solidFill>
              </a:rPr>
              <a:t>AfL</a:t>
            </a:r>
            <a:r>
              <a:rPr lang="en-GB" sz="2000" dirty="0">
                <a:solidFill>
                  <a:srgbClr val="156082"/>
                </a:solidFill>
              </a:rPr>
              <a:t>?</a:t>
            </a:r>
          </a:p>
        </p:txBody>
      </p:sp>
      <p:sp>
        <p:nvSpPr>
          <p:cNvPr id="3" name="TextBox 4">
            <a:extLst>
              <a:ext uri="{FF2B5EF4-FFF2-40B4-BE49-F238E27FC236}">
                <a16:creationId xmlns:a16="http://schemas.microsoft.com/office/drawing/2014/main" id="{62F56A14-A48A-D748-4BC1-F1317CA78773}"/>
              </a:ext>
            </a:extLst>
          </p:cNvPr>
          <p:cNvSpPr txBox="1"/>
          <p:nvPr/>
        </p:nvSpPr>
        <p:spPr>
          <a:xfrm>
            <a:off x="52436" y="608711"/>
            <a:ext cx="9615949" cy="30777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a:solidFill>
                  <a:srgbClr val="156082"/>
                </a:solidFill>
                <a:uFillTx/>
                <a:latin typeface="Trebuchet MS" panose="020B0603020202020204" pitchFamily="34" charset="0"/>
              </a:rPr>
              <a:t>Teachers can assess where the learners are at, how to get them there and what to do next.</a:t>
            </a:r>
          </a:p>
        </p:txBody>
      </p:sp>
      <p:sp>
        <p:nvSpPr>
          <p:cNvPr id="4" name="TextBox 5">
            <a:extLst>
              <a:ext uri="{FF2B5EF4-FFF2-40B4-BE49-F238E27FC236}">
                <a16:creationId xmlns:a16="http://schemas.microsoft.com/office/drawing/2014/main" id="{B02C2CE7-D12F-A460-8BE1-8BA8F745BAE3}"/>
              </a:ext>
            </a:extLst>
          </p:cNvPr>
          <p:cNvSpPr txBox="1"/>
          <p:nvPr/>
        </p:nvSpPr>
        <p:spPr>
          <a:xfrm>
            <a:off x="52436" y="973437"/>
            <a:ext cx="9615949" cy="30777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dirty="0" err="1">
                <a:solidFill>
                  <a:srgbClr val="156082"/>
                </a:solidFill>
                <a:uFillTx/>
                <a:latin typeface="Trebuchet MS" panose="020B0603020202020204" pitchFamily="34" charset="0"/>
              </a:rPr>
              <a:t>AfL</a:t>
            </a:r>
            <a:r>
              <a:rPr lang="en-GB" sz="1400" b="0" i="0" u="none" strike="noStrike" kern="1200" cap="none" spc="0" baseline="0" dirty="0">
                <a:solidFill>
                  <a:srgbClr val="156082"/>
                </a:solidFill>
                <a:uFillTx/>
                <a:latin typeface="Trebuchet MS" panose="020B0603020202020204" pitchFamily="34" charset="0"/>
              </a:rPr>
              <a:t> is used to gain feedback from the pupils</a:t>
            </a:r>
            <a:r>
              <a:rPr lang="en-GB" sz="1400" b="0" i="0" u="none" strike="noStrike" kern="1200" cap="none" spc="0" baseline="0" dirty="0">
                <a:solidFill>
                  <a:srgbClr val="000000"/>
                </a:solidFill>
                <a:uFillTx/>
                <a:latin typeface="Trebuchet MS" panose="020B0603020202020204" pitchFamily="34" charset="0"/>
              </a:rPr>
              <a:t>.</a:t>
            </a:r>
          </a:p>
        </p:txBody>
      </p:sp>
      <p:sp>
        <p:nvSpPr>
          <p:cNvPr id="5" name="Title 1">
            <a:extLst>
              <a:ext uri="{FF2B5EF4-FFF2-40B4-BE49-F238E27FC236}">
                <a16:creationId xmlns:a16="http://schemas.microsoft.com/office/drawing/2014/main" id="{3010D0E0-D8E0-D21F-A145-A46DDF9BE445}"/>
              </a:ext>
            </a:extLst>
          </p:cNvPr>
          <p:cNvSpPr txBox="1"/>
          <p:nvPr/>
        </p:nvSpPr>
        <p:spPr>
          <a:xfrm>
            <a:off x="111429" y="4873608"/>
            <a:ext cx="9615949" cy="1109593"/>
          </a:xfrm>
          <a:prstGeom prst="rect">
            <a:avLst/>
          </a:prstGeom>
          <a:noFill/>
          <a:ln cap="flat">
            <a:noFill/>
          </a:ln>
        </p:spPr>
        <p:txBody>
          <a:bodyPr vert="horz" wrap="square" lIns="91440" tIns="45720" rIns="91440" bIns="45720" anchor="t" anchorCtr="0" compatLnSpc="1">
            <a:normAutofit/>
          </a:bodyPr>
          <a:lstStyle/>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156082"/>
                </a:solidFill>
                <a:uFillTx/>
                <a:latin typeface="Trebuchet MS" panose="020B0603020202020204" pitchFamily="34" charset="0"/>
              </a:rPr>
              <a:t>Why is it important to use a range of </a:t>
            </a:r>
            <a:r>
              <a:rPr lang="en-GB" sz="2000" b="0" i="0" u="none" strike="noStrike" kern="1200" cap="none" spc="0" baseline="0" dirty="0" err="1">
                <a:solidFill>
                  <a:srgbClr val="156082"/>
                </a:solidFill>
                <a:uFillTx/>
                <a:latin typeface="Trebuchet MS" panose="020B0603020202020204" pitchFamily="34" charset="0"/>
              </a:rPr>
              <a:t>AfL</a:t>
            </a:r>
            <a:r>
              <a:rPr lang="en-GB" sz="2000" b="0" i="0" u="none" strike="noStrike" kern="1200" cap="none" spc="0" baseline="0" dirty="0">
                <a:solidFill>
                  <a:srgbClr val="156082"/>
                </a:solidFill>
                <a:uFillTx/>
                <a:latin typeface="Trebuchet MS" panose="020B0603020202020204" pitchFamily="34" charset="0"/>
              </a:rPr>
              <a:t> strategies?</a:t>
            </a:r>
          </a:p>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dirty="0">
              <a:solidFill>
                <a:srgbClr val="156082"/>
              </a:solidFill>
              <a:uFillTx/>
              <a:latin typeface="Trebuchet MS" panose="020B0603020202020204" pitchFamily="34" charset="0"/>
            </a:endParaRPr>
          </a:p>
          <a:p>
            <a:pPr marL="285750" indent="-285750" defTabSz="457200">
              <a:lnSpc>
                <a:spcPct val="80000"/>
              </a:lnSpc>
              <a:buFont typeface="Arial" panose="020B0604020202020204" pitchFamily="34" charset="0"/>
              <a:buChar char="•"/>
              <a:defRPr sz="1800" b="0" i="0" u="none" strike="noStrike" kern="0" cap="none" spc="0" baseline="0">
                <a:solidFill>
                  <a:srgbClr val="000000"/>
                </a:solidFill>
                <a:uFillTx/>
              </a:defRPr>
            </a:pPr>
            <a:r>
              <a:rPr lang="en-GB" sz="1400" b="0" i="0" u="none" strike="noStrike" kern="1200" cap="none" spc="0" baseline="0" dirty="0">
                <a:solidFill>
                  <a:srgbClr val="156082"/>
                </a:solidFill>
                <a:uFillTx/>
                <a:latin typeface="Trebuchet MS" panose="020B0603020202020204" pitchFamily="34" charset="0"/>
              </a:rPr>
              <a:t>Introducing new concepts can keep learners engaged in the lesson.</a:t>
            </a:r>
          </a:p>
          <a:p>
            <a:pPr marL="285750" indent="-285750" defTabSz="457200">
              <a:lnSpc>
                <a:spcPct val="80000"/>
              </a:lnSpc>
              <a:buFont typeface="Arial" panose="020B0604020202020204" pitchFamily="34" charset="0"/>
              <a:buChar char="•"/>
              <a:defRPr sz="1800" b="0" i="0" u="none" strike="noStrike" kern="0" cap="none" spc="0" baseline="0">
                <a:solidFill>
                  <a:srgbClr val="000000"/>
                </a:solidFill>
                <a:uFillTx/>
              </a:defRPr>
            </a:pPr>
            <a:endParaRPr lang="en-GB" sz="1400" b="0" i="0" u="none" strike="noStrike" kern="1200" cap="none" spc="0" baseline="0" dirty="0">
              <a:solidFill>
                <a:srgbClr val="156082"/>
              </a:solidFill>
              <a:uFillTx/>
              <a:latin typeface="Trebuchet MS" panose="020B0603020202020204" pitchFamily="34" charset="0"/>
            </a:endParaRPr>
          </a:p>
          <a:p>
            <a:pPr marL="285750" indent="-285750" defTabSz="457200">
              <a:lnSpc>
                <a:spcPct val="80000"/>
              </a:lnSpc>
              <a:buFont typeface="Arial" panose="020B0604020202020204" pitchFamily="34" charset="0"/>
              <a:buChar char="•"/>
              <a:defRPr sz="1800" b="0" i="0" u="none" strike="noStrike" kern="0" cap="none" spc="0" baseline="0">
                <a:solidFill>
                  <a:srgbClr val="000000"/>
                </a:solidFill>
                <a:uFillTx/>
              </a:defRPr>
            </a:pPr>
            <a:r>
              <a:rPr lang="en-GB" sz="1400" b="0" i="0" u="none" strike="noStrike" kern="0" cap="none" spc="0" baseline="0" dirty="0">
                <a:solidFill>
                  <a:srgbClr val="156082"/>
                </a:solidFill>
                <a:uFillTx/>
                <a:latin typeface="Trebuchet MS" panose="020B0603020202020204" pitchFamily="34" charset="0"/>
              </a:rPr>
              <a:t>Helps cater to different learning styles</a:t>
            </a:r>
            <a:r>
              <a:rPr lang="en-GB" sz="1400" b="0" i="0" u="none" strike="noStrike" kern="1200" cap="none" spc="0" baseline="0" dirty="0">
                <a:solidFill>
                  <a:srgbClr val="156082"/>
                </a:solidFill>
                <a:uFillTx/>
                <a:latin typeface="Trebuchet MS" panose="020B0603020202020204" pitchFamily="34" charset="0"/>
              </a:rPr>
              <a:t>.</a:t>
            </a:r>
          </a:p>
          <a:p>
            <a:pPr marL="285750" indent="-285750" defTabSz="457200">
              <a:lnSpc>
                <a:spcPct val="80000"/>
              </a:lnSpc>
              <a:buFont typeface="Arial" panose="020B0604020202020204" pitchFamily="34" charset="0"/>
              <a:buChar char="•"/>
              <a:defRPr sz="1800" b="0" i="0" u="none" strike="noStrike" kern="0" cap="none" spc="0" baseline="0">
                <a:solidFill>
                  <a:srgbClr val="000000"/>
                </a:solidFill>
                <a:uFillTx/>
              </a:defRPr>
            </a:pPr>
            <a:endParaRPr lang="en-GB" sz="1400" b="0" i="0" u="none" strike="noStrike" kern="1200" cap="none" spc="0" baseline="0" dirty="0">
              <a:solidFill>
                <a:srgbClr val="156082"/>
              </a:solidFill>
              <a:uFillTx/>
              <a:latin typeface="Aptos"/>
            </a:endParaRPr>
          </a:p>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156082"/>
              </a:solidFill>
              <a:uFillTx/>
              <a:latin typeface="Trebuchet MS"/>
            </a:endParaRPr>
          </a:p>
        </p:txBody>
      </p:sp>
      <p:sp>
        <p:nvSpPr>
          <p:cNvPr id="10" name="Title 1">
            <a:extLst>
              <a:ext uri="{FF2B5EF4-FFF2-40B4-BE49-F238E27FC236}">
                <a16:creationId xmlns:a16="http://schemas.microsoft.com/office/drawing/2014/main" id="{90E2CFAD-841C-1293-4861-1E73891EC07C}"/>
              </a:ext>
            </a:extLst>
          </p:cNvPr>
          <p:cNvSpPr txBox="1"/>
          <p:nvPr/>
        </p:nvSpPr>
        <p:spPr>
          <a:xfrm>
            <a:off x="111429" y="1498045"/>
            <a:ext cx="8596667" cy="1375511"/>
          </a:xfrm>
          <a:prstGeom prst="rect">
            <a:avLst/>
          </a:prstGeom>
          <a:noFill/>
          <a:ln cap="flat">
            <a:noFill/>
          </a:ln>
        </p:spPr>
        <p:txBody>
          <a:bodyPr vert="horz" wrap="square" lIns="91440" tIns="45720" rIns="91440" bIns="45720" anchor="t" anchorCtr="0" compatLnSpc="1">
            <a:normAutofit fontScale="25000" lnSpcReduction="20000"/>
          </a:bodyPr>
          <a:lstStyle/>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GB" sz="8000" b="0" i="0" u="none" strike="noStrike" kern="1200" cap="none" spc="0" baseline="0" dirty="0">
                <a:solidFill>
                  <a:srgbClr val="156082"/>
                </a:solidFill>
                <a:uFillTx/>
                <a:latin typeface="Trebuchet MS" panose="020B0603020202020204" pitchFamily="34" charset="0"/>
              </a:rPr>
              <a:t>What are the benefits of </a:t>
            </a:r>
            <a:r>
              <a:rPr lang="en-GB" sz="8000" b="0" i="0" u="none" strike="noStrike" kern="1200" cap="none" spc="0" baseline="0" dirty="0" err="1">
                <a:solidFill>
                  <a:srgbClr val="156082"/>
                </a:solidFill>
                <a:uFillTx/>
                <a:latin typeface="Trebuchet MS" panose="020B0603020202020204" pitchFamily="34" charset="0"/>
              </a:rPr>
              <a:t>AfL</a:t>
            </a:r>
            <a:r>
              <a:rPr lang="en-GB" sz="8000" b="0" i="0" u="none" strike="noStrike" kern="1200" cap="none" spc="0" baseline="0" dirty="0">
                <a:solidFill>
                  <a:srgbClr val="156082"/>
                </a:solidFill>
                <a:uFillTx/>
                <a:latin typeface="Trebuchet MS" panose="020B0603020202020204" pitchFamily="34" charset="0"/>
              </a:rPr>
              <a:t>?</a:t>
            </a:r>
          </a:p>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GB" sz="5600" dirty="0">
              <a:solidFill>
                <a:srgbClr val="156082"/>
              </a:solidFill>
              <a:latin typeface="Trebuchet MS" panose="020B0603020202020204" pitchFamily="34" charset="0"/>
            </a:endParaRPr>
          </a:p>
          <a:p>
            <a:pPr marL="685800" indent="-685800">
              <a:buFont typeface="Arial" panose="020B0604020202020204" pitchFamily="34" charset="0"/>
              <a:buChar char="•"/>
            </a:pPr>
            <a:r>
              <a:rPr lang="en-US" sz="5600" dirty="0" err="1">
                <a:solidFill>
                  <a:srgbClr val="002060"/>
                </a:solidFill>
                <a:latin typeface="Trebuchet MS" panose="020B0603020202020204" pitchFamily="34" charset="0"/>
              </a:rPr>
              <a:t>AfL</a:t>
            </a:r>
            <a:r>
              <a:rPr lang="en-US" sz="5600" dirty="0">
                <a:solidFill>
                  <a:srgbClr val="002060"/>
                </a:solidFill>
                <a:latin typeface="Trebuchet MS" panose="020B0603020202020204" pitchFamily="34" charset="0"/>
              </a:rPr>
              <a:t> enables learners to clearly understand their goals and identify the steps needed to achieve them. Which is supported by David Bound.</a:t>
            </a:r>
          </a:p>
          <a:p>
            <a:endParaRPr lang="en-US" sz="5600" dirty="0">
              <a:solidFill>
                <a:srgbClr val="002060"/>
              </a:solidFill>
              <a:latin typeface="Trebuchet MS" panose="020B0603020202020204" pitchFamily="34" charset="0"/>
            </a:endParaRPr>
          </a:p>
          <a:p>
            <a:pPr marL="685800" indent="-685800">
              <a:buFont typeface="Arial" panose="020B0604020202020204" pitchFamily="34" charset="0"/>
              <a:buChar char="•"/>
            </a:pPr>
            <a:r>
              <a:rPr lang="en-US" sz="5600" dirty="0">
                <a:solidFill>
                  <a:srgbClr val="002060"/>
                </a:solidFill>
                <a:latin typeface="Trebuchet MS" panose="020B0603020202020204" pitchFamily="34" charset="0"/>
              </a:rPr>
              <a:t>For teachers, </a:t>
            </a:r>
            <a:r>
              <a:rPr lang="en-US" sz="5600" dirty="0" err="1">
                <a:solidFill>
                  <a:srgbClr val="002060"/>
                </a:solidFill>
                <a:latin typeface="Trebuchet MS" panose="020B0603020202020204" pitchFamily="34" charset="0"/>
              </a:rPr>
              <a:t>AfL</a:t>
            </a:r>
            <a:r>
              <a:rPr lang="en-US" sz="5600" dirty="0">
                <a:solidFill>
                  <a:srgbClr val="002060"/>
                </a:solidFill>
                <a:latin typeface="Trebuchet MS" panose="020B0603020202020204" pitchFamily="34" charset="0"/>
              </a:rPr>
              <a:t> provides valuable insights into each student's understanding of specific concepts or topics. This deeper awareness allows teachers to tailor their support, helping individual students make meaningful progress.  Which is supported by John Hattie.</a:t>
            </a:r>
          </a:p>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156082"/>
              </a:solidFill>
              <a:uFillTx/>
              <a:latin typeface="Trebuchet MS"/>
            </a:endParaRPr>
          </a:p>
        </p:txBody>
      </p:sp>
      <p:sp>
        <p:nvSpPr>
          <p:cNvPr id="12" name="Title 1">
            <a:extLst>
              <a:ext uri="{FF2B5EF4-FFF2-40B4-BE49-F238E27FC236}">
                <a16:creationId xmlns:a16="http://schemas.microsoft.com/office/drawing/2014/main" id="{185AA301-1887-8D03-B986-3784DBFA8780}"/>
              </a:ext>
            </a:extLst>
          </p:cNvPr>
          <p:cNvSpPr txBox="1"/>
          <p:nvPr/>
        </p:nvSpPr>
        <p:spPr>
          <a:xfrm>
            <a:off x="111429" y="3142567"/>
            <a:ext cx="10025629" cy="1623313"/>
          </a:xfrm>
          <a:prstGeom prst="rect">
            <a:avLst/>
          </a:prstGeom>
          <a:noFill/>
          <a:ln cap="flat">
            <a:noFill/>
          </a:ln>
        </p:spPr>
        <p:txBody>
          <a:bodyPr vert="horz" wrap="square" lIns="91440" tIns="45720" rIns="91440" bIns="45720" anchor="t" anchorCtr="0" compatLnSpc="1">
            <a:normAutofit fontScale="55000" lnSpcReduction="20000"/>
          </a:bodyPr>
          <a:lstStyle/>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GB" sz="2600" b="0" i="0" u="none" strike="noStrike" kern="1200" cap="none" spc="0" baseline="0" dirty="0">
                <a:solidFill>
                  <a:srgbClr val="156082"/>
                </a:solidFill>
                <a:uFillTx/>
                <a:latin typeface="Trebuchet MS" panose="020B0603020202020204" pitchFamily="34" charset="0"/>
              </a:rPr>
              <a:t>What are the negatives of </a:t>
            </a:r>
            <a:r>
              <a:rPr lang="en-GB" sz="2600" b="0" i="0" u="none" strike="noStrike" kern="1200" cap="none" spc="0" baseline="0" dirty="0" err="1">
                <a:solidFill>
                  <a:srgbClr val="156082"/>
                </a:solidFill>
                <a:uFillTx/>
                <a:latin typeface="Trebuchet MS" panose="020B0603020202020204" pitchFamily="34" charset="0"/>
              </a:rPr>
              <a:t>AfL</a:t>
            </a:r>
            <a:r>
              <a:rPr lang="en-GB" sz="2600" b="0" i="0" u="none" strike="noStrike" kern="1200" cap="none" spc="0" baseline="0" dirty="0">
                <a:solidFill>
                  <a:srgbClr val="156082"/>
                </a:solidFill>
                <a:uFillTx/>
                <a:latin typeface="Trebuchet MS" panose="020B0603020202020204" pitchFamily="34" charset="0"/>
              </a:rPr>
              <a:t>?</a:t>
            </a:r>
          </a:p>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GB" sz="5600" dirty="0">
              <a:solidFill>
                <a:srgbClr val="156082"/>
              </a:solidFill>
              <a:latin typeface="Trebuchet MS" panose="020B0603020202020204" pitchFamily="34" charset="0"/>
            </a:endParaRPr>
          </a:p>
          <a:p>
            <a:pPr marL="685800" indent="-685800">
              <a:buFont typeface="Arial" panose="020B0604020202020204" pitchFamily="34" charset="0"/>
              <a:buChar char="•"/>
            </a:pPr>
            <a:r>
              <a:rPr lang="en-US" sz="2500" dirty="0">
                <a:solidFill>
                  <a:srgbClr val="002060"/>
                </a:solidFill>
                <a:latin typeface="Trebuchet MS" panose="020B0603020202020204" pitchFamily="34" charset="0"/>
              </a:rPr>
              <a:t>Sometimes the focus on continuous assessment can lead to stress for students, as they may feel as though they are constantly being evaluated.  A study by Dawson R Hancock supports this. However, Lev Vygotsky’s theory can be used as a counter argument this.</a:t>
            </a:r>
          </a:p>
          <a:p>
            <a:pPr marL="685800" indent="-685800">
              <a:buFont typeface="Arial" panose="020B0604020202020204" pitchFamily="34" charset="0"/>
              <a:buChar char="•"/>
            </a:pPr>
            <a:endParaRPr lang="en-US" sz="2500" dirty="0">
              <a:solidFill>
                <a:srgbClr val="002060"/>
              </a:solidFill>
              <a:latin typeface="Trebuchet MS" panose="020B0603020202020204" pitchFamily="34" charset="0"/>
            </a:endParaRPr>
          </a:p>
          <a:p>
            <a:pPr marL="685800" indent="-685800">
              <a:buFont typeface="Arial" panose="020B0604020202020204" pitchFamily="34" charset="0"/>
              <a:buChar char="•"/>
            </a:pPr>
            <a:r>
              <a:rPr lang="en-US" sz="2500" dirty="0">
                <a:solidFill>
                  <a:srgbClr val="002060"/>
                </a:solidFill>
                <a:latin typeface="Trebuchet MS" panose="020B0603020202020204" pitchFamily="34" charset="0"/>
              </a:rPr>
              <a:t>Some students may not respond well to some </a:t>
            </a:r>
            <a:r>
              <a:rPr lang="en-US" sz="2500" dirty="0" err="1">
                <a:solidFill>
                  <a:srgbClr val="002060"/>
                </a:solidFill>
                <a:latin typeface="Trebuchet MS" panose="020B0603020202020204" pitchFamily="34" charset="0"/>
              </a:rPr>
              <a:t>AfL</a:t>
            </a:r>
            <a:r>
              <a:rPr lang="en-US" sz="2500" dirty="0">
                <a:solidFill>
                  <a:srgbClr val="002060"/>
                </a:solidFill>
                <a:latin typeface="Trebuchet MS" panose="020B0603020202020204" pitchFamily="34" charset="0"/>
              </a:rPr>
              <a:t> strategies, which can lead to an inconsistency of engagement through out the classroom.</a:t>
            </a:r>
          </a:p>
          <a:p>
            <a:pPr marL="685800" indent="-685800">
              <a:buFont typeface="Arial" panose="020B0604020202020204" pitchFamily="34" charset="0"/>
              <a:buChar char="•"/>
            </a:pPr>
            <a:endParaRPr lang="en-US" sz="5600" dirty="0">
              <a:solidFill>
                <a:srgbClr val="002060"/>
              </a:solidFill>
            </a:endParaRPr>
          </a:p>
          <a:p>
            <a:endParaRPr lang="en-US" sz="5600" dirty="0">
              <a:solidFill>
                <a:srgbClr val="002060"/>
              </a:solidFill>
            </a:endParaRPr>
          </a:p>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156082"/>
              </a:solidFill>
              <a:uFillTx/>
              <a:latin typeface="Trebuchet MS"/>
            </a:endParaRPr>
          </a:p>
        </p:txBody>
      </p:sp>
      <p:pic>
        <p:nvPicPr>
          <p:cNvPr id="1026" name="Picture 2" descr="John Hattie: The Power of Feedback">
            <a:extLst>
              <a:ext uri="{FF2B5EF4-FFF2-40B4-BE49-F238E27FC236}">
                <a16:creationId xmlns:a16="http://schemas.microsoft.com/office/drawing/2014/main" id="{BD320DA9-CDDB-072E-7287-408838EF6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8385" y="516048"/>
            <a:ext cx="1963994" cy="196399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C94C740-2CB8-EA10-C5CE-455736248120}"/>
              </a:ext>
            </a:extLst>
          </p:cNvPr>
          <p:cNvSpPr txBox="1"/>
          <p:nvPr/>
        </p:nvSpPr>
        <p:spPr>
          <a:xfrm>
            <a:off x="9668385" y="2533045"/>
            <a:ext cx="2121310"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(JAVIER TOURÓN, 2014)</a:t>
            </a:r>
            <a:endParaRPr lang="en-GB" sz="1200" dirty="0"/>
          </a:p>
        </p:txBody>
      </p:sp>
      <p:pic>
        <p:nvPicPr>
          <p:cNvPr id="9" name="Picture 2" descr="Image result for visualiser">
            <a:extLst>
              <a:ext uri="{FF2B5EF4-FFF2-40B4-BE49-F238E27FC236}">
                <a16:creationId xmlns:a16="http://schemas.microsoft.com/office/drawing/2014/main" id="{6D0A6EE6-B361-6A8A-06CA-ADC7739D4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7058" y="4119052"/>
            <a:ext cx="1715932" cy="203585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258FB44-14D3-980A-47EF-4D23F31C2DB1}"/>
              </a:ext>
            </a:extLst>
          </p:cNvPr>
          <p:cNvSpPr txBox="1"/>
          <p:nvPr/>
        </p:nvSpPr>
        <p:spPr>
          <a:xfrm>
            <a:off x="10137058" y="6203452"/>
            <a:ext cx="1495321"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a:t>
            </a:r>
            <a:r>
              <a:rPr lang="en-GB" sz="1200" b="0" i="0" dirty="0" err="1">
                <a:solidFill>
                  <a:srgbClr val="2C3E50"/>
                </a:solidFill>
                <a:effectLst/>
                <a:latin typeface="Roboto" panose="02000000000000000000" pitchFamily="2" charset="0"/>
              </a:rPr>
              <a:t>SchoolCare</a:t>
            </a:r>
            <a:r>
              <a:rPr lang="en-GB" sz="1200" b="0" i="0" dirty="0">
                <a:solidFill>
                  <a:srgbClr val="2C3E50"/>
                </a:solidFill>
                <a:effectLst/>
                <a:latin typeface="Roboto" panose="02000000000000000000" pitchFamily="2" charset="0"/>
              </a:rPr>
              <a:t>, 2014)</a:t>
            </a:r>
            <a:endParaRPr lang="en-GB"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B04B83-A01F-6AF4-19B8-5D83F5415146}"/>
              </a:ext>
            </a:extLst>
          </p:cNvPr>
          <p:cNvPicPr>
            <a:picLocks noChangeAspect="1"/>
          </p:cNvPicPr>
          <p:nvPr/>
        </p:nvPicPr>
        <p:blipFill>
          <a:blip r:embed="rId2"/>
          <a:stretch>
            <a:fillRect/>
          </a:stretch>
        </p:blipFill>
        <p:spPr>
          <a:xfrm>
            <a:off x="5425429" y="61543"/>
            <a:ext cx="3982065" cy="2828675"/>
          </a:xfrm>
          <a:prstGeom prst="rect">
            <a:avLst/>
          </a:prstGeom>
        </p:spPr>
      </p:pic>
      <p:sp>
        <p:nvSpPr>
          <p:cNvPr id="10" name="TextBox 9">
            <a:extLst>
              <a:ext uri="{FF2B5EF4-FFF2-40B4-BE49-F238E27FC236}">
                <a16:creationId xmlns:a16="http://schemas.microsoft.com/office/drawing/2014/main" id="{F7B0E14B-7FED-DA6E-8805-981DE2B6E564}"/>
              </a:ext>
            </a:extLst>
          </p:cNvPr>
          <p:cNvSpPr txBox="1"/>
          <p:nvPr/>
        </p:nvSpPr>
        <p:spPr>
          <a:xfrm>
            <a:off x="235972" y="581894"/>
            <a:ext cx="5189457" cy="2308324"/>
          </a:xfrm>
          <a:prstGeom prst="rect">
            <a:avLst/>
          </a:prstGeom>
          <a:noFill/>
        </p:spPr>
        <p:txBody>
          <a:bodyPr wrap="square" rtlCol="0">
            <a:spAutoFit/>
          </a:bodyPr>
          <a:lstStyle/>
          <a:p>
            <a:pPr marL="285750" indent="-285750">
              <a:buFont typeface="Arial" panose="020B0604020202020204" pitchFamily="34" charset="0"/>
              <a:buChar char="•"/>
            </a:pPr>
            <a:r>
              <a:rPr lang="en-GB" sz="1400" dirty="0" err="1">
                <a:latin typeface="Trebuchet MS" panose="020B0603020202020204" pitchFamily="34" charset="0"/>
              </a:rPr>
              <a:t>AoLE</a:t>
            </a:r>
            <a:r>
              <a:rPr lang="en-GB" sz="1400" dirty="0">
                <a:latin typeface="Trebuchet MS" panose="020B0603020202020204" pitchFamily="34" charset="0"/>
              </a:rPr>
              <a:t> – Science and Technology</a:t>
            </a:r>
          </a:p>
          <a:p>
            <a:endParaRPr lang="en-GB" sz="1400" dirty="0">
              <a:latin typeface="Trebuchet MS" panose="020B0603020202020204" pitchFamily="34" charset="0"/>
            </a:endParaRPr>
          </a:p>
          <a:p>
            <a:pPr marL="285750" indent="-285750">
              <a:buFont typeface="Arial" panose="020B0604020202020204" pitchFamily="34" charset="0"/>
              <a:buChar char="•"/>
            </a:pPr>
            <a:r>
              <a:rPr lang="en-GB" sz="1400" dirty="0">
                <a:latin typeface="Trebuchet MS" panose="020B0603020202020204" pitchFamily="34" charset="0"/>
              </a:rPr>
              <a:t>Progression step 1 – I can show curiosity and question how things work.</a:t>
            </a:r>
          </a:p>
          <a:p>
            <a:endParaRPr lang="en-GB" sz="1400" dirty="0">
              <a:latin typeface="Trebuchet MS" panose="020B0603020202020204" pitchFamily="34" charset="0"/>
            </a:endParaRPr>
          </a:p>
          <a:p>
            <a:pPr marL="285750" indent="-285750">
              <a:buFont typeface="Arial" panose="020B0604020202020204" pitchFamily="34" charset="0"/>
              <a:buChar char="•"/>
            </a:pPr>
            <a:r>
              <a:rPr lang="en-GB" sz="1400" dirty="0">
                <a:latin typeface="Trebuchet MS" panose="020B0603020202020204" pitchFamily="34" charset="0"/>
              </a:rPr>
              <a:t>Learning intention – To discover magnetic and non-magnetic objects.</a:t>
            </a:r>
          </a:p>
          <a:p>
            <a:endParaRPr lang="en-GB" sz="1400" dirty="0">
              <a:latin typeface="Trebuchet MS" panose="020B0603020202020204" pitchFamily="34" charset="0"/>
            </a:endParaRPr>
          </a:p>
          <a:p>
            <a:pPr marL="285750" indent="-285750">
              <a:buFont typeface="Arial" panose="020B0604020202020204" pitchFamily="34" charset="0"/>
              <a:buChar char="•"/>
            </a:pPr>
            <a:r>
              <a:rPr lang="en-GB" sz="1400" dirty="0">
                <a:latin typeface="Trebuchet MS" panose="020B0603020202020204" pitchFamily="34" charset="0"/>
              </a:rPr>
              <a:t>Success criteria - Pupils can identify magnetic and non-magnetic objects using a magnet</a:t>
            </a:r>
            <a:r>
              <a:rPr lang="en-GB" dirty="0">
                <a:latin typeface="Trebuchet MS" panose="020B0603020202020204" pitchFamily="34" charset="0"/>
              </a:rPr>
              <a:t>.</a:t>
            </a:r>
          </a:p>
        </p:txBody>
      </p:sp>
      <p:pic>
        <p:nvPicPr>
          <p:cNvPr id="12" name="Picture 11">
            <a:extLst>
              <a:ext uri="{FF2B5EF4-FFF2-40B4-BE49-F238E27FC236}">
                <a16:creationId xmlns:a16="http://schemas.microsoft.com/office/drawing/2014/main" id="{FB20A186-95F8-0979-F878-01F5FA3CF1E2}"/>
              </a:ext>
            </a:extLst>
          </p:cNvPr>
          <p:cNvPicPr>
            <a:picLocks noChangeAspect="1"/>
          </p:cNvPicPr>
          <p:nvPr/>
        </p:nvPicPr>
        <p:blipFill>
          <a:blip r:embed="rId3"/>
          <a:stretch>
            <a:fillRect/>
          </a:stretch>
        </p:blipFill>
        <p:spPr>
          <a:xfrm>
            <a:off x="5425428" y="2890218"/>
            <a:ext cx="3982065" cy="2717667"/>
          </a:xfrm>
          <a:prstGeom prst="rect">
            <a:avLst/>
          </a:prstGeom>
        </p:spPr>
      </p:pic>
    </p:spTree>
    <p:extLst>
      <p:ext uri="{BB962C8B-B14F-4D97-AF65-F5344CB8AC3E}">
        <p14:creationId xmlns:p14="http://schemas.microsoft.com/office/powerpoint/2010/main" val="566330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60B185-2CC2-F5BC-FC6C-D06D31D9F360}"/>
              </a:ext>
            </a:extLst>
          </p:cNvPr>
          <p:cNvPicPr>
            <a:picLocks noChangeAspect="1"/>
          </p:cNvPicPr>
          <p:nvPr/>
        </p:nvPicPr>
        <p:blipFill>
          <a:blip r:embed="rId2"/>
          <a:stretch>
            <a:fillRect/>
          </a:stretch>
        </p:blipFill>
        <p:spPr>
          <a:xfrm>
            <a:off x="650397" y="3429000"/>
            <a:ext cx="4885164" cy="3374619"/>
          </a:xfrm>
          <a:prstGeom prst="rect">
            <a:avLst/>
          </a:prstGeom>
        </p:spPr>
      </p:pic>
      <p:pic>
        <p:nvPicPr>
          <p:cNvPr id="8" name="Picture 7">
            <a:extLst>
              <a:ext uri="{FF2B5EF4-FFF2-40B4-BE49-F238E27FC236}">
                <a16:creationId xmlns:a16="http://schemas.microsoft.com/office/drawing/2014/main" id="{A9469867-44E2-A05E-3FD6-B82BA204F34C}"/>
              </a:ext>
            </a:extLst>
          </p:cNvPr>
          <p:cNvPicPr>
            <a:picLocks noChangeAspect="1"/>
          </p:cNvPicPr>
          <p:nvPr/>
        </p:nvPicPr>
        <p:blipFill>
          <a:blip r:embed="rId3"/>
          <a:stretch>
            <a:fillRect/>
          </a:stretch>
        </p:blipFill>
        <p:spPr>
          <a:xfrm>
            <a:off x="5909187" y="129610"/>
            <a:ext cx="4620362" cy="3299390"/>
          </a:xfrm>
          <a:prstGeom prst="rect">
            <a:avLst/>
          </a:prstGeom>
        </p:spPr>
      </p:pic>
      <p:pic>
        <p:nvPicPr>
          <p:cNvPr id="10" name="Picture 9">
            <a:extLst>
              <a:ext uri="{FF2B5EF4-FFF2-40B4-BE49-F238E27FC236}">
                <a16:creationId xmlns:a16="http://schemas.microsoft.com/office/drawing/2014/main" id="{83EEEE7A-02AB-30C2-FBA8-B97D616E0563}"/>
              </a:ext>
            </a:extLst>
          </p:cNvPr>
          <p:cNvPicPr>
            <a:picLocks noChangeAspect="1"/>
          </p:cNvPicPr>
          <p:nvPr/>
        </p:nvPicPr>
        <p:blipFill>
          <a:blip r:embed="rId4"/>
          <a:stretch>
            <a:fillRect/>
          </a:stretch>
        </p:blipFill>
        <p:spPr>
          <a:xfrm>
            <a:off x="650397" y="129610"/>
            <a:ext cx="4885164" cy="3120023"/>
          </a:xfrm>
          <a:prstGeom prst="rect">
            <a:avLst/>
          </a:prstGeom>
        </p:spPr>
      </p:pic>
    </p:spTree>
    <p:extLst>
      <p:ext uri="{BB962C8B-B14F-4D97-AF65-F5344CB8AC3E}">
        <p14:creationId xmlns:p14="http://schemas.microsoft.com/office/powerpoint/2010/main" val="2035191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50C06EDC-F858-617F-A561-6CB1CDD61972}"/>
              </a:ext>
            </a:extLst>
          </p:cNvPr>
          <p:cNvSpPr txBox="1">
            <a:spLocks noGrp="1"/>
          </p:cNvSpPr>
          <p:nvPr>
            <p:ph type="title"/>
          </p:nvPr>
        </p:nvSpPr>
        <p:spPr>
          <a:xfrm>
            <a:off x="677332" y="265477"/>
            <a:ext cx="8596667" cy="668590"/>
          </a:xfrm>
        </p:spPr>
        <p:txBody>
          <a:bodyPr/>
          <a:lstStyle/>
          <a:p>
            <a:pPr lvl="0"/>
            <a:r>
              <a:rPr lang="en-GB" dirty="0">
                <a:solidFill>
                  <a:srgbClr val="156082"/>
                </a:solidFill>
              </a:rPr>
              <a:t>Exit tickets</a:t>
            </a:r>
          </a:p>
        </p:txBody>
      </p:sp>
      <p:pic>
        <p:nvPicPr>
          <p:cNvPr id="3" name="Picture 6">
            <a:extLst>
              <a:ext uri="{FF2B5EF4-FFF2-40B4-BE49-F238E27FC236}">
                <a16:creationId xmlns:a16="http://schemas.microsoft.com/office/drawing/2014/main" id="{3985891F-982A-4075-D3BA-98E025F83447}"/>
              </a:ext>
            </a:extLst>
          </p:cNvPr>
          <p:cNvPicPr>
            <a:picLocks noChangeAspect="1"/>
          </p:cNvPicPr>
          <p:nvPr/>
        </p:nvPicPr>
        <p:blipFill>
          <a:blip r:embed="rId3"/>
          <a:stretch>
            <a:fillRect/>
          </a:stretch>
        </p:blipFill>
        <p:spPr>
          <a:xfrm>
            <a:off x="7180183" y="265477"/>
            <a:ext cx="4187631" cy="916859"/>
          </a:xfrm>
          <a:prstGeom prst="rect">
            <a:avLst/>
          </a:prstGeom>
          <a:noFill/>
          <a:ln cap="flat">
            <a:noFill/>
          </a:ln>
        </p:spPr>
      </p:pic>
      <p:sp>
        <p:nvSpPr>
          <p:cNvPr id="4" name="TextBox 6">
            <a:extLst>
              <a:ext uri="{FF2B5EF4-FFF2-40B4-BE49-F238E27FC236}">
                <a16:creationId xmlns:a16="http://schemas.microsoft.com/office/drawing/2014/main" id="{ECBF72D8-37BD-3600-8D05-0B523ED6A21F}"/>
              </a:ext>
            </a:extLst>
          </p:cNvPr>
          <p:cNvSpPr txBox="1"/>
          <p:nvPr/>
        </p:nvSpPr>
        <p:spPr>
          <a:xfrm>
            <a:off x="195335" y="1573530"/>
            <a:ext cx="6224915" cy="1754322"/>
          </a:xfrm>
          <a:prstGeom prst="rect">
            <a:avLst/>
          </a:prstGeom>
          <a:noFill/>
          <a:ln w="28575" cap="flat">
            <a:solidFill>
              <a:srgbClr val="00B0F0"/>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156082"/>
                </a:solidFill>
                <a:uFillTx/>
                <a:latin typeface="Trebuchet MS"/>
              </a:rPr>
              <a:t>Exit tickets are cards or paper that represent something a pupil has learnt from the lesson.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dirty="0">
              <a:solidFill>
                <a:srgbClr val="156082"/>
              </a:solidFill>
              <a:uFillTx/>
              <a:latin typeface="Trebuchet M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156082"/>
                </a:solidFill>
                <a:uFillTx/>
                <a:latin typeface="Trebuchet MS"/>
              </a:rPr>
              <a:t>As soon as a pupil has finished their task, an exit ticket will be handed to them. They will be asked to write one thing they have learnt from the lesson.</a:t>
            </a:r>
          </a:p>
        </p:txBody>
      </p:sp>
      <p:sp>
        <p:nvSpPr>
          <p:cNvPr id="5" name="TextBox 6">
            <a:extLst>
              <a:ext uri="{FF2B5EF4-FFF2-40B4-BE49-F238E27FC236}">
                <a16:creationId xmlns:a16="http://schemas.microsoft.com/office/drawing/2014/main" id="{14089D1E-B052-0A80-BA79-A73AF70E6CF1}"/>
              </a:ext>
            </a:extLst>
          </p:cNvPr>
          <p:cNvSpPr txBox="1"/>
          <p:nvPr/>
        </p:nvSpPr>
        <p:spPr>
          <a:xfrm>
            <a:off x="195334" y="3530149"/>
            <a:ext cx="6224915" cy="2308324"/>
          </a:xfrm>
          <a:prstGeom prst="rect">
            <a:avLst/>
          </a:prstGeom>
          <a:solidFill>
            <a:schemeClr val="bg1"/>
          </a:solidFill>
          <a:ln w="28575" cap="flat">
            <a:solidFill>
              <a:srgbClr val="00B0F0"/>
            </a:solidFill>
            <a:prstDash val="solid"/>
            <a:miter/>
          </a:ln>
        </p:spPr>
        <p:txBody>
          <a:bodyPr vert="horz" wrap="square" lIns="91440" tIns="45720" rIns="91440" bIns="45720" anchor="t" anchorCtr="0" compatLnSpc="1">
            <a:spAutoFit/>
          </a:bodyPr>
          <a:lstStyle/>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GB" sz="1800" b="1" i="0" u="none" strike="noStrike" kern="0" cap="none" spc="0" baseline="0" dirty="0">
                <a:solidFill>
                  <a:srgbClr val="0070C0"/>
                </a:solidFill>
                <a:uFillTx/>
                <a:latin typeface="Trebuchet MS"/>
              </a:rPr>
              <a:t>Why they are effective?</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kern="0" dirty="0">
              <a:solidFill>
                <a:srgbClr val="156082"/>
              </a:solidFill>
              <a:latin typeface="Trebuchet MS"/>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sz="1800" b="0" i="0" u="none" strike="noStrike" kern="0" cap="none" spc="0" baseline="0" dirty="0">
                <a:solidFill>
                  <a:srgbClr val="156082"/>
                </a:solidFill>
                <a:uFillTx/>
                <a:latin typeface="Trebuchet MS"/>
              </a:rPr>
              <a:t>Low pressure form of assessment unlike tests.</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1800" b="0" i="0" u="none" strike="noStrike" kern="0" cap="none" spc="0" baseline="0" dirty="0">
              <a:solidFill>
                <a:srgbClr val="156082"/>
              </a:solidFill>
              <a:uFillTx/>
              <a:latin typeface="Trebuchet MS"/>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kern="0" dirty="0">
                <a:solidFill>
                  <a:srgbClr val="156082"/>
                </a:solidFill>
                <a:latin typeface="Trebuchet MS"/>
              </a:rPr>
              <a:t>Encourages pupils to be reflective and develop critical thinking skills.</a:t>
            </a:r>
            <a:endParaRPr lang="en-GB" sz="1800" b="0" i="0" u="none" strike="noStrike" kern="0" cap="none" spc="0" baseline="0" dirty="0">
              <a:solidFill>
                <a:srgbClr val="156082"/>
              </a:solidFill>
              <a:uFillTx/>
              <a:latin typeface="Trebuchet MS"/>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kern="0" dirty="0">
              <a:solidFill>
                <a:srgbClr val="156082"/>
              </a:solidFill>
              <a:latin typeface="Trebuchet MS"/>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endParaRPr lang="en-GB" sz="1800" b="0" i="0" u="none" strike="noStrike" kern="0" cap="none" spc="0" baseline="0" dirty="0">
              <a:solidFill>
                <a:srgbClr val="156082"/>
              </a:solidFill>
              <a:uFillTx/>
              <a:latin typeface="Trebuchet MS"/>
            </a:endParaRPr>
          </a:p>
        </p:txBody>
      </p:sp>
      <p:sp>
        <p:nvSpPr>
          <p:cNvPr id="6" name="TextBox 6">
            <a:extLst>
              <a:ext uri="{FF2B5EF4-FFF2-40B4-BE49-F238E27FC236}">
                <a16:creationId xmlns:a16="http://schemas.microsoft.com/office/drawing/2014/main" id="{E455A5F6-6078-3EB7-6A2C-EEB807BD2C99}"/>
              </a:ext>
            </a:extLst>
          </p:cNvPr>
          <p:cNvSpPr txBox="1"/>
          <p:nvPr/>
        </p:nvSpPr>
        <p:spPr>
          <a:xfrm>
            <a:off x="6709205" y="1573530"/>
            <a:ext cx="4658609" cy="2800767"/>
          </a:xfrm>
          <a:prstGeom prst="rect">
            <a:avLst/>
          </a:prstGeom>
          <a:solidFill>
            <a:schemeClr val="bg1"/>
          </a:solidFill>
          <a:ln w="28575" cap="flat">
            <a:solidFill>
              <a:srgbClr val="00B0F0"/>
            </a:solidFill>
            <a:prstDash val="solid"/>
            <a:miter/>
          </a:ln>
        </p:spPr>
        <p:txBody>
          <a:bodyPr vert="horz" wrap="square" lIns="91440" tIns="45720" rIns="91440" bIns="45720" anchor="t" anchorCtr="0" compatLnSpc="1">
            <a:spAutoFit/>
          </a:bodyPr>
          <a:lstStyle/>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r>
              <a:rPr lang="en-GB" sz="1400" b="1" kern="0" dirty="0">
                <a:solidFill>
                  <a:srgbClr val="0070C0"/>
                </a:solidFill>
                <a:latin typeface="Trebuchet MS"/>
              </a:rPr>
              <a:t>What are some negatives?</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1400" b="1" i="0" u="none" strike="noStrike" kern="0" cap="none" spc="0" baseline="0" dirty="0">
              <a:solidFill>
                <a:srgbClr val="0070C0"/>
              </a:solidFill>
              <a:uFillTx/>
              <a:latin typeface="Trebuchet MS"/>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sz="1400" b="1" i="0" u="none" strike="noStrike" kern="0" cap="none" spc="0" baseline="0" dirty="0">
                <a:solidFill>
                  <a:srgbClr val="0070C0"/>
                </a:solidFill>
                <a:uFillTx/>
                <a:latin typeface="Trebuchet MS"/>
              </a:rPr>
              <a:t>Some educators might argue that pupils just regurgitate information without fully comprehending it. Therefore, it’s not an accurat</a:t>
            </a:r>
            <a:r>
              <a:rPr lang="en-GB" sz="1400" b="1" kern="0" dirty="0">
                <a:solidFill>
                  <a:srgbClr val="0070C0"/>
                </a:solidFill>
                <a:latin typeface="Trebuchet MS"/>
              </a:rPr>
              <a:t>e assessment of the pupil’s learning.</a:t>
            </a: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1400" b="1" kern="0" dirty="0">
              <a:solidFill>
                <a:srgbClr val="0070C0"/>
              </a:solidFill>
              <a:latin typeface="Trebuchet MS"/>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r>
              <a:rPr lang="en-GB" sz="1400" b="1" i="0" u="none" strike="noStrike" kern="0" cap="none" spc="0" baseline="0" dirty="0">
                <a:solidFill>
                  <a:srgbClr val="0070C0"/>
                </a:solidFill>
                <a:uFillTx/>
                <a:latin typeface="Trebuchet MS"/>
              </a:rPr>
              <a:t>Some also might</a:t>
            </a:r>
            <a:r>
              <a:rPr lang="en-GB" sz="1400" b="1" kern="0" dirty="0">
                <a:solidFill>
                  <a:srgbClr val="0070C0"/>
                </a:solidFill>
                <a:latin typeface="Trebuchet MS"/>
              </a:rPr>
              <a:t> argue that exit tickets are focused solely on summative assessment and less on formative assessment.</a:t>
            </a:r>
            <a:endParaRPr lang="en-GB" sz="1400" b="0" i="0" u="none" strike="noStrike" kern="0" cap="none" spc="0" baseline="0" dirty="0">
              <a:solidFill>
                <a:srgbClr val="156082"/>
              </a:solidFill>
              <a:uFillTx/>
              <a:latin typeface="Trebuchet MS"/>
            </a:endParaRPr>
          </a:p>
          <a:p>
            <a:pPr marR="0" lvl="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kern="0" dirty="0">
              <a:solidFill>
                <a:srgbClr val="156082"/>
              </a:solidFill>
              <a:latin typeface="Trebuchet MS"/>
            </a:endParaRPr>
          </a:p>
          <a:p>
            <a:pPr marL="285750" marR="0" lvl="0" indent="-285750" algn="l" defTabSz="914400" rtl="0" fontAlgn="auto" hangingPunct="1">
              <a:lnSpc>
                <a:spcPct val="100000"/>
              </a:lnSpc>
              <a:spcBef>
                <a:spcPts val="0"/>
              </a:spcBef>
              <a:spcAft>
                <a:spcPts val="0"/>
              </a:spcAft>
              <a:buSzPct val="100000"/>
              <a:buFont typeface="Arial" panose="020B0604020202020204" pitchFamily="34" charset="0"/>
              <a:buChar char="•"/>
              <a:tabLst/>
              <a:defRPr sz="1800" b="0" i="0" u="none" strike="noStrike" kern="0" cap="none" spc="0" baseline="0">
                <a:solidFill>
                  <a:srgbClr val="000000"/>
                </a:solidFill>
                <a:uFillTx/>
              </a:defRPr>
            </a:pPr>
            <a:endParaRPr lang="en-GB" sz="1800" b="0" i="0" u="none" strike="noStrike" kern="0" cap="none" spc="0" baseline="0" dirty="0">
              <a:solidFill>
                <a:srgbClr val="156082"/>
              </a:solidFill>
              <a:uFillTx/>
              <a:latin typeface="Trebuchet M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extBox 6">
            <a:extLst>
              <a:ext uri="{FF2B5EF4-FFF2-40B4-BE49-F238E27FC236}">
                <a16:creationId xmlns:a16="http://schemas.microsoft.com/office/drawing/2014/main" id="{18A83A78-A47B-FA1D-4097-E797FA62D77E}"/>
              </a:ext>
            </a:extLst>
          </p:cNvPr>
          <p:cNvSpPr txBox="1"/>
          <p:nvPr/>
        </p:nvSpPr>
        <p:spPr>
          <a:xfrm>
            <a:off x="4515709" y="229020"/>
            <a:ext cx="2804327" cy="58477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sng" strike="noStrike" kern="1200" cap="none" spc="0" baseline="0" dirty="0">
                <a:solidFill>
                  <a:srgbClr val="002060"/>
                </a:solidFill>
                <a:uFillTx/>
                <a:latin typeface="Trebuchet MS" panose="020B0603020202020204" pitchFamily="34" charset="0"/>
              </a:rPr>
              <a:t>Exit tickets</a:t>
            </a:r>
          </a:p>
        </p:txBody>
      </p:sp>
      <p:sp>
        <p:nvSpPr>
          <p:cNvPr id="3" name="TextBox 9">
            <a:extLst>
              <a:ext uri="{FF2B5EF4-FFF2-40B4-BE49-F238E27FC236}">
                <a16:creationId xmlns:a16="http://schemas.microsoft.com/office/drawing/2014/main" id="{4B5F35EA-9637-108E-84C8-4944174C90D3}"/>
              </a:ext>
            </a:extLst>
          </p:cNvPr>
          <p:cNvSpPr txBox="1"/>
          <p:nvPr/>
        </p:nvSpPr>
        <p:spPr>
          <a:xfrm>
            <a:off x="2578" y="949403"/>
            <a:ext cx="9885651" cy="646334"/>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002060"/>
                </a:solidFill>
                <a:uFillTx/>
                <a:latin typeface="Trebuchet MS"/>
              </a:rPr>
              <a:t>I did a lesson on magnets, where pupils had to identify magnetic and non-magnetic objects.</a:t>
            </a:r>
          </a:p>
        </p:txBody>
      </p:sp>
      <p:sp>
        <p:nvSpPr>
          <p:cNvPr id="4" name="TextBox 10">
            <a:extLst>
              <a:ext uri="{FF2B5EF4-FFF2-40B4-BE49-F238E27FC236}">
                <a16:creationId xmlns:a16="http://schemas.microsoft.com/office/drawing/2014/main" id="{70AEEC46-AF44-94BE-4F5A-C5ECAD579668}"/>
              </a:ext>
            </a:extLst>
          </p:cNvPr>
          <p:cNvSpPr txBox="1"/>
          <p:nvPr/>
        </p:nvSpPr>
        <p:spPr>
          <a:xfrm>
            <a:off x="0" y="1488670"/>
            <a:ext cx="12003255" cy="646334"/>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002060"/>
                </a:solidFill>
                <a:uFillTx/>
                <a:latin typeface="Trebuchet MS"/>
              </a:rPr>
              <a:t>Pupils were asked to make a prediction on whether they thought an object was magnetic or non-magnetic and then they had to write whether their prediction was right or not.</a:t>
            </a:r>
          </a:p>
        </p:txBody>
      </p:sp>
      <p:pic>
        <p:nvPicPr>
          <p:cNvPr id="5" name="Picture 11" descr="A group of yellow post-it notes on a white surface&#10;&#10;Description automatically generated">
            <a:extLst>
              <a:ext uri="{FF2B5EF4-FFF2-40B4-BE49-F238E27FC236}">
                <a16:creationId xmlns:a16="http://schemas.microsoft.com/office/drawing/2014/main" id="{02E4A56F-3D21-C77E-DDE0-D9BA943B2414}"/>
              </a:ext>
            </a:extLst>
          </p:cNvPr>
          <p:cNvPicPr>
            <a:picLocks noChangeAspect="1"/>
          </p:cNvPicPr>
          <p:nvPr/>
        </p:nvPicPr>
        <p:blipFill>
          <a:blip r:embed="rId2"/>
          <a:srcRect l="14251" t="17857" r="38220" b="20357"/>
          <a:stretch>
            <a:fillRect/>
          </a:stretch>
        </p:blipFill>
        <p:spPr>
          <a:xfrm>
            <a:off x="7485881" y="2371862"/>
            <a:ext cx="4341132" cy="4170688"/>
          </a:xfrm>
          <a:prstGeom prst="rect">
            <a:avLst/>
          </a:prstGeom>
          <a:noFill/>
          <a:ln cap="flat">
            <a:noFill/>
          </a:ln>
        </p:spPr>
      </p:pic>
      <p:sp>
        <p:nvSpPr>
          <p:cNvPr id="6" name="Oval 12">
            <a:extLst>
              <a:ext uri="{FF2B5EF4-FFF2-40B4-BE49-F238E27FC236}">
                <a16:creationId xmlns:a16="http://schemas.microsoft.com/office/drawing/2014/main" id="{E15B2732-E601-4586-7299-6DB650DFE38B}"/>
              </a:ext>
            </a:extLst>
          </p:cNvPr>
          <p:cNvSpPr/>
          <p:nvPr/>
        </p:nvSpPr>
        <p:spPr>
          <a:xfrm>
            <a:off x="7660248" y="2693365"/>
            <a:ext cx="3772439" cy="331737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9046" cap="rnd">
            <a:solidFill>
              <a:srgbClr val="00000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Trebuchet MS"/>
            </a:endParaRPr>
          </a:p>
        </p:txBody>
      </p:sp>
      <p:pic>
        <p:nvPicPr>
          <p:cNvPr id="7" name="Picture 14" descr="A group of yellow rectangular objects with writing on them&#10;&#10;Description automatically generated">
            <a:extLst>
              <a:ext uri="{FF2B5EF4-FFF2-40B4-BE49-F238E27FC236}">
                <a16:creationId xmlns:a16="http://schemas.microsoft.com/office/drawing/2014/main" id="{3D93B0A6-3FAF-F7EE-2ED1-133B913FE865}"/>
              </a:ext>
            </a:extLst>
          </p:cNvPr>
          <p:cNvPicPr>
            <a:picLocks noChangeAspect="1"/>
          </p:cNvPicPr>
          <p:nvPr/>
        </p:nvPicPr>
        <p:blipFill>
          <a:blip r:embed="rId3"/>
          <a:stretch>
            <a:fillRect/>
          </a:stretch>
        </p:blipFill>
        <p:spPr>
          <a:xfrm rot="5400013">
            <a:off x="-378795" y="3211176"/>
            <a:ext cx="3761411" cy="2092183"/>
          </a:xfrm>
          <a:prstGeom prst="rect">
            <a:avLst/>
          </a:prstGeom>
          <a:noFill/>
          <a:ln cap="flat">
            <a:noFill/>
          </a:ln>
        </p:spPr>
      </p:pic>
      <p:sp>
        <p:nvSpPr>
          <p:cNvPr id="8" name="TextBox 15">
            <a:extLst>
              <a:ext uri="{FF2B5EF4-FFF2-40B4-BE49-F238E27FC236}">
                <a16:creationId xmlns:a16="http://schemas.microsoft.com/office/drawing/2014/main" id="{FCEDB401-166B-90D6-F9AD-0F41520AAB78}"/>
              </a:ext>
            </a:extLst>
          </p:cNvPr>
          <p:cNvSpPr txBox="1"/>
          <p:nvPr/>
        </p:nvSpPr>
        <p:spPr>
          <a:xfrm>
            <a:off x="2653250" y="2376269"/>
            <a:ext cx="4326639" cy="646334"/>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002060"/>
                </a:solidFill>
                <a:uFillTx/>
                <a:latin typeface="Trebuchet MS"/>
              </a:rPr>
              <a:t>The feedback I received from pupils was very beneficial</a:t>
            </a:r>
            <a:r>
              <a:rPr lang="en-US" sz="1800" b="0" i="0" u="none" strike="noStrike" kern="1200" cap="none" spc="0" baseline="0">
                <a:solidFill>
                  <a:srgbClr val="000000"/>
                </a:solidFill>
                <a:uFillTx/>
                <a:latin typeface="Trebuchet MS"/>
              </a:rPr>
              <a:t>.</a:t>
            </a:r>
          </a:p>
        </p:txBody>
      </p:sp>
      <p:cxnSp>
        <p:nvCxnSpPr>
          <p:cNvPr id="9" name="Straight Arrow Connector 16">
            <a:extLst>
              <a:ext uri="{FF2B5EF4-FFF2-40B4-BE49-F238E27FC236}">
                <a16:creationId xmlns:a16="http://schemas.microsoft.com/office/drawing/2014/main" id="{3AD09FD1-65DA-B62C-076D-76D2721BC07B}"/>
              </a:ext>
            </a:extLst>
          </p:cNvPr>
          <p:cNvCxnSpPr/>
          <p:nvPr/>
        </p:nvCxnSpPr>
        <p:spPr>
          <a:xfrm>
            <a:off x="5053248" y="2887574"/>
            <a:ext cx="2549667" cy="1121237"/>
          </a:xfrm>
          <a:prstGeom prst="straightConnector1">
            <a:avLst/>
          </a:prstGeom>
          <a:noFill/>
          <a:ln w="76196" cap="rnd">
            <a:solidFill>
              <a:srgbClr val="2E83C3"/>
            </a:solidFill>
            <a:prstDash val="solid"/>
            <a:miter/>
            <a:tailEnd type="arrow"/>
          </a:ln>
        </p:spPr>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6F134-7F75-A97D-26B4-5C0E17BED65E}"/>
              </a:ext>
            </a:extLst>
          </p:cNvPr>
          <p:cNvSpPr>
            <a:spLocks noGrp="1"/>
          </p:cNvSpPr>
          <p:nvPr>
            <p:ph type="title"/>
          </p:nvPr>
        </p:nvSpPr>
        <p:spPr/>
        <p:txBody>
          <a:bodyPr/>
          <a:lstStyle/>
          <a:p>
            <a:r>
              <a:rPr lang="en-GB" dirty="0">
                <a:solidFill>
                  <a:srgbClr val="002060"/>
                </a:solidFill>
              </a:rPr>
              <a:t>One thing I would change for next time</a:t>
            </a:r>
          </a:p>
        </p:txBody>
      </p:sp>
      <p:pic>
        <p:nvPicPr>
          <p:cNvPr id="9" name="Picture 8">
            <a:extLst>
              <a:ext uri="{FF2B5EF4-FFF2-40B4-BE49-F238E27FC236}">
                <a16:creationId xmlns:a16="http://schemas.microsoft.com/office/drawing/2014/main" id="{00F8E160-D7F2-24CE-D0F4-3ACAF4AE8259}"/>
              </a:ext>
            </a:extLst>
          </p:cNvPr>
          <p:cNvPicPr>
            <a:picLocks noChangeAspect="1"/>
          </p:cNvPicPr>
          <p:nvPr/>
        </p:nvPicPr>
        <p:blipFill>
          <a:blip r:embed="rId2"/>
          <a:stretch>
            <a:fillRect/>
          </a:stretch>
        </p:blipFill>
        <p:spPr>
          <a:xfrm>
            <a:off x="2240053" y="2062299"/>
            <a:ext cx="5963482" cy="3296110"/>
          </a:xfrm>
          <a:prstGeom prst="rect">
            <a:avLst/>
          </a:prstGeom>
        </p:spPr>
      </p:pic>
      <p:sp>
        <p:nvSpPr>
          <p:cNvPr id="5" name="TextBox 4">
            <a:extLst>
              <a:ext uri="{FF2B5EF4-FFF2-40B4-BE49-F238E27FC236}">
                <a16:creationId xmlns:a16="http://schemas.microsoft.com/office/drawing/2014/main" id="{49431545-9DDA-F6A7-5AD0-5C1A0DF5E346}"/>
              </a:ext>
            </a:extLst>
          </p:cNvPr>
          <p:cNvSpPr txBox="1"/>
          <p:nvPr/>
        </p:nvSpPr>
        <p:spPr>
          <a:xfrm>
            <a:off x="4073013" y="5173743"/>
            <a:ext cx="6100916"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(Twinkl.ro, 2025)</a:t>
            </a:r>
            <a:endParaRPr lang="en-GB" dirty="0"/>
          </a:p>
        </p:txBody>
      </p:sp>
    </p:spTree>
    <p:extLst>
      <p:ext uri="{BB962C8B-B14F-4D97-AF65-F5344CB8AC3E}">
        <p14:creationId xmlns:p14="http://schemas.microsoft.com/office/powerpoint/2010/main" val="467215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F60B-FDC6-26CF-A798-E605195F43FC}"/>
              </a:ext>
            </a:extLst>
          </p:cNvPr>
          <p:cNvSpPr txBox="1">
            <a:spLocks noGrp="1"/>
          </p:cNvSpPr>
          <p:nvPr>
            <p:ph type="title"/>
          </p:nvPr>
        </p:nvSpPr>
        <p:spPr>
          <a:xfrm>
            <a:off x="677333" y="609603"/>
            <a:ext cx="5713636" cy="698087"/>
          </a:xfrm>
        </p:spPr>
        <p:txBody>
          <a:bodyPr/>
          <a:lstStyle/>
          <a:p>
            <a:pPr lvl="0"/>
            <a:r>
              <a:rPr lang="en-GB" dirty="0">
                <a:solidFill>
                  <a:srgbClr val="002060"/>
                </a:solidFill>
              </a:rPr>
              <a:t>Thumbs up / thumbs down</a:t>
            </a:r>
          </a:p>
        </p:txBody>
      </p:sp>
      <p:sp>
        <p:nvSpPr>
          <p:cNvPr id="4" name="TextBox 3">
            <a:extLst>
              <a:ext uri="{FF2B5EF4-FFF2-40B4-BE49-F238E27FC236}">
                <a16:creationId xmlns:a16="http://schemas.microsoft.com/office/drawing/2014/main" id="{2C38D4F8-8480-93FF-B587-26FB65693671}"/>
              </a:ext>
            </a:extLst>
          </p:cNvPr>
          <p:cNvSpPr txBox="1"/>
          <p:nvPr/>
        </p:nvSpPr>
        <p:spPr>
          <a:xfrm>
            <a:off x="461570" y="1641987"/>
            <a:ext cx="6145161" cy="1600438"/>
          </a:xfrm>
          <a:prstGeom prst="rect">
            <a:avLst/>
          </a:prstGeom>
          <a:noFill/>
          <a:ln w="28575">
            <a:solidFill>
              <a:srgbClr val="00B0F0"/>
            </a:solidFill>
          </a:ln>
        </p:spPr>
        <p:txBody>
          <a:bodyPr wrap="square" rtlCol="0">
            <a:spAutoFit/>
          </a:bodyPr>
          <a:lstStyle/>
          <a:p>
            <a:pPr marL="285750" indent="-285750">
              <a:buFont typeface="Arial" panose="020B0604020202020204" pitchFamily="34" charset="0"/>
              <a:buChar char="•"/>
            </a:pPr>
            <a:r>
              <a:rPr lang="en-GB" sz="1400" dirty="0">
                <a:solidFill>
                  <a:srgbClr val="002060"/>
                </a:solidFill>
              </a:rPr>
              <a:t>Thumbs up / thumbs down is a formative assessment, that can be used after a question has been asked by the teacher.</a:t>
            </a:r>
          </a:p>
          <a:p>
            <a:pPr marL="285750" indent="-285750">
              <a:buFont typeface="Arial" panose="020B0604020202020204" pitchFamily="34" charset="0"/>
              <a:buChar char="•"/>
            </a:pPr>
            <a:endParaRPr lang="en-GB" sz="1400" dirty="0">
              <a:solidFill>
                <a:srgbClr val="002060"/>
              </a:solidFill>
            </a:endParaRPr>
          </a:p>
          <a:p>
            <a:pPr marL="285750" indent="-285750">
              <a:buFont typeface="Arial" panose="020B0604020202020204" pitchFamily="34" charset="0"/>
              <a:buChar char="•"/>
            </a:pPr>
            <a:r>
              <a:rPr lang="en-US" sz="1400" dirty="0">
                <a:solidFill>
                  <a:srgbClr val="002060"/>
                </a:solidFill>
              </a:rPr>
              <a:t>The teacher poses a question related to the subject or topic being studied, and students respond using a thumbs-up, down or in the middle gesture.</a:t>
            </a:r>
          </a:p>
          <a:p>
            <a:pPr marL="285750" indent="-285750">
              <a:buFont typeface="Arial" panose="020B0604020202020204" pitchFamily="34" charset="0"/>
              <a:buChar char="•"/>
            </a:pPr>
            <a:endParaRPr lang="en-US" sz="1400" dirty="0">
              <a:solidFill>
                <a:srgbClr val="002060"/>
              </a:solidFill>
            </a:endParaRPr>
          </a:p>
          <a:p>
            <a:pPr marL="285750" indent="-285750">
              <a:buFont typeface="Arial" panose="020B0604020202020204" pitchFamily="34" charset="0"/>
              <a:buChar char="•"/>
            </a:pPr>
            <a:r>
              <a:rPr lang="en-US" sz="1400" dirty="0">
                <a:solidFill>
                  <a:srgbClr val="002060"/>
                </a:solidFill>
              </a:rPr>
              <a:t>Offers immediate feedback and fosters classroom participation.</a:t>
            </a:r>
            <a:endParaRPr lang="en-GB" sz="1400" dirty="0">
              <a:solidFill>
                <a:srgbClr val="002060"/>
              </a:solidFill>
            </a:endParaRPr>
          </a:p>
        </p:txBody>
      </p:sp>
      <p:sp>
        <p:nvSpPr>
          <p:cNvPr id="6" name="TextBox 5">
            <a:extLst>
              <a:ext uri="{FF2B5EF4-FFF2-40B4-BE49-F238E27FC236}">
                <a16:creationId xmlns:a16="http://schemas.microsoft.com/office/drawing/2014/main" id="{9B5B0F7C-F11C-3201-41D0-4E94D8E4B81E}"/>
              </a:ext>
            </a:extLst>
          </p:cNvPr>
          <p:cNvSpPr txBox="1"/>
          <p:nvPr/>
        </p:nvSpPr>
        <p:spPr>
          <a:xfrm>
            <a:off x="461570" y="3492807"/>
            <a:ext cx="6145161" cy="1661993"/>
          </a:xfrm>
          <a:prstGeom prst="rect">
            <a:avLst/>
          </a:prstGeom>
          <a:noFill/>
          <a:ln w="28575">
            <a:solidFill>
              <a:srgbClr val="00B0F0"/>
            </a:solidFill>
          </a:ln>
        </p:spPr>
        <p:txBody>
          <a:bodyPr wrap="square" rtlCol="0">
            <a:spAutoFit/>
          </a:bodyPr>
          <a:lstStyle/>
          <a:p>
            <a:r>
              <a:rPr lang="en-GB" sz="1400" dirty="0">
                <a:solidFill>
                  <a:srgbClr val="002060"/>
                </a:solidFill>
              </a:rPr>
              <a:t>Why is it effective?</a:t>
            </a:r>
          </a:p>
          <a:p>
            <a:endParaRPr lang="en-GB" sz="1400" dirty="0">
              <a:solidFill>
                <a:srgbClr val="002060"/>
              </a:solidFill>
            </a:endParaRPr>
          </a:p>
          <a:p>
            <a:pPr marL="285750" indent="-285750">
              <a:buFont typeface="Arial" panose="020B0604020202020204" pitchFamily="34" charset="0"/>
              <a:buChar char="•"/>
            </a:pPr>
            <a:r>
              <a:rPr lang="en-GB" sz="1400" dirty="0">
                <a:solidFill>
                  <a:srgbClr val="002060"/>
                </a:solidFill>
              </a:rPr>
              <a:t>It’s a simple instruction for pupils to follow.</a:t>
            </a:r>
          </a:p>
          <a:p>
            <a:endParaRPr lang="en-GB" sz="1400" dirty="0">
              <a:solidFill>
                <a:srgbClr val="002060"/>
              </a:solidFill>
            </a:endParaRPr>
          </a:p>
          <a:p>
            <a:pPr marL="285750" indent="-285750">
              <a:buFont typeface="Arial" panose="020B0604020202020204" pitchFamily="34" charset="0"/>
              <a:buChar char="•"/>
            </a:pPr>
            <a:r>
              <a:rPr lang="en-GB" sz="1400" dirty="0">
                <a:solidFill>
                  <a:srgbClr val="002060"/>
                </a:solidFill>
              </a:rPr>
              <a:t>Unlike other formative assessments, thumbs up / thumbs down is non-practical. This is effective especially in a restless classroom.</a:t>
            </a:r>
          </a:p>
          <a:p>
            <a:pPr marL="285750" indent="-285750">
              <a:buFont typeface="Arial" panose="020B0604020202020204" pitchFamily="34" charset="0"/>
              <a:buChar char="•"/>
            </a:pPr>
            <a:endParaRPr lang="en-GB" dirty="0">
              <a:solidFill>
                <a:srgbClr val="002060"/>
              </a:solidFill>
            </a:endParaRPr>
          </a:p>
        </p:txBody>
      </p:sp>
      <p:sp>
        <p:nvSpPr>
          <p:cNvPr id="3" name="TextBox 2">
            <a:extLst>
              <a:ext uri="{FF2B5EF4-FFF2-40B4-BE49-F238E27FC236}">
                <a16:creationId xmlns:a16="http://schemas.microsoft.com/office/drawing/2014/main" id="{242D7A8C-0B90-0D7D-B9FE-61D27B3B0824}"/>
              </a:ext>
            </a:extLst>
          </p:cNvPr>
          <p:cNvSpPr txBox="1"/>
          <p:nvPr/>
        </p:nvSpPr>
        <p:spPr>
          <a:xfrm>
            <a:off x="6827958" y="1641987"/>
            <a:ext cx="4331656" cy="2523768"/>
          </a:xfrm>
          <a:prstGeom prst="rect">
            <a:avLst/>
          </a:prstGeom>
          <a:solidFill>
            <a:schemeClr val="bg1"/>
          </a:solidFill>
          <a:ln w="28575">
            <a:solidFill>
              <a:srgbClr val="00B0F0"/>
            </a:solidFill>
          </a:ln>
        </p:spPr>
        <p:txBody>
          <a:bodyPr wrap="square" rtlCol="0">
            <a:spAutoFit/>
          </a:bodyPr>
          <a:lstStyle/>
          <a:p>
            <a:r>
              <a:rPr lang="en-GB" sz="1400" dirty="0">
                <a:solidFill>
                  <a:srgbClr val="002060"/>
                </a:solidFill>
              </a:rPr>
              <a:t>What are the negatives?</a:t>
            </a:r>
          </a:p>
          <a:p>
            <a:endParaRPr lang="en-GB" sz="1400" dirty="0">
              <a:solidFill>
                <a:srgbClr val="002060"/>
              </a:solidFill>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rgbClr val="002060"/>
                </a:solidFill>
                <a:effectLst/>
                <a:latin typeface="Arial" panose="020B0604020202020204" pitchFamily="34" charset="0"/>
              </a:rPr>
              <a:t>Students may feel embarrassed about admitting they don’t understand a concept and may give a thumbs-up instead, which can lead to a false impression of how many students have understood what has been said.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400" b="0" i="0" u="none" strike="noStrike" cap="none" normalizeH="0" baseline="0" dirty="0">
              <a:ln>
                <a:noFill/>
              </a:ln>
              <a:solidFill>
                <a:srgbClr val="002060"/>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400" dirty="0">
                <a:solidFill>
                  <a:srgbClr val="002060"/>
                </a:solidFill>
                <a:latin typeface="Arial" panose="020B0604020202020204" pitchFamily="34" charset="0"/>
              </a:rPr>
              <a:t>Students may feel as though they need to copy their friends.</a:t>
            </a:r>
            <a:endParaRPr kumimoji="0" lang="en-US" altLang="en-US" sz="1400" b="0" i="0" u="none" strike="noStrike" cap="none" normalizeH="0" baseline="0" dirty="0">
              <a:ln>
                <a:noFill/>
              </a:ln>
              <a:solidFill>
                <a:srgbClr val="002060"/>
              </a:solidFill>
              <a:effectLst/>
              <a:latin typeface="Arial" panose="020B0604020202020204" pitchFamily="34" charset="0"/>
            </a:endParaRPr>
          </a:p>
          <a:p>
            <a:pPr marL="285750" indent="-285750">
              <a:buFont typeface="Arial" panose="020B0604020202020204" pitchFamily="34" charset="0"/>
              <a:buChar char="•"/>
            </a:pPr>
            <a:endParaRPr lang="en-GB" dirty="0">
              <a:solidFill>
                <a:srgbClr val="00206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11141-BDCF-16D1-F2F1-50489C607872}"/>
              </a:ext>
            </a:extLst>
          </p:cNvPr>
          <p:cNvSpPr txBox="1">
            <a:spLocks noGrp="1"/>
          </p:cNvSpPr>
          <p:nvPr>
            <p:ph type="title"/>
          </p:nvPr>
        </p:nvSpPr>
        <p:spPr>
          <a:xfrm>
            <a:off x="838203" y="138586"/>
            <a:ext cx="10515600" cy="1325559"/>
          </a:xfrm>
        </p:spPr>
        <p:txBody>
          <a:bodyPr anchorCtr="1"/>
          <a:lstStyle/>
          <a:p>
            <a:pPr lvl="0" algn="ctr"/>
            <a:r>
              <a:rPr lang="en-US" u="sng" dirty="0">
                <a:solidFill>
                  <a:srgbClr val="002060"/>
                </a:solidFill>
                <a:latin typeface="Trebuchet MS" panose="020B0603020202020204" pitchFamily="34" charset="0"/>
              </a:rPr>
              <a:t>Thumbs up / thumbs down</a:t>
            </a:r>
            <a:endParaRPr lang="en-US" dirty="0">
              <a:solidFill>
                <a:srgbClr val="002060"/>
              </a:solidFill>
              <a:latin typeface="Trebuchet MS" panose="020B0603020202020204" pitchFamily="34" charset="0"/>
            </a:endParaRPr>
          </a:p>
        </p:txBody>
      </p:sp>
      <p:pic>
        <p:nvPicPr>
          <p:cNvPr id="3" name="Picture 3" descr="A blue car and a yellow duck&#10;&#10;Description automatically generated">
            <a:extLst>
              <a:ext uri="{FF2B5EF4-FFF2-40B4-BE49-F238E27FC236}">
                <a16:creationId xmlns:a16="http://schemas.microsoft.com/office/drawing/2014/main" id="{EB8C6E19-635B-91A4-0B3E-292C9508559D}"/>
              </a:ext>
            </a:extLst>
          </p:cNvPr>
          <p:cNvPicPr>
            <a:picLocks noChangeAspect="1"/>
          </p:cNvPicPr>
          <p:nvPr/>
        </p:nvPicPr>
        <p:blipFill>
          <a:blip r:embed="rId2"/>
          <a:stretch>
            <a:fillRect/>
          </a:stretch>
        </p:blipFill>
        <p:spPr>
          <a:xfrm>
            <a:off x="3797905" y="1328604"/>
            <a:ext cx="3782717" cy="2820942"/>
          </a:xfrm>
          <a:prstGeom prst="rect">
            <a:avLst/>
          </a:prstGeom>
          <a:noFill/>
          <a:ln cap="flat">
            <a:noFill/>
          </a:ln>
        </p:spPr>
      </p:pic>
      <p:sp>
        <p:nvSpPr>
          <p:cNvPr id="4" name="TextBox 4">
            <a:extLst>
              <a:ext uri="{FF2B5EF4-FFF2-40B4-BE49-F238E27FC236}">
                <a16:creationId xmlns:a16="http://schemas.microsoft.com/office/drawing/2014/main" id="{2B80BAA2-0492-8679-6B35-03290970EE48}"/>
              </a:ext>
            </a:extLst>
          </p:cNvPr>
          <p:cNvSpPr txBox="1"/>
          <p:nvPr/>
        </p:nvSpPr>
        <p:spPr>
          <a:xfrm>
            <a:off x="2520781" y="4528748"/>
            <a:ext cx="6532601" cy="923333"/>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Trebuchet MS" panose="020B0603020202020204" pitchFamily="34" charset="0"/>
              </a:rPr>
              <a:t>This immediate feedback revealed some misconceptions—for instance, some pupils incorrectly gave a thumbs-down for magnetic objects.</a:t>
            </a:r>
          </a:p>
        </p:txBody>
      </p:sp>
      <p:sp>
        <p:nvSpPr>
          <p:cNvPr id="5" name="TextBox 5">
            <a:extLst>
              <a:ext uri="{FF2B5EF4-FFF2-40B4-BE49-F238E27FC236}">
                <a16:creationId xmlns:a16="http://schemas.microsoft.com/office/drawing/2014/main" id="{4A343576-0991-0488-2092-FD117A0CA5FA}"/>
              </a:ext>
            </a:extLst>
          </p:cNvPr>
          <p:cNvSpPr txBox="1"/>
          <p:nvPr/>
        </p:nvSpPr>
        <p:spPr>
          <a:xfrm>
            <a:off x="2520781" y="5774719"/>
            <a:ext cx="6532601" cy="646334"/>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0" i="0" u="none" strike="noStrike" kern="1200" cap="none" spc="0" baseline="0" dirty="0">
                <a:solidFill>
                  <a:srgbClr val="000000"/>
                </a:solidFill>
                <a:uFillTx/>
                <a:latin typeface="Trebuchet MS" panose="020B0603020202020204" pitchFamily="34" charset="0"/>
              </a:rPr>
              <a:t>This activity allowed me to identify which pupils required further support.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3C3AE-C6D3-E04D-2EEE-BAC31A6A3D69}"/>
              </a:ext>
            </a:extLst>
          </p:cNvPr>
          <p:cNvSpPr txBox="1">
            <a:spLocks noGrp="1"/>
          </p:cNvSpPr>
          <p:nvPr>
            <p:ph type="ctrTitle"/>
          </p:nvPr>
        </p:nvSpPr>
        <p:spPr>
          <a:xfrm>
            <a:off x="966293" y="186330"/>
            <a:ext cx="3173087" cy="845521"/>
          </a:xfrm>
        </p:spPr>
        <p:txBody>
          <a:bodyPr/>
          <a:lstStyle/>
          <a:p>
            <a:pPr algn="l"/>
            <a:r>
              <a:rPr lang="en-GB" dirty="0">
                <a:solidFill>
                  <a:srgbClr val="002060"/>
                </a:solidFill>
              </a:rPr>
              <a:t>Visualiser</a:t>
            </a:r>
          </a:p>
        </p:txBody>
      </p:sp>
      <p:sp>
        <p:nvSpPr>
          <p:cNvPr id="3" name="Subtitle 2">
            <a:extLst>
              <a:ext uri="{FF2B5EF4-FFF2-40B4-BE49-F238E27FC236}">
                <a16:creationId xmlns:a16="http://schemas.microsoft.com/office/drawing/2014/main" id="{F81573A4-0337-FE75-1648-5A0E2D1F38C2}"/>
              </a:ext>
            </a:extLst>
          </p:cNvPr>
          <p:cNvSpPr txBox="1">
            <a:spLocks noGrp="1"/>
          </p:cNvSpPr>
          <p:nvPr>
            <p:ph type="subTitle" idx="1"/>
          </p:nvPr>
        </p:nvSpPr>
        <p:spPr>
          <a:xfrm>
            <a:off x="455016" y="1376454"/>
            <a:ext cx="8806971" cy="2418798"/>
          </a:xfrm>
          <a:solidFill>
            <a:schemeClr val="bg1"/>
          </a:solidFill>
          <a:ln w="28575">
            <a:solidFill>
              <a:srgbClr val="00B0F0"/>
            </a:solidFill>
          </a:ln>
        </p:spPr>
        <p:txBody>
          <a:bodyPr>
            <a:normAutofit fontScale="92500"/>
          </a:bodyPr>
          <a:lstStyle/>
          <a:p>
            <a:pPr marL="285750" indent="-285750" algn="l">
              <a:buFont typeface="Arial" panose="020B0604020202020204" pitchFamily="34" charset="0"/>
              <a:buChar char="•"/>
            </a:pPr>
            <a:r>
              <a:rPr lang="en-US" sz="1400" dirty="0">
                <a:solidFill>
                  <a:srgbClr val="002060"/>
                </a:solidFill>
              </a:rPr>
              <a:t>A </a:t>
            </a:r>
            <a:r>
              <a:rPr lang="en-US" sz="1400" dirty="0" err="1">
                <a:solidFill>
                  <a:srgbClr val="002060"/>
                </a:solidFill>
              </a:rPr>
              <a:t>visualiser</a:t>
            </a:r>
            <a:r>
              <a:rPr lang="en-US" sz="1400" dirty="0">
                <a:solidFill>
                  <a:srgbClr val="002060"/>
                </a:solidFill>
              </a:rPr>
              <a:t> is essentially a camera that can connect to virtually any projector through a computer.</a:t>
            </a:r>
          </a:p>
          <a:p>
            <a:pPr marL="285750" indent="-285750" algn="l">
              <a:buFont typeface="Arial" panose="020B0604020202020204" pitchFamily="34" charset="0"/>
              <a:buChar char="•"/>
            </a:pPr>
            <a:r>
              <a:rPr lang="en-US" sz="1400" dirty="0">
                <a:solidFill>
                  <a:srgbClr val="002060"/>
                </a:solidFill>
              </a:rPr>
              <a:t>A </a:t>
            </a:r>
            <a:r>
              <a:rPr lang="en-US" sz="1400" dirty="0" err="1">
                <a:solidFill>
                  <a:srgbClr val="002060"/>
                </a:solidFill>
              </a:rPr>
              <a:t>visualiser</a:t>
            </a:r>
            <a:r>
              <a:rPr lang="en-US" sz="1400" dirty="0">
                <a:solidFill>
                  <a:srgbClr val="002060"/>
                </a:solidFill>
              </a:rPr>
              <a:t> can be used when demonstrating new concepts. For example, when I was out on PTE2 teaching my second lesson on magnets, I used the visualizer to demonstrate how the two different poles on the magnets (North and South) can attract and repel.</a:t>
            </a:r>
          </a:p>
          <a:p>
            <a:pPr marL="285750" indent="-285750" algn="l">
              <a:buFont typeface="Arial" panose="020B0604020202020204" pitchFamily="34" charset="0"/>
              <a:buChar char="•"/>
            </a:pPr>
            <a:r>
              <a:rPr lang="en-US" sz="1400" dirty="0">
                <a:solidFill>
                  <a:srgbClr val="002060"/>
                </a:solidFill>
              </a:rPr>
              <a:t>It can also be used to display a WAGOLL. For example, when I was out on PTE2, we were doing work on multiplication using arrays. One of the pupils came in late while the rest of the class were getting on with their work. To make sure that student understood the task, I did a quick pit stop, borrowed the book of a student who excelled in the work, and demonstrated it as a WAGOLL to show to the rest of the class. This deemed effective as I was not just showing the answers to the rest of the class, but I was explaining how the student got their answers. Additionally, it increased the self-esteem of the student whose work was showcased.</a:t>
            </a:r>
          </a:p>
        </p:txBody>
      </p:sp>
      <p:sp>
        <p:nvSpPr>
          <p:cNvPr id="4" name="TextBox 3">
            <a:extLst>
              <a:ext uri="{FF2B5EF4-FFF2-40B4-BE49-F238E27FC236}">
                <a16:creationId xmlns:a16="http://schemas.microsoft.com/office/drawing/2014/main" id="{49806DD7-2594-6283-C004-3BC4FB0E699E}"/>
              </a:ext>
            </a:extLst>
          </p:cNvPr>
          <p:cNvSpPr txBox="1"/>
          <p:nvPr/>
        </p:nvSpPr>
        <p:spPr>
          <a:xfrm>
            <a:off x="452284" y="4139381"/>
            <a:ext cx="5378245" cy="2462213"/>
          </a:xfrm>
          <a:prstGeom prst="rect">
            <a:avLst/>
          </a:prstGeom>
          <a:noFill/>
          <a:ln w="28575">
            <a:solidFill>
              <a:srgbClr val="00B0F0"/>
            </a:solidFill>
          </a:ln>
        </p:spPr>
        <p:txBody>
          <a:bodyPr wrap="square" rtlCol="0">
            <a:spAutoFit/>
          </a:bodyPr>
          <a:lstStyle/>
          <a:p>
            <a:r>
              <a:rPr lang="en-GB" sz="1400" dirty="0">
                <a:solidFill>
                  <a:srgbClr val="002060"/>
                </a:solidFill>
                <a:latin typeface="Trebuchet MS" panose="020B0603020202020204" pitchFamily="34" charset="0"/>
              </a:rPr>
              <a:t>Why is it effective?</a:t>
            </a:r>
          </a:p>
          <a:p>
            <a:endParaRPr lang="en-GB" sz="1400" dirty="0">
              <a:latin typeface="Trebuchet MS" panose="020B0603020202020204" pitchFamily="34" charset="0"/>
            </a:endParaRPr>
          </a:p>
          <a:p>
            <a:pPr marL="285750" indent="-285750">
              <a:buFont typeface="Arial" panose="020B0604020202020204" pitchFamily="34" charset="0"/>
              <a:buChar char="•"/>
            </a:pPr>
            <a:r>
              <a:rPr lang="en-GB" sz="1400" dirty="0">
                <a:solidFill>
                  <a:schemeClr val="tx2"/>
                </a:solidFill>
                <a:latin typeface="Trebuchet MS" panose="020B0603020202020204" pitchFamily="34" charset="0"/>
              </a:rPr>
              <a:t>It betters the visibility of what is being presented. This makes the teaching process a lot simpler because you don’t have to worry about whether or not the pupils can see what is being presented to them. </a:t>
            </a:r>
          </a:p>
          <a:p>
            <a:pPr marL="285750" indent="-285750">
              <a:buFont typeface="Arial" panose="020B0604020202020204" pitchFamily="34" charset="0"/>
              <a:buChar char="•"/>
            </a:pPr>
            <a:endParaRPr lang="en-GB" sz="1400" dirty="0">
              <a:solidFill>
                <a:schemeClr val="tx2"/>
              </a:solidFill>
              <a:latin typeface="Trebuchet MS" panose="020B0603020202020204" pitchFamily="34" charset="0"/>
            </a:endParaRPr>
          </a:p>
          <a:p>
            <a:pPr marL="285750" indent="-285750">
              <a:buFont typeface="Arial" panose="020B0604020202020204" pitchFamily="34" charset="0"/>
              <a:buChar char="•"/>
            </a:pPr>
            <a:r>
              <a:rPr lang="en-GB" sz="1400" dirty="0">
                <a:solidFill>
                  <a:schemeClr val="tx2"/>
                </a:solidFill>
                <a:latin typeface="Trebuchet MS" panose="020B0603020202020204" pitchFamily="34" charset="0"/>
              </a:rPr>
              <a:t>It captivates the pupils, because whatever is being presented will be on a big screen for everyone to see. This will increase the engagement of the pupils.</a:t>
            </a:r>
          </a:p>
          <a:p>
            <a:pPr marL="285750" indent="-285750">
              <a:buFont typeface="Arial" panose="020B0604020202020204" pitchFamily="34" charset="0"/>
              <a:buChar char="•"/>
            </a:pPr>
            <a:endParaRPr lang="en-GB" sz="1400" dirty="0">
              <a:latin typeface="Trebuchet MS" panose="020B0603020202020204" pitchFamily="34" charset="0"/>
            </a:endParaRPr>
          </a:p>
        </p:txBody>
      </p:sp>
      <p:sp>
        <p:nvSpPr>
          <p:cNvPr id="5" name="TextBox 4">
            <a:extLst>
              <a:ext uri="{FF2B5EF4-FFF2-40B4-BE49-F238E27FC236}">
                <a16:creationId xmlns:a16="http://schemas.microsoft.com/office/drawing/2014/main" id="{589AE854-5270-0EE3-780D-C72A7575BDFA}"/>
              </a:ext>
            </a:extLst>
          </p:cNvPr>
          <p:cNvSpPr txBox="1"/>
          <p:nvPr/>
        </p:nvSpPr>
        <p:spPr>
          <a:xfrm>
            <a:off x="6096000" y="4139381"/>
            <a:ext cx="4581832" cy="2031325"/>
          </a:xfrm>
          <a:prstGeom prst="rect">
            <a:avLst/>
          </a:prstGeom>
          <a:solidFill>
            <a:schemeClr val="bg1"/>
          </a:solidFill>
          <a:ln w="28575">
            <a:solidFill>
              <a:srgbClr val="00B0F0"/>
            </a:solidFill>
          </a:ln>
        </p:spPr>
        <p:txBody>
          <a:bodyPr wrap="square" rtlCol="0">
            <a:spAutoFit/>
          </a:bodyPr>
          <a:lstStyle/>
          <a:p>
            <a:r>
              <a:rPr lang="en-GB" sz="1400" dirty="0">
                <a:solidFill>
                  <a:srgbClr val="002060"/>
                </a:solidFill>
                <a:latin typeface="Trebuchet MS" panose="020B0603020202020204" pitchFamily="34" charset="0"/>
              </a:rPr>
              <a:t>What are the negatives?</a:t>
            </a:r>
          </a:p>
          <a:p>
            <a:endParaRPr lang="en-GB" sz="1400" dirty="0">
              <a:solidFill>
                <a:srgbClr val="002060"/>
              </a:solidFill>
              <a:latin typeface="Trebuchet MS" panose="020B0603020202020204" pitchFamily="34" charset="0"/>
            </a:endParaRPr>
          </a:p>
          <a:p>
            <a:pPr marL="285750" indent="-285750">
              <a:buFont typeface="Arial" panose="020B0604020202020204" pitchFamily="34" charset="0"/>
              <a:buChar char="•"/>
            </a:pPr>
            <a:r>
              <a:rPr lang="en-GB" sz="1400" dirty="0">
                <a:solidFill>
                  <a:srgbClr val="002060"/>
                </a:solidFill>
                <a:latin typeface="Trebuchet MS" panose="020B0603020202020204" pitchFamily="34" charset="0"/>
              </a:rPr>
              <a:t>They are expensive.</a:t>
            </a:r>
          </a:p>
          <a:p>
            <a:pPr marL="285750" indent="-285750">
              <a:buFont typeface="Arial" panose="020B0604020202020204" pitchFamily="34" charset="0"/>
              <a:buChar char="•"/>
            </a:pPr>
            <a:endParaRPr lang="en-GB" sz="1400" dirty="0">
              <a:solidFill>
                <a:srgbClr val="002060"/>
              </a:solidFill>
              <a:latin typeface="Trebuchet MS" panose="020B0603020202020204" pitchFamily="34" charset="0"/>
            </a:endParaRPr>
          </a:p>
          <a:p>
            <a:pPr marL="285750" indent="-285750">
              <a:buFont typeface="Arial" panose="020B0604020202020204" pitchFamily="34" charset="0"/>
              <a:buChar char="•"/>
            </a:pPr>
            <a:r>
              <a:rPr lang="en-GB" sz="1400" dirty="0">
                <a:solidFill>
                  <a:srgbClr val="002060"/>
                </a:solidFill>
                <a:latin typeface="Trebuchet MS" panose="020B0603020202020204" pitchFamily="34" charset="0"/>
              </a:rPr>
              <a:t>Could be a distraction, students might become distracted by the technology itself rather than focusing on the content being presented. This can lead to disengagement if they are more interested in the device than the lesson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083F1-569A-3693-B1B8-A434B8824253}"/>
              </a:ext>
            </a:extLst>
          </p:cNvPr>
          <p:cNvSpPr txBox="1">
            <a:spLocks noGrp="1"/>
          </p:cNvSpPr>
          <p:nvPr>
            <p:ph type="ctrTitle"/>
          </p:nvPr>
        </p:nvSpPr>
        <p:spPr>
          <a:xfrm>
            <a:off x="4136571" y="163285"/>
            <a:ext cx="2720799" cy="621837"/>
          </a:xfrm>
        </p:spPr>
        <p:txBody>
          <a:bodyPr/>
          <a:lstStyle/>
          <a:p>
            <a:pPr algn="ctr"/>
            <a:r>
              <a:rPr lang="en-GB" sz="4000" u="sng" dirty="0">
                <a:solidFill>
                  <a:srgbClr val="002060"/>
                </a:solidFill>
              </a:rPr>
              <a:t>Visualiser</a:t>
            </a:r>
          </a:p>
        </p:txBody>
      </p:sp>
      <p:sp>
        <p:nvSpPr>
          <p:cNvPr id="7" name="TextBox 6">
            <a:extLst>
              <a:ext uri="{FF2B5EF4-FFF2-40B4-BE49-F238E27FC236}">
                <a16:creationId xmlns:a16="http://schemas.microsoft.com/office/drawing/2014/main" id="{7F116285-3C7F-274F-52BA-0C5CE3D1CFC0}"/>
              </a:ext>
            </a:extLst>
          </p:cNvPr>
          <p:cNvSpPr txBox="1"/>
          <p:nvPr/>
        </p:nvSpPr>
        <p:spPr>
          <a:xfrm>
            <a:off x="250370" y="3570514"/>
            <a:ext cx="11081657" cy="286232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2060"/>
                </a:solidFill>
                <a:latin typeface="Trebuchet MS" panose="020B0603020202020204" pitchFamily="34" charset="0"/>
              </a:rPr>
              <a:t>I demonstrated how to use a magnet under the visualiser by using the numerous objects the pupils found on their tables.</a:t>
            </a:r>
          </a:p>
          <a:p>
            <a:pPr marL="285750" indent="-285750">
              <a:buFont typeface="Arial" panose="020B0604020202020204" pitchFamily="34" charset="0"/>
              <a:buChar char="•"/>
            </a:pPr>
            <a:endParaRPr lang="en-GB" dirty="0">
              <a:solidFill>
                <a:srgbClr val="002060"/>
              </a:solidFill>
              <a:latin typeface="Trebuchet MS" panose="020B0603020202020204" pitchFamily="34" charset="0"/>
            </a:endParaRPr>
          </a:p>
          <a:p>
            <a:pPr marL="285750" indent="-285750">
              <a:buFont typeface="Arial" panose="020B0604020202020204" pitchFamily="34" charset="0"/>
              <a:buChar char="•"/>
            </a:pPr>
            <a:r>
              <a:rPr lang="en-GB" dirty="0">
                <a:solidFill>
                  <a:srgbClr val="002060"/>
                </a:solidFill>
                <a:latin typeface="Trebuchet MS" panose="020B0603020202020204" pitchFamily="34" charset="0"/>
              </a:rPr>
              <a:t>It helped me assess whether pupils understood what objects were magnetic or not before we go into the task itself. I received a pair of scissors from all tables, a lead off a pencil on another table and a zip from a pencil case from another table. These items, suggested to me that most of the pupils understood what items were magnetic. But the visualiser gave me the opportunity to demonstrate that the lead from a pencil is not magnetic. I also raised the question, “what do we think this means about the lead from a pencil?” It is not a metal. This would improve the overall critical thinking of the pupils. </a:t>
            </a:r>
          </a:p>
        </p:txBody>
      </p:sp>
      <p:pic>
        <p:nvPicPr>
          <p:cNvPr id="3" name="Picture 2" descr="Image result for visualiser">
            <a:extLst>
              <a:ext uri="{FF2B5EF4-FFF2-40B4-BE49-F238E27FC236}">
                <a16:creationId xmlns:a16="http://schemas.microsoft.com/office/drawing/2014/main" id="{432C2A36-3088-94DF-DB61-377BE72128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9004" y="1031723"/>
            <a:ext cx="1715932" cy="20358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A1E4A46-1BB2-4CFC-9B1B-23DD6010A83E}"/>
              </a:ext>
            </a:extLst>
          </p:cNvPr>
          <p:cNvSpPr txBox="1"/>
          <p:nvPr/>
        </p:nvSpPr>
        <p:spPr>
          <a:xfrm>
            <a:off x="5250425" y="3144708"/>
            <a:ext cx="1495321"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a:t>
            </a:r>
            <a:r>
              <a:rPr lang="en-GB" sz="1200" b="0" i="0" dirty="0" err="1">
                <a:solidFill>
                  <a:srgbClr val="2C3E50"/>
                </a:solidFill>
                <a:effectLst/>
                <a:latin typeface="Roboto" panose="02000000000000000000" pitchFamily="2" charset="0"/>
              </a:rPr>
              <a:t>SchoolCare</a:t>
            </a:r>
            <a:r>
              <a:rPr lang="en-GB" sz="1200" b="0" i="0" dirty="0">
                <a:solidFill>
                  <a:srgbClr val="2C3E50"/>
                </a:solidFill>
                <a:effectLst/>
                <a:latin typeface="Roboto" panose="02000000000000000000" pitchFamily="2" charset="0"/>
              </a:rPr>
              <a:t>, 2014)</a:t>
            </a:r>
            <a:endParaRPr lang="en-GB"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C90D3-1207-C69E-1736-FEE92F9D535F}"/>
              </a:ext>
            </a:extLst>
          </p:cNvPr>
          <p:cNvSpPr txBox="1">
            <a:spLocks noGrp="1"/>
          </p:cNvSpPr>
          <p:nvPr>
            <p:ph type="ctrTitle"/>
          </p:nvPr>
        </p:nvSpPr>
        <p:spPr>
          <a:xfrm>
            <a:off x="3493396" y="185058"/>
            <a:ext cx="3794274" cy="948408"/>
          </a:xfrm>
        </p:spPr>
        <p:txBody>
          <a:bodyPr/>
          <a:lstStyle/>
          <a:p>
            <a:pPr algn="l"/>
            <a:r>
              <a:rPr lang="en-GB" dirty="0">
                <a:solidFill>
                  <a:srgbClr val="002060"/>
                </a:solidFill>
              </a:rPr>
              <a:t>Conclusion</a:t>
            </a:r>
          </a:p>
        </p:txBody>
      </p:sp>
      <p:sp>
        <p:nvSpPr>
          <p:cNvPr id="4" name="TextBox 3">
            <a:extLst>
              <a:ext uri="{FF2B5EF4-FFF2-40B4-BE49-F238E27FC236}">
                <a16:creationId xmlns:a16="http://schemas.microsoft.com/office/drawing/2014/main" id="{A8E90245-18EE-4F64-C252-9661A328E602}"/>
              </a:ext>
            </a:extLst>
          </p:cNvPr>
          <p:cNvSpPr txBox="1"/>
          <p:nvPr/>
        </p:nvSpPr>
        <p:spPr>
          <a:xfrm>
            <a:off x="413657" y="1545771"/>
            <a:ext cx="11364686" cy="2062103"/>
          </a:xfrm>
          <a:prstGeom prst="rect">
            <a:avLst/>
          </a:prstGeom>
          <a:solidFill>
            <a:schemeClr val="bg1"/>
          </a:solidFill>
          <a:ln>
            <a:solidFill>
              <a:srgbClr val="0070C0"/>
            </a:solidFill>
          </a:ln>
        </p:spPr>
        <p:txBody>
          <a:bodyPr wrap="square" rtlCol="0">
            <a:spAutoFit/>
          </a:bodyPr>
          <a:lstStyle/>
          <a:p>
            <a:r>
              <a:rPr lang="en-GB" sz="1600" dirty="0">
                <a:solidFill>
                  <a:srgbClr val="002060"/>
                </a:solidFill>
                <a:latin typeface="Trebuchet MS" panose="020B0603020202020204" pitchFamily="34" charset="0"/>
              </a:rPr>
              <a:t>I believe </a:t>
            </a:r>
            <a:r>
              <a:rPr lang="en-GB" sz="1600" dirty="0" err="1">
                <a:solidFill>
                  <a:srgbClr val="002060"/>
                </a:solidFill>
                <a:latin typeface="Trebuchet MS" panose="020B0603020202020204" pitchFamily="34" charset="0"/>
              </a:rPr>
              <a:t>AfL</a:t>
            </a:r>
            <a:r>
              <a:rPr lang="en-GB" sz="1600" dirty="0">
                <a:solidFill>
                  <a:srgbClr val="002060"/>
                </a:solidFill>
                <a:latin typeface="Trebuchet MS" panose="020B0603020202020204" pitchFamily="34" charset="0"/>
              </a:rPr>
              <a:t> is vital because as mentioned previously it</a:t>
            </a:r>
            <a:r>
              <a:rPr lang="en-US" sz="1600" dirty="0">
                <a:solidFill>
                  <a:srgbClr val="002060"/>
                </a:solidFill>
                <a:latin typeface="Trebuchet MS" panose="020B0603020202020204" pitchFamily="34" charset="0"/>
              </a:rPr>
              <a:t> provides valuable insights into each student's understanding of specific concepts or topics. This deeper awareness allows teachers to tailor their support, helping individual students make meaningful progress. However, it is also very important to know your class before applying certain </a:t>
            </a:r>
            <a:r>
              <a:rPr lang="en-US" sz="1600" dirty="0" err="1">
                <a:solidFill>
                  <a:srgbClr val="002060"/>
                </a:solidFill>
                <a:latin typeface="Trebuchet MS" panose="020B0603020202020204" pitchFamily="34" charset="0"/>
              </a:rPr>
              <a:t>AfL</a:t>
            </a:r>
            <a:r>
              <a:rPr lang="en-US" sz="1600" dirty="0">
                <a:solidFill>
                  <a:srgbClr val="002060"/>
                </a:solidFill>
                <a:latin typeface="Trebuchet MS" panose="020B0603020202020204" pitchFamily="34" charset="0"/>
              </a:rPr>
              <a:t> strategies into your teaching. For example, you could have an energetic class that like to fidget with different objects. So, traffic cones or cups might be more of a distraction to them than a benefit. Therefore, a less practical and simpler approach, like thumbs up / thumbs down would be much less of a disruption to the fluidity of the lesson and the quality of learning that the pupils will be receiving. </a:t>
            </a:r>
          </a:p>
          <a:p>
            <a:r>
              <a:rPr lang="en-GB" sz="1600" dirty="0">
                <a:solidFill>
                  <a:srgbClr val="002060"/>
                </a:solidFill>
                <a:latin typeface="Trebuchet MS" panose="020B0603020202020204" pitchFamily="34" charset="0"/>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B2EDB-972C-8C4F-B757-33841AD5F912}"/>
              </a:ext>
            </a:extLst>
          </p:cNvPr>
          <p:cNvSpPr txBox="1">
            <a:spLocks noGrp="1"/>
          </p:cNvSpPr>
          <p:nvPr>
            <p:ph type="ctrTitle"/>
          </p:nvPr>
        </p:nvSpPr>
        <p:spPr>
          <a:xfrm>
            <a:off x="1389083" y="314626"/>
            <a:ext cx="7766931" cy="855357"/>
          </a:xfrm>
        </p:spPr>
        <p:txBody>
          <a:bodyPr/>
          <a:lstStyle/>
          <a:p>
            <a:pPr lvl="0" algn="l"/>
            <a:r>
              <a:rPr lang="en-GB"/>
              <a:t>Reference list</a:t>
            </a:r>
          </a:p>
        </p:txBody>
      </p:sp>
      <p:sp>
        <p:nvSpPr>
          <p:cNvPr id="8" name="TextBox 7">
            <a:extLst>
              <a:ext uri="{FF2B5EF4-FFF2-40B4-BE49-F238E27FC236}">
                <a16:creationId xmlns:a16="http://schemas.microsoft.com/office/drawing/2014/main" id="{03763FFA-864F-F37C-C955-C216A8A51351}"/>
              </a:ext>
            </a:extLst>
          </p:cNvPr>
          <p:cNvSpPr txBox="1"/>
          <p:nvPr/>
        </p:nvSpPr>
        <p:spPr>
          <a:xfrm>
            <a:off x="19803" y="3801697"/>
            <a:ext cx="6100916" cy="553998"/>
          </a:xfrm>
          <a:prstGeom prst="rect">
            <a:avLst/>
          </a:prstGeom>
          <a:noFill/>
        </p:spPr>
        <p:txBody>
          <a:bodyPr wrap="square">
            <a:spAutoFit/>
          </a:bodyPr>
          <a:lstStyle/>
          <a:p>
            <a:pPr algn="l"/>
            <a:r>
              <a:rPr lang="en-US" sz="1200" b="0" i="0" dirty="0" err="1">
                <a:solidFill>
                  <a:srgbClr val="000000"/>
                </a:solidFill>
                <a:effectLst/>
                <a:latin typeface="Calibri" panose="020F0502020204030204" pitchFamily="34" charset="0"/>
              </a:rPr>
              <a:t>Boud</a:t>
            </a:r>
            <a:r>
              <a:rPr lang="en-US" sz="1200" b="0" i="0" dirty="0">
                <a:solidFill>
                  <a:srgbClr val="000000"/>
                </a:solidFill>
                <a:effectLst/>
                <a:latin typeface="Calibri" panose="020F0502020204030204" pitchFamily="34" charset="0"/>
              </a:rPr>
              <a:t>, D. (1995). </a:t>
            </a:r>
            <a:r>
              <a:rPr lang="en-US" sz="1200" b="0" i="1" dirty="0">
                <a:solidFill>
                  <a:srgbClr val="000000"/>
                </a:solidFill>
                <a:effectLst/>
                <a:latin typeface="Calibri" panose="020F0502020204030204" pitchFamily="34" charset="0"/>
              </a:rPr>
              <a:t>Enhancing learning through self-assessment.</a:t>
            </a:r>
            <a:r>
              <a:rPr lang="en-US" sz="1200" b="0" i="0" dirty="0">
                <a:solidFill>
                  <a:srgbClr val="000000"/>
                </a:solidFill>
                <a:effectLst/>
                <a:latin typeface="Calibri" panose="020F0502020204030204" pitchFamily="34" charset="0"/>
              </a:rPr>
              <a:t> Routledge.</a:t>
            </a:r>
          </a:p>
          <a:p>
            <a:pPr algn="l"/>
            <a:r>
              <a:rPr lang="en-US" b="0" i="0" dirty="0">
                <a:solidFill>
                  <a:srgbClr val="000000"/>
                </a:solidFill>
                <a:effectLst/>
                <a:latin typeface="Calibri" panose="020F0502020204030204" pitchFamily="34" charset="0"/>
              </a:rPr>
              <a:t>‌</a:t>
            </a:r>
          </a:p>
        </p:txBody>
      </p:sp>
      <p:sp>
        <p:nvSpPr>
          <p:cNvPr id="14" name="TextBox 13">
            <a:extLst>
              <a:ext uri="{FF2B5EF4-FFF2-40B4-BE49-F238E27FC236}">
                <a16:creationId xmlns:a16="http://schemas.microsoft.com/office/drawing/2014/main" id="{18E39262-7421-DB6A-6E9F-388980B2678C}"/>
              </a:ext>
            </a:extLst>
          </p:cNvPr>
          <p:cNvSpPr txBox="1"/>
          <p:nvPr/>
        </p:nvSpPr>
        <p:spPr>
          <a:xfrm>
            <a:off x="5638937" y="2825965"/>
            <a:ext cx="5599471" cy="646331"/>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Indeed Career Guide. (n.d.). </a:t>
            </a:r>
            <a:r>
              <a:rPr lang="en-US" sz="1200" b="0" i="1" dirty="0">
                <a:solidFill>
                  <a:srgbClr val="000000"/>
                </a:solidFill>
                <a:effectLst/>
                <a:latin typeface="Calibri" panose="020F0502020204030204" pitchFamily="34" charset="0"/>
              </a:rPr>
              <a:t>8 types of learning styles (with tips and benefits)</a:t>
            </a:r>
            <a:r>
              <a:rPr lang="en-US" sz="1200" b="0" i="0" dirty="0">
                <a:solidFill>
                  <a:srgbClr val="000000"/>
                </a:solidFill>
                <a:effectLst/>
                <a:latin typeface="Calibri" panose="020F0502020204030204" pitchFamily="34" charset="0"/>
              </a:rPr>
              <a:t>.</a:t>
            </a:r>
          </a:p>
          <a:p>
            <a:pPr algn="l"/>
            <a:r>
              <a:rPr lang="en-US" sz="1200" b="0" i="0" dirty="0">
                <a:solidFill>
                  <a:srgbClr val="000000"/>
                </a:solidFill>
                <a:effectLst/>
                <a:latin typeface="Calibri" panose="020F0502020204030204" pitchFamily="34" charset="0"/>
              </a:rPr>
              <a:t> Available at: </a:t>
            </a:r>
            <a:r>
              <a:rPr lang="en-US" sz="1200" dirty="0">
                <a:hlinkClick r:id="rId2"/>
              </a:rPr>
              <a:t>8 types of learning styles (With helpful tips and benefits) | Indeed.com UK</a:t>
            </a:r>
            <a:r>
              <a:rPr lang="en-US" sz="1200" b="0" i="0" dirty="0">
                <a:solidFill>
                  <a:srgbClr val="000000"/>
                </a:solidFill>
                <a:effectLst/>
                <a:latin typeface="Calibri" panose="020F0502020204030204" pitchFamily="34" charset="0"/>
              </a:rPr>
              <a:t>‌</a:t>
            </a:r>
          </a:p>
        </p:txBody>
      </p:sp>
      <p:sp>
        <p:nvSpPr>
          <p:cNvPr id="16" name="TextBox 15">
            <a:extLst>
              <a:ext uri="{FF2B5EF4-FFF2-40B4-BE49-F238E27FC236}">
                <a16:creationId xmlns:a16="http://schemas.microsoft.com/office/drawing/2014/main" id="{BFF142C1-A237-EE2A-E7CA-53D4CE66AB52}"/>
              </a:ext>
            </a:extLst>
          </p:cNvPr>
          <p:cNvSpPr txBox="1"/>
          <p:nvPr/>
        </p:nvSpPr>
        <p:spPr>
          <a:xfrm>
            <a:off x="5923797" y="5914516"/>
            <a:ext cx="6248400" cy="923330"/>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Twinkl.co.uk. (2021). </a:t>
            </a:r>
            <a:r>
              <a:rPr lang="en-US" sz="1200" b="0" i="1" dirty="0">
                <a:solidFill>
                  <a:srgbClr val="000000"/>
                </a:solidFill>
                <a:effectLst/>
                <a:latin typeface="Calibri" panose="020F0502020204030204" pitchFamily="34" charset="0"/>
              </a:rPr>
              <a:t>15 Assessment for Learning Strategies and Ideas You Can Try This Term</a:t>
            </a:r>
            <a:r>
              <a:rPr lang="en-US" sz="1200" b="0" i="0" dirty="0">
                <a:solidFill>
                  <a:srgbClr val="000000"/>
                </a:solidFill>
                <a:effectLst/>
                <a:latin typeface="Calibri" panose="020F0502020204030204" pitchFamily="34" charset="0"/>
              </a:rPr>
              <a:t>. </a:t>
            </a:r>
          </a:p>
          <a:p>
            <a:r>
              <a:rPr lang="en-US" sz="1200" b="0" i="0" dirty="0">
                <a:solidFill>
                  <a:srgbClr val="000000"/>
                </a:solidFill>
                <a:effectLst/>
                <a:latin typeface="Calibri" panose="020F0502020204030204" pitchFamily="34" charset="0"/>
              </a:rPr>
              <a:t>Available at: ‌</a:t>
            </a:r>
            <a:r>
              <a:rPr lang="en-US" sz="1200" dirty="0">
                <a:solidFill>
                  <a:schemeClr val="tx2">
                    <a:lumMod val="75000"/>
                    <a:lumOff val="25000"/>
                  </a:schemeClr>
                </a:solidFill>
                <a:hlinkClick r:id="rId3">
                  <a:extLst>
                    <a:ext uri="{A12FA001-AC4F-418D-AE19-62706E023703}">
                      <ahyp:hlinkClr xmlns:ahyp="http://schemas.microsoft.com/office/drawing/2018/hyperlinkcolor" val="tx"/>
                    </a:ext>
                  </a:extLst>
                </a:hlinkClick>
              </a:rPr>
              <a:t>15 Assessment for Learning Strategies and Ideas You Can Try This Term</a:t>
            </a:r>
            <a:endParaRPr lang="en-US" sz="1200" dirty="0">
              <a:solidFill>
                <a:schemeClr val="tx2">
                  <a:lumMod val="75000"/>
                  <a:lumOff val="25000"/>
                </a:schemeClr>
              </a:solidFill>
            </a:endParaRPr>
          </a:p>
          <a:p>
            <a:r>
              <a:rPr lang="en-US" sz="1200" dirty="0"/>
              <a:t>Accessed: 15</a:t>
            </a:r>
            <a:r>
              <a:rPr lang="en-US" sz="1200" baseline="30000" dirty="0"/>
              <a:t>th</a:t>
            </a:r>
            <a:r>
              <a:rPr lang="en-US" sz="1200" dirty="0"/>
              <a:t> January 2025</a:t>
            </a:r>
            <a:endParaRPr lang="en-GB" sz="1200" dirty="0"/>
          </a:p>
          <a:p>
            <a:pPr algn="l"/>
            <a:endParaRPr lang="en-US" b="0" i="0" dirty="0">
              <a:solidFill>
                <a:srgbClr val="000000"/>
              </a:solidFill>
              <a:effectLst/>
              <a:latin typeface="Calibri" panose="020F0502020204030204" pitchFamily="34" charset="0"/>
            </a:endParaRPr>
          </a:p>
        </p:txBody>
      </p:sp>
      <p:sp>
        <p:nvSpPr>
          <p:cNvPr id="22" name="TextBox 21">
            <a:extLst>
              <a:ext uri="{FF2B5EF4-FFF2-40B4-BE49-F238E27FC236}">
                <a16:creationId xmlns:a16="http://schemas.microsoft.com/office/drawing/2014/main" id="{219AF698-3CFE-541F-634D-4C37DB23B2E0}"/>
              </a:ext>
            </a:extLst>
          </p:cNvPr>
          <p:cNvSpPr txBox="1"/>
          <p:nvPr/>
        </p:nvSpPr>
        <p:spPr>
          <a:xfrm>
            <a:off x="19803" y="5903893"/>
            <a:ext cx="6184490" cy="954107"/>
          </a:xfrm>
          <a:prstGeom prst="rect">
            <a:avLst/>
          </a:prstGeom>
          <a:noFill/>
        </p:spPr>
        <p:txBody>
          <a:bodyPr wrap="square">
            <a:spAutoFit/>
          </a:bodyPr>
          <a:lstStyle/>
          <a:p>
            <a:pPr algn="l"/>
            <a:r>
              <a:rPr lang="en-US" sz="1400" b="0" i="0" dirty="0">
                <a:solidFill>
                  <a:srgbClr val="000000"/>
                </a:solidFill>
                <a:effectLst/>
                <a:latin typeface="Calibri" panose="020F0502020204030204" pitchFamily="34" charset="0"/>
              </a:rPr>
              <a:t>Formative Assessment. (n.d.). </a:t>
            </a:r>
            <a:r>
              <a:rPr lang="en-US" sz="1400" b="0" i="1" dirty="0">
                <a:solidFill>
                  <a:srgbClr val="000000"/>
                </a:solidFill>
                <a:effectLst/>
                <a:latin typeface="Calibri" panose="020F0502020204030204" pitchFamily="34" charset="0"/>
              </a:rPr>
              <a:t>Formative Assessment: Thumbs Up, Thumbs Down, Thumbs All-Around</a:t>
            </a:r>
            <a:r>
              <a:rPr lang="en-US" sz="1400" b="0" i="0" dirty="0">
                <a:solidFill>
                  <a:srgbClr val="000000"/>
                </a:solidFill>
                <a:effectLst/>
                <a:latin typeface="Calibri" panose="020F0502020204030204" pitchFamily="34" charset="0"/>
              </a:rPr>
              <a:t>. </a:t>
            </a:r>
            <a:endParaRPr lang="en-US" sz="1400" dirty="0">
              <a:solidFill>
                <a:srgbClr val="000000"/>
              </a:solidFill>
              <a:latin typeface="Calibri" panose="020F0502020204030204" pitchFamily="34" charset="0"/>
            </a:endParaRPr>
          </a:p>
          <a:p>
            <a:pPr algn="l"/>
            <a:r>
              <a:rPr lang="en-US" sz="1400" b="0" i="0" dirty="0">
                <a:solidFill>
                  <a:srgbClr val="000000"/>
                </a:solidFill>
                <a:effectLst/>
                <a:latin typeface="Calibri" panose="020F0502020204030204" pitchFamily="34" charset="0"/>
              </a:rPr>
              <a:t>Available at:</a:t>
            </a:r>
            <a:r>
              <a:rPr lang="en-US" sz="1400" dirty="0">
                <a:solidFill>
                  <a:srgbClr val="000000"/>
                </a:solidFill>
                <a:latin typeface="Calibri" panose="020F0502020204030204" pitchFamily="34" charset="0"/>
              </a:rPr>
              <a:t>  </a:t>
            </a:r>
            <a:r>
              <a:rPr lang="en-US" sz="1400" dirty="0">
                <a:hlinkClick r:id="rId4"/>
              </a:rPr>
              <a:t>Formative Assessment: Thumbs Up, Thumbs Down, Thumbs All-Around</a:t>
            </a:r>
            <a:r>
              <a:rPr lang="en-US" sz="1400" b="0" i="0" dirty="0">
                <a:solidFill>
                  <a:srgbClr val="000000"/>
                </a:solidFill>
                <a:effectLst/>
                <a:latin typeface="Calibri" panose="020F0502020204030204" pitchFamily="34" charset="0"/>
              </a:rPr>
              <a:t>‌</a:t>
            </a:r>
          </a:p>
        </p:txBody>
      </p:sp>
      <p:sp>
        <p:nvSpPr>
          <p:cNvPr id="24" name="TextBox 23">
            <a:extLst>
              <a:ext uri="{FF2B5EF4-FFF2-40B4-BE49-F238E27FC236}">
                <a16:creationId xmlns:a16="http://schemas.microsoft.com/office/drawing/2014/main" id="{C5AD39B8-29F6-7635-71D8-E971EB5CA366}"/>
              </a:ext>
            </a:extLst>
          </p:cNvPr>
          <p:cNvSpPr txBox="1"/>
          <p:nvPr/>
        </p:nvSpPr>
        <p:spPr>
          <a:xfrm>
            <a:off x="5638937" y="5316844"/>
            <a:ext cx="6248399" cy="646331"/>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Steele, A. (2019). </a:t>
            </a:r>
            <a:r>
              <a:rPr lang="en-US" sz="1200" b="0" i="1" dirty="0">
                <a:solidFill>
                  <a:srgbClr val="000000"/>
                </a:solidFill>
                <a:effectLst/>
                <a:latin typeface="Calibri" panose="020F0502020204030204" pitchFamily="34" charset="0"/>
              </a:rPr>
              <a:t>What is assessment for learning and what are the benefits?</a:t>
            </a:r>
            <a:r>
              <a:rPr lang="en-US" sz="1200" b="0" i="0" dirty="0">
                <a:solidFill>
                  <a:srgbClr val="000000"/>
                </a:solidFill>
                <a:effectLst/>
                <a:latin typeface="Calibri" panose="020F0502020204030204" pitchFamily="34" charset="0"/>
              </a:rPr>
              <a:t> Brighter Thinking Blog | Cambridge University Press. </a:t>
            </a:r>
          </a:p>
          <a:p>
            <a:pPr algn="l"/>
            <a:r>
              <a:rPr lang="en-US" sz="1200" b="0" i="0" dirty="0">
                <a:solidFill>
                  <a:srgbClr val="000000"/>
                </a:solidFill>
                <a:effectLst/>
                <a:latin typeface="Calibri" panose="020F0502020204030204" pitchFamily="34" charset="0"/>
              </a:rPr>
              <a:t>Available at: ‌</a:t>
            </a:r>
            <a:r>
              <a:rPr lang="en-US" sz="1200" dirty="0">
                <a:hlinkClick r:id="rId5"/>
              </a:rPr>
              <a:t>What is assessment for learning and what are the benefits | Cambridge</a:t>
            </a:r>
            <a:endParaRPr lang="en-US" sz="1200" b="0" i="0" dirty="0">
              <a:solidFill>
                <a:srgbClr val="000000"/>
              </a:solidFill>
              <a:effectLst/>
              <a:latin typeface="Calibri" panose="020F0502020204030204" pitchFamily="34" charset="0"/>
            </a:endParaRPr>
          </a:p>
        </p:txBody>
      </p:sp>
      <p:sp>
        <p:nvSpPr>
          <p:cNvPr id="28" name="TextBox 27">
            <a:extLst>
              <a:ext uri="{FF2B5EF4-FFF2-40B4-BE49-F238E27FC236}">
                <a16:creationId xmlns:a16="http://schemas.microsoft.com/office/drawing/2014/main" id="{884B6F7F-EE83-8646-067C-53E5C5C69788}"/>
              </a:ext>
            </a:extLst>
          </p:cNvPr>
          <p:cNvSpPr txBox="1"/>
          <p:nvPr/>
        </p:nvSpPr>
        <p:spPr>
          <a:xfrm>
            <a:off x="0" y="4217953"/>
            <a:ext cx="6184490" cy="830997"/>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Cathy (2021). </a:t>
            </a:r>
            <a:r>
              <a:rPr lang="en-US" sz="1200" b="0" i="1" dirty="0" err="1">
                <a:solidFill>
                  <a:srgbClr val="000000"/>
                </a:solidFill>
                <a:effectLst/>
                <a:latin typeface="Calibri" panose="020F0502020204030204" pitchFamily="34" charset="0"/>
              </a:rPr>
              <a:t>Visualisers</a:t>
            </a:r>
            <a:r>
              <a:rPr lang="en-US" sz="1200" b="0" i="1" dirty="0">
                <a:solidFill>
                  <a:srgbClr val="000000"/>
                </a:solidFill>
                <a:effectLst/>
                <a:latin typeface="Calibri" panose="020F0502020204030204" pitchFamily="34" charset="0"/>
              </a:rPr>
              <a:t>: The Powerful Benefits in Your Classroom. Setup Today. </a:t>
            </a:r>
            <a:r>
              <a:rPr lang="en-US" sz="1200" b="0" i="1" dirty="0" err="1">
                <a:solidFill>
                  <a:srgbClr val="000000"/>
                </a:solidFill>
                <a:effectLst/>
                <a:latin typeface="Calibri" panose="020F0502020204030204" pitchFamily="34" charset="0"/>
              </a:rPr>
              <a:t>Meritec</a:t>
            </a:r>
            <a:r>
              <a:rPr lang="en-US" sz="1200" b="0" i="0" dirty="0">
                <a:solidFill>
                  <a:srgbClr val="000000"/>
                </a:solidFill>
                <a:effectLst/>
                <a:latin typeface="Calibri" panose="020F0502020204030204" pitchFamily="34" charset="0"/>
              </a:rPr>
              <a:t>. </a:t>
            </a:r>
            <a:r>
              <a:rPr lang="en-US" sz="1200" b="0" i="0" dirty="0" err="1">
                <a:solidFill>
                  <a:srgbClr val="000000"/>
                </a:solidFill>
                <a:effectLst/>
                <a:latin typeface="Calibri" panose="020F0502020204030204" pitchFamily="34" charset="0"/>
              </a:rPr>
              <a:t>Meritec</a:t>
            </a:r>
            <a:r>
              <a:rPr lang="en-US" sz="1200" b="0" i="0" dirty="0">
                <a:solidFill>
                  <a:srgbClr val="000000"/>
                </a:solidFill>
                <a:effectLst/>
                <a:latin typeface="Calibri" panose="020F0502020204030204" pitchFamily="34" charset="0"/>
              </a:rPr>
              <a:t>. </a:t>
            </a:r>
          </a:p>
          <a:p>
            <a:pPr algn="l"/>
            <a:r>
              <a:rPr lang="en-US" sz="1200" b="0" i="0" dirty="0">
                <a:solidFill>
                  <a:srgbClr val="000000"/>
                </a:solidFill>
                <a:effectLst/>
                <a:latin typeface="Calibri" panose="020F0502020204030204" pitchFamily="34" charset="0"/>
              </a:rPr>
              <a:t>Available at: </a:t>
            </a:r>
            <a:r>
              <a:rPr lang="en-US" sz="1200" dirty="0" err="1">
                <a:hlinkClick r:id="rId6"/>
              </a:rPr>
              <a:t>Visualisers</a:t>
            </a:r>
            <a:r>
              <a:rPr lang="en-US" sz="1200" dirty="0">
                <a:hlinkClick r:id="rId6"/>
              </a:rPr>
              <a:t>: The Powerful Benefits in Your Classroom. Setup Today. </a:t>
            </a:r>
            <a:r>
              <a:rPr lang="en-US" sz="1200" dirty="0" err="1">
                <a:hlinkClick r:id="rId6"/>
              </a:rPr>
              <a:t>Meritec</a:t>
            </a:r>
            <a:endParaRPr lang="en-US" sz="1200" dirty="0"/>
          </a:p>
          <a:p>
            <a:pPr algn="l"/>
            <a:r>
              <a:rPr lang="en-US" sz="1200" b="0" i="0" dirty="0">
                <a:solidFill>
                  <a:srgbClr val="000000"/>
                </a:solidFill>
                <a:effectLst/>
                <a:latin typeface="Calibri" panose="020F0502020204030204" pitchFamily="34" charset="0"/>
              </a:rPr>
              <a:t>Accessed: 15</a:t>
            </a:r>
            <a:r>
              <a:rPr lang="en-US" sz="1200" b="0" i="0" baseline="30000" dirty="0">
                <a:solidFill>
                  <a:srgbClr val="000000"/>
                </a:solidFill>
                <a:effectLst/>
                <a:latin typeface="Calibri" panose="020F0502020204030204" pitchFamily="34" charset="0"/>
              </a:rPr>
              <a:t>th</a:t>
            </a:r>
            <a:r>
              <a:rPr lang="en-US" sz="1200" b="0" i="0" dirty="0">
                <a:solidFill>
                  <a:srgbClr val="000000"/>
                </a:solidFill>
                <a:effectLst/>
                <a:latin typeface="Calibri" panose="020F0502020204030204" pitchFamily="34" charset="0"/>
              </a:rPr>
              <a:t> </a:t>
            </a:r>
            <a:r>
              <a:rPr lang="en-US" sz="1200" dirty="0">
                <a:solidFill>
                  <a:srgbClr val="000000"/>
                </a:solidFill>
                <a:latin typeface="Calibri" panose="020F0502020204030204" pitchFamily="34" charset="0"/>
              </a:rPr>
              <a:t>January 2025</a:t>
            </a:r>
            <a:r>
              <a:rPr lang="en-US" sz="1200" b="0" i="0" dirty="0">
                <a:solidFill>
                  <a:srgbClr val="000000"/>
                </a:solidFill>
                <a:effectLst/>
                <a:latin typeface="Calibri" panose="020F0502020204030204" pitchFamily="34" charset="0"/>
              </a:rPr>
              <a:t>‌</a:t>
            </a:r>
          </a:p>
        </p:txBody>
      </p:sp>
      <p:sp>
        <p:nvSpPr>
          <p:cNvPr id="3" name="TextBox 2">
            <a:extLst>
              <a:ext uri="{FF2B5EF4-FFF2-40B4-BE49-F238E27FC236}">
                <a16:creationId xmlns:a16="http://schemas.microsoft.com/office/drawing/2014/main" id="{71FDF1EC-9D6D-FB9D-7FA3-06FBB205E2C3}"/>
              </a:ext>
            </a:extLst>
          </p:cNvPr>
          <p:cNvSpPr txBox="1"/>
          <p:nvPr/>
        </p:nvSpPr>
        <p:spPr>
          <a:xfrm>
            <a:off x="0" y="1357584"/>
            <a:ext cx="6100916" cy="923330"/>
          </a:xfrm>
          <a:prstGeom prst="rect">
            <a:avLst/>
          </a:prstGeom>
          <a:noFill/>
        </p:spPr>
        <p:txBody>
          <a:bodyPr wrap="square">
            <a:spAutoFit/>
          </a:bodyPr>
          <a:lstStyle/>
          <a:p>
            <a:pPr algn="l"/>
            <a:r>
              <a:rPr lang="en-US" sz="1200" b="0" i="0" dirty="0" err="1">
                <a:solidFill>
                  <a:srgbClr val="000000"/>
                </a:solidFill>
                <a:effectLst/>
                <a:latin typeface="Calibri" panose="020F0502020204030204" pitchFamily="34" charset="0"/>
              </a:rPr>
              <a:t>Ablison</a:t>
            </a:r>
            <a:r>
              <a:rPr lang="en-US" sz="1200" b="0" i="0" dirty="0">
                <a:solidFill>
                  <a:srgbClr val="000000"/>
                </a:solidFill>
                <a:effectLst/>
                <a:latin typeface="Calibri" panose="020F0502020204030204" pitchFamily="34" charset="0"/>
              </a:rPr>
              <a:t>. (2024). </a:t>
            </a:r>
            <a:r>
              <a:rPr lang="en-US" sz="1200" b="0" i="1" dirty="0">
                <a:solidFill>
                  <a:srgbClr val="000000"/>
                </a:solidFill>
                <a:effectLst/>
                <a:latin typeface="Calibri" panose="020F0502020204030204" pitchFamily="34" charset="0"/>
              </a:rPr>
              <a:t>Pros and Cons of Exit Tickets | </a:t>
            </a:r>
            <a:r>
              <a:rPr lang="en-US" sz="1200" b="0" i="1" dirty="0" err="1">
                <a:solidFill>
                  <a:srgbClr val="000000"/>
                </a:solidFill>
                <a:effectLst/>
                <a:latin typeface="Calibri" panose="020F0502020204030204" pitchFamily="34" charset="0"/>
              </a:rPr>
              <a:t>Ablison</a:t>
            </a:r>
            <a:r>
              <a:rPr lang="en-US" sz="1200" b="0" i="0" dirty="0">
                <a:solidFill>
                  <a:srgbClr val="000000"/>
                </a:solidFill>
                <a:effectLst/>
                <a:latin typeface="Calibri" panose="020F0502020204030204" pitchFamily="34" charset="0"/>
              </a:rPr>
              <a:t>. </a:t>
            </a:r>
          </a:p>
          <a:p>
            <a:pPr algn="l"/>
            <a:r>
              <a:rPr lang="en-US" sz="1200" b="0" i="0" dirty="0">
                <a:solidFill>
                  <a:srgbClr val="000000"/>
                </a:solidFill>
                <a:effectLst/>
                <a:latin typeface="Calibri" panose="020F0502020204030204" pitchFamily="34" charset="0"/>
              </a:rPr>
              <a:t>Available at: </a:t>
            </a:r>
            <a:r>
              <a:rPr lang="en-US" sz="1200" dirty="0">
                <a:hlinkClick r:id="rId7"/>
              </a:rPr>
              <a:t>Pros and Cons of Exit Tickets | </a:t>
            </a:r>
            <a:r>
              <a:rPr lang="en-US" sz="1200" dirty="0" err="1">
                <a:hlinkClick r:id="rId7"/>
              </a:rPr>
              <a:t>Ablison</a:t>
            </a:r>
            <a:endParaRPr lang="en-US" sz="1200" b="0" i="0" dirty="0">
              <a:solidFill>
                <a:srgbClr val="000000"/>
              </a:solidFill>
              <a:effectLst/>
              <a:latin typeface="Calibri" panose="020F0502020204030204" pitchFamily="34" charset="0"/>
            </a:endParaRPr>
          </a:p>
          <a:p>
            <a:pPr algn="l"/>
            <a:r>
              <a:rPr lang="en-US" sz="1200" b="0" i="0" dirty="0">
                <a:solidFill>
                  <a:srgbClr val="000000"/>
                </a:solidFill>
                <a:effectLst/>
                <a:latin typeface="Calibri" panose="020F0502020204030204" pitchFamily="34" charset="0"/>
              </a:rPr>
              <a:t>Accessed: 15</a:t>
            </a:r>
            <a:r>
              <a:rPr lang="en-US" sz="1200" b="0" i="0" baseline="30000" dirty="0">
                <a:solidFill>
                  <a:srgbClr val="000000"/>
                </a:solidFill>
                <a:effectLst/>
                <a:latin typeface="Calibri" panose="020F0502020204030204" pitchFamily="34" charset="0"/>
              </a:rPr>
              <a:t>th</a:t>
            </a:r>
            <a:r>
              <a:rPr lang="en-US" sz="1200" baseline="30000" dirty="0">
                <a:solidFill>
                  <a:srgbClr val="000000"/>
                </a:solidFill>
                <a:latin typeface="Calibri" panose="020F0502020204030204" pitchFamily="34" charset="0"/>
              </a:rPr>
              <a:t> </a:t>
            </a:r>
            <a:r>
              <a:rPr lang="en-US" sz="1200" b="0" i="0" dirty="0">
                <a:solidFill>
                  <a:srgbClr val="000000"/>
                </a:solidFill>
                <a:effectLst/>
                <a:latin typeface="Calibri" panose="020F0502020204030204" pitchFamily="34" charset="0"/>
              </a:rPr>
              <a:t> January 2025.</a:t>
            </a:r>
          </a:p>
          <a:p>
            <a:pPr algn="l"/>
            <a:r>
              <a:rPr lang="en-US" b="0" i="0" dirty="0">
                <a:solidFill>
                  <a:srgbClr val="000000"/>
                </a:solidFill>
                <a:effectLst/>
                <a:latin typeface="Calibri" panose="020F0502020204030204" pitchFamily="34" charset="0"/>
              </a:rPr>
              <a:t>‌</a:t>
            </a:r>
          </a:p>
        </p:txBody>
      </p:sp>
      <p:sp>
        <p:nvSpPr>
          <p:cNvPr id="4" name="TextBox 3">
            <a:extLst>
              <a:ext uri="{FF2B5EF4-FFF2-40B4-BE49-F238E27FC236}">
                <a16:creationId xmlns:a16="http://schemas.microsoft.com/office/drawing/2014/main" id="{C7DA775D-BE5F-575B-5A63-5060B47EE382}"/>
              </a:ext>
            </a:extLst>
          </p:cNvPr>
          <p:cNvSpPr txBox="1"/>
          <p:nvPr/>
        </p:nvSpPr>
        <p:spPr>
          <a:xfrm>
            <a:off x="-4916" y="2007413"/>
            <a:ext cx="6100916" cy="1292662"/>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Anon, (2024). </a:t>
            </a:r>
            <a:r>
              <a:rPr lang="en-US" sz="1200" b="0" i="1" dirty="0">
                <a:solidFill>
                  <a:srgbClr val="000000"/>
                </a:solidFill>
                <a:effectLst/>
                <a:latin typeface="Calibri" panose="020F0502020204030204" pitchFamily="34" charset="0"/>
              </a:rPr>
              <a:t>Dylan Wiliam’s Five Brilliant Formative Assessment Strategies - The Teaching Couple</a:t>
            </a:r>
            <a:r>
              <a:rPr lang="en-US" sz="1200" b="0" i="0" dirty="0">
                <a:solidFill>
                  <a:srgbClr val="000000"/>
                </a:solidFill>
                <a:effectLst/>
                <a:latin typeface="Calibri" panose="020F0502020204030204" pitchFamily="34" charset="0"/>
              </a:rPr>
              <a:t>.</a:t>
            </a:r>
          </a:p>
          <a:p>
            <a:r>
              <a:rPr lang="en-US" sz="1200" b="0" i="0" dirty="0">
                <a:solidFill>
                  <a:srgbClr val="000000"/>
                </a:solidFill>
                <a:effectLst/>
                <a:latin typeface="Calibri" panose="020F0502020204030204" pitchFamily="34" charset="0"/>
              </a:rPr>
              <a:t>Available at: ‌</a:t>
            </a:r>
            <a:r>
              <a:rPr lang="en-US" sz="1200" dirty="0">
                <a:hlinkClick r:id="rId8"/>
              </a:rPr>
              <a:t>Dylan Wiliam's Five Brilliant Formative Assessment Strategies - The Teaching Couple</a:t>
            </a:r>
            <a:endParaRPr lang="en-US" sz="1200" dirty="0"/>
          </a:p>
          <a:p>
            <a:r>
              <a:rPr lang="en-US" sz="1200" dirty="0"/>
              <a:t>Accessed: 15</a:t>
            </a:r>
            <a:r>
              <a:rPr lang="en-US" sz="1200" baseline="30000" dirty="0"/>
              <a:t>th</a:t>
            </a:r>
            <a:r>
              <a:rPr lang="en-US" sz="1200" dirty="0"/>
              <a:t> of January 2025.</a:t>
            </a:r>
            <a:endParaRPr lang="en-GB" sz="1200" dirty="0"/>
          </a:p>
          <a:p>
            <a:pPr algn="l"/>
            <a:endParaRPr lang="en-US" b="0" i="0" dirty="0">
              <a:solidFill>
                <a:srgbClr val="000000"/>
              </a:solidFill>
              <a:effectLst/>
              <a:latin typeface="Calibri" panose="020F0502020204030204" pitchFamily="34" charset="0"/>
            </a:endParaRPr>
          </a:p>
        </p:txBody>
      </p:sp>
      <p:sp>
        <p:nvSpPr>
          <p:cNvPr id="5" name="TextBox 4">
            <a:extLst>
              <a:ext uri="{FF2B5EF4-FFF2-40B4-BE49-F238E27FC236}">
                <a16:creationId xmlns:a16="http://schemas.microsoft.com/office/drawing/2014/main" id="{019C04FD-E374-137C-4EF7-C7840B9DEEA2}"/>
              </a:ext>
            </a:extLst>
          </p:cNvPr>
          <p:cNvSpPr txBox="1"/>
          <p:nvPr/>
        </p:nvSpPr>
        <p:spPr>
          <a:xfrm>
            <a:off x="-9832" y="3034697"/>
            <a:ext cx="6100916" cy="646331"/>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Anseo.net. (2011). </a:t>
            </a:r>
            <a:r>
              <a:rPr lang="en-US" sz="1200" b="0" i="1" dirty="0">
                <a:solidFill>
                  <a:srgbClr val="000000"/>
                </a:solidFill>
                <a:effectLst/>
                <a:latin typeface="Calibri" panose="020F0502020204030204" pitchFamily="34" charset="0"/>
              </a:rPr>
              <a:t>The Dangers of </a:t>
            </a:r>
            <a:r>
              <a:rPr lang="en-US" sz="1200" b="0" i="1" dirty="0" err="1">
                <a:solidFill>
                  <a:srgbClr val="000000"/>
                </a:solidFill>
                <a:effectLst/>
                <a:latin typeface="Calibri" panose="020F0502020204030204" pitchFamily="34" charset="0"/>
              </a:rPr>
              <a:t>Visualisers</a:t>
            </a:r>
            <a:r>
              <a:rPr lang="en-US" sz="1200" b="0" i="1" dirty="0">
                <a:solidFill>
                  <a:srgbClr val="000000"/>
                </a:solidFill>
                <a:effectLst/>
                <a:latin typeface="Calibri" panose="020F0502020204030204" pitchFamily="34" charset="0"/>
              </a:rPr>
              <a:t> • Anseo.net</a:t>
            </a:r>
            <a:r>
              <a:rPr lang="en-US" sz="1200" b="0" i="0" dirty="0">
                <a:solidFill>
                  <a:srgbClr val="000000"/>
                </a:solidFill>
                <a:effectLst/>
                <a:latin typeface="Calibri" panose="020F0502020204030204" pitchFamily="34" charset="0"/>
              </a:rPr>
              <a:t>. </a:t>
            </a:r>
          </a:p>
          <a:p>
            <a:pPr algn="l"/>
            <a:r>
              <a:rPr lang="en-US" sz="1200" b="0" i="0" dirty="0">
                <a:solidFill>
                  <a:srgbClr val="000000"/>
                </a:solidFill>
                <a:effectLst/>
                <a:latin typeface="Calibri" panose="020F0502020204030204" pitchFamily="34" charset="0"/>
              </a:rPr>
              <a:t>Available at: </a:t>
            </a:r>
            <a:r>
              <a:rPr lang="en-US" sz="1200" dirty="0">
                <a:hlinkClick r:id="rId9"/>
              </a:rPr>
              <a:t>Disadvantages of Visual Aids in Teaching and How to Fix Them</a:t>
            </a:r>
            <a:endParaRPr lang="en-US" sz="1200" dirty="0"/>
          </a:p>
          <a:p>
            <a:pPr algn="l"/>
            <a:r>
              <a:rPr lang="en-US" sz="1200" b="0" i="0" dirty="0">
                <a:solidFill>
                  <a:srgbClr val="000000"/>
                </a:solidFill>
                <a:effectLst/>
                <a:latin typeface="Calibri" panose="020F0502020204030204" pitchFamily="34" charset="0"/>
              </a:rPr>
              <a:t>Accessed</a:t>
            </a:r>
            <a:r>
              <a:rPr lang="en-US" sz="1200" dirty="0">
                <a:solidFill>
                  <a:srgbClr val="000000"/>
                </a:solidFill>
                <a:latin typeface="Calibri" panose="020F0502020204030204" pitchFamily="34" charset="0"/>
              </a:rPr>
              <a:t>: 16</a:t>
            </a:r>
            <a:r>
              <a:rPr lang="en-US" sz="1200" baseline="30000" dirty="0">
                <a:solidFill>
                  <a:srgbClr val="000000"/>
                </a:solidFill>
                <a:latin typeface="Calibri" panose="020F0502020204030204" pitchFamily="34" charset="0"/>
              </a:rPr>
              <a:t>th</a:t>
            </a:r>
            <a:r>
              <a:rPr lang="en-US" sz="1200" dirty="0">
                <a:solidFill>
                  <a:srgbClr val="000000"/>
                </a:solidFill>
                <a:latin typeface="Calibri" panose="020F0502020204030204" pitchFamily="34" charset="0"/>
              </a:rPr>
              <a:t> of January 2025</a:t>
            </a:r>
            <a:r>
              <a:rPr lang="en-US" sz="1200" b="0" i="0" dirty="0">
                <a:solidFill>
                  <a:srgbClr val="000000"/>
                </a:solidFill>
                <a:effectLst/>
                <a:latin typeface="Calibri" panose="020F0502020204030204" pitchFamily="34" charset="0"/>
              </a:rPr>
              <a:t>‌</a:t>
            </a:r>
          </a:p>
        </p:txBody>
      </p:sp>
      <p:sp>
        <p:nvSpPr>
          <p:cNvPr id="6" name="TextBox 5">
            <a:extLst>
              <a:ext uri="{FF2B5EF4-FFF2-40B4-BE49-F238E27FC236}">
                <a16:creationId xmlns:a16="http://schemas.microsoft.com/office/drawing/2014/main" id="{F55A09B1-9674-0C51-CC28-0C12DE3BEF86}"/>
              </a:ext>
            </a:extLst>
          </p:cNvPr>
          <p:cNvSpPr txBox="1"/>
          <p:nvPr/>
        </p:nvSpPr>
        <p:spPr>
          <a:xfrm>
            <a:off x="0" y="5134018"/>
            <a:ext cx="6100916" cy="1107996"/>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Eccles, J.S. (1999). The Development of Children Ages 6 to 14. </a:t>
            </a:r>
            <a:r>
              <a:rPr lang="en-US" sz="1200" b="0" i="1" dirty="0">
                <a:solidFill>
                  <a:srgbClr val="000000"/>
                </a:solidFill>
                <a:effectLst/>
                <a:latin typeface="Calibri" panose="020F0502020204030204" pitchFamily="34" charset="0"/>
              </a:rPr>
              <a:t>The Future of Children</a:t>
            </a:r>
            <a:r>
              <a:rPr lang="en-US" sz="1200" b="0" i="0" dirty="0">
                <a:solidFill>
                  <a:srgbClr val="000000"/>
                </a:solidFill>
                <a:effectLst/>
                <a:latin typeface="Calibri" panose="020F0502020204030204" pitchFamily="34" charset="0"/>
              </a:rPr>
              <a:t>, 9(2), pp.30–44. </a:t>
            </a:r>
          </a:p>
          <a:p>
            <a:pPr algn="l"/>
            <a:r>
              <a:rPr lang="en-US" sz="1200" dirty="0">
                <a:solidFill>
                  <a:srgbClr val="000000"/>
                </a:solidFill>
                <a:latin typeface="Calibri" panose="020F0502020204030204" pitchFamily="34" charset="0"/>
              </a:rPr>
              <a:t>Available at</a:t>
            </a:r>
            <a:r>
              <a:rPr lang="en-US" sz="1200" b="0" i="0" dirty="0">
                <a:solidFill>
                  <a:srgbClr val="000000"/>
                </a:solidFill>
                <a:effectLst/>
                <a:latin typeface="Calibri" panose="020F0502020204030204" pitchFamily="34" charset="0"/>
              </a:rPr>
              <a:t>: </a:t>
            </a:r>
            <a:r>
              <a:rPr lang="en-US" sz="1200" dirty="0">
                <a:hlinkClick r:id="rId10"/>
              </a:rPr>
              <a:t>The Development of Children Ages 6 to 14 on JSTOR</a:t>
            </a:r>
            <a:endParaRPr lang="en-US" sz="1200" dirty="0"/>
          </a:p>
          <a:p>
            <a:pPr algn="l"/>
            <a:r>
              <a:rPr lang="en-US" sz="1200" b="0" i="0" dirty="0">
                <a:solidFill>
                  <a:srgbClr val="000000"/>
                </a:solidFill>
                <a:effectLst/>
                <a:latin typeface="Calibri" panose="020F0502020204030204" pitchFamily="34" charset="0"/>
              </a:rPr>
              <a:t>Accessed</a:t>
            </a:r>
            <a:r>
              <a:rPr lang="en-US" sz="1200" dirty="0">
                <a:solidFill>
                  <a:srgbClr val="000000"/>
                </a:solidFill>
                <a:latin typeface="Calibri" panose="020F0502020204030204" pitchFamily="34" charset="0"/>
              </a:rPr>
              <a:t>: 16</a:t>
            </a:r>
            <a:r>
              <a:rPr lang="en-US" sz="1200" baseline="30000" dirty="0">
                <a:solidFill>
                  <a:srgbClr val="000000"/>
                </a:solidFill>
                <a:latin typeface="Calibri" panose="020F0502020204030204" pitchFamily="34" charset="0"/>
              </a:rPr>
              <a:t>th</a:t>
            </a:r>
            <a:r>
              <a:rPr lang="en-US" sz="1200" dirty="0">
                <a:solidFill>
                  <a:srgbClr val="000000"/>
                </a:solidFill>
                <a:latin typeface="Calibri" panose="020F0502020204030204" pitchFamily="34" charset="0"/>
              </a:rPr>
              <a:t> of January 2025</a:t>
            </a:r>
            <a:endParaRPr lang="en-US" sz="1200" b="0" i="0" dirty="0">
              <a:solidFill>
                <a:srgbClr val="000000"/>
              </a:solidFill>
              <a:effectLst/>
              <a:latin typeface="Calibri" panose="020F0502020204030204" pitchFamily="34" charset="0"/>
            </a:endParaRPr>
          </a:p>
          <a:p>
            <a:pPr algn="l"/>
            <a:r>
              <a:rPr lang="en-US" b="0" i="0" dirty="0">
                <a:solidFill>
                  <a:srgbClr val="000000"/>
                </a:solidFill>
                <a:effectLst/>
                <a:latin typeface="Calibri" panose="020F0502020204030204" pitchFamily="34" charset="0"/>
              </a:rPr>
              <a:t>‌</a:t>
            </a:r>
          </a:p>
        </p:txBody>
      </p:sp>
      <p:sp>
        <p:nvSpPr>
          <p:cNvPr id="7" name="TextBox 6">
            <a:extLst>
              <a:ext uri="{FF2B5EF4-FFF2-40B4-BE49-F238E27FC236}">
                <a16:creationId xmlns:a16="http://schemas.microsoft.com/office/drawing/2014/main" id="{C46BD29B-A10C-3344-A119-E9DFE795212A}"/>
              </a:ext>
            </a:extLst>
          </p:cNvPr>
          <p:cNvSpPr txBox="1"/>
          <p:nvPr/>
        </p:nvSpPr>
        <p:spPr>
          <a:xfrm>
            <a:off x="3974828" y="1176186"/>
            <a:ext cx="8079658" cy="861774"/>
          </a:xfrm>
          <a:prstGeom prst="rect">
            <a:avLst/>
          </a:prstGeom>
          <a:noFill/>
        </p:spPr>
        <p:txBody>
          <a:bodyPr wrap="square">
            <a:spAutoFit/>
          </a:bodyPr>
          <a:lstStyle/>
          <a:p>
            <a:pPr algn="l"/>
            <a:r>
              <a:rPr lang="en-US" sz="1000" b="0" i="0" dirty="0">
                <a:solidFill>
                  <a:srgbClr val="000000"/>
                </a:solidFill>
                <a:effectLst/>
                <a:latin typeface="Calibri" panose="020F0502020204030204" pitchFamily="34" charset="0"/>
              </a:rPr>
              <a:t>Hancock, D.R. (2001). Effects of Test Anxiety and Evaluative Threat on Students’ Achievement and Motivation. </a:t>
            </a:r>
            <a:r>
              <a:rPr lang="en-US" sz="1000" b="0" i="1" dirty="0">
                <a:solidFill>
                  <a:srgbClr val="000000"/>
                </a:solidFill>
                <a:effectLst/>
                <a:latin typeface="Calibri" panose="020F0502020204030204" pitchFamily="34" charset="0"/>
              </a:rPr>
              <a:t>The Journal of Educational Research</a:t>
            </a:r>
            <a:r>
              <a:rPr lang="en-US" sz="1000" b="0" i="0" dirty="0">
                <a:solidFill>
                  <a:srgbClr val="000000"/>
                </a:solidFill>
                <a:effectLst/>
                <a:latin typeface="Calibri" panose="020F0502020204030204" pitchFamily="34" charset="0"/>
              </a:rPr>
              <a:t>, 94, pp.284–290.</a:t>
            </a:r>
          </a:p>
          <a:p>
            <a:pPr algn="l"/>
            <a:r>
              <a:rPr lang="en-US" sz="1000" b="0" i="0" dirty="0">
                <a:solidFill>
                  <a:srgbClr val="000000"/>
                </a:solidFill>
                <a:effectLst/>
                <a:latin typeface="Calibri" panose="020F0502020204030204" pitchFamily="34" charset="0"/>
              </a:rPr>
              <a:t>Available at: </a:t>
            </a:r>
            <a:r>
              <a:rPr lang="en-US" sz="1000" dirty="0">
                <a:hlinkClick r:id="rId11"/>
              </a:rPr>
              <a:t>Effects of Test Anxiety and Evaluative Threat on Students' Achievement and Motivation: The Journal of Educational Research: Vol 94, No 5</a:t>
            </a:r>
            <a:r>
              <a:rPr lang="en-US" sz="1000" b="0" i="0" dirty="0">
                <a:solidFill>
                  <a:srgbClr val="000000"/>
                </a:solidFill>
                <a:effectLst/>
                <a:latin typeface="Calibri" panose="020F0502020204030204" pitchFamily="34" charset="0"/>
              </a:rPr>
              <a:t>‌</a:t>
            </a:r>
          </a:p>
          <a:p>
            <a:pPr algn="l"/>
            <a:r>
              <a:rPr lang="en-US" sz="1000" dirty="0">
                <a:solidFill>
                  <a:srgbClr val="000000"/>
                </a:solidFill>
                <a:latin typeface="Calibri" panose="020F0502020204030204" pitchFamily="34" charset="0"/>
              </a:rPr>
              <a:t>Accessed: 15</a:t>
            </a:r>
            <a:r>
              <a:rPr lang="en-US" sz="1000" baseline="30000" dirty="0">
                <a:solidFill>
                  <a:srgbClr val="000000"/>
                </a:solidFill>
                <a:latin typeface="Calibri" panose="020F0502020204030204" pitchFamily="34" charset="0"/>
              </a:rPr>
              <a:t>th</a:t>
            </a:r>
            <a:r>
              <a:rPr lang="en-US" sz="1000" dirty="0">
                <a:solidFill>
                  <a:srgbClr val="000000"/>
                </a:solidFill>
                <a:latin typeface="Calibri" panose="020F0502020204030204" pitchFamily="34" charset="0"/>
              </a:rPr>
              <a:t> of January 2025.</a:t>
            </a:r>
          </a:p>
        </p:txBody>
      </p:sp>
      <p:sp>
        <p:nvSpPr>
          <p:cNvPr id="9" name="TextBox 8">
            <a:extLst>
              <a:ext uri="{FF2B5EF4-FFF2-40B4-BE49-F238E27FC236}">
                <a16:creationId xmlns:a16="http://schemas.microsoft.com/office/drawing/2014/main" id="{C3BE77E7-25CA-7481-087B-CD6AE92D2A48}"/>
              </a:ext>
            </a:extLst>
          </p:cNvPr>
          <p:cNvSpPr txBox="1"/>
          <p:nvPr/>
        </p:nvSpPr>
        <p:spPr>
          <a:xfrm>
            <a:off x="5943601" y="1798925"/>
            <a:ext cx="6100916" cy="1015663"/>
          </a:xfrm>
          <a:prstGeom prst="rect">
            <a:avLst/>
          </a:prstGeom>
          <a:noFill/>
        </p:spPr>
        <p:txBody>
          <a:bodyPr wrap="square">
            <a:spAutoFit/>
          </a:bodyPr>
          <a:lstStyle/>
          <a:p>
            <a:pPr algn="l"/>
            <a:r>
              <a:rPr lang="en-US" sz="1200" b="0" i="0" dirty="0" err="1">
                <a:solidFill>
                  <a:srgbClr val="000000"/>
                </a:solidFill>
                <a:effectLst/>
                <a:latin typeface="Calibri" panose="020F0502020204030204" pitchFamily="34" charset="0"/>
              </a:rPr>
              <a:t>Holdo</a:t>
            </a:r>
            <a:r>
              <a:rPr lang="en-US" sz="1200" b="0" i="0" dirty="0">
                <a:solidFill>
                  <a:srgbClr val="000000"/>
                </a:solidFill>
                <a:effectLst/>
                <a:latin typeface="Calibri" panose="020F0502020204030204" pitchFamily="34" charset="0"/>
              </a:rPr>
              <a:t>, M. (2022). Critical Reflection: John Dewey’s Relational View of Transformative Learning. </a:t>
            </a:r>
            <a:r>
              <a:rPr lang="en-US" sz="1200" b="0" i="1" dirty="0">
                <a:solidFill>
                  <a:srgbClr val="000000"/>
                </a:solidFill>
                <a:effectLst/>
                <a:latin typeface="Calibri" panose="020F0502020204030204" pitchFamily="34" charset="0"/>
              </a:rPr>
              <a:t>Journal of Transformative Education</a:t>
            </a:r>
            <a:r>
              <a:rPr lang="en-US" sz="1200" b="0" i="0" dirty="0">
                <a:solidFill>
                  <a:srgbClr val="000000"/>
                </a:solidFill>
                <a:effectLst/>
                <a:latin typeface="Calibri" panose="020F0502020204030204" pitchFamily="34" charset="0"/>
              </a:rPr>
              <a:t>, 21(1), p.154134462210867. </a:t>
            </a:r>
          </a:p>
          <a:p>
            <a:pPr algn="l"/>
            <a:r>
              <a:rPr lang="en-US" sz="1200" b="0" i="0" dirty="0">
                <a:solidFill>
                  <a:srgbClr val="000000"/>
                </a:solidFill>
                <a:effectLst/>
                <a:latin typeface="Calibri" panose="020F0502020204030204" pitchFamily="34" charset="0"/>
              </a:rPr>
              <a:t>Available at: </a:t>
            </a:r>
            <a:r>
              <a:rPr lang="en-US" sz="1200" dirty="0">
                <a:hlinkClick r:id="rId12"/>
              </a:rPr>
              <a:t>Critical Reflection: John Dewey’s Relational View of Transformative Learning - Markus </a:t>
            </a:r>
            <a:r>
              <a:rPr lang="en-US" sz="1200" dirty="0" err="1">
                <a:hlinkClick r:id="rId12"/>
              </a:rPr>
              <a:t>Holdo</a:t>
            </a:r>
            <a:r>
              <a:rPr lang="en-US" sz="1200" dirty="0">
                <a:hlinkClick r:id="rId12"/>
              </a:rPr>
              <a:t>, 2023</a:t>
            </a:r>
            <a:endParaRPr lang="en-US" sz="1200" b="0" i="0" dirty="0">
              <a:solidFill>
                <a:srgbClr val="000000"/>
              </a:solidFill>
              <a:effectLst/>
              <a:latin typeface="Calibri" panose="020F0502020204030204" pitchFamily="34" charset="0"/>
            </a:endParaRPr>
          </a:p>
          <a:p>
            <a:pPr algn="l"/>
            <a:r>
              <a:rPr lang="en-US" sz="1200" b="0" i="0" dirty="0">
                <a:solidFill>
                  <a:srgbClr val="000000"/>
                </a:solidFill>
                <a:effectLst/>
                <a:latin typeface="Calibri" panose="020F0502020204030204" pitchFamily="34" charset="0"/>
              </a:rPr>
              <a:t>‌Accessed: 15</a:t>
            </a:r>
            <a:r>
              <a:rPr lang="en-US" sz="1200" b="0" i="0" baseline="30000" dirty="0">
                <a:solidFill>
                  <a:srgbClr val="000000"/>
                </a:solidFill>
                <a:effectLst/>
                <a:latin typeface="Calibri" panose="020F0502020204030204" pitchFamily="34" charset="0"/>
              </a:rPr>
              <a:t>th</a:t>
            </a:r>
            <a:r>
              <a:rPr lang="en-US" sz="1200" b="0" i="0" dirty="0">
                <a:solidFill>
                  <a:srgbClr val="000000"/>
                </a:solidFill>
                <a:effectLst/>
                <a:latin typeface="Calibri" panose="020F0502020204030204" pitchFamily="34" charset="0"/>
              </a:rPr>
              <a:t> of January</a:t>
            </a:r>
          </a:p>
        </p:txBody>
      </p:sp>
      <p:sp>
        <p:nvSpPr>
          <p:cNvPr id="10" name="TextBox 9">
            <a:extLst>
              <a:ext uri="{FF2B5EF4-FFF2-40B4-BE49-F238E27FC236}">
                <a16:creationId xmlns:a16="http://schemas.microsoft.com/office/drawing/2014/main" id="{3405FCA9-22AA-373A-B7B3-AF5C2C1A958E}"/>
              </a:ext>
            </a:extLst>
          </p:cNvPr>
          <p:cNvSpPr txBox="1"/>
          <p:nvPr/>
        </p:nvSpPr>
        <p:spPr>
          <a:xfrm>
            <a:off x="5614288" y="3411174"/>
            <a:ext cx="6100916" cy="830997"/>
          </a:xfrm>
          <a:prstGeom prst="rect">
            <a:avLst/>
          </a:prstGeom>
          <a:noFill/>
        </p:spPr>
        <p:txBody>
          <a:bodyPr wrap="square">
            <a:spAutoFit/>
          </a:bodyPr>
          <a:lstStyle/>
          <a:p>
            <a:pPr algn="l"/>
            <a:r>
              <a:rPr lang="en-GB" sz="1200" b="0" i="0" dirty="0">
                <a:solidFill>
                  <a:srgbClr val="000000"/>
                </a:solidFill>
                <a:effectLst/>
                <a:latin typeface="Calibri" panose="020F0502020204030204" pitchFamily="34" charset="0"/>
              </a:rPr>
              <a:t>Lopez-Garrido, G. (2023). </a:t>
            </a:r>
            <a:r>
              <a:rPr lang="en-GB" sz="1200" b="0" i="1" dirty="0">
                <a:solidFill>
                  <a:srgbClr val="000000"/>
                </a:solidFill>
                <a:effectLst/>
                <a:latin typeface="Calibri" panose="020F0502020204030204" pitchFamily="34" charset="0"/>
              </a:rPr>
              <a:t>Bandura’s self-efficacy theory of motivation in psychology</a:t>
            </a:r>
            <a:r>
              <a:rPr lang="en-GB" sz="1200" b="0" i="0" dirty="0">
                <a:solidFill>
                  <a:srgbClr val="000000"/>
                </a:solidFill>
                <a:effectLst/>
                <a:latin typeface="Calibri" panose="020F0502020204030204" pitchFamily="34" charset="0"/>
              </a:rPr>
              <a:t>. Simply Psychology. </a:t>
            </a:r>
          </a:p>
          <a:p>
            <a:pPr algn="l"/>
            <a:r>
              <a:rPr lang="en-GB" sz="1200" b="0" i="0" dirty="0">
                <a:solidFill>
                  <a:srgbClr val="000000"/>
                </a:solidFill>
                <a:effectLst/>
                <a:latin typeface="Calibri" panose="020F0502020204030204" pitchFamily="34" charset="0"/>
              </a:rPr>
              <a:t>Available at: ‌</a:t>
            </a:r>
            <a:r>
              <a:rPr lang="en-US" sz="1200" dirty="0">
                <a:hlinkClick r:id="rId13"/>
              </a:rPr>
              <a:t>Self-Efficacy: Bandura's Theory Of Motivation In Psychology</a:t>
            </a:r>
            <a:endParaRPr lang="en-US" sz="1200" dirty="0"/>
          </a:p>
          <a:p>
            <a:pPr algn="l"/>
            <a:r>
              <a:rPr lang="en-US" sz="1200" b="0" i="0" dirty="0">
                <a:solidFill>
                  <a:srgbClr val="000000"/>
                </a:solidFill>
                <a:effectLst/>
                <a:latin typeface="Calibri" panose="020F0502020204030204" pitchFamily="34" charset="0"/>
              </a:rPr>
              <a:t>Accessed: 16</a:t>
            </a:r>
            <a:r>
              <a:rPr lang="en-US" sz="1200" b="0" i="0" baseline="30000" dirty="0">
                <a:solidFill>
                  <a:srgbClr val="000000"/>
                </a:solidFill>
                <a:effectLst/>
                <a:latin typeface="Calibri" panose="020F0502020204030204" pitchFamily="34" charset="0"/>
              </a:rPr>
              <a:t>th</a:t>
            </a:r>
            <a:r>
              <a:rPr lang="en-US" sz="1200" b="0" i="0" dirty="0">
                <a:solidFill>
                  <a:srgbClr val="000000"/>
                </a:solidFill>
                <a:effectLst/>
                <a:latin typeface="Calibri" panose="020F0502020204030204" pitchFamily="34" charset="0"/>
              </a:rPr>
              <a:t> of January 2025</a:t>
            </a:r>
            <a:r>
              <a:rPr lang="en-US" sz="1200" dirty="0">
                <a:solidFill>
                  <a:srgbClr val="000000"/>
                </a:solidFill>
                <a:latin typeface="Calibri" panose="020F0502020204030204" pitchFamily="34" charset="0"/>
              </a:rPr>
              <a:t>.</a:t>
            </a:r>
            <a:endParaRPr lang="en-GB" sz="1200" b="0" i="0" dirty="0">
              <a:solidFill>
                <a:srgbClr val="000000"/>
              </a:solidFill>
              <a:effectLst/>
              <a:latin typeface="Calibri" panose="020F0502020204030204" pitchFamily="34" charset="0"/>
            </a:endParaRPr>
          </a:p>
        </p:txBody>
      </p:sp>
      <p:sp>
        <p:nvSpPr>
          <p:cNvPr id="11" name="TextBox 10">
            <a:extLst>
              <a:ext uri="{FF2B5EF4-FFF2-40B4-BE49-F238E27FC236}">
                <a16:creationId xmlns:a16="http://schemas.microsoft.com/office/drawing/2014/main" id="{07BCBA3F-B398-4B65-1B53-9E1EBB4D32FC}"/>
              </a:ext>
            </a:extLst>
          </p:cNvPr>
          <p:cNvSpPr txBox="1"/>
          <p:nvPr/>
        </p:nvSpPr>
        <p:spPr>
          <a:xfrm>
            <a:off x="5643923" y="4192426"/>
            <a:ext cx="6100916" cy="646331"/>
          </a:xfrm>
          <a:prstGeom prst="rect">
            <a:avLst/>
          </a:prstGeom>
          <a:noFill/>
        </p:spPr>
        <p:txBody>
          <a:bodyPr wrap="square">
            <a:spAutoFit/>
          </a:bodyPr>
          <a:lstStyle/>
          <a:p>
            <a:pPr algn="l"/>
            <a:r>
              <a:rPr lang="en-GB" sz="1200" b="0" i="0" dirty="0" err="1">
                <a:solidFill>
                  <a:srgbClr val="000000"/>
                </a:solidFill>
                <a:effectLst/>
                <a:latin typeface="Calibri" panose="020F0502020204030204" pitchFamily="34" charset="0"/>
              </a:rPr>
              <a:t>Marenus</a:t>
            </a:r>
            <a:r>
              <a:rPr lang="en-GB" sz="1200" b="0" i="0" dirty="0">
                <a:solidFill>
                  <a:srgbClr val="000000"/>
                </a:solidFill>
                <a:effectLst/>
                <a:latin typeface="Calibri" panose="020F0502020204030204" pitchFamily="34" charset="0"/>
              </a:rPr>
              <a:t>, M. (2024). </a:t>
            </a:r>
            <a:r>
              <a:rPr lang="en-GB" sz="1200" b="0" i="1" dirty="0">
                <a:solidFill>
                  <a:srgbClr val="000000"/>
                </a:solidFill>
                <a:effectLst/>
                <a:latin typeface="Calibri" panose="020F0502020204030204" pitchFamily="34" charset="0"/>
              </a:rPr>
              <a:t>Gardner’s Theory of Multiple Intelligences</a:t>
            </a:r>
            <a:r>
              <a:rPr lang="en-GB" sz="1200" b="0" i="0" dirty="0">
                <a:solidFill>
                  <a:srgbClr val="000000"/>
                </a:solidFill>
                <a:effectLst/>
                <a:latin typeface="Calibri" panose="020F0502020204030204" pitchFamily="34" charset="0"/>
              </a:rPr>
              <a:t>. Simply Psychology. </a:t>
            </a:r>
          </a:p>
          <a:p>
            <a:pPr algn="l"/>
            <a:r>
              <a:rPr lang="en-GB" sz="1200" b="0" i="0" dirty="0">
                <a:solidFill>
                  <a:srgbClr val="000000"/>
                </a:solidFill>
                <a:effectLst/>
                <a:latin typeface="Calibri" panose="020F0502020204030204" pitchFamily="34" charset="0"/>
              </a:rPr>
              <a:t>Available at: </a:t>
            </a:r>
            <a:r>
              <a:rPr lang="en-US" sz="1200" dirty="0">
                <a:hlinkClick r:id="rId14"/>
              </a:rPr>
              <a:t>Gardner's Theory Of Multiple Intelligences</a:t>
            </a:r>
            <a:r>
              <a:rPr lang="en-GB" sz="1200" b="0" i="0" dirty="0">
                <a:solidFill>
                  <a:srgbClr val="000000"/>
                </a:solidFill>
                <a:effectLst/>
                <a:latin typeface="Calibri" panose="020F0502020204030204" pitchFamily="34" charset="0"/>
              </a:rPr>
              <a:t>‌</a:t>
            </a:r>
          </a:p>
          <a:p>
            <a:pPr algn="l"/>
            <a:r>
              <a:rPr lang="en-GB" sz="1200" dirty="0">
                <a:solidFill>
                  <a:srgbClr val="000000"/>
                </a:solidFill>
                <a:latin typeface="Calibri" panose="020F0502020204030204" pitchFamily="34" charset="0"/>
              </a:rPr>
              <a:t>Accessed: 15</a:t>
            </a:r>
            <a:r>
              <a:rPr lang="en-GB" sz="1200" baseline="30000" dirty="0">
                <a:solidFill>
                  <a:srgbClr val="000000"/>
                </a:solidFill>
                <a:latin typeface="Calibri" panose="020F0502020204030204" pitchFamily="34" charset="0"/>
              </a:rPr>
              <a:t>th</a:t>
            </a:r>
            <a:r>
              <a:rPr lang="en-GB" sz="1200" dirty="0">
                <a:solidFill>
                  <a:srgbClr val="000000"/>
                </a:solidFill>
                <a:latin typeface="Calibri" panose="020F0502020204030204" pitchFamily="34" charset="0"/>
              </a:rPr>
              <a:t> of January 2025.</a:t>
            </a:r>
            <a:endParaRPr lang="en-GB" sz="1200" b="0" i="0" dirty="0">
              <a:solidFill>
                <a:srgbClr val="000000"/>
              </a:solidFill>
              <a:effectLst/>
              <a:latin typeface="Calibri" panose="020F0502020204030204" pitchFamily="34" charset="0"/>
            </a:endParaRPr>
          </a:p>
        </p:txBody>
      </p:sp>
      <p:sp>
        <p:nvSpPr>
          <p:cNvPr id="13" name="TextBox 12">
            <a:extLst>
              <a:ext uri="{FF2B5EF4-FFF2-40B4-BE49-F238E27FC236}">
                <a16:creationId xmlns:a16="http://schemas.microsoft.com/office/drawing/2014/main" id="{429CFCC8-15EB-5B0D-2821-830258824DCA}"/>
              </a:ext>
            </a:extLst>
          </p:cNvPr>
          <p:cNvSpPr txBox="1"/>
          <p:nvPr/>
        </p:nvSpPr>
        <p:spPr>
          <a:xfrm>
            <a:off x="5643923" y="4783486"/>
            <a:ext cx="6100916" cy="646331"/>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McLeod, S. (2024). </a:t>
            </a:r>
            <a:r>
              <a:rPr lang="en-US" sz="1200" b="0" i="1" dirty="0">
                <a:solidFill>
                  <a:srgbClr val="000000"/>
                </a:solidFill>
                <a:effectLst/>
                <a:latin typeface="Calibri" panose="020F0502020204030204" pitchFamily="34" charset="0"/>
              </a:rPr>
              <a:t>The Zone of Proximal Development and Scaffolding</a:t>
            </a:r>
            <a:r>
              <a:rPr lang="en-US" sz="1200" b="0" i="0" dirty="0">
                <a:solidFill>
                  <a:srgbClr val="000000"/>
                </a:solidFill>
                <a:effectLst/>
                <a:latin typeface="Calibri" panose="020F0502020204030204" pitchFamily="34" charset="0"/>
              </a:rPr>
              <a:t>. Simply Psychology. </a:t>
            </a:r>
            <a:endParaRPr lang="en-US" sz="1200" dirty="0">
              <a:solidFill>
                <a:srgbClr val="000000"/>
              </a:solidFill>
              <a:latin typeface="Calibri" panose="020F0502020204030204" pitchFamily="34" charset="0"/>
            </a:endParaRPr>
          </a:p>
          <a:p>
            <a:pPr algn="l"/>
            <a:r>
              <a:rPr lang="en-US" sz="1200" b="0" i="0" dirty="0">
                <a:solidFill>
                  <a:srgbClr val="000000"/>
                </a:solidFill>
                <a:effectLst/>
                <a:latin typeface="Calibri" panose="020F0502020204030204" pitchFamily="34" charset="0"/>
              </a:rPr>
              <a:t>Available at: </a:t>
            </a:r>
            <a:r>
              <a:rPr lang="en-US" sz="1200" dirty="0">
                <a:hlinkClick r:id="rId15"/>
              </a:rPr>
              <a:t>Vygotsky's Zone of Proximal Development </a:t>
            </a:r>
            <a:r>
              <a:rPr lang="en-US" sz="1200" b="0" i="0" dirty="0">
                <a:solidFill>
                  <a:srgbClr val="000000"/>
                </a:solidFill>
                <a:effectLst/>
                <a:latin typeface="Calibri" panose="020F0502020204030204" pitchFamily="34" charset="0"/>
              </a:rPr>
              <a:t>‌</a:t>
            </a:r>
          </a:p>
          <a:p>
            <a:pPr algn="l"/>
            <a:r>
              <a:rPr lang="en-US" sz="1200" dirty="0">
                <a:solidFill>
                  <a:srgbClr val="000000"/>
                </a:solidFill>
                <a:latin typeface="Calibri" panose="020F0502020204030204" pitchFamily="34" charset="0"/>
              </a:rPr>
              <a:t>Accessed: 15</a:t>
            </a:r>
            <a:r>
              <a:rPr lang="en-US" sz="1200" baseline="30000" dirty="0">
                <a:solidFill>
                  <a:srgbClr val="000000"/>
                </a:solidFill>
                <a:latin typeface="Calibri" panose="020F0502020204030204" pitchFamily="34" charset="0"/>
              </a:rPr>
              <a:t>th</a:t>
            </a:r>
            <a:r>
              <a:rPr lang="en-US" sz="1200" dirty="0">
                <a:solidFill>
                  <a:srgbClr val="000000"/>
                </a:solidFill>
                <a:latin typeface="Calibri" panose="020F0502020204030204" pitchFamily="34" charset="0"/>
              </a:rPr>
              <a:t> of January 2025.</a:t>
            </a:r>
            <a:endParaRPr lang="en-US" sz="1200" b="0" i="0" dirty="0">
              <a:solidFill>
                <a:srgbClr val="000000"/>
              </a:solidFill>
              <a:effectLst/>
              <a:latin typeface="Calibri" panose="020F050202020403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A4770D80-A7C4-1898-C536-74193755000D}"/>
              </a:ext>
            </a:extLst>
          </p:cNvPr>
          <p:cNvSpPr txBox="1"/>
          <p:nvPr/>
        </p:nvSpPr>
        <p:spPr>
          <a:xfrm>
            <a:off x="-4916" y="1394547"/>
            <a:ext cx="6100916" cy="830997"/>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Youth Research and Evaluation </a:t>
            </a:r>
            <a:r>
              <a:rPr lang="en-US" sz="1200" b="0" i="0" dirty="0" err="1">
                <a:solidFill>
                  <a:srgbClr val="000000"/>
                </a:solidFill>
                <a:effectLst/>
                <a:latin typeface="Calibri" panose="020F0502020204030204" pitchFamily="34" charset="0"/>
              </a:rPr>
              <a:t>eXchange</a:t>
            </a:r>
            <a:r>
              <a:rPr lang="en-US" sz="1200" b="0" i="0" dirty="0">
                <a:solidFill>
                  <a:srgbClr val="000000"/>
                </a:solidFill>
                <a:effectLst/>
                <a:latin typeface="Calibri" panose="020F0502020204030204" pitchFamily="34" charset="0"/>
              </a:rPr>
              <a:t>. (n.d.). </a:t>
            </a:r>
            <a:r>
              <a:rPr lang="en-US" sz="1200" b="0" i="1" dirty="0">
                <a:solidFill>
                  <a:srgbClr val="000000"/>
                </a:solidFill>
                <a:effectLst/>
                <a:latin typeface="Calibri" panose="020F0502020204030204" pitchFamily="34" charset="0"/>
              </a:rPr>
              <a:t>Hart’s Ladder of Youth Participation</a:t>
            </a:r>
            <a:r>
              <a:rPr lang="en-US" sz="1200" b="0" i="0" dirty="0">
                <a:solidFill>
                  <a:srgbClr val="000000"/>
                </a:solidFill>
                <a:effectLst/>
                <a:latin typeface="Calibri" panose="020F0502020204030204" pitchFamily="34" charset="0"/>
              </a:rPr>
              <a:t>. </a:t>
            </a:r>
            <a:endParaRPr lang="en-US" sz="1200" dirty="0">
              <a:solidFill>
                <a:srgbClr val="000000"/>
              </a:solidFill>
              <a:latin typeface="Calibri" panose="020F0502020204030204" pitchFamily="34" charset="0"/>
            </a:endParaRPr>
          </a:p>
          <a:p>
            <a:pPr algn="l"/>
            <a:r>
              <a:rPr lang="en-US" sz="1200" b="0" i="0" dirty="0">
                <a:solidFill>
                  <a:srgbClr val="000000"/>
                </a:solidFill>
                <a:effectLst/>
                <a:latin typeface="Calibri" panose="020F0502020204030204" pitchFamily="34" charset="0"/>
              </a:rPr>
              <a:t> Available at: ‌</a:t>
            </a:r>
            <a:r>
              <a:rPr lang="en-US" sz="1200" dirty="0">
                <a:hlinkClick r:id="rId2"/>
              </a:rPr>
              <a:t>Hart’s Ladder of Youth Participation - Youth Research and Evaluation </a:t>
            </a:r>
            <a:r>
              <a:rPr lang="en-US" sz="1200" dirty="0" err="1">
                <a:hlinkClick r:id="rId2"/>
              </a:rPr>
              <a:t>eXchange</a:t>
            </a:r>
            <a:endParaRPr lang="en-US" sz="1200" dirty="0"/>
          </a:p>
          <a:p>
            <a:pPr algn="l"/>
            <a:r>
              <a:rPr lang="en-US" sz="1200" b="0" i="0" dirty="0">
                <a:solidFill>
                  <a:srgbClr val="000000"/>
                </a:solidFill>
                <a:effectLst/>
                <a:latin typeface="Calibri" panose="020F0502020204030204" pitchFamily="34" charset="0"/>
              </a:rPr>
              <a:t>Accessed: 15</a:t>
            </a:r>
            <a:r>
              <a:rPr lang="en-US" sz="1200" b="0" i="0" baseline="30000" dirty="0">
                <a:solidFill>
                  <a:srgbClr val="000000"/>
                </a:solidFill>
                <a:effectLst/>
                <a:latin typeface="Calibri" panose="020F0502020204030204" pitchFamily="34" charset="0"/>
              </a:rPr>
              <a:t>th</a:t>
            </a:r>
            <a:r>
              <a:rPr lang="en-US" sz="1200" b="0" i="0" dirty="0">
                <a:solidFill>
                  <a:srgbClr val="000000"/>
                </a:solidFill>
                <a:effectLst/>
                <a:latin typeface="Calibri" panose="020F0502020204030204" pitchFamily="34" charset="0"/>
              </a:rPr>
              <a:t> of January 2025.</a:t>
            </a:r>
          </a:p>
        </p:txBody>
      </p:sp>
      <p:sp>
        <p:nvSpPr>
          <p:cNvPr id="14" name="TextBox 13">
            <a:extLst>
              <a:ext uri="{FF2B5EF4-FFF2-40B4-BE49-F238E27FC236}">
                <a16:creationId xmlns:a16="http://schemas.microsoft.com/office/drawing/2014/main" id="{1E78024F-0AB0-FE10-8DDF-2C3529E13E5D}"/>
              </a:ext>
            </a:extLst>
          </p:cNvPr>
          <p:cNvSpPr txBox="1"/>
          <p:nvPr/>
        </p:nvSpPr>
        <p:spPr>
          <a:xfrm>
            <a:off x="0" y="2225544"/>
            <a:ext cx="6649064" cy="923330"/>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ziplet.com. (n.d.). </a:t>
            </a:r>
            <a:r>
              <a:rPr lang="en-US" sz="1200" b="0" i="1" dirty="0">
                <a:solidFill>
                  <a:srgbClr val="000000"/>
                </a:solidFill>
                <a:effectLst/>
                <a:latin typeface="Calibri" panose="020F0502020204030204" pitchFamily="34" charset="0"/>
              </a:rPr>
              <a:t>8 benefits of using exit tickets in the classroom | </a:t>
            </a:r>
            <a:r>
              <a:rPr lang="en-US" sz="1200" b="0" i="1" dirty="0" err="1">
                <a:solidFill>
                  <a:srgbClr val="000000"/>
                </a:solidFill>
                <a:effectLst/>
                <a:latin typeface="Calibri" panose="020F0502020204030204" pitchFamily="34" charset="0"/>
              </a:rPr>
              <a:t>Ziplet</a:t>
            </a:r>
            <a:r>
              <a:rPr lang="en-US" sz="1200" b="0" i="0" dirty="0">
                <a:solidFill>
                  <a:srgbClr val="000000"/>
                </a:solidFill>
                <a:effectLst/>
                <a:latin typeface="Calibri" panose="020F0502020204030204" pitchFamily="34" charset="0"/>
              </a:rPr>
              <a:t>. </a:t>
            </a:r>
          </a:p>
          <a:p>
            <a:pPr algn="l"/>
            <a:r>
              <a:rPr lang="en-US" sz="1200" b="0" i="0" dirty="0">
                <a:solidFill>
                  <a:srgbClr val="000000"/>
                </a:solidFill>
                <a:effectLst/>
                <a:latin typeface="Calibri" panose="020F0502020204030204" pitchFamily="34" charset="0"/>
              </a:rPr>
              <a:t>Available at: </a:t>
            </a:r>
            <a:r>
              <a:rPr lang="en-US" sz="1200" dirty="0">
                <a:hlinkClick r:id="rId3"/>
              </a:rPr>
              <a:t>8 benefits of using exit tickets in the classroom | </a:t>
            </a:r>
            <a:r>
              <a:rPr lang="en-US" sz="1200" dirty="0" err="1">
                <a:hlinkClick r:id="rId3"/>
              </a:rPr>
              <a:t>Ziplet</a:t>
            </a:r>
            <a:endParaRPr lang="en-US" sz="1200" dirty="0"/>
          </a:p>
          <a:p>
            <a:pPr algn="l"/>
            <a:r>
              <a:rPr lang="en-US" sz="1200" b="0" i="0" dirty="0">
                <a:solidFill>
                  <a:srgbClr val="000000"/>
                </a:solidFill>
                <a:effectLst/>
                <a:latin typeface="Calibri" panose="020F0502020204030204" pitchFamily="34" charset="0"/>
              </a:rPr>
              <a:t>Accessed</a:t>
            </a:r>
            <a:r>
              <a:rPr lang="en-US" sz="1200" dirty="0">
                <a:solidFill>
                  <a:srgbClr val="000000"/>
                </a:solidFill>
                <a:latin typeface="Calibri" panose="020F0502020204030204" pitchFamily="34" charset="0"/>
              </a:rPr>
              <a:t>: </a:t>
            </a:r>
            <a:r>
              <a:rPr lang="en-US" sz="1200" b="0" i="0" dirty="0">
                <a:solidFill>
                  <a:srgbClr val="000000"/>
                </a:solidFill>
                <a:effectLst/>
                <a:latin typeface="Calibri" panose="020F0502020204030204" pitchFamily="34" charset="0"/>
              </a:rPr>
              <a:t>15</a:t>
            </a:r>
            <a:r>
              <a:rPr lang="en-US" sz="1200" b="0" i="0" baseline="30000" dirty="0">
                <a:solidFill>
                  <a:srgbClr val="000000"/>
                </a:solidFill>
                <a:effectLst/>
                <a:latin typeface="Calibri" panose="020F0502020204030204" pitchFamily="34" charset="0"/>
              </a:rPr>
              <a:t>th</a:t>
            </a:r>
            <a:r>
              <a:rPr lang="en-US" sz="1200" b="0" i="0" dirty="0">
                <a:solidFill>
                  <a:srgbClr val="000000"/>
                </a:solidFill>
                <a:effectLst/>
                <a:latin typeface="Calibri" panose="020F0502020204030204" pitchFamily="34" charset="0"/>
              </a:rPr>
              <a:t> Januar</a:t>
            </a:r>
            <a:r>
              <a:rPr lang="en-US" sz="1200" dirty="0">
                <a:solidFill>
                  <a:srgbClr val="000000"/>
                </a:solidFill>
                <a:latin typeface="Calibri" panose="020F0502020204030204" pitchFamily="34" charset="0"/>
              </a:rPr>
              <a:t>y 2025</a:t>
            </a:r>
            <a:endParaRPr lang="en-US" sz="1200" b="0" i="0" dirty="0">
              <a:solidFill>
                <a:srgbClr val="000000"/>
              </a:solidFill>
              <a:effectLst/>
              <a:latin typeface="Calibri" panose="020F0502020204030204" pitchFamily="34" charset="0"/>
            </a:endParaRPr>
          </a:p>
          <a:p>
            <a:pPr algn="l"/>
            <a:r>
              <a:rPr lang="en-US" b="0" i="0" dirty="0">
                <a:solidFill>
                  <a:srgbClr val="000000"/>
                </a:solidFill>
                <a:effectLst/>
                <a:latin typeface="Calibri" panose="020F0502020204030204" pitchFamily="34" charset="0"/>
              </a:rPr>
              <a:t>‌</a:t>
            </a:r>
          </a:p>
        </p:txBody>
      </p:sp>
      <p:sp>
        <p:nvSpPr>
          <p:cNvPr id="16" name="TextBox 15">
            <a:extLst>
              <a:ext uri="{FF2B5EF4-FFF2-40B4-BE49-F238E27FC236}">
                <a16:creationId xmlns:a16="http://schemas.microsoft.com/office/drawing/2014/main" id="{0ACE4664-93EF-BEE9-B3E3-653C72B02C87}"/>
              </a:ext>
            </a:extLst>
          </p:cNvPr>
          <p:cNvSpPr txBox="1"/>
          <p:nvPr/>
        </p:nvSpPr>
        <p:spPr>
          <a:xfrm>
            <a:off x="0" y="738475"/>
            <a:ext cx="6184490" cy="923330"/>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Warner, M. (2023). </a:t>
            </a:r>
            <a:r>
              <a:rPr lang="en-US" sz="1200" b="0" i="1" dirty="0">
                <a:solidFill>
                  <a:srgbClr val="000000"/>
                </a:solidFill>
                <a:effectLst/>
                <a:latin typeface="Calibri" panose="020F0502020204030204" pitchFamily="34" charset="0"/>
              </a:rPr>
              <a:t>Ways to Use a </a:t>
            </a:r>
            <a:r>
              <a:rPr lang="en-US" sz="1200" b="0" i="1" dirty="0" err="1">
                <a:solidFill>
                  <a:srgbClr val="000000"/>
                </a:solidFill>
                <a:effectLst/>
                <a:latin typeface="Calibri" panose="020F0502020204030204" pitchFamily="34" charset="0"/>
              </a:rPr>
              <a:t>Visualiser</a:t>
            </a:r>
            <a:r>
              <a:rPr lang="en-US" sz="1200" b="0" i="1" dirty="0">
                <a:solidFill>
                  <a:srgbClr val="000000"/>
                </a:solidFill>
                <a:effectLst/>
                <a:latin typeface="Calibri" panose="020F0502020204030204" pitchFamily="34" charset="0"/>
              </a:rPr>
              <a:t> in the Classroom</a:t>
            </a:r>
            <a:r>
              <a:rPr lang="en-US" sz="1200" b="0" i="0" dirty="0">
                <a:solidFill>
                  <a:srgbClr val="000000"/>
                </a:solidFill>
                <a:effectLst/>
                <a:latin typeface="Calibri" panose="020F0502020204030204" pitchFamily="34" charset="0"/>
              </a:rPr>
              <a:t>. Teaching Ideas. </a:t>
            </a:r>
          </a:p>
          <a:p>
            <a:pPr algn="l"/>
            <a:r>
              <a:rPr lang="en-US" sz="1200" b="0" i="0" dirty="0">
                <a:solidFill>
                  <a:srgbClr val="000000"/>
                </a:solidFill>
                <a:effectLst/>
                <a:latin typeface="Calibri" panose="020F0502020204030204" pitchFamily="34" charset="0"/>
              </a:rPr>
              <a:t>Available at: </a:t>
            </a:r>
            <a:r>
              <a:rPr lang="en-US" sz="1200" dirty="0">
                <a:hlinkClick r:id="rId4"/>
              </a:rPr>
              <a:t>Ways to Use a </a:t>
            </a:r>
            <a:r>
              <a:rPr lang="en-US" sz="1200" dirty="0" err="1">
                <a:hlinkClick r:id="rId4"/>
              </a:rPr>
              <a:t>Visualiser</a:t>
            </a:r>
            <a:r>
              <a:rPr lang="en-US" sz="1200" dirty="0">
                <a:hlinkClick r:id="rId4"/>
              </a:rPr>
              <a:t> in the Classroom - Teaching Ideas</a:t>
            </a:r>
            <a:endParaRPr lang="en-US" sz="1200" b="0" i="0" dirty="0">
              <a:solidFill>
                <a:srgbClr val="000000"/>
              </a:solidFill>
              <a:effectLst/>
              <a:latin typeface="Calibri" panose="020F0502020204030204" pitchFamily="34" charset="0"/>
            </a:endParaRPr>
          </a:p>
          <a:p>
            <a:pPr algn="l"/>
            <a:r>
              <a:rPr lang="en-US" sz="1200" b="0" i="0" dirty="0">
                <a:solidFill>
                  <a:srgbClr val="000000"/>
                </a:solidFill>
                <a:effectLst/>
                <a:latin typeface="Calibri" panose="020F0502020204030204" pitchFamily="34" charset="0"/>
              </a:rPr>
              <a:t>Accessed: 15</a:t>
            </a:r>
            <a:r>
              <a:rPr lang="en-US" sz="1200" b="0" i="0" baseline="30000" dirty="0">
                <a:solidFill>
                  <a:srgbClr val="000000"/>
                </a:solidFill>
                <a:effectLst/>
                <a:latin typeface="Calibri" panose="020F0502020204030204" pitchFamily="34" charset="0"/>
              </a:rPr>
              <a:t>th</a:t>
            </a:r>
            <a:r>
              <a:rPr lang="en-US" sz="1200" b="0" i="0" dirty="0">
                <a:solidFill>
                  <a:srgbClr val="000000"/>
                </a:solidFill>
                <a:effectLst/>
                <a:latin typeface="Calibri" panose="020F0502020204030204" pitchFamily="34" charset="0"/>
              </a:rPr>
              <a:t>  January 2025</a:t>
            </a:r>
          </a:p>
          <a:p>
            <a:pPr algn="l"/>
            <a:r>
              <a:rPr lang="en-US" b="0" i="0" dirty="0">
                <a:solidFill>
                  <a:srgbClr val="000000"/>
                </a:solidFill>
                <a:effectLst/>
                <a:latin typeface="Calibri" panose="020F0502020204030204" pitchFamily="34" charset="0"/>
              </a:rPr>
              <a:t>‌</a:t>
            </a:r>
          </a:p>
        </p:txBody>
      </p:sp>
      <p:sp>
        <p:nvSpPr>
          <p:cNvPr id="18" name="TextBox 17">
            <a:extLst>
              <a:ext uri="{FF2B5EF4-FFF2-40B4-BE49-F238E27FC236}">
                <a16:creationId xmlns:a16="http://schemas.microsoft.com/office/drawing/2014/main" id="{38FC7FC9-3D1F-DBC5-AFA4-BF119CE69692}"/>
              </a:ext>
            </a:extLst>
          </p:cNvPr>
          <p:cNvSpPr txBox="1"/>
          <p:nvPr/>
        </p:nvSpPr>
        <p:spPr>
          <a:xfrm>
            <a:off x="0" y="85688"/>
            <a:ext cx="6100916" cy="646331"/>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VISIBLE LEARNING. (2011). </a:t>
            </a:r>
            <a:r>
              <a:rPr lang="en-US" sz="1200" b="0" i="1" dirty="0">
                <a:solidFill>
                  <a:srgbClr val="000000"/>
                </a:solidFill>
                <a:effectLst/>
                <a:latin typeface="Calibri" panose="020F0502020204030204" pitchFamily="34" charset="0"/>
              </a:rPr>
              <a:t>John Hattie - VISIBLE LEARNING</a:t>
            </a:r>
            <a:r>
              <a:rPr lang="en-US" sz="1200" b="0" i="0" dirty="0">
                <a:solidFill>
                  <a:srgbClr val="000000"/>
                </a:solidFill>
                <a:effectLst/>
                <a:latin typeface="Calibri" panose="020F0502020204030204" pitchFamily="34" charset="0"/>
              </a:rPr>
              <a:t>. </a:t>
            </a:r>
          </a:p>
          <a:p>
            <a:pPr algn="l"/>
            <a:r>
              <a:rPr lang="en-US" sz="1200" b="0" i="0" dirty="0">
                <a:solidFill>
                  <a:srgbClr val="000000"/>
                </a:solidFill>
                <a:effectLst/>
                <a:latin typeface="Calibri" panose="020F0502020204030204" pitchFamily="34" charset="0"/>
              </a:rPr>
              <a:t>Available at: ‌</a:t>
            </a:r>
            <a:r>
              <a:rPr lang="en-GB" sz="1200" dirty="0">
                <a:hlinkClick r:id="rId5"/>
              </a:rPr>
              <a:t>John Hattie - VISIBLE LEARNING</a:t>
            </a:r>
            <a:endParaRPr lang="en-GB" sz="1200" dirty="0"/>
          </a:p>
          <a:p>
            <a:pPr algn="l"/>
            <a:r>
              <a:rPr lang="en-GB" sz="1200" b="0" i="0" dirty="0">
                <a:solidFill>
                  <a:srgbClr val="000000"/>
                </a:solidFill>
                <a:effectLst/>
                <a:latin typeface="Calibri" panose="020F0502020204030204" pitchFamily="34" charset="0"/>
              </a:rPr>
              <a:t>Accessed: 15</a:t>
            </a:r>
            <a:r>
              <a:rPr lang="en-GB" sz="1200" b="0" i="0" baseline="30000" dirty="0">
                <a:solidFill>
                  <a:srgbClr val="000000"/>
                </a:solidFill>
                <a:effectLst/>
                <a:latin typeface="Calibri" panose="020F0502020204030204" pitchFamily="34" charset="0"/>
              </a:rPr>
              <a:t>th</a:t>
            </a:r>
            <a:r>
              <a:rPr lang="en-GB" sz="1200" b="0" i="0" dirty="0">
                <a:solidFill>
                  <a:srgbClr val="000000"/>
                </a:solidFill>
                <a:effectLst/>
                <a:latin typeface="Calibri" panose="020F0502020204030204" pitchFamily="34" charset="0"/>
              </a:rPr>
              <a:t> of January 2025.</a:t>
            </a:r>
            <a:endParaRPr lang="en-US" sz="1200" b="0" i="0" dirty="0">
              <a:solidFill>
                <a:srgbClr val="000000"/>
              </a:solidFill>
              <a:effectLst/>
              <a:latin typeface="Calibri" panose="020F050202020403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18875-A5FA-A637-A466-F86F177A2BBE}"/>
              </a:ext>
            </a:extLst>
          </p:cNvPr>
          <p:cNvSpPr txBox="1">
            <a:spLocks noGrp="1"/>
          </p:cNvSpPr>
          <p:nvPr>
            <p:ph type="ctrTitle"/>
          </p:nvPr>
        </p:nvSpPr>
        <p:spPr>
          <a:xfrm>
            <a:off x="4220772" y="176979"/>
            <a:ext cx="2160364" cy="383405"/>
          </a:xfrm>
        </p:spPr>
        <p:txBody>
          <a:bodyPr/>
          <a:lstStyle/>
          <a:p>
            <a:pPr algn="l"/>
            <a:r>
              <a:rPr lang="en-US" sz="2000" u="sng" dirty="0"/>
              <a:t>Image references</a:t>
            </a:r>
            <a:endParaRPr lang="en-GB" sz="2000" u="sng" dirty="0"/>
          </a:p>
        </p:txBody>
      </p:sp>
      <p:sp>
        <p:nvSpPr>
          <p:cNvPr id="5" name="TextBox 4">
            <a:extLst>
              <a:ext uri="{FF2B5EF4-FFF2-40B4-BE49-F238E27FC236}">
                <a16:creationId xmlns:a16="http://schemas.microsoft.com/office/drawing/2014/main" id="{680E2B01-65A8-960F-391D-22634D91EA39}"/>
              </a:ext>
            </a:extLst>
          </p:cNvPr>
          <p:cNvSpPr txBox="1"/>
          <p:nvPr/>
        </p:nvSpPr>
        <p:spPr>
          <a:xfrm>
            <a:off x="376083" y="814833"/>
            <a:ext cx="6100916" cy="1292662"/>
          </a:xfrm>
          <a:prstGeom prst="rect">
            <a:avLst/>
          </a:prstGeom>
          <a:noFill/>
        </p:spPr>
        <p:txBody>
          <a:bodyPr wrap="square">
            <a:spAutoFit/>
          </a:bodyPr>
          <a:lstStyle/>
          <a:p>
            <a:pPr algn="l"/>
            <a:r>
              <a:rPr lang="es-ES" sz="1200" b="0" i="0" dirty="0">
                <a:solidFill>
                  <a:srgbClr val="000000"/>
                </a:solidFill>
                <a:effectLst/>
                <a:latin typeface="Calibri" panose="020F0502020204030204" pitchFamily="34" charset="0"/>
              </a:rPr>
              <a:t>JAVIER TOURÓN. (2014). </a:t>
            </a:r>
            <a:r>
              <a:rPr lang="es-ES" sz="1200" b="0" i="1" dirty="0">
                <a:solidFill>
                  <a:srgbClr val="000000"/>
                </a:solidFill>
                <a:effectLst/>
                <a:latin typeface="Calibri" panose="020F0502020204030204" pitchFamily="34" charset="0"/>
              </a:rPr>
              <a:t>10 Mitos sobre el rendimiento de los alumnos contados por John </a:t>
            </a:r>
            <a:r>
              <a:rPr lang="es-ES" sz="1200" b="0" i="1" dirty="0" err="1">
                <a:solidFill>
                  <a:srgbClr val="000000"/>
                </a:solidFill>
                <a:effectLst/>
                <a:latin typeface="Calibri" panose="020F0502020204030204" pitchFamily="34" charset="0"/>
              </a:rPr>
              <a:t>Hattie</a:t>
            </a:r>
            <a:r>
              <a:rPr lang="es-ES" sz="1200" b="0" i="1" dirty="0">
                <a:solidFill>
                  <a:srgbClr val="000000"/>
                </a:solidFill>
                <a:effectLst/>
                <a:latin typeface="Calibri" panose="020F0502020204030204" pitchFamily="34" charset="0"/>
              </a:rPr>
              <a:t> (I) - JAVIER TOURÓN</a:t>
            </a:r>
            <a:r>
              <a:rPr lang="es-ES" sz="1200" b="0" i="0" dirty="0">
                <a:solidFill>
                  <a:srgbClr val="000000"/>
                </a:solidFill>
                <a:effectLst/>
                <a:latin typeface="Calibri" panose="020F0502020204030204" pitchFamily="34" charset="0"/>
              </a:rPr>
              <a:t>. </a:t>
            </a:r>
          </a:p>
          <a:p>
            <a:pPr algn="l"/>
            <a:r>
              <a:rPr lang="es-ES" sz="1200" b="0" i="0" dirty="0" err="1">
                <a:solidFill>
                  <a:srgbClr val="000000"/>
                </a:solidFill>
                <a:effectLst/>
                <a:latin typeface="Calibri" panose="020F0502020204030204" pitchFamily="34" charset="0"/>
              </a:rPr>
              <a:t>Available</a:t>
            </a:r>
            <a:r>
              <a:rPr lang="es-ES" sz="1200" b="0" i="0" dirty="0">
                <a:solidFill>
                  <a:srgbClr val="000000"/>
                </a:solidFill>
                <a:effectLst/>
                <a:latin typeface="Calibri" panose="020F0502020204030204" pitchFamily="34" charset="0"/>
              </a:rPr>
              <a:t> at: </a:t>
            </a:r>
            <a:r>
              <a:rPr lang="es-ES" sz="1200" dirty="0">
                <a:hlinkClick r:id="rId2"/>
              </a:rPr>
              <a:t>10 Mitos sobre el rendimiento de los alumnos contados por John </a:t>
            </a:r>
            <a:r>
              <a:rPr lang="es-ES" sz="1200" dirty="0" err="1">
                <a:hlinkClick r:id="rId2"/>
              </a:rPr>
              <a:t>Hattie</a:t>
            </a:r>
            <a:r>
              <a:rPr lang="es-ES" sz="1200" dirty="0">
                <a:hlinkClick r:id="rId2"/>
              </a:rPr>
              <a:t> (I) - JAVIER TOURÓN</a:t>
            </a:r>
            <a:endParaRPr lang="es-ES" sz="1200" b="0" i="0" dirty="0">
              <a:solidFill>
                <a:srgbClr val="000000"/>
              </a:solidFill>
              <a:effectLst/>
              <a:latin typeface="Calibri" panose="020F0502020204030204" pitchFamily="34" charset="0"/>
            </a:endParaRPr>
          </a:p>
          <a:p>
            <a:pPr algn="l"/>
            <a:r>
              <a:rPr lang="es-ES" sz="1200" b="0" i="0" dirty="0" err="1">
                <a:solidFill>
                  <a:srgbClr val="000000"/>
                </a:solidFill>
                <a:effectLst/>
                <a:latin typeface="Calibri" panose="020F0502020204030204" pitchFamily="34" charset="0"/>
              </a:rPr>
              <a:t>Accessed</a:t>
            </a:r>
            <a:r>
              <a:rPr lang="es-ES" sz="1200" b="0" i="0" dirty="0">
                <a:solidFill>
                  <a:srgbClr val="000000"/>
                </a:solidFill>
                <a:effectLst/>
                <a:latin typeface="Calibri" panose="020F0502020204030204" pitchFamily="34" charset="0"/>
              </a:rPr>
              <a:t>: 16th </a:t>
            </a:r>
            <a:r>
              <a:rPr lang="es-ES" sz="1200" b="0" i="0" dirty="0" err="1">
                <a:solidFill>
                  <a:srgbClr val="000000"/>
                </a:solidFill>
                <a:effectLst/>
                <a:latin typeface="Calibri" panose="020F0502020204030204" pitchFamily="34" charset="0"/>
              </a:rPr>
              <a:t>January</a:t>
            </a:r>
            <a:r>
              <a:rPr lang="es-ES" sz="1200" b="0" i="0" dirty="0">
                <a:solidFill>
                  <a:srgbClr val="000000"/>
                </a:solidFill>
                <a:effectLst/>
                <a:latin typeface="Calibri" panose="020F0502020204030204" pitchFamily="34" charset="0"/>
              </a:rPr>
              <a:t> 2025</a:t>
            </a:r>
          </a:p>
          <a:p>
            <a:pPr algn="l"/>
            <a:r>
              <a:rPr lang="es-ES" b="0" i="0" dirty="0">
                <a:solidFill>
                  <a:srgbClr val="000000"/>
                </a:solidFill>
                <a:effectLst/>
                <a:latin typeface="Calibri" panose="020F0502020204030204" pitchFamily="34" charset="0"/>
              </a:rPr>
              <a:t>‌</a:t>
            </a:r>
          </a:p>
        </p:txBody>
      </p:sp>
      <p:sp>
        <p:nvSpPr>
          <p:cNvPr id="7" name="TextBox 6">
            <a:extLst>
              <a:ext uri="{FF2B5EF4-FFF2-40B4-BE49-F238E27FC236}">
                <a16:creationId xmlns:a16="http://schemas.microsoft.com/office/drawing/2014/main" id="{C9D031BD-06BB-553E-374B-BB7017A13023}"/>
              </a:ext>
            </a:extLst>
          </p:cNvPr>
          <p:cNvSpPr txBox="1"/>
          <p:nvPr/>
        </p:nvSpPr>
        <p:spPr>
          <a:xfrm>
            <a:off x="376083" y="1900279"/>
            <a:ext cx="6100916" cy="923330"/>
          </a:xfrm>
          <a:prstGeom prst="rect">
            <a:avLst/>
          </a:prstGeom>
          <a:noFill/>
        </p:spPr>
        <p:txBody>
          <a:bodyPr wrap="square">
            <a:spAutoFit/>
          </a:bodyPr>
          <a:lstStyle/>
          <a:p>
            <a:pPr algn="l"/>
            <a:r>
              <a:rPr lang="en-US" sz="1200" b="0" i="0" dirty="0" err="1">
                <a:solidFill>
                  <a:srgbClr val="000000"/>
                </a:solidFill>
                <a:effectLst/>
                <a:latin typeface="Calibri" panose="020F0502020204030204" pitchFamily="34" charset="0"/>
              </a:rPr>
              <a:t>SchoolCare</a:t>
            </a:r>
            <a:r>
              <a:rPr lang="en-US" sz="1200" b="0" i="0" dirty="0">
                <a:solidFill>
                  <a:srgbClr val="000000"/>
                </a:solidFill>
                <a:effectLst/>
                <a:latin typeface="Calibri" panose="020F0502020204030204" pitchFamily="34" charset="0"/>
              </a:rPr>
              <a:t> (2014). </a:t>
            </a:r>
            <a:r>
              <a:rPr lang="en-US" sz="1200" b="0" i="1" dirty="0" err="1">
                <a:solidFill>
                  <a:srgbClr val="000000"/>
                </a:solidFill>
                <a:effectLst/>
                <a:latin typeface="Calibri" panose="020F0502020204030204" pitchFamily="34" charset="0"/>
              </a:rPr>
              <a:t>Visualisers</a:t>
            </a:r>
            <a:r>
              <a:rPr lang="en-US" sz="1200" b="0" i="1" dirty="0">
                <a:solidFill>
                  <a:srgbClr val="000000"/>
                </a:solidFill>
                <a:effectLst/>
                <a:latin typeface="Calibri" panose="020F0502020204030204" pitchFamily="34" charset="0"/>
              </a:rPr>
              <a:t> for Classrooms - </a:t>
            </a:r>
            <a:r>
              <a:rPr lang="en-US" sz="1200" b="0" i="1" dirty="0" err="1">
                <a:solidFill>
                  <a:srgbClr val="000000"/>
                </a:solidFill>
                <a:effectLst/>
                <a:latin typeface="Calibri" panose="020F0502020204030204" pitchFamily="34" charset="0"/>
              </a:rPr>
              <a:t>SchoolCare</a:t>
            </a:r>
            <a:r>
              <a:rPr lang="en-US" sz="1200" b="0" i="0" dirty="0">
                <a:solidFill>
                  <a:srgbClr val="000000"/>
                </a:solidFill>
                <a:effectLst/>
                <a:latin typeface="Calibri" panose="020F0502020204030204" pitchFamily="34" charset="0"/>
              </a:rPr>
              <a:t>.  </a:t>
            </a:r>
            <a:r>
              <a:rPr lang="en-US" sz="1200" b="0" i="0" dirty="0" err="1">
                <a:solidFill>
                  <a:srgbClr val="000000"/>
                </a:solidFill>
                <a:effectLst/>
                <a:latin typeface="Calibri" panose="020F0502020204030204" pitchFamily="34" charset="0"/>
              </a:rPr>
              <a:t>SchoolCare</a:t>
            </a:r>
            <a:r>
              <a:rPr lang="en-US" sz="1200" b="0" i="0" dirty="0">
                <a:solidFill>
                  <a:srgbClr val="000000"/>
                </a:solidFill>
                <a:effectLst/>
                <a:latin typeface="Calibri" panose="020F0502020204030204" pitchFamily="34" charset="0"/>
              </a:rPr>
              <a:t>. </a:t>
            </a:r>
          </a:p>
          <a:p>
            <a:pPr algn="l"/>
            <a:r>
              <a:rPr lang="en-US" sz="1200" b="0" i="0" dirty="0">
                <a:solidFill>
                  <a:srgbClr val="000000"/>
                </a:solidFill>
                <a:effectLst/>
                <a:latin typeface="Calibri" panose="020F0502020204030204" pitchFamily="34" charset="0"/>
              </a:rPr>
              <a:t>Available at: </a:t>
            </a:r>
            <a:r>
              <a:rPr lang="en-GB" sz="1200" dirty="0">
                <a:hlinkClick r:id="rId3"/>
              </a:rPr>
              <a:t>Visualisers for Classrooms - </a:t>
            </a:r>
            <a:r>
              <a:rPr lang="en-GB" sz="1200" dirty="0" err="1">
                <a:hlinkClick r:id="rId3"/>
              </a:rPr>
              <a:t>SchoolCare</a:t>
            </a:r>
            <a:endParaRPr lang="en-US" sz="1200" b="0" i="0" dirty="0">
              <a:solidFill>
                <a:srgbClr val="000000"/>
              </a:solidFill>
              <a:effectLst/>
              <a:latin typeface="Calibri" panose="020F0502020204030204" pitchFamily="34" charset="0"/>
            </a:endParaRPr>
          </a:p>
          <a:p>
            <a:pPr algn="l"/>
            <a:r>
              <a:rPr lang="en-US" sz="1200" b="0" i="0" dirty="0">
                <a:solidFill>
                  <a:srgbClr val="000000"/>
                </a:solidFill>
                <a:effectLst/>
                <a:latin typeface="Calibri" panose="020F0502020204030204" pitchFamily="34" charset="0"/>
              </a:rPr>
              <a:t>Accessed: 16</a:t>
            </a:r>
            <a:r>
              <a:rPr lang="en-US" sz="1200" b="0" i="0" baseline="30000" dirty="0">
                <a:solidFill>
                  <a:srgbClr val="000000"/>
                </a:solidFill>
                <a:effectLst/>
                <a:latin typeface="Calibri" panose="020F0502020204030204" pitchFamily="34" charset="0"/>
              </a:rPr>
              <a:t>th</a:t>
            </a:r>
            <a:r>
              <a:rPr lang="en-US" sz="1200" b="0" i="0" dirty="0">
                <a:solidFill>
                  <a:srgbClr val="000000"/>
                </a:solidFill>
                <a:effectLst/>
                <a:latin typeface="Calibri" panose="020F0502020204030204" pitchFamily="34" charset="0"/>
              </a:rPr>
              <a:t> January 2025</a:t>
            </a:r>
          </a:p>
          <a:p>
            <a:pPr algn="l"/>
            <a:r>
              <a:rPr lang="en-US" b="0" i="0" dirty="0">
                <a:solidFill>
                  <a:srgbClr val="000000"/>
                </a:solidFill>
                <a:effectLst/>
                <a:latin typeface="Calibri" panose="020F0502020204030204" pitchFamily="34" charset="0"/>
              </a:rPr>
              <a:t>‌</a:t>
            </a:r>
          </a:p>
        </p:txBody>
      </p:sp>
      <p:sp>
        <p:nvSpPr>
          <p:cNvPr id="9" name="TextBox 8">
            <a:extLst>
              <a:ext uri="{FF2B5EF4-FFF2-40B4-BE49-F238E27FC236}">
                <a16:creationId xmlns:a16="http://schemas.microsoft.com/office/drawing/2014/main" id="{9D90824C-8683-A9FD-96A7-AAFC88D4E99E}"/>
              </a:ext>
            </a:extLst>
          </p:cNvPr>
          <p:cNvSpPr txBox="1"/>
          <p:nvPr/>
        </p:nvSpPr>
        <p:spPr>
          <a:xfrm>
            <a:off x="376083" y="2633039"/>
            <a:ext cx="6100916" cy="923330"/>
          </a:xfrm>
          <a:prstGeom prst="rect">
            <a:avLst/>
          </a:prstGeom>
          <a:noFill/>
        </p:spPr>
        <p:txBody>
          <a:bodyPr wrap="square">
            <a:spAutoFit/>
          </a:bodyPr>
          <a:lstStyle/>
          <a:p>
            <a:pPr algn="l"/>
            <a:r>
              <a:rPr lang="en-US" sz="1200" b="0" i="0" dirty="0">
                <a:solidFill>
                  <a:srgbClr val="000000"/>
                </a:solidFill>
                <a:effectLst/>
                <a:latin typeface="Calibri" panose="020F0502020204030204" pitchFamily="34" charset="0"/>
              </a:rPr>
              <a:t>Twinkl.ro. (2025). </a:t>
            </a:r>
          </a:p>
          <a:p>
            <a:pPr algn="l"/>
            <a:r>
              <a:rPr lang="en-US" sz="1200" b="0" i="0" dirty="0">
                <a:solidFill>
                  <a:srgbClr val="000000"/>
                </a:solidFill>
                <a:effectLst/>
                <a:latin typeface="Calibri" panose="020F0502020204030204" pitchFamily="34" charset="0"/>
              </a:rPr>
              <a:t>Available at: </a:t>
            </a:r>
            <a:r>
              <a:rPr lang="en-US" sz="1200" dirty="0">
                <a:hlinkClick r:id="rId4"/>
              </a:rPr>
              <a:t>Classroom Exit Ticket Template | Printable - Twinkl</a:t>
            </a:r>
            <a:endParaRPr lang="en-US" sz="1200" b="0" i="0" dirty="0">
              <a:solidFill>
                <a:srgbClr val="000000"/>
              </a:solidFill>
              <a:effectLst/>
              <a:latin typeface="Calibri" panose="020F0502020204030204" pitchFamily="34" charset="0"/>
            </a:endParaRPr>
          </a:p>
          <a:p>
            <a:pPr algn="l"/>
            <a:r>
              <a:rPr lang="en-US" sz="1200" b="0" i="0" dirty="0">
                <a:solidFill>
                  <a:srgbClr val="000000"/>
                </a:solidFill>
                <a:effectLst/>
                <a:latin typeface="Calibri" panose="020F0502020204030204" pitchFamily="34" charset="0"/>
              </a:rPr>
              <a:t>Accessed</a:t>
            </a:r>
            <a:r>
              <a:rPr lang="en-US" sz="1200" dirty="0">
                <a:solidFill>
                  <a:srgbClr val="000000"/>
                </a:solidFill>
                <a:latin typeface="Calibri" panose="020F0502020204030204" pitchFamily="34" charset="0"/>
              </a:rPr>
              <a:t>: </a:t>
            </a:r>
            <a:r>
              <a:rPr lang="en-US" sz="1200" b="0" i="0" dirty="0">
                <a:solidFill>
                  <a:srgbClr val="000000"/>
                </a:solidFill>
                <a:effectLst/>
                <a:latin typeface="Calibri" panose="020F0502020204030204" pitchFamily="34" charset="0"/>
              </a:rPr>
              <a:t>16</a:t>
            </a:r>
            <a:r>
              <a:rPr lang="en-US" sz="1200" b="0" i="0" baseline="30000" dirty="0">
                <a:solidFill>
                  <a:srgbClr val="000000"/>
                </a:solidFill>
                <a:effectLst/>
                <a:latin typeface="Calibri" panose="020F0502020204030204" pitchFamily="34" charset="0"/>
              </a:rPr>
              <a:t>th</a:t>
            </a:r>
            <a:r>
              <a:rPr lang="en-US" sz="1200" b="0" i="0" dirty="0">
                <a:solidFill>
                  <a:srgbClr val="000000"/>
                </a:solidFill>
                <a:effectLst/>
                <a:latin typeface="Calibri" panose="020F0502020204030204" pitchFamily="34" charset="0"/>
              </a:rPr>
              <a:t> January 2025</a:t>
            </a:r>
          </a:p>
          <a:p>
            <a:pPr algn="l"/>
            <a:r>
              <a:rPr lang="en-US" b="0" i="0" dirty="0">
                <a:solidFill>
                  <a:srgbClr val="000000"/>
                </a:solidFill>
                <a:effectLst/>
                <a:latin typeface="Calibri" panose="020F0502020204030204" pitchFamily="34" charset="0"/>
              </a:rPr>
              <a:t>‌</a:t>
            </a:r>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2260</TotalTime>
  <Words>2486</Words>
  <Application>Microsoft Office PowerPoint</Application>
  <PresentationFormat>Widescreen</PresentationFormat>
  <Paragraphs>172</Paragraphs>
  <Slides>16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Roboto</vt:lpstr>
      <vt:lpstr>Trebuchet MS</vt:lpstr>
      <vt:lpstr>Wingdings 3</vt:lpstr>
      <vt:lpstr>Facet</vt:lpstr>
      <vt:lpstr>A presentation of the critical evaluation of how Assessment for Learning can be utilised in a learning episode to aid progression across a chosen area of learning and experience. </vt:lpstr>
      <vt:lpstr>My PTE2</vt:lpstr>
      <vt:lpstr>What is AfL?</vt:lpstr>
      <vt:lpstr>PowerPoint Presentation</vt:lpstr>
      <vt:lpstr>PowerPoint Presentation</vt:lpstr>
      <vt:lpstr>Exit tickets</vt:lpstr>
      <vt:lpstr>PowerPoint Presentation</vt:lpstr>
      <vt:lpstr>One thing I would change for next time</vt:lpstr>
      <vt:lpstr>Thumbs up / thumbs down</vt:lpstr>
      <vt:lpstr>Thumbs up / thumbs down</vt:lpstr>
      <vt:lpstr>Visualiser</vt:lpstr>
      <vt:lpstr>Visualiser</vt:lpstr>
      <vt:lpstr>Conclusion</vt:lpstr>
      <vt:lpstr>Reference list</vt:lpstr>
      <vt:lpstr>PowerPoint Presentation</vt:lpstr>
      <vt:lpstr>Image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 Jones</dc:creator>
  <cp:lastModifiedBy>Joseph Jones</cp:lastModifiedBy>
  <cp:revision>25</cp:revision>
  <dcterms:created xsi:type="dcterms:W3CDTF">2025-01-05T11:41:08Z</dcterms:created>
  <dcterms:modified xsi:type="dcterms:W3CDTF">2025-01-16T18:45:01Z</dcterms:modified>
</cp:coreProperties>
</file>