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2" r:id="rId7"/>
    <p:sldId id="263" r:id="rId8"/>
    <p:sldId id="264" r:id="rId9"/>
    <p:sldId id="265" r:id="rId10"/>
    <p:sldId id="266" r:id="rId11"/>
    <p:sldId id="261" r:id="rId12"/>
    <p:sldId id="268" r:id="rId13"/>
    <p:sldId id="269" r:id="rId14"/>
    <p:sldId id="270" r:id="rId15"/>
    <p:sldId id="271" r:id="rId16"/>
    <p:sldId id="272" r:id="rId17"/>
    <p:sldId id="273" r:id="rId18"/>
    <p:sldId id="260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EA6410-92F2-AFE6-FF4D-FE55975871DA}" v="22" dt="2021-11-08T12:09:48.665"/>
    <p1510:client id="{9A7F27F1-0FA9-D46E-F130-0DFBADE423F9}" v="15" dt="2021-11-10T13:52:13.713"/>
    <p1510:client id="{A303E93C-EE67-9E6E-6E25-EB0FC8AB33B4}" v="7" dt="2021-11-11T00:12:13.879"/>
    <p1510:client id="{C52F3BD4-9C7A-9F0A-9C61-5F5430E982A1}" v="2755" dt="2021-11-06T23:33:20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zeina Teresko (2107535)" userId="S::2107535@student.uwtsd.ac.uk::c7bb304f-528a-4210-923d-606ee7f2f06d" providerId="AD" clId="Web-{00EA6410-92F2-AFE6-FF4D-FE55975871DA}"/>
    <pc:docChg chg="modSld">
      <pc:chgData name="Dzeina Teresko (2107535)" userId="S::2107535@student.uwtsd.ac.uk::c7bb304f-528a-4210-923d-606ee7f2f06d" providerId="AD" clId="Web-{00EA6410-92F2-AFE6-FF4D-FE55975871DA}" dt="2021-11-08T12:09:48.665" v="21" actId="20577"/>
      <pc:docMkLst>
        <pc:docMk/>
      </pc:docMkLst>
      <pc:sldChg chg="modSp">
        <pc:chgData name="Dzeina Teresko (2107535)" userId="S::2107535@student.uwtsd.ac.uk::c7bb304f-528a-4210-923d-606ee7f2f06d" providerId="AD" clId="Web-{00EA6410-92F2-AFE6-FF4D-FE55975871DA}" dt="2021-11-08T12:09:48.665" v="21" actId="20577"/>
        <pc:sldMkLst>
          <pc:docMk/>
          <pc:sldMk cId="1680233840" sldId="260"/>
        </pc:sldMkLst>
        <pc:spChg chg="mod">
          <ac:chgData name="Dzeina Teresko (2107535)" userId="S::2107535@student.uwtsd.ac.uk::c7bb304f-528a-4210-923d-606ee7f2f06d" providerId="AD" clId="Web-{00EA6410-92F2-AFE6-FF4D-FE55975871DA}" dt="2021-11-08T12:09:48.665" v="21" actId="20577"/>
          <ac:spMkLst>
            <pc:docMk/>
            <pc:sldMk cId="1680233840" sldId="260"/>
            <ac:spMk id="3" creationId="{0DD23CE6-0FCE-45C3-9FCC-D1772B976218}"/>
          </ac:spMkLst>
        </pc:spChg>
      </pc:sldChg>
    </pc:docChg>
  </pc:docChgLst>
  <pc:docChgLst>
    <pc:chgData name="Dzeina Teresko (2107535)" userId="S::2107535@student.uwtsd.ac.uk::c7bb304f-528a-4210-923d-606ee7f2f06d" providerId="AD" clId="Web-{C52F3BD4-9C7A-9F0A-9C61-5F5430E982A1}"/>
    <pc:docChg chg="addSld delSld modSld sldOrd modMainMaster">
      <pc:chgData name="Dzeina Teresko (2107535)" userId="S::2107535@student.uwtsd.ac.uk::c7bb304f-528a-4210-923d-606ee7f2f06d" providerId="AD" clId="Web-{C52F3BD4-9C7A-9F0A-9C61-5F5430E982A1}" dt="2021-11-06T23:33:20.870" v="2287" actId="20577"/>
      <pc:docMkLst>
        <pc:docMk/>
      </pc:docMkLst>
      <pc:sldChg chg="addSp modSp mod modTransition setBg addAnim delAnim modAnim">
        <pc:chgData name="Dzeina Teresko (2107535)" userId="S::2107535@student.uwtsd.ac.uk::c7bb304f-528a-4210-923d-606ee7f2f06d" providerId="AD" clId="Web-{C52F3BD4-9C7A-9F0A-9C61-5F5430E982A1}" dt="2021-11-06T15:55:54.244" v="687"/>
        <pc:sldMkLst>
          <pc:docMk/>
          <pc:sldMk cId="109857222" sldId="256"/>
        </pc:sldMkLst>
        <pc:spChg chg="mod">
          <ac:chgData name="Dzeina Teresko (2107535)" userId="S::2107535@student.uwtsd.ac.uk::c7bb304f-528a-4210-923d-606ee7f2f06d" providerId="AD" clId="Web-{C52F3BD4-9C7A-9F0A-9C61-5F5430E982A1}" dt="2021-11-06T14:27:59.570" v="15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14:27:50.069" v="15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27:50.069" v="156"/>
          <ac:spMkLst>
            <pc:docMk/>
            <pc:sldMk cId="109857222" sldId="256"/>
            <ac:spMk id="8" creationId="{943CAA20-3569-4189-9E48-239A229A86CA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27:50.069" v="156"/>
          <ac:spMkLst>
            <pc:docMk/>
            <pc:sldMk cId="109857222" sldId="256"/>
            <ac:spMk id="10" creationId="{DA542B6D-E775-4832-91DC-2D20F857813A}"/>
          </ac:spMkLst>
        </pc:spChg>
      </pc:sldChg>
      <pc:sldChg chg="addSp modSp new mod modTransition setBg addAnim delAnim modAnim">
        <pc:chgData name="Dzeina Teresko (2107535)" userId="S::2107535@student.uwtsd.ac.uk::c7bb304f-528a-4210-923d-606ee7f2f06d" providerId="AD" clId="Web-{C52F3BD4-9C7A-9F0A-9C61-5F5430E982A1}" dt="2021-11-06T15:55:54.244" v="687"/>
        <pc:sldMkLst>
          <pc:docMk/>
          <pc:sldMk cId="3625642531" sldId="257"/>
        </pc:sldMkLst>
        <pc:spChg chg="mod">
          <ac:chgData name="Dzeina Teresko (2107535)" userId="S::2107535@student.uwtsd.ac.uk::c7bb304f-528a-4210-923d-606ee7f2f06d" providerId="AD" clId="Web-{C52F3BD4-9C7A-9F0A-9C61-5F5430E982A1}" dt="2021-11-06T14:20:21.357" v="134"/>
          <ac:spMkLst>
            <pc:docMk/>
            <pc:sldMk cId="3625642531" sldId="257"/>
            <ac:spMk id="2" creationId="{180D997D-F71E-4CEA-8188-4F52C16D77CF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14:20:21.357" v="134"/>
          <ac:spMkLst>
            <pc:docMk/>
            <pc:sldMk cId="3625642531" sldId="257"/>
            <ac:spMk id="3" creationId="{920551D0-7F57-4B41-B398-9F0ADBACA722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20:21.357" v="134"/>
          <ac:spMkLst>
            <pc:docMk/>
            <pc:sldMk cId="3625642531" sldId="257"/>
            <ac:spMk id="9" creationId="{743AA782-23D1-4521-8CAD-47662984AA08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20:21.357" v="134"/>
          <ac:spMkLst>
            <pc:docMk/>
            <pc:sldMk cId="3625642531" sldId="257"/>
            <ac:spMk id="11" creationId="{71877DBC-BB60-40F0-AC93-2ACDBAAE60CE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14:20:21.357" v="134"/>
          <ac:picMkLst>
            <pc:docMk/>
            <pc:sldMk cId="3625642531" sldId="257"/>
            <ac:picMk id="4" creationId="{F90F67B8-1962-498B-B06B-4A4E1A508684}"/>
          </ac:picMkLst>
        </pc:picChg>
      </pc:sldChg>
      <pc:sldChg chg="addSp delSp modSp new mod modTransition setBg addAnim delAnim modAnim">
        <pc:chgData name="Dzeina Teresko (2107535)" userId="S::2107535@student.uwtsd.ac.uk::c7bb304f-528a-4210-923d-606ee7f2f06d" providerId="AD" clId="Web-{C52F3BD4-9C7A-9F0A-9C61-5F5430E982A1}" dt="2021-11-06T15:55:54.244" v="687"/>
        <pc:sldMkLst>
          <pc:docMk/>
          <pc:sldMk cId="1512806178" sldId="258"/>
        </pc:sldMkLst>
        <pc:spChg chg="mod">
          <ac:chgData name="Dzeina Teresko (2107535)" userId="S::2107535@student.uwtsd.ac.uk::c7bb304f-528a-4210-923d-606ee7f2f06d" providerId="AD" clId="Web-{C52F3BD4-9C7A-9F0A-9C61-5F5430E982A1}" dt="2021-11-06T14:30:54.089" v="167"/>
          <ac:spMkLst>
            <pc:docMk/>
            <pc:sldMk cId="1512806178" sldId="258"/>
            <ac:spMk id="2" creationId="{F2BB7462-DAC4-4741-9D26-85A1DBA09E6B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14:30:17.791" v="164"/>
          <ac:spMkLst>
            <pc:docMk/>
            <pc:sldMk cId="1512806178" sldId="258"/>
            <ac:spMk id="3" creationId="{88CE9521-085F-4F57-963D-2FC15D156182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14:30:54.089" v="167"/>
          <ac:spMkLst>
            <pc:docMk/>
            <pc:sldMk cId="1512806178" sldId="258"/>
            <ac:spMk id="8" creationId="{100EDD19-6802-4EC3-95CE-CFFAB042CFD6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14:30:54.089" v="167"/>
          <ac:spMkLst>
            <pc:docMk/>
            <pc:sldMk cId="1512806178" sldId="258"/>
            <ac:spMk id="10" creationId="{DB17E863-922E-4C26-BD64-E8FD41D28661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30:54.089" v="167"/>
          <ac:spMkLst>
            <pc:docMk/>
            <pc:sldMk cId="1512806178" sldId="258"/>
            <ac:spMk id="15" creationId="{665DBBEF-238B-476B-96AB-8AAC3224ECEA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30:54.089" v="167"/>
          <ac:spMkLst>
            <pc:docMk/>
            <pc:sldMk cId="1512806178" sldId="258"/>
            <ac:spMk id="17" creationId="{3FCFB1DE-0B7E-48CC-BA90-B2AB0889F9D6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14:30:54.089" v="167"/>
          <ac:picMkLst>
            <pc:docMk/>
            <pc:sldMk cId="1512806178" sldId="258"/>
            <ac:picMk id="4" creationId="{FE752876-8FC0-43CC-9E4E-6F1A52DE333D}"/>
          </ac:picMkLst>
        </pc:picChg>
      </pc:sldChg>
      <pc:sldChg chg="addSp delSp modSp new mod modTransition setBg">
        <pc:chgData name="Dzeina Teresko (2107535)" userId="S::2107535@student.uwtsd.ac.uk::c7bb304f-528a-4210-923d-606ee7f2f06d" providerId="AD" clId="Web-{C52F3BD4-9C7A-9F0A-9C61-5F5430E982A1}" dt="2021-11-06T15:55:54.244" v="687"/>
        <pc:sldMkLst>
          <pc:docMk/>
          <pc:sldMk cId="4036988261" sldId="259"/>
        </pc:sldMkLst>
        <pc:spChg chg="mod">
          <ac:chgData name="Dzeina Teresko (2107535)" userId="S::2107535@student.uwtsd.ac.uk::c7bb304f-528a-4210-923d-606ee7f2f06d" providerId="AD" clId="Web-{C52F3BD4-9C7A-9F0A-9C61-5F5430E982A1}" dt="2021-11-06T15:04:33.480" v="327" actId="20577"/>
          <ac:spMkLst>
            <pc:docMk/>
            <pc:sldMk cId="4036988261" sldId="259"/>
            <ac:spMk id="2" creationId="{F3C44EC0-FAAF-4210-86E5-CA56B39EF3B1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15:04:45.184" v="329" actId="1076"/>
          <ac:spMkLst>
            <pc:docMk/>
            <pc:sldMk cId="4036988261" sldId="259"/>
            <ac:spMk id="3" creationId="{87947DDD-67A6-495B-B8D6-684CEC7EB4D9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5:06:25.171" v="352" actId="1076"/>
          <ac:spMkLst>
            <pc:docMk/>
            <pc:sldMk cId="4036988261" sldId="259"/>
            <ac:spMk id="4" creationId="{E0370C6A-E311-48C9-800A-64B8D104E768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33:07.201" v="179"/>
          <ac:spMkLst>
            <pc:docMk/>
            <pc:sldMk cId="4036988261" sldId="259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4:33:07.201" v="179"/>
          <ac:spMkLst>
            <pc:docMk/>
            <pc:sldMk cId="4036988261" sldId="259"/>
            <ac:spMk id="10" creationId="{DB17E863-922E-4C26-BD64-E8FD41D28661}"/>
          </ac:spMkLst>
        </pc:spChg>
        <pc:picChg chg="add del mod">
          <ac:chgData name="Dzeina Teresko (2107535)" userId="S::2107535@student.uwtsd.ac.uk::c7bb304f-528a-4210-923d-606ee7f2f06d" providerId="AD" clId="Web-{C52F3BD4-9C7A-9F0A-9C61-5F5430E982A1}" dt="2021-11-06T15:12:56.495" v="418"/>
          <ac:picMkLst>
            <pc:docMk/>
            <pc:sldMk cId="4036988261" sldId="259"/>
            <ac:picMk id="5" creationId="{7C5F0461-5E12-48D2-9F34-BCF19B4F4D3C}"/>
          </ac:picMkLst>
        </pc:picChg>
        <pc:picChg chg="add mod">
          <ac:chgData name="Dzeina Teresko (2107535)" userId="S::2107535@student.uwtsd.ac.uk::c7bb304f-528a-4210-923d-606ee7f2f06d" providerId="AD" clId="Web-{C52F3BD4-9C7A-9F0A-9C61-5F5430E982A1}" dt="2021-11-06T15:16:19.047" v="420" actId="1076"/>
          <ac:picMkLst>
            <pc:docMk/>
            <pc:sldMk cId="4036988261" sldId="259"/>
            <ac:picMk id="6" creationId="{77EFC4FB-D0D7-4B4F-A9BA-28570EF64840}"/>
          </ac:picMkLst>
        </pc:picChg>
      </pc:sldChg>
      <pc:sldChg chg="addSp modSp new mod modTransition setBg addAnim">
        <pc:chgData name="Dzeina Teresko (2107535)" userId="S::2107535@student.uwtsd.ac.uk::c7bb304f-528a-4210-923d-606ee7f2f06d" providerId="AD" clId="Web-{C52F3BD4-9C7A-9F0A-9C61-5F5430E982A1}" dt="2021-11-06T23:16:56.377" v="2128" actId="20577"/>
        <pc:sldMkLst>
          <pc:docMk/>
          <pc:sldMk cId="1680233840" sldId="260"/>
        </pc:sldMkLst>
        <pc:spChg chg="mod">
          <ac:chgData name="Dzeina Teresko (2107535)" userId="S::2107535@student.uwtsd.ac.uk::c7bb304f-528a-4210-923d-606ee7f2f06d" providerId="AD" clId="Web-{C52F3BD4-9C7A-9F0A-9C61-5F5430E982A1}" dt="2021-11-06T15:09:33.629" v="361"/>
          <ac:spMkLst>
            <pc:docMk/>
            <pc:sldMk cId="1680233840" sldId="260"/>
            <ac:spMk id="2" creationId="{77E55460-D39A-4516-80B9-B280C6B4E522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23:16:56.377" v="2128" actId="20577"/>
          <ac:spMkLst>
            <pc:docMk/>
            <pc:sldMk cId="1680233840" sldId="260"/>
            <ac:spMk id="3" creationId="{0DD23CE6-0FCE-45C3-9FCC-D1772B976218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09:33.629" v="361"/>
          <ac:spMkLst>
            <pc:docMk/>
            <pc:sldMk cId="1680233840" sldId="260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09:33.629" v="361"/>
          <ac:spMkLst>
            <pc:docMk/>
            <pc:sldMk cId="1680233840" sldId="260"/>
            <ac:spMk id="10" creationId="{DB17E863-922E-4C26-BD64-E8FD41D28661}"/>
          </ac:spMkLst>
        </pc:spChg>
      </pc:sldChg>
      <pc:sldChg chg="addSp delSp modSp new mod ord modTransition setBg addAnim modAnim">
        <pc:chgData name="Dzeina Teresko (2107535)" userId="S::2107535@student.uwtsd.ac.uk::c7bb304f-528a-4210-923d-606ee7f2f06d" providerId="AD" clId="Web-{C52F3BD4-9C7A-9F0A-9C61-5F5430E982A1}" dt="2021-11-06T21:20:07.150" v="1555" actId="1076"/>
        <pc:sldMkLst>
          <pc:docMk/>
          <pc:sldMk cId="2772789770" sldId="261"/>
        </pc:sldMkLst>
        <pc:spChg chg="del mod">
          <ac:chgData name="Dzeina Teresko (2107535)" userId="S::2107535@student.uwtsd.ac.uk::c7bb304f-528a-4210-923d-606ee7f2f06d" providerId="AD" clId="Web-{C52F3BD4-9C7A-9F0A-9C61-5F5430E982A1}" dt="2021-11-06T21:06:35.877" v="1486"/>
          <ac:spMkLst>
            <pc:docMk/>
            <pc:sldMk cId="2772789770" sldId="261"/>
            <ac:spMk id="2" creationId="{92AFEFFF-E436-4F22-A800-05919F7E86BA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14:04.247" v="1505" actId="14100"/>
          <ac:spMkLst>
            <pc:docMk/>
            <pc:sldMk cId="2772789770" sldId="261"/>
            <ac:spMk id="3" creationId="{16E5C8C0-D053-4E6B-9D51-9FB93FFD834F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15:28:51.990" v="448"/>
          <ac:spMkLst>
            <pc:docMk/>
            <pc:sldMk cId="2772789770" sldId="261"/>
            <ac:spMk id="3" creationId="{B9445175-4196-404C-89DB-E788E2D98818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21:19:00.552" v="1552" actId="1076"/>
          <ac:spMkLst>
            <pc:docMk/>
            <pc:sldMk cId="2772789770" sldId="261"/>
            <ac:spMk id="5" creationId="{EDCAF065-63F3-417E-9D2B-2545933C88EF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21:14:13.841" v="1506" actId="1076"/>
          <ac:spMkLst>
            <pc:docMk/>
            <pc:sldMk cId="2772789770" sldId="261"/>
            <ac:spMk id="6" creationId="{5B270C8F-747E-4AD2-AA2B-F896CACA85A5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21:20:03.884" v="1554" actId="1076"/>
          <ac:spMkLst>
            <pc:docMk/>
            <pc:sldMk cId="2772789770" sldId="261"/>
            <ac:spMk id="7" creationId="{0B26A0E1-22F2-4039-8414-32C6C031CCA7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17:55.769" v="424"/>
          <ac:spMkLst>
            <pc:docMk/>
            <pc:sldMk cId="2772789770" sldId="261"/>
            <ac:spMk id="8" creationId="{100EDD19-6802-4EC3-95CE-CFFAB042CFD6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21:16:30.751" v="1526" actId="1076"/>
          <ac:spMkLst>
            <pc:docMk/>
            <pc:sldMk cId="2772789770" sldId="261"/>
            <ac:spMk id="9" creationId="{92207152-007A-43F3-89A6-DDCB2853D04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17:55.769" v="424"/>
          <ac:spMkLst>
            <pc:docMk/>
            <pc:sldMk cId="2772789770" sldId="261"/>
            <ac:spMk id="10" creationId="{DB17E863-922E-4C26-BD64-E8FD41D28661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21:18:00.738" v="1541" actId="1076"/>
          <ac:spMkLst>
            <pc:docMk/>
            <pc:sldMk cId="2772789770" sldId="261"/>
            <ac:spMk id="11" creationId="{E71651CB-2904-4343-9E58-187BD9147081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5:46:28.380" v="623" actId="1076"/>
          <ac:spMkLst>
            <pc:docMk/>
            <pc:sldMk cId="2772789770" sldId="261"/>
            <ac:spMk id="12" creationId="{1DF80D8E-6440-4779-AFBA-CF1C5C7EABAD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20:07.150" v="1555" actId="1076"/>
          <ac:spMkLst>
            <pc:docMk/>
            <pc:sldMk cId="2772789770" sldId="261"/>
            <ac:spMk id="13" creationId="{D12296E6-970F-4AB9-BFBD-9148242D2E03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16:10.125" v="1524" actId="14100"/>
          <ac:spMkLst>
            <pc:docMk/>
            <pc:sldMk cId="2772789770" sldId="261"/>
            <ac:spMk id="14" creationId="{F018A780-3091-4A37-B231-FCA69A14124A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17:52.956" v="1540" actId="14100"/>
          <ac:spMkLst>
            <pc:docMk/>
            <pc:sldMk cId="2772789770" sldId="261"/>
            <ac:spMk id="15" creationId="{6E506D8E-C0EC-495E-A219-D92EF13FC4E6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19:07.554" v="1553" actId="14100"/>
          <ac:spMkLst>
            <pc:docMk/>
            <pc:sldMk cId="2772789770" sldId="261"/>
            <ac:spMk id="16" creationId="{562FDBAE-02D2-401A-8F9D-79390E486867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15:29:00.912" v="449" actId="1076"/>
          <ac:picMkLst>
            <pc:docMk/>
            <pc:sldMk cId="2772789770" sldId="261"/>
            <ac:picMk id="4" creationId="{25AB184C-79B9-4618-B037-12B869CDB2B7}"/>
          </ac:picMkLst>
        </pc:picChg>
      </pc:sldChg>
      <pc:sldChg chg="addSp delSp modSp new mod setBg addAnim modAnim">
        <pc:chgData name="Dzeina Teresko (2107535)" userId="S::2107535@student.uwtsd.ac.uk::c7bb304f-528a-4210-923d-606ee7f2f06d" providerId="AD" clId="Web-{C52F3BD4-9C7A-9F0A-9C61-5F5430E982A1}" dt="2021-11-06T16:16:02.784" v="818" actId="1076"/>
        <pc:sldMkLst>
          <pc:docMk/>
          <pc:sldMk cId="1265346698" sldId="262"/>
        </pc:sldMkLst>
        <pc:spChg chg="mod">
          <ac:chgData name="Dzeina Teresko (2107535)" userId="S::2107535@student.uwtsd.ac.uk::c7bb304f-528a-4210-923d-606ee7f2f06d" providerId="AD" clId="Web-{C52F3BD4-9C7A-9F0A-9C61-5F5430E982A1}" dt="2021-11-06T15:58:56.609" v="719"/>
          <ac:spMkLst>
            <pc:docMk/>
            <pc:sldMk cId="1265346698" sldId="262"/>
            <ac:spMk id="2" creationId="{7A2B4D83-8096-4D67-B3F4-FEB8C5B32DE1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16:01:02.503" v="720"/>
          <ac:spMkLst>
            <pc:docMk/>
            <pc:sldMk cId="1265346698" sldId="262"/>
            <ac:spMk id="3" creationId="{F3971480-60FE-412C-BF89-A6235AF676C2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07:02.403" v="747"/>
          <ac:spMkLst>
            <pc:docMk/>
            <pc:sldMk cId="1265346698" sldId="262"/>
            <ac:spMk id="5" creationId="{01C7AF09-8DCF-48CB-A898-B5D4876BFF21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06:31.856" v="742" actId="1076"/>
          <ac:spMkLst>
            <pc:docMk/>
            <pc:sldMk cId="1265346698" sldId="262"/>
            <ac:spMk id="6" creationId="{6CA8E8C5-444B-4185-BDFF-AB9485B5AFAD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08:27.718" v="771" actId="14100"/>
          <ac:spMkLst>
            <pc:docMk/>
            <pc:sldMk cId="1265346698" sldId="262"/>
            <ac:spMk id="7" creationId="{5B22B219-1E55-47EF-A8C0-AE81CD56AE7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58:56.609" v="719"/>
          <ac:spMkLst>
            <pc:docMk/>
            <pc:sldMk cId="1265346698" sldId="262"/>
            <ac:spMk id="8" creationId="{100EDD19-6802-4EC3-95CE-CFFAB042CFD6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08:33.469" v="772" actId="1076"/>
          <ac:spMkLst>
            <pc:docMk/>
            <pc:sldMk cId="1265346698" sldId="262"/>
            <ac:spMk id="9" creationId="{05F4FA95-AA70-455A-AEB1-1314835759F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5:58:56.609" v="719"/>
          <ac:spMkLst>
            <pc:docMk/>
            <pc:sldMk cId="1265346698" sldId="262"/>
            <ac:spMk id="10" creationId="{DB17E863-922E-4C26-BD64-E8FD41D28661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09:29.189" v="782" actId="1076"/>
          <ac:spMkLst>
            <pc:docMk/>
            <pc:sldMk cId="1265346698" sldId="262"/>
            <ac:spMk id="11" creationId="{BFD6F3B9-9DBD-4BB4-A38E-94A405736945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10:23.072" v="798" actId="1076"/>
          <ac:spMkLst>
            <pc:docMk/>
            <pc:sldMk cId="1265346698" sldId="262"/>
            <ac:spMk id="12" creationId="{747397A8-33AE-4C7C-A8CD-77AF97E75017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16:02.784" v="818" actId="1076"/>
          <ac:spMkLst>
            <pc:docMk/>
            <pc:sldMk cId="1265346698" sldId="262"/>
            <ac:spMk id="13" creationId="{5CA5D0C7-CC1B-4492-A405-E2596FBA4B3E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16:03:58.633" v="723" actId="1076"/>
          <ac:picMkLst>
            <pc:docMk/>
            <pc:sldMk cId="1265346698" sldId="262"/>
            <ac:picMk id="4" creationId="{ED15657F-DEF5-496A-BF5E-05D4C37E7D0B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16:18:54.226" v="832" actId="1076"/>
        <pc:sldMkLst>
          <pc:docMk/>
          <pc:sldMk cId="1501248659" sldId="263"/>
        </pc:sldMkLst>
        <pc:spChg chg="mod">
          <ac:chgData name="Dzeina Teresko (2107535)" userId="S::2107535@student.uwtsd.ac.uk::c7bb304f-528a-4210-923d-606ee7f2f06d" providerId="AD" clId="Web-{C52F3BD4-9C7A-9F0A-9C61-5F5430E982A1}" dt="2021-11-06T16:16:56.411" v="829"/>
          <ac:spMkLst>
            <pc:docMk/>
            <pc:sldMk cId="1501248659" sldId="263"/>
            <ac:spMk id="2" creationId="{7354754C-7843-44D1-BCC4-81597D82DB77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16:18:38.898" v="830"/>
          <ac:spMkLst>
            <pc:docMk/>
            <pc:sldMk cId="1501248659" sldId="263"/>
            <ac:spMk id="3" creationId="{1DA37952-701F-4B0B-98C1-981E25D7F7F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6:16:56.411" v="829"/>
          <ac:spMkLst>
            <pc:docMk/>
            <pc:sldMk cId="1501248659" sldId="263"/>
            <ac:spMk id="8" creationId="{777A147A-9ED8-46B4-8660-1B3C2AA880B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6:16:56.411" v="829"/>
          <ac:spMkLst>
            <pc:docMk/>
            <pc:sldMk cId="1501248659" sldId="263"/>
            <ac:spMk id="10" creationId="{5D6C15A0-C087-4593-8414-2B4EC1CDC3DE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16:18:54.226" v="832" actId="1076"/>
          <ac:picMkLst>
            <pc:docMk/>
            <pc:sldMk cId="1501248659" sldId="263"/>
            <ac:picMk id="4" creationId="{6D9A3E12-FB7F-4657-9B6E-C6C72A063A76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17:06:51.428" v="1087" actId="20577"/>
        <pc:sldMkLst>
          <pc:docMk/>
          <pc:sldMk cId="4180974488" sldId="264"/>
        </pc:sldMkLst>
        <pc:spChg chg="mod">
          <ac:chgData name="Dzeina Teresko (2107535)" userId="S::2107535@student.uwtsd.ac.uk::c7bb304f-528a-4210-923d-606ee7f2f06d" providerId="AD" clId="Web-{C52F3BD4-9C7A-9F0A-9C61-5F5430E982A1}" dt="2021-11-06T17:06:51.428" v="1087" actId="20577"/>
          <ac:spMkLst>
            <pc:docMk/>
            <pc:sldMk cId="4180974488" sldId="264"/>
            <ac:spMk id="2" creationId="{AA8CA90F-AEA1-40ED-B0F1-4ADEDEEA83E2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16:38:54.704" v="1009" actId="1076"/>
          <ac:spMkLst>
            <pc:docMk/>
            <pc:sldMk cId="4180974488" sldId="264"/>
            <ac:spMk id="3" creationId="{A77F8038-C295-4B1E-9CD8-E77924E6454D}"/>
          </ac:spMkLst>
        </pc:spChg>
        <pc:spChg chg="add del mod">
          <ac:chgData name="Dzeina Teresko (2107535)" userId="S::2107535@student.uwtsd.ac.uk::c7bb304f-528a-4210-923d-606ee7f2f06d" providerId="AD" clId="Web-{C52F3BD4-9C7A-9F0A-9C61-5F5430E982A1}" dt="2021-11-06T16:48:10.069" v="1050"/>
          <ac:spMkLst>
            <pc:docMk/>
            <pc:sldMk cId="4180974488" sldId="264"/>
            <ac:spMk id="4" creationId="{DD4BD364-E497-412C-ADC1-D4F65D21C93A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6:54:09.704" v="1078" actId="20577"/>
          <ac:spMkLst>
            <pc:docMk/>
            <pc:sldMk cId="4180974488" sldId="264"/>
            <ac:spMk id="5" creationId="{06AA1463-EB66-4146-B31B-40F9DE758D24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6:31:31.909" v="840"/>
          <ac:spMkLst>
            <pc:docMk/>
            <pc:sldMk cId="4180974488" sldId="264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6:31:31.909" v="840"/>
          <ac:spMkLst>
            <pc:docMk/>
            <pc:sldMk cId="4180974488" sldId="264"/>
            <ac:spMk id="10" creationId="{DB17E863-922E-4C26-BD64-E8FD41D28661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17:05:57.114" v="1082" actId="1076"/>
          <ac:picMkLst>
            <pc:docMk/>
            <pc:sldMk cId="4180974488" sldId="264"/>
            <ac:picMk id="6" creationId="{E24E30D2-8595-4EC8-808E-532DCF93ECBB}"/>
          </ac:picMkLst>
        </pc:picChg>
      </pc:sldChg>
      <pc:sldChg chg="addSp modSp new mod setBg addAnim modAnim">
        <pc:chgData name="Dzeina Teresko (2107535)" userId="S::2107535@student.uwtsd.ac.uk::c7bb304f-528a-4210-923d-606ee7f2f06d" providerId="AD" clId="Web-{C52F3BD4-9C7A-9F0A-9C61-5F5430E982A1}" dt="2021-11-06T20:12:23.702" v="1319" actId="1076"/>
        <pc:sldMkLst>
          <pc:docMk/>
          <pc:sldMk cId="4097910873" sldId="265"/>
        </pc:sldMkLst>
        <pc:spChg chg="mod">
          <ac:chgData name="Dzeina Teresko (2107535)" userId="S::2107535@student.uwtsd.ac.uk::c7bb304f-528a-4210-923d-606ee7f2f06d" providerId="AD" clId="Web-{C52F3BD4-9C7A-9F0A-9C61-5F5430E982A1}" dt="2021-11-06T17:06:56.538" v="1088" actId="20577"/>
          <ac:spMkLst>
            <pc:docMk/>
            <pc:sldMk cId="4097910873" sldId="265"/>
            <ac:spMk id="2" creationId="{9F364361-A3F9-457E-8CFC-18F55E767706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20:10:47.699" v="1317" actId="20577"/>
          <ac:spMkLst>
            <pc:docMk/>
            <pc:sldMk cId="4097910873" sldId="265"/>
            <ac:spMk id="3" creationId="{38B916CE-66F5-4697-B394-3A40C5AFE46C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19:59:42.571" v="1244" actId="1076"/>
          <ac:spMkLst>
            <pc:docMk/>
            <pc:sldMk cId="4097910873" sldId="265"/>
            <ac:spMk id="4" creationId="{733D46D5-E5E8-451F-A0BE-7FDD5A8812FB}"/>
          </ac:spMkLst>
        </pc:spChg>
        <pc:spChg chg="add mod ord">
          <ac:chgData name="Dzeina Teresko (2107535)" userId="S::2107535@student.uwtsd.ac.uk::c7bb304f-528a-4210-923d-606ee7f2f06d" providerId="AD" clId="Web-{C52F3BD4-9C7A-9F0A-9C61-5F5430E982A1}" dt="2021-11-06T19:59:54.525" v="1245" actId="14100"/>
          <ac:spMkLst>
            <pc:docMk/>
            <pc:sldMk cId="4097910873" sldId="265"/>
            <ac:spMk id="5" creationId="{B500FA2E-3936-4DCD-8411-DEE0F4ED35EC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0:01:46.559" v="1264" actId="1076"/>
          <ac:spMkLst>
            <pc:docMk/>
            <pc:sldMk cId="4097910873" sldId="265"/>
            <ac:spMk id="6" creationId="{7FF7A2FE-40A5-4335-9B2B-06949BB03561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7:06:31.381" v="1086"/>
          <ac:spMkLst>
            <pc:docMk/>
            <pc:sldMk cId="4097910873" sldId="265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17:06:31.381" v="1086"/>
          <ac:spMkLst>
            <pc:docMk/>
            <pc:sldMk cId="4097910873" sldId="265"/>
            <ac:spMk id="10" creationId="{DB17E863-922E-4C26-BD64-E8FD41D28661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20:12:23.702" v="1319" actId="1076"/>
          <ac:picMkLst>
            <pc:docMk/>
            <pc:sldMk cId="4097910873" sldId="265"/>
            <ac:picMk id="7" creationId="{4B631DB0-1E9A-40DD-89AF-244412801CF1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0:18:40.133" v="1350"/>
        <pc:sldMkLst>
          <pc:docMk/>
          <pc:sldMk cId="311599668" sldId="266"/>
        </pc:sldMkLst>
        <pc:spChg chg="mod">
          <ac:chgData name="Dzeina Teresko (2107535)" userId="S::2107535@student.uwtsd.ac.uk::c7bb304f-528a-4210-923d-606ee7f2f06d" providerId="AD" clId="Web-{C52F3BD4-9C7A-9F0A-9C61-5F5430E982A1}" dt="2021-11-06T20:18:40.133" v="1350"/>
          <ac:spMkLst>
            <pc:docMk/>
            <pc:sldMk cId="311599668" sldId="266"/>
            <ac:spMk id="2" creationId="{83132E8F-7B73-4E00-84D8-BC0F78478D34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20:18:33.711" v="1349"/>
          <ac:spMkLst>
            <pc:docMk/>
            <pc:sldMk cId="311599668" sldId="266"/>
            <ac:spMk id="3" creationId="{9DE3BA06-79E2-4193-A5FE-3E699F1DA2A6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0:18:40.133" v="1350"/>
          <ac:spMkLst>
            <pc:docMk/>
            <pc:sldMk cId="311599668" sldId="266"/>
            <ac:spMk id="8" creationId="{777A147A-9ED8-46B4-8660-1B3C2AA880B5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0:18:40.133" v="1350"/>
          <ac:spMkLst>
            <pc:docMk/>
            <pc:sldMk cId="311599668" sldId="266"/>
            <ac:spMk id="10" creationId="{5D6C15A0-C087-4593-8414-2B4EC1CDC3DE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0:18:40.133" v="1350"/>
          <ac:spMkLst>
            <pc:docMk/>
            <pc:sldMk cId="311599668" sldId="266"/>
            <ac:spMk id="15" creationId="{665DBBEF-238B-476B-96AB-8AAC3224ECEA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0:18:40.133" v="1350"/>
          <ac:spMkLst>
            <pc:docMk/>
            <pc:sldMk cId="311599668" sldId="266"/>
            <ac:spMk id="17" creationId="{3FCFB1DE-0B7E-48CC-BA90-B2AB0889F9D6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20:18:40.133" v="1350"/>
          <ac:picMkLst>
            <pc:docMk/>
            <pc:sldMk cId="311599668" sldId="266"/>
            <ac:picMk id="4" creationId="{EDE5A364-3DC7-4BA3-9462-60C27F0617EF}"/>
          </ac:picMkLst>
        </pc:picChg>
      </pc:sldChg>
      <pc:sldChg chg="addSp delSp modSp new mod ord setBg">
        <pc:chgData name="Dzeina Teresko (2107535)" userId="S::2107535@student.uwtsd.ac.uk::c7bb304f-528a-4210-923d-606ee7f2f06d" providerId="AD" clId="Web-{C52F3BD4-9C7A-9F0A-9C61-5F5430E982A1}" dt="2021-11-06T20:45:14.872" v="1481"/>
        <pc:sldMkLst>
          <pc:docMk/>
          <pc:sldMk cId="2708072740" sldId="267"/>
        </pc:sldMkLst>
        <pc:spChg chg="mod">
          <ac:chgData name="Dzeina Teresko (2107535)" userId="S::2107535@student.uwtsd.ac.uk::c7bb304f-528a-4210-923d-606ee7f2f06d" providerId="AD" clId="Web-{C52F3BD4-9C7A-9F0A-9C61-5F5430E982A1}" dt="2021-11-06T20:35:42.163" v="1365" actId="20577"/>
          <ac:spMkLst>
            <pc:docMk/>
            <pc:sldMk cId="2708072740" sldId="267"/>
            <ac:spMk id="2" creationId="{E9C9A6E6-6F1A-400E-8C54-83E24272F64F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20:42:27.618" v="1475" actId="1076"/>
          <ac:spMkLst>
            <pc:docMk/>
            <pc:sldMk cId="2708072740" sldId="267"/>
            <ac:spMk id="3" creationId="{0328E3D5-BBAB-4777-A8EE-020D05AD50DA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0:41:33.923" v="1469" actId="1076"/>
          <ac:spMkLst>
            <pc:docMk/>
            <pc:sldMk cId="2708072740" sldId="267"/>
            <ac:spMk id="4" creationId="{16720BDE-D9B4-4666-9F1D-259A061373A8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0:30:05.150" v="1352"/>
          <ac:spMkLst>
            <pc:docMk/>
            <pc:sldMk cId="2708072740" sldId="267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0:30:05.150" v="1352"/>
          <ac:spMkLst>
            <pc:docMk/>
            <pc:sldMk cId="2708072740" sldId="267"/>
            <ac:spMk id="10" creationId="{DB17E863-922E-4C26-BD64-E8FD41D28661}"/>
          </ac:spMkLst>
        </pc:spChg>
        <pc:picChg chg="add del mod">
          <ac:chgData name="Dzeina Teresko (2107535)" userId="S::2107535@student.uwtsd.ac.uk::c7bb304f-528a-4210-923d-606ee7f2f06d" providerId="AD" clId="Web-{C52F3BD4-9C7A-9F0A-9C61-5F5430E982A1}" dt="2021-11-06T20:43:43.073" v="1477"/>
          <ac:picMkLst>
            <pc:docMk/>
            <pc:sldMk cId="2708072740" sldId="267"/>
            <ac:picMk id="5" creationId="{1DDB0492-F505-4584-8D39-27E1C1151CC3}"/>
          </ac:picMkLst>
        </pc:picChg>
        <pc:picChg chg="add mod">
          <ac:chgData name="Dzeina Teresko (2107535)" userId="S::2107535@student.uwtsd.ac.uk::c7bb304f-528a-4210-923d-606ee7f2f06d" providerId="AD" clId="Web-{C52F3BD4-9C7A-9F0A-9C61-5F5430E982A1}" dt="2021-11-06T20:44:50.137" v="1480" actId="14100"/>
          <ac:picMkLst>
            <pc:docMk/>
            <pc:sldMk cId="2708072740" sldId="267"/>
            <ac:picMk id="6" creationId="{F049161B-1136-442D-844F-996F2E1F0BEE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1:22:30.060" v="1569"/>
        <pc:sldMkLst>
          <pc:docMk/>
          <pc:sldMk cId="1935012488" sldId="268"/>
        </pc:sldMkLst>
        <pc:spChg chg="mod">
          <ac:chgData name="Dzeina Teresko (2107535)" userId="S::2107535@student.uwtsd.ac.uk::c7bb304f-528a-4210-923d-606ee7f2f06d" providerId="AD" clId="Web-{C52F3BD4-9C7A-9F0A-9C61-5F5430E982A1}" dt="2021-11-06T21:22:30.060" v="1569"/>
          <ac:spMkLst>
            <pc:docMk/>
            <pc:sldMk cId="1935012488" sldId="268"/>
            <ac:spMk id="2" creationId="{6AC46644-DA33-4BAF-8419-02EE471379EA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21:22:26.185" v="1568"/>
          <ac:spMkLst>
            <pc:docMk/>
            <pc:sldMk cId="1935012488" sldId="268"/>
            <ac:spMk id="3" creationId="{B4B7A3A8-E53D-4B26-8B88-8F9D342EF2D4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2:30.060" v="1569"/>
          <ac:spMkLst>
            <pc:docMk/>
            <pc:sldMk cId="1935012488" sldId="268"/>
            <ac:spMk id="8" creationId="{777A147A-9ED8-46B4-8660-1B3C2AA880B5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2:30.060" v="1569"/>
          <ac:spMkLst>
            <pc:docMk/>
            <pc:sldMk cId="1935012488" sldId="268"/>
            <ac:spMk id="10" creationId="{5D6C15A0-C087-4593-8414-2B4EC1CDC3DE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22:30.060" v="1569"/>
          <ac:spMkLst>
            <pc:docMk/>
            <pc:sldMk cId="1935012488" sldId="268"/>
            <ac:spMk id="15" creationId="{665DBBEF-238B-476B-96AB-8AAC3224ECEA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22:30.060" v="1569"/>
          <ac:spMkLst>
            <pc:docMk/>
            <pc:sldMk cId="1935012488" sldId="268"/>
            <ac:spMk id="17" creationId="{3FCFB1DE-0B7E-48CC-BA90-B2AB0889F9D6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21:22:30.060" v="1569"/>
          <ac:picMkLst>
            <pc:docMk/>
            <pc:sldMk cId="1935012488" sldId="268"/>
            <ac:picMk id="4" creationId="{E52DD0AC-7202-494D-BF0B-318E62AA5CCA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1:44:34.040" v="1735" actId="1076"/>
        <pc:sldMkLst>
          <pc:docMk/>
          <pc:sldMk cId="996610124" sldId="269"/>
        </pc:sldMkLst>
        <pc:spChg chg="add del mod">
          <ac:chgData name="Dzeina Teresko (2107535)" userId="S::2107535@student.uwtsd.ac.uk::c7bb304f-528a-4210-923d-606ee7f2f06d" providerId="AD" clId="Web-{C52F3BD4-9C7A-9F0A-9C61-5F5430E982A1}" dt="2021-11-06T21:32:06.031" v="1611" actId="1076"/>
          <ac:spMkLst>
            <pc:docMk/>
            <pc:sldMk cId="996610124" sldId="269"/>
            <ac:spMk id="2" creationId="{C44354C8-AFFB-4453-8F41-BF1C39ACA810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21:29:10.636" v="1572"/>
          <ac:spMkLst>
            <pc:docMk/>
            <pc:sldMk cId="996610124" sldId="269"/>
            <ac:spMk id="3" creationId="{954ECDD0-A0F6-4341-A82E-6CBFDD14ED15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1:44:34.040" v="1735" actId="1076"/>
          <ac:spMkLst>
            <pc:docMk/>
            <pc:sldMk cId="996610124" sldId="269"/>
            <ac:spMk id="6" creationId="{4D865AAE-B359-44F0-A382-EAC527E69CCF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50" v="1583"/>
          <ac:spMkLst>
            <pc:docMk/>
            <pc:sldMk cId="996610124" sldId="269"/>
            <ac:spMk id="8" creationId="{100EDD19-6802-4EC3-95CE-CFFAB042CFD6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50" v="1583"/>
          <ac:spMkLst>
            <pc:docMk/>
            <pc:sldMk cId="996610124" sldId="269"/>
            <ac:spMk id="10" creationId="{DB17E863-922E-4C26-BD64-E8FD41D28661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4.199" v="1576"/>
          <ac:spMkLst>
            <pc:docMk/>
            <pc:sldMk cId="996610124" sldId="269"/>
            <ac:spMk id="12" creationId="{743AA782-23D1-4521-8CAD-47662984AA08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4.199" v="1576"/>
          <ac:spMkLst>
            <pc:docMk/>
            <pc:sldMk cId="996610124" sldId="269"/>
            <ac:spMk id="13" creationId="{650D18FE-0824-4A46-B22C-A86B52E5780A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26.215" v="1574"/>
          <ac:spMkLst>
            <pc:docMk/>
            <pc:sldMk cId="996610124" sldId="269"/>
            <ac:spMk id="14" creationId="{4251CF44-7B51-4374-B63B-F02F124C0D7E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4.199" v="1576"/>
          <ac:spMkLst>
            <pc:docMk/>
            <pc:sldMk cId="996610124" sldId="269"/>
            <ac:spMk id="15" creationId="{B62874D2-A7E8-4426-95C4-1CBBC4A32921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9.746" v="1578"/>
          <ac:spMkLst>
            <pc:docMk/>
            <pc:sldMk cId="996610124" sldId="269"/>
            <ac:spMk id="16" creationId="{743AA782-23D1-4521-8CAD-47662984AA08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26.215" v="1574"/>
          <ac:spMkLst>
            <pc:docMk/>
            <pc:sldMk cId="996610124" sldId="269"/>
            <ac:spMk id="17" creationId="{2B97F24A-32CE-4C1C-A50D-3016B394DCFB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9.746" v="1578"/>
          <ac:spMkLst>
            <pc:docMk/>
            <pc:sldMk cId="996610124" sldId="269"/>
            <ac:spMk id="18" creationId="{71877DBC-BB60-40F0-AC93-2ACDBAAE60CE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26.215" v="1574"/>
          <ac:spMkLst>
            <pc:docMk/>
            <pc:sldMk cId="996610124" sldId="269"/>
            <ac:spMk id="19" creationId="{6357EC4F-235E-4222-A36F-C7878ACE37F2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29:39.746" v="1578"/>
          <ac:spMkLst>
            <pc:docMk/>
            <pc:sldMk cId="996610124" sldId="269"/>
            <ac:spMk id="20" creationId="{FC995E31-05D6-49A0-A106-9D7341418DF6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1" creationId="{216322C2-3CF0-4D33-BF90-3F384CF6D232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2" creationId="{5C9B446A-6343-4E56-90BA-061E4DDF0FFB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3" creationId="{55D4142C-5077-457F-A6AD-3FECFDB39685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4" creationId="{3EC72A1B-03D3-499C-B4BF-AC68EEC22B10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5" creationId="{7A5F0580-5EE9-419F-96EE-B6529EF6E7D0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07.434" v="1582"/>
          <ac:spMkLst>
            <pc:docMk/>
            <pc:sldMk cId="996610124" sldId="269"/>
            <ac:spMk id="26" creationId="{27FDEC7E-12E8-4F26-B339-D7449163A918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30:07.450" v="1583"/>
          <ac:spMkLst>
            <pc:docMk/>
            <pc:sldMk cId="996610124" sldId="269"/>
            <ac:spMk id="27" creationId="{2B97F24A-32CE-4C1C-A50D-3016B394DCFB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30:07.450" v="1583"/>
          <ac:spMkLst>
            <pc:docMk/>
            <pc:sldMk cId="996610124" sldId="269"/>
            <ac:spMk id="28" creationId="{CD8B4F24-440B-49E9-B85D-733523DC064B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1:30:28.513" v="1584"/>
          <ac:spMkLst>
            <pc:docMk/>
            <pc:sldMk cId="996610124" sldId="269"/>
            <ac:spMk id="29" creationId="{F06C95E6-114B-4BFB-9713-BF6BADF1C504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21:30:07.450" v="1583"/>
          <ac:picMkLst>
            <pc:docMk/>
            <pc:sldMk cId="996610124" sldId="269"/>
            <ac:picMk id="4" creationId="{668D08A1-3368-42C0-B572-9F203690C151}"/>
          </ac:picMkLst>
        </pc:picChg>
        <pc:picChg chg="add mod">
          <ac:chgData name="Dzeina Teresko (2107535)" userId="S::2107535@student.uwtsd.ac.uk::c7bb304f-528a-4210-923d-606ee7f2f06d" providerId="AD" clId="Web-{C52F3BD4-9C7A-9F0A-9C61-5F5430E982A1}" dt="2021-11-06T21:33:24.783" v="1614" actId="1076"/>
          <ac:picMkLst>
            <pc:docMk/>
            <pc:sldMk cId="996610124" sldId="269"/>
            <ac:picMk id="5" creationId="{A4F02010-7199-4825-99CA-62948B4BA63F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1:49:07.079" v="1757" actId="1076"/>
        <pc:sldMkLst>
          <pc:docMk/>
          <pc:sldMk cId="120389278" sldId="270"/>
        </pc:sldMkLst>
        <pc:spChg chg="mod">
          <ac:chgData name="Dzeina Teresko (2107535)" userId="S::2107535@student.uwtsd.ac.uk::c7bb304f-528a-4210-923d-606ee7f2f06d" providerId="AD" clId="Web-{C52F3BD4-9C7A-9F0A-9C61-5F5430E982A1}" dt="2021-11-06T21:48:54.516" v="1755" actId="1076"/>
          <ac:spMkLst>
            <pc:docMk/>
            <pc:sldMk cId="120389278" sldId="270"/>
            <ac:spMk id="2" creationId="{B02D9279-57E5-493F-A71F-CB3E30FA2F6B}"/>
          </ac:spMkLst>
        </pc:spChg>
        <pc:spChg chg="del mod">
          <ac:chgData name="Dzeina Teresko (2107535)" userId="S::2107535@student.uwtsd.ac.uk::c7bb304f-528a-4210-923d-606ee7f2f06d" providerId="AD" clId="Web-{C52F3BD4-9C7A-9F0A-9C61-5F5430E982A1}" dt="2021-11-06T21:47:27.514" v="1750"/>
          <ac:spMkLst>
            <pc:docMk/>
            <pc:sldMk cId="120389278" sldId="270"/>
            <ac:spMk id="3" creationId="{D8645784-B9E3-416B-AF21-C1EE99F9E59C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46:06.371" v="1745"/>
          <ac:spMkLst>
            <pc:docMk/>
            <pc:sldMk cId="120389278" sldId="270"/>
            <ac:spMk id="8" creationId="{777A147A-9ED8-46B4-8660-1B3C2AA880B5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1:46:06.371" v="1745"/>
          <ac:spMkLst>
            <pc:docMk/>
            <pc:sldMk cId="120389278" sldId="270"/>
            <ac:spMk id="10" creationId="{5D6C15A0-C087-4593-8414-2B4EC1CDC3DE}"/>
          </ac:spMkLst>
        </pc:spChg>
        <pc:picChg chg="add mod ord">
          <ac:chgData name="Dzeina Teresko (2107535)" userId="S::2107535@student.uwtsd.ac.uk::c7bb304f-528a-4210-923d-606ee7f2f06d" providerId="AD" clId="Web-{C52F3BD4-9C7A-9F0A-9C61-5F5430E982A1}" dt="2021-11-06T21:49:07.079" v="1757" actId="1076"/>
          <ac:picMkLst>
            <pc:docMk/>
            <pc:sldMk cId="120389278" sldId="270"/>
            <ac:picMk id="4" creationId="{F8B43101-FCA2-40EB-9CE5-1CEB32B86D51}"/>
          </ac:picMkLst>
        </pc:picChg>
      </pc:sldChg>
      <pc:sldChg chg="addSp delSp modSp new del mod setBg">
        <pc:chgData name="Dzeina Teresko (2107535)" userId="S::2107535@student.uwtsd.ac.uk::c7bb304f-528a-4210-923d-606ee7f2f06d" providerId="AD" clId="Web-{C52F3BD4-9C7A-9F0A-9C61-5F5430E982A1}" dt="2021-11-06T22:04:28.758" v="1764"/>
        <pc:sldMkLst>
          <pc:docMk/>
          <pc:sldMk cId="2349730814" sldId="271"/>
        </pc:sldMkLst>
        <pc:spChg chg="mod">
          <ac:chgData name="Dzeina Teresko (2107535)" userId="S::2107535@student.uwtsd.ac.uk::c7bb304f-528a-4210-923d-606ee7f2f06d" providerId="AD" clId="Web-{C52F3BD4-9C7A-9F0A-9C61-5F5430E982A1}" dt="2021-11-06T22:03:59.336" v="1763"/>
          <ac:spMkLst>
            <pc:docMk/>
            <pc:sldMk cId="2349730814" sldId="271"/>
            <ac:spMk id="2" creationId="{DB7CBDDA-0A2B-49F6-99AE-1780E0AC4E18}"/>
          </ac:spMkLst>
        </pc:spChg>
        <pc:spChg chg="add del mod">
          <ac:chgData name="Dzeina Teresko (2107535)" userId="S::2107535@student.uwtsd.ac.uk::c7bb304f-528a-4210-923d-606ee7f2f06d" providerId="AD" clId="Web-{C52F3BD4-9C7A-9F0A-9C61-5F5430E982A1}" dt="2021-11-06T22:03:59.336" v="1763"/>
          <ac:spMkLst>
            <pc:docMk/>
            <pc:sldMk cId="2349730814" sldId="271"/>
            <ac:spMk id="3" creationId="{BD9F4B51-4FED-432B-BDD5-BB03216169AE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2:03:59.320" v="1762"/>
          <ac:spMkLst>
            <pc:docMk/>
            <pc:sldMk cId="2349730814" sldId="271"/>
            <ac:spMk id="5" creationId="{C27D7A02-907B-496F-BA7E-AA3780733CA7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2:03:59.320" v="1762"/>
          <ac:spMkLst>
            <pc:docMk/>
            <pc:sldMk cId="2349730814" sldId="271"/>
            <ac:spMk id="6" creationId="{0FBA5268-0AE7-4CAD-9537-D0EB09E7640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2:03:59.336" v="1763"/>
          <ac:spMkLst>
            <pc:docMk/>
            <pc:sldMk cId="2349730814" sldId="271"/>
            <ac:spMk id="7" creationId="{C05CBC3C-2E5A-4839-8B9B-2E5A6ADF0F58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2:03:51.132" v="1760"/>
          <ac:spMkLst>
            <pc:docMk/>
            <pc:sldMk cId="2349730814" sldId="271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2:03:59.336" v="1763"/>
          <ac:spMkLst>
            <pc:docMk/>
            <pc:sldMk cId="2349730814" sldId="271"/>
            <ac:spMk id="9" creationId="{827FF362-FC97-4BF5-949B-D4ADFA26E457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2:03:51.132" v="1760"/>
          <ac:spMkLst>
            <pc:docMk/>
            <pc:sldMk cId="2349730814" sldId="271"/>
            <ac:spMk id="10" creationId="{DB17E863-922E-4C26-BD64-E8FD41D28661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2:03:59.320" v="1762"/>
          <ac:spMkLst>
            <pc:docMk/>
            <pc:sldMk cId="2349730814" sldId="271"/>
            <ac:spMk id="12" creationId="{088D065B-39DA-4077-B9CF-E489CE4C0169}"/>
          </ac:spMkLst>
        </pc:sp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2:29:09.135" v="2014" actId="1076"/>
        <pc:sldMkLst>
          <pc:docMk/>
          <pc:sldMk cId="3959730704" sldId="271"/>
        </pc:sldMkLst>
        <pc:spChg chg="del">
          <ac:chgData name="Dzeina Teresko (2107535)" userId="S::2107535@student.uwtsd.ac.uk::c7bb304f-528a-4210-923d-606ee7f2f06d" providerId="AD" clId="Web-{C52F3BD4-9C7A-9F0A-9C61-5F5430E982A1}" dt="2021-11-06T22:04:43.571" v="1766"/>
          <ac:spMkLst>
            <pc:docMk/>
            <pc:sldMk cId="3959730704" sldId="271"/>
            <ac:spMk id="2" creationId="{4B00B546-9467-4DEC-8553-023D0488DDA1}"/>
          </ac:spMkLst>
        </pc:spChg>
        <pc:spChg chg="mod ord">
          <ac:chgData name="Dzeina Teresko (2107535)" userId="S::2107535@student.uwtsd.ac.uk::c7bb304f-528a-4210-923d-606ee7f2f06d" providerId="AD" clId="Web-{C52F3BD4-9C7A-9F0A-9C61-5F5430E982A1}" dt="2021-11-06T22:14:54.735" v="1883" actId="1076"/>
          <ac:spMkLst>
            <pc:docMk/>
            <pc:sldMk cId="3959730704" sldId="271"/>
            <ac:spMk id="3" creationId="{08D18976-AF93-40D8-B4D3-8E4D5184EE52}"/>
          </ac:spMkLst>
        </pc:spChg>
        <pc:spChg chg="add del mod">
          <ac:chgData name="Dzeina Teresko (2107535)" userId="S::2107535@student.uwtsd.ac.uk::c7bb304f-528a-4210-923d-606ee7f2f06d" providerId="AD" clId="Web-{C52F3BD4-9C7A-9F0A-9C61-5F5430E982A1}" dt="2021-11-06T22:08:54.374" v="1841"/>
          <ac:spMkLst>
            <pc:docMk/>
            <pc:sldMk cId="3959730704" sldId="271"/>
            <ac:spMk id="4" creationId="{DDF2C5EF-4C70-4170-8369-109D82400AB6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12:49.398" v="1872" actId="1076"/>
          <ac:spMkLst>
            <pc:docMk/>
            <pc:sldMk cId="3959730704" sldId="271"/>
            <ac:spMk id="5" creationId="{7C5E08EE-2803-4512-A8AB-633F7C129FE4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14:28.197" v="1881" actId="1076"/>
          <ac:spMkLst>
            <pc:docMk/>
            <pc:sldMk cId="3959730704" sldId="271"/>
            <ac:spMk id="6" creationId="{9A47C650-4C20-47F5-BB9B-A4DC9610E400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22:15.137" v="1928" actId="20577"/>
          <ac:spMkLst>
            <pc:docMk/>
            <pc:sldMk cId="3959730704" sldId="271"/>
            <ac:spMk id="7" creationId="{AE76671E-32AC-4E22-84F3-4F3248AD9A43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2:07:59.045" v="1838"/>
          <ac:spMkLst>
            <pc:docMk/>
            <pc:sldMk cId="3959730704" sldId="271"/>
            <ac:spMk id="8" creationId="{100EDD19-6802-4EC3-95CE-CFFAB042CFD6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13:56.165" v="1877" actId="688"/>
          <ac:spMkLst>
            <pc:docMk/>
            <pc:sldMk cId="3959730704" sldId="271"/>
            <ac:spMk id="9" creationId="{633F78ED-A912-4A1C-9367-80064B71ADF0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2:07:59.045" v="1838"/>
          <ac:spMkLst>
            <pc:docMk/>
            <pc:sldMk cId="3959730704" sldId="271"/>
            <ac:spMk id="10" creationId="{DB17E863-922E-4C26-BD64-E8FD41D28661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21:56.152" v="1926"/>
          <ac:spMkLst>
            <pc:docMk/>
            <pc:sldMk cId="3959730704" sldId="271"/>
            <ac:spMk id="11" creationId="{C69B921C-C19F-462D-A66A-CBBF7C7259AE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22:33.122" v="1930" actId="1076"/>
          <ac:spMkLst>
            <pc:docMk/>
            <pc:sldMk cId="3959730704" sldId="271"/>
            <ac:spMk id="12" creationId="{7C2BF487-447C-4DF7-9841-762450FBBEF9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26:34.287" v="1998" actId="20577"/>
          <ac:spMkLst>
            <pc:docMk/>
            <pc:sldMk cId="3959730704" sldId="271"/>
            <ac:spMk id="13" creationId="{9899038A-4C9C-4255-82EC-845CEBE4C72E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2:27:43.898" v="2011" actId="1076"/>
          <ac:spMkLst>
            <pc:docMk/>
            <pc:sldMk cId="3959730704" sldId="271"/>
            <ac:spMk id="14" creationId="{B43BC75A-4C18-415B-B65E-17BCEE6BE192}"/>
          </ac:spMkLst>
        </pc:spChg>
        <pc:picChg chg="add mod">
          <ac:chgData name="Dzeina Teresko (2107535)" userId="S::2107535@student.uwtsd.ac.uk::c7bb304f-528a-4210-923d-606ee7f2f06d" providerId="AD" clId="Web-{C52F3BD4-9C7A-9F0A-9C61-5F5430E982A1}" dt="2021-11-06T22:29:09.135" v="2014" actId="1076"/>
          <ac:picMkLst>
            <pc:docMk/>
            <pc:sldMk cId="3959730704" sldId="271"/>
            <ac:picMk id="15" creationId="{45C1B703-6E66-4F9B-8402-985FBE445A88}"/>
          </ac:picMkLst>
        </pc:picChg>
      </pc:sldChg>
      <pc:sldChg chg="addSp modSp new mod setBg">
        <pc:chgData name="Dzeina Teresko (2107535)" userId="S::2107535@student.uwtsd.ac.uk::c7bb304f-528a-4210-923d-606ee7f2f06d" providerId="AD" clId="Web-{C52F3BD4-9C7A-9F0A-9C61-5F5430E982A1}" dt="2021-11-06T23:20:10.319" v="2150" actId="1076"/>
        <pc:sldMkLst>
          <pc:docMk/>
          <pc:sldMk cId="541940586" sldId="272"/>
        </pc:sldMkLst>
        <pc:spChg chg="mod">
          <ac:chgData name="Dzeina Teresko (2107535)" userId="S::2107535@student.uwtsd.ac.uk::c7bb304f-528a-4210-923d-606ee7f2f06d" providerId="AD" clId="Web-{C52F3BD4-9C7A-9F0A-9C61-5F5430E982A1}" dt="2021-11-06T23:12:21.668" v="2082" actId="20577"/>
          <ac:spMkLst>
            <pc:docMk/>
            <pc:sldMk cId="541940586" sldId="272"/>
            <ac:spMk id="2" creationId="{FA475D7C-8CA9-41BB-B301-412B3983FFD7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23:19:54.975" v="2146" actId="20577"/>
          <ac:spMkLst>
            <pc:docMk/>
            <pc:sldMk cId="541940586" sldId="272"/>
            <ac:spMk id="3" creationId="{8B412090-AA51-4234-878F-46D510841FDF}"/>
          </ac:spMkLst>
        </pc:spChg>
        <pc:spChg chg="add mod">
          <ac:chgData name="Dzeina Teresko (2107535)" userId="S::2107535@student.uwtsd.ac.uk::c7bb304f-528a-4210-923d-606ee7f2f06d" providerId="AD" clId="Web-{C52F3BD4-9C7A-9F0A-9C61-5F5430E982A1}" dt="2021-11-06T23:17:43.253" v="2141" actId="1076"/>
          <ac:spMkLst>
            <pc:docMk/>
            <pc:sldMk cId="541940586" sldId="272"/>
            <ac:spMk id="4" creationId="{BA1D9B9A-3C0B-4A1A-96F6-602D4AC1084B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3:07:52.193" v="2023"/>
          <ac:spMkLst>
            <pc:docMk/>
            <pc:sldMk cId="541940586" sldId="272"/>
            <ac:spMk id="8" creationId="{100EDD19-6802-4EC3-95CE-CFFAB042CFD6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3:07:52.193" v="2023"/>
          <ac:spMkLst>
            <pc:docMk/>
            <pc:sldMk cId="541940586" sldId="272"/>
            <ac:spMk id="10" creationId="{DB17E863-922E-4C26-BD64-E8FD41D28661}"/>
          </ac:spMkLst>
        </pc:spChg>
        <pc:picChg chg="add mod modCrop">
          <ac:chgData name="Dzeina Teresko (2107535)" userId="S::2107535@student.uwtsd.ac.uk::c7bb304f-528a-4210-923d-606ee7f2f06d" providerId="AD" clId="Web-{C52F3BD4-9C7A-9F0A-9C61-5F5430E982A1}" dt="2021-11-06T23:20:10.319" v="2150" actId="1076"/>
          <ac:picMkLst>
            <pc:docMk/>
            <pc:sldMk cId="541940586" sldId="272"/>
            <ac:picMk id="5" creationId="{B6FD1470-E236-4268-995E-C7CFC3732AB6}"/>
          </ac:picMkLst>
        </pc:picChg>
      </pc:sldChg>
      <pc:sldChg chg="addSp delSp modSp new mod setBg">
        <pc:chgData name="Dzeina Teresko (2107535)" userId="S::2107535@student.uwtsd.ac.uk::c7bb304f-528a-4210-923d-606ee7f2f06d" providerId="AD" clId="Web-{C52F3BD4-9C7A-9F0A-9C61-5F5430E982A1}" dt="2021-11-06T23:33:20.870" v="2287" actId="20577"/>
        <pc:sldMkLst>
          <pc:docMk/>
          <pc:sldMk cId="1938660712" sldId="273"/>
        </pc:sldMkLst>
        <pc:spChg chg="mod">
          <ac:chgData name="Dzeina Teresko (2107535)" userId="S::2107535@student.uwtsd.ac.uk::c7bb304f-528a-4210-923d-606ee7f2f06d" providerId="AD" clId="Web-{C52F3BD4-9C7A-9F0A-9C61-5F5430E982A1}" dt="2021-11-06T23:24:04.902" v="2167" actId="20577"/>
          <ac:spMkLst>
            <pc:docMk/>
            <pc:sldMk cId="1938660712" sldId="273"/>
            <ac:spMk id="2" creationId="{1E06F1F7-C80F-4D50-9AB2-E3D895AD4618}"/>
          </ac:spMkLst>
        </pc:spChg>
        <pc:spChg chg="mod">
          <ac:chgData name="Dzeina Teresko (2107535)" userId="S::2107535@student.uwtsd.ac.uk::c7bb304f-528a-4210-923d-606ee7f2f06d" providerId="AD" clId="Web-{C52F3BD4-9C7A-9F0A-9C61-5F5430E982A1}" dt="2021-11-06T23:33:20.870" v="2287" actId="20577"/>
          <ac:spMkLst>
            <pc:docMk/>
            <pc:sldMk cId="1938660712" sldId="273"/>
            <ac:spMk id="3" creationId="{D43EFF82-C4CB-47CC-8FA8-4423255D8F0C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3:23:54.496" v="2166"/>
          <ac:spMkLst>
            <pc:docMk/>
            <pc:sldMk cId="1938660712" sldId="273"/>
            <ac:spMk id="5" creationId="{AC17DE74-01C9-4859-B65A-85CF999E8580}"/>
          </ac:spMkLst>
        </pc:spChg>
        <pc:spChg chg="add">
          <ac:chgData name="Dzeina Teresko (2107535)" userId="S::2107535@student.uwtsd.ac.uk::c7bb304f-528a-4210-923d-606ee7f2f06d" providerId="AD" clId="Web-{C52F3BD4-9C7A-9F0A-9C61-5F5430E982A1}" dt="2021-11-06T23:23:54.496" v="2166"/>
          <ac:spMkLst>
            <pc:docMk/>
            <pc:sldMk cId="1938660712" sldId="273"/>
            <ac:spMk id="6" creationId="{068C0432-0E90-4CC1-8CD3-D44A90DF07EF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3:23:54.480" v="2165"/>
          <ac:spMkLst>
            <pc:docMk/>
            <pc:sldMk cId="1938660712" sldId="273"/>
            <ac:spMk id="8" creationId="{100EDD19-6802-4EC3-95CE-CFFAB042CFD6}"/>
          </ac:spMkLst>
        </pc:spChg>
        <pc:spChg chg="add del">
          <ac:chgData name="Dzeina Teresko (2107535)" userId="S::2107535@student.uwtsd.ac.uk::c7bb304f-528a-4210-923d-606ee7f2f06d" providerId="AD" clId="Web-{C52F3BD4-9C7A-9F0A-9C61-5F5430E982A1}" dt="2021-11-06T23:23:54.480" v="2165"/>
          <ac:spMkLst>
            <pc:docMk/>
            <pc:sldMk cId="1938660712" sldId="273"/>
            <ac:spMk id="10" creationId="{DB17E863-922E-4C26-BD64-E8FD41D28661}"/>
          </ac:spMkLst>
        </pc:spChg>
      </pc:sldChg>
      <pc:sldMasterChg chg="modTransition modSldLayout">
        <pc:chgData name="Dzeina Teresko (2107535)" userId="S::2107535@student.uwtsd.ac.uk::c7bb304f-528a-4210-923d-606ee7f2f06d" providerId="AD" clId="Web-{C52F3BD4-9C7A-9F0A-9C61-5F5430E982A1}" dt="2021-11-06T15:55:54.244" v="687"/>
        <pc:sldMasterMkLst>
          <pc:docMk/>
          <pc:sldMasterMk cId="2460954070" sldId="2147483660"/>
        </pc:sldMasterMkLst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Dzeina Teresko (2107535)" userId="S::2107535@student.uwtsd.ac.uk::c7bb304f-528a-4210-923d-606ee7f2f06d" providerId="AD" clId="Web-{C52F3BD4-9C7A-9F0A-9C61-5F5430E982A1}" dt="2021-11-06T15:55:54.244" v="68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Dzeina Teresko (2107535)" userId="S::2107535@student.uwtsd.ac.uk::c7bb304f-528a-4210-923d-606ee7f2f06d" providerId="AD" clId="Web-{9A7F27F1-0FA9-D46E-F130-0DFBADE423F9}"/>
    <pc:docChg chg="modSld">
      <pc:chgData name="Dzeina Teresko (2107535)" userId="S::2107535@student.uwtsd.ac.uk::c7bb304f-528a-4210-923d-606ee7f2f06d" providerId="AD" clId="Web-{9A7F27F1-0FA9-D46E-F130-0DFBADE423F9}" dt="2021-11-10T13:52:13.713" v="15" actId="20577"/>
      <pc:docMkLst>
        <pc:docMk/>
      </pc:docMkLst>
      <pc:sldChg chg="modSp">
        <pc:chgData name="Dzeina Teresko (2107535)" userId="S::2107535@student.uwtsd.ac.uk::c7bb304f-528a-4210-923d-606ee7f2f06d" providerId="AD" clId="Web-{9A7F27F1-0FA9-D46E-F130-0DFBADE423F9}" dt="2021-11-10T13:52:13.713" v="15" actId="20577"/>
        <pc:sldMkLst>
          <pc:docMk/>
          <pc:sldMk cId="109857222" sldId="256"/>
        </pc:sldMkLst>
        <pc:spChg chg="mod">
          <ac:chgData name="Dzeina Teresko (2107535)" userId="S::2107535@student.uwtsd.ac.uk::c7bb304f-528a-4210-923d-606ee7f2f06d" providerId="AD" clId="Web-{9A7F27F1-0FA9-D46E-F130-0DFBADE423F9}" dt="2021-11-10T13:52:13.713" v="1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Dzeina Teresko (2107535)" userId="S::2107535@student.uwtsd.ac.uk::c7bb304f-528a-4210-923d-606ee7f2f06d" providerId="AD" clId="Web-{A303E93C-EE67-9E6E-6E25-EB0FC8AB33B4}"/>
    <pc:docChg chg="modSld">
      <pc:chgData name="Dzeina Teresko (2107535)" userId="S::2107535@student.uwtsd.ac.uk::c7bb304f-528a-4210-923d-606ee7f2f06d" providerId="AD" clId="Web-{A303E93C-EE67-9E6E-6E25-EB0FC8AB33B4}" dt="2021-11-11T00:12:11.316" v="7" actId="20577"/>
      <pc:docMkLst>
        <pc:docMk/>
      </pc:docMkLst>
      <pc:sldChg chg="modSp">
        <pc:chgData name="Dzeina Teresko (2107535)" userId="S::2107535@student.uwtsd.ac.uk::c7bb304f-528a-4210-923d-606ee7f2f06d" providerId="AD" clId="Web-{A303E93C-EE67-9E6E-6E25-EB0FC8AB33B4}" dt="2021-11-11T00:12:11.316" v="7" actId="20577"/>
        <pc:sldMkLst>
          <pc:docMk/>
          <pc:sldMk cId="109857222" sldId="256"/>
        </pc:sldMkLst>
        <pc:spChg chg="mod">
          <ac:chgData name="Dzeina Teresko (2107535)" userId="S::2107535@student.uwtsd.ac.uk::c7bb304f-528a-4210-923d-606ee7f2f06d" providerId="AD" clId="Web-{A303E93C-EE67-9E6E-6E25-EB0FC8AB33B4}" dt="2021-11-11T00:12:11.316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ENp2Imh0Rw?start=52&amp;feature=oembed" TargetMode="Externa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Care-worker.aspx" TargetMode="External"/><Relationship Id="rId7" Type="http://schemas.openxmlformats.org/officeDocument/2006/relationships/hyperlink" Target="https://www.youtube.com/watch?v=bENp2Imh0Rw&amp;t=52s" TargetMode="External"/><Relationship Id="rId2" Type="http://schemas.openxmlformats.org/officeDocument/2006/relationships/hyperlink" Target="https://www.cv-library.co.uk/career-advice/start/career-guides/become-care-work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careworkerscharity.org.uk/blog/care-workers/" TargetMode="External"/><Relationship Id="rId5" Type="http://schemas.openxmlformats.org/officeDocument/2006/relationships/hyperlink" Target="https://www.skillsforcare.org.uk/Documents/Learning-and-development/Core-skills/Communication-skills-in-social-care.pdf" TargetMode="External"/><Relationship Id="rId4" Type="http://schemas.openxmlformats.org/officeDocument/2006/relationships/hyperlink" Target="https://www.skillsforcare.org.uk/Documents/Learning-and-development/Ongoing-learning-and-development/Guide-to-developing-your-staff/Core-and-mandatory-train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1881182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6600" dirty="0">
                <a:cs typeface="Calibri Light"/>
              </a:rPr>
              <a:t>Examination of a role of a Care Worker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cs typeface="Calibri"/>
              </a:rPr>
              <a:t>Dzeina Teresko</a:t>
            </a:r>
          </a:p>
          <a:p>
            <a:pPr algn="l"/>
            <a:r>
              <a:rPr lang="en-GB">
                <a:cs typeface="Calibri"/>
              </a:rPr>
              <a:t>2107535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D997D-F71E-4CEA-8188-4F52C16D7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>
                <a:cs typeface="Calibri Light"/>
              </a:rPr>
              <a:t>This presentation will cover: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551D0-7F57-4B41-B398-9F0ADBACA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The organisation role</a:t>
            </a:r>
          </a:p>
          <a:p>
            <a:r>
              <a:rPr lang="en-GB" sz="2200">
                <a:cs typeface="Calibri"/>
              </a:rPr>
              <a:t>Training and Qualifications needed </a:t>
            </a:r>
          </a:p>
          <a:p>
            <a:r>
              <a:rPr lang="en-GB" sz="2200">
                <a:cs typeface="Calibri"/>
              </a:rPr>
              <a:t>The roles and responsibilities of the workers</a:t>
            </a:r>
          </a:p>
          <a:p>
            <a:r>
              <a:rPr lang="en-GB" sz="2200">
                <a:cs typeface="Calibri"/>
              </a:rPr>
              <a:t>Multi and inter disciplinary working</a:t>
            </a:r>
          </a:p>
          <a:p>
            <a:r>
              <a:rPr lang="en-GB" sz="2200">
                <a:cs typeface="Calibri"/>
              </a:rPr>
              <a:t>Communication 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90F67B8-1962-498B-B06B-4A4E1A508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642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B7462-DAC4-4741-9D26-85A1DBA09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role of a Care worker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E752876-8FC0-43CC-9E4E-6F1A52DE3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8061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44EC0-FAAF-4210-86E5-CA56B39EF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>
                <a:cs typeface="Calibri Light"/>
              </a:rPr>
              <a:t>Care Worker</a:t>
            </a:r>
            <a:endParaRPr lang="en-GB" sz="60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47DDD-67A6-495B-B8D6-684CEC7EB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379" y="2269563"/>
            <a:ext cx="10515600" cy="15713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cs typeface="Calibri"/>
              </a:rPr>
              <a:t>''A care worker is a paid professional who supports those with health conditions and </a:t>
            </a:r>
            <a:r>
              <a:rPr lang="en-GB" sz="3200">
                <a:cs typeface="Calibri"/>
              </a:rPr>
              <a:t>disabilities, from children to vulnerable adults and the elderly.''</a:t>
            </a:r>
            <a:endParaRPr lang="en-GB" sz="3200" dirty="0">
              <a:cs typeface="Calibri"/>
            </a:endParaRPr>
          </a:p>
          <a:p>
            <a:endParaRPr lang="en-GB" sz="22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370C6A-E311-48C9-800A-64B8D104E768}"/>
              </a:ext>
            </a:extLst>
          </p:cNvPr>
          <p:cNvSpPr txBox="1"/>
          <p:nvPr/>
        </p:nvSpPr>
        <p:spPr>
          <a:xfrm>
            <a:off x="8684079" y="6044293"/>
            <a:ext cx="3505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(The Care Workers Charity, 2019)</a:t>
            </a:r>
            <a:endParaRPr lang="en-GB" dirty="0">
              <a:cs typeface="Calibri"/>
            </a:endParaRP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77EFC4FB-D0D7-4B4F-A9BA-28570EF64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664" y="4033687"/>
            <a:ext cx="2743200" cy="264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882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9A6E6-6F1A-400E-8C54-83E24272F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cs typeface="Calibri Light"/>
              </a:rPr>
              <a:t>Definition of the role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8E3D5-BBAB-4777-A8EE-020D05AD5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4441"/>
            <a:ext cx="10515600" cy="14771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cs typeface="Calibri"/>
              </a:rPr>
              <a:t>Care workers support individuals with all aspects of their day to day living, as well as social </a:t>
            </a:r>
            <a:r>
              <a:rPr lang="en-GB" sz="2400">
                <a:cs typeface="Calibri"/>
              </a:rPr>
              <a:t>and physical activities, mobility, personal care and food consumption.</a:t>
            </a:r>
            <a:endParaRPr lang="en-GB" sz="24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720BDE-D9B4-4666-9F1D-259A061373A8}"/>
              </a:ext>
            </a:extLst>
          </p:cNvPr>
          <p:cNvSpPr txBox="1"/>
          <p:nvPr/>
        </p:nvSpPr>
        <p:spPr>
          <a:xfrm>
            <a:off x="9397041" y="62627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2021)</a:t>
            </a:r>
            <a:endParaRPr lang="en-GB" dirty="0">
              <a:cs typeface="Calibri"/>
            </a:endParaRPr>
          </a:p>
        </p:txBody>
      </p:sp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F049161B-1136-442D-844F-996F2E1F0B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5004" y="3260763"/>
            <a:ext cx="2872596" cy="3183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0727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B4D83-8096-4D67-B3F4-FEB8C5B32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>
                <a:cs typeface="Calibri Light"/>
              </a:rPr>
              <a:t>Where are Care Workers likely to work?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D15657F-DEF5-496A-BF5E-05D4C37E7D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85" y="3221198"/>
            <a:ext cx="4267200" cy="3334209"/>
          </a:xfrm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01C7AF09-8DCF-48CB-A898-B5D4876BFF21}"/>
              </a:ext>
            </a:extLst>
          </p:cNvPr>
          <p:cNvSpPr/>
          <p:nvPr/>
        </p:nvSpPr>
        <p:spPr>
          <a:xfrm rot="840000">
            <a:off x="5636402" y="2139935"/>
            <a:ext cx="2904225" cy="2084716"/>
          </a:xfrm>
          <a:prstGeom prst="cloudCallou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A8E8C5-444B-4185-BDFF-AB9485B5AFAD}"/>
              </a:ext>
            </a:extLst>
          </p:cNvPr>
          <p:cNvSpPr txBox="1"/>
          <p:nvPr/>
        </p:nvSpPr>
        <p:spPr>
          <a:xfrm>
            <a:off x="6261879" y="2955086"/>
            <a:ext cx="300199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Care Homes</a:t>
            </a:r>
            <a:endParaRPr lang="en-GB" sz="2400" dirty="0">
              <a:cs typeface="Calibri"/>
            </a:endParaRP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B22B219-1E55-47EF-A8C0-AE81CD56AE75}"/>
              </a:ext>
            </a:extLst>
          </p:cNvPr>
          <p:cNvSpPr/>
          <p:nvPr/>
        </p:nvSpPr>
        <p:spPr>
          <a:xfrm rot="1740000">
            <a:off x="8334598" y="3408037"/>
            <a:ext cx="2947355" cy="2401018"/>
          </a:xfrm>
          <a:prstGeom prst="cloudCallou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F4FA95-AA70-455A-AEB1-1314835759F5}"/>
              </a:ext>
            </a:extLst>
          </p:cNvPr>
          <p:cNvSpPr txBox="1"/>
          <p:nvPr/>
        </p:nvSpPr>
        <p:spPr>
          <a:xfrm>
            <a:off x="8517327" y="437664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Peoples own homes</a:t>
            </a:r>
            <a:endParaRPr lang="en-GB" dirty="0">
              <a:cs typeface="Calibri"/>
            </a:endParaRP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BFD6F3B9-9DBD-4BB4-A38E-94A405736945}"/>
              </a:ext>
            </a:extLst>
          </p:cNvPr>
          <p:cNvSpPr/>
          <p:nvPr/>
        </p:nvSpPr>
        <p:spPr>
          <a:xfrm rot="1680000">
            <a:off x="5564414" y="4513873"/>
            <a:ext cx="2530413" cy="2127848"/>
          </a:xfrm>
          <a:prstGeom prst="cloudCallou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7397A8-33AE-4C7C-A8CD-77AF97E75017}"/>
              </a:ext>
            </a:extLst>
          </p:cNvPr>
          <p:cNvSpPr txBox="1"/>
          <p:nvPr/>
        </p:nvSpPr>
        <p:spPr>
          <a:xfrm>
            <a:off x="5453152" y="535251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cs typeface="Calibri"/>
              </a:rPr>
              <a:t>Community</a:t>
            </a:r>
            <a:endParaRPr lang="en-GB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A5D0C7-CC1B-4492-A405-E2596FBA4B3E}"/>
              </a:ext>
            </a:extLst>
          </p:cNvPr>
          <p:cNvSpPr txBox="1"/>
          <p:nvPr/>
        </p:nvSpPr>
        <p:spPr>
          <a:xfrm>
            <a:off x="9296400" y="624840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2021)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53466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54754C-7843-44D1-BCC4-81597D82D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>
                <a:cs typeface="Calibri Light"/>
              </a:rPr>
              <a:t>Training and Qualifications </a:t>
            </a:r>
            <a:endParaRPr lang="en-GB" sz="46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6D9A3E12-FB7F-4657-9B6E-C6C72A063A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40795" y="1096279"/>
            <a:ext cx="6224335" cy="4659460"/>
          </a:xfrm>
        </p:spPr>
      </p:pic>
    </p:spTree>
    <p:extLst>
      <p:ext uri="{BB962C8B-B14F-4D97-AF65-F5344CB8AC3E}">
        <p14:creationId xmlns:p14="http://schemas.microsoft.com/office/powerpoint/2010/main" val="15012486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CA90F-AEA1-40ED-B0F1-4ADEDEEA8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cs typeface="Calibri Light"/>
              </a:rPr>
              <a:t>Qualifications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F8038-C295-4B1E-9CD8-E77924E64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0667"/>
            <a:ext cx="10515600" cy="10314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400" dirty="0">
                <a:cs typeface="Calibri"/>
              </a:rPr>
              <a:t>Generaly it is not required to have an academic qualification, although most employers </a:t>
            </a:r>
            <a:r>
              <a:rPr lang="en-GB" sz="2400">
                <a:cs typeface="Calibri"/>
              </a:rPr>
              <a:t>would prefer you to have an NVQ level 2 and 3 in Health and Social Care.</a:t>
            </a:r>
            <a:endParaRPr lang="en-GB" sz="2400" dirty="0">
              <a:cs typeface="Calibri"/>
            </a:endParaRPr>
          </a:p>
          <a:p>
            <a:pPr marL="0" indent="0" algn="ctr">
              <a:buNone/>
            </a:pPr>
            <a:endParaRPr lang="en-GB" sz="2400" dirty="0">
              <a:cs typeface="Calibri"/>
            </a:endParaRPr>
          </a:p>
          <a:p>
            <a:pPr marL="0" indent="0" algn="ctr">
              <a:buNone/>
            </a:pPr>
            <a:r>
              <a:rPr lang="en-GB" sz="2400">
                <a:cs typeface="Calibri"/>
              </a:rPr>
              <a:t>Individuals without the above Qualifications would be expected to work towards them.</a:t>
            </a:r>
            <a:endParaRPr lang="en-GB" sz="24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AA1463-EB66-4146-B31B-40F9DE758D24}"/>
              </a:ext>
            </a:extLst>
          </p:cNvPr>
          <p:cNvSpPr txBox="1"/>
          <p:nvPr/>
        </p:nvSpPr>
        <p:spPr>
          <a:xfrm>
            <a:off x="9325155" y="606149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cs typeface="Calibri"/>
              </a:rPr>
              <a:t>(CV Library, 2016)</a:t>
            </a:r>
            <a:endParaRPr lang="en-US"/>
          </a:p>
          <a:p>
            <a:pPr algn="ctr"/>
            <a:r>
              <a:rPr lang="en-GB">
                <a:cs typeface="Calibri"/>
              </a:rPr>
              <a:t>(Skills for Care, 2021)</a:t>
            </a:r>
            <a:endParaRPr lang="en-GB" dirty="0">
              <a:cs typeface="Calibri"/>
            </a:endParaRPr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E24E30D2-8595-4EC8-808E-532DCF93E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456" y="4407121"/>
            <a:ext cx="3591464" cy="209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9744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64361-A3F9-457E-8CFC-18F55E76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cs typeface="Calibri Light"/>
              </a:rPr>
              <a:t>Training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916CE-66F5-4697-B394-3A40C5AFE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Assisting and moving people</a:t>
            </a:r>
          </a:p>
          <a:p>
            <a:r>
              <a:rPr lang="en-GB" sz="2200">
                <a:cs typeface="Calibri"/>
              </a:rPr>
              <a:t>First aid</a:t>
            </a:r>
            <a:endParaRPr lang="en-GB" sz="2200" dirty="0">
              <a:cs typeface="Calibri"/>
            </a:endParaRPr>
          </a:p>
          <a:p>
            <a:r>
              <a:rPr lang="en-GB" sz="2200">
                <a:cs typeface="Calibri"/>
              </a:rPr>
              <a:t>Fire safety</a:t>
            </a:r>
          </a:p>
          <a:p>
            <a:r>
              <a:rPr lang="en-GB" sz="2200">
                <a:cs typeface="Calibri"/>
              </a:rPr>
              <a:t>Food hygiene</a:t>
            </a:r>
          </a:p>
          <a:p>
            <a:r>
              <a:rPr lang="en-GB" sz="2200">
                <a:cs typeface="Calibri"/>
              </a:rPr>
              <a:t>Medication management</a:t>
            </a:r>
            <a:endParaRPr lang="en-GB" sz="2200" dirty="0">
              <a:cs typeface="Calibri"/>
            </a:endParaRPr>
          </a:p>
          <a:p>
            <a:r>
              <a:rPr lang="en-GB" sz="2200">
                <a:cs typeface="Calibri"/>
              </a:rPr>
              <a:t>Oral health </a:t>
            </a:r>
          </a:p>
          <a:p>
            <a:r>
              <a:rPr lang="en-GB" sz="2200">
                <a:cs typeface="Calibri"/>
              </a:rPr>
              <a:t>Safeguarding adults</a:t>
            </a:r>
            <a:endParaRPr lang="en-GB" sz="2200" dirty="0">
              <a:cs typeface="Calibri"/>
            </a:endParaRPr>
          </a:p>
          <a:p>
            <a:r>
              <a:rPr lang="en-GB" sz="2200">
                <a:cs typeface="Calibri"/>
              </a:rPr>
              <a:t>Positive behaviour support and non-restrictive practice </a:t>
            </a:r>
            <a:endParaRPr lang="en-GB" sz="2200" dirty="0">
              <a:cs typeface="Calibri"/>
            </a:endParaRPr>
          </a:p>
          <a:p>
            <a:endParaRPr lang="en-GB" sz="2200" dirty="0">
              <a:cs typeface="Calibri"/>
            </a:endParaRP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B500FA2E-3936-4DCD-8411-DEE0F4ED35EC}"/>
              </a:ext>
            </a:extLst>
          </p:cNvPr>
          <p:cNvSpPr/>
          <p:nvPr/>
        </p:nvSpPr>
        <p:spPr>
          <a:xfrm>
            <a:off x="6366782" y="2339068"/>
            <a:ext cx="2871105" cy="2177141"/>
          </a:xfrm>
          <a:prstGeom prst="cloud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D46D5-E5E8-451F-A0BE-7FDD5A8812FB}"/>
              </a:ext>
            </a:extLst>
          </p:cNvPr>
          <p:cNvSpPr txBox="1"/>
          <p:nvPr/>
        </p:nvSpPr>
        <p:spPr>
          <a:xfrm>
            <a:off x="6779078" y="2751363"/>
            <a:ext cx="219891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cs typeface="Calibri"/>
              </a:rPr>
              <a:t>Most of the training will have to be refreshed annually or every 3 years</a:t>
            </a:r>
            <a:endParaRPr lang="en-GB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F7A2FE-40A5-4335-9B2B-06949BB03561}"/>
              </a:ext>
            </a:extLst>
          </p:cNvPr>
          <p:cNvSpPr txBox="1"/>
          <p:nvPr/>
        </p:nvSpPr>
        <p:spPr>
          <a:xfrm>
            <a:off x="9350829" y="63980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2021)</a:t>
            </a:r>
            <a:endParaRPr lang="en-GB" dirty="0">
              <a:cs typeface="Calibri"/>
            </a:endParaRPr>
          </a:p>
        </p:txBody>
      </p:sp>
      <p:pic>
        <p:nvPicPr>
          <p:cNvPr id="7" name="Picture 8" descr="Icon&#10;&#10;Description automatically generated">
            <a:extLst>
              <a:ext uri="{FF2B5EF4-FFF2-40B4-BE49-F238E27FC236}">
                <a16:creationId xmlns:a16="http://schemas.microsoft.com/office/drawing/2014/main" id="{4B631DB0-1E9A-40DD-89AF-244412801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5168" y="3554867"/>
            <a:ext cx="22669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108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32E8F-7B73-4E00-84D8-BC0F78478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roles and responsibilities of the workers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DE5A364-3DC7-4BA3-9462-60C27F0617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790967"/>
            <a:ext cx="7214616" cy="524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996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25AB184C-79B9-4618-B037-12B869CDB2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54425" y="2145044"/>
            <a:ext cx="3300584" cy="4251960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F80D8E-6440-4779-AFBA-CF1C5C7EABAD}"/>
              </a:ext>
            </a:extLst>
          </p:cNvPr>
          <p:cNvSpPr txBox="1"/>
          <p:nvPr/>
        </p:nvSpPr>
        <p:spPr>
          <a:xfrm>
            <a:off x="666391" y="62060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2021)</a:t>
            </a:r>
            <a:endParaRPr lang="en-GB" dirty="0">
              <a:cs typeface="Calibri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6E5C8C0-D053-4E6B-9D51-9FB93FFD834F}"/>
              </a:ext>
            </a:extLst>
          </p:cNvPr>
          <p:cNvSpPr/>
          <p:nvPr/>
        </p:nvSpPr>
        <p:spPr>
          <a:xfrm>
            <a:off x="4718649" y="2037272"/>
            <a:ext cx="3234904" cy="1020791"/>
          </a:xfrm>
          <a:prstGeom prst="round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270C8F-747E-4AD2-AA2B-F896CACA85A5}"/>
              </a:ext>
            </a:extLst>
          </p:cNvPr>
          <p:cNvSpPr txBox="1"/>
          <p:nvPr/>
        </p:nvSpPr>
        <p:spPr>
          <a:xfrm>
            <a:off x="4666890" y="2129543"/>
            <a:ext cx="334704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cs typeface="Calibri"/>
              </a:rPr>
              <a:t>Booking and supporting to attend appoitments</a:t>
            </a:r>
            <a:endParaRPr lang="en-GB" sz="2400" dirty="0">
              <a:cs typeface="Calibri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12296E6-970F-4AB9-BFBD-9148242D2E03}"/>
              </a:ext>
            </a:extLst>
          </p:cNvPr>
          <p:cNvSpPr/>
          <p:nvPr/>
        </p:nvSpPr>
        <p:spPr>
          <a:xfrm>
            <a:off x="3754469" y="3445354"/>
            <a:ext cx="3163016" cy="992036"/>
          </a:xfrm>
          <a:prstGeom prst="round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26A0E1-22F2-4039-8414-32C6C031CCA7}"/>
              </a:ext>
            </a:extLst>
          </p:cNvPr>
          <p:cNvSpPr txBox="1"/>
          <p:nvPr/>
        </p:nvSpPr>
        <p:spPr>
          <a:xfrm>
            <a:off x="3616445" y="3530180"/>
            <a:ext cx="33182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Supporting with social and </a:t>
            </a:r>
            <a:r>
              <a:rPr lang="en-GB" sz="2400">
                <a:cs typeface="Calibri"/>
              </a:rPr>
              <a:t>physical activities</a:t>
            </a:r>
            <a:endParaRPr lang="en-GB" sz="2400" dirty="0">
              <a:cs typeface="Calibri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018A780-3091-4A37-B231-FCA69A14124A}"/>
              </a:ext>
            </a:extLst>
          </p:cNvPr>
          <p:cNvSpPr/>
          <p:nvPr/>
        </p:nvSpPr>
        <p:spPr>
          <a:xfrm>
            <a:off x="978740" y="2035475"/>
            <a:ext cx="2717319" cy="1020791"/>
          </a:xfrm>
          <a:prstGeom prst="round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207152-007A-43F3-89A6-DDCB2853D045}"/>
              </a:ext>
            </a:extLst>
          </p:cNvPr>
          <p:cNvSpPr txBox="1"/>
          <p:nvPr/>
        </p:nvSpPr>
        <p:spPr>
          <a:xfrm>
            <a:off x="1027622" y="2134678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cs typeface="Calibri"/>
              </a:rPr>
              <a:t>Supporting with eating and drinking </a:t>
            </a:r>
            <a:endParaRPr lang="en-GB" sz="2400" dirty="0"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E506D8E-C0EC-495E-A219-D92EF13FC4E6}"/>
              </a:ext>
            </a:extLst>
          </p:cNvPr>
          <p:cNvSpPr/>
          <p:nvPr/>
        </p:nvSpPr>
        <p:spPr>
          <a:xfrm>
            <a:off x="661537" y="4838161"/>
            <a:ext cx="3565583" cy="790754"/>
          </a:xfrm>
          <a:prstGeom prst="round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1651CB-2904-4343-9E58-187BD9147081}"/>
              </a:ext>
            </a:extLst>
          </p:cNvPr>
          <p:cNvSpPr txBox="1"/>
          <p:nvPr/>
        </p:nvSpPr>
        <p:spPr>
          <a:xfrm>
            <a:off x="825441" y="4994873"/>
            <a:ext cx="34620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Helping with medication</a:t>
            </a:r>
            <a:endParaRPr lang="en-GB" sz="2400" dirty="0">
              <a:cs typeface="Calibri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62FDBAE-02D2-401A-8F9D-79390E486867}"/>
              </a:ext>
            </a:extLst>
          </p:cNvPr>
          <p:cNvSpPr/>
          <p:nvPr/>
        </p:nvSpPr>
        <p:spPr>
          <a:xfrm>
            <a:off x="4758188" y="5282960"/>
            <a:ext cx="3163016" cy="819509"/>
          </a:xfrm>
          <a:prstGeom prst="roundRect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CAF065-63F3-417E-9D2B-2545933C88EF}"/>
              </a:ext>
            </a:extLst>
          </p:cNvPr>
          <p:cNvSpPr txBox="1"/>
          <p:nvPr/>
        </p:nvSpPr>
        <p:spPr>
          <a:xfrm>
            <a:off x="4767532" y="5515156"/>
            <a:ext cx="316014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Help with personal care</a:t>
            </a:r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27897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46644-DA33-4BAF-8419-02EE47137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Multi and inter disciplinary working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52DD0AC-7202-494D-BF0B-318E62AA5C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6859" y="640080"/>
            <a:ext cx="678948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0124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354C8-AFFB-4453-8F41-BF1C39ACA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58" y="668275"/>
            <a:ext cx="3946584" cy="1719072"/>
          </a:xfrm>
        </p:spPr>
        <p:txBody>
          <a:bodyPr anchor="b">
            <a:noAutofit/>
          </a:bodyPr>
          <a:lstStyle/>
          <a:p>
            <a:pPr algn="ctr"/>
            <a:r>
              <a:rPr lang="en-GB">
                <a:cs typeface="Calibri Light"/>
              </a:rPr>
              <a:t>What are multidisciplinary teams?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668D08A1-3368-42C0-B572-9F203690C15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A4F02010-7199-4825-99CA-62948B4BA6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287" y="3176447"/>
            <a:ext cx="2743200" cy="26329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865AAE-B359-44F0-A382-EAC527E69CCF}"/>
              </a:ext>
            </a:extLst>
          </p:cNvPr>
          <p:cNvSpPr txBox="1"/>
          <p:nvPr/>
        </p:nvSpPr>
        <p:spPr>
          <a:xfrm>
            <a:off x="7470476" y="6377796"/>
            <a:ext cx="3979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(What are multidisciplinary teams, 2019)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66101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D9279-57E5-493F-A71F-CB3E30FA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19" y="706791"/>
            <a:ext cx="4075312" cy="5431536"/>
          </a:xfrm>
        </p:spPr>
        <p:txBody>
          <a:bodyPr>
            <a:normAutofit/>
          </a:bodyPr>
          <a:lstStyle/>
          <a:p>
            <a:r>
              <a:rPr lang="en-GB" sz="4800">
                <a:cs typeface="Calibri Light"/>
              </a:rPr>
              <a:t>Communication</a:t>
            </a:r>
            <a:r>
              <a:rPr lang="en-GB" sz="4800" dirty="0">
                <a:cs typeface="Calibri Light"/>
              </a:rPr>
              <a:t> </a:t>
            </a:r>
            <a:endParaRPr lang="en-GB" sz="48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8B43101-FCA2-40EB-9CE5-1CEB32B86D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7814" y="1709678"/>
            <a:ext cx="4973505" cy="3245760"/>
          </a:xfrm>
        </p:spPr>
      </p:pic>
    </p:spTree>
    <p:extLst>
      <p:ext uri="{BB962C8B-B14F-4D97-AF65-F5344CB8AC3E}">
        <p14:creationId xmlns:p14="http://schemas.microsoft.com/office/powerpoint/2010/main" val="1203892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7C5E08EE-2803-4512-A8AB-633F7C129FE4}"/>
              </a:ext>
            </a:extLst>
          </p:cNvPr>
          <p:cNvSpPr/>
          <p:nvPr/>
        </p:nvSpPr>
        <p:spPr>
          <a:xfrm>
            <a:off x="8125184" y="368600"/>
            <a:ext cx="3579960" cy="2688564"/>
          </a:xfrm>
          <a:prstGeom prst="cloud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633F78ED-A912-4A1C-9367-80064B71ADF0}"/>
              </a:ext>
            </a:extLst>
          </p:cNvPr>
          <p:cNvSpPr/>
          <p:nvPr/>
        </p:nvSpPr>
        <p:spPr>
          <a:xfrm rot="360000">
            <a:off x="663335" y="462308"/>
            <a:ext cx="3579960" cy="2688564"/>
          </a:xfrm>
          <a:prstGeom prst="cloud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47C650-4C20-47F5-BB9B-A4DC9610E400}"/>
              </a:ext>
            </a:extLst>
          </p:cNvPr>
          <p:cNvSpPr txBox="1"/>
          <p:nvPr/>
        </p:nvSpPr>
        <p:spPr>
          <a:xfrm>
            <a:off x="1087185" y="1198867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>
                <a:ea typeface="+mn-lt"/>
                <a:cs typeface="+mn-lt"/>
              </a:rPr>
              <a:t>Verbal communication</a:t>
            </a:r>
            <a:endParaRPr lang="en-US" sz="2800"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18976-AF93-40D8-B4D3-8E4D5184E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0961" y="836447"/>
            <a:ext cx="3312544" cy="7151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200" dirty="0">
              <a:cs typeface="Calibri"/>
            </a:endParaRPr>
          </a:p>
          <a:p>
            <a:pPr marL="0" indent="0" algn="ctr">
              <a:buNone/>
            </a:pPr>
            <a:r>
              <a:rPr lang="en-GB">
                <a:cs typeface="Calibri"/>
              </a:rPr>
              <a:t>Non-verbal communication</a:t>
            </a:r>
          </a:p>
          <a:p>
            <a:endParaRPr lang="en-GB" sz="22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76671E-32AC-4E22-84F3-4F3248AD9A43}"/>
              </a:ext>
            </a:extLst>
          </p:cNvPr>
          <p:cNvSpPr txBox="1"/>
          <p:nvPr/>
        </p:nvSpPr>
        <p:spPr>
          <a:xfrm>
            <a:off x="1084489" y="4540703"/>
            <a:ext cx="266155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cs typeface="Calibri"/>
              </a:rPr>
              <a:t>The use of words and </a:t>
            </a:r>
            <a:r>
              <a:rPr lang="en-GB" sz="2000">
                <a:cs typeface="Calibri"/>
              </a:rPr>
              <a:t>sounds to communicate with others </a:t>
            </a:r>
            <a:endParaRPr lang="en-GB" sz="2000" dirty="0">
              <a:cs typeface="Calibri"/>
            </a:endParaRP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69B921C-C19F-462D-A66A-CBBF7C7259AE}"/>
              </a:ext>
            </a:extLst>
          </p:cNvPr>
          <p:cNvSpPr/>
          <p:nvPr/>
        </p:nvSpPr>
        <p:spPr>
          <a:xfrm>
            <a:off x="2206969" y="3334403"/>
            <a:ext cx="489857" cy="979714"/>
          </a:xfrm>
          <a:prstGeom prst="downArrow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C2BF487-447C-4DF7-9841-762450FBBEF9}"/>
              </a:ext>
            </a:extLst>
          </p:cNvPr>
          <p:cNvSpPr/>
          <p:nvPr/>
        </p:nvSpPr>
        <p:spPr>
          <a:xfrm>
            <a:off x="9745326" y="3334402"/>
            <a:ext cx="489857" cy="979714"/>
          </a:xfrm>
          <a:prstGeom prst="downArrow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99038A-4C9C-4255-82EC-845CEBE4C72E}"/>
              </a:ext>
            </a:extLst>
          </p:cNvPr>
          <p:cNvSpPr txBox="1"/>
          <p:nvPr/>
        </p:nvSpPr>
        <p:spPr>
          <a:xfrm>
            <a:off x="8677275" y="4540704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cs typeface="Calibri"/>
              </a:rPr>
              <a:t>The use of eyes, facial </a:t>
            </a:r>
            <a:r>
              <a:rPr lang="en-GB" sz="2000">
                <a:cs typeface="Calibri"/>
              </a:rPr>
              <a:t>expressions, hand and arm gestures. </a:t>
            </a:r>
            <a:endParaRPr lang="en-GB" sz="2000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3BC75A-4C18-415B-B65E-17BCEE6BE192}"/>
              </a:ext>
            </a:extLst>
          </p:cNvPr>
          <p:cNvSpPr txBox="1"/>
          <p:nvPr/>
        </p:nvSpPr>
        <p:spPr>
          <a:xfrm>
            <a:off x="9337222" y="637086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2016)</a:t>
            </a:r>
            <a:endParaRPr lang="en-GB" dirty="0">
              <a:cs typeface="Calibri"/>
            </a:endParaRPr>
          </a:p>
        </p:txBody>
      </p:sp>
      <p:pic>
        <p:nvPicPr>
          <p:cNvPr id="15" name="Picture 15" descr="A picture containing shape&#10;&#10;Description automatically generated">
            <a:extLst>
              <a:ext uri="{FF2B5EF4-FFF2-40B4-BE49-F238E27FC236}">
                <a16:creationId xmlns:a16="http://schemas.microsoft.com/office/drawing/2014/main" id="{45C1B703-6E66-4F9B-8402-985FBE445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721" y="1907721"/>
            <a:ext cx="3042557" cy="304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730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75D7C-8CA9-41BB-B301-412B3983F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cs typeface="Calibri Light"/>
              </a:rPr>
              <a:t>Other forms of communication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12090-AA51-4234-878F-46D510841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303195"/>
            <a:ext cx="10515600" cy="32455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Objects of reference</a:t>
            </a:r>
            <a:endParaRPr lang="en-US">
              <a:cs typeface="Calibri" panose="020F0502020204030204"/>
            </a:endParaRPr>
          </a:p>
          <a:p>
            <a:r>
              <a:rPr lang="en-GB">
                <a:cs typeface="Calibri"/>
              </a:rPr>
              <a:t>Technological aids</a:t>
            </a:r>
          </a:p>
          <a:p>
            <a:r>
              <a:rPr lang="en-GB">
                <a:cs typeface="Calibri"/>
              </a:rPr>
              <a:t>Human aids</a:t>
            </a:r>
          </a:p>
          <a:p>
            <a:r>
              <a:rPr lang="en-GB">
                <a:cs typeface="Calibri"/>
              </a:rPr>
              <a:t>Images and pictures</a:t>
            </a:r>
          </a:p>
          <a:p>
            <a:r>
              <a:rPr lang="en-GB">
                <a:cs typeface="Calibri"/>
              </a:rPr>
              <a:t>Braille</a:t>
            </a:r>
          </a:p>
          <a:p>
            <a:r>
              <a:rPr lang="en-GB">
                <a:cs typeface="Calibri"/>
              </a:rPr>
              <a:t>Sign language </a:t>
            </a:r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1D9B9A-3C0B-4A1A-96F6-602D4AC1084B}"/>
              </a:ext>
            </a:extLst>
          </p:cNvPr>
          <p:cNvSpPr txBox="1"/>
          <p:nvPr/>
        </p:nvSpPr>
        <p:spPr>
          <a:xfrm>
            <a:off x="9310777" y="6377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(Skills for Care, 2016)</a:t>
            </a:r>
            <a:endParaRPr lang="en-GB" dirty="0">
              <a:cs typeface="Calibri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6FD1470-E236-4268-995E-C7CFC3732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594"/>
          <a:stretch/>
        </p:blipFill>
        <p:spPr>
          <a:xfrm>
            <a:off x="6578092" y="2677604"/>
            <a:ext cx="3464044" cy="242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9405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6F1F7-C80F-4D50-9AB2-E3D895AD4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pPr algn="ctr"/>
            <a:r>
              <a:rPr lang="en-GB" sz="5400">
                <a:solidFill>
                  <a:srgbClr val="FFFFFF"/>
                </a:solidFill>
                <a:cs typeface="Calibri Light"/>
              </a:rPr>
              <a:t>Summary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EFF82-C4CB-47CC-8FA8-4423255D8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cs typeface="Calibri" panose="020F0502020204030204"/>
              </a:rPr>
              <a:t>In this presentation we discussed the meaning of a Care Worker and different job roles they undertake on daily basis. Different ways of communicating and the multidisciplinary </a:t>
            </a:r>
            <a:r>
              <a:rPr lang="en-GB">
                <a:cs typeface="Calibri" panose="020F0502020204030204"/>
              </a:rPr>
              <a:t>team that carers communicate with has also been explained.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660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55460-D39A-4516-80B9-B280C6B4E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References 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23CE6-0FCE-45C3-9FCC-D1772B976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ea typeface="+mn-lt"/>
                <a:cs typeface="+mn-lt"/>
              </a:rPr>
              <a:t>CV Library (2016) How to become a Care Worker. Available at: </a:t>
            </a:r>
            <a:r>
              <a:rPr lang="en-GB" sz="1400" dirty="0">
                <a:cs typeface="Calibri" panose="020F0502020204030204"/>
                <a:hlinkClick r:id="rId2"/>
              </a:rPr>
              <a:t>https://www.cv-library.co.uk/career-advice/start/career-guides/become-care-worker/</a:t>
            </a:r>
            <a:r>
              <a:rPr lang="en-GB" sz="1400" dirty="0">
                <a:cs typeface="Calibri" panose="020F0502020204030204"/>
              </a:rPr>
              <a:t> (Accessed on 6 November 2021).</a:t>
            </a:r>
          </a:p>
          <a:p>
            <a:r>
              <a:rPr lang="en-GB" sz="1400" dirty="0">
                <a:ea typeface="+mn-lt"/>
                <a:cs typeface="+mn-lt"/>
              </a:rPr>
              <a:t>Skills For Care (2021) Care Worker. Available at: 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https://www.skillsforcare.org.uk/Careers-in-care/Job-roles/Roles/Care-worker.aspx</a:t>
            </a:r>
            <a:r>
              <a:rPr lang="en-GB" sz="1400" dirty="0">
                <a:ea typeface="+mn-lt"/>
                <a:cs typeface="+mn-lt"/>
              </a:rPr>
              <a:t> (Accessed 6 November 2021).</a:t>
            </a:r>
          </a:p>
          <a:p>
            <a:r>
              <a:rPr lang="en-GB" sz="1400" dirty="0">
                <a:ea typeface="+mn-lt"/>
                <a:cs typeface="+mn-lt"/>
              </a:rPr>
              <a:t>Skills for Care (2021) Core and mandatory training. Available at: 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https://www.skillsforcare.org.uk/Documents/Learning-and-development/Ongoing-learning-and-development/Guide-to-developing-your-staff/Core-and-mandatory-training.pdf</a:t>
            </a:r>
            <a:r>
              <a:rPr lang="en-GB" sz="1400" dirty="0">
                <a:ea typeface="+mn-lt"/>
                <a:cs typeface="+mn-lt"/>
              </a:rPr>
              <a:t> (Accessed on 6 November 2021). </a:t>
            </a:r>
          </a:p>
          <a:p>
            <a:r>
              <a:rPr lang="en-GB" sz="1400" dirty="0">
                <a:ea typeface="+mn-lt"/>
                <a:cs typeface="+mn-lt"/>
              </a:rPr>
              <a:t>Skills for Care (2016) Communication skills in social care. Available at: 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https://www.skillsforcare.org.uk/Documents/Learning-and-development/Core-skills/Communication-skills-in-social-care.pdf</a:t>
            </a:r>
            <a:r>
              <a:rPr lang="en-GB" sz="1400" dirty="0">
                <a:ea typeface="+mn-lt"/>
                <a:cs typeface="+mn-lt"/>
              </a:rPr>
              <a:t> (Accessed on 6 November 2021).</a:t>
            </a:r>
            <a:endParaRPr lang="en-US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The Care Workers Charity (2019) Care Workers Guide. Available at: </a:t>
            </a:r>
            <a:r>
              <a:rPr lang="en-GB" sz="1400" dirty="0">
                <a:cs typeface="Calibri"/>
                <a:hlinkClick r:id="rId6"/>
              </a:rPr>
              <a:t>https://www.thecareworkerscharity.org.uk/blog/care-workers/</a:t>
            </a:r>
            <a:r>
              <a:rPr lang="en-GB" sz="1400" dirty="0">
                <a:cs typeface="Calibri"/>
              </a:rPr>
              <a:t> (Accessed 6 November 2021).</a:t>
            </a:r>
            <a:endParaRPr lang="en-US" sz="1400" dirty="0">
              <a:ea typeface="+mn-lt"/>
              <a:cs typeface="+mn-lt"/>
            </a:endParaRPr>
          </a:p>
          <a:p>
            <a:r>
              <a:rPr lang="en-GB" sz="1400" dirty="0">
                <a:cs typeface="Calibri"/>
              </a:rPr>
              <a:t>What are multidisciplinary teams (2019) YouTube video, added by Social Care Institute for Excellence (Online). Available at: </a:t>
            </a:r>
            <a:r>
              <a:rPr lang="en-GB" sz="1400" dirty="0">
                <a:ea typeface="+mn-lt"/>
                <a:cs typeface="+mn-lt"/>
                <a:hlinkClick r:id="rId7"/>
              </a:rPr>
              <a:t>https://www.youtube.com/watch?v=bENp2Imh0Rw&amp;t=52s</a:t>
            </a:r>
            <a:r>
              <a:rPr lang="en-GB" sz="1400" dirty="0">
                <a:ea typeface="+mn-lt"/>
                <a:cs typeface="+mn-lt"/>
              </a:rPr>
              <a:t> (Accessed on 6 November 2021). </a:t>
            </a:r>
            <a:endParaRPr lang="en-GB" sz="1400" dirty="0">
              <a:cs typeface="Calibri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 dirty="0">
              <a:cs typeface="Calibri"/>
            </a:endParaRPr>
          </a:p>
          <a:p>
            <a:endParaRPr lang="en-GB" sz="2200" dirty="0">
              <a:cs typeface="Calibri"/>
            </a:endParaRPr>
          </a:p>
          <a:p>
            <a:endParaRPr lang="en-GB" sz="2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02338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Examination of a role of a Care Worker</vt:lpstr>
      <vt:lpstr>This presentation will cover:</vt:lpstr>
      <vt:lpstr>The role of a Care worker</vt:lpstr>
      <vt:lpstr>Care Worker</vt:lpstr>
      <vt:lpstr>Definition of the role</vt:lpstr>
      <vt:lpstr>Where are Care Workers likely to work?</vt:lpstr>
      <vt:lpstr>Training and Qualifications </vt:lpstr>
      <vt:lpstr>Qualifications</vt:lpstr>
      <vt:lpstr>Training </vt:lpstr>
      <vt:lpstr>The roles and responsibilities of the workers</vt:lpstr>
      <vt:lpstr>PowerPoint Presentation</vt:lpstr>
      <vt:lpstr>Multi and inter disciplinary working</vt:lpstr>
      <vt:lpstr>What are multidisciplinary teams?</vt:lpstr>
      <vt:lpstr>Communication </vt:lpstr>
      <vt:lpstr>PowerPoint Presentation</vt:lpstr>
      <vt:lpstr>Other forms of communication </vt:lpstr>
      <vt:lpstr>Summary of the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768</cp:revision>
  <dcterms:created xsi:type="dcterms:W3CDTF">2021-11-04T18:11:35Z</dcterms:created>
  <dcterms:modified xsi:type="dcterms:W3CDTF">2021-11-11T00:12:16Z</dcterms:modified>
</cp:coreProperties>
</file>