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297_7E9B7C3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638" r:id="rId2"/>
    <p:sldId id="698" r:id="rId3"/>
    <p:sldId id="694" r:id="rId4"/>
    <p:sldId id="695" r:id="rId5"/>
    <p:sldId id="700" r:id="rId6"/>
    <p:sldId id="696" r:id="rId7"/>
    <p:sldId id="697" r:id="rId8"/>
    <p:sldId id="699" r:id="rId9"/>
    <p:sldId id="418" r:id="rId10"/>
    <p:sldId id="416" r:id="rId11"/>
    <p:sldId id="417" r:id="rId12"/>
    <p:sldId id="701" r:id="rId13"/>
    <p:sldId id="667" r:id="rId14"/>
    <p:sldId id="668" r:id="rId15"/>
    <p:sldId id="669" r:id="rId16"/>
    <p:sldId id="670" r:id="rId17"/>
    <p:sldId id="671" r:id="rId18"/>
    <p:sldId id="678" r:id="rId19"/>
    <p:sldId id="677" r:id="rId20"/>
    <p:sldId id="679" r:id="rId21"/>
    <p:sldId id="680" r:id="rId22"/>
    <p:sldId id="681" r:id="rId23"/>
    <p:sldId id="672" r:id="rId24"/>
    <p:sldId id="673" r:id="rId25"/>
    <p:sldId id="682" r:id="rId26"/>
    <p:sldId id="683" r:id="rId27"/>
    <p:sldId id="674" r:id="rId28"/>
    <p:sldId id="675" r:id="rId29"/>
    <p:sldId id="676" r:id="rId30"/>
    <p:sldId id="684" r:id="rId31"/>
    <p:sldId id="301" r:id="rId32"/>
    <p:sldId id="300" r:id="rId33"/>
    <p:sldId id="663" r:id="rId34"/>
    <p:sldId id="664" r:id="rId35"/>
    <p:sldId id="665" r:id="rId36"/>
    <p:sldId id="284" r:id="rId37"/>
    <p:sldId id="640" r:id="rId38"/>
    <p:sldId id="657" r:id="rId39"/>
    <p:sldId id="658" r:id="rId40"/>
    <p:sldId id="579" r:id="rId41"/>
    <p:sldId id="641" r:id="rId42"/>
    <p:sldId id="659" r:id="rId43"/>
    <p:sldId id="590" r:id="rId44"/>
    <p:sldId id="685" r:id="rId45"/>
    <p:sldId id="686" r:id="rId46"/>
    <p:sldId id="687" r:id="rId47"/>
    <p:sldId id="688" r:id="rId48"/>
    <p:sldId id="689" r:id="rId49"/>
    <p:sldId id="257" r:id="rId50"/>
    <p:sldId id="660" r:id="rId51"/>
    <p:sldId id="288" r:id="rId52"/>
    <p:sldId id="661" r:id="rId53"/>
    <p:sldId id="693" r:id="rId54"/>
    <p:sldId id="274" r:id="rId55"/>
    <p:sldId id="662" r:id="rId56"/>
    <p:sldId id="690" r:id="rId57"/>
    <p:sldId id="691" r:id="rId58"/>
    <p:sldId id="692" r:id="rId59"/>
    <p:sldId id="702" r:id="rId60"/>
    <p:sldId id="41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9E0C079-A790-AE52-09F5-86A79045AD6D}" name="Nanna Ryder" initials="NR" userId="S::n.ryder@uwtsd.ac.uk::ba607bf1-82fc-4817-a218-2827ffce7662" providerId="AD"/>
  <p188:author id="{193DCCCD-5AEA-608E-0D50-6991575FF504}" name="Catherine Morgan" initials="CM" userId="S::c.morgan@uwtsd.ac.uk::35048f38-7f06-4d34-924e-c19b9e3dcaf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99AAF2-201F-474F-B6A6-8B8A2AC61B91}" v="87" dt="2026-03-11T17:26:32.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69" Type="http://schemas.microsoft.com/office/2018/10/relationships/authors" Targe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45E73DB0-72C2-46FC-96D8-72B1C117EAC3}"/>
    <pc:docChg chg="undo custSel addSld delSld modSld sldOrd">
      <pc:chgData name="Catherine Morgan" userId="35048f38-7f06-4d34-924e-c19b9e3dcaf3" providerId="ADAL" clId="{45E73DB0-72C2-46FC-96D8-72B1C117EAC3}" dt="2026-03-11T17:28:30.957" v="1592" actId="20577"/>
      <pc:docMkLst>
        <pc:docMk/>
      </pc:docMkLst>
      <pc:sldChg chg="addSp modSp mod">
        <pc:chgData name="Catherine Morgan" userId="35048f38-7f06-4d34-924e-c19b9e3dcaf3" providerId="ADAL" clId="{45E73DB0-72C2-46FC-96D8-72B1C117EAC3}" dt="2026-03-11T17:20:40.243" v="1137" actId="1582"/>
        <pc:sldMkLst>
          <pc:docMk/>
          <pc:sldMk cId="4202284823" sldId="257"/>
        </pc:sldMkLst>
        <pc:spChg chg="add mod">
          <ac:chgData name="Catherine Morgan" userId="35048f38-7f06-4d34-924e-c19b9e3dcaf3" providerId="ADAL" clId="{45E73DB0-72C2-46FC-96D8-72B1C117EAC3}" dt="2026-03-11T17:20:40.243" v="1137" actId="1582"/>
          <ac:spMkLst>
            <pc:docMk/>
            <pc:sldMk cId="4202284823" sldId="257"/>
            <ac:spMk id="3" creationId="{B59EB21D-FC17-9AB1-E115-6633CD05B7A2}"/>
          </ac:spMkLst>
        </pc:spChg>
      </pc:sldChg>
      <pc:sldChg chg="del">
        <pc:chgData name="Catherine Morgan" userId="35048f38-7f06-4d34-924e-c19b9e3dcaf3" providerId="ADAL" clId="{45E73DB0-72C2-46FC-96D8-72B1C117EAC3}" dt="2026-03-11T17:12:00.743" v="1076" actId="47"/>
        <pc:sldMkLst>
          <pc:docMk/>
          <pc:sldMk cId="3559518707" sldId="280"/>
        </pc:sldMkLst>
      </pc:sldChg>
      <pc:sldChg chg="addSp modSp mod">
        <pc:chgData name="Catherine Morgan" userId="35048f38-7f06-4d34-924e-c19b9e3dcaf3" providerId="ADAL" clId="{45E73DB0-72C2-46FC-96D8-72B1C117EAC3}" dt="2026-03-11T17:07:50.062" v="891" actId="1076"/>
        <pc:sldMkLst>
          <pc:docMk/>
          <pc:sldMk cId="1874608233" sldId="284"/>
        </pc:sldMkLst>
        <pc:spChg chg="add mod">
          <ac:chgData name="Catherine Morgan" userId="35048f38-7f06-4d34-924e-c19b9e3dcaf3" providerId="ADAL" clId="{45E73DB0-72C2-46FC-96D8-72B1C117EAC3}" dt="2026-03-11T17:07:50.062" v="891" actId="1076"/>
          <ac:spMkLst>
            <pc:docMk/>
            <pc:sldMk cId="1874608233" sldId="284"/>
            <ac:spMk id="2" creationId="{96CD0D5F-9CE6-4A88-2E7D-6DEAFEFD0DFA}"/>
          </ac:spMkLst>
        </pc:spChg>
      </pc:sldChg>
      <pc:sldChg chg="del">
        <pc:chgData name="Catherine Morgan" userId="35048f38-7f06-4d34-924e-c19b9e3dcaf3" providerId="ADAL" clId="{45E73DB0-72C2-46FC-96D8-72B1C117EAC3}" dt="2026-03-11T17:10:21.094" v="923" actId="47"/>
        <pc:sldMkLst>
          <pc:docMk/>
          <pc:sldMk cId="1737016154" sldId="291"/>
        </pc:sldMkLst>
      </pc:sldChg>
      <pc:sldChg chg="del">
        <pc:chgData name="Catherine Morgan" userId="35048f38-7f06-4d34-924e-c19b9e3dcaf3" providerId="ADAL" clId="{45E73DB0-72C2-46FC-96D8-72B1C117EAC3}" dt="2026-03-11T17:10:22.667" v="924" actId="47"/>
        <pc:sldMkLst>
          <pc:docMk/>
          <pc:sldMk cId="1258333419" sldId="292"/>
        </pc:sldMkLst>
      </pc:sldChg>
      <pc:sldChg chg="addSp modSp mod">
        <pc:chgData name="Catherine Morgan" userId="35048f38-7f06-4d34-924e-c19b9e3dcaf3" providerId="ADAL" clId="{45E73DB0-72C2-46FC-96D8-72B1C117EAC3}" dt="2026-03-11T17:08:34.046" v="899" actId="1076"/>
        <pc:sldMkLst>
          <pc:docMk/>
          <pc:sldMk cId="2664827587" sldId="301"/>
        </pc:sldMkLst>
        <pc:spChg chg="mod">
          <ac:chgData name="Catherine Morgan" userId="35048f38-7f06-4d34-924e-c19b9e3dcaf3" providerId="ADAL" clId="{45E73DB0-72C2-46FC-96D8-72B1C117EAC3}" dt="2026-03-11T17:08:04.647" v="892"/>
          <ac:spMkLst>
            <pc:docMk/>
            <pc:sldMk cId="2664827587" sldId="301"/>
            <ac:spMk id="2" creationId="{8495000C-43AD-CF44-3331-276FFBE64C47}"/>
          </ac:spMkLst>
        </pc:spChg>
        <pc:spChg chg="add mod">
          <ac:chgData name="Catherine Morgan" userId="35048f38-7f06-4d34-924e-c19b9e3dcaf3" providerId="ADAL" clId="{45E73DB0-72C2-46FC-96D8-72B1C117EAC3}" dt="2026-03-11T17:08:34.046" v="899" actId="1076"/>
          <ac:spMkLst>
            <pc:docMk/>
            <pc:sldMk cId="2664827587" sldId="301"/>
            <ac:spMk id="3" creationId="{06DBECC5-693A-156B-DD39-E36A002D766B}"/>
          </ac:spMkLst>
        </pc:spChg>
      </pc:sldChg>
      <pc:sldChg chg="del">
        <pc:chgData name="Catherine Morgan" userId="35048f38-7f06-4d34-924e-c19b9e3dcaf3" providerId="ADAL" clId="{45E73DB0-72C2-46FC-96D8-72B1C117EAC3}" dt="2026-03-11T17:11:58.506" v="1075" actId="47"/>
        <pc:sldMkLst>
          <pc:docMk/>
          <pc:sldMk cId="2708022765" sldId="386"/>
        </pc:sldMkLst>
      </pc:sldChg>
      <pc:sldChg chg="del">
        <pc:chgData name="Catherine Morgan" userId="35048f38-7f06-4d34-924e-c19b9e3dcaf3" providerId="ADAL" clId="{45E73DB0-72C2-46FC-96D8-72B1C117EAC3}" dt="2026-03-11T17:10:04.710" v="911" actId="47"/>
        <pc:sldMkLst>
          <pc:docMk/>
          <pc:sldMk cId="1068794223" sldId="388"/>
        </pc:sldMkLst>
      </pc:sldChg>
      <pc:sldChg chg="del">
        <pc:chgData name="Catherine Morgan" userId="35048f38-7f06-4d34-924e-c19b9e3dcaf3" providerId="ADAL" clId="{45E73DB0-72C2-46FC-96D8-72B1C117EAC3}" dt="2026-03-11T17:10:16.621" v="920" actId="47"/>
        <pc:sldMkLst>
          <pc:docMk/>
          <pc:sldMk cId="1362357895" sldId="389"/>
        </pc:sldMkLst>
      </pc:sldChg>
      <pc:sldChg chg="del">
        <pc:chgData name="Catherine Morgan" userId="35048f38-7f06-4d34-924e-c19b9e3dcaf3" providerId="ADAL" clId="{45E73DB0-72C2-46FC-96D8-72B1C117EAC3}" dt="2026-03-11T17:10:18.801" v="921" actId="47"/>
        <pc:sldMkLst>
          <pc:docMk/>
          <pc:sldMk cId="3586214578" sldId="390"/>
        </pc:sldMkLst>
      </pc:sldChg>
      <pc:sldChg chg="addSp delSp modSp add mod setBg delDesignElem">
        <pc:chgData name="Catherine Morgan" userId="35048f38-7f06-4d34-924e-c19b9e3dcaf3" providerId="ADAL" clId="{45E73DB0-72C2-46FC-96D8-72B1C117EAC3}" dt="2026-03-11T17:28:30.957" v="1592" actId="20577"/>
        <pc:sldMkLst>
          <pc:docMk/>
          <pc:sldMk cId="361589110" sldId="411"/>
        </pc:sldMkLst>
        <pc:spChg chg="mod">
          <ac:chgData name="Catherine Morgan" userId="35048f38-7f06-4d34-924e-c19b9e3dcaf3" providerId="ADAL" clId="{45E73DB0-72C2-46FC-96D8-72B1C117EAC3}" dt="2026-03-11T17:28:30.957" v="1592" actId="20577"/>
          <ac:spMkLst>
            <pc:docMk/>
            <pc:sldMk cId="361589110" sldId="411"/>
            <ac:spMk id="2" creationId="{317C5243-9650-663A-AB69-FE5D577F830B}"/>
          </ac:spMkLst>
        </pc:spChg>
        <pc:spChg chg="mod">
          <ac:chgData name="Catherine Morgan" userId="35048f38-7f06-4d34-924e-c19b9e3dcaf3" providerId="ADAL" clId="{45E73DB0-72C2-46FC-96D8-72B1C117EAC3}" dt="2026-03-11T14:51:17.972" v="2" actId="26606"/>
          <ac:spMkLst>
            <pc:docMk/>
            <pc:sldMk cId="361589110" sldId="411"/>
            <ac:spMk id="4" creationId="{CBAD9750-8D90-B5B3-7D79-0A5AF28FDEDC}"/>
          </ac:spMkLst>
        </pc:spChg>
        <pc:spChg chg="add">
          <ac:chgData name="Catherine Morgan" userId="35048f38-7f06-4d34-924e-c19b9e3dcaf3" providerId="ADAL" clId="{45E73DB0-72C2-46FC-96D8-72B1C117EAC3}" dt="2026-03-11T14:51:17.972" v="2" actId="26606"/>
          <ac:spMkLst>
            <pc:docMk/>
            <pc:sldMk cId="361589110" sldId="411"/>
            <ac:spMk id="8" creationId="{657F69E0-C4B0-4BEC-A689-4F8D877F05D4}"/>
          </ac:spMkLst>
        </pc:spChg>
        <pc:spChg chg="add">
          <ac:chgData name="Catherine Morgan" userId="35048f38-7f06-4d34-924e-c19b9e3dcaf3" providerId="ADAL" clId="{45E73DB0-72C2-46FC-96D8-72B1C117EAC3}" dt="2026-03-11T14:51:17.972" v="2" actId="26606"/>
          <ac:spMkLst>
            <pc:docMk/>
            <pc:sldMk cId="361589110" sldId="411"/>
            <ac:spMk id="9" creationId="{9F6380B4-6A1C-481E-8408-B4E6C75B9B81}"/>
          </ac:spMkLst>
        </pc:spChg>
        <pc:spChg chg="del">
          <ac:chgData name="Catherine Morgan" userId="35048f38-7f06-4d34-924e-c19b9e3dcaf3" providerId="ADAL" clId="{45E73DB0-72C2-46FC-96D8-72B1C117EAC3}" dt="2026-03-11T14:51:05.603" v="1"/>
          <ac:spMkLst>
            <pc:docMk/>
            <pc:sldMk cId="361589110" sldId="411"/>
            <ac:spMk id="11" creationId="{96A35EAA-ED80-4FF1-942C-82B1D483AF60}"/>
          </ac:spMkLst>
        </pc:spChg>
        <pc:spChg chg="del">
          <ac:chgData name="Catherine Morgan" userId="35048f38-7f06-4d34-924e-c19b9e3dcaf3" providerId="ADAL" clId="{45E73DB0-72C2-46FC-96D8-72B1C117EAC3}" dt="2026-03-11T14:51:05.603" v="1"/>
          <ac:spMkLst>
            <pc:docMk/>
            <pc:sldMk cId="361589110" sldId="411"/>
            <ac:spMk id="13" creationId="{D415F49B-3CBC-46CF-AFB5-988852D0479E}"/>
          </ac:spMkLst>
        </pc:spChg>
        <pc:spChg chg="del">
          <ac:chgData name="Catherine Morgan" userId="35048f38-7f06-4d34-924e-c19b9e3dcaf3" providerId="ADAL" clId="{45E73DB0-72C2-46FC-96D8-72B1C117EAC3}" dt="2026-03-11T14:51:05.603" v="1"/>
          <ac:spMkLst>
            <pc:docMk/>
            <pc:sldMk cId="361589110" sldId="411"/>
            <ac:spMk id="15" creationId="{FED3E28F-E990-4EB1-BDE1-DEF2B7F98CF4}"/>
          </ac:spMkLst>
        </pc:spChg>
        <pc:spChg chg="del">
          <ac:chgData name="Catherine Morgan" userId="35048f38-7f06-4d34-924e-c19b9e3dcaf3" providerId="ADAL" clId="{45E73DB0-72C2-46FC-96D8-72B1C117EAC3}" dt="2026-03-11T14:51:05.603" v="1"/>
          <ac:spMkLst>
            <pc:docMk/>
            <pc:sldMk cId="361589110" sldId="411"/>
            <ac:spMk id="17" creationId="{F5CA07C1-041F-475C-9FC6-2E431653212E}"/>
          </ac:spMkLst>
        </pc:spChg>
        <pc:spChg chg="del">
          <ac:chgData name="Catherine Morgan" userId="35048f38-7f06-4d34-924e-c19b9e3dcaf3" providerId="ADAL" clId="{45E73DB0-72C2-46FC-96D8-72B1C117EAC3}" dt="2026-03-11T14:51:05.603" v="1"/>
          <ac:spMkLst>
            <pc:docMk/>
            <pc:sldMk cId="361589110" sldId="411"/>
            <ac:spMk id="19" creationId="{82749E47-91E3-4256-A517-9E7E684EB4DF}"/>
          </ac:spMkLst>
        </pc:spChg>
        <pc:spChg chg="del">
          <ac:chgData name="Catherine Morgan" userId="35048f38-7f06-4d34-924e-c19b9e3dcaf3" providerId="ADAL" clId="{45E73DB0-72C2-46FC-96D8-72B1C117EAC3}" dt="2026-03-11T14:51:05.603" v="1"/>
          <ac:spMkLst>
            <pc:docMk/>
            <pc:sldMk cId="361589110" sldId="411"/>
            <ac:spMk id="21" creationId="{5A54E502-E41E-47D5-8AB9-683E3D3EEDC7}"/>
          </ac:spMkLst>
        </pc:spChg>
        <pc:spChg chg="del">
          <ac:chgData name="Catherine Morgan" userId="35048f38-7f06-4d34-924e-c19b9e3dcaf3" providerId="ADAL" clId="{45E73DB0-72C2-46FC-96D8-72B1C117EAC3}" dt="2026-03-11T14:51:05.603" v="1"/>
          <ac:spMkLst>
            <pc:docMk/>
            <pc:sldMk cId="361589110" sldId="411"/>
            <ac:spMk id="23" creationId="{3FCBF8AE-1318-4240-B3C3-A276ADFA57B5}"/>
          </ac:spMkLst>
        </pc:spChg>
        <pc:picChg chg="mod">
          <ac:chgData name="Catherine Morgan" userId="35048f38-7f06-4d34-924e-c19b9e3dcaf3" providerId="ADAL" clId="{45E73DB0-72C2-46FC-96D8-72B1C117EAC3}" dt="2026-03-11T14:51:17.972" v="2" actId="26606"/>
          <ac:picMkLst>
            <pc:docMk/>
            <pc:sldMk cId="361589110" sldId="411"/>
            <ac:picMk id="6" creationId="{F0BBDD7A-8308-79F4-59CE-BC3C377DD119}"/>
          </ac:picMkLst>
        </pc:picChg>
      </pc:sldChg>
      <pc:sldChg chg="modSp mod">
        <pc:chgData name="Catherine Morgan" userId="35048f38-7f06-4d34-924e-c19b9e3dcaf3" providerId="ADAL" clId="{45E73DB0-72C2-46FC-96D8-72B1C117EAC3}" dt="2026-03-11T16:41:46.648" v="387" actId="1076"/>
        <pc:sldMkLst>
          <pc:docMk/>
          <pc:sldMk cId="3600845360" sldId="416"/>
        </pc:sldMkLst>
        <pc:spChg chg="mod">
          <ac:chgData name="Catherine Morgan" userId="35048f38-7f06-4d34-924e-c19b9e3dcaf3" providerId="ADAL" clId="{45E73DB0-72C2-46FC-96D8-72B1C117EAC3}" dt="2026-03-11T16:41:46.648" v="387" actId="1076"/>
          <ac:spMkLst>
            <pc:docMk/>
            <pc:sldMk cId="3600845360" sldId="416"/>
            <ac:spMk id="3" creationId="{3C6C6155-88BB-EBC1-2B80-6AF5F67498BE}"/>
          </ac:spMkLst>
        </pc:spChg>
      </pc:sldChg>
      <pc:sldChg chg="modSp mod">
        <pc:chgData name="Catherine Morgan" userId="35048f38-7f06-4d34-924e-c19b9e3dcaf3" providerId="ADAL" clId="{45E73DB0-72C2-46FC-96D8-72B1C117EAC3}" dt="2026-03-11T16:41:36.681" v="386" actId="1076"/>
        <pc:sldMkLst>
          <pc:docMk/>
          <pc:sldMk cId="3241063430" sldId="418"/>
        </pc:sldMkLst>
        <pc:spChg chg="mod">
          <ac:chgData name="Catherine Morgan" userId="35048f38-7f06-4d34-924e-c19b9e3dcaf3" providerId="ADAL" clId="{45E73DB0-72C2-46FC-96D8-72B1C117EAC3}" dt="2026-03-11T16:41:36.681" v="386" actId="1076"/>
          <ac:spMkLst>
            <pc:docMk/>
            <pc:sldMk cId="3241063430" sldId="418"/>
            <ac:spMk id="2" creationId="{57B9B34A-9052-81AC-97C3-7BA36D891202}"/>
          </ac:spMkLst>
        </pc:spChg>
      </pc:sldChg>
      <pc:sldChg chg="modSp mod">
        <pc:chgData name="Catherine Morgan" userId="35048f38-7f06-4d34-924e-c19b9e3dcaf3" providerId="ADAL" clId="{45E73DB0-72C2-46FC-96D8-72B1C117EAC3}" dt="2026-03-11T17:12:09.032" v="1094" actId="20577"/>
        <pc:sldMkLst>
          <pc:docMk/>
          <pc:sldMk cId="3971860422" sldId="579"/>
        </pc:sldMkLst>
        <pc:spChg chg="mod">
          <ac:chgData name="Catherine Morgan" userId="35048f38-7f06-4d34-924e-c19b9e3dcaf3" providerId="ADAL" clId="{45E73DB0-72C2-46FC-96D8-72B1C117EAC3}" dt="2026-03-11T17:12:09.032" v="1094" actId="20577"/>
          <ac:spMkLst>
            <pc:docMk/>
            <pc:sldMk cId="3971860422" sldId="579"/>
            <ac:spMk id="3" creationId="{1A8FE7CA-47D1-140A-9225-462964C04371}"/>
          </ac:spMkLst>
        </pc:spChg>
      </pc:sldChg>
      <pc:sldChg chg="del">
        <pc:chgData name="Catherine Morgan" userId="35048f38-7f06-4d34-924e-c19b9e3dcaf3" providerId="ADAL" clId="{45E73DB0-72C2-46FC-96D8-72B1C117EAC3}" dt="2026-03-11T17:12:23.465" v="1095" actId="47"/>
        <pc:sldMkLst>
          <pc:docMk/>
          <pc:sldMk cId="1954083246" sldId="580"/>
        </pc:sldMkLst>
      </pc:sldChg>
      <pc:sldChg chg="del">
        <pc:chgData name="Catherine Morgan" userId="35048f38-7f06-4d34-924e-c19b9e3dcaf3" providerId="ADAL" clId="{45E73DB0-72C2-46FC-96D8-72B1C117EAC3}" dt="2026-03-11T17:10:05.513" v="912" actId="47"/>
        <pc:sldMkLst>
          <pc:docMk/>
          <pc:sldMk cId="2711175173" sldId="585"/>
        </pc:sldMkLst>
      </pc:sldChg>
      <pc:sldChg chg="del">
        <pc:chgData name="Catherine Morgan" userId="35048f38-7f06-4d34-924e-c19b9e3dcaf3" providerId="ADAL" clId="{45E73DB0-72C2-46FC-96D8-72B1C117EAC3}" dt="2026-03-11T17:10:09.500" v="915" actId="47"/>
        <pc:sldMkLst>
          <pc:docMk/>
          <pc:sldMk cId="1027291029" sldId="586"/>
        </pc:sldMkLst>
      </pc:sldChg>
      <pc:sldChg chg="del">
        <pc:chgData name="Catherine Morgan" userId="35048f38-7f06-4d34-924e-c19b9e3dcaf3" providerId="ADAL" clId="{45E73DB0-72C2-46FC-96D8-72B1C117EAC3}" dt="2026-03-11T17:10:12.469" v="917" actId="47"/>
        <pc:sldMkLst>
          <pc:docMk/>
          <pc:sldMk cId="2544295226" sldId="589"/>
        </pc:sldMkLst>
      </pc:sldChg>
      <pc:sldChg chg="del">
        <pc:chgData name="Catherine Morgan" userId="35048f38-7f06-4d34-924e-c19b9e3dcaf3" providerId="ADAL" clId="{45E73DB0-72C2-46FC-96D8-72B1C117EAC3}" dt="2026-03-11T17:10:13.939" v="918" actId="47"/>
        <pc:sldMkLst>
          <pc:docMk/>
          <pc:sldMk cId="3589986757" sldId="591"/>
        </pc:sldMkLst>
      </pc:sldChg>
      <pc:sldChg chg="del">
        <pc:chgData name="Catherine Morgan" userId="35048f38-7f06-4d34-924e-c19b9e3dcaf3" providerId="ADAL" clId="{45E73DB0-72C2-46FC-96D8-72B1C117EAC3}" dt="2026-03-11T14:51:28.972" v="3" actId="47"/>
        <pc:sldMkLst>
          <pc:docMk/>
          <pc:sldMk cId="584305017" sldId="625"/>
        </pc:sldMkLst>
      </pc:sldChg>
      <pc:sldChg chg="modSp mod">
        <pc:chgData name="Catherine Morgan" userId="35048f38-7f06-4d34-924e-c19b9e3dcaf3" providerId="ADAL" clId="{45E73DB0-72C2-46FC-96D8-72B1C117EAC3}" dt="2026-03-11T17:12:35.767" v="1097" actId="207"/>
        <pc:sldMkLst>
          <pc:docMk/>
          <pc:sldMk cId="1299116334" sldId="641"/>
        </pc:sldMkLst>
        <pc:spChg chg="mod">
          <ac:chgData name="Catherine Morgan" userId="35048f38-7f06-4d34-924e-c19b9e3dcaf3" providerId="ADAL" clId="{45E73DB0-72C2-46FC-96D8-72B1C117EAC3}" dt="2026-03-11T17:12:25.989" v="1096"/>
          <ac:spMkLst>
            <pc:docMk/>
            <pc:sldMk cId="1299116334" sldId="641"/>
            <ac:spMk id="3" creationId="{1FEED17B-3757-2A89-3295-83D15AB42EC9}"/>
          </ac:spMkLst>
        </pc:spChg>
        <pc:spChg chg="mod">
          <ac:chgData name="Catherine Morgan" userId="35048f38-7f06-4d34-924e-c19b9e3dcaf3" providerId="ADAL" clId="{45E73DB0-72C2-46FC-96D8-72B1C117EAC3}" dt="2026-03-11T17:12:35.767" v="1097" actId="207"/>
          <ac:spMkLst>
            <pc:docMk/>
            <pc:sldMk cId="1299116334" sldId="641"/>
            <ac:spMk id="4" creationId="{D3FD2C33-7188-62BB-D784-8A7F8F3585CF}"/>
          </ac:spMkLst>
        </pc:spChg>
      </pc:sldChg>
      <pc:sldChg chg="del">
        <pc:chgData name="Catherine Morgan" userId="35048f38-7f06-4d34-924e-c19b9e3dcaf3" providerId="ADAL" clId="{45E73DB0-72C2-46FC-96D8-72B1C117EAC3}" dt="2026-03-11T17:10:07.133" v="913" actId="47"/>
        <pc:sldMkLst>
          <pc:docMk/>
          <pc:sldMk cId="3622323682" sldId="642"/>
        </pc:sldMkLst>
      </pc:sldChg>
      <pc:sldChg chg="del">
        <pc:chgData name="Catherine Morgan" userId="35048f38-7f06-4d34-924e-c19b9e3dcaf3" providerId="ADAL" clId="{45E73DB0-72C2-46FC-96D8-72B1C117EAC3}" dt="2026-03-11T17:10:07.696" v="914" actId="47"/>
        <pc:sldMkLst>
          <pc:docMk/>
          <pc:sldMk cId="3010981856" sldId="643"/>
        </pc:sldMkLst>
      </pc:sldChg>
      <pc:sldChg chg="del">
        <pc:chgData name="Catherine Morgan" userId="35048f38-7f06-4d34-924e-c19b9e3dcaf3" providerId="ADAL" clId="{45E73DB0-72C2-46FC-96D8-72B1C117EAC3}" dt="2026-03-11T17:10:11.444" v="916" actId="47"/>
        <pc:sldMkLst>
          <pc:docMk/>
          <pc:sldMk cId="1952154429" sldId="644"/>
        </pc:sldMkLst>
      </pc:sldChg>
      <pc:sldChg chg="del">
        <pc:chgData name="Catherine Morgan" userId="35048f38-7f06-4d34-924e-c19b9e3dcaf3" providerId="ADAL" clId="{45E73DB0-72C2-46FC-96D8-72B1C117EAC3}" dt="2026-03-11T17:10:15.908" v="919" actId="47"/>
        <pc:sldMkLst>
          <pc:docMk/>
          <pc:sldMk cId="4002822214" sldId="645"/>
        </pc:sldMkLst>
      </pc:sldChg>
      <pc:sldChg chg="del">
        <pc:chgData name="Catherine Morgan" userId="35048f38-7f06-4d34-924e-c19b9e3dcaf3" providerId="ADAL" clId="{45E73DB0-72C2-46FC-96D8-72B1C117EAC3}" dt="2026-03-11T17:10:19.495" v="922" actId="47"/>
        <pc:sldMkLst>
          <pc:docMk/>
          <pc:sldMk cId="1810716617" sldId="646"/>
        </pc:sldMkLst>
      </pc:sldChg>
      <pc:sldChg chg="addSp modSp mod">
        <pc:chgData name="Catherine Morgan" userId="35048f38-7f06-4d34-924e-c19b9e3dcaf3" providerId="ADAL" clId="{45E73DB0-72C2-46FC-96D8-72B1C117EAC3}" dt="2026-03-11T17:11:45.016" v="1074" actId="207"/>
        <pc:sldMkLst>
          <pc:docMk/>
          <pc:sldMk cId="327490284" sldId="657"/>
        </pc:sldMkLst>
        <pc:spChg chg="add mod">
          <ac:chgData name="Catherine Morgan" userId="35048f38-7f06-4d34-924e-c19b9e3dcaf3" providerId="ADAL" clId="{45E73DB0-72C2-46FC-96D8-72B1C117EAC3}" dt="2026-03-11T17:11:45.016" v="1074" actId="207"/>
          <ac:spMkLst>
            <pc:docMk/>
            <pc:sldMk cId="327490284" sldId="657"/>
            <ac:spMk id="3" creationId="{65CE5B5C-C331-CB6A-8402-A0FBED4F9EF3}"/>
          </ac:spMkLst>
        </pc:spChg>
      </pc:sldChg>
      <pc:sldChg chg="addSp modSp mod">
        <pc:chgData name="Catherine Morgan" userId="35048f38-7f06-4d34-924e-c19b9e3dcaf3" providerId="ADAL" clId="{45E73DB0-72C2-46FC-96D8-72B1C117EAC3}" dt="2026-03-11T17:28:04.699" v="1589" actId="1076"/>
        <pc:sldMkLst>
          <pc:docMk/>
          <pc:sldMk cId="1496327399" sldId="659"/>
        </pc:sldMkLst>
        <pc:spChg chg="add mod">
          <ac:chgData name="Catherine Morgan" userId="35048f38-7f06-4d34-924e-c19b9e3dcaf3" providerId="ADAL" clId="{45E73DB0-72C2-46FC-96D8-72B1C117EAC3}" dt="2026-03-11T17:26:23.501" v="1525" actId="1076"/>
          <ac:spMkLst>
            <pc:docMk/>
            <pc:sldMk cId="1496327399" sldId="659"/>
            <ac:spMk id="3" creationId="{162A9038-CA54-1131-0D6A-82BEEF966CB5}"/>
          </ac:spMkLst>
        </pc:spChg>
        <pc:spChg chg="mod">
          <ac:chgData name="Catherine Morgan" userId="35048f38-7f06-4d34-924e-c19b9e3dcaf3" providerId="ADAL" clId="{45E73DB0-72C2-46FC-96D8-72B1C117EAC3}" dt="2026-03-11T17:28:04.699" v="1589" actId="1076"/>
          <ac:spMkLst>
            <pc:docMk/>
            <pc:sldMk cId="1496327399" sldId="659"/>
            <ac:spMk id="6" creationId="{AB8B757F-F04B-489F-D940-93B699DE61B1}"/>
          </ac:spMkLst>
        </pc:spChg>
        <pc:spChg chg="mod">
          <ac:chgData name="Catherine Morgan" userId="35048f38-7f06-4d34-924e-c19b9e3dcaf3" providerId="ADAL" clId="{45E73DB0-72C2-46FC-96D8-72B1C117EAC3}" dt="2026-03-11T17:27:53.984" v="1588" actId="207"/>
          <ac:spMkLst>
            <pc:docMk/>
            <pc:sldMk cId="1496327399" sldId="659"/>
            <ac:spMk id="7" creationId="{8AE37B91-2DF2-F72D-A177-3746EC9A40B9}"/>
          </ac:spMkLst>
        </pc:spChg>
        <pc:spChg chg="add mod">
          <ac:chgData name="Catherine Morgan" userId="35048f38-7f06-4d34-924e-c19b9e3dcaf3" providerId="ADAL" clId="{45E73DB0-72C2-46FC-96D8-72B1C117EAC3}" dt="2026-03-11T17:26:59.411" v="1581" actId="1582"/>
          <ac:spMkLst>
            <pc:docMk/>
            <pc:sldMk cId="1496327399" sldId="659"/>
            <ac:spMk id="14" creationId="{81F68902-8003-970C-ECB3-4CD0E774E05F}"/>
          </ac:spMkLst>
        </pc:spChg>
        <pc:picChg chg="mod">
          <ac:chgData name="Catherine Morgan" userId="35048f38-7f06-4d34-924e-c19b9e3dcaf3" providerId="ADAL" clId="{45E73DB0-72C2-46FC-96D8-72B1C117EAC3}" dt="2026-03-11T17:27:13.999" v="1583" actId="208"/>
          <ac:picMkLst>
            <pc:docMk/>
            <pc:sldMk cId="1496327399" sldId="659"/>
            <ac:picMk id="4" creationId="{41A332FA-0BF4-E8A3-2552-275BBD80468D}"/>
          </ac:picMkLst>
        </pc:picChg>
        <pc:cxnChg chg="add mod">
          <ac:chgData name="Catherine Morgan" userId="35048f38-7f06-4d34-924e-c19b9e3dcaf3" providerId="ADAL" clId="{45E73DB0-72C2-46FC-96D8-72B1C117EAC3}" dt="2026-03-11T17:26:26.978" v="1526" actId="14100"/>
          <ac:cxnSpMkLst>
            <pc:docMk/>
            <pc:sldMk cId="1496327399" sldId="659"/>
            <ac:cxnSpMk id="8" creationId="{822E94BC-6776-3C50-519F-1D55D1967DB0}"/>
          </ac:cxnSpMkLst>
        </pc:cxnChg>
      </pc:sldChg>
      <pc:sldChg chg="addSp modSp mod">
        <pc:chgData name="Catherine Morgan" userId="35048f38-7f06-4d34-924e-c19b9e3dcaf3" providerId="ADAL" clId="{45E73DB0-72C2-46FC-96D8-72B1C117EAC3}" dt="2026-03-11T17:09:44.260" v="910" actId="1076"/>
        <pc:sldMkLst>
          <pc:docMk/>
          <pc:sldMk cId="2124119102" sldId="663"/>
        </pc:sldMkLst>
        <pc:spChg chg="add mod">
          <ac:chgData name="Catherine Morgan" userId="35048f38-7f06-4d34-924e-c19b9e3dcaf3" providerId="ADAL" clId="{45E73DB0-72C2-46FC-96D8-72B1C117EAC3}" dt="2026-03-11T17:09:44.260" v="910" actId="1076"/>
          <ac:spMkLst>
            <pc:docMk/>
            <pc:sldMk cId="2124119102" sldId="663"/>
            <ac:spMk id="4" creationId="{B2103126-5EF1-930A-B6AA-D8DB67187DB8}"/>
          </ac:spMkLst>
        </pc:spChg>
      </pc:sldChg>
      <pc:sldChg chg="del">
        <pc:chgData name="Catherine Morgan" userId="35048f38-7f06-4d34-924e-c19b9e3dcaf3" providerId="ADAL" clId="{45E73DB0-72C2-46FC-96D8-72B1C117EAC3}" dt="2026-03-11T14:51:29.837" v="4" actId="47"/>
        <pc:sldMkLst>
          <pc:docMk/>
          <pc:sldMk cId="3845996334" sldId="666"/>
        </pc:sldMkLst>
      </pc:sldChg>
      <pc:sldChg chg="addSp modSp mod modAnim">
        <pc:chgData name="Catherine Morgan" userId="35048f38-7f06-4d34-924e-c19b9e3dcaf3" providerId="ADAL" clId="{45E73DB0-72C2-46FC-96D8-72B1C117EAC3}" dt="2026-03-11T16:43:30.738" v="419"/>
        <pc:sldMkLst>
          <pc:docMk/>
          <pc:sldMk cId="3036361350" sldId="671"/>
        </pc:sldMkLst>
        <pc:spChg chg="add mod">
          <ac:chgData name="Catherine Morgan" userId="35048f38-7f06-4d34-924e-c19b9e3dcaf3" providerId="ADAL" clId="{45E73DB0-72C2-46FC-96D8-72B1C117EAC3}" dt="2026-03-11T16:43:27.200" v="418" actId="14100"/>
          <ac:spMkLst>
            <pc:docMk/>
            <pc:sldMk cId="3036361350" sldId="671"/>
            <ac:spMk id="3" creationId="{6CE0F79A-C037-737B-5D0F-BB936AE17C73}"/>
          </ac:spMkLst>
        </pc:spChg>
      </pc:sldChg>
      <pc:sldChg chg="modSp mod">
        <pc:chgData name="Catherine Morgan" userId="35048f38-7f06-4d34-924e-c19b9e3dcaf3" providerId="ADAL" clId="{45E73DB0-72C2-46FC-96D8-72B1C117EAC3}" dt="2026-03-11T16:44:15.969" v="454" actId="20577"/>
        <pc:sldMkLst>
          <pc:docMk/>
          <pc:sldMk cId="2551895303" sldId="677"/>
        </pc:sldMkLst>
        <pc:spChg chg="mod">
          <ac:chgData name="Catherine Morgan" userId="35048f38-7f06-4d34-924e-c19b9e3dcaf3" providerId="ADAL" clId="{45E73DB0-72C2-46FC-96D8-72B1C117EAC3}" dt="2026-03-11T16:44:15.969" v="454" actId="20577"/>
          <ac:spMkLst>
            <pc:docMk/>
            <pc:sldMk cId="2551895303" sldId="677"/>
            <ac:spMk id="3" creationId="{F7F20CF3-7322-0F11-A3EB-1552697F19EE}"/>
          </ac:spMkLst>
        </pc:spChg>
      </pc:sldChg>
      <pc:sldChg chg="modSp mod">
        <pc:chgData name="Catherine Morgan" userId="35048f38-7f06-4d34-924e-c19b9e3dcaf3" providerId="ADAL" clId="{45E73DB0-72C2-46FC-96D8-72B1C117EAC3}" dt="2026-03-11T16:44:05.736" v="453" actId="20577"/>
        <pc:sldMkLst>
          <pc:docMk/>
          <pc:sldMk cId="3188746386" sldId="678"/>
        </pc:sldMkLst>
        <pc:spChg chg="mod">
          <ac:chgData name="Catherine Morgan" userId="35048f38-7f06-4d34-924e-c19b9e3dcaf3" providerId="ADAL" clId="{45E73DB0-72C2-46FC-96D8-72B1C117EAC3}" dt="2026-03-11T16:44:05.736" v="453" actId="20577"/>
          <ac:spMkLst>
            <pc:docMk/>
            <pc:sldMk cId="3188746386" sldId="678"/>
            <ac:spMk id="3" creationId="{CBC039EC-1FE6-1CE0-442D-71FF59A185FF}"/>
          </ac:spMkLst>
        </pc:spChg>
      </pc:sldChg>
      <pc:sldChg chg="modSp mod">
        <pc:chgData name="Catherine Morgan" userId="35048f38-7f06-4d34-924e-c19b9e3dcaf3" providerId="ADAL" clId="{45E73DB0-72C2-46FC-96D8-72B1C117EAC3}" dt="2026-03-11T16:54:47.844" v="650" actId="20577"/>
        <pc:sldMkLst>
          <pc:docMk/>
          <pc:sldMk cId="3262587528" sldId="679"/>
        </pc:sldMkLst>
        <pc:spChg chg="mod">
          <ac:chgData name="Catherine Morgan" userId="35048f38-7f06-4d34-924e-c19b9e3dcaf3" providerId="ADAL" clId="{45E73DB0-72C2-46FC-96D8-72B1C117EAC3}" dt="2026-03-11T16:54:47.844" v="650" actId="20577"/>
          <ac:spMkLst>
            <pc:docMk/>
            <pc:sldMk cId="3262587528" sldId="679"/>
            <ac:spMk id="3" creationId="{D4473BC8-6DDA-BF75-10D8-B8259B899F2D}"/>
          </ac:spMkLst>
        </pc:spChg>
      </pc:sldChg>
      <pc:sldChg chg="addSp delSp modSp mod">
        <pc:chgData name="Catherine Morgan" userId="35048f38-7f06-4d34-924e-c19b9e3dcaf3" providerId="ADAL" clId="{45E73DB0-72C2-46FC-96D8-72B1C117EAC3}" dt="2026-03-11T17:04:16.135" v="853" actId="14100"/>
        <pc:sldMkLst>
          <pc:docMk/>
          <pc:sldMk cId="2481835608" sldId="682"/>
        </pc:sldMkLst>
        <pc:spChg chg="add del mod">
          <ac:chgData name="Catherine Morgan" userId="35048f38-7f06-4d34-924e-c19b9e3dcaf3" providerId="ADAL" clId="{45E73DB0-72C2-46FC-96D8-72B1C117EAC3}" dt="2026-03-11T17:02:11.238" v="653"/>
          <ac:spMkLst>
            <pc:docMk/>
            <pc:sldMk cId="2481835608" sldId="682"/>
            <ac:spMk id="3" creationId="{17F3386F-8EB8-53F4-8AA8-E1D213C6F784}"/>
          </ac:spMkLst>
        </pc:spChg>
        <pc:spChg chg="add mod">
          <ac:chgData name="Catherine Morgan" userId="35048f38-7f06-4d34-924e-c19b9e3dcaf3" providerId="ADAL" clId="{45E73DB0-72C2-46FC-96D8-72B1C117EAC3}" dt="2026-03-11T17:04:16.135" v="853" actId="14100"/>
          <ac:spMkLst>
            <pc:docMk/>
            <pc:sldMk cId="2481835608" sldId="682"/>
            <ac:spMk id="4" creationId="{592E44FD-1F3A-6F61-E877-994D2552483A}"/>
          </ac:spMkLst>
        </pc:spChg>
        <pc:picChg chg="mod">
          <ac:chgData name="Catherine Morgan" userId="35048f38-7f06-4d34-924e-c19b9e3dcaf3" providerId="ADAL" clId="{45E73DB0-72C2-46FC-96D8-72B1C117EAC3}" dt="2026-03-11T17:03:12.974" v="831" actId="1076"/>
          <ac:picMkLst>
            <pc:docMk/>
            <pc:sldMk cId="2481835608" sldId="682"/>
            <ac:picMk id="5" creationId="{498595B9-23C1-C741-9C3D-D0FCEEDE8469}"/>
          </ac:picMkLst>
        </pc:picChg>
        <pc:cxnChg chg="add mod">
          <ac:chgData name="Catherine Morgan" userId="35048f38-7f06-4d34-924e-c19b9e3dcaf3" providerId="ADAL" clId="{45E73DB0-72C2-46FC-96D8-72B1C117EAC3}" dt="2026-03-11T17:04:16.135" v="853" actId="14100"/>
          <ac:cxnSpMkLst>
            <pc:docMk/>
            <pc:sldMk cId="2481835608" sldId="682"/>
            <ac:cxnSpMk id="7" creationId="{90A857E1-67C0-5739-AD9A-492F84EE5B37}"/>
          </ac:cxnSpMkLst>
        </pc:cxnChg>
      </pc:sldChg>
      <pc:sldChg chg="modSp mod">
        <pc:chgData name="Catherine Morgan" userId="35048f38-7f06-4d34-924e-c19b9e3dcaf3" providerId="ADAL" clId="{45E73DB0-72C2-46FC-96D8-72B1C117EAC3}" dt="2026-03-11T17:19:46.470" v="1110" actId="20577"/>
        <pc:sldMkLst>
          <pc:docMk/>
          <pc:sldMk cId="3293609498" sldId="686"/>
        </pc:sldMkLst>
        <pc:spChg chg="mod">
          <ac:chgData name="Catherine Morgan" userId="35048f38-7f06-4d34-924e-c19b9e3dcaf3" providerId="ADAL" clId="{45E73DB0-72C2-46FC-96D8-72B1C117EAC3}" dt="2026-03-11T17:19:46.470" v="1110" actId="20577"/>
          <ac:spMkLst>
            <pc:docMk/>
            <pc:sldMk cId="3293609498" sldId="686"/>
            <ac:spMk id="5" creationId="{5F7231B9-831B-6C51-E8D9-54E188F84C89}"/>
          </ac:spMkLst>
        </pc:spChg>
      </pc:sldChg>
      <pc:sldChg chg="modSp mod">
        <pc:chgData name="Catherine Morgan" userId="35048f38-7f06-4d34-924e-c19b9e3dcaf3" providerId="ADAL" clId="{45E73DB0-72C2-46FC-96D8-72B1C117EAC3}" dt="2026-03-11T17:21:34.885" v="1167" actId="1076"/>
        <pc:sldMkLst>
          <pc:docMk/>
          <pc:sldMk cId="2953356930" sldId="690"/>
        </pc:sldMkLst>
        <pc:spChg chg="mod">
          <ac:chgData name="Catherine Morgan" userId="35048f38-7f06-4d34-924e-c19b9e3dcaf3" providerId="ADAL" clId="{45E73DB0-72C2-46FC-96D8-72B1C117EAC3}" dt="2026-03-11T17:21:15.880" v="1143" actId="20577"/>
          <ac:spMkLst>
            <pc:docMk/>
            <pc:sldMk cId="2953356930" sldId="690"/>
            <ac:spMk id="2" creationId="{F10CCBE4-2B15-AFB8-308E-7626C485F755}"/>
          </ac:spMkLst>
        </pc:spChg>
        <pc:spChg chg="mod">
          <ac:chgData name="Catherine Morgan" userId="35048f38-7f06-4d34-924e-c19b9e3dcaf3" providerId="ADAL" clId="{45E73DB0-72C2-46FC-96D8-72B1C117EAC3}" dt="2026-03-11T17:21:34.885" v="1167" actId="1076"/>
          <ac:spMkLst>
            <pc:docMk/>
            <pc:sldMk cId="2953356930" sldId="690"/>
            <ac:spMk id="6" creationId="{D437F24C-BAFF-E77E-71A1-6BB506229E25}"/>
          </ac:spMkLst>
        </pc:spChg>
      </pc:sldChg>
      <pc:sldChg chg="modSp mod">
        <pc:chgData name="Catherine Morgan" userId="35048f38-7f06-4d34-924e-c19b9e3dcaf3" providerId="ADAL" clId="{45E73DB0-72C2-46FC-96D8-72B1C117EAC3}" dt="2026-03-11T17:22:47.957" v="1275" actId="208"/>
        <pc:sldMkLst>
          <pc:docMk/>
          <pc:sldMk cId="221542639" sldId="692"/>
        </pc:sldMkLst>
        <pc:spChg chg="mod">
          <ac:chgData name="Catherine Morgan" userId="35048f38-7f06-4d34-924e-c19b9e3dcaf3" providerId="ADAL" clId="{45E73DB0-72C2-46FC-96D8-72B1C117EAC3}" dt="2026-03-11T17:22:30.646" v="1274" actId="20577"/>
          <ac:spMkLst>
            <pc:docMk/>
            <pc:sldMk cId="221542639" sldId="692"/>
            <ac:spMk id="23" creationId="{90C81EA6-8905-2E4F-EDFF-64F4F886D17B}"/>
          </ac:spMkLst>
        </pc:spChg>
        <pc:cxnChg chg="mod">
          <ac:chgData name="Catherine Morgan" userId="35048f38-7f06-4d34-924e-c19b9e3dcaf3" providerId="ADAL" clId="{45E73DB0-72C2-46FC-96D8-72B1C117EAC3}" dt="2026-03-11T17:22:47.957" v="1275" actId="208"/>
          <ac:cxnSpMkLst>
            <pc:docMk/>
            <pc:sldMk cId="221542639" sldId="692"/>
            <ac:cxnSpMk id="25" creationId="{CE313058-261D-721F-0455-CF002E11CF39}"/>
          </ac:cxnSpMkLst>
        </pc:cxnChg>
      </pc:sldChg>
      <pc:sldChg chg="addSp delSp modSp new mod ord modClrScheme chgLayout">
        <pc:chgData name="Catherine Morgan" userId="35048f38-7f06-4d34-924e-c19b9e3dcaf3" providerId="ADAL" clId="{45E73DB0-72C2-46FC-96D8-72B1C117EAC3}" dt="2026-03-11T16:40:32.108" v="356" actId="20577"/>
        <pc:sldMkLst>
          <pc:docMk/>
          <pc:sldMk cId="3690851948" sldId="694"/>
        </pc:sldMkLst>
        <pc:spChg chg="del mod ord">
          <ac:chgData name="Catherine Morgan" userId="35048f38-7f06-4d34-924e-c19b9e3dcaf3" providerId="ADAL" clId="{45E73DB0-72C2-46FC-96D8-72B1C117EAC3}" dt="2026-03-11T14:51:40.566" v="8" actId="700"/>
          <ac:spMkLst>
            <pc:docMk/>
            <pc:sldMk cId="3690851948" sldId="694"/>
            <ac:spMk id="2" creationId="{632C33BC-899C-67F5-14D2-D84778D15FEF}"/>
          </ac:spMkLst>
        </pc:spChg>
        <pc:spChg chg="add mod ord">
          <ac:chgData name="Catherine Morgan" userId="35048f38-7f06-4d34-924e-c19b9e3dcaf3" providerId="ADAL" clId="{45E73DB0-72C2-46FC-96D8-72B1C117EAC3}" dt="2026-03-11T16:40:32.108" v="356" actId="20577"/>
          <ac:spMkLst>
            <pc:docMk/>
            <pc:sldMk cId="3690851948" sldId="694"/>
            <ac:spMk id="3" creationId="{435E5039-7DE1-5924-092F-4723F3451478}"/>
          </ac:spMkLst>
        </pc:spChg>
        <pc:spChg chg="add mod ord">
          <ac:chgData name="Catherine Morgan" userId="35048f38-7f06-4d34-924e-c19b9e3dcaf3" providerId="ADAL" clId="{45E73DB0-72C2-46FC-96D8-72B1C117EAC3}" dt="2026-03-11T14:56:08.845" v="117" actId="113"/>
          <ac:spMkLst>
            <pc:docMk/>
            <pc:sldMk cId="3690851948" sldId="694"/>
            <ac:spMk id="4" creationId="{C04D819B-A313-35FF-4B21-7C7104F1838A}"/>
          </ac:spMkLst>
        </pc:spChg>
      </pc:sldChg>
      <pc:sldChg chg="addSp delSp modSp new mod modAnim">
        <pc:chgData name="Catherine Morgan" userId="35048f38-7f06-4d34-924e-c19b9e3dcaf3" providerId="ADAL" clId="{45E73DB0-72C2-46FC-96D8-72B1C117EAC3}" dt="2026-03-11T16:40:35.365" v="357" actId="20577"/>
        <pc:sldMkLst>
          <pc:docMk/>
          <pc:sldMk cId="2844288586" sldId="695"/>
        </pc:sldMkLst>
        <pc:spChg chg="mod">
          <ac:chgData name="Catherine Morgan" userId="35048f38-7f06-4d34-924e-c19b9e3dcaf3" providerId="ADAL" clId="{45E73DB0-72C2-46FC-96D8-72B1C117EAC3}" dt="2026-03-11T16:40:35.365" v="357" actId="20577"/>
          <ac:spMkLst>
            <pc:docMk/>
            <pc:sldMk cId="2844288586" sldId="695"/>
            <ac:spMk id="2" creationId="{D88FD897-3DD0-75C3-D3A1-08A8BB850EAA}"/>
          </ac:spMkLst>
        </pc:spChg>
        <pc:spChg chg="del mod">
          <ac:chgData name="Catherine Morgan" userId="35048f38-7f06-4d34-924e-c19b9e3dcaf3" providerId="ADAL" clId="{45E73DB0-72C2-46FC-96D8-72B1C117EAC3}" dt="2026-03-11T16:34:46.085" v="274" actId="478"/>
          <ac:spMkLst>
            <pc:docMk/>
            <pc:sldMk cId="2844288586" sldId="695"/>
            <ac:spMk id="3" creationId="{5AA8231A-9DE8-BE2C-056D-E177B2B86942}"/>
          </ac:spMkLst>
        </pc:spChg>
        <pc:spChg chg="add mod">
          <ac:chgData name="Catherine Morgan" userId="35048f38-7f06-4d34-924e-c19b9e3dcaf3" providerId="ADAL" clId="{45E73DB0-72C2-46FC-96D8-72B1C117EAC3}" dt="2026-03-11T16:35:08.981" v="278" actId="1076"/>
          <ac:spMkLst>
            <pc:docMk/>
            <pc:sldMk cId="2844288586" sldId="695"/>
            <ac:spMk id="4" creationId="{897FFC6A-2D8A-FCB8-8E34-E1099C64C07B}"/>
          </ac:spMkLst>
        </pc:spChg>
        <pc:spChg chg="add mod">
          <ac:chgData name="Catherine Morgan" userId="35048f38-7f06-4d34-924e-c19b9e3dcaf3" providerId="ADAL" clId="{45E73DB0-72C2-46FC-96D8-72B1C117EAC3}" dt="2026-03-11T16:35:29.140" v="284" actId="208"/>
          <ac:spMkLst>
            <pc:docMk/>
            <pc:sldMk cId="2844288586" sldId="695"/>
            <ac:spMk id="5" creationId="{0BC44015-2CFD-7538-134D-8BDEEA01B947}"/>
          </ac:spMkLst>
        </pc:spChg>
        <pc:spChg chg="add del mod">
          <ac:chgData name="Catherine Morgan" userId="35048f38-7f06-4d34-924e-c19b9e3dcaf3" providerId="ADAL" clId="{45E73DB0-72C2-46FC-96D8-72B1C117EAC3}" dt="2026-03-11T16:36:22.202" v="293"/>
          <ac:spMkLst>
            <pc:docMk/>
            <pc:sldMk cId="2844288586" sldId="695"/>
            <ac:spMk id="8" creationId="{D6AD7BCE-3013-8A5F-7F7A-326A28D4A446}"/>
          </ac:spMkLst>
        </pc:spChg>
        <pc:spChg chg="add mod">
          <ac:chgData name="Catherine Morgan" userId="35048f38-7f06-4d34-924e-c19b9e3dcaf3" providerId="ADAL" clId="{45E73DB0-72C2-46FC-96D8-72B1C117EAC3}" dt="2026-03-11T16:37:39.663" v="341" actId="1582"/>
          <ac:spMkLst>
            <pc:docMk/>
            <pc:sldMk cId="2844288586" sldId="695"/>
            <ac:spMk id="9" creationId="{B8ED6ABB-C14B-0CF4-A79C-89FF607FDA8F}"/>
          </ac:spMkLst>
        </pc:spChg>
        <pc:spChg chg="add mod">
          <ac:chgData name="Catherine Morgan" userId="35048f38-7f06-4d34-924e-c19b9e3dcaf3" providerId="ADAL" clId="{45E73DB0-72C2-46FC-96D8-72B1C117EAC3}" dt="2026-03-11T16:37:19.804" v="337" actId="1076"/>
          <ac:spMkLst>
            <pc:docMk/>
            <pc:sldMk cId="2844288586" sldId="695"/>
            <ac:spMk id="10" creationId="{F5F7898E-C7B8-C933-1D0B-96649E429E82}"/>
          </ac:spMkLst>
        </pc:spChg>
        <pc:cxnChg chg="add mod">
          <ac:chgData name="Catherine Morgan" userId="35048f38-7f06-4d34-924e-c19b9e3dcaf3" providerId="ADAL" clId="{45E73DB0-72C2-46FC-96D8-72B1C117EAC3}" dt="2026-03-11T16:37:11.097" v="335" actId="1076"/>
          <ac:cxnSpMkLst>
            <pc:docMk/>
            <pc:sldMk cId="2844288586" sldId="695"/>
            <ac:cxnSpMk id="7" creationId="{E82E831E-F9F1-1998-205B-5625F5F0A9B3}"/>
          </ac:cxnSpMkLst>
        </pc:cxnChg>
        <pc:cxnChg chg="add mod">
          <ac:chgData name="Catherine Morgan" userId="35048f38-7f06-4d34-924e-c19b9e3dcaf3" providerId="ADAL" clId="{45E73DB0-72C2-46FC-96D8-72B1C117EAC3}" dt="2026-03-11T16:37:14.444" v="336" actId="208"/>
          <ac:cxnSpMkLst>
            <pc:docMk/>
            <pc:sldMk cId="2844288586" sldId="695"/>
            <ac:cxnSpMk id="11" creationId="{D07C533F-5BA3-8E7B-60EE-0B70F092D1F0}"/>
          </ac:cxnSpMkLst>
        </pc:cxnChg>
      </pc:sldChg>
      <pc:sldChg chg="modSp new mod">
        <pc:chgData name="Catherine Morgan" userId="35048f38-7f06-4d34-924e-c19b9e3dcaf3" providerId="ADAL" clId="{45E73DB0-72C2-46FC-96D8-72B1C117EAC3}" dt="2026-03-11T16:40:56.635" v="361" actId="20577"/>
        <pc:sldMkLst>
          <pc:docMk/>
          <pc:sldMk cId="181816437" sldId="696"/>
        </pc:sldMkLst>
        <pc:spChg chg="mod">
          <ac:chgData name="Catherine Morgan" userId="35048f38-7f06-4d34-924e-c19b9e3dcaf3" providerId="ADAL" clId="{45E73DB0-72C2-46FC-96D8-72B1C117EAC3}" dt="2026-03-11T16:40:56.635" v="361" actId="20577"/>
          <ac:spMkLst>
            <pc:docMk/>
            <pc:sldMk cId="181816437" sldId="696"/>
            <ac:spMk id="2" creationId="{E7AC32AC-BD38-D27B-72AB-EAF1B3AEFA9E}"/>
          </ac:spMkLst>
        </pc:spChg>
        <pc:spChg chg="mod">
          <ac:chgData name="Catherine Morgan" userId="35048f38-7f06-4d34-924e-c19b9e3dcaf3" providerId="ADAL" clId="{45E73DB0-72C2-46FC-96D8-72B1C117EAC3}" dt="2026-03-11T14:56:31.092" v="136" actId="20577"/>
          <ac:spMkLst>
            <pc:docMk/>
            <pc:sldMk cId="181816437" sldId="696"/>
            <ac:spMk id="3" creationId="{802BEC07-75D0-4DB2-B4DA-E7ECFD076E8E}"/>
          </ac:spMkLst>
        </pc:spChg>
      </pc:sldChg>
      <pc:sldChg chg="modSp new mod">
        <pc:chgData name="Catherine Morgan" userId="35048f38-7f06-4d34-924e-c19b9e3dcaf3" providerId="ADAL" clId="{45E73DB0-72C2-46FC-96D8-72B1C117EAC3}" dt="2026-03-11T16:41:01.155" v="362" actId="20577"/>
        <pc:sldMkLst>
          <pc:docMk/>
          <pc:sldMk cId="3219570577" sldId="697"/>
        </pc:sldMkLst>
        <pc:spChg chg="mod">
          <ac:chgData name="Catherine Morgan" userId="35048f38-7f06-4d34-924e-c19b9e3dcaf3" providerId="ADAL" clId="{45E73DB0-72C2-46FC-96D8-72B1C117EAC3}" dt="2026-03-11T16:41:01.155" v="362" actId="20577"/>
          <ac:spMkLst>
            <pc:docMk/>
            <pc:sldMk cId="3219570577" sldId="697"/>
            <ac:spMk id="2" creationId="{37BE6BCC-1E7D-2C5F-E84B-ED050F1601B3}"/>
          </ac:spMkLst>
        </pc:spChg>
        <pc:spChg chg="mod">
          <ac:chgData name="Catherine Morgan" userId="35048f38-7f06-4d34-924e-c19b9e3dcaf3" providerId="ADAL" clId="{45E73DB0-72C2-46FC-96D8-72B1C117EAC3}" dt="2026-03-11T14:56:42.026" v="137" actId="1076"/>
          <ac:spMkLst>
            <pc:docMk/>
            <pc:sldMk cId="3219570577" sldId="697"/>
            <ac:spMk id="3" creationId="{1A903C83-D857-41A5-64EB-FB5FBA48761B}"/>
          </ac:spMkLst>
        </pc:spChg>
      </pc:sldChg>
      <pc:sldChg chg="modSp new mod ord modAnim">
        <pc:chgData name="Catherine Morgan" userId="35048f38-7f06-4d34-924e-c19b9e3dcaf3" providerId="ADAL" clId="{45E73DB0-72C2-46FC-96D8-72B1C117EAC3}" dt="2026-03-11T16:40:47.970" v="359" actId="20577"/>
        <pc:sldMkLst>
          <pc:docMk/>
          <pc:sldMk cId="3615387447" sldId="698"/>
        </pc:sldMkLst>
        <pc:spChg chg="mod">
          <ac:chgData name="Catherine Morgan" userId="35048f38-7f06-4d34-924e-c19b9e3dcaf3" providerId="ADAL" clId="{45E73DB0-72C2-46FC-96D8-72B1C117EAC3}" dt="2026-03-11T14:54:45.380" v="91" actId="27636"/>
          <ac:spMkLst>
            <pc:docMk/>
            <pc:sldMk cId="3615387447" sldId="698"/>
            <ac:spMk id="2" creationId="{4DB3279E-8ED0-0DFC-FBAB-CFE99D19FE68}"/>
          </ac:spMkLst>
        </pc:spChg>
        <pc:spChg chg="mod">
          <ac:chgData name="Catherine Morgan" userId="35048f38-7f06-4d34-924e-c19b9e3dcaf3" providerId="ADAL" clId="{45E73DB0-72C2-46FC-96D8-72B1C117EAC3}" dt="2026-03-11T16:40:47.970" v="359" actId="20577"/>
          <ac:spMkLst>
            <pc:docMk/>
            <pc:sldMk cId="3615387447" sldId="698"/>
            <ac:spMk id="3" creationId="{520C2B7F-4F72-FF84-204D-D46E9F328856}"/>
          </ac:spMkLst>
        </pc:spChg>
      </pc:sldChg>
      <pc:sldChg chg="addSp delSp modSp new mod setBg modAnim">
        <pc:chgData name="Catherine Morgan" userId="35048f38-7f06-4d34-924e-c19b9e3dcaf3" providerId="ADAL" clId="{45E73DB0-72C2-46FC-96D8-72B1C117EAC3}" dt="2026-03-11T16:34:08.686" v="268" actId="14100"/>
        <pc:sldMkLst>
          <pc:docMk/>
          <pc:sldMk cId="2292764780" sldId="699"/>
        </pc:sldMkLst>
        <pc:spChg chg="mod">
          <ac:chgData name="Catherine Morgan" userId="35048f38-7f06-4d34-924e-c19b9e3dcaf3" providerId="ADAL" clId="{45E73DB0-72C2-46FC-96D8-72B1C117EAC3}" dt="2026-03-11T14:58:30.619" v="177" actId="26606"/>
          <ac:spMkLst>
            <pc:docMk/>
            <pc:sldMk cId="2292764780" sldId="699"/>
            <ac:spMk id="2" creationId="{B880097B-C4B9-3431-CA6B-1B93DD3B03ED}"/>
          </ac:spMkLst>
        </pc:spChg>
        <pc:spChg chg="del mod">
          <ac:chgData name="Catherine Morgan" userId="35048f38-7f06-4d34-924e-c19b9e3dcaf3" providerId="ADAL" clId="{45E73DB0-72C2-46FC-96D8-72B1C117EAC3}" dt="2026-03-11T14:58:30.619" v="177" actId="26606"/>
          <ac:spMkLst>
            <pc:docMk/>
            <pc:sldMk cId="2292764780" sldId="699"/>
            <ac:spMk id="3" creationId="{1F2BF297-D510-1B17-2B7C-2DED51F060CA}"/>
          </ac:spMkLst>
        </pc:spChg>
        <pc:spChg chg="add mod">
          <ac:chgData name="Catherine Morgan" userId="35048f38-7f06-4d34-924e-c19b9e3dcaf3" providerId="ADAL" clId="{45E73DB0-72C2-46FC-96D8-72B1C117EAC3}" dt="2026-03-11T16:31:02.134" v="198" actId="2711"/>
          <ac:spMkLst>
            <pc:docMk/>
            <pc:sldMk cId="2292764780" sldId="699"/>
            <ac:spMk id="4" creationId="{F38065D2-A9D9-890D-3358-6AAF405DEC84}"/>
          </ac:spMkLst>
        </pc:spChg>
        <pc:spChg chg="add">
          <ac:chgData name="Catherine Morgan" userId="35048f38-7f06-4d34-924e-c19b9e3dcaf3" providerId="ADAL" clId="{45E73DB0-72C2-46FC-96D8-72B1C117EAC3}" dt="2026-03-11T14:58:38.728" v="179"/>
          <ac:spMkLst>
            <pc:docMk/>
            <pc:sldMk cId="2292764780" sldId="699"/>
            <ac:spMk id="7" creationId="{53C70BD1-98F1-1342-4F97-6721FDD515B8}"/>
          </ac:spMkLst>
        </pc:spChg>
        <pc:spChg chg="add del mod">
          <ac:chgData name="Catherine Morgan" userId="35048f38-7f06-4d34-924e-c19b9e3dcaf3" providerId="ADAL" clId="{45E73DB0-72C2-46FC-96D8-72B1C117EAC3}" dt="2026-03-11T16:33:34.824" v="267"/>
          <ac:spMkLst>
            <pc:docMk/>
            <pc:sldMk cId="2292764780" sldId="699"/>
            <ac:spMk id="8" creationId="{37263AAC-9E69-9D4D-C9F1-26466FE04289}"/>
          </ac:spMkLst>
        </pc:spChg>
        <pc:spChg chg="add mod">
          <ac:chgData name="Catherine Morgan" userId="35048f38-7f06-4d34-924e-c19b9e3dcaf3" providerId="ADAL" clId="{45E73DB0-72C2-46FC-96D8-72B1C117EAC3}" dt="2026-03-11T16:34:08.686" v="268" actId="14100"/>
          <ac:spMkLst>
            <pc:docMk/>
            <pc:sldMk cId="2292764780" sldId="699"/>
            <ac:spMk id="9" creationId="{455953E3-7D9D-FC0C-8C23-DC64A9E71226}"/>
          </ac:spMkLst>
        </pc:spChg>
        <pc:spChg chg="add">
          <ac:chgData name="Catherine Morgan" userId="35048f38-7f06-4d34-924e-c19b9e3dcaf3" providerId="ADAL" clId="{45E73DB0-72C2-46FC-96D8-72B1C117EAC3}" dt="2026-03-11T14:58:30.619" v="177" actId="26606"/>
          <ac:spMkLst>
            <pc:docMk/>
            <pc:sldMk cId="2292764780" sldId="699"/>
            <ac:spMk id="10" creationId="{B50AB553-2A96-4A92-96F2-93548E096954}"/>
          </ac:spMkLst>
        </pc:spChg>
        <pc:spChg chg="add mod">
          <ac:chgData name="Catherine Morgan" userId="35048f38-7f06-4d34-924e-c19b9e3dcaf3" providerId="ADAL" clId="{45E73DB0-72C2-46FC-96D8-72B1C117EAC3}" dt="2026-03-11T16:32:58.611" v="260" actId="14100"/>
          <ac:spMkLst>
            <pc:docMk/>
            <pc:sldMk cId="2292764780" sldId="699"/>
            <ac:spMk id="11" creationId="{D96023F6-2400-E457-93CA-EEA8F6B563CA}"/>
          </ac:spMkLst>
        </pc:spChg>
        <pc:spChg chg="add mod">
          <ac:chgData name="Catherine Morgan" userId="35048f38-7f06-4d34-924e-c19b9e3dcaf3" providerId="ADAL" clId="{45E73DB0-72C2-46FC-96D8-72B1C117EAC3}" dt="2026-03-11T16:32:54.773" v="258" actId="20577"/>
          <ac:spMkLst>
            <pc:docMk/>
            <pc:sldMk cId="2292764780" sldId="699"/>
            <ac:spMk id="12" creationId="{D8C75A54-6D00-F894-123E-D21B1BBF1EC1}"/>
          </ac:spMkLst>
        </pc:spChg>
        <pc:graphicFrameChg chg="add mod modGraphic">
          <ac:chgData name="Catherine Morgan" userId="35048f38-7f06-4d34-924e-c19b9e3dcaf3" providerId="ADAL" clId="{45E73DB0-72C2-46FC-96D8-72B1C117EAC3}" dt="2026-03-11T16:32:03.900" v="234" actId="20577"/>
          <ac:graphicFrameMkLst>
            <pc:docMk/>
            <pc:sldMk cId="2292764780" sldId="699"/>
            <ac:graphicFrameMk id="5" creationId="{8747D954-D4B6-5584-AB1A-8E36EBFA9C5C}"/>
          </ac:graphicFrameMkLst>
        </pc:graphicFrameChg>
        <pc:picChg chg="add">
          <ac:chgData name="Catherine Morgan" userId="35048f38-7f06-4d34-924e-c19b9e3dcaf3" providerId="ADAL" clId="{45E73DB0-72C2-46FC-96D8-72B1C117EAC3}" dt="2026-03-11T14:58:30.619" v="177" actId="26606"/>
          <ac:picMkLst>
            <pc:docMk/>
            <pc:sldMk cId="2292764780" sldId="699"/>
            <ac:picMk id="6" creationId="{45F3B6AD-09B5-EA4B-11E3-307816A2A1BC}"/>
          </ac:picMkLst>
        </pc:picChg>
      </pc:sldChg>
      <pc:sldChg chg="modSp add mod">
        <pc:chgData name="Catherine Morgan" userId="35048f38-7f06-4d34-924e-c19b9e3dcaf3" providerId="ADAL" clId="{45E73DB0-72C2-46FC-96D8-72B1C117EAC3}" dt="2026-03-11T16:40:53.298" v="360" actId="20577"/>
        <pc:sldMkLst>
          <pc:docMk/>
          <pc:sldMk cId="2479701137" sldId="700"/>
        </pc:sldMkLst>
        <pc:spChg chg="mod">
          <ac:chgData name="Catherine Morgan" userId="35048f38-7f06-4d34-924e-c19b9e3dcaf3" providerId="ADAL" clId="{45E73DB0-72C2-46FC-96D8-72B1C117EAC3}" dt="2026-03-11T16:40:53.298" v="360" actId="20577"/>
          <ac:spMkLst>
            <pc:docMk/>
            <pc:sldMk cId="2479701137" sldId="700"/>
            <ac:spMk id="2" creationId="{64DB7BE5-C9F1-5093-7889-EF0AA1546925}"/>
          </ac:spMkLst>
        </pc:spChg>
      </pc:sldChg>
      <pc:sldChg chg="addSp modSp new mod setBg modClrScheme addAnim setClrOvrMap chgLayout">
        <pc:chgData name="Catherine Morgan" userId="35048f38-7f06-4d34-924e-c19b9e3dcaf3" providerId="ADAL" clId="{45E73DB0-72C2-46FC-96D8-72B1C117EAC3}" dt="2026-03-11T16:42:21.586" v="411" actId="20577"/>
        <pc:sldMkLst>
          <pc:docMk/>
          <pc:sldMk cId="350651319" sldId="701"/>
        </pc:sldMkLst>
        <pc:spChg chg="mod ord">
          <ac:chgData name="Catherine Morgan" userId="35048f38-7f06-4d34-924e-c19b9e3dcaf3" providerId="ADAL" clId="{45E73DB0-72C2-46FC-96D8-72B1C117EAC3}" dt="2026-03-11T16:42:21.586" v="411" actId="20577"/>
          <ac:spMkLst>
            <pc:docMk/>
            <pc:sldMk cId="350651319" sldId="701"/>
            <ac:spMk id="2" creationId="{4C7DDCBB-1EF6-0C42-D60A-DE45BFBD915C}"/>
          </ac:spMkLst>
        </pc:spChg>
        <pc:spChg chg="add mod ord">
          <ac:chgData name="Catherine Morgan" userId="35048f38-7f06-4d34-924e-c19b9e3dcaf3" providerId="ADAL" clId="{45E73DB0-72C2-46FC-96D8-72B1C117EAC3}" dt="2026-03-11T16:42:14.482" v="406" actId="26606"/>
          <ac:spMkLst>
            <pc:docMk/>
            <pc:sldMk cId="350651319" sldId="701"/>
            <ac:spMk id="3" creationId="{7493819C-7068-7DDF-FE82-E0DEB026F759}"/>
          </ac:spMkLst>
        </pc:spChg>
        <pc:spChg chg="add">
          <ac:chgData name="Catherine Morgan" userId="35048f38-7f06-4d34-924e-c19b9e3dcaf3" providerId="ADAL" clId="{45E73DB0-72C2-46FC-96D8-72B1C117EAC3}" dt="2026-03-11T16:42:14.482" v="406" actId="26606"/>
          <ac:spMkLst>
            <pc:docMk/>
            <pc:sldMk cId="350651319" sldId="701"/>
            <ac:spMk id="9" creationId="{71B2258F-86CA-4D4D-8270-BC05FCDEBFB3}"/>
          </ac:spMkLst>
        </pc:spChg>
        <pc:picChg chg="add">
          <ac:chgData name="Catherine Morgan" userId="35048f38-7f06-4d34-924e-c19b9e3dcaf3" providerId="ADAL" clId="{45E73DB0-72C2-46FC-96D8-72B1C117EAC3}" dt="2026-03-11T16:42:14.482" v="406" actId="26606"/>
          <ac:picMkLst>
            <pc:docMk/>
            <pc:sldMk cId="350651319" sldId="701"/>
            <ac:picMk id="5" creationId="{AAD468B4-73AD-6BB1-569D-E280D1214DF4}"/>
          </ac:picMkLst>
        </pc:picChg>
      </pc:sldChg>
      <pc:sldChg chg="modSp new mod">
        <pc:chgData name="Catherine Morgan" userId="35048f38-7f06-4d34-924e-c19b9e3dcaf3" providerId="ADAL" clId="{45E73DB0-72C2-46FC-96D8-72B1C117EAC3}" dt="2026-03-11T17:28:25.873" v="1591" actId="20577"/>
        <pc:sldMkLst>
          <pc:docMk/>
          <pc:sldMk cId="372148018" sldId="702"/>
        </pc:sldMkLst>
        <pc:spChg chg="mod">
          <ac:chgData name="Catherine Morgan" userId="35048f38-7f06-4d34-924e-c19b9e3dcaf3" providerId="ADAL" clId="{45E73DB0-72C2-46FC-96D8-72B1C117EAC3}" dt="2026-03-11T17:23:34.754" v="1408" actId="5793"/>
          <ac:spMkLst>
            <pc:docMk/>
            <pc:sldMk cId="372148018" sldId="702"/>
            <ac:spMk id="2" creationId="{19A54D6E-AE22-BC2E-DD77-B61FC9D9AA14}"/>
          </ac:spMkLst>
        </pc:spChg>
        <pc:spChg chg="mod">
          <ac:chgData name="Catherine Morgan" userId="35048f38-7f06-4d34-924e-c19b9e3dcaf3" providerId="ADAL" clId="{45E73DB0-72C2-46FC-96D8-72B1C117EAC3}" dt="2026-03-11T17:28:25.873" v="1591" actId="20577"/>
          <ac:spMkLst>
            <pc:docMk/>
            <pc:sldMk cId="372148018" sldId="702"/>
            <ac:spMk id="3" creationId="{936A7B6B-BFE8-224E-34CC-4C3AB1E024F6}"/>
          </ac:spMkLst>
        </pc:spChg>
      </pc:sldChg>
    </pc:docChg>
  </pc:docChgLst>
</pc:chgInfo>
</file>

<file path=ppt/comments/modernComment_297_7E9B7C3E.xml><?xml version="1.0" encoding="utf-8"?>
<p188:cmLst xmlns:a="http://schemas.openxmlformats.org/drawingml/2006/main" xmlns:r="http://schemas.openxmlformats.org/officeDocument/2006/relationships" xmlns:p188="http://schemas.microsoft.com/office/powerpoint/2018/8/main">
  <p188:cm id="{7E0E53EA-BDCE-4841-8E30-97E889E89AD4}" authorId="{193DCCCD-5AEA-608E-0D50-6991575FF504}" status="resolved" created="2026-01-13T15:02:42.205" complete="100000">
    <pc:sldMkLst xmlns:pc="http://schemas.microsoft.com/office/powerpoint/2013/main/command">
      <pc:docMk/>
      <pc:sldMk cId="2124119102" sldId="663"/>
    </pc:sldMkLst>
    <p188:replyLst>
      <p188:reply id="{7883D67A-C6D6-49F6-8680-401BD76CCB11}" authorId="{F9E0C079-A790-AE52-09F5-86A79045AD6D}" created="2026-01-14T10:02:01.680">
        <p188:txBody>
          <a:bodyPr/>
          <a:lstStyle/>
          <a:p>
            <a:r>
              <a:rPr lang="en-GB"/>
              <a:t>Bore da Catherine. I've had a look at this and I agree with your original interpretation.   I would expect students to complete Q9-12 if they've ticked YES to Q8.  However my interpretation is that Q8-12 is about WHAT data they are collecting and WHY this is needed and Q13 is about  consent to use this data.  On the other hand there is quite a bit of repetition in this form.</a:t>
            </a:r>
          </a:p>
        </p188:txBody>
      </p188:reply>
    </p188:replyLst>
    <p188:txBody>
      <a:bodyPr/>
      <a:lstStyle/>
      <a:p>
        <a:r>
          <a:rPr lang="en-GB"/>
          <a:t>[@Julia Holloway] [@Nanna Ryder] 
Could you please consider this question and give me your views? The first question on this page refers to special category data and Q8 asks explicitly about it. I had assumed that Q9-12 had to be answered about all data, whether or not special category data had been included; HOWEVER, Q13 is again about special category data. Having considered this again, therefore, I'm not sure that I was correct in my view that 9-12 should be answered by everyone. Do you think that students don't need to complete 9-12 if they have said no to questions 2-7?</a:t>
        </a:r>
      </a:p>
    </p188:txBody>
  </p188:cm>
</p188:cmLst>
</file>

<file path=ppt/diagrams/_rels/data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366E4-1C77-4A29-AB71-5F1BC27CE04E}"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3A560002-063A-4D6A-8FAA-16D734905CDD}">
      <dgm:prSet/>
      <dgm:spPr/>
      <dgm:t>
        <a:bodyPr/>
        <a:lstStyle/>
        <a:p>
          <a:r>
            <a:rPr lang="en-GB" dirty="0"/>
            <a:t>Working With Minors</a:t>
          </a:r>
          <a:endParaRPr lang="en-US" dirty="0"/>
        </a:p>
      </dgm:t>
    </dgm:pt>
    <dgm:pt modelId="{0B115220-D8F4-467E-ABE4-ED6C2043CBB7}" type="parTrans" cxnId="{25A57CD6-DDF3-469D-97E2-A175468FEE3C}">
      <dgm:prSet/>
      <dgm:spPr/>
      <dgm:t>
        <a:bodyPr/>
        <a:lstStyle/>
        <a:p>
          <a:endParaRPr lang="en-US"/>
        </a:p>
      </dgm:t>
    </dgm:pt>
    <dgm:pt modelId="{35EA4A37-D87A-4DBB-A603-EE8D1C7A6548}" type="sibTrans" cxnId="{25A57CD6-DDF3-469D-97E2-A175468FEE3C}">
      <dgm:prSet/>
      <dgm:spPr/>
      <dgm:t>
        <a:bodyPr/>
        <a:lstStyle/>
        <a:p>
          <a:endParaRPr lang="en-US"/>
        </a:p>
      </dgm:t>
    </dgm:pt>
    <dgm:pt modelId="{491D28D0-2F1C-46A7-B6F3-41F48E54A21F}">
      <dgm:prSet/>
      <dgm:spPr/>
      <dgm:t>
        <a:bodyPr/>
        <a:lstStyle/>
        <a:p>
          <a:r>
            <a:rPr lang="en-GB" dirty="0"/>
            <a:t>Dual Roles and Power Imbalances</a:t>
          </a:r>
          <a:endParaRPr lang="en-US" dirty="0"/>
        </a:p>
      </dgm:t>
    </dgm:pt>
    <dgm:pt modelId="{6AF74908-565C-45BA-99B8-40E0E15DEDBD}" type="parTrans" cxnId="{47C39968-F30E-47E6-8E72-76D47A427C8C}">
      <dgm:prSet/>
      <dgm:spPr/>
      <dgm:t>
        <a:bodyPr/>
        <a:lstStyle/>
        <a:p>
          <a:endParaRPr lang="en-US"/>
        </a:p>
      </dgm:t>
    </dgm:pt>
    <dgm:pt modelId="{D685AF02-966C-4660-AC94-4570A14B6CE0}" type="sibTrans" cxnId="{47C39968-F30E-47E6-8E72-76D47A427C8C}">
      <dgm:prSet/>
      <dgm:spPr/>
      <dgm:t>
        <a:bodyPr/>
        <a:lstStyle/>
        <a:p>
          <a:endParaRPr lang="en-US"/>
        </a:p>
      </dgm:t>
    </dgm:pt>
    <dgm:pt modelId="{3BAA04FD-E095-4272-8BB6-B7DB1D230B1E}">
      <dgm:prSet/>
      <dgm:spPr/>
      <dgm:t>
        <a:bodyPr/>
        <a:lstStyle/>
        <a:p>
          <a:r>
            <a:rPr lang="en-GB"/>
            <a:t>Data Privacy and Confidentiality</a:t>
          </a:r>
          <a:endParaRPr lang="en-US"/>
        </a:p>
      </dgm:t>
    </dgm:pt>
    <dgm:pt modelId="{88D73381-9E2D-4ECA-A259-D3ABC50ED773}" type="parTrans" cxnId="{23FDDB5D-99FB-4180-9DD4-0A35F11FBE28}">
      <dgm:prSet/>
      <dgm:spPr/>
      <dgm:t>
        <a:bodyPr/>
        <a:lstStyle/>
        <a:p>
          <a:endParaRPr lang="en-US"/>
        </a:p>
      </dgm:t>
    </dgm:pt>
    <dgm:pt modelId="{0BCC893D-A064-4B86-9E72-55478FD518BE}" type="sibTrans" cxnId="{23FDDB5D-99FB-4180-9DD4-0A35F11FBE28}">
      <dgm:prSet/>
      <dgm:spPr/>
      <dgm:t>
        <a:bodyPr/>
        <a:lstStyle/>
        <a:p>
          <a:endParaRPr lang="en-US"/>
        </a:p>
      </dgm:t>
    </dgm:pt>
    <dgm:pt modelId="{B5C98981-4A1E-4110-B343-5F343D31C35C}">
      <dgm:prSet/>
      <dgm:spPr/>
      <dgm:t>
        <a:bodyPr/>
        <a:lstStyle/>
        <a:p>
          <a:r>
            <a:rPr lang="en-GB" dirty="0"/>
            <a:t>Studies involving interventions</a:t>
          </a:r>
          <a:endParaRPr lang="en-US" dirty="0"/>
        </a:p>
      </dgm:t>
    </dgm:pt>
    <dgm:pt modelId="{616579C8-615B-42B7-B573-0516B0CE0C90}" type="parTrans" cxnId="{B3B5A53D-AE92-4DE1-BBF8-F086DAB7C57E}">
      <dgm:prSet/>
      <dgm:spPr/>
      <dgm:t>
        <a:bodyPr/>
        <a:lstStyle/>
        <a:p>
          <a:endParaRPr lang="en-US"/>
        </a:p>
      </dgm:t>
    </dgm:pt>
    <dgm:pt modelId="{6AE8B0EF-E29F-41AA-BDF4-3EC2851BD0C0}" type="sibTrans" cxnId="{B3B5A53D-AE92-4DE1-BBF8-F086DAB7C57E}">
      <dgm:prSet/>
      <dgm:spPr/>
      <dgm:t>
        <a:bodyPr/>
        <a:lstStyle/>
        <a:p>
          <a:endParaRPr lang="en-US"/>
        </a:p>
      </dgm:t>
    </dgm:pt>
    <dgm:pt modelId="{F862A63D-20D0-4A7C-8E30-B1167387E8CE}" type="pres">
      <dgm:prSet presAssocID="{C63366E4-1C77-4A29-AB71-5F1BC27CE04E}" presName="hierChild1" presStyleCnt="0">
        <dgm:presLayoutVars>
          <dgm:chPref val="1"/>
          <dgm:dir/>
          <dgm:animOne val="branch"/>
          <dgm:animLvl val="lvl"/>
          <dgm:resizeHandles/>
        </dgm:presLayoutVars>
      </dgm:prSet>
      <dgm:spPr/>
    </dgm:pt>
    <dgm:pt modelId="{3436BB26-2EFC-40E7-B69C-1DFCD9B5CD42}" type="pres">
      <dgm:prSet presAssocID="{3A560002-063A-4D6A-8FAA-16D734905CDD}" presName="hierRoot1" presStyleCnt="0"/>
      <dgm:spPr/>
    </dgm:pt>
    <dgm:pt modelId="{924E8AB2-5897-41AE-8C46-64EA7F4164B5}" type="pres">
      <dgm:prSet presAssocID="{3A560002-063A-4D6A-8FAA-16D734905CDD}" presName="composite" presStyleCnt="0"/>
      <dgm:spPr/>
    </dgm:pt>
    <dgm:pt modelId="{D1375750-5FA8-4F00-BC47-38D52B60AEF2}" type="pres">
      <dgm:prSet presAssocID="{3A560002-063A-4D6A-8FAA-16D734905CDD}" presName="background" presStyleLbl="node0" presStyleIdx="0" presStyleCnt="4"/>
      <dgm:spPr/>
    </dgm:pt>
    <dgm:pt modelId="{43DE1EAA-2FAD-4BF4-A22E-39DD69218EDE}" type="pres">
      <dgm:prSet presAssocID="{3A560002-063A-4D6A-8FAA-16D734905CDD}" presName="text" presStyleLbl="fgAcc0" presStyleIdx="0" presStyleCnt="4">
        <dgm:presLayoutVars>
          <dgm:chPref val="3"/>
        </dgm:presLayoutVars>
      </dgm:prSet>
      <dgm:spPr/>
    </dgm:pt>
    <dgm:pt modelId="{BC2196F4-A30B-4C4D-92DB-FB37C3E7462A}" type="pres">
      <dgm:prSet presAssocID="{3A560002-063A-4D6A-8FAA-16D734905CDD}" presName="hierChild2" presStyleCnt="0"/>
      <dgm:spPr/>
    </dgm:pt>
    <dgm:pt modelId="{85F9485C-666E-4272-A51A-D588B252567A}" type="pres">
      <dgm:prSet presAssocID="{491D28D0-2F1C-46A7-B6F3-41F48E54A21F}" presName="hierRoot1" presStyleCnt="0"/>
      <dgm:spPr/>
    </dgm:pt>
    <dgm:pt modelId="{6D3E6C69-76BB-4E71-A863-AE29D0E3861B}" type="pres">
      <dgm:prSet presAssocID="{491D28D0-2F1C-46A7-B6F3-41F48E54A21F}" presName="composite" presStyleCnt="0"/>
      <dgm:spPr/>
    </dgm:pt>
    <dgm:pt modelId="{C164AD4D-B3D0-4B66-AB5E-54F1954C67B9}" type="pres">
      <dgm:prSet presAssocID="{491D28D0-2F1C-46A7-B6F3-41F48E54A21F}" presName="background" presStyleLbl="node0" presStyleIdx="1" presStyleCnt="4"/>
      <dgm:spPr/>
    </dgm:pt>
    <dgm:pt modelId="{9237EF73-92C2-421E-B539-3C8EA70902F9}" type="pres">
      <dgm:prSet presAssocID="{491D28D0-2F1C-46A7-B6F3-41F48E54A21F}" presName="text" presStyleLbl="fgAcc0" presStyleIdx="1" presStyleCnt="4">
        <dgm:presLayoutVars>
          <dgm:chPref val="3"/>
        </dgm:presLayoutVars>
      </dgm:prSet>
      <dgm:spPr/>
    </dgm:pt>
    <dgm:pt modelId="{DB708619-0C98-49E6-A0F2-01967444B91D}" type="pres">
      <dgm:prSet presAssocID="{491D28D0-2F1C-46A7-B6F3-41F48E54A21F}" presName="hierChild2" presStyleCnt="0"/>
      <dgm:spPr/>
    </dgm:pt>
    <dgm:pt modelId="{AF4A9343-5E41-4E92-A0E5-4EA498148CD6}" type="pres">
      <dgm:prSet presAssocID="{3BAA04FD-E095-4272-8BB6-B7DB1D230B1E}" presName="hierRoot1" presStyleCnt="0"/>
      <dgm:spPr/>
    </dgm:pt>
    <dgm:pt modelId="{39119B02-A5C0-425B-8D0C-54C802CC81F1}" type="pres">
      <dgm:prSet presAssocID="{3BAA04FD-E095-4272-8BB6-B7DB1D230B1E}" presName="composite" presStyleCnt="0"/>
      <dgm:spPr/>
    </dgm:pt>
    <dgm:pt modelId="{F855FC48-F71A-4939-B1C3-AA824140E301}" type="pres">
      <dgm:prSet presAssocID="{3BAA04FD-E095-4272-8BB6-B7DB1D230B1E}" presName="background" presStyleLbl="node0" presStyleIdx="2" presStyleCnt="4"/>
      <dgm:spPr/>
    </dgm:pt>
    <dgm:pt modelId="{CB82672C-C520-4290-AEF1-940073722EB7}" type="pres">
      <dgm:prSet presAssocID="{3BAA04FD-E095-4272-8BB6-B7DB1D230B1E}" presName="text" presStyleLbl="fgAcc0" presStyleIdx="2" presStyleCnt="4">
        <dgm:presLayoutVars>
          <dgm:chPref val="3"/>
        </dgm:presLayoutVars>
      </dgm:prSet>
      <dgm:spPr/>
    </dgm:pt>
    <dgm:pt modelId="{FDAFB3B1-B149-4C3B-9E88-CB117C60FFC9}" type="pres">
      <dgm:prSet presAssocID="{3BAA04FD-E095-4272-8BB6-B7DB1D230B1E}" presName="hierChild2" presStyleCnt="0"/>
      <dgm:spPr/>
    </dgm:pt>
    <dgm:pt modelId="{0BD825B4-0123-4C4B-A9F2-E42866ACD179}" type="pres">
      <dgm:prSet presAssocID="{B5C98981-4A1E-4110-B343-5F343D31C35C}" presName="hierRoot1" presStyleCnt="0"/>
      <dgm:spPr/>
    </dgm:pt>
    <dgm:pt modelId="{5282DC60-4A63-471A-9E87-83E23378077F}" type="pres">
      <dgm:prSet presAssocID="{B5C98981-4A1E-4110-B343-5F343D31C35C}" presName="composite" presStyleCnt="0"/>
      <dgm:spPr/>
    </dgm:pt>
    <dgm:pt modelId="{565D0AC0-604F-4106-99DE-D9267D993F69}" type="pres">
      <dgm:prSet presAssocID="{B5C98981-4A1E-4110-B343-5F343D31C35C}" presName="background" presStyleLbl="node0" presStyleIdx="3" presStyleCnt="4"/>
      <dgm:spPr/>
    </dgm:pt>
    <dgm:pt modelId="{85F644B8-CFC5-4446-BE6D-A9109C5E10F3}" type="pres">
      <dgm:prSet presAssocID="{B5C98981-4A1E-4110-B343-5F343D31C35C}" presName="text" presStyleLbl="fgAcc0" presStyleIdx="3" presStyleCnt="4">
        <dgm:presLayoutVars>
          <dgm:chPref val="3"/>
        </dgm:presLayoutVars>
      </dgm:prSet>
      <dgm:spPr/>
    </dgm:pt>
    <dgm:pt modelId="{2B6785BD-D639-4CC7-9432-88E5823E5981}" type="pres">
      <dgm:prSet presAssocID="{B5C98981-4A1E-4110-B343-5F343D31C35C}" presName="hierChild2" presStyleCnt="0"/>
      <dgm:spPr/>
    </dgm:pt>
  </dgm:ptLst>
  <dgm:cxnLst>
    <dgm:cxn modelId="{143FD33A-C483-4A9A-BFEC-388433336AF5}" type="presOf" srcId="{3A560002-063A-4D6A-8FAA-16D734905CDD}" destId="{43DE1EAA-2FAD-4BF4-A22E-39DD69218EDE}" srcOrd="0" destOrd="0" presId="urn:microsoft.com/office/officeart/2005/8/layout/hierarchy1"/>
    <dgm:cxn modelId="{B3B5A53D-AE92-4DE1-BBF8-F086DAB7C57E}" srcId="{C63366E4-1C77-4A29-AB71-5F1BC27CE04E}" destId="{B5C98981-4A1E-4110-B343-5F343D31C35C}" srcOrd="3" destOrd="0" parTransId="{616579C8-615B-42B7-B573-0516B0CE0C90}" sibTransId="{6AE8B0EF-E29F-41AA-BDF4-3EC2851BD0C0}"/>
    <dgm:cxn modelId="{23FDDB5D-99FB-4180-9DD4-0A35F11FBE28}" srcId="{C63366E4-1C77-4A29-AB71-5F1BC27CE04E}" destId="{3BAA04FD-E095-4272-8BB6-B7DB1D230B1E}" srcOrd="2" destOrd="0" parTransId="{88D73381-9E2D-4ECA-A259-D3ABC50ED773}" sibTransId="{0BCC893D-A064-4B86-9E72-55478FD518BE}"/>
    <dgm:cxn modelId="{ABE13F5E-8AD5-4540-AD06-7EE22D2A48D0}" type="presOf" srcId="{491D28D0-2F1C-46A7-B6F3-41F48E54A21F}" destId="{9237EF73-92C2-421E-B539-3C8EA70902F9}" srcOrd="0" destOrd="0" presId="urn:microsoft.com/office/officeart/2005/8/layout/hierarchy1"/>
    <dgm:cxn modelId="{47C39968-F30E-47E6-8E72-76D47A427C8C}" srcId="{C63366E4-1C77-4A29-AB71-5F1BC27CE04E}" destId="{491D28D0-2F1C-46A7-B6F3-41F48E54A21F}" srcOrd="1" destOrd="0" parTransId="{6AF74908-565C-45BA-99B8-40E0E15DEDBD}" sibTransId="{D685AF02-966C-4660-AC94-4570A14B6CE0}"/>
    <dgm:cxn modelId="{7B34A654-9967-4AEC-B407-3B787D5ACFC3}" type="presOf" srcId="{3BAA04FD-E095-4272-8BB6-B7DB1D230B1E}" destId="{CB82672C-C520-4290-AEF1-940073722EB7}" srcOrd="0" destOrd="0" presId="urn:microsoft.com/office/officeart/2005/8/layout/hierarchy1"/>
    <dgm:cxn modelId="{3809F594-3969-41DC-8C79-902F98F83393}" type="presOf" srcId="{C63366E4-1C77-4A29-AB71-5F1BC27CE04E}" destId="{F862A63D-20D0-4A7C-8E30-B1167387E8CE}" srcOrd="0" destOrd="0" presId="urn:microsoft.com/office/officeart/2005/8/layout/hierarchy1"/>
    <dgm:cxn modelId="{32302DD1-8073-421F-AE19-37CF3A222DF4}" type="presOf" srcId="{B5C98981-4A1E-4110-B343-5F343D31C35C}" destId="{85F644B8-CFC5-4446-BE6D-A9109C5E10F3}" srcOrd="0" destOrd="0" presId="urn:microsoft.com/office/officeart/2005/8/layout/hierarchy1"/>
    <dgm:cxn modelId="{25A57CD6-DDF3-469D-97E2-A175468FEE3C}" srcId="{C63366E4-1C77-4A29-AB71-5F1BC27CE04E}" destId="{3A560002-063A-4D6A-8FAA-16D734905CDD}" srcOrd="0" destOrd="0" parTransId="{0B115220-D8F4-467E-ABE4-ED6C2043CBB7}" sibTransId="{35EA4A37-D87A-4DBB-A603-EE8D1C7A6548}"/>
    <dgm:cxn modelId="{AFDD9F23-7E35-4859-955A-82BE92921925}" type="presParOf" srcId="{F862A63D-20D0-4A7C-8E30-B1167387E8CE}" destId="{3436BB26-2EFC-40E7-B69C-1DFCD9B5CD42}" srcOrd="0" destOrd="0" presId="urn:microsoft.com/office/officeart/2005/8/layout/hierarchy1"/>
    <dgm:cxn modelId="{110D0A89-1A60-40C9-B181-16D4442346F9}" type="presParOf" srcId="{3436BB26-2EFC-40E7-B69C-1DFCD9B5CD42}" destId="{924E8AB2-5897-41AE-8C46-64EA7F4164B5}" srcOrd="0" destOrd="0" presId="urn:microsoft.com/office/officeart/2005/8/layout/hierarchy1"/>
    <dgm:cxn modelId="{9BFE30F7-BC6A-41ED-826A-AA1CA92BEC9D}" type="presParOf" srcId="{924E8AB2-5897-41AE-8C46-64EA7F4164B5}" destId="{D1375750-5FA8-4F00-BC47-38D52B60AEF2}" srcOrd="0" destOrd="0" presId="urn:microsoft.com/office/officeart/2005/8/layout/hierarchy1"/>
    <dgm:cxn modelId="{3C8F0A7E-B045-42D4-80F7-21EE4D4FA986}" type="presParOf" srcId="{924E8AB2-5897-41AE-8C46-64EA7F4164B5}" destId="{43DE1EAA-2FAD-4BF4-A22E-39DD69218EDE}" srcOrd="1" destOrd="0" presId="urn:microsoft.com/office/officeart/2005/8/layout/hierarchy1"/>
    <dgm:cxn modelId="{A3F16C1B-4B9E-4B76-9BE3-70149ABF82C0}" type="presParOf" srcId="{3436BB26-2EFC-40E7-B69C-1DFCD9B5CD42}" destId="{BC2196F4-A30B-4C4D-92DB-FB37C3E7462A}" srcOrd="1" destOrd="0" presId="urn:microsoft.com/office/officeart/2005/8/layout/hierarchy1"/>
    <dgm:cxn modelId="{44D56773-94FB-4D7D-B2B1-900C26A8E3B8}" type="presParOf" srcId="{F862A63D-20D0-4A7C-8E30-B1167387E8CE}" destId="{85F9485C-666E-4272-A51A-D588B252567A}" srcOrd="1" destOrd="0" presId="urn:microsoft.com/office/officeart/2005/8/layout/hierarchy1"/>
    <dgm:cxn modelId="{EC540208-F1B7-47E8-AF71-1E1E561B0D3E}" type="presParOf" srcId="{85F9485C-666E-4272-A51A-D588B252567A}" destId="{6D3E6C69-76BB-4E71-A863-AE29D0E3861B}" srcOrd="0" destOrd="0" presId="urn:microsoft.com/office/officeart/2005/8/layout/hierarchy1"/>
    <dgm:cxn modelId="{35664602-BBF0-4C03-9CD1-C4E1E847A5C2}" type="presParOf" srcId="{6D3E6C69-76BB-4E71-A863-AE29D0E3861B}" destId="{C164AD4D-B3D0-4B66-AB5E-54F1954C67B9}" srcOrd="0" destOrd="0" presId="urn:microsoft.com/office/officeart/2005/8/layout/hierarchy1"/>
    <dgm:cxn modelId="{E1F271BA-70D7-4A47-A116-70731F750819}" type="presParOf" srcId="{6D3E6C69-76BB-4E71-A863-AE29D0E3861B}" destId="{9237EF73-92C2-421E-B539-3C8EA70902F9}" srcOrd="1" destOrd="0" presId="urn:microsoft.com/office/officeart/2005/8/layout/hierarchy1"/>
    <dgm:cxn modelId="{63DA373C-8D01-4958-9FA1-6B6B22D48102}" type="presParOf" srcId="{85F9485C-666E-4272-A51A-D588B252567A}" destId="{DB708619-0C98-49E6-A0F2-01967444B91D}" srcOrd="1" destOrd="0" presId="urn:microsoft.com/office/officeart/2005/8/layout/hierarchy1"/>
    <dgm:cxn modelId="{18435EF3-AA30-4603-89BE-C8AAF3AA0AD7}" type="presParOf" srcId="{F862A63D-20D0-4A7C-8E30-B1167387E8CE}" destId="{AF4A9343-5E41-4E92-A0E5-4EA498148CD6}" srcOrd="2" destOrd="0" presId="urn:microsoft.com/office/officeart/2005/8/layout/hierarchy1"/>
    <dgm:cxn modelId="{9EF300F8-0CE4-43A3-BB35-447CFE944E85}" type="presParOf" srcId="{AF4A9343-5E41-4E92-A0E5-4EA498148CD6}" destId="{39119B02-A5C0-425B-8D0C-54C802CC81F1}" srcOrd="0" destOrd="0" presId="urn:microsoft.com/office/officeart/2005/8/layout/hierarchy1"/>
    <dgm:cxn modelId="{64BCF15F-0472-4417-8722-78726C3FE067}" type="presParOf" srcId="{39119B02-A5C0-425B-8D0C-54C802CC81F1}" destId="{F855FC48-F71A-4939-B1C3-AA824140E301}" srcOrd="0" destOrd="0" presId="urn:microsoft.com/office/officeart/2005/8/layout/hierarchy1"/>
    <dgm:cxn modelId="{82DCEDEE-4279-455E-A4AA-7C3C3FCBCBD5}" type="presParOf" srcId="{39119B02-A5C0-425B-8D0C-54C802CC81F1}" destId="{CB82672C-C520-4290-AEF1-940073722EB7}" srcOrd="1" destOrd="0" presId="urn:microsoft.com/office/officeart/2005/8/layout/hierarchy1"/>
    <dgm:cxn modelId="{312D6A24-923B-4C86-B528-A6CAF8E52F99}" type="presParOf" srcId="{AF4A9343-5E41-4E92-A0E5-4EA498148CD6}" destId="{FDAFB3B1-B149-4C3B-9E88-CB117C60FFC9}" srcOrd="1" destOrd="0" presId="urn:microsoft.com/office/officeart/2005/8/layout/hierarchy1"/>
    <dgm:cxn modelId="{425EE6F2-36CF-4358-B87E-50C1C4833FD4}" type="presParOf" srcId="{F862A63D-20D0-4A7C-8E30-B1167387E8CE}" destId="{0BD825B4-0123-4C4B-A9F2-E42866ACD179}" srcOrd="3" destOrd="0" presId="urn:microsoft.com/office/officeart/2005/8/layout/hierarchy1"/>
    <dgm:cxn modelId="{A82807B6-2AD8-4771-A43A-7FF9580DA501}" type="presParOf" srcId="{0BD825B4-0123-4C4B-A9F2-E42866ACD179}" destId="{5282DC60-4A63-471A-9E87-83E23378077F}" srcOrd="0" destOrd="0" presId="urn:microsoft.com/office/officeart/2005/8/layout/hierarchy1"/>
    <dgm:cxn modelId="{20D2FDFC-5493-4027-A9B3-31C7F45CDEBD}" type="presParOf" srcId="{5282DC60-4A63-471A-9E87-83E23378077F}" destId="{565D0AC0-604F-4106-99DE-D9267D993F69}" srcOrd="0" destOrd="0" presId="urn:microsoft.com/office/officeart/2005/8/layout/hierarchy1"/>
    <dgm:cxn modelId="{C87FECFE-FD7A-423A-90FC-38EE1F6CFFCE}" type="presParOf" srcId="{5282DC60-4A63-471A-9E87-83E23378077F}" destId="{85F644B8-CFC5-4446-BE6D-A9109C5E10F3}" srcOrd="1" destOrd="0" presId="urn:microsoft.com/office/officeart/2005/8/layout/hierarchy1"/>
    <dgm:cxn modelId="{379CB781-BF52-4C40-94E5-73371E256BA4}" type="presParOf" srcId="{0BD825B4-0123-4C4B-A9F2-E42866ACD179}" destId="{2B6785BD-D639-4CC7-9432-88E5823E598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4493E7-BEAE-43CD-8983-C2EF7004C042}"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E1CB0CD0-FDF7-459D-BC9A-3E256C83129B}">
      <dgm:prSet/>
      <dgm:spPr/>
      <dgm:t>
        <a:bodyPr/>
        <a:lstStyle/>
        <a:p>
          <a:pPr>
            <a:lnSpc>
              <a:spcPct val="100000"/>
            </a:lnSpc>
          </a:pPr>
          <a:r>
            <a:rPr lang="en-US" b="1" dirty="0"/>
            <a:t>Confidentiality</a:t>
          </a:r>
          <a:r>
            <a:rPr lang="en-US" dirty="0"/>
            <a:t> means that </a:t>
          </a:r>
          <a:r>
            <a:rPr lang="en-US" b="1" dirty="0"/>
            <a:t>only the researcher</a:t>
          </a:r>
          <a:r>
            <a:rPr lang="en-US" dirty="0"/>
            <a:t> can identify the responses of individuals.</a:t>
          </a:r>
        </a:p>
      </dgm:t>
    </dgm:pt>
    <dgm:pt modelId="{578977C0-407E-41E4-8839-4333DF6BD653}" type="parTrans" cxnId="{1C567AE6-AFC0-4181-9658-9EE78E199783}">
      <dgm:prSet/>
      <dgm:spPr/>
      <dgm:t>
        <a:bodyPr/>
        <a:lstStyle/>
        <a:p>
          <a:endParaRPr lang="en-US"/>
        </a:p>
      </dgm:t>
    </dgm:pt>
    <dgm:pt modelId="{D3007A7D-F61D-4FAD-A9A1-4364DACFD6AC}" type="sibTrans" cxnId="{1C567AE6-AFC0-4181-9658-9EE78E199783}">
      <dgm:prSet/>
      <dgm:spPr/>
      <dgm:t>
        <a:bodyPr/>
        <a:lstStyle/>
        <a:p>
          <a:endParaRPr lang="en-US"/>
        </a:p>
      </dgm:t>
    </dgm:pt>
    <dgm:pt modelId="{D2920BF0-2F24-4055-8A32-6F76749A5ACB}">
      <dgm:prSet/>
      <dgm:spPr/>
      <dgm:t>
        <a:bodyPr/>
        <a:lstStyle/>
        <a:p>
          <a:pPr>
            <a:lnSpc>
              <a:spcPct val="100000"/>
            </a:lnSpc>
          </a:pPr>
          <a:r>
            <a:rPr lang="en-GB" b="1" dirty="0"/>
            <a:t>Anonymity</a:t>
          </a:r>
          <a:r>
            <a:rPr lang="en-GB" dirty="0"/>
            <a:t> means that </a:t>
          </a:r>
          <a:r>
            <a:rPr lang="en-GB" b="1" dirty="0"/>
            <a:t>neither the researcher </a:t>
          </a:r>
          <a:r>
            <a:rPr lang="en-GB" dirty="0"/>
            <a:t>nor another person can identify the participant from the information provided. </a:t>
          </a:r>
          <a:endParaRPr lang="en-US" dirty="0"/>
        </a:p>
      </dgm:t>
    </dgm:pt>
    <dgm:pt modelId="{82172186-508F-4B6D-B273-7250F5894391}" type="parTrans" cxnId="{D4708949-3388-41C1-895B-6896C734E4AB}">
      <dgm:prSet/>
      <dgm:spPr/>
      <dgm:t>
        <a:bodyPr/>
        <a:lstStyle/>
        <a:p>
          <a:endParaRPr lang="en-US"/>
        </a:p>
      </dgm:t>
    </dgm:pt>
    <dgm:pt modelId="{0EE94154-EB31-4961-B579-D1473EE4131E}" type="sibTrans" cxnId="{D4708949-3388-41C1-895B-6896C734E4AB}">
      <dgm:prSet/>
      <dgm:spPr/>
      <dgm:t>
        <a:bodyPr/>
        <a:lstStyle/>
        <a:p>
          <a:endParaRPr lang="en-US"/>
        </a:p>
      </dgm:t>
    </dgm:pt>
    <dgm:pt modelId="{D624B6AB-412B-478A-8158-EE8D9CE476C5}" type="pres">
      <dgm:prSet presAssocID="{1B4493E7-BEAE-43CD-8983-C2EF7004C042}" presName="root" presStyleCnt="0">
        <dgm:presLayoutVars>
          <dgm:dir/>
          <dgm:resizeHandles val="exact"/>
        </dgm:presLayoutVars>
      </dgm:prSet>
      <dgm:spPr/>
    </dgm:pt>
    <dgm:pt modelId="{5595C1DC-0FA3-4654-BBE5-FEB5E2D847F5}" type="pres">
      <dgm:prSet presAssocID="{E1CB0CD0-FDF7-459D-BC9A-3E256C83129B}" presName="compNode" presStyleCnt="0"/>
      <dgm:spPr/>
    </dgm:pt>
    <dgm:pt modelId="{EBD6D2FD-BC8B-4FD7-8D8C-1BA7F44513A9}" type="pres">
      <dgm:prSet presAssocID="{E1CB0CD0-FDF7-459D-BC9A-3E256C83129B}" presName="bgRect" presStyleLbl="bgShp" presStyleIdx="0" presStyleCnt="2"/>
      <dgm:spPr/>
    </dgm:pt>
    <dgm:pt modelId="{8EF45EEB-021F-45B1-B5F8-8EDA1AA8F293}" type="pres">
      <dgm:prSet presAssocID="{E1CB0CD0-FDF7-459D-BC9A-3E256C83129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tective"/>
        </a:ext>
      </dgm:extLst>
    </dgm:pt>
    <dgm:pt modelId="{A6DB4216-F3CD-4221-9713-11C8C5AFEE36}" type="pres">
      <dgm:prSet presAssocID="{E1CB0CD0-FDF7-459D-BC9A-3E256C83129B}" presName="spaceRect" presStyleCnt="0"/>
      <dgm:spPr/>
    </dgm:pt>
    <dgm:pt modelId="{A3998523-4A4D-416E-B2C3-1BFEA652CD89}" type="pres">
      <dgm:prSet presAssocID="{E1CB0CD0-FDF7-459D-BC9A-3E256C83129B}" presName="parTx" presStyleLbl="revTx" presStyleIdx="0" presStyleCnt="2">
        <dgm:presLayoutVars>
          <dgm:chMax val="0"/>
          <dgm:chPref val="0"/>
        </dgm:presLayoutVars>
      </dgm:prSet>
      <dgm:spPr/>
    </dgm:pt>
    <dgm:pt modelId="{A5571B93-7767-4AD1-9894-8DCAD5A3D54E}" type="pres">
      <dgm:prSet presAssocID="{D3007A7D-F61D-4FAD-A9A1-4364DACFD6AC}" presName="sibTrans" presStyleCnt="0"/>
      <dgm:spPr/>
    </dgm:pt>
    <dgm:pt modelId="{1A668A21-D71F-44EC-AE90-DEB766FBD376}" type="pres">
      <dgm:prSet presAssocID="{D2920BF0-2F24-4055-8A32-6F76749A5ACB}" presName="compNode" presStyleCnt="0"/>
      <dgm:spPr/>
    </dgm:pt>
    <dgm:pt modelId="{21701E43-47A8-42DF-AB26-303D6E950DD5}" type="pres">
      <dgm:prSet presAssocID="{D2920BF0-2F24-4055-8A32-6F76749A5ACB}" presName="bgRect" presStyleLbl="bgShp" presStyleIdx="1" presStyleCnt="2"/>
      <dgm:spPr/>
    </dgm:pt>
    <dgm:pt modelId="{F9C5DC09-ABC4-4F21-AF97-88BCD37B83AB}" type="pres">
      <dgm:prSet presAssocID="{D2920BF0-2F24-4055-8A32-6F76749A5ACB}"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Male profile with solid fill"/>
        </a:ext>
      </dgm:extLst>
    </dgm:pt>
    <dgm:pt modelId="{D7182D35-103C-4974-B3B9-B598E729461D}" type="pres">
      <dgm:prSet presAssocID="{D2920BF0-2F24-4055-8A32-6F76749A5ACB}" presName="spaceRect" presStyleCnt="0"/>
      <dgm:spPr/>
    </dgm:pt>
    <dgm:pt modelId="{E0E78F25-41C1-413E-BAE0-4FDAB054ECB7}" type="pres">
      <dgm:prSet presAssocID="{D2920BF0-2F24-4055-8A32-6F76749A5ACB}" presName="parTx" presStyleLbl="revTx" presStyleIdx="1" presStyleCnt="2">
        <dgm:presLayoutVars>
          <dgm:chMax val="0"/>
          <dgm:chPref val="0"/>
        </dgm:presLayoutVars>
      </dgm:prSet>
      <dgm:spPr/>
    </dgm:pt>
  </dgm:ptLst>
  <dgm:cxnLst>
    <dgm:cxn modelId="{D4708949-3388-41C1-895B-6896C734E4AB}" srcId="{1B4493E7-BEAE-43CD-8983-C2EF7004C042}" destId="{D2920BF0-2F24-4055-8A32-6F76749A5ACB}" srcOrd="1" destOrd="0" parTransId="{82172186-508F-4B6D-B273-7250F5894391}" sibTransId="{0EE94154-EB31-4961-B579-D1473EE4131E}"/>
    <dgm:cxn modelId="{B21E6477-F193-43B8-A2B7-59B28DBD8C39}" type="presOf" srcId="{E1CB0CD0-FDF7-459D-BC9A-3E256C83129B}" destId="{A3998523-4A4D-416E-B2C3-1BFEA652CD89}" srcOrd="0" destOrd="0" presId="urn:microsoft.com/office/officeart/2018/2/layout/IconVerticalSolidList"/>
    <dgm:cxn modelId="{A57C519E-721F-45C6-934C-0C5A20487913}" type="presOf" srcId="{1B4493E7-BEAE-43CD-8983-C2EF7004C042}" destId="{D624B6AB-412B-478A-8158-EE8D9CE476C5}" srcOrd="0" destOrd="0" presId="urn:microsoft.com/office/officeart/2018/2/layout/IconVerticalSolidList"/>
    <dgm:cxn modelId="{4FC218BA-A73D-4948-B513-D10A825A4879}" type="presOf" srcId="{D2920BF0-2F24-4055-8A32-6F76749A5ACB}" destId="{E0E78F25-41C1-413E-BAE0-4FDAB054ECB7}" srcOrd="0" destOrd="0" presId="urn:microsoft.com/office/officeart/2018/2/layout/IconVerticalSolidList"/>
    <dgm:cxn modelId="{1C567AE6-AFC0-4181-9658-9EE78E199783}" srcId="{1B4493E7-BEAE-43CD-8983-C2EF7004C042}" destId="{E1CB0CD0-FDF7-459D-BC9A-3E256C83129B}" srcOrd="0" destOrd="0" parTransId="{578977C0-407E-41E4-8839-4333DF6BD653}" sibTransId="{D3007A7D-F61D-4FAD-A9A1-4364DACFD6AC}"/>
    <dgm:cxn modelId="{316DC496-FFD2-4D4D-A72B-B8FBA0E6FD0C}" type="presParOf" srcId="{D624B6AB-412B-478A-8158-EE8D9CE476C5}" destId="{5595C1DC-0FA3-4654-BBE5-FEB5E2D847F5}" srcOrd="0" destOrd="0" presId="urn:microsoft.com/office/officeart/2018/2/layout/IconVerticalSolidList"/>
    <dgm:cxn modelId="{DF38D100-8239-4F43-897B-3ACFB595EE4B}" type="presParOf" srcId="{5595C1DC-0FA3-4654-BBE5-FEB5E2D847F5}" destId="{EBD6D2FD-BC8B-4FD7-8D8C-1BA7F44513A9}" srcOrd="0" destOrd="0" presId="urn:microsoft.com/office/officeart/2018/2/layout/IconVerticalSolidList"/>
    <dgm:cxn modelId="{FBC769B3-C9DE-4756-AD4F-A0F57C03D88F}" type="presParOf" srcId="{5595C1DC-0FA3-4654-BBE5-FEB5E2D847F5}" destId="{8EF45EEB-021F-45B1-B5F8-8EDA1AA8F293}" srcOrd="1" destOrd="0" presId="urn:microsoft.com/office/officeart/2018/2/layout/IconVerticalSolidList"/>
    <dgm:cxn modelId="{695E57F4-0B50-43D9-855C-DE8BDB84063E}" type="presParOf" srcId="{5595C1DC-0FA3-4654-BBE5-FEB5E2D847F5}" destId="{A6DB4216-F3CD-4221-9713-11C8C5AFEE36}" srcOrd="2" destOrd="0" presId="urn:microsoft.com/office/officeart/2018/2/layout/IconVerticalSolidList"/>
    <dgm:cxn modelId="{EC09F28A-9CE5-40C6-AD52-5A76C070E56C}" type="presParOf" srcId="{5595C1DC-0FA3-4654-BBE5-FEB5E2D847F5}" destId="{A3998523-4A4D-416E-B2C3-1BFEA652CD89}" srcOrd="3" destOrd="0" presId="urn:microsoft.com/office/officeart/2018/2/layout/IconVerticalSolidList"/>
    <dgm:cxn modelId="{5D2C67F3-FC08-4357-BE71-C08826380AF0}" type="presParOf" srcId="{D624B6AB-412B-478A-8158-EE8D9CE476C5}" destId="{A5571B93-7767-4AD1-9894-8DCAD5A3D54E}" srcOrd="1" destOrd="0" presId="urn:microsoft.com/office/officeart/2018/2/layout/IconVerticalSolidList"/>
    <dgm:cxn modelId="{DCC91A97-DBC7-42DB-A9AA-F08BB6BD7D29}" type="presParOf" srcId="{D624B6AB-412B-478A-8158-EE8D9CE476C5}" destId="{1A668A21-D71F-44EC-AE90-DEB766FBD376}" srcOrd="2" destOrd="0" presId="urn:microsoft.com/office/officeart/2018/2/layout/IconVerticalSolidList"/>
    <dgm:cxn modelId="{3A8EDF86-1771-44A6-933C-AB7923D0F0DD}" type="presParOf" srcId="{1A668A21-D71F-44EC-AE90-DEB766FBD376}" destId="{21701E43-47A8-42DF-AB26-303D6E950DD5}" srcOrd="0" destOrd="0" presId="urn:microsoft.com/office/officeart/2018/2/layout/IconVerticalSolidList"/>
    <dgm:cxn modelId="{3F5E0DAB-C734-4620-B291-005CA32CF3C2}" type="presParOf" srcId="{1A668A21-D71F-44EC-AE90-DEB766FBD376}" destId="{F9C5DC09-ABC4-4F21-AF97-88BCD37B83AB}" srcOrd="1" destOrd="0" presId="urn:microsoft.com/office/officeart/2018/2/layout/IconVerticalSolidList"/>
    <dgm:cxn modelId="{7FAB3E74-3A03-41BE-B50F-EAF8A4632670}" type="presParOf" srcId="{1A668A21-D71F-44EC-AE90-DEB766FBD376}" destId="{D7182D35-103C-4974-B3B9-B598E729461D}" srcOrd="2" destOrd="0" presId="urn:microsoft.com/office/officeart/2018/2/layout/IconVerticalSolidList"/>
    <dgm:cxn modelId="{E5B9CA00-7B3E-4BA2-B262-66AC3C94DAAB}" type="presParOf" srcId="{1A668A21-D71F-44EC-AE90-DEB766FBD376}" destId="{E0E78F25-41C1-413E-BAE0-4FDAB054EC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75750-5FA8-4F00-BC47-38D52B60AEF2}">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3DE1EAA-2FAD-4BF4-A22E-39DD69218EDE}">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Working With Minors</a:t>
          </a:r>
          <a:endParaRPr lang="en-US" sz="2400" kern="1200" dirty="0"/>
        </a:p>
      </dsp:txBody>
      <dsp:txXfrm>
        <a:off x="288396" y="1634282"/>
        <a:ext cx="2117829" cy="1314957"/>
      </dsp:txXfrm>
    </dsp:sp>
    <dsp:sp modelId="{C164AD4D-B3D0-4B66-AB5E-54F1954C67B9}">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237EF73-92C2-421E-B539-3C8EA70902F9}">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Dual Roles and Power Imbalances</a:t>
          </a:r>
          <a:endParaRPr lang="en-US" sz="2400" kern="1200" dirty="0"/>
        </a:p>
      </dsp:txBody>
      <dsp:txXfrm>
        <a:off x="2976857" y="1634282"/>
        <a:ext cx="2117829" cy="1314957"/>
      </dsp:txXfrm>
    </dsp:sp>
    <dsp:sp modelId="{F855FC48-F71A-4939-B1C3-AA824140E301}">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B82672C-C520-4290-AEF1-940073722EB7}">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Privacy and Confidentiality</a:t>
          </a:r>
          <a:endParaRPr lang="en-US" sz="2400" kern="1200"/>
        </a:p>
      </dsp:txBody>
      <dsp:txXfrm>
        <a:off x="5665318" y="1634282"/>
        <a:ext cx="2117829" cy="1314957"/>
      </dsp:txXfrm>
    </dsp:sp>
    <dsp:sp modelId="{565D0AC0-604F-4106-99DE-D9267D993F69}">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5F644B8-CFC5-4446-BE6D-A9109C5E10F3}">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Studies involving interventions</a:t>
          </a:r>
          <a:endParaRPr lang="en-US" sz="2400" kern="1200" dirty="0"/>
        </a:p>
      </dsp:txBody>
      <dsp:txXfrm>
        <a:off x="8353779" y="1634282"/>
        <a:ext cx="2117829" cy="1314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6D2FD-BC8B-4FD7-8D8C-1BA7F44513A9}">
      <dsp:nvSpPr>
        <dsp:cNvPr id="0" name=""/>
        <dsp:cNvSpPr/>
      </dsp:nvSpPr>
      <dsp:spPr>
        <a:xfrm>
          <a:off x="0" y="750603"/>
          <a:ext cx="8653806" cy="138572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F45EEB-021F-45B1-B5F8-8EDA1AA8F293}">
      <dsp:nvSpPr>
        <dsp:cNvPr id="0" name=""/>
        <dsp:cNvSpPr/>
      </dsp:nvSpPr>
      <dsp:spPr>
        <a:xfrm>
          <a:off x="419182" y="1062392"/>
          <a:ext cx="762150" cy="762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98523-4A4D-416E-B2C3-1BFEA652CD89}">
      <dsp:nvSpPr>
        <dsp:cNvPr id="0" name=""/>
        <dsp:cNvSpPr/>
      </dsp:nvSpPr>
      <dsp:spPr>
        <a:xfrm>
          <a:off x="1600516" y="750603"/>
          <a:ext cx="7053289" cy="138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656" tIns="146656" rIns="146656" bIns="146656" numCol="1" spcCol="1270" anchor="ctr" anchorCtr="0">
          <a:noAutofit/>
        </a:bodyPr>
        <a:lstStyle/>
        <a:p>
          <a:pPr marL="0" lvl="0" indent="0" algn="l" defTabSz="1022350">
            <a:lnSpc>
              <a:spcPct val="100000"/>
            </a:lnSpc>
            <a:spcBef>
              <a:spcPct val="0"/>
            </a:spcBef>
            <a:spcAft>
              <a:spcPct val="35000"/>
            </a:spcAft>
            <a:buNone/>
          </a:pPr>
          <a:r>
            <a:rPr lang="en-US" sz="2300" b="1" kern="1200" dirty="0"/>
            <a:t>Confidentiality</a:t>
          </a:r>
          <a:r>
            <a:rPr lang="en-US" sz="2300" kern="1200" dirty="0"/>
            <a:t> means that </a:t>
          </a:r>
          <a:r>
            <a:rPr lang="en-US" sz="2300" b="1" kern="1200" dirty="0"/>
            <a:t>only the researcher</a:t>
          </a:r>
          <a:r>
            <a:rPr lang="en-US" sz="2300" kern="1200" dirty="0"/>
            <a:t> can identify the responses of individuals.</a:t>
          </a:r>
        </a:p>
      </dsp:txBody>
      <dsp:txXfrm>
        <a:off x="1600516" y="750603"/>
        <a:ext cx="7053289" cy="1385728"/>
      </dsp:txXfrm>
    </dsp:sp>
    <dsp:sp modelId="{21701E43-47A8-42DF-AB26-303D6E950DD5}">
      <dsp:nvSpPr>
        <dsp:cNvPr id="0" name=""/>
        <dsp:cNvSpPr/>
      </dsp:nvSpPr>
      <dsp:spPr>
        <a:xfrm>
          <a:off x="0" y="2482764"/>
          <a:ext cx="8653806" cy="138572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5DC09-ABC4-4F21-AF97-88BCD37B83AB}">
      <dsp:nvSpPr>
        <dsp:cNvPr id="0" name=""/>
        <dsp:cNvSpPr/>
      </dsp:nvSpPr>
      <dsp:spPr>
        <a:xfrm>
          <a:off x="419182" y="2794553"/>
          <a:ext cx="762150" cy="76215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78F25-41C1-413E-BAE0-4FDAB054ECB7}">
      <dsp:nvSpPr>
        <dsp:cNvPr id="0" name=""/>
        <dsp:cNvSpPr/>
      </dsp:nvSpPr>
      <dsp:spPr>
        <a:xfrm>
          <a:off x="1600516" y="2482764"/>
          <a:ext cx="7053289" cy="138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656" tIns="146656" rIns="146656" bIns="146656" numCol="1" spcCol="1270" anchor="ctr" anchorCtr="0">
          <a:noAutofit/>
        </a:bodyPr>
        <a:lstStyle/>
        <a:p>
          <a:pPr marL="0" lvl="0" indent="0" algn="l" defTabSz="1022350">
            <a:lnSpc>
              <a:spcPct val="100000"/>
            </a:lnSpc>
            <a:spcBef>
              <a:spcPct val="0"/>
            </a:spcBef>
            <a:spcAft>
              <a:spcPct val="35000"/>
            </a:spcAft>
            <a:buNone/>
          </a:pPr>
          <a:r>
            <a:rPr lang="en-GB" sz="2300" b="1" kern="1200" dirty="0"/>
            <a:t>Anonymity</a:t>
          </a:r>
          <a:r>
            <a:rPr lang="en-GB" sz="2300" kern="1200" dirty="0"/>
            <a:t> means that </a:t>
          </a:r>
          <a:r>
            <a:rPr lang="en-GB" sz="2300" b="1" kern="1200" dirty="0"/>
            <a:t>neither the researcher </a:t>
          </a:r>
          <a:r>
            <a:rPr lang="en-GB" sz="2300" kern="1200" dirty="0"/>
            <a:t>nor another person can identify the participant from the information provided. </a:t>
          </a:r>
          <a:endParaRPr lang="en-US" sz="2300" kern="1200" dirty="0"/>
        </a:p>
      </dsp:txBody>
      <dsp:txXfrm>
        <a:off x="1600516" y="2482764"/>
        <a:ext cx="7053289" cy="138572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2DE04A-CEB8-4000-BDE3-DBE141F10FE0}"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F03BD4-2D64-4730-95BE-B3D754B60469}" type="slidenum">
              <a:rPr lang="en-GB" smtClean="0"/>
              <a:t>‹#›</a:t>
            </a:fld>
            <a:endParaRPr lang="en-GB"/>
          </a:p>
        </p:txBody>
      </p:sp>
    </p:spTree>
    <p:extLst>
      <p:ext uri="{BB962C8B-B14F-4D97-AF65-F5344CB8AC3E}">
        <p14:creationId xmlns:p14="http://schemas.microsoft.com/office/powerpoint/2010/main" val="1914856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41E75-3229-4382-B8EC-F97D9B90443B}" type="slidenum">
              <a:rPr lang="en-GB" smtClean="0"/>
              <a:t>9</a:t>
            </a:fld>
            <a:endParaRPr lang="en-GB"/>
          </a:p>
        </p:txBody>
      </p:sp>
    </p:spTree>
    <p:extLst>
      <p:ext uri="{BB962C8B-B14F-4D97-AF65-F5344CB8AC3E}">
        <p14:creationId xmlns:p14="http://schemas.microsoft.com/office/powerpoint/2010/main" val="3020912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C56DA-D1F5-6F71-7B70-586409953A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6A33BB-6A03-5AAF-7173-CB2D144095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8CFF02-866D-C25D-6708-467D0520DCF1}"/>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4F240D9B-A321-B6EE-DDFF-90A926A20B21}"/>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0F77542-535E-E646-AC10-3763F58A6EB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5985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0A014-1F73-3D35-5AAB-7A6D2AC594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ADFF31-C198-5A0B-0681-4857633BB3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0FE882-2FAB-E869-8E37-B937BE06B164}"/>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2E84CBEA-C26A-BF87-98A4-08BC8D011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B23C9-D8CD-90A3-7AC7-290F16B85B4A}"/>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3399801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3C3F8-1FF1-FE7D-B823-27FF39E34C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BA1493-14E7-4E4E-917C-1B872B61ED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85B78-B0FB-3AF3-3E2D-0FB5C2ECE727}"/>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588E1CFF-35B6-1FB7-9E63-EE2DDA325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2DEB97-4A49-2D9A-8E04-76B2765017CF}"/>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901744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C89E6-E2AD-C05B-B700-FD3FC5BD6B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75F14F-38D3-70FE-35C3-C3E33FF483C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8E4AC9-8380-7717-3F82-8A645E1C07DC}"/>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85B00B32-E165-EA8F-CD56-706D4C739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6843D-0A7E-C298-B31E-5F29CF6FB4F2}"/>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2291022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A888D-2837-EB42-6F53-DBDCF54E71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856F4C-86BB-EBC0-F833-601EA196B9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3D5AFB-1E34-5E6D-C315-6C00AFD666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24457-DAC8-671E-2ECF-4C95ABF37854}"/>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6" name="Footer Placeholder 5">
            <a:extLst>
              <a:ext uri="{FF2B5EF4-FFF2-40B4-BE49-F238E27FC236}">
                <a16:creationId xmlns:a16="http://schemas.microsoft.com/office/drawing/2014/main" id="{D39CB347-9975-75B8-A669-4B79E29F7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FE1FD-5EC1-A455-AF3D-91104FB041FA}"/>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299010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D75F1-4CB8-C9DA-B027-E93C4347BB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65B048-3814-437D-7F88-130741810B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2C1A32-C714-9E26-37A1-DD5B80FC7F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1E2551-2EDF-795A-ADA5-93A6892250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5227B7-629B-170F-F837-7356FC7322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F52077-7AEA-94B1-BBD1-EA9308ED498E}"/>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8" name="Footer Placeholder 7">
            <a:extLst>
              <a:ext uri="{FF2B5EF4-FFF2-40B4-BE49-F238E27FC236}">
                <a16:creationId xmlns:a16="http://schemas.microsoft.com/office/drawing/2014/main" id="{0EC0CF5F-384A-8F23-7B00-3A0C7C8E0F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1FF50E-0F1E-3ADD-2E45-863C89BB68EB}"/>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1500361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C140-476D-DFC6-80DA-C3F899C532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169F8D-E570-3EEA-6E6A-C50A145F20A8}"/>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4" name="Footer Placeholder 3">
            <a:extLst>
              <a:ext uri="{FF2B5EF4-FFF2-40B4-BE49-F238E27FC236}">
                <a16:creationId xmlns:a16="http://schemas.microsoft.com/office/drawing/2014/main" id="{5E2F2720-8160-99AC-593D-2EA74DA39E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D3AE9E-6D5D-8932-A08D-8DC93F3E6820}"/>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4011624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A87070-3967-1AE6-287E-37B3D8745A13}"/>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3" name="Footer Placeholder 2">
            <a:extLst>
              <a:ext uri="{FF2B5EF4-FFF2-40B4-BE49-F238E27FC236}">
                <a16:creationId xmlns:a16="http://schemas.microsoft.com/office/drawing/2014/main" id="{85A60835-8F31-47C1-C73B-3C785CDD88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9D33F4-09C3-A661-0CA4-21CFD28A4330}"/>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394864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0827-8DC3-290F-4DF4-56B150A8F3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799CAC-3B2A-CA11-7797-68669B2463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C1FD84-0D77-56B4-DB43-AEF0497D17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249B2E-8507-05B7-68A7-38EAE3D03172}"/>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6" name="Footer Placeholder 5">
            <a:extLst>
              <a:ext uri="{FF2B5EF4-FFF2-40B4-BE49-F238E27FC236}">
                <a16:creationId xmlns:a16="http://schemas.microsoft.com/office/drawing/2014/main" id="{946B3F57-8693-E853-30D8-540E02FB0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C15B4-FF15-3DD0-37D6-1450FC644031}"/>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421510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8617A-5E84-E0E8-C6D8-EA6BB8419D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B904AB-85F4-BB44-EFFA-9AE469E512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4DDD00-1C02-82A4-6B56-413829D8F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7FEDBC-6E86-B3E5-A751-E49650195374}"/>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6" name="Footer Placeholder 5">
            <a:extLst>
              <a:ext uri="{FF2B5EF4-FFF2-40B4-BE49-F238E27FC236}">
                <a16:creationId xmlns:a16="http://schemas.microsoft.com/office/drawing/2014/main" id="{46F5368E-970E-7AE2-A4E4-CA2CAF1D77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FAD52-E5E2-1E43-D1EA-732CA289A933}"/>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384495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6F102-9364-34DB-E234-80EDBFE771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E22C37-585D-F5E9-1A60-DC6D785FA0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E1A19D-7281-B3D6-B70B-A547521AA914}"/>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814C28C4-C545-104A-BA0A-00A815F44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DB69B7-F961-266E-FE4C-DD9E9777C545}"/>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128231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A7F326-3054-945F-16C7-AAE3D8C827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FB8509-C7A6-F1DD-954A-F7E9BE38E0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06C7B4-E09B-EBE6-340C-1C1DF9E5BC7A}"/>
              </a:ext>
            </a:extLst>
          </p:cNvPr>
          <p:cNvSpPr>
            <a:spLocks noGrp="1"/>
          </p:cNvSpPr>
          <p:nvPr>
            <p:ph type="dt" sz="half" idx="10"/>
          </p:nvPr>
        </p:nvSpPr>
        <p:spPr/>
        <p:txBody>
          <a:body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266C38E2-1CA6-8ECB-3B02-9E13D96B96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3374B-E2BD-9227-13B7-1ACB6BD5E895}"/>
              </a:ext>
            </a:extLst>
          </p:cNvPr>
          <p:cNvSpPr>
            <a:spLocks noGrp="1"/>
          </p:cNvSpPr>
          <p:nvPr>
            <p:ph type="sldNum" sz="quarter" idx="12"/>
          </p:nvPr>
        </p:nvSpPr>
        <p:spPr/>
        <p:txBody>
          <a:bodyPr/>
          <a:lstStyle/>
          <a:p>
            <a:fld id="{ECD46DC0-F3D2-424C-AAF5-E098F7AD05E9}" type="slidenum">
              <a:rPr lang="en-GB" smtClean="0"/>
              <a:t>‹#›</a:t>
            </a:fld>
            <a:endParaRPr lang="en-GB"/>
          </a:p>
        </p:txBody>
      </p:sp>
    </p:spTree>
    <p:extLst>
      <p:ext uri="{BB962C8B-B14F-4D97-AF65-F5344CB8AC3E}">
        <p14:creationId xmlns:p14="http://schemas.microsoft.com/office/powerpoint/2010/main" val="38847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6C0EDA-5AE0-9E34-A6B8-6E8011ED81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2C6F70-93DB-6EA5-2DEC-2A796D1ACB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2E878-1A5E-360D-132C-C1EA49F643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7EDEBF-B4A3-4803-9E20-6AEBA3FC0664}" type="datetimeFigureOut">
              <a:rPr lang="en-GB" smtClean="0"/>
              <a:t>11/03/2026</a:t>
            </a:fld>
            <a:endParaRPr lang="en-GB"/>
          </a:p>
        </p:txBody>
      </p:sp>
      <p:sp>
        <p:nvSpPr>
          <p:cNvPr id="5" name="Footer Placeholder 4">
            <a:extLst>
              <a:ext uri="{FF2B5EF4-FFF2-40B4-BE49-F238E27FC236}">
                <a16:creationId xmlns:a16="http://schemas.microsoft.com/office/drawing/2014/main" id="{62979CF2-6474-B81C-4903-C2C2842B2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5251EA-D5D1-A754-1BD8-94E3B8132B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D46DC0-F3D2-424C-AAF5-E098F7AD05E9}" type="slidenum">
              <a:rPr lang="en-GB" smtClean="0"/>
              <a:t>‹#›</a:t>
            </a:fld>
            <a:endParaRPr lang="en-GB"/>
          </a:p>
        </p:txBody>
      </p:sp>
    </p:spTree>
    <p:extLst>
      <p:ext uri="{BB962C8B-B14F-4D97-AF65-F5344CB8AC3E}">
        <p14:creationId xmlns:p14="http://schemas.microsoft.com/office/powerpoint/2010/main" val="418731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tmp"/></Relationships>
</file>

<file path=ppt/slides/_rels/slide10.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tmp"/><Relationship Id="rId2" Type="http://schemas.microsoft.com/office/2018/10/relationships/comments" Target="../comments/modernComment_297_7E9B7C3E.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tmp"/><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0.tmp"/><Relationship Id="rId2" Type="http://schemas.openxmlformats.org/officeDocument/2006/relationships/image" Target="../media/image39.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1.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2.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8.tmp"/><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9.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1.tmp"/><Relationship Id="rId2" Type="http://schemas.openxmlformats.org/officeDocument/2006/relationships/image" Target="../media/image50.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ilver metal newtons cradle">
            <a:extLst>
              <a:ext uri="{FF2B5EF4-FFF2-40B4-BE49-F238E27FC236}">
                <a16:creationId xmlns:a16="http://schemas.microsoft.com/office/drawing/2014/main" id="{06E11C05-21E2-3793-9301-1717B8A24B3D}"/>
              </a:ext>
            </a:extLst>
          </p:cNvPr>
          <p:cNvPicPr>
            <a:picLocks noChangeAspect="1"/>
          </p:cNvPicPr>
          <p:nvPr/>
        </p:nvPicPr>
        <p:blipFill>
          <a:blip r:embed="rId2"/>
          <a:srcRect t="17087" b="3408"/>
          <a:stretch>
            <a:fillRect/>
          </a:stretch>
        </p:blipFill>
        <p:spPr>
          <a:xfrm>
            <a:off x="-3047" y="10"/>
            <a:ext cx="12191999" cy="6857990"/>
          </a:xfrm>
          <a:prstGeom prst="rect">
            <a:avLst/>
          </a:prstGeom>
        </p:spPr>
      </p:pic>
      <p:sp>
        <p:nvSpPr>
          <p:cNvPr id="15" name="Rectangle 1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AF7C5B1-5AFF-E8C5-0BB1-6413366AA2C5}"/>
              </a:ext>
            </a:extLst>
          </p:cNvPr>
          <p:cNvSpPr>
            <a:spLocks noGrp="1"/>
          </p:cNvSpPr>
          <p:nvPr>
            <p:ph type="subTitle" idx="1"/>
          </p:nvPr>
        </p:nvSpPr>
        <p:spPr>
          <a:xfrm>
            <a:off x="339306" y="4974327"/>
            <a:ext cx="10945666" cy="759698"/>
          </a:xfrm>
          <a:effectLst>
            <a:outerShdw blurRad="50800" dist="38100" dir="2700000" algn="tl" rotWithShape="0">
              <a:prstClr val="black">
                <a:alpha val="40000"/>
              </a:prstClr>
            </a:outerShdw>
          </a:effectLst>
        </p:spPr>
        <p:txBody>
          <a:bodyPr>
            <a:noAutofit/>
          </a:bodyPr>
          <a:lstStyle/>
          <a:p>
            <a:r>
              <a:rPr lang="en-GB" sz="5000" dirty="0"/>
              <a:t>The Ethics Form</a:t>
            </a:r>
          </a:p>
          <a:p>
            <a:r>
              <a:rPr lang="en-GB" sz="5000" dirty="0"/>
              <a:t>ECDE7020</a:t>
            </a:r>
          </a:p>
        </p:txBody>
      </p:sp>
    </p:spTree>
    <p:extLst>
      <p:ext uri="{BB962C8B-B14F-4D97-AF65-F5344CB8AC3E}">
        <p14:creationId xmlns:p14="http://schemas.microsoft.com/office/powerpoint/2010/main" val="304700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3279E-8ED0-0DFC-FBAB-CFE99D19FE68}"/>
              </a:ext>
            </a:extLst>
          </p:cNvPr>
          <p:cNvSpPr>
            <a:spLocks noGrp="1"/>
          </p:cNvSpPr>
          <p:nvPr>
            <p:ph type="title"/>
          </p:nvPr>
        </p:nvSpPr>
        <p:spPr/>
        <p:txBody>
          <a:bodyPr>
            <a:normAutofit/>
          </a:bodyPr>
          <a:lstStyle/>
          <a:p>
            <a:r>
              <a:rPr lang="en-GB" dirty="0"/>
              <a:t>What are the core ethical principles in educational research?</a:t>
            </a:r>
          </a:p>
        </p:txBody>
      </p:sp>
      <p:sp>
        <p:nvSpPr>
          <p:cNvPr id="3" name="Content Placeholder 2">
            <a:extLst>
              <a:ext uri="{FF2B5EF4-FFF2-40B4-BE49-F238E27FC236}">
                <a16:creationId xmlns:a16="http://schemas.microsoft.com/office/drawing/2014/main" id="{520C2B7F-4F72-FF84-204D-D46E9F328856}"/>
              </a:ext>
            </a:extLst>
          </p:cNvPr>
          <p:cNvSpPr>
            <a:spLocks noGrp="1"/>
          </p:cNvSpPr>
          <p:nvPr>
            <p:ph idx="1"/>
          </p:nvPr>
        </p:nvSpPr>
        <p:spPr/>
        <p:txBody>
          <a:bodyPr/>
          <a:lstStyle/>
          <a:p>
            <a:pPr marL="0" indent="0">
              <a:buNone/>
            </a:pPr>
            <a:endParaRPr lang="en-GB" dirty="0"/>
          </a:p>
          <a:p>
            <a:pPr marL="0" indent="0">
              <a:buNone/>
            </a:pPr>
            <a:r>
              <a:rPr lang="en-GB" sz="3500" dirty="0"/>
              <a:t>Respect for People</a:t>
            </a:r>
          </a:p>
          <a:p>
            <a:pPr marL="0" indent="0">
              <a:buNone/>
            </a:pPr>
            <a:r>
              <a:rPr lang="en-GB" sz="3500" dirty="0"/>
              <a:t>Beneficence and Non‑</a:t>
            </a:r>
            <a:r>
              <a:rPr lang="en-GB" sz="3600" dirty="0"/>
              <a:t>Malfeasance</a:t>
            </a:r>
            <a:endParaRPr lang="en-GB" sz="3500" dirty="0"/>
          </a:p>
          <a:p>
            <a:pPr marL="0" indent="0">
              <a:buNone/>
            </a:pPr>
            <a:r>
              <a:rPr lang="en-GB" sz="3500" dirty="0"/>
              <a:t>Justice</a:t>
            </a:r>
          </a:p>
          <a:p>
            <a:pPr marL="0" indent="0">
              <a:buNone/>
            </a:pPr>
            <a:r>
              <a:rPr lang="en-GB" sz="3500" dirty="0"/>
              <a:t>Integrity and Transparency</a:t>
            </a:r>
          </a:p>
        </p:txBody>
      </p:sp>
    </p:spTree>
    <p:extLst>
      <p:ext uri="{BB962C8B-B14F-4D97-AF65-F5344CB8AC3E}">
        <p14:creationId xmlns:p14="http://schemas.microsoft.com/office/powerpoint/2010/main" val="361538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5E5039-7DE1-5924-092F-4723F3451478}"/>
              </a:ext>
            </a:extLst>
          </p:cNvPr>
          <p:cNvSpPr>
            <a:spLocks noGrp="1"/>
          </p:cNvSpPr>
          <p:nvPr>
            <p:ph type="title"/>
          </p:nvPr>
        </p:nvSpPr>
        <p:spPr>
          <a:xfrm>
            <a:off x="838200" y="500062"/>
            <a:ext cx="10515600" cy="1325563"/>
          </a:xfrm>
        </p:spPr>
        <p:txBody>
          <a:bodyPr>
            <a:normAutofit fontScale="90000"/>
          </a:bodyPr>
          <a:lstStyle/>
          <a:p>
            <a:r>
              <a:rPr lang="en-GB" dirty="0"/>
              <a:t>Core Ethical Principles in Educational Research:</a:t>
            </a:r>
            <a:br>
              <a:rPr lang="en-GB" dirty="0"/>
            </a:br>
            <a:r>
              <a:rPr lang="en-GB" dirty="0"/>
              <a:t>Respect for People</a:t>
            </a:r>
          </a:p>
        </p:txBody>
      </p:sp>
      <p:sp>
        <p:nvSpPr>
          <p:cNvPr id="4" name="Content Placeholder 3">
            <a:extLst>
              <a:ext uri="{FF2B5EF4-FFF2-40B4-BE49-F238E27FC236}">
                <a16:creationId xmlns:a16="http://schemas.microsoft.com/office/drawing/2014/main" id="{C04D819B-A313-35FF-4B21-7C7104F1838A}"/>
              </a:ext>
            </a:extLst>
          </p:cNvPr>
          <p:cNvSpPr>
            <a:spLocks noGrp="1"/>
          </p:cNvSpPr>
          <p:nvPr>
            <p:ph idx="1"/>
          </p:nvPr>
        </p:nvSpPr>
        <p:spPr>
          <a:xfrm>
            <a:off x="838200" y="2314455"/>
            <a:ext cx="10515600" cy="4351338"/>
          </a:xfrm>
        </p:spPr>
        <p:txBody>
          <a:bodyPr/>
          <a:lstStyle/>
          <a:p>
            <a:pPr marL="0" indent="0">
              <a:buNone/>
            </a:pPr>
            <a:r>
              <a:rPr lang="en-GB" dirty="0"/>
              <a:t>Key components:</a:t>
            </a:r>
          </a:p>
          <a:p>
            <a:pPr marL="0" indent="0">
              <a:buNone/>
            </a:pPr>
            <a:endParaRPr lang="en-GB" dirty="0"/>
          </a:p>
          <a:p>
            <a:r>
              <a:rPr lang="en-GB" dirty="0"/>
              <a:t>Informed consent</a:t>
            </a:r>
          </a:p>
          <a:p>
            <a:r>
              <a:rPr lang="en-GB" dirty="0"/>
              <a:t>Right to withdraw</a:t>
            </a:r>
          </a:p>
          <a:p>
            <a:r>
              <a:rPr lang="en-GB" dirty="0"/>
              <a:t>Respect for privacy and dignity</a:t>
            </a:r>
          </a:p>
          <a:p>
            <a:endParaRPr lang="en-GB" dirty="0"/>
          </a:p>
        </p:txBody>
      </p:sp>
    </p:spTree>
    <p:extLst>
      <p:ext uri="{BB962C8B-B14F-4D97-AF65-F5344CB8AC3E}">
        <p14:creationId xmlns:p14="http://schemas.microsoft.com/office/powerpoint/2010/main" val="3690851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D897-3DD0-75C3-D3A1-08A8BB850EAA}"/>
              </a:ext>
            </a:extLst>
          </p:cNvPr>
          <p:cNvSpPr>
            <a:spLocks noGrp="1"/>
          </p:cNvSpPr>
          <p:nvPr>
            <p:ph type="title"/>
          </p:nvPr>
        </p:nvSpPr>
        <p:spPr/>
        <p:txBody>
          <a:bodyPr>
            <a:normAutofit fontScale="90000"/>
          </a:bodyPr>
          <a:lstStyle/>
          <a:p>
            <a:r>
              <a:rPr lang="en-GB" dirty="0"/>
              <a:t>Core Ethical Principles in Educational Research:</a:t>
            </a:r>
            <a:br>
              <a:rPr lang="en-GB" dirty="0"/>
            </a:br>
            <a:r>
              <a:rPr lang="en-GB" dirty="0"/>
              <a:t>Beneficence and Non‑Malfeasance</a:t>
            </a:r>
          </a:p>
        </p:txBody>
      </p:sp>
      <p:sp>
        <p:nvSpPr>
          <p:cNvPr id="4" name="Oval 3">
            <a:extLst>
              <a:ext uri="{FF2B5EF4-FFF2-40B4-BE49-F238E27FC236}">
                <a16:creationId xmlns:a16="http://schemas.microsoft.com/office/drawing/2014/main" id="{897FFC6A-2D8A-FCB8-8E34-E1099C64C07B}"/>
              </a:ext>
            </a:extLst>
          </p:cNvPr>
          <p:cNvSpPr/>
          <p:nvPr/>
        </p:nvSpPr>
        <p:spPr>
          <a:xfrm>
            <a:off x="419818" y="925902"/>
            <a:ext cx="3341298" cy="845389"/>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0BC44015-2CFD-7538-134D-8BDEEA01B947}"/>
              </a:ext>
            </a:extLst>
          </p:cNvPr>
          <p:cNvSpPr/>
          <p:nvPr/>
        </p:nvSpPr>
        <p:spPr>
          <a:xfrm>
            <a:off x="4216160" y="804998"/>
            <a:ext cx="4214726" cy="925992"/>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E82E831E-F9F1-1998-205B-5625F5F0A9B3}"/>
              </a:ext>
            </a:extLst>
          </p:cNvPr>
          <p:cNvCxnSpPr/>
          <p:nvPr/>
        </p:nvCxnSpPr>
        <p:spPr>
          <a:xfrm>
            <a:off x="2007078" y="1940944"/>
            <a:ext cx="0" cy="1777042"/>
          </a:xfrm>
          <a:prstGeom prst="straightConnector1">
            <a:avLst/>
          </a:prstGeom>
          <a:ln w="38100">
            <a:tailEnd type="triangle"/>
          </a:ln>
        </p:spPr>
        <p:style>
          <a:lnRef idx="1">
            <a:schemeClr val="accent6"/>
          </a:lnRef>
          <a:fillRef idx="0">
            <a:schemeClr val="accent6"/>
          </a:fillRef>
          <a:effectRef idx="0">
            <a:schemeClr val="accent6"/>
          </a:effectRef>
          <a:fontRef idx="minor">
            <a:schemeClr val="tx1"/>
          </a:fontRef>
        </p:style>
      </p:cxnSp>
      <p:sp>
        <p:nvSpPr>
          <p:cNvPr id="9" name="TextBox 8">
            <a:extLst>
              <a:ext uri="{FF2B5EF4-FFF2-40B4-BE49-F238E27FC236}">
                <a16:creationId xmlns:a16="http://schemas.microsoft.com/office/drawing/2014/main" id="{B8ED6ABB-C14B-0CF4-A79C-89FF607FDA8F}"/>
              </a:ext>
            </a:extLst>
          </p:cNvPr>
          <p:cNvSpPr txBox="1"/>
          <p:nvPr/>
        </p:nvSpPr>
        <p:spPr>
          <a:xfrm>
            <a:off x="838200" y="4031411"/>
            <a:ext cx="1905000" cy="369332"/>
          </a:xfrm>
          <a:prstGeom prst="rect">
            <a:avLst/>
          </a:prstGeom>
          <a:noFill/>
          <a:ln w="38100">
            <a:solidFill>
              <a:schemeClr val="accent6"/>
            </a:solidFill>
          </a:ln>
        </p:spPr>
        <p:txBody>
          <a:bodyPr wrap="square" rtlCol="0">
            <a:spAutoFit/>
          </a:bodyPr>
          <a:lstStyle/>
          <a:p>
            <a:r>
              <a:rPr lang="en-GB" dirty="0"/>
              <a:t>do positive good</a:t>
            </a:r>
          </a:p>
        </p:txBody>
      </p:sp>
      <p:sp>
        <p:nvSpPr>
          <p:cNvPr id="10" name="TextBox 9">
            <a:extLst>
              <a:ext uri="{FF2B5EF4-FFF2-40B4-BE49-F238E27FC236}">
                <a16:creationId xmlns:a16="http://schemas.microsoft.com/office/drawing/2014/main" id="{F5F7898E-C7B8-C933-1D0B-96649E429E82}"/>
              </a:ext>
            </a:extLst>
          </p:cNvPr>
          <p:cNvSpPr txBox="1"/>
          <p:nvPr/>
        </p:nvSpPr>
        <p:spPr>
          <a:xfrm>
            <a:off x="5431766" y="4031411"/>
            <a:ext cx="1328468" cy="369332"/>
          </a:xfrm>
          <a:prstGeom prst="rect">
            <a:avLst/>
          </a:prstGeom>
          <a:noFill/>
          <a:ln w="38100">
            <a:solidFill>
              <a:schemeClr val="accent2"/>
            </a:solidFill>
          </a:ln>
        </p:spPr>
        <p:txBody>
          <a:bodyPr wrap="square" rtlCol="0">
            <a:spAutoFit/>
          </a:bodyPr>
          <a:lstStyle/>
          <a:p>
            <a:r>
              <a:rPr lang="en-GB" dirty="0"/>
              <a:t>do no harm</a:t>
            </a:r>
          </a:p>
        </p:txBody>
      </p:sp>
      <p:cxnSp>
        <p:nvCxnSpPr>
          <p:cNvPr id="11" name="Straight Arrow Connector 10">
            <a:extLst>
              <a:ext uri="{FF2B5EF4-FFF2-40B4-BE49-F238E27FC236}">
                <a16:creationId xmlns:a16="http://schemas.microsoft.com/office/drawing/2014/main" id="{D07C533F-5BA3-8E7B-60EE-0B70F092D1F0}"/>
              </a:ext>
            </a:extLst>
          </p:cNvPr>
          <p:cNvCxnSpPr/>
          <p:nvPr/>
        </p:nvCxnSpPr>
        <p:spPr>
          <a:xfrm>
            <a:off x="6096000" y="1940944"/>
            <a:ext cx="0" cy="1777042"/>
          </a:xfrm>
          <a:prstGeom prst="straightConnector1">
            <a:avLst/>
          </a:prstGeom>
          <a:ln w="38100">
            <a:solidFill>
              <a:schemeClr val="accent2"/>
            </a:solidFill>
            <a:tailEnd type="triangle"/>
          </a:ln>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284428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ppt_x"/>
                                          </p:val>
                                        </p:tav>
                                        <p:tav tm="100000">
                                          <p:val>
                                            <p:strVal val="#ppt_x"/>
                                          </p:val>
                                        </p:tav>
                                      </p:tavLst>
                                    </p:anim>
                                    <p:anim calcmode="lin" valueType="num">
                                      <p:cBhvr additive="base">
                                        <p:cTn id="3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F4F49-18BF-FFFA-2CC7-14218A726A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DB7BE5-C9F1-5093-7889-EF0AA1546925}"/>
              </a:ext>
            </a:extLst>
          </p:cNvPr>
          <p:cNvSpPr>
            <a:spLocks noGrp="1"/>
          </p:cNvSpPr>
          <p:nvPr>
            <p:ph type="title"/>
          </p:nvPr>
        </p:nvSpPr>
        <p:spPr/>
        <p:txBody>
          <a:bodyPr>
            <a:normAutofit fontScale="90000"/>
          </a:bodyPr>
          <a:lstStyle/>
          <a:p>
            <a:r>
              <a:rPr lang="en-GB" dirty="0"/>
              <a:t>Core Ethical Principles in Educational Research:</a:t>
            </a:r>
            <a:br>
              <a:rPr lang="en-GB" dirty="0"/>
            </a:br>
            <a:r>
              <a:rPr lang="en-GB" dirty="0"/>
              <a:t>Beneficence and Non‑Malfeasance</a:t>
            </a:r>
          </a:p>
        </p:txBody>
      </p:sp>
      <p:sp>
        <p:nvSpPr>
          <p:cNvPr id="3" name="Content Placeholder 2">
            <a:extLst>
              <a:ext uri="{FF2B5EF4-FFF2-40B4-BE49-F238E27FC236}">
                <a16:creationId xmlns:a16="http://schemas.microsoft.com/office/drawing/2014/main" id="{32059E85-9620-85ED-BFE1-047BDBB7E6C4}"/>
              </a:ext>
            </a:extLst>
          </p:cNvPr>
          <p:cNvSpPr>
            <a:spLocks noGrp="1"/>
          </p:cNvSpPr>
          <p:nvPr>
            <p:ph idx="1"/>
          </p:nvPr>
        </p:nvSpPr>
        <p:spPr>
          <a:xfrm>
            <a:off x="838200" y="2222441"/>
            <a:ext cx="10515600" cy="4351338"/>
          </a:xfrm>
        </p:spPr>
        <p:txBody>
          <a:bodyPr>
            <a:normAutofit lnSpcReduction="10000"/>
          </a:bodyPr>
          <a:lstStyle/>
          <a:p>
            <a:pPr marL="0" indent="0">
              <a:buNone/>
            </a:pPr>
            <a:r>
              <a:rPr lang="en-GB" dirty="0"/>
              <a:t>Researchers must:</a:t>
            </a:r>
          </a:p>
          <a:p>
            <a:r>
              <a:rPr lang="en-GB" dirty="0"/>
              <a:t>Maximise potential benefits</a:t>
            </a:r>
          </a:p>
          <a:p>
            <a:r>
              <a:rPr lang="en-GB" dirty="0"/>
              <a:t>Minimise potential harm</a:t>
            </a:r>
          </a:p>
          <a:p>
            <a:pPr marL="0" indent="0">
              <a:buNone/>
            </a:pPr>
            <a:endParaRPr lang="en-GB" dirty="0"/>
          </a:p>
          <a:p>
            <a:pPr marL="0" indent="0">
              <a:buNone/>
            </a:pPr>
            <a:r>
              <a:rPr lang="en-GB" dirty="0"/>
              <a:t>In educational research, harm can be subtle:</a:t>
            </a:r>
          </a:p>
          <a:p>
            <a:r>
              <a:rPr lang="en-GB" dirty="0"/>
              <a:t>Stress or embarrassment</a:t>
            </a:r>
          </a:p>
          <a:p>
            <a:r>
              <a:rPr lang="en-GB" dirty="0"/>
              <a:t>Breaches of confidentiality</a:t>
            </a:r>
          </a:p>
          <a:p>
            <a:r>
              <a:rPr lang="en-GB" dirty="0"/>
              <a:t>Misuse of student data</a:t>
            </a:r>
          </a:p>
          <a:p>
            <a:r>
              <a:rPr lang="en-GB" dirty="0"/>
              <a:t>Power imbalances between teacher‑researchers and students</a:t>
            </a:r>
          </a:p>
          <a:p>
            <a:endParaRPr lang="en-GB" dirty="0"/>
          </a:p>
        </p:txBody>
      </p:sp>
    </p:spTree>
    <p:extLst>
      <p:ext uri="{BB962C8B-B14F-4D97-AF65-F5344CB8AC3E}">
        <p14:creationId xmlns:p14="http://schemas.microsoft.com/office/powerpoint/2010/main" val="2479701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C32AC-BD38-D27B-72AB-EAF1B3AEFA9E}"/>
              </a:ext>
            </a:extLst>
          </p:cNvPr>
          <p:cNvSpPr>
            <a:spLocks noGrp="1"/>
          </p:cNvSpPr>
          <p:nvPr>
            <p:ph type="title"/>
          </p:nvPr>
        </p:nvSpPr>
        <p:spPr/>
        <p:txBody>
          <a:bodyPr>
            <a:normAutofit fontScale="90000"/>
          </a:bodyPr>
          <a:lstStyle/>
          <a:p>
            <a:r>
              <a:rPr lang="en-GB" dirty="0"/>
              <a:t>Core Ethical Principles in Educational Research:</a:t>
            </a:r>
            <a:br>
              <a:rPr lang="en-GB" dirty="0"/>
            </a:br>
            <a:r>
              <a:rPr lang="en-GB" dirty="0"/>
              <a:t>Justice</a:t>
            </a:r>
          </a:p>
        </p:txBody>
      </p:sp>
      <p:sp>
        <p:nvSpPr>
          <p:cNvPr id="3" name="Content Placeholder 2">
            <a:extLst>
              <a:ext uri="{FF2B5EF4-FFF2-40B4-BE49-F238E27FC236}">
                <a16:creationId xmlns:a16="http://schemas.microsoft.com/office/drawing/2014/main" id="{802BEC07-75D0-4DB2-B4DA-E7ECFD076E8E}"/>
              </a:ext>
            </a:extLst>
          </p:cNvPr>
          <p:cNvSpPr>
            <a:spLocks noGrp="1"/>
          </p:cNvSpPr>
          <p:nvPr>
            <p:ph idx="1"/>
          </p:nvPr>
        </p:nvSpPr>
        <p:spPr>
          <a:xfrm>
            <a:off x="838200" y="2141537"/>
            <a:ext cx="10515600" cy="4351338"/>
          </a:xfrm>
        </p:spPr>
        <p:txBody>
          <a:bodyPr/>
          <a:lstStyle/>
          <a:p>
            <a:pPr marL="0" indent="0">
              <a:buNone/>
            </a:pPr>
            <a:r>
              <a:rPr lang="en-GB" dirty="0"/>
              <a:t>Fairness in:</a:t>
            </a:r>
          </a:p>
          <a:p>
            <a:r>
              <a:rPr lang="en-GB" dirty="0"/>
              <a:t>Who is selected</a:t>
            </a:r>
          </a:p>
          <a:p>
            <a:r>
              <a:rPr lang="en-GB" dirty="0"/>
              <a:t>Who benefits</a:t>
            </a:r>
          </a:p>
          <a:p>
            <a:pPr marL="0" indent="0">
              <a:buNone/>
            </a:pPr>
            <a:endParaRPr lang="en-GB" dirty="0"/>
          </a:p>
          <a:p>
            <a:pPr marL="0" indent="0">
              <a:buNone/>
            </a:pPr>
            <a:r>
              <a:rPr lang="en-GB" dirty="0"/>
              <a:t>For example, it is unethical to involve disadvantaged students in research that benefits only privileged groups.</a:t>
            </a:r>
          </a:p>
          <a:p>
            <a:endParaRPr lang="en-GB" dirty="0"/>
          </a:p>
        </p:txBody>
      </p:sp>
    </p:spTree>
    <p:extLst>
      <p:ext uri="{BB962C8B-B14F-4D97-AF65-F5344CB8AC3E}">
        <p14:creationId xmlns:p14="http://schemas.microsoft.com/office/powerpoint/2010/main" val="181816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E6BCC-1E7D-2C5F-E84B-ED050F1601B3}"/>
              </a:ext>
            </a:extLst>
          </p:cNvPr>
          <p:cNvSpPr>
            <a:spLocks noGrp="1"/>
          </p:cNvSpPr>
          <p:nvPr>
            <p:ph type="title"/>
          </p:nvPr>
        </p:nvSpPr>
        <p:spPr/>
        <p:txBody>
          <a:bodyPr>
            <a:normAutofit fontScale="90000"/>
          </a:bodyPr>
          <a:lstStyle/>
          <a:p>
            <a:r>
              <a:rPr lang="en-GB" dirty="0"/>
              <a:t>Core Ethical Principles in Educational Research:</a:t>
            </a:r>
            <a:br>
              <a:rPr lang="en-GB" dirty="0"/>
            </a:br>
            <a:r>
              <a:rPr lang="en-GB" dirty="0"/>
              <a:t>Integrity and Transparency</a:t>
            </a:r>
          </a:p>
        </p:txBody>
      </p:sp>
      <p:sp>
        <p:nvSpPr>
          <p:cNvPr id="3" name="Content Placeholder 2">
            <a:extLst>
              <a:ext uri="{FF2B5EF4-FFF2-40B4-BE49-F238E27FC236}">
                <a16:creationId xmlns:a16="http://schemas.microsoft.com/office/drawing/2014/main" id="{1A903C83-D857-41A5-64EB-FB5FBA48761B}"/>
              </a:ext>
            </a:extLst>
          </p:cNvPr>
          <p:cNvSpPr>
            <a:spLocks noGrp="1"/>
          </p:cNvSpPr>
          <p:nvPr>
            <p:ph idx="1"/>
          </p:nvPr>
        </p:nvSpPr>
        <p:spPr>
          <a:xfrm>
            <a:off x="838200" y="2141537"/>
            <a:ext cx="10515600" cy="4351338"/>
          </a:xfrm>
        </p:spPr>
        <p:txBody>
          <a:bodyPr/>
          <a:lstStyle/>
          <a:p>
            <a:pPr marL="0" indent="0">
              <a:buNone/>
            </a:pPr>
            <a:r>
              <a:rPr lang="en-GB" dirty="0"/>
              <a:t>Researchers must:</a:t>
            </a:r>
          </a:p>
          <a:p>
            <a:r>
              <a:rPr lang="en-GB" dirty="0"/>
              <a:t>Report findings honestly</a:t>
            </a:r>
          </a:p>
          <a:p>
            <a:r>
              <a:rPr lang="en-GB" dirty="0"/>
              <a:t>Avoid fabrication or manipulation</a:t>
            </a:r>
          </a:p>
          <a:p>
            <a:r>
              <a:rPr lang="en-GB" dirty="0"/>
              <a:t>Disclose conflicts of interest</a:t>
            </a:r>
          </a:p>
          <a:p>
            <a:r>
              <a:rPr lang="en-GB" dirty="0"/>
              <a:t>Be transparent about methods and limitations</a:t>
            </a:r>
          </a:p>
          <a:p>
            <a:pPr marL="0" indent="0">
              <a:buNone/>
            </a:pPr>
            <a:endParaRPr lang="en-GB" dirty="0"/>
          </a:p>
          <a:p>
            <a:pPr marL="0" indent="0">
              <a:buNone/>
            </a:pPr>
            <a:r>
              <a:rPr lang="en-GB" dirty="0"/>
              <a:t>Educational research can influence policy and practice, so integrity is essential.</a:t>
            </a:r>
          </a:p>
          <a:p>
            <a:endParaRPr lang="en-GB" dirty="0"/>
          </a:p>
        </p:txBody>
      </p:sp>
    </p:spTree>
    <p:extLst>
      <p:ext uri="{BB962C8B-B14F-4D97-AF65-F5344CB8AC3E}">
        <p14:creationId xmlns:p14="http://schemas.microsoft.com/office/powerpoint/2010/main" val="3219570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F3B6AD-09B5-EA4B-11E3-307816A2A1BC}"/>
              </a:ext>
            </a:extLst>
          </p:cNvPr>
          <p:cNvPicPr>
            <a:picLocks noChangeAspect="1"/>
          </p:cNvPicPr>
          <p:nvPr/>
        </p:nvPicPr>
        <p:blipFill>
          <a:blip r:embed="rId2">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0097B-C4B9-3431-CA6B-1B93DD3B03ED}"/>
              </a:ext>
            </a:extLst>
          </p:cNvPr>
          <p:cNvSpPr>
            <a:spLocks noGrp="1"/>
          </p:cNvSpPr>
          <p:nvPr>
            <p:ph type="title"/>
          </p:nvPr>
        </p:nvSpPr>
        <p:spPr>
          <a:xfrm>
            <a:off x="838200" y="365125"/>
            <a:ext cx="10515600" cy="1325563"/>
          </a:xfrm>
        </p:spPr>
        <p:txBody>
          <a:bodyPr>
            <a:normAutofit/>
          </a:bodyPr>
          <a:lstStyle/>
          <a:p>
            <a:r>
              <a:rPr lang="en-GB" dirty="0"/>
              <a:t>Are there ethical challenges that are unique to educational research?</a:t>
            </a:r>
          </a:p>
        </p:txBody>
      </p:sp>
      <p:graphicFrame>
        <p:nvGraphicFramePr>
          <p:cNvPr id="5" name="Content Placeholder 2">
            <a:extLst>
              <a:ext uri="{FF2B5EF4-FFF2-40B4-BE49-F238E27FC236}">
                <a16:creationId xmlns:a16="http://schemas.microsoft.com/office/drawing/2014/main" id="{8747D954-D4B6-5584-AB1A-8E36EBFA9C5C}"/>
              </a:ext>
            </a:extLst>
          </p:cNvPr>
          <p:cNvGraphicFramePr>
            <a:graphicFrameLocks noGrp="1"/>
          </p:cNvGraphicFramePr>
          <p:nvPr>
            <p:ph idx="1"/>
            <p:extLst>
              <p:ext uri="{D42A27DB-BD31-4B8C-83A1-F6EECF244321}">
                <p14:modId xmlns:p14="http://schemas.microsoft.com/office/powerpoint/2010/main" val="2345683922"/>
              </p:ext>
            </p:extLst>
          </p:nvPr>
        </p:nvGraphicFramePr>
        <p:xfrm>
          <a:off x="838200" y="115291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38065D2-A9D9-890D-3358-6AAF405DEC84}"/>
              </a:ext>
            </a:extLst>
          </p:cNvPr>
          <p:cNvSpPr txBox="1"/>
          <p:nvPr/>
        </p:nvSpPr>
        <p:spPr>
          <a:xfrm>
            <a:off x="912962" y="4366369"/>
            <a:ext cx="2416834" cy="1754326"/>
          </a:xfrm>
          <a:prstGeom prst="rect">
            <a:avLst/>
          </a:prstGeom>
          <a:noFill/>
          <a:ln>
            <a:solidFill>
              <a:schemeClr val="accent1"/>
            </a:solidFill>
          </a:ln>
        </p:spPr>
        <p:txBody>
          <a:bodyPr wrap="square" rtlCol="0">
            <a:spAutoFit/>
          </a:bodyPr>
          <a:lstStyle/>
          <a:p>
            <a:pPr lvl="0" eaLnBrk="0" fontAlgn="base" hangingPunct="0">
              <a:spcBef>
                <a:spcPct val="0"/>
              </a:spcBef>
              <a:spcAft>
                <a:spcPct val="0"/>
              </a:spcAft>
            </a:pPr>
            <a:r>
              <a:rPr lang="en-US" altLang="en-US" dirty="0"/>
              <a:t>*How do we ensure genuine assent?</a:t>
            </a:r>
          </a:p>
          <a:p>
            <a:pPr lvl="0" eaLnBrk="0" fontAlgn="base" hangingPunct="0">
              <a:spcBef>
                <a:spcPct val="0"/>
              </a:spcBef>
              <a:spcAft>
                <a:spcPct val="0"/>
              </a:spcAft>
            </a:pPr>
            <a:r>
              <a:rPr lang="en-US" altLang="en-US" dirty="0"/>
              <a:t>*How do we avoid coercion when the researcher is also the teacher?</a:t>
            </a:r>
          </a:p>
        </p:txBody>
      </p:sp>
      <p:sp>
        <p:nvSpPr>
          <p:cNvPr id="9" name="TextBox 8">
            <a:extLst>
              <a:ext uri="{FF2B5EF4-FFF2-40B4-BE49-F238E27FC236}">
                <a16:creationId xmlns:a16="http://schemas.microsoft.com/office/drawing/2014/main" id="{455953E3-7D9D-FC0C-8C23-DC64A9E71226}"/>
              </a:ext>
            </a:extLst>
          </p:cNvPr>
          <p:cNvSpPr txBox="1"/>
          <p:nvPr/>
        </p:nvSpPr>
        <p:spPr>
          <a:xfrm>
            <a:off x="3623094" y="4317856"/>
            <a:ext cx="2628181" cy="2031325"/>
          </a:xfrm>
          <a:prstGeom prst="rect">
            <a:avLst/>
          </a:prstGeom>
          <a:noFill/>
          <a:ln>
            <a:solidFill>
              <a:schemeClr val="accent1"/>
            </a:solidFill>
          </a:ln>
        </p:spPr>
        <p:txBody>
          <a:bodyPr wrap="square" rtlCol="0">
            <a:spAutoFit/>
          </a:bodyPr>
          <a:lstStyle/>
          <a:p>
            <a:r>
              <a:rPr lang="en-GB" dirty="0"/>
              <a:t>*Students feeling pressured to participate</a:t>
            </a:r>
          </a:p>
          <a:p>
            <a:r>
              <a:rPr lang="en-GB" dirty="0"/>
              <a:t>*Grades or classroom relationships influencing consent</a:t>
            </a:r>
          </a:p>
          <a:p>
            <a:r>
              <a:rPr lang="en-GB" dirty="0"/>
              <a:t>*Difficulty maintaining objectivity</a:t>
            </a:r>
          </a:p>
        </p:txBody>
      </p:sp>
      <p:sp>
        <p:nvSpPr>
          <p:cNvPr id="11" name="TextBox 10">
            <a:extLst>
              <a:ext uri="{FF2B5EF4-FFF2-40B4-BE49-F238E27FC236}">
                <a16:creationId xmlns:a16="http://schemas.microsoft.com/office/drawing/2014/main" id="{D96023F6-2400-E457-93CA-EEA8F6B563CA}"/>
              </a:ext>
            </a:extLst>
          </p:cNvPr>
          <p:cNvSpPr txBox="1"/>
          <p:nvPr/>
        </p:nvSpPr>
        <p:spPr>
          <a:xfrm>
            <a:off x="6490658" y="4317856"/>
            <a:ext cx="2262277" cy="1754326"/>
          </a:xfrm>
          <a:prstGeom prst="rect">
            <a:avLst/>
          </a:prstGeom>
          <a:noFill/>
          <a:ln>
            <a:solidFill>
              <a:schemeClr val="accent1"/>
            </a:solidFill>
          </a:ln>
        </p:spPr>
        <p:txBody>
          <a:bodyPr wrap="square" rtlCol="0">
            <a:spAutoFit/>
          </a:bodyPr>
          <a:lstStyle/>
          <a:p>
            <a:r>
              <a:rPr lang="en-GB" dirty="0"/>
              <a:t>Educational data is often:</a:t>
            </a:r>
          </a:p>
          <a:p>
            <a:r>
              <a:rPr lang="en-GB" dirty="0"/>
              <a:t>*Personal</a:t>
            </a:r>
          </a:p>
          <a:p>
            <a:r>
              <a:rPr lang="en-GB" dirty="0"/>
              <a:t>*Sensitive</a:t>
            </a:r>
          </a:p>
          <a:p>
            <a:r>
              <a:rPr lang="en-GB" dirty="0"/>
              <a:t>*Linked to academic performance</a:t>
            </a:r>
          </a:p>
        </p:txBody>
      </p:sp>
      <p:sp>
        <p:nvSpPr>
          <p:cNvPr id="12" name="TextBox 11">
            <a:extLst>
              <a:ext uri="{FF2B5EF4-FFF2-40B4-BE49-F238E27FC236}">
                <a16:creationId xmlns:a16="http://schemas.microsoft.com/office/drawing/2014/main" id="{D8C75A54-6D00-F894-123E-D21B1BBF1EC1}"/>
              </a:ext>
            </a:extLst>
          </p:cNvPr>
          <p:cNvSpPr txBox="1"/>
          <p:nvPr/>
        </p:nvSpPr>
        <p:spPr>
          <a:xfrm>
            <a:off x="9115605" y="4316754"/>
            <a:ext cx="2938372" cy="2031325"/>
          </a:xfrm>
          <a:prstGeom prst="rect">
            <a:avLst/>
          </a:prstGeom>
          <a:noFill/>
          <a:ln>
            <a:solidFill>
              <a:schemeClr val="accent1"/>
            </a:solidFill>
          </a:ln>
        </p:spPr>
        <p:txBody>
          <a:bodyPr wrap="square" rtlCol="0">
            <a:spAutoFit/>
          </a:bodyPr>
          <a:lstStyle/>
          <a:p>
            <a:r>
              <a:rPr lang="en-GB" dirty="0"/>
              <a:t>When testing new teaching methods:</a:t>
            </a:r>
          </a:p>
          <a:p>
            <a:r>
              <a:rPr lang="en-GB" dirty="0"/>
              <a:t>*Is it fair to give one group a potentially better intervention than another?</a:t>
            </a:r>
          </a:p>
          <a:p>
            <a:r>
              <a:rPr lang="en-GB" dirty="0"/>
              <a:t>*How do we avoid disadvantaging groups?</a:t>
            </a:r>
          </a:p>
        </p:txBody>
      </p:sp>
    </p:spTree>
    <p:extLst>
      <p:ext uri="{BB962C8B-B14F-4D97-AF65-F5344CB8AC3E}">
        <p14:creationId xmlns:p14="http://schemas.microsoft.com/office/powerpoint/2010/main" val="229276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 calcmode="lin" valueType="num">
                                      <p:cBhvr additive="base">
                                        <p:cTn id="2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 calcmode="lin" valueType="num">
                                      <p:cBhvr additive="base">
                                        <p:cTn id="2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anim calcmode="lin" valueType="num">
                                      <p:cBhvr additive="base">
                                        <p:cTn id="31"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
                                            <p:txEl>
                                              <p:pRg st="1" end="1"/>
                                            </p:txEl>
                                          </p:spTgt>
                                        </p:tgtEl>
                                        <p:attrNameLst>
                                          <p:attrName>style.visibility</p:attrName>
                                        </p:attrNameLst>
                                      </p:cBhvr>
                                      <p:to>
                                        <p:strVal val="visible"/>
                                      </p:to>
                                    </p:set>
                                    <p:anim calcmode="lin" valueType="num">
                                      <p:cBhvr additive="base">
                                        <p:cTn id="41"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
                                            <p:txEl>
                                              <p:pRg st="1" end="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1">
                                            <p:txEl>
                                              <p:pRg st="2" end="2"/>
                                            </p:txEl>
                                          </p:spTgt>
                                        </p:tgtEl>
                                        <p:attrNameLst>
                                          <p:attrName>style.visibility</p:attrName>
                                        </p:attrNameLst>
                                      </p:cBhvr>
                                      <p:to>
                                        <p:strVal val="visible"/>
                                      </p:to>
                                    </p:set>
                                    <p:anim calcmode="lin" valueType="num">
                                      <p:cBhvr additive="base">
                                        <p:cTn id="45"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1">
                                            <p:txEl>
                                              <p:pRg st="2" end="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1">
                                            <p:txEl>
                                              <p:pRg st="3" end="3"/>
                                            </p:txEl>
                                          </p:spTgt>
                                        </p:tgtEl>
                                        <p:attrNameLst>
                                          <p:attrName>style.visibility</p:attrName>
                                        </p:attrNameLst>
                                      </p:cBhvr>
                                      <p:to>
                                        <p:strVal val="visible"/>
                                      </p:to>
                                    </p:set>
                                    <p:anim calcmode="lin" valueType="num">
                                      <p:cBhvr additive="base">
                                        <p:cTn id="4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0" end="0"/>
                                            </p:txEl>
                                          </p:spTgt>
                                        </p:tgtEl>
                                        <p:attrNameLst>
                                          <p:attrName>style.visibility</p:attrName>
                                        </p:attrNameLst>
                                      </p:cBhvr>
                                      <p:to>
                                        <p:strVal val="visible"/>
                                      </p:to>
                                    </p:set>
                                    <p:anim calcmode="lin" valueType="num">
                                      <p:cBhvr additive="base">
                                        <p:cTn id="5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2">
                                            <p:txEl>
                                              <p:pRg st="1" end="1"/>
                                            </p:txEl>
                                          </p:spTgt>
                                        </p:tgtEl>
                                        <p:attrNameLst>
                                          <p:attrName>style.visibility</p:attrName>
                                        </p:attrNameLst>
                                      </p:cBhvr>
                                      <p:to>
                                        <p:strVal val="visible"/>
                                      </p:to>
                                    </p:set>
                                    <p:anim calcmode="lin" valueType="num">
                                      <p:cBhvr additive="base">
                                        <p:cTn id="59"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12">
                                            <p:txEl>
                                              <p:pRg st="2" end="2"/>
                                            </p:txEl>
                                          </p:spTgt>
                                        </p:tgtEl>
                                        <p:attrNameLst>
                                          <p:attrName>style.visibility</p:attrName>
                                        </p:attrNameLst>
                                      </p:cBhvr>
                                      <p:to>
                                        <p:strVal val="visible"/>
                                      </p:to>
                                    </p:set>
                                    <p:anim calcmode="lin" valueType="num">
                                      <p:cBhvr additive="base">
                                        <p:cTn id="63"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F42F6F-FDA2-4441-805F-CF30FBC9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9B34A-9052-81AC-97C3-7BA36D891202}"/>
              </a:ext>
            </a:extLst>
          </p:cNvPr>
          <p:cNvSpPr>
            <a:spLocks noGrp="1"/>
          </p:cNvSpPr>
          <p:nvPr>
            <p:ph type="title"/>
          </p:nvPr>
        </p:nvSpPr>
        <p:spPr>
          <a:xfrm>
            <a:off x="9074601" y="431322"/>
            <a:ext cx="2794218" cy="1514185"/>
          </a:xfrm>
        </p:spPr>
        <p:txBody>
          <a:bodyPr vert="horz" lIns="91440" tIns="45720" rIns="91440" bIns="45720" rtlCol="0" anchor="t">
            <a:normAutofit fontScale="90000"/>
          </a:bodyPr>
          <a:lstStyle/>
          <a:p>
            <a:pPr algn="r"/>
            <a:r>
              <a:rPr lang="en-US" sz="4000" dirty="0">
                <a:solidFill>
                  <a:schemeClr val="tx2"/>
                </a:solidFill>
              </a:rPr>
              <a:t>UWTSD’s Guiding </a:t>
            </a:r>
            <a:br>
              <a:rPr lang="en-US" sz="4000" dirty="0">
                <a:solidFill>
                  <a:schemeClr val="tx2"/>
                </a:solidFill>
              </a:rPr>
            </a:br>
            <a:r>
              <a:rPr lang="en-US" sz="4000" dirty="0">
                <a:solidFill>
                  <a:schemeClr val="tx2"/>
                </a:solidFill>
              </a:rPr>
              <a:t>Principles for Research</a:t>
            </a:r>
          </a:p>
        </p:txBody>
      </p:sp>
      <p:grpSp>
        <p:nvGrpSpPr>
          <p:cNvPr id="13" name="Group 12">
            <a:extLst>
              <a:ext uri="{FF2B5EF4-FFF2-40B4-BE49-F238E27FC236}">
                <a16:creationId xmlns:a16="http://schemas.microsoft.com/office/drawing/2014/main" id="{18226A8C-7793-4AE1-93F3-C51E771AB9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8099" y="0"/>
            <a:ext cx="3743596" cy="3921836"/>
            <a:chOff x="8310716" y="0"/>
            <a:chExt cx="3878237" cy="4062888"/>
          </a:xfrm>
        </p:grpSpPr>
        <p:sp>
          <p:nvSpPr>
            <p:cNvPr id="14" name="Freeform: Shape 13">
              <a:extLst>
                <a:ext uri="{FF2B5EF4-FFF2-40B4-BE49-F238E27FC236}">
                  <a16:creationId xmlns:a16="http://schemas.microsoft.com/office/drawing/2014/main" id="{33835AF5-9945-4DCC-B810-B2A76714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0716" y="1"/>
              <a:ext cx="3878236" cy="4062887"/>
            </a:xfrm>
            <a:custGeom>
              <a:avLst/>
              <a:gdLst>
                <a:gd name="connsiteX0" fmla="*/ 458236 w 3878236"/>
                <a:gd name="connsiteY0" fmla="*/ 0 h 4062887"/>
                <a:gd name="connsiteX1" fmla="*/ 626135 w 3878236"/>
                <a:gd name="connsiteY1" fmla="*/ 0 h 4062887"/>
                <a:gd name="connsiteX2" fmla="*/ 541802 w 3878236"/>
                <a:gd name="connsiteY2" fmla="*/ 96785 h 4062887"/>
                <a:gd name="connsiteX3" fmla="*/ 393588 w 3878236"/>
                <a:gd name="connsiteY3" fmla="*/ 301059 h 4062887"/>
                <a:gd name="connsiteX4" fmla="*/ 267407 w 3878236"/>
                <a:gd name="connsiteY4" fmla="*/ 519085 h 4062887"/>
                <a:gd name="connsiteX5" fmla="*/ 239453 w 3878236"/>
                <a:gd name="connsiteY5" fmla="*/ 575472 h 4062887"/>
                <a:gd name="connsiteX6" fmla="*/ 225864 w 3878236"/>
                <a:gd name="connsiteY6" fmla="*/ 603893 h 4062887"/>
                <a:gd name="connsiteX7" fmla="*/ 212955 w 3878236"/>
                <a:gd name="connsiteY7" fmla="*/ 632590 h 4062887"/>
                <a:gd name="connsiteX8" fmla="*/ 188301 w 3878236"/>
                <a:gd name="connsiteY8" fmla="*/ 690444 h 4062887"/>
                <a:gd name="connsiteX9" fmla="*/ 165201 w 3878236"/>
                <a:gd name="connsiteY9" fmla="*/ 748939 h 4062887"/>
                <a:gd name="connsiteX10" fmla="*/ 90074 w 3878236"/>
                <a:gd name="connsiteY10" fmla="*/ 988511 h 4062887"/>
                <a:gd name="connsiteX11" fmla="*/ 29119 w 3878236"/>
                <a:gd name="connsiteY11" fmla="*/ 1484891 h 4062887"/>
                <a:gd name="connsiteX12" fmla="*/ 54743 w 3878236"/>
                <a:gd name="connsiteY12" fmla="*/ 1732714 h 4062887"/>
                <a:gd name="connsiteX13" fmla="*/ 132976 w 3878236"/>
                <a:gd name="connsiteY13" fmla="*/ 1969719 h 4062887"/>
                <a:gd name="connsiteX14" fmla="*/ 159959 w 3878236"/>
                <a:gd name="connsiteY14" fmla="*/ 2026381 h 4062887"/>
                <a:gd name="connsiteX15" fmla="*/ 189951 w 3878236"/>
                <a:gd name="connsiteY15" fmla="*/ 2081758 h 4062887"/>
                <a:gd name="connsiteX16" fmla="*/ 256439 w 3878236"/>
                <a:gd name="connsiteY16" fmla="*/ 2189121 h 4062887"/>
                <a:gd name="connsiteX17" fmla="*/ 329818 w 3878236"/>
                <a:gd name="connsiteY17" fmla="*/ 2292816 h 4062887"/>
                <a:gd name="connsiteX18" fmla="*/ 408438 w 3878236"/>
                <a:gd name="connsiteY18" fmla="*/ 2393577 h 4062887"/>
                <a:gd name="connsiteX19" fmla="*/ 572086 w 3878236"/>
                <a:gd name="connsiteY19" fmla="*/ 2592900 h 4062887"/>
                <a:gd name="connsiteX20" fmla="*/ 653909 w 3878236"/>
                <a:gd name="connsiteY20" fmla="*/ 2693936 h 4062887"/>
                <a:gd name="connsiteX21" fmla="*/ 733500 w 3878236"/>
                <a:gd name="connsiteY21" fmla="*/ 2796256 h 4062887"/>
                <a:gd name="connsiteX22" fmla="*/ 813091 w 3878236"/>
                <a:gd name="connsiteY22" fmla="*/ 2895093 h 4062887"/>
                <a:gd name="connsiteX23" fmla="*/ 896273 w 3878236"/>
                <a:gd name="connsiteY23" fmla="*/ 2990536 h 4062887"/>
                <a:gd name="connsiteX24" fmla="*/ 1072636 w 3878236"/>
                <a:gd name="connsiteY24" fmla="*/ 3170513 h 4062887"/>
                <a:gd name="connsiteX25" fmla="*/ 1468747 w 3878236"/>
                <a:gd name="connsiteY25" fmla="*/ 3470964 h 4062887"/>
                <a:gd name="connsiteX26" fmla="*/ 1687720 w 3878236"/>
                <a:gd name="connsiteY26" fmla="*/ 3583919 h 4062887"/>
                <a:gd name="connsiteX27" fmla="*/ 1918825 w 3878236"/>
                <a:gd name="connsiteY27" fmla="*/ 3669278 h 4062887"/>
                <a:gd name="connsiteX28" fmla="*/ 2159540 w 3878236"/>
                <a:gd name="connsiteY28" fmla="*/ 3728230 h 4062887"/>
                <a:gd name="connsiteX29" fmla="*/ 2407729 w 3878236"/>
                <a:gd name="connsiteY29" fmla="*/ 3761238 h 4062887"/>
                <a:gd name="connsiteX30" fmla="*/ 2660479 w 3878236"/>
                <a:gd name="connsiteY30" fmla="*/ 3771598 h 4062887"/>
                <a:gd name="connsiteX31" fmla="*/ 2723278 w 3878236"/>
                <a:gd name="connsiteY31" fmla="*/ 3771139 h 4062887"/>
                <a:gd name="connsiteX32" fmla="*/ 2754047 w 3878236"/>
                <a:gd name="connsiteY32" fmla="*/ 3770406 h 4062887"/>
                <a:gd name="connsiteX33" fmla="*/ 2784719 w 3878236"/>
                <a:gd name="connsiteY33" fmla="*/ 3768938 h 4062887"/>
                <a:gd name="connsiteX34" fmla="*/ 2906629 w 3878236"/>
                <a:gd name="connsiteY34" fmla="*/ 3758853 h 4062887"/>
                <a:gd name="connsiteX35" fmla="*/ 3376896 w 3878236"/>
                <a:gd name="connsiteY35" fmla="*/ 3638838 h 4062887"/>
                <a:gd name="connsiteX36" fmla="*/ 3599460 w 3878236"/>
                <a:gd name="connsiteY36" fmla="*/ 3534685 h 4062887"/>
                <a:gd name="connsiteX37" fmla="*/ 3814356 w 3878236"/>
                <a:gd name="connsiteY37" fmla="*/ 3407976 h 4062887"/>
                <a:gd name="connsiteX38" fmla="*/ 3878236 w 3878236"/>
                <a:gd name="connsiteY38" fmla="*/ 3364122 h 4062887"/>
                <a:gd name="connsiteX39" fmla="*/ 3878236 w 3878236"/>
                <a:gd name="connsiteY39" fmla="*/ 3711785 h 4062887"/>
                <a:gd name="connsiteX40" fmla="*/ 3754080 w 3878236"/>
                <a:gd name="connsiteY40" fmla="*/ 3788192 h 4062887"/>
                <a:gd name="connsiteX41" fmla="*/ 3499971 w 3878236"/>
                <a:gd name="connsiteY41" fmla="*/ 3910041 h 4062887"/>
                <a:gd name="connsiteX42" fmla="*/ 2943222 w 3878236"/>
                <a:gd name="connsiteY42" fmla="*/ 4051144 h 4062887"/>
                <a:gd name="connsiteX43" fmla="*/ 2799278 w 3878236"/>
                <a:gd name="connsiteY43" fmla="*/ 4061321 h 4062887"/>
                <a:gd name="connsiteX44" fmla="*/ 2763268 w 3878236"/>
                <a:gd name="connsiteY44" fmla="*/ 4062604 h 4062887"/>
                <a:gd name="connsiteX45" fmla="*/ 2727355 w 3878236"/>
                <a:gd name="connsiteY45" fmla="*/ 4062788 h 4062887"/>
                <a:gd name="connsiteX46" fmla="*/ 2656790 w 3878236"/>
                <a:gd name="connsiteY46" fmla="*/ 4061963 h 4062887"/>
                <a:gd name="connsiteX47" fmla="*/ 2516924 w 3878236"/>
                <a:gd name="connsiteY47" fmla="*/ 4056461 h 4062887"/>
                <a:gd name="connsiteX48" fmla="*/ 2376959 w 3878236"/>
                <a:gd name="connsiteY48" fmla="*/ 4043809 h 4062887"/>
                <a:gd name="connsiteX49" fmla="*/ 2098196 w 3878236"/>
                <a:gd name="connsiteY49" fmla="*/ 3998700 h 4062887"/>
                <a:gd name="connsiteX50" fmla="*/ 1825645 w 3878236"/>
                <a:gd name="connsiteY50" fmla="*/ 3920860 h 4062887"/>
                <a:gd name="connsiteX51" fmla="*/ 1566586 w 3878236"/>
                <a:gd name="connsiteY51" fmla="*/ 3807996 h 4062887"/>
                <a:gd name="connsiteX52" fmla="*/ 1328784 w 3878236"/>
                <a:gd name="connsiteY52" fmla="*/ 3661117 h 4062887"/>
                <a:gd name="connsiteX53" fmla="*/ 930925 w 3878236"/>
                <a:gd name="connsiteY53" fmla="*/ 3291079 h 4062887"/>
                <a:gd name="connsiteX54" fmla="*/ 769122 w 3878236"/>
                <a:gd name="connsiteY54" fmla="*/ 3081303 h 4062887"/>
                <a:gd name="connsiteX55" fmla="*/ 626149 w 3878236"/>
                <a:gd name="connsiteY55" fmla="*/ 2862544 h 4062887"/>
                <a:gd name="connsiteX56" fmla="*/ 559467 w 3878236"/>
                <a:gd name="connsiteY56" fmla="*/ 2753990 h 4062887"/>
                <a:gd name="connsiteX57" fmla="*/ 490165 w 3878236"/>
                <a:gd name="connsiteY57" fmla="*/ 2647269 h 4062887"/>
                <a:gd name="connsiteX58" fmla="*/ 345542 w 3878236"/>
                <a:gd name="connsiteY58" fmla="*/ 2434743 h 4062887"/>
                <a:gd name="connsiteX59" fmla="*/ 274784 w 3878236"/>
                <a:gd name="connsiteY59" fmla="*/ 2326648 h 4062887"/>
                <a:gd name="connsiteX60" fmla="*/ 207422 w 3878236"/>
                <a:gd name="connsiteY60" fmla="*/ 2216167 h 4062887"/>
                <a:gd name="connsiteX61" fmla="*/ 93956 w 3878236"/>
                <a:gd name="connsiteY61" fmla="*/ 1984388 h 4062887"/>
                <a:gd name="connsiteX62" fmla="*/ 22422 w 3878236"/>
                <a:gd name="connsiteY62" fmla="*/ 1738399 h 4062887"/>
                <a:gd name="connsiteX63" fmla="*/ 0 w 3878236"/>
                <a:gd name="connsiteY63" fmla="*/ 1484891 h 4062887"/>
                <a:gd name="connsiteX64" fmla="*/ 200337 w 3878236"/>
                <a:gd name="connsiteY64" fmla="*/ 491671 h 4062887"/>
                <a:gd name="connsiteX65" fmla="*/ 308076 w 3878236"/>
                <a:gd name="connsiteY65" fmla="*/ 256776 h 4062887"/>
                <a:gd name="connsiteX66" fmla="*/ 437072 w 3878236"/>
                <a:gd name="connsiteY66" fmla="*/ 30498 h 4062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3878236" h="4062887">
                  <a:moveTo>
                    <a:pt x="458236" y="0"/>
                  </a:moveTo>
                  <a:lnTo>
                    <a:pt x="626135" y="0"/>
                  </a:lnTo>
                  <a:lnTo>
                    <a:pt x="541802" y="96785"/>
                  </a:lnTo>
                  <a:cubicBezTo>
                    <a:pt x="489388" y="162616"/>
                    <a:pt x="439790" y="230737"/>
                    <a:pt x="393588" y="301059"/>
                  </a:cubicBezTo>
                  <a:cubicBezTo>
                    <a:pt x="348163" y="371748"/>
                    <a:pt x="305261" y="444179"/>
                    <a:pt x="267407" y="519085"/>
                  </a:cubicBezTo>
                  <a:cubicBezTo>
                    <a:pt x="257604" y="537697"/>
                    <a:pt x="248480" y="556584"/>
                    <a:pt x="239453" y="575472"/>
                  </a:cubicBezTo>
                  <a:lnTo>
                    <a:pt x="225864" y="603893"/>
                  </a:lnTo>
                  <a:lnTo>
                    <a:pt x="212955" y="632590"/>
                  </a:lnTo>
                  <a:cubicBezTo>
                    <a:pt x="204511" y="651753"/>
                    <a:pt x="195969" y="670915"/>
                    <a:pt x="188301" y="690444"/>
                  </a:cubicBezTo>
                  <a:cubicBezTo>
                    <a:pt x="180633" y="709972"/>
                    <a:pt x="172189" y="729227"/>
                    <a:pt x="165201" y="748939"/>
                  </a:cubicBezTo>
                  <a:cubicBezTo>
                    <a:pt x="135305" y="827237"/>
                    <a:pt x="109971" y="907186"/>
                    <a:pt x="90074" y="988511"/>
                  </a:cubicBezTo>
                  <a:cubicBezTo>
                    <a:pt x="49696" y="1150792"/>
                    <a:pt x="29022" y="1317842"/>
                    <a:pt x="29119" y="1484891"/>
                  </a:cubicBezTo>
                  <a:cubicBezTo>
                    <a:pt x="29604" y="1568141"/>
                    <a:pt x="37855" y="1651207"/>
                    <a:pt x="54743" y="1732714"/>
                  </a:cubicBezTo>
                  <a:cubicBezTo>
                    <a:pt x="72506" y="1814039"/>
                    <a:pt x="98227" y="1893621"/>
                    <a:pt x="132976" y="1969719"/>
                  </a:cubicBezTo>
                  <a:cubicBezTo>
                    <a:pt x="141226" y="1988882"/>
                    <a:pt x="150835" y="2007585"/>
                    <a:pt x="159959" y="2026381"/>
                  </a:cubicBezTo>
                  <a:cubicBezTo>
                    <a:pt x="169860" y="2044901"/>
                    <a:pt x="179274" y="2063604"/>
                    <a:pt x="189951" y="2081758"/>
                  </a:cubicBezTo>
                  <a:cubicBezTo>
                    <a:pt x="210334" y="2118432"/>
                    <a:pt x="233046" y="2154006"/>
                    <a:pt x="256439" y="2189121"/>
                  </a:cubicBezTo>
                  <a:cubicBezTo>
                    <a:pt x="279734" y="2224328"/>
                    <a:pt x="304679" y="2258617"/>
                    <a:pt x="329818" y="2292816"/>
                  </a:cubicBezTo>
                  <a:cubicBezTo>
                    <a:pt x="355345" y="2326740"/>
                    <a:pt x="381844" y="2360204"/>
                    <a:pt x="408438" y="2393577"/>
                  </a:cubicBezTo>
                  <a:cubicBezTo>
                    <a:pt x="461725" y="2460416"/>
                    <a:pt x="517440" y="2525879"/>
                    <a:pt x="572086" y="2592900"/>
                  </a:cubicBezTo>
                  <a:cubicBezTo>
                    <a:pt x="599554" y="2626273"/>
                    <a:pt x="626926" y="2659921"/>
                    <a:pt x="653909" y="2693936"/>
                  </a:cubicBezTo>
                  <a:cubicBezTo>
                    <a:pt x="680796" y="2727676"/>
                    <a:pt x="707487" y="2763525"/>
                    <a:pt x="733500" y="2796256"/>
                  </a:cubicBezTo>
                  <a:cubicBezTo>
                    <a:pt x="759319" y="2829813"/>
                    <a:pt x="786399" y="2862362"/>
                    <a:pt x="813091" y="2895093"/>
                  </a:cubicBezTo>
                  <a:cubicBezTo>
                    <a:pt x="840560" y="2927274"/>
                    <a:pt x="867834" y="2959455"/>
                    <a:pt x="896273" y="2990536"/>
                  </a:cubicBezTo>
                  <a:cubicBezTo>
                    <a:pt x="952764" y="3053066"/>
                    <a:pt x="1011486" y="3113302"/>
                    <a:pt x="1072636" y="3170513"/>
                  </a:cubicBezTo>
                  <a:cubicBezTo>
                    <a:pt x="1195128" y="3284660"/>
                    <a:pt x="1327328" y="3386522"/>
                    <a:pt x="1468747" y="3470964"/>
                  </a:cubicBezTo>
                  <a:cubicBezTo>
                    <a:pt x="1539603" y="3512956"/>
                    <a:pt x="1612303" y="3551463"/>
                    <a:pt x="1687720" y="3583919"/>
                  </a:cubicBezTo>
                  <a:cubicBezTo>
                    <a:pt x="1762652" y="3617292"/>
                    <a:pt x="1840010" y="3645440"/>
                    <a:pt x="1918825" y="3669278"/>
                  </a:cubicBezTo>
                  <a:cubicBezTo>
                    <a:pt x="1997640" y="3693207"/>
                    <a:pt x="2078007" y="3712553"/>
                    <a:pt x="2159540" y="3728230"/>
                  </a:cubicBezTo>
                  <a:cubicBezTo>
                    <a:pt x="2241170" y="3743633"/>
                    <a:pt x="2324158" y="3754177"/>
                    <a:pt x="2407729" y="3761238"/>
                  </a:cubicBezTo>
                  <a:cubicBezTo>
                    <a:pt x="2491299" y="3768389"/>
                    <a:pt x="2575743" y="3771506"/>
                    <a:pt x="2660479" y="3771598"/>
                  </a:cubicBezTo>
                  <a:cubicBezTo>
                    <a:pt x="2681638" y="3771598"/>
                    <a:pt x="2703089" y="3771964"/>
                    <a:pt x="2723278" y="3771139"/>
                  </a:cubicBezTo>
                  <a:lnTo>
                    <a:pt x="2754047" y="3770406"/>
                  </a:lnTo>
                  <a:lnTo>
                    <a:pt x="2784719" y="3768938"/>
                  </a:lnTo>
                  <a:cubicBezTo>
                    <a:pt x="2825582" y="3767197"/>
                    <a:pt x="2866251" y="3763346"/>
                    <a:pt x="2906629" y="3758853"/>
                  </a:cubicBezTo>
                  <a:cubicBezTo>
                    <a:pt x="3068334" y="3740150"/>
                    <a:pt x="3225672" y="3699166"/>
                    <a:pt x="3376896" y="3638838"/>
                  </a:cubicBezTo>
                  <a:cubicBezTo>
                    <a:pt x="3452702" y="3608949"/>
                    <a:pt x="3526664" y="3573467"/>
                    <a:pt x="3599460" y="3534685"/>
                  </a:cubicBezTo>
                  <a:cubicBezTo>
                    <a:pt x="3672354" y="3496085"/>
                    <a:pt x="3743888" y="3453269"/>
                    <a:pt x="3814356" y="3407976"/>
                  </a:cubicBezTo>
                  <a:lnTo>
                    <a:pt x="3878236" y="3364122"/>
                  </a:lnTo>
                  <a:lnTo>
                    <a:pt x="3878236" y="3711785"/>
                  </a:lnTo>
                  <a:lnTo>
                    <a:pt x="3754080" y="3788192"/>
                  </a:lnTo>
                  <a:cubicBezTo>
                    <a:pt x="3672450" y="3832843"/>
                    <a:pt x="3588007" y="3874284"/>
                    <a:pt x="3499971" y="3910041"/>
                  </a:cubicBezTo>
                  <a:cubicBezTo>
                    <a:pt x="3324482" y="3982472"/>
                    <a:pt x="3134920" y="4030882"/>
                    <a:pt x="2943222" y="4051144"/>
                  </a:cubicBezTo>
                  <a:cubicBezTo>
                    <a:pt x="2895272" y="4055911"/>
                    <a:pt x="2847227" y="4059763"/>
                    <a:pt x="2799278" y="4061321"/>
                  </a:cubicBezTo>
                  <a:lnTo>
                    <a:pt x="2763268" y="4062604"/>
                  </a:lnTo>
                  <a:lnTo>
                    <a:pt x="2727355" y="4062788"/>
                  </a:lnTo>
                  <a:cubicBezTo>
                    <a:pt x="2703089" y="4063155"/>
                    <a:pt x="2680085" y="4062421"/>
                    <a:pt x="2656790" y="4061963"/>
                  </a:cubicBezTo>
                  <a:cubicBezTo>
                    <a:pt x="2610297" y="4061413"/>
                    <a:pt x="2563514" y="4058754"/>
                    <a:pt x="2516924" y="4056461"/>
                  </a:cubicBezTo>
                  <a:cubicBezTo>
                    <a:pt x="2470237" y="4052795"/>
                    <a:pt x="2423549" y="4049402"/>
                    <a:pt x="2376959" y="4043809"/>
                  </a:cubicBezTo>
                  <a:cubicBezTo>
                    <a:pt x="2283683" y="4033265"/>
                    <a:pt x="2190503" y="4018871"/>
                    <a:pt x="2098196" y="3998700"/>
                  </a:cubicBezTo>
                  <a:cubicBezTo>
                    <a:pt x="2005891" y="3978530"/>
                    <a:pt x="1914652" y="3952583"/>
                    <a:pt x="1825645" y="3920860"/>
                  </a:cubicBezTo>
                  <a:cubicBezTo>
                    <a:pt x="1736639" y="3889045"/>
                    <a:pt x="1649963" y="3851089"/>
                    <a:pt x="1566586" y="3807996"/>
                  </a:cubicBezTo>
                  <a:cubicBezTo>
                    <a:pt x="1483501" y="3764263"/>
                    <a:pt x="1403716" y="3715395"/>
                    <a:pt x="1328784" y="3661117"/>
                  </a:cubicBezTo>
                  <a:cubicBezTo>
                    <a:pt x="1178337" y="3553113"/>
                    <a:pt x="1046527" y="3426497"/>
                    <a:pt x="930925" y="3291079"/>
                  </a:cubicBezTo>
                  <a:cubicBezTo>
                    <a:pt x="873367" y="3223048"/>
                    <a:pt x="819789" y="3152818"/>
                    <a:pt x="769122" y="3081303"/>
                  </a:cubicBezTo>
                  <a:cubicBezTo>
                    <a:pt x="718358" y="3009790"/>
                    <a:pt x="670992" y="2936717"/>
                    <a:pt x="626149" y="2862544"/>
                  </a:cubicBezTo>
                  <a:cubicBezTo>
                    <a:pt x="603243" y="2825046"/>
                    <a:pt x="582277" y="2789930"/>
                    <a:pt x="559467" y="2753990"/>
                  </a:cubicBezTo>
                  <a:cubicBezTo>
                    <a:pt x="536852" y="2718325"/>
                    <a:pt x="513849" y="2682660"/>
                    <a:pt x="490165" y="2647269"/>
                  </a:cubicBezTo>
                  <a:lnTo>
                    <a:pt x="345542" y="2434743"/>
                  </a:lnTo>
                  <a:cubicBezTo>
                    <a:pt x="321567" y="2398987"/>
                    <a:pt x="297884" y="2363046"/>
                    <a:pt x="274784" y="2326648"/>
                  </a:cubicBezTo>
                  <a:cubicBezTo>
                    <a:pt x="251682" y="2290248"/>
                    <a:pt x="228776" y="2253759"/>
                    <a:pt x="207422" y="2216167"/>
                  </a:cubicBezTo>
                  <a:cubicBezTo>
                    <a:pt x="164618" y="2141353"/>
                    <a:pt x="125308" y="2064338"/>
                    <a:pt x="93956" y="1984388"/>
                  </a:cubicBezTo>
                  <a:cubicBezTo>
                    <a:pt x="62023" y="1904715"/>
                    <a:pt x="38340" y="1822107"/>
                    <a:pt x="22422" y="1738399"/>
                  </a:cubicBezTo>
                  <a:cubicBezTo>
                    <a:pt x="7183" y="1654692"/>
                    <a:pt x="0" y="1569700"/>
                    <a:pt x="0" y="1484891"/>
                  </a:cubicBezTo>
                  <a:cubicBezTo>
                    <a:pt x="1262" y="1146758"/>
                    <a:pt x="70468" y="809542"/>
                    <a:pt x="200337" y="491671"/>
                  </a:cubicBezTo>
                  <a:cubicBezTo>
                    <a:pt x="232950" y="412273"/>
                    <a:pt x="268280" y="333607"/>
                    <a:pt x="308076" y="256776"/>
                  </a:cubicBezTo>
                  <a:cubicBezTo>
                    <a:pt x="347290" y="179668"/>
                    <a:pt x="390482" y="104213"/>
                    <a:pt x="437072" y="3049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5D01A87-EFF2-48AC-9C6B-C4653A804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29928" y="0"/>
              <a:ext cx="3859024" cy="3823730"/>
            </a:xfrm>
            <a:custGeom>
              <a:avLst/>
              <a:gdLst>
                <a:gd name="connsiteX0" fmla="*/ 517815 w 3859024"/>
                <a:gd name="connsiteY0" fmla="*/ 0 h 3823730"/>
                <a:gd name="connsiteX1" fmla="*/ 810951 w 3859024"/>
                <a:gd name="connsiteY1" fmla="*/ 0 h 3823730"/>
                <a:gd name="connsiteX2" fmla="*/ 657209 w 3859024"/>
                <a:gd name="connsiteY2" fmla="*/ 169897 h 3823730"/>
                <a:gd name="connsiteX3" fmla="*/ 398052 w 3859024"/>
                <a:gd name="connsiteY3" fmla="*/ 551580 h 3823730"/>
                <a:gd name="connsiteX4" fmla="*/ 222175 w 3859024"/>
                <a:gd name="connsiteY4" fmla="*/ 973513 h 3823730"/>
                <a:gd name="connsiteX5" fmla="*/ 158212 w 3859024"/>
                <a:gd name="connsiteY5" fmla="*/ 1423317 h 3823730"/>
                <a:gd name="connsiteX6" fmla="*/ 185195 w 3859024"/>
                <a:gd name="connsiteY6" fmla="*/ 1643544 h 3823730"/>
                <a:gd name="connsiteX7" fmla="*/ 264883 w 3859024"/>
                <a:gd name="connsiteY7" fmla="*/ 1849559 h 3823730"/>
                <a:gd name="connsiteX8" fmla="*/ 320500 w 3859024"/>
                <a:gd name="connsiteY8" fmla="*/ 1946562 h 3823730"/>
                <a:gd name="connsiteX9" fmla="*/ 384367 w 3859024"/>
                <a:gd name="connsiteY9" fmla="*/ 2040447 h 3823730"/>
                <a:gd name="connsiteX10" fmla="*/ 531902 w 3859024"/>
                <a:gd name="connsiteY10" fmla="*/ 2221891 h 3823730"/>
                <a:gd name="connsiteX11" fmla="*/ 691569 w 3859024"/>
                <a:gd name="connsiteY11" fmla="*/ 2404710 h 3823730"/>
                <a:gd name="connsiteX12" fmla="*/ 770966 w 3859024"/>
                <a:gd name="connsiteY12" fmla="*/ 2500153 h 3823730"/>
                <a:gd name="connsiteX13" fmla="*/ 809112 w 3859024"/>
                <a:gd name="connsiteY13" fmla="*/ 2547004 h 3823730"/>
                <a:gd name="connsiteX14" fmla="*/ 846480 w 3859024"/>
                <a:gd name="connsiteY14" fmla="*/ 2591838 h 3823730"/>
                <a:gd name="connsiteX15" fmla="*/ 1167563 w 3859024"/>
                <a:gd name="connsiteY15" fmla="*/ 2923186 h 3823730"/>
                <a:gd name="connsiteX16" fmla="*/ 1338296 w 3859024"/>
                <a:gd name="connsiteY16" fmla="*/ 3072266 h 3823730"/>
                <a:gd name="connsiteX17" fmla="*/ 1517085 w 3859024"/>
                <a:gd name="connsiteY17" fmla="*/ 3209700 h 3823730"/>
                <a:gd name="connsiteX18" fmla="*/ 1916496 w 3859024"/>
                <a:gd name="connsiteY18" fmla="*/ 3427085 h 3823730"/>
                <a:gd name="connsiteX19" fmla="*/ 2139934 w 3859024"/>
                <a:gd name="connsiteY19" fmla="*/ 3488513 h 3823730"/>
                <a:gd name="connsiteX20" fmla="*/ 2197200 w 3859024"/>
                <a:gd name="connsiteY20" fmla="*/ 3499332 h 3823730"/>
                <a:gd name="connsiteX21" fmla="*/ 2254952 w 3859024"/>
                <a:gd name="connsiteY21" fmla="*/ 3508409 h 3823730"/>
                <a:gd name="connsiteX22" fmla="*/ 2371524 w 3859024"/>
                <a:gd name="connsiteY22" fmla="*/ 3521428 h 3823730"/>
                <a:gd name="connsiteX23" fmla="*/ 2430150 w 3859024"/>
                <a:gd name="connsiteY23" fmla="*/ 3525646 h 3823730"/>
                <a:gd name="connsiteX24" fmla="*/ 2488970 w 3859024"/>
                <a:gd name="connsiteY24" fmla="*/ 3528580 h 3823730"/>
                <a:gd name="connsiteX25" fmla="*/ 2547984 w 3859024"/>
                <a:gd name="connsiteY25" fmla="*/ 3529863 h 3823730"/>
                <a:gd name="connsiteX26" fmla="*/ 2607095 w 3859024"/>
                <a:gd name="connsiteY26" fmla="*/ 3529589 h 3823730"/>
                <a:gd name="connsiteX27" fmla="*/ 2636698 w 3859024"/>
                <a:gd name="connsiteY27" fmla="*/ 3529313 h 3823730"/>
                <a:gd name="connsiteX28" fmla="*/ 2665235 w 3859024"/>
                <a:gd name="connsiteY28" fmla="*/ 3528121 h 3823730"/>
                <a:gd name="connsiteX29" fmla="*/ 2693674 w 3859024"/>
                <a:gd name="connsiteY29" fmla="*/ 3526746 h 3823730"/>
                <a:gd name="connsiteX30" fmla="*/ 2722016 w 3859024"/>
                <a:gd name="connsiteY30" fmla="*/ 3524546 h 3823730"/>
                <a:gd name="connsiteX31" fmla="*/ 2834415 w 3859024"/>
                <a:gd name="connsiteY31" fmla="*/ 3511435 h 3823730"/>
                <a:gd name="connsiteX32" fmla="*/ 3262556 w 3859024"/>
                <a:gd name="connsiteY32" fmla="*/ 3378675 h 3823730"/>
                <a:gd name="connsiteX33" fmla="*/ 3658086 w 3859024"/>
                <a:gd name="connsiteY33" fmla="*/ 3145979 h 3823730"/>
                <a:gd name="connsiteX34" fmla="*/ 3753983 w 3859024"/>
                <a:gd name="connsiteY34" fmla="*/ 3077583 h 3823730"/>
                <a:gd name="connsiteX35" fmla="*/ 3849881 w 3859024"/>
                <a:gd name="connsiteY35" fmla="*/ 3006894 h 3823730"/>
                <a:gd name="connsiteX36" fmla="*/ 3859024 w 3859024"/>
                <a:gd name="connsiteY36" fmla="*/ 2999988 h 3823730"/>
                <a:gd name="connsiteX37" fmla="*/ 3859024 w 3859024"/>
                <a:gd name="connsiteY37" fmla="*/ 3461786 h 3823730"/>
                <a:gd name="connsiteX38" fmla="*/ 3652845 w 3859024"/>
                <a:gd name="connsiteY38" fmla="*/ 3578823 h 3823730"/>
                <a:gd name="connsiteX39" fmla="*/ 3408248 w 3859024"/>
                <a:gd name="connsiteY39" fmla="*/ 3688569 h 3823730"/>
                <a:gd name="connsiteX40" fmla="*/ 2875958 w 3859024"/>
                <a:gd name="connsiteY40" fmla="*/ 3814819 h 3823730"/>
                <a:gd name="connsiteX41" fmla="*/ 2738905 w 3859024"/>
                <a:gd name="connsiteY41" fmla="*/ 3822979 h 3823730"/>
                <a:gd name="connsiteX42" fmla="*/ 2704642 w 3859024"/>
                <a:gd name="connsiteY42" fmla="*/ 3823712 h 3823730"/>
                <a:gd name="connsiteX43" fmla="*/ 2670476 w 3859024"/>
                <a:gd name="connsiteY43" fmla="*/ 3823529 h 3823730"/>
                <a:gd name="connsiteX44" fmla="*/ 2636408 w 3859024"/>
                <a:gd name="connsiteY44" fmla="*/ 3823162 h 3823730"/>
                <a:gd name="connsiteX45" fmla="*/ 2603310 w 3859024"/>
                <a:gd name="connsiteY45" fmla="*/ 3821971 h 3823730"/>
                <a:gd name="connsiteX46" fmla="*/ 2338911 w 3859024"/>
                <a:gd name="connsiteY46" fmla="*/ 3802074 h 3823730"/>
                <a:gd name="connsiteX47" fmla="*/ 2076164 w 3859024"/>
                <a:gd name="connsiteY47" fmla="*/ 3758250 h 3823730"/>
                <a:gd name="connsiteX48" fmla="*/ 1818075 w 3859024"/>
                <a:gd name="connsiteY48" fmla="*/ 3689578 h 3823730"/>
                <a:gd name="connsiteX49" fmla="*/ 1324027 w 3859024"/>
                <a:gd name="connsiteY49" fmla="*/ 3483104 h 3823730"/>
                <a:gd name="connsiteX50" fmla="*/ 907727 w 3859024"/>
                <a:gd name="connsiteY50" fmla="*/ 3161658 h 3823730"/>
                <a:gd name="connsiteX51" fmla="*/ 738935 w 3859024"/>
                <a:gd name="connsiteY51" fmla="*/ 2968204 h 3823730"/>
                <a:gd name="connsiteX52" fmla="*/ 591498 w 3859024"/>
                <a:gd name="connsiteY52" fmla="*/ 2763380 h 3823730"/>
                <a:gd name="connsiteX53" fmla="*/ 557041 w 3859024"/>
                <a:gd name="connsiteY53" fmla="*/ 2711212 h 3823730"/>
                <a:gd name="connsiteX54" fmla="*/ 524137 w 3859024"/>
                <a:gd name="connsiteY54" fmla="*/ 2660602 h 3823730"/>
                <a:gd name="connsiteX55" fmla="*/ 459202 w 3859024"/>
                <a:gd name="connsiteY55" fmla="*/ 2562498 h 3823730"/>
                <a:gd name="connsiteX56" fmla="*/ 324673 w 3859024"/>
                <a:gd name="connsiteY56" fmla="*/ 2362077 h 3823730"/>
                <a:gd name="connsiteX57" fmla="*/ 193348 w 3859024"/>
                <a:gd name="connsiteY57" fmla="*/ 2150193 h 3823730"/>
                <a:gd name="connsiteX58" fmla="*/ 134141 w 3859024"/>
                <a:gd name="connsiteY58" fmla="*/ 2037880 h 3823730"/>
                <a:gd name="connsiteX59" fmla="*/ 83862 w 3859024"/>
                <a:gd name="connsiteY59" fmla="*/ 1920339 h 3823730"/>
                <a:gd name="connsiteX60" fmla="*/ 45329 w 3859024"/>
                <a:gd name="connsiteY60" fmla="*/ 1798399 h 3823730"/>
                <a:gd name="connsiteX61" fmla="*/ 30963 w 3859024"/>
                <a:gd name="connsiteY61" fmla="*/ 1736238 h 3823730"/>
                <a:gd name="connsiteX62" fmla="*/ 24655 w 3859024"/>
                <a:gd name="connsiteY62" fmla="*/ 1705064 h 3823730"/>
                <a:gd name="connsiteX63" fmla="*/ 19413 w 3859024"/>
                <a:gd name="connsiteY63" fmla="*/ 1673800 h 3823730"/>
                <a:gd name="connsiteX64" fmla="*/ 0 w 3859024"/>
                <a:gd name="connsiteY64" fmla="*/ 1423317 h 3823730"/>
                <a:gd name="connsiteX65" fmla="*/ 53870 w 3859024"/>
                <a:gd name="connsiteY65" fmla="*/ 935280 h 3823730"/>
                <a:gd name="connsiteX66" fmla="*/ 215770 w 3859024"/>
                <a:gd name="connsiteY66" fmla="*/ 467689 h 3823730"/>
                <a:gd name="connsiteX67" fmla="*/ 480592 w 3859024"/>
                <a:gd name="connsiteY67" fmla="*/ 43968 h 382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859024" h="3823730">
                  <a:moveTo>
                    <a:pt x="517815" y="0"/>
                  </a:moveTo>
                  <a:lnTo>
                    <a:pt x="810951" y="0"/>
                  </a:lnTo>
                  <a:lnTo>
                    <a:pt x="657209" y="169897"/>
                  </a:lnTo>
                  <a:cubicBezTo>
                    <a:pt x="558303" y="289087"/>
                    <a:pt x="471043" y="416896"/>
                    <a:pt x="398052" y="551580"/>
                  </a:cubicBezTo>
                  <a:cubicBezTo>
                    <a:pt x="325062" y="686173"/>
                    <a:pt x="264301" y="827092"/>
                    <a:pt x="222175" y="973513"/>
                  </a:cubicBezTo>
                  <a:cubicBezTo>
                    <a:pt x="179954" y="1119567"/>
                    <a:pt x="158114" y="1271396"/>
                    <a:pt x="158212" y="1423317"/>
                  </a:cubicBezTo>
                  <a:cubicBezTo>
                    <a:pt x="159085" y="1497949"/>
                    <a:pt x="166850" y="1572030"/>
                    <a:pt x="185195" y="1643544"/>
                  </a:cubicBezTo>
                  <a:cubicBezTo>
                    <a:pt x="203249" y="1715150"/>
                    <a:pt x="231300" y="1783638"/>
                    <a:pt x="264883" y="1849559"/>
                  </a:cubicBezTo>
                  <a:cubicBezTo>
                    <a:pt x="281869" y="1882474"/>
                    <a:pt x="300700" y="1914747"/>
                    <a:pt x="320500" y="1946562"/>
                  </a:cubicBezTo>
                  <a:cubicBezTo>
                    <a:pt x="340592" y="1978284"/>
                    <a:pt x="362043" y="2009549"/>
                    <a:pt x="384367" y="2040447"/>
                  </a:cubicBezTo>
                  <a:cubicBezTo>
                    <a:pt x="429598" y="2102059"/>
                    <a:pt x="479876" y="2161837"/>
                    <a:pt x="531902" y="2221891"/>
                  </a:cubicBezTo>
                  <a:cubicBezTo>
                    <a:pt x="583927" y="2282036"/>
                    <a:pt x="638282" y="2342181"/>
                    <a:pt x="691569" y="2404710"/>
                  </a:cubicBezTo>
                  <a:cubicBezTo>
                    <a:pt x="718261" y="2435882"/>
                    <a:pt x="744662" y="2467788"/>
                    <a:pt x="770966" y="2500153"/>
                  </a:cubicBezTo>
                  <a:lnTo>
                    <a:pt x="809112" y="2547004"/>
                  </a:lnTo>
                  <a:cubicBezTo>
                    <a:pt x="821632" y="2561949"/>
                    <a:pt x="833571" y="2577261"/>
                    <a:pt x="846480" y="2591838"/>
                  </a:cubicBezTo>
                  <a:cubicBezTo>
                    <a:pt x="947232" y="2710478"/>
                    <a:pt x="1056523" y="2819674"/>
                    <a:pt x="1167563" y="2923186"/>
                  </a:cubicBezTo>
                  <a:cubicBezTo>
                    <a:pt x="1223374" y="2974713"/>
                    <a:pt x="1280155" y="3024498"/>
                    <a:pt x="1338296" y="3072266"/>
                  </a:cubicBezTo>
                  <a:cubicBezTo>
                    <a:pt x="1396436" y="3120033"/>
                    <a:pt x="1455644" y="3166242"/>
                    <a:pt x="1517085" y="3209700"/>
                  </a:cubicBezTo>
                  <a:cubicBezTo>
                    <a:pt x="1639480" y="3296801"/>
                    <a:pt x="1771485" y="3374641"/>
                    <a:pt x="1916496" y="3427085"/>
                  </a:cubicBezTo>
                  <a:cubicBezTo>
                    <a:pt x="1988808" y="3453307"/>
                    <a:pt x="2063740" y="3473385"/>
                    <a:pt x="2139934" y="3488513"/>
                  </a:cubicBezTo>
                  <a:cubicBezTo>
                    <a:pt x="2159055" y="3492089"/>
                    <a:pt x="2177982" y="3496216"/>
                    <a:pt x="2197200" y="3499332"/>
                  </a:cubicBezTo>
                  <a:lnTo>
                    <a:pt x="2254952" y="3508409"/>
                  </a:lnTo>
                  <a:cubicBezTo>
                    <a:pt x="2293680" y="3513268"/>
                    <a:pt x="2332409" y="3518403"/>
                    <a:pt x="2371524" y="3521428"/>
                  </a:cubicBezTo>
                  <a:cubicBezTo>
                    <a:pt x="2391034" y="3523170"/>
                    <a:pt x="2410544" y="3524821"/>
                    <a:pt x="2430150" y="3525646"/>
                  </a:cubicBezTo>
                  <a:cubicBezTo>
                    <a:pt x="2449757" y="3526562"/>
                    <a:pt x="2469266" y="3528029"/>
                    <a:pt x="2488970" y="3528580"/>
                  </a:cubicBezTo>
                  <a:lnTo>
                    <a:pt x="2547984" y="3529863"/>
                  </a:lnTo>
                  <a:cubicBezTo>
                    <a:pt x="2567590" y="3530321"/>
                    <a:pt x="2587391" y="3529680"/>
                    <a:pt x="2607095" y="3529589"/>
                  </a:cubicBezTo>
                  <a:lnTo>
                    <a:pt x="2636698" y="3529313"/>
                  </a:lnTo>
                  <a:cubicBezTo>
                    <a:pt x="2646308" y="3529038"/>
                    <a:pt x="2655723" y="3528489"/>
                    <a:pt x="2665235" y="3528121"/>
                  </a:cubicBezTo>
                  <a:cubicBezTo>
                    <a:pt x="2674747" y="3527663"/>
                    <a:pt x="2684260" y="3527388"/>
                    <a:pt x="2693674" y="3526746"/>
                  </a:cubicBezTo>
                  <a:lnTo>
                    <a:pt x="2722016" y="3524546"/>
                  </a:lnTo>
                  <a:cubicBezTo>
                    <a:pt x="2759774" y="3521703"/>
                    <a:pt x="2797240" y="3516936"/>
                    <a:pt x="2834415" y="3511435"/>
                  </a:cubicBezTo>
                  <a:cubicBezTo>
                    <a:pt x="2983212" y="3488147"/>
                    <a:pt x="3126281" y="3442580"/>
                    <a:pt x="3262556" y="3378675"/>
                  </a:cubicBezTo>
                  <a:cubicBezTo>
                    <a:pt x="3399318" y="3315505"/>
                    <a:pt x="3529478" y="3234639"/>
                    <a:pt x="3658086" y="3145979"/>
                  </a:cubicBezTo>
                  <a:cubicBezTo>
                    <a:pt x="3690214" y="3123884"/>
                    <a:pt x="3722147" y="3100779"/>
                    <a:pt x="3753983" y="3077583"/>
                  </a:cubicBezTo>
                  <a:cubicBezTo>
                    <a:pt x="3786014" y="3054387"/>
                    <a:pt x="3817948" y="3030824"/>
                    <a:pt x="3849881" y="3006894"/>
                  </a:cubicBezTo>
                  <a:lnTo>
                    <a:pt x="3859024" y="2999988"/>
                  </a:lnTo>
                  <a:lnTo>
                    <a:pt x="3859024" y="3461786"/>
                  </a:lnTo>
                  <a:lnTo>
                    <a:pt x="3652845" y="3578823"/>
                  </a:lnTo>
                  <a:cubicBezTo>
                    <a:pt x="3574224" y="3619073"/>
                    <a:pt x="3492886" y="3656479"/>
                    <a:pt x="3408248" y="3688569"/>
                  </a:cubicBezTo>
                  <a:cubicBezTo>
                    <a:pt x="3239748" y="3753666"/>
                    <a:pt x="3058726" y="3797582"/>
                    <a:pt x="2875958" y="3814819"/>
                  </a:cubicBezTo>
                  <a:cubicBezTo>
                    <a:pt x="2830241" y="3818945"/>
                    <a:pt x="2784525" y="3822062"/>
                    <a:pt x="2738905" y="3822979"/>
                  </a:cubicBezTo>
                  <a:lnTo>
                    <a:pt x="2704642" y="3823712"/>
                  </a:lnTo>
                  <a:cubicBezTo>
                    <a:pt x="2693286" y="3823804"/>
                    <a:pt x="2681833" y="3823529"/>
                    <a:pt x="2670476" y="3823529"/>
                  </a:cubicBezTo>
                  <a:lnTo>
                    <a:pt x="2636408" y="3823162"/>
                  </a:lnTo>
                  <a:lnTo>
                    <a:pt x="2603310" y="3821971"/>
                  </a:lnTo>
                  <a:cubicBezTo>
                    <a:pt x="2515176" y="3819311"/>
                    <a:pt x="2426850" y="3812711"/>
                    <a:pt x="2338911" y="3802074"/>
                  </a:cubicBezTo>
                  <a:cubicBezTo>
                    <a:pt x="2250876" y="3791990"/>
                    <a:pt x="2163034" y="3777503"/>
                    <a:pt x="2076164" y="3758250"/>
                  </a:cubicBezTo>
                  <a:cubicBezTo>
                    <a:pt x="1989390" y="3738813"/>
                    <a:pt x="1903295" y="3715799"/>
                    <a:pt x="1818075" y="3689578"/>
                  </a:cubicBezTo>
                  <a:cubicBezTo>
                    <a:pt x="1647925" y="3636676"/>
                    <a:pt x="1479715" y="3570846"/>
                    <a:pt x="1324027" y="3483104"/>
                  </a:cubicBezTo>
                  <a:cubicBezTo>
                    <a:pt x="1168242" y="3395545"/>
                    <a:pt x="1029152" y="3284515"/>
                    <a:pt x="907727" y="3161658"/>
                  </a:cubicBezTo>
                  <a:cubicBezTo>
                    <a:pt x="846675" y="3100321"/>
                    <a:pt x="791155" y="3035041"/>
                    <a:pt x="738935" y="2968204"/>
                  </a:cubicBezTo>
                  <a:cubicBezTo>
                    <a:pt x="687008" y="2901090"/>
                    <a:pt x="637602" y="2832969"/>
                    <a:pt x="591498" y="2763380"/>
                  </a:cubicBezTo>
                  <a:cubicBezTo>
                    <a:pt x="579656" y="2746143"/>
                    <a:pt x="568494" y="2728631"/>
                    <a:pt x="557041" y="2711212"/>
                  </a:cubicBezTo>
                  <a:lnTo>
                    <a:pt x="524137" y="2660602"/>
                  </a:lnTo>
                  <a:cubicBezTo>
                    <a:pt x="503074" y="2627871"/>
                    <a:pt x="481236" y="2595414"/>
                    <a:pt x="459202" y="2562498"/>
                  </a:cubicBezTo>
                  <a:lnTo>
                    <a:pt x="324673" y="2362077"/>
                  </a:lnTo>
                  <a:cubicBezTo>
                    <a:pt x="279540" y="2293772"/>
                    <a:pt x="234988" y="2223449"/>
                    <a:pt x="193348" y="2150193"/>
                  </a:cubicBezTo>
                  <a:cubicBezTo>
                    <a:pt x="172576" y="2113519"/>
                    <a:pt x="152485" y="2076203"/>
                    <a:pt x="134141" y="2037880"/>
                  </a:cubicBezTo>
                  <a:cubicBezTo>
                    <a:pt x="115893" y="1999464"/>
                    <a:pt x="98907" y="1960315"/>
                    <a:pt x="83862" y="1920339"/>
                  </a:cubicBezTo>
                  <a:cubicBezTo>
                    <a:pt x="69108" y="1880274"/>
                    <a:pt x="56005" y="1839657"/>
                    <a:pt x="45329" y="1798399"/>
                  </a:cubicBezTo>
                  <a:cubicBezTo>
                    <a:pt x="40281" y="1777771"/>
                    <a:pt x="35137" y="1757049"/>
                    <a:pt x="30963" y="1736238"/>
                  </a:cubicBezTo>
                  <a:lnTo>
                    <a:pt x="24655" y="1705064"/>
                  </a:lnTo>
                  <a:lnTo>
                    <a:pt x="19413" y="1673800"/>
                  </a:lnTo>
                  <a:cubicBezTo>
                    <a:pt x="5727" y="1590367"/>
                    <a:pt x="0" y="1506476"/>
                    <a:pt x="0" y="1423317"/>
                  </a:cubicBezTo>
                  <a:cubicBezTo>
                    <a:pt x="388" y="1259661"/>
                    <a:pt x="18539" y="1096004"/>
                    <a:pt x="53870" y="935280"/>
                  </a:cubicBezTo>
                  <a:cubicBezTo>
                    <a:pt x="89104" y="774649"/>
                    <a:pt x="143070" y="617135"/>
                    <a:pt x="215770" y="467689"/>
                  </a:cubicBezTo>
                  <a:cubicBezTo>
                    <a:pt x="288809" y="318243"/>
                    <a:pt x="378252" y="176659"/>
                    <a:pt x="480592" y="4396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C02A9F7-5A86-41CD-98C2-5EE1CDE3A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28916" y="0"/>
              <a:ext cx="3860037" cy="3776788"/>
            </a:xfrm>
            <a:custGeom>
              <a:avLst/>
              <a:gdLst>
                <a:gd name="connsiteX0" fmla="*/ 558050 w 3860037"/>
                <a:gd name="connsiteY0" fmla="*/ 0 h 3776788"/>
                <a:gd name="connsiteX1" fmla="*/ 1224060 w 3860037"/>
                <a:gd name="connsiteY1" fmla="*/ 0 h 3776788"/>
                <a:gd name="connsiteX2" fmla="*/ 1103279 w 3860037"/>
                <a:gd name="connsiteY2" fmla="*/ 106801 h 3776788"/>
                <a:gd name="connsiteX3" fmla="*/ 697005 w 3860037"/>
                <a:gd name="connsiteY3" fmla="*/ 633564 h 3776788"/>
                <a:gd name="connsiteX4" fmla="*/ 485409 w 3860037"/>
                <a:gd name="connsiteY4" fmla="*/ 1429020 h 3776788"/>
                <a:gd name="connsiteX5" fmla="*/ 835609 w 3860037"/>
                <a:gd name="connsiteY5" fmla="*/ 2167631 h 3776788"/>
                <a:gd name="connsiteX6" fmla="*/ 1012069 w 3860037"/>
                <a:gd name="connsiteY6" fmla="*/ 2402068 h 3776788"/>
                <a:gd name="connsiteX7" fmla="*/ 2667856 w 3860037"/>
                <a:gd name="connsiteY7" fmla="*/ 3318457 h 3776788"/>
                <a:gd name="connsiteX8" fmla="*/ 3757171 w 3860037"/>
                <a:gd name="connsiteY8" fmla="*/ 2876678 h 3776788"/>
                <a:gd name="connsiteX9" fmla="*/ 3860037 w 3860037"/>
                <a:gd name="connsiteY9" fmla="*/ 2801824 h 3776788"/>
                <a:gd name="connsiteX10" fmla="*/ 3860037 w 3860037"/>
                <a:gd name="connsiteY10" fmla="*/ 3372874 h 3776788"/>
                <a:gd name="connsiteX11" fmla="*/ 3694757 w 3860037"/>
                <a:gd name="connsiteY11" fmla="*/ 3476377 h 3776788"/>
                <a:gd name="connsiteX12" fmla="*/ 2667759 w 3860037"/>
                <a:gd name="connsiteY12" fmla="*/ 3776788 h 3776788"/>
                <a:gd name="connsiteX13" fmla="*/ 610425 w 3860037"/>
                <a:gd name="connsiteY13" fmla="*/ 2659336 h 3776788"/>
                <a:gd name="connsiteX14" fmla="*/ 0 w 3860037"/>
                <a:gd name="connsiteY14" fmla="*/ 1428928 h 3776788"/>
                <a:gd name="connsiteX15" fmla="*/ 405569 w 3860037"/>
                <a:gd name="connsiteY15" fmla="*/ 197288 h 37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60037" h="3776788">
                  <a:moveTo>
                    <a:pt x="558050" y="0"/>
                  </a:moveTo>
                  <a:lnTo>
                    <a:pt x="1224060" y="0"/>
                  </a:lnTo>
                  <a:lnTo>
                    <a:pt x="1103279" y="106801"/>
                  </a:lnTo>
                  <a:cubicBezTo>
                    <a:pt x="936215" y="268568"/>
                    <a:pt x="800012" y="445084"/>
                    <a:pt x="697005" y="633564"/>
                  </a:cubicBezTo>
                  <a:cubicBezTo>
                    <a:pt x="556653" y="890464"/>
                    <a:pt x="485409" y="1158092"/>
                    <a:pt x="485409" y="1429020"/>
                  </a:cubicBezTo>
                  <a:cubicBezTo>
                    <a:pt x="485409" y="1701873"/>
                    <a:pt x="599069" y="1861221"/>
                    <a:pt x="835609" y="2167631"/>
                  </a:cubicBezTo>
                  <a:cubicBezTo>
                    <a:pt x="892682" y="2241529"/>
                    <a:pt x="951696" y="2317994"/>
                    <a:pt x="1012069" y="2402068"/>
                  </a:cubicBezTo>
                  <a:cubicBezTo>
                    <a:pt x="1473407" y="3044412"/>
                    <a:pt x="1968619" y="3318457"/>
                    <a:pt x="2667856" y="3318457"/>
                  </a:cubicBezTo>
                  <a:cubicBezTo>
                    <a:pt x="3069403" y="3318457"/>
                    <a:pt x="3377389" y="3147529"/>
                    <a:pt x="3757171" y="2876678"/>
                  </a:cubicBezTo>
                  <a:lnTo>
                    <a:pt x="3860037" y="2801824"/>
                  </a:lnTo>
                  <a:lnTo>
                    <a:pt x="3860037" y="3372874"/>
                  </a:lnTo>
                  <a:lnTo>
                    <a:pt x="3694757" y="3476377"/>
                  </a:lnTo>
                  <a:cubicBezTo>
                    <a:pt x="3392861" y="3653193"/>
                    <a:pt x="3067353" y="3776788"/>
                    <a:pt x="2667759" y="3776788"/>
                  </a:cubicBezTo>
                  <a:cubicBezTo>
                    <a:pt x="1719653" y="3776788"/>
                    <a:pt x="1104085" y="3346695"/>
                    <a:pt x="610425" y="2659336"/>
                  </a:cubicBezTo>
                  <a:cubicBezTo>
                    <a:pt x="314191" y="2246938"/>
                    <a:pt x="0" y="1964091"/>
                    <a:pt x="0" y="1428928"/>
                  </a:cubicBezTo>
                  <a:cubicBezTo>
                    <a:pt x="0" y="982968"/>
                    <a:pt x="151158" y="563404"/>
                    <a:pt x="405569" y="19728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8535FA6-8D15-4E17-B087-AD3D45711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28916" y="0"/>
              <a:ext cx="3860037" cy="3776788"/>
            </a:xfrm>
            <a:custGeom>
              <a:avLst/>
              <a:gdLst>
                <a:gd name="connsiteX0" fmla="*/ 558050 w 3860037"/>
                <a:gd name="connsiteY0" fmla="*/ 0 h 3776788"/>
                <a:gd name="connsiteX1" fmla="*/ 1370196 w 3860037"/>
                <a:gd name="connsiteY1" fmla="*/ 0 h 3776788"/>
                <a:gd name="connsiteX2" fmla="*/ 1343634 w 3860037"/>
                <a:gd name="connsiteY2" fmla="*/ 19644 h 3776788"/>
                <a:gd name="connsiteX3" fmla="*/ 783196 w 3860037"/>
                <a:gd name="connsiteY3" fmla="*/ 675555 h 3776788"/>
                <a:gd name="connsiteX4" fmla="*/ 582374 w 3860037"/>
                <a:gd name="connsiteY4" fmla="*/ 1429020 h 3776788"/>
                <a:gd name="connsiteX5" fmla="*/ 913939 w 3860037"/>
                <a:gd name="connsiteY5" fmla="*/ 2113629 h 3776788"/>
                <a:gd name="connsiteX6" fmla="*/ 1092340 w 3860037"/>
                <a:gd name="connsiteY6" fmla="*/ 2350634 h 3776788"/>
                <a:gd name="connsiteX7" fmla="*/ 1772941 w 3860037"/>
                <a:gd name="connsiteY7" fmla="*/ 3006913 h 3776788"/>
                <a:gd name="connsiteX8" fmla="*/ 2667759 w 3860037"/>
                <a:gd name="connsiteY8" fmla="*/ 3226772 h 3776788"/>
                <a:gd name="connsiteX9" fmla="*/ 3243339 w 3860037"/>
                <a:gd name="connsiteY9" fmla="*/ 3086769 h 3776788"/>
                <a:gd name="connsiteX10" fmla="*/ 3702873 w 3860037"/>
                <a:gd name="connsiteY10" fmla="*/ 2800709 h 3776788"/>
                <a:gd name="connsiteX11" fmla="*/ 3860037 w 3860037"/>
                <a:gd name="connsiteY11" fmla="*/ 2686097 h 3776788"/>
                <a:gd name="connsiteX12" fmla="*/ 3860037 w 3860037"/>
                <a:gd name="connsiteY12" fmla="*/ 3372874 h 3776788"/>
                <a:gd name="connsiteX13" fmla="*/ 3694757 w 3860037"/>
                <a:gd name="connsiteY13" fmla="*/ 3476377 h 3776788"/>
                <a:gd name="connsiteX14" fmla="*/ 2667759 w 3860037"/>
                <a:gd name="connsiteY14" fmla="*/ 3776788 h 3776788"/>
                <a:gd name="connsiteX15" fmla="*/ 610425 w 3860037"/>
                <a:gd name="connsiteY15" fmla="*/ 2659336 h 3776788"/>
                <a:gd name="connsiteX16" fmla="*/ 0 w 3860037"/>
                <a:gd name="connsiteY16" fmla="*/ 1428928 h 3776788"/>
                <a:gd name="connsiteX17" fmla="*/ 405569 w 3860037"/>
                <a:gd name="connsiteY17" fmla="*/ 197288 h 377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860037" h="3776788">
                  <a:moveTo>
                    <a:pt x="558050" y="0"/>
                  </a:moveTo>
                  <a:lnTo>
                    <a:pt x="1370196" y="0"/>
                  </a:lnTo>
                  <a:lnTo>
                    <a:pt x="1343634" y="19644"/>
                  </a:lnTo>
                  <a:cubicBezTo>
                    <a:pt x="1106705" y="211357"/>
                    <a:pt x="912969" y="438184"/>
                    <a:pt x="783196" y="675555"/>
                  </a:cubicBezTo>
                  <a:cubicBezTo>
                    <a:pt x="649929" y="919345"/>
                    <a:pt x="582374" y="1172853"/>
                    <a:pt x="582374" y="1429020"/>
                  </a:cubicBezTo>
                  <a:cubicBezTo>
                    <a:pt x="582374" y="1673817"/>
                    <a:pt x="683999" y="1815838"/>
                    <a:pt x="913939" y="2113629"/>
                  </a:cubicBezTo>
                  <a:cubicBezTo>
                    <a:pt x="971497" y="2188169"/>
                    <a:pt x="1030996" y="2265275"/>
                    <a:pt x="1092340" y="2350634"/>
                  </a:cubicBezTo>
                  <a:cubicBezTo>
                    <a:pt x="1309274" y="2652643"/>
                    <a:pt x="1531839" y="2867368"/>
                    <a:pt x="1772941" y="3006913"/>
                  </a:cubicBezTo>
                  <a:cubicBezTo>
                    <a:pt x="2028506" y="3154891"/>
                    <a:pt x="2321246" y="3226772"/>
                    <a:pt x="2667759" y="3226772"/>
                  </a:cubicBezTo>
                  <a:cubicBezTo>
                    <a:pt x="2864407" y="3226772"/>
                    <a:pt x="3047273" y="3182305"/>
                    <a:pt x="3243339" y="3086769"/>
                  </a:cubicBezTo>
                  <a:cubicBezTo>
                    <a:pt x="3394318" y="3013193"/>
                    <a:pt x="3544153" y="2914345"/>
                    <a:pt x="3702873" y="2800709"/>
                  </a:cubicBezTo>
                  <a:lnTo>
                    <a:pt x="3860037" y="2686097"/>
                  </a:lnTo>
                  <a:lnTo>
                    <a:pt x="3860037" y="3372874"/>
                  </a:lnTo>
                  <a:lnTo>
                    <a:pt x="3694757" y="3476377"/>
                  </a:lnTo>
                  <a:cubicBezTo>
                    <a:pt x="3392861" y="3653193"/>
                    <a:pt x="3067353" y="3776788"/>
                    <a:pt x="2667759" y="3776788"/>
                  </a:cubicBezTo>
                  <a:cubicBezTo>
                    <a:pt x="1719653" y="3776788"/>
                    <a:pt x="1104085" y="3346695"/>
                    <a:pt x="610425" y="2659336"/>
                  </a:cubicBezTo>
                  <a:cubicBezTo>
                    <a:pt x="314191" y="2246938"/>
                    <a:pt x="0" y="1964091"/>
                    <a:pt x="0" y="1428928"/>
                  </a:cubicBezTo>
                  <a:cubicBezTo>
                    <a:pt x="0" y="982968"/>
                    <a:pt x="151158" y="563404"/>
                    <a:pt x="405569" y="19728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white text with black text&#10;&#10;Description automatically generated">
            <a:extLst>
              <a:ext uri="{FF2B5EF4-FFF2-40B4-BE49-F238E27FC236}">
                <a16:creationId xmlns:a16="http://schemas.microsoft.com/office/drawing/2014/main" id="{28BF4C01-A422-F8F8-E476-78CDDD7446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181" y="431322"/>
            <a:ext cx="7479640" cy="3478030"/>
          </a:xfrm>
          <a:prstGeom prst="rect">
            <a:avLst/>
          </a:prstGeom>
        </p:spPr>
      </p:pic>
      <p:pic>
        <p:nvPicPr>
          <p:cNvPr id="6" name="Picture 5" descr="A close-up of a white paper&#10;&#10;Description automatically generated">
            <a:extLst>
              <a:ext uri="{FF2B5EF4-FFF2-40B4-BE49-F238E27FC236}">
                <a16:creationId xmlns:a16="http://schemas.microsoft.com/office/drawing/2014/main" id="{611A6A90-FE23-AB81-33C5-A53AF0F420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181" y="3909351"/>
            <a:ext cx="7475768" cy="2410935"/>
          </a:xfrm>
          <a:prstGeom prst="rect">
            <a:avLst/>
          </a:prstGeom>
        </p:spPr>
      </p:pic>
    </p:spTree>
    <p:extLst>
      <p:ext uri="{BB962C8B-B14F-4D97-AF65-F5344CB8AC3E}">
        <p14:creationId xmlns:p14="http://schemas.microsoft.com/office/powerpoint/2010/main" val="3241063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2BC8E-232A-A1CB-E978-50FC4A1A5497}"/>
              </a:ext>
            </a:extLst>
          </p:cNvPr>
          <p:cNvSpPr>
            <a:spLocks noGrp="1"/>
          </p:cNvSpPr>
          <p:nvPr>
            <p:ph type="title"/>
          </p:nvPr>
        </p:nvSpPr>
        <p:spPr>
          <a:xfrm>
            <a:off x="2157237" y="-39693"/>
            <a:ext cx="9829800" cy="1063361"/>
          </a:xfrm>
        </p:spPr>
        <p:txBody>
          <a:bodyPr vert="horz" lIns="91440" tIns="45720" rIns="91440" bIns="45720" rtlCol="0" anchor="b">
            <a:normAutofit/>
          </a:bodyPr>
          <a:lstStyle/>
          <a:p>
            <a:pPr algn="ctr"/>
            <a:r>
              <a:rPr lang="en-US" sz="3600" kern="1200" dirty="0">
                <a:solidFill>
                  <a:schemeClr val="tx2"/>
                </a:solidFill>
                <a:latin typeface="+mj-lt"/>
                <a:ea typeface="+mj-ea"/>
                <a:cs typeface="+mj-cs"/>
              </a:rPr>
              <a:t>UWTSD Ethical Approval Process</a:t>
            </a:r>
          </a:p>
        </p:txBody>
      </p:sp>
      <p:grpSp>
        <p:nvGrpSpPr>
          <p:cNvPr id="39" name="Group 38">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40" name="Freeform: Shape 39">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3C6C6155-88BB-EBC1-2B80-6AF5F67498BE}"/>
              </a:ext>
            </a:extLst>
          </p:cNvPr>
          <p:cNvSpPr txBox="1"/>
          <p:nvPr/>
        </p:nvSpPr>
        <p:spPr>
          <a:xfrm>
            <a:off x="240977" y="6141500"/>
            <a:ext cx="3105969" cy="536203"/>
          </a:xfrm>
          <a:prstGeom prst="rect">
            <a:avLst/>
          </a:prstGeom>
          <a:ln>
            <a:solidFill>
              <a:schemeClr val="accent1"/>
            </a:solidFill>
          </a:ln>
        </p:spPr>
        <p:txBody>
          <a:bodyPr vert="horz" lIns="91440" tIns="45720" rIns="91440" bIns="45720" rtlCol="0" anchor="ctr">
            <a:normAutofit/>
          </a:bodyPr>
          <a:lstStyle/>
          <a:p>
            <a:pPr>
              <a:lnSpc>
                <a:spcPct val="90000"/>
              </a:lnSpc>
              <a:spcAft>
                <a:spcPts val="600"/>
              </a:spcAft>
            </a:pPr>
            <a:r>
              <a:rPr lang="en-US" sz="1200" b="0" i="0" dirty="0">
                <a:solidFill>
                  <a:schemeClr val="tx2"/>
                </a:solidFill>
                <a:effectLst/>
              </a:rPr>
              <a:t>DPO = Data Protection Officer</a:t>
            </a:r>
          </a:p>
          <a:p>
            <a:pPr>
              <a:lnSpc>
                <a:spcPct val="90000"/>
              </a:lnSpc>
              <a:spcAft>
                <a:spcPts val="600"/>
              </a:spcAft>
            </a:pPr>
            <a:r>
              <a:rPr lang="en-US" sz="1200" dirty="0">
                <a:solidFill>
                  <a:schemeClr val="tx2"/>
                </a:solidFill>
              </a:rPr>
              <a:t>DPIA = </a:t>
            </a:r>
            <a:r>
              <a:rPr lang="en-US" sz="1200" b="0" i="0" dirty="0">
                <a:solidFill>
                  <a:schemeClr val="tx2"/>
                </a:solidFill>
                <a:effectLst/>
              </a:rPr>
              <a:t>Data Protection Impact Assessment</a:t>
            </a:r>
            <a:endParaRPr lang="en-US" sz="1200" dirty="0">
              <a:solidFill>
                <a:schemeClr val="tx2"/>
              </a:solidFill>
            </a:endParaRPr>
          </a:p>
        </p:txBody>
      </p:sp>
      <p:grpSp>
        <p:nvGrpSpPr>
          <p:cNvPr id="32" name="Group 3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3" name="Freeform: Shape 3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close up of a document&#10;&#10;Description automatically generated">
            <a:extLst>
              <a:ext uri="{FF2B5EF4-FFF2-40B4-BE49-F238E27FC236}">
                <a16:creationId xmlns:a16="http://schemas.microsoft.com/office/drawing/2014/main" id="{CBB8A0BC-42E2-409A-4DE3-3549A4C856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1550" y="1324531"/>
            <a:ext cx="7651008" cy="4705371"/>
          </a:xfrm>
          <a:prstGeom prst="rect">
            <a:avLst/>
          </a:prstGeom>
        </p:spPr>
      </p:pic>
    </p:spTree>
    <p:extLst>
      <p:ext uri="{BB962C8B-B14F-4D97-AF65-F5344CB8AC3E}">
        <p14:creationId xmlns:p14="http://schemas.microsoft.com/office/powerpoint/2010/main" val="3600845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37E61-D805-230A-C941-CF643EB36B17}"/>
              </a:ext>
            </a:extLst>
          </p:cNvPr>
          <p:cNvSpPr>
            <a:spLocks noGrp="1"/>
          </p:cNvSpPr>
          <p:nvPr>
            <p:ph type="title"/>
          </p:nvPr>
        </p:nvSpPr>
        <p:spPr>
          <a:xfrm>
            <a:off x="2593216" y="470319"/>
            <a:ext cx="5055539" cy="775845"/>
          </a:xfrm>
        </p:spPr>
        <p:txBody>
          <a:bodyPr vert="horz" lIns="91440" tIns="45720" rIns="91440" bIns="45720" rtlCol="0" anchor="ctr">
            <a:normAutofit/>
          </a:bodyPr>
          <a:lstStyle/>
          <a:p>
            <a:r>
              <a:rPr lang="en-US" sz="4000" kern="1200" dirty="0">
                <a:solidFill>
                  <a:schemeClr val="tx2"/>
                </a:solidFill>
                <a:latin typeface="+mj-lt"/>
                <a:ea typeface="+mj-ea"/>
                <a:cs typeface="+mj-cs"/>
              </a:rPr>
              <a:t>Research Misconduct</a:t>
            </a:r>
          </a:p>
        </p:txBody>
      </p:sp>
      <p:grpSp>
        <p:nvGrpSpPr>
          <p:cNvPr id="13" name="Group 12">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4" name="Freeform: Shape 13">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close-up of a text&#10;&#10;Description automatically generated">
            <a:extLst>
              <a:ext uri="{FF2B5EF4-FFF2-40B4-BE49-F238E27FC236}">
                <a16:creationId xmlns:a16="http://schemas.microsoft.com/office/drawing/2014/main" id="{94ED1101-2253-ECAF-267E-ED414D48DA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4854" y="1642699"/>
            <a:ext cx="9517118" cy="3354782"/>
          </a:xfrm>
          <a:prstGeom prst="rect">
            <a:avLst/>
          </a:prstGeom>
        </p:spPr>
      </p:pic>
      <p:grpSp>
        <p:nvGrpSpPr>
          <p:cNvPr id="19" name="Group 18">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0" name="Freeform: Shape 19">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85589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AAD468B4-73AD-6BB1-569D-E280D1214DF4}"/>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4C7DDCBB-1EF6-0C42-D60A-DE45BFBD915C}"/>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The Ethics Form</a:t>
            </a:r>
          </a:p>
        </p:txBody>
      </p:sp>
      <p:sp>
        <p:nvSpPr>
          <p:cNvPr id="3" name="Subtitle 2">
            <a:extLst>
              <a:ext uri="{FF2B5EF4-FFF2-40B4-BE49-F238E27FC236}">
                <a16:creationId xmlns:a16="http://schemas.microsoft.com/office/drawing/2014/main" id="{7493819C-7068-7DDF-FE82-E0DEB026F759}"/>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506513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97AF-B6B4-7848-0343-4501262A6755}"/>
              </a:ext>
            </a:extLst>
          </p:cNvPr>
          <p:cNvSpPr>
            <a:spLocks noGrp="1"/>
          </p:cNvSpPr>
          <p:nvPr>
            <p:ph type="title"/>
          </p:nvPr>
        </p:nvSpPr>
        <p:spPr/>
        <p:txBody>
          <a:bodyPr/>
          <a:lstStyle/>
          <a:p>
            <a:r>
              <a:rPr lang="en-GB" dirty="0"/>
              <a:t>Section A</a:t>
            </a:r>
          </a:p>
        </p:txBody>
      </p:sp>
      <p:pic>
        <p:nvPicPr>
          <p:cNvPr id="5" name="Content Placeholder 4" descr="A screenshot of a computer&#10;&#10;AI-generated content may be incorrect.">
            <a:extLst>
              <a:ext uri="{FF2B5EF4-FFF2-40B4-BE49-F238E27FC236}">
                <a16:creationId xmlns:a16="http://schemas.microsoft.com/office/drawing/2014/main" id="{6B6398C7-D16D-761C-22B4-5D78626507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2771" y="566318"/>
            <a:ext cx="8422388" cy="5725364"/>
          </a:xfrm>
        </p:spPr>
      </p:pic>
    </p:spTree>
    <p:extLst>
      <p:ext uri="{BB962C8B-B14F-4D97-AF65-F5344CB8AC3E}">
        <p14:creationId xmlns:p14="http://schemas.microsoft.com/office/powerpoint/2010/main" val="1072907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7586B-7470-402B-DF3E-B0ACA7E37A99}"/>
              </a:ext>
            </a:extLst>
          </p:cNvPr>
          <p:cNvSpPr>
            <a:spLocks noGrp="1"/>
          </p:cNvSpPr>
          <p:nvPr>
            <p:ph type="title"/>
          </p:nvPr>
        </p:nvSpPr>
        <p:spPr/>
        <p:txBody>
          <a:bodyPr/>
          <a:lstStyle/>
          <a:p>
            <a:r>
              <a:rPr lang="en-GB" dirty="0"/>
              <a:t>Section B</a:t>
            </a:r>
          </a:p>
        </p:txBody>
      </p:sp>
      <p:pic>
        <p:nvPicPr>
          <p:cNvPr id="9" name="Content Placeholder 8" descr="A close-up of a box&#10;&#10;AI-generated content may be incorrect.">
            <a:extLst>
              <a:ext uri="{FF2B5EF4-FFF2-40B4-BE49-F238E27FC236}">
                <a16:creationId xmlns:a16="http://schemas.microsoft.com/office/drawing/2014/main" id="{3E52C8BA-61B3-F46D-694C-2C1E2863B9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3028" y="2278118"/>
            <a:ext cx="10205943" cy="2104102"/>
          </a:xfrm>
        </p:spPr>
      </p:pic>
    </p:spTree>
    <p:extLst>
      <p:ext uri="{BB962C8B-B14F-4D97-AF65-F5344CB8AC3E}">
        <p14:creationId xmlns:p14="http://schemas.microsoft.com/office/powerpoint/2010/main" val="178370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16B1-2C94-3798-B59D-2D55C25F7289}"/>
              </a:ext>
            </a:extLst>
          </p:cNvPr>
          <p:cNvSpPr>
            <a:spLocks noGrp="1"/>
          </p:cNvSpPr>
          <p:nvPr>
            <p:ph type="title"/>
          </p:nvPr>
        </p:nvSpPr>
        <p:spPr/>
        <p:txBody>
          <a:bodyPr/>
          <a:lstStyle/>
          <a:p>
            <a:r>
              <a:rPr lang="en-GB" dirty="0"/>
              <a:t>Section C</a:t>
            </a:r>
          </a:p>
        </p:txBody>
      </p:sp>
      <p:pic>
        <p:nvPicPr>
          <p:cNvPr id="9" name="Content Placeholder 8" descr="A screenshot of a computer screen&#10;&#10;AI-generated content may be incorrect.">
            <a:extLst>
              <a:ext uri="{FF2B5EF4-FFF2-40B4-BE49-F238E27FC236}">
                <a16:creationId xmlns:a16="http://schemas.microsoft.com/office/drawing/2014/main" id="{19E18CD0-E3F8-056A-F664-9AB7B241F8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97125" y="537412"/>
            <a:ext cx="7824077" cy="5892141"/>
          </a:xfrm>
        </p:spPr>
      </p:pic>
    </p:spTree>
    <p:extLst>
      <p:ext uri="{BB962C8B-B14F-4D97-AF65-F5344CB8AC3E}">
        <p14:creationId xmlns:p14="http://schemas.microsoft.com/office/powerpoint/2010/main" val="2555524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59F83-5E23-6773-32DC-71E9DCC8B80F}"/>
              </a:ext>
            </a:extLst>
          </p:cNvPr>
          <p:cNvSpPr>
            <a:spLocks noGrp="1"/>
          </p:cNvSpPr>
          <p:nvPr>
            <p:ph type="title"/>
          </p:nvPr>
        </p:nvSpPr>
        <p:spPr/>
        <p:txBody>
          <a:bodyPr/>
          <a:lstStyle/>
          <a:p>
            <a:r>
              <a:rPr lang="en-GB" dirty="0"/>
              <a:t>Section D</a:t>
            </a:r>
          </a:p>
        </p:txBody>
      </p:sp>
      <p:pic>
        <p:nvPicPr>
          <p:cNvPr id="5" name="Content Placeholder 4" descr="A screenshot of a computer&#10;&#10;AI-generated content may be incorrect.">
            <a:extLst>
              <a:ext uri="{FF2B5EF4-FFF2-40B4-BE49-F238E27FC236}">
                <a16:creationId xmlns:a16="http://schemas.microsoft.com/office/drawing/2014/main" id="{2E579CB2-1EC3-C525-C3B6-B27592FFF1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6812" y="2340972"/>
            <a:ext cx="11009009" cy="2305789"/>
          </a:xfrm>
        </p:spPr>
      </p:pic>
    </p:spTree>
    <p:extLst>
      <p:ext uri="{BB962C8B-B14F-4D97-AF65-F5344CB8AC3E}">
        <p14:creationId xmlns:p14="http://schemas.microsoft.com/office/powerpoint/2010/main" val="35637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4B37-34F9-71E6-D5D9-19B6BF4CDAC4}"/>
              </a:ext>
            </a:extLst>
          </p:cNvPr>
          <p:cNvSpPr>
            <a:spLocks noGrp="1"/>
          </p:cNvSpPr>
          <p:nvPr>
            <p:ph type="title"/>
          </p:nvPr>
        </p:nvSpPr>
        <p:spPr/>
        <p:txBody>
          <a:bodyPr/>
          <a:lstStyle/>
          <a:p>
            <a:r>
              <a:rPr lang="en-GB" dirty="0"/>
              <a:t>Section E</a:t>
            </a:r>
            <a:br>
              <a:rPr lang="en-GB" dirty="0"/>
            </a:br>
            <a:endParaRPr lang="en-GB" dirty="0"/>
          </a:p>
        </p:txBody>
      </p:sp>
      <p:pic>
        <p:nvPicPr>
          <p:cNvPr id="9" name="Content Placeholder 8" descr="A blue rectangular with black text&#10;&#10;AI-generated content may be incorrect.">
            <a:extLst>
              <a:ext uri="{FF2B5EF4-FFF2-40B4-BE49-F238E27FC236}">
                <a16:creationId xmlns:a16="http://schemas.microsoft.com/office/drawing/2014/main" id="{8008C66B-8E85-57FC-8B89-9C354477D4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8675" y="1928839"/>
            <a:ext cx="10734011" cy="1561984"/>
          </a:xfrm>
        </p:spPr>
      </p:pic>
      <p:sp>
        <p:nvSpPr>
          <p:cNvPr id="3" name="Oval 2">
            <a:extLst>
              <a:ext uri="{FF2B5EF4-FFF2-40B4-BE49-F238E27FC236}">
                <a16:creationId xmlns:a16="http://schemas.microsoft.com/office/drawing/2014/main" id="{6CE0F79A-C037-737B-5D0F-BB936AE17C73}"/>
              </a:ext>
            </a:extLst>
          </p:cNvPr>
          <p:cNvSpPr/>
          <p:nvPr/>
        </p:nvSpPr>
        <p:spPr>
          <a:xfrm>
            <a:off x="5193102" y="2536166"/>
            <a:ext cx="4175185" cy="534838"/>
          </a:xfrm>
          <a:prstGeom prst="ellipse">
            <a:avLst/>
          </a:prstGeom>
          <a:noFill/>
          <a:ln w="381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636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F5027-205C-894B-897B-86EF455DEACB}"/>
              </a:ext>
            </a:extLst>
          </p:cNvPr>
          <p:cNvSpPr>
            <a:spLocks noGrp="1"/>
          </p:cNvSpPr>
          <p:nvPr>
            <p:ph type="title"/>
          </p:nvPr>
        </p:nvSpPr>
        <p:spPr/>
        <p:txBody>
          <a:bodyPr/>
          <a:lstStyle/>
          <a:p>
            <a:r>
              <a:rPr lang="en-GB" dirty="0"/>
              <a:t>Research Aims &amp; Objectives</a:t>
            </a:r>
          </a:p>
        </p:txBody>
      </p:sp>
      <p:sp>
        <p:nvSpPr>
          <p:cNvPr id="3" name="Content Placeholder 2">
            <a:extLst>
              <a:ext uri="{FF2B5EF4-FFF2-40B4-BE49-F238E27FC236}">
                <a16:creationId xmlns:a16="http://schemas.microsoft.com/office/drawing/2014/main" id="{CBC039EC-1FE6-1CE0-442D-71FF59A185FF}"/>
              </a:ext>
            </a:extLst>
          </p:cNvPr>
          <p:cNvSpPr>
            <a:spLocks noGrp="1"/>
          </p:cNvSpPr>
          <p:nvPr>
            <p:ph idx="1"/>
          </p:nvPr>
        </p:nvSpPr>
        <p:spPr>
          <a:xfrm>
            <a:off x="838200" y="2141537"/>
            <a:ext cx="10515600" cy="4351338"/>
          </a:xfrm>
        </p:spPr>
        <p:txBody>
          <a:bodyPr/>
          <a:lstStyle/>
          <a:p>
            <a:pPr marL="0" indent="0">
              <a:buNone/>
            </a:pPr>
            <a:r>
              <a:rPr lang="en-GB" dirty="0"/>
              <a:t>Briefly state what your research is about: </a:t>
            </a:r>
          </a:p>
          <a:p>
            <a:pPr marL="0" indent="0">
              <a:buNone/>
            </a:pPr>
            <a:endParaRPr lang="en-GB" dirty="0"/>
          </a:p>
          <a:p>
            <a:pPr marL="0" indent="0">
              <a:buNone/>
            </a:pPr>
            <a:r>
              <a:rPr lang="en-GB" dirty="0"/>
              <a:t>Aims (what the research is trying to achieve or advance) </a:t>
            </a:r>
          </a:p>
          <a:p>
            <a:pPr marL="0" indent="0">
              <a:buNone/>
            </a:pPr>
            <a:r>
              <a:rPr lang="en-GB" dirty="0"/>
              <a:t>Objectives (action(s) or task(s) required to do this) </a:t>
            </a:r>
          </a:p>
        </p:txBody>
      </p:sp>
    </p:spTree>
    <p:extLst>
      <p:ext uri="{BB962C8B-B14F-4D97-AF65-F5344CB8AC3E}">
        <p14:creationId xmlns:p14="http://schemas.microsoft.com/office/powerpoint/2010/main" val="3188746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0991A-98C0-2402-EF84-3C0D3081AE24}"/>
              </a:ext>
            </a:extLst>
          </p:cNvPr>
          <p:cNvSpPr>
            <a:spLocks noGrp="1"/>
          </p:cNvSpPr>
          <p:nvPr>
            <p:ph type="title"/>
          </p:nvPr>
        </p:nvSpPr>
        <p:spPr/>
        <p:txBody>
          <a:bodyPr/>
          <a:lstStyle/>
          <a:p>
            <a:r>
              <a:rPr lang="en-GB" dirty="0"/>
              <a:t>Vision</a:t>
            </a:r>
          </a:p>
        </p:txBody>
      </p:sp>
      <p:sp>
        <p:nvSpPr>
          <p:cNvPr id="3" name="Content Placeholder 2">
            <a:extLst>
              <a:ext uri="{FF2B5EF4-FFF2-40B4-BE49-F238E27FC236}">
                <a16:creationId xmlns:a16="http://schemas.microsoft.com/office/drawing/2014/main" id="{F7F20CF3-7322-0F11-A3EB-1552697F19EE}"/>
              </a:ext>
            </a:extLst>
          </p:cNvPr>
          <p:cNvSpPr>
            <a:spLocks noGrp="1"/>
          </p:cNvSpPr>
          <p:nvPr>
            <p:ph idx="1"/>
          </p:nvPr>
        </p:nvSpPr>
        <p:spPr/>
        <p:txBody>
          <a:bodyPr/>
          <a:lstStyle/>
          <a:p>
            <a:pPr marL="0" indent="0">
              <a:buNone/>
            </a:pPr>
            <a:r>
              <a:rPr lang="en-GB" dirty="0"/>
              <a:t>Explain how your research: </a:t>
            </a:r>
          </a:p>
          <a:p>
            <a:r>
              <a:rPr lang="en-GB" dirty="0"/>
              <a:t>Is of importance within or beyond your area of research;</a:t>
            </a:r>
          </a:p>
          <a:p>
            <a:r>
              <a:rPr lang="en-GB" dirty="0"/>
              <a:t>Has the potential to advance current understanding, generates new knowledge, thinking or discovery within or beyond the field or area;</a:t>
            </a:r>
          </a:p>
          <a:p>
            <a:r>
              <a:rPr lang="en-GB" dirty="0"/>
              <a:t>Is timely, given current trends, context and needs;</a:t>
            </a:r>
          </a:p>
          <a:p>
            <a:r>
              <a:rPr lang="en-GB" dirty="0"/>
              <a:t>Has the potential to generate impact in society, the economy or the environment.</a:t>
            </a:r>
          </a:p>
        </p:txBody>
      </p:sp>
    </p:spTree>
    <p:extLst>
      <p:ext uri="{BB962C8B-B14F-4D97-AF65-F5344CB8AC3E}">
        <p14:creationId xmlns:p14="http://schemas.microsoft.com/office/powerpoint/2010/main" val="2551895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B212E-4E9B-E56E-4261-8F3F55E8D000}"/>
              </a:ext>
            </a:extLst>
          </p:cNvPr>
          <p:cNvSpPr>
            <a:spLocks noGrp="1"/>
          </p:cNvSpPr>
          <p:nvPr>
            <p:ph type="title"/>
          </p:nvPr>
        </p:nvSpPr>
        <p:spPr/>
        <p:txBody>
          <a:bodyPr/>
          <a:lstStyle/>
          <a:p>
            <a:r>
              <a:rPr lang="en-GB" dirty="0"/>
              <a:t>Approach</a:t>
            </a:r>
          </a:p>
        </p:txBody>
      </p:sp>
      <p:sp>
        <p:nvSpPr>
          <p:cNvPr id="3" name="Content Placeholder 2">
            <a:extLst>
              <a:ext uri="{FF2B5EF4-FFF2-40B4-BE49-F238E27FC236}">
                <a16:creationId xmlns:a16="http://schemas.microsoft.com/office/drawing/2014/main" id="{D4473BC8-6DDA-BF75-10D8-B8259B899F2D}"/>
              </a:ext>
            </a:extLst>
          </p:cNvPr>
          <p:cNvSpPr>
            <a:spLocks noGrp="1"/>
          </p:cNvSpPr>
          <p:nvPr>
            <p:ph idx="1"/>
          </p:nvPr>
        </p:nvSpPr>
        <p:spPr/>
        <p:txBody>
          <a:bodyPr>
            <a:normAutofit fontScale="92500" lnSpcReduction="10000"/>
          </a:bodyPr>
          <a:lstStyle/>
          <a:p>
            <a:pPr marL="0" indent="0">
              <a:buNone/>
            </a:pPr>
            <a:r>
              <a:rPr lang="en-GB" dirty="0"/>
              <a:t>Explain your approach and how you have designed your proposed study.</a:t>
            </a:r>
          </a:p>
          <a:p>
            <a:pPr marL="0" indent="0">
              <a:buNone/>
            </a:pPr>
            <a:r>
              <a:rPr lang="en-GB" dirty="0"/>
              <a:t>Describe:</a:t>
            </a:r>
          </a:p>
          <a:p>
            <a:pPr marL="514350" indent="-514350">
              <a:buFont typeface="+mj-lt"/>
              <a:buAutoNum type="alphaLcPeriod"/>
            </a:pPr>
            <a:r>
              <a:rPr lang="en-GB" dirty="0"/>
              <a:t>the methodological framework for data collection; </a:t>
            </a:r>
          </a:p>
          <a:p>
            <a:pPr marL="514350" indent="-514350">
              <a:buFont typeface="+mj-lt"/>
              <a:buAutoNum type="alphaLcPeriod"/>
            </a:pPr>
            <a:r>
              <a:rPr lang="en-GB" dirty="0"/>
              <a:t>all research tools;</a:t>
            </a:r>
          </a:p>
          <a:p>
            <a:pPr marL="514350" indent="-514350">
              <a:buFont typeface="+mj-lt"/>
              <a:buAutoNum type="alphaLcPeriod"/>
            </a:pPr>
            <a:r>
              <a:rPr lang="en-GB" dirty="0"/>
              <a:t>the proposed analysis methods for each tool.</a:t>
            </a:r>
          </a:p>
          <a:p>
            <a:endParaRPr lang="en-GB" dirty="0"/>
          </a:p>
          <a:p>
            <a:r>
              <a:rPr lang="en-GB" dirty="0"/>
              <a:t>Explain the reasons for these choices;</a:t>
            </a:r>
          </a:p>
          <a:p>
            <a:r>
              <a:rPr lang="en-GB" dirty="0"/>
              <a:t>Explain how these are feasible, effective and proportionate to achieve your objectives;</a:t>
            </a:r>
          </a:p>
          <a:p>
            <a:r>
              <a:rPr lang="en-GB" dirty="0"/>
              <a:t>Identify any risks to delivery and how they will be managed.</a:t>
            </a:r>
          </a:p>
        </p:txBody>
      </p:sp>
    </p:spTree>
    <p:extLst>
      <p:ext uri="{BB962C8B-B14F-4D97-AF65-F5344CB8AC3E}">
        <p14:creationId xmlns:p14="http://schemas.microsoft.com/office/powerpoint/2010/main" val="3262587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0996B-193B-C924-FD09-2904B0263156}"/>
              </a:ext>
            </a:extLst>
          </p:cNvPr>
          <p:cNvSpPr>
            <a:spLocks noGrp="1"/>
          </p:cNvSpPr>
          <p:nvPr>
            <p:ph type="title"/>
          </p:nvPr>
        </p:nvSpPr>
        <p:spPr/>
        <p:txBody>
          <a:bodyPr/>
          <a:lstStyle/>
          <a:p>
            <a:r>
              <a:rPr lang="en-GB" dirty="0"/>
              <a:t>Location of research activity</a:t>
            </a:r>
          </a:p>
        </p:txBody>
      </p:sp>
      <p:sp>
        <p:nvSpPr>
          <p:cNvPr id="3" name="Content Placeholder 2">
            <a:extLst>
              <a:ext uri="{FF2B5EF4-FFF2-40B4-BE49-F238E27FC236}">
                <a16:creationId xmlns:a16="http://schemas.microsoft.com/office/drawing/2014/main" id="{B48CC265-71FA-4F60-D5D7-84F7E9651782}"/>
              </a:ext>
            </a:extLst>
          </p:cNvPr>
          <p:cNvSpPr>
            <a:spLocks noGrp="1"/>
          </p:cNvSpPr>
          <p:nvPr>
            <p:ph idx="1"/>
          </p:nvPr>
        </p:nvSpPr>
        <p:spPr/>
        <p:txBody>
          <a:bodyPr/>
          <a:lstStyle/>
          <a:p>
            <a:pPr marL="0" indent="0">
              <a:buNone/>
            </a:pPr>
            <a:r>
              <a:rPr lang="en-GB" dirty="0"/>
              <a:t>Identify all locations where research activity will take place. </a:t>
            </a:r>
          </a:p>
          <a:p>
            <a:endParaRPr lang="en-GB" dirty="0"/>
          </a:p>
          <a:p>
            <a:pPr marL="0" indent="0">
              <a:buNone/>
            </a:pPr>
            <a:r>
              <a:rPr lang="en-GB" dirty="0"/>
              <a:t>A bullet point list is fine here; for example: </a:t>
            </a:r>
          </a:p>
          <a:p>
            <a:r>
              <a:rPr lang="en-GB" dirty="0"/>
              <a:t>UWTSD Campus, Swansea;</a:t>
            </a:r>
          </a:p>
          <a:p>
            <a:r>
              <a:rPr lang="en-GB" dirty="0"/>
              <a:t>National Museum of Wales, Cardiff; </a:t>
            </a:r>
          </a:p>
          <a:p>
            <a:r>
              <a:rPr lang="en-GB" dirty="0"/>
              <a:t>A large primary school in south Wales.</a:t>
            </a:r>
          </a:p>
        </p:txBody>
      </p:sp>
    </p:spTree>
    <p:extLst>
      <p:ext uri="{BB962C8B-B14F-4D97-AF65-F5344CB8AC3E}">
        <p14:creationId xmlns:p14="http://schemas.microsoft.com/office/powerpoint/2010/main" val="1232615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D6A87-386B-7A68-6265-32B4CE1D2BF7}"/>
              </a:ext>
            </a:extLst>
          </p:cNvPr>
          <p:cNvSpPr>
            <a:spLocks noGrp="1"/>
          </p:cNvSpPr>
          <p:nvPr>
            <p:ph type="title"/>
          </p:nvPr>
        </p:nvSpPr>
        <p:spPr/>
        <p:txBody>
          <a:bodyPr/>
          <a:lstStyle/>
          <a:p>
            <a:endParaRPr lang="en-GB"/>
          </a:p>
        </p:txBody>
      </p:sp>
      <p:pic>
        <p:nvPicPr>
          <p:cNvPr id="5" name="Content Placeholder 4" descr="A white squares with black text&#10;&#10;AI-generated content may be incorrect.">
            <a:extLst>
              <a:ext uri="{FF2B5EF4-FFF2-40B4-BE49-F238E27FC236}">
                <a16:creationId xmlns:a16="http://schemas.microsoft.com/office/drawing/2014/main" id="{0BFA2CC1-F9D3-7616-B1D5-05544CF937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4431" y="2472906"/>
            <a:ext cx="11303138" cy="1830182"/>
          </a:xfrm>
        </p:spPr>
      </p:pic>
    </p:spTree>
    <p:extLst>
      <p:ext uri="{BB962C8B-B14F-4D97-AF65-F5344CB8AC3E}">
        <p14:creationId xmlns:p14="http://schemas.microsoft.com/office/powerpoint/2010/main" val="4183163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10D9E5EB-BB85-5027-092D-7736CAA3DE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0572" y="4377460"/>
            <a:ext cx="7318236" cy="1806593"/>
          </a:xfrm>
          <a:prstGeom prst="rect">
            <a:avLst/>
          </a:prstGeom>
        </p:spPr>
      </p:pic>
      <p:sp>
        <p:nvSpPr>
          <p:cNvPr id="2" name="Title 1">
            <a:extLst>
              <a:ext uri="{FF2B5EF4-FFF2-40B4-BE49-F238E27FC236}">
                <a16:creationId xmlns:a16="http://schemas.microsoft.com/office/drawing/2014/main" id="{E45B4813-0148-6BCB-3895-EC7B77A338D1}"/>
              </a:ext>
            </a:extLst>
          </p:cNvPr>
          <p:cNvSpPr>
            <a:spLocks noGrp="1"/>
          </p:cNvSpPr>
          <p:nvPr>
            <p:ph type="title"/>
          </p:nvPr>
        </p:nvSpPr>
        <p:spPr/>
        <p:txBody>
          <a:bodyPr/>
          <a:lstStyle/>
          <a:p>
            <a:r>
              <a:rPr lang="en-GB" dirty="0"/>
              <a:t>Section F</a:t>
            </a:r>
          </a:p>
        </p:txBody>
      </p:sp>
      <p:pic>
        <p:nvPicPr>
          <p:cNvPr id="5" name="Content Placeholder 4" descr="A screenshot of a survey&#10;&#10;AI-generated content may be incorrect.">
            <a:extLst>
              <a:ext uri="{FF2B5EF4-FFF2-40B4-BE49-F238E27FC236}">
                <a16:creationId xmlns:a16="http://schemas.microsoft.com/office/drawing/2014/main" id="{43702381-5DDB-DE47-874A-A9F85F478D4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00572" y="190290"/>
            <a:ext cx="7318236" cy="4244679"/>
          </a:xfrm>
        </p:spPr>
      </p:pic>
      <p:sp>
        <p:nvSpPr>
          <p:cNvPr id="3" name="TextBox 2">
            <a:extLst>
              <a:ext uri="{FF2B5EF4-FFF2-40B4-BE49-F238E27FC236}">
                <a16:creationId xmlns:a16="http://schemas.microsoft.com/office/drawing/2014/main" id="{8801CBD5-BB21-A945-6728-3A1811939334}"/>
              </a:ext>
            </a:extLst>
          </p:cNvPr>
          <p:cNvSpPr txBox="1"/>
          <p:nvPr/>
        </p:nvSpPr>
        <p:spPr>
          <a:xfrm>
            <a:off x="494581" y="2127849"/>
            <a:ext cx="2766204" cy="1200329"/>
          </a:xfrm>
          <a:prstGeom prst="rect">
            <a:avLst/>
          </a:prstGeom>
          <a:noFill/>
          <a:ln w="38100">
            <a:solidFill>
              <a:schemeClr val="accent4"/>
            </a:solidFill>
          </a:ln>
        </p:spPr>
        <p:txBody>
          <a:bodyPr wrap="square" rtlCol="0">
            <a:spAutoFit/>
          </a:bodyPr>
          <a:lstStyle/>
          <a:p>
            <a:r>
              <a:rPr lang="en-GB" dirty="0"/>
              <a:t>Ensure that the boxes ticked here match with the information discussed in Section E.</a:t>
            </a:r>
          </a:p>
        </p:txBody>
      </p:sp>
    </p:spTree>
    <p:extLst>
      <p:ext uri="{BB962C8B-B14F-4D97-AF65-F5344CB8AC3E}">
        <p14:creationId xmlns:p14="http://schemas.microsoft.com/office/powerpoint/2010/main" val="4176834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6F34-5D01-86D2-A6EF-64B190FDD1E1}"/>
              </a:ext>
            </a:extLst>
          </p:cNvPr>
          <p:cNvSpPr>
            <a:spLocks noGrp="1"/>
          </p:cNvSpPr>
          <p:nvPr>
            <p:ph type="title"/>
          </p:nvPr>
        </p:nvSpPr>
        <p:spPr/>
        <p:txBody>
          <a:bodyPr/>
          <a:lstStyle/>
          <a:p>
            <a:r>
              <a:rPr lang="en-GB" dirty="0"/>
              <a:t>Section G</a:t>
            </a:r>
          </a:p>
        </p:txBody>
      </p:sp>
      <p:pic>
        <p:nvPicPr>
          <p:cNvPr id="5" name="Content Placeholder 4" descr="A screenshot of a questionnaire&#10;&#10;AI-generated content may be incorrect.">
            <a:extLst>
              <a:ext uri="{FF2B5EF4-FFF2-40B4-BE49-F238E27FC236}">
                <a16:creationId xmlns:a16="http://schemas.microsoft.com/office/drawing/2014/main" id="{7EBD4336-5F09-6A7C-E21C-5EC07E0425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5133" y="1760306"/>
            <a:ext cx="10588608" cy="2328615"/>
          </a:xfrm>
        </p:spPr>
      </p:pic>
    </p:spTree>
    <p:extLst>
      <p:ext uri="{BB962C8B-B14F-4D97-AF65-F5344CB8AC3E}">
        <p14:creationId xmlns:p14="http://schemas.microsoft.com/office/powerpoint/2010/main" val="888326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07A6-A714-14C4-32DA-7CFDA2C3AA97}"/>
              </a:ext>
            </a:extLst>
          </p:cNvPr>
          <p:cNvSpPr>
            <a:spLocks noGrp="1"/>
          </p:cNvSpPr>
          <p:nvPr>
            <p:ph type="title"/>
          </p:nvPr>
        </p:nvSpPr>
        <p:spPr/>
        <p:txBody>
          <a:bodyPr/>
          <a:lstStyle/>
          <a:p>
            <a:endParaRPr lang="en-GB"/>
          </a:p>
        </p:txBody>
      </p:sp>
      <p:pic>
        <p:nvPicPr>
          <p:cNvPr id="5" name="Content Placeholder 4" descr="A screenshot of a survey&#10;&#10;AI-generated content may be incorrect.">
            <a:extLst>
              <a:ext uri="{FF2B5EF4-FFF2-40B4-BE49-F238E27FC236}">
                <a16:creationId xmlns:a16="http://schemas.microsoft.com/office/drawing/2014/main" id="{498595B9-23C1-C741-9C3D-D0FCEEDE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45505" y="189631"/>
            <a:ext cx="7811631" cy="6478738"/>
          </a:xfrm>
        </p:spPr>
      </p:pic>
      <p:sp>
        <p:nvSpPr>
          <p:cNvPr id="4" name="TextBox 3">
            <a:extLst>
              <a:ext uri="{FF2B5EF4-FFF2-40B4-BE49-F238E27FC236}">
                <a16:creationId xmlns:a16="http://schemas.microsoft.com/office/drawing/2014/main" id="{592E44FD-1F3A-6F61-E877-994D2552483A}"/>
              </a:ext>
            </a:extLst>
          </p:cNvPr>
          <p:cNvSpPr txBox="1"/>
          <p:nvPr/>
        </p:nvSpPr>
        <p:spPr>
          <a:xfrm>
            <a:off x="460076" y="2840966"/>
            <a:ext cx="3134264" cy="2031325"/>
          </a:xfrm>
          <a:prstGeom prst="rect">
            <a:avLst/>
          </a:prstGeom>
          <a:noFill/>
          <a:ln>
            <a:solidFill>
              <a:schemeClr val="accent5"/>
            </a:solidFill>
          </a:ln>
        </p:spPr>
        <p:txBody>
          <a:bodyPr wrap="square" rtlCol="0">
            <a:spAutoFit/>
          </a:bodyPr>
          <a:lstStyle/>
          <a:p>
            <a:r>
              <a:rPr lang="en-GB" dirty="0"/>
              <a:t>This does not mean - what will you call each participant?; e.g. Participant A, Teacher 1. </a:t>
            </a:r>
          </a:p>
          <a:p>
            <a:endParaRPr lang="en-GB" dirty="0"/>
          </a:p>
          <a:p>
            <a:r>
              <a:rPr lang="en-GB" dirty="0"/>
              <a:t>It </a:t>
            </a:r>
            <a:r>
              <a:rPr lang="en-GB" b="1" dirty="0"/>
              <a:t>does</a:t>
            </a:r>
            <a:r>
              <a:rPr lang="en-GB" dirty="0"/>
              <a:t> mean – how will you decide to include one person over another?</a:t>
            </a:r>
          </a:p>
        </p:txBody>
      </p:sp>
      <p:cxnSp>
        <p:nvCxnSpPr>
          <p:cNvPr id="7" name="Straight Arrow Connector 6">
            <a:extLst>
              <a:ext uri="{FF2B5EF4-FFF2-40B4-BE49-F238E27FC236}">
                <a16:creationId xmlns:a16="http://schemas.microsoft.com/office/drawing/2014/main" id="{90A857E1-67C0-5739-AD9A-492F84EE5B37}"/>
              </a:ext>
            </a:extLst>
          </p:cNvPr>
          <p:cNvCxnSpPr>
            <a:cxnSpLocks/>
            <a:stCxn id="4" idx="3"/>
          </p:cNvCxnSpPr>
          <p:nvPr/>
        </p:nvCxnSpPr>
        <p:spPr>
          <a:xfrm flipV="1">
            <a:off x="3594340" y="3718129"/>
            <a:ext cx="551165" cy="138500"/>
          </a:xfrm>
          <a:prstGeom prst="straightConnector1">
            <a:avLst/>
          </a:prstGeom>
          <a:ln>
            <a:solidFill>
              <a:schemeClr val="accent5"/>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1835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B7409-D853-84A2-D6AE-E945F27DA800}"/>
              </a:ext>
            </a:extLst>
          </p:cNvPr>
          <p:cNvSpPr>
            <a:spLocks noGrp="1"/>
          </p:cNvSpPr>
          <p:nvPr>
            <p:ph type="title"/>
          </p:nvPr>
        </p:nvSpPr>
        <p:spPr/>
        <p:txBody>
          <a:bodyPr/>
          <a:lstStyle/>
          <a:p>
            <a:endParaRPr lang="en-GB"/>
          </a:p>
        </p:txBody>
      </p:sp>
      <p:pic>
        <p:nvPicPr>
          <p:cNvPr id="5" name="Content Placeholder 4" descr="A screenshot of a computer screen&#10;&#10;AI-generated content may be incorrect.">
            <a:extLst>
              <a:ext uri="{FF2B5EF4-FFF2-40B4-BE49-F238E27FC236}">
                <a16:creationId xmlns:a16="http://schemas.microsoft.com/office/drawing/2014/main" id="{F5652912-D122-FF60-5104-BA89CFDD224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69057" y="641170"/>
            <a:ext cx="10261549" cy="5681135"/>
          </a:xfrm>
        </p:spPr>
      </p:pic>
    </p:spTree>
    <p:extLst>
      <p:ext uri="{BB962C8B-B14F-4D97-AF65-F5344CB8AC3E}">
        <p14:creationId xmlns:p14="http://schemas.microsoft.com/office/powerpoint/2010/main" val="2966948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9ECFA-23BE-E2F6-050D-04048C97A951}"/>
              </a:ext>
            </a:extLst>
          </p:cNvPr>
          <p:cNvSpPr>
            <a:spLocks noGrp="1"/>
          </p:cNvSpPr>
          <p:nvPr>
            <p:ph type="title"/>
          </p:nvPr>
        </p:nvSpPr>
        <p:spPr/>
        <p:txBody>
          <a:bodyPr/>
          <a:lstStyle/>
          <a:p>
            <a:r>
              <a:rPr lang="en-GB" dirty="0"/>
              <a:t>Section H</a:t>
            </a:r>
          </a:p>
        </p:txBody>
      </p:sp>
      <p:pic>
        <p:nvPicPr>
          <p:cNvPr id="7" name="Content Placeholder 6" descr="A white box with green squares and black text&#10;&#10;AI-generated content may be incorrect.">
            <a:extLst>
              <a:ext uri="{FF2B5EF4-FFF2-40B4-BE49-F238E27FC236}">
                <a16:creationId xmlns:a16="http://schemas.microsoft.com/office/drawing/2014/main" id="{41687279-7E24-2416-18D4-C4F52D6141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5925" y="1927714"/>
            <a:ext cx="10177875" cy="2097946"/>
          </a:xfrm>
        </p:spPr>
      </p:pic>
    </p:spTree>
    <p:extLst>
      <p:ext uri="{BB962C8B-B14F-4D97-AF65-F5344CB8AC3E}">
        <p14:creationId xmlns:p14="http://schemas.microsoft.com/office/powerpoint/2010/main" val="3119259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1F85-E723-34C5-E9BA-754CB4A81E65}"/>
              </a:ext>
            </a:extLst>
          </p:cNvPr>
          <p:cNvSpPr>
            <a:spLocks noGrp="1"/>
          </p:cNvSpPr>
          <p:nvPr>
            <p:ph type="title"/>
          </p:nvPr>
        </p:nvSpPr>
        <p:spPr/>
        <p:txBody>
          <a:bodyPr/>
          <a:lstStyle/>
          <a:p>
            <a:r>
              <a:rPr lang="en-GB" dirty="0"/>
              <a:t>Section I</a:t>
            </a:r>
          </a:p>
        </p:txBody>
      </p:sp>
      <p:pic>
        <p:nvPicPr>
          <p:cNvPr id="5" name="Content Placeholder 4" descr="A white box with black text&#10;&#10;AI-generated content may be incorrect.">
            <a:extLst>
              <a:ext uri="{FF2B5EF4-FFF2-40B4-BE49-F238E27FC236}">
                <a16:creationId xmlns:a16="http://schemas.microsoft.com/office/drawing/2014/main" id="{97AEBF04-53EF-7FAC-165E-F015F58F69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73136"/>
            <a:ext cx="10843907" cy="2173294"/>
          </a:xfrm>
        </p:spPr>
      </p:pic>
    </p:spTree>
    <p:extLst>
      <p:ext uri="{BB962C8B-B14F-4D97-AF65-F5344CB8AC3E}">
        <p14:creationId xmlns:p14="http://schemas.microsoft.com/office/powerpoint/2010/main" val="4019650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ACC2-E902-7647-A866-C68F1342B17A}"/>
              </a:ext>
            </a:extLst>
          </p:cNvPr>
          <p:cNvSpPr>
            <a:spLocks noGrp="1"/>
          </p:cNvSpPr>
          <p:nvPr>
            <p:ph type="title"/>
          </p:nvPr>
        </p:nvSpPr>
        <p:spPr/>
        <p:txBody>
          <a:bodyPr/>
          <a:lstStyle/>
          <a:p>
            <a:r>
              <a:rPr lang="en-GB" dirty="0"/>
              <a:t>Section J</a:t>
            </a:r>
          </a:p>
        </p:txBody>
      </p:sp>
      <p:pic>
        <p:nvPicPr>
          <p:cNvPr id="5" name="Content Placeholder 4" descr="A white rectangular box with black text&#10;&#10;AI-generated content may be incorrect.">
            <a:extLst>
              <a:ext uri="{FF2B5EF4-FFF2-40B4-BE49-F238E27FC236}">
                <a16:creationId xmlns:a16="http://schemas.microsoft.com/office/drawing/2014/main" id="{AED5F2B8-6AAB-4583-54C2-6009C919A3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8317" y="2248590"/>
            <a:ext cx="10815366" cy="2179608"/>
          </a:xfrm>
        </p:spPr>
      </p:pic>
    </p:spTree>
    <p:extLst>
      <p:ext uri="{BB962C8B-B14F-4D97-AF65-F5344CB8AC3E}">
        <p14:creationId xmlns:p14="http://schemas.microsoft.com/office/powerpoint/2010/main" val="2685382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64DB0-70B7-D594-44B2-79FDC1130484}"/>
              </a:ext>
            </a:extLst>
          </p:cNvPr>
          <p:cNvSpPr>
            <a:spLocks noGrp="1"/>
          </p:cNvSpPr>
          <p:nvPr>
            <p:ph type="title"/>
          </p:nvPr>
        </p:nvSpPr>
        <p:spPr/>
        <p:txBody>
          <a:bodyPr/>
          <a:lstStyle/>
          <a:p>
            <a:r>
              <a:rPr lang="en-GB" dirty="0"/>
              <a:t>Section K</a:t>
            </a:r>
          </a:p>
        </p:txBody>
      </p:sp>
      <p:pic>
        <p:nvPicPr>
          <p:cNvPr id="5" name="Content Placeholder 4" descr="A white box with black text&#10;&#10;AI-generated content may be incorrect.">
            <a:extLst>
              <a:ext uri="{FF2B5EF4-FFF2-40B4-BE49-F238E27FC236}">
                <a16:creationId xmlns:a16="http://schemas.microsoft.com/office/drawing/2014/main" id="{683B4D95-AE40-4934-E81D-E95223C48B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4549" y="1993850"/>
            <a:ext cx="10711923" cy="1727009"/>
          </a:xfrm>
        </p:spPr>
      </p:pic>
    </p:spTree>
    <p:extLst>
      <p:ext uri="{BB962C8B-B14F-4D97-AF65-F5344CB8AC3E}">
        <p14:creationId xmlns:p14="http://schemas.microsoft.com/office/powerpoint/2010/main" val="26864004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8A2A0-302F-5044-130C-500ED4A29138}"/>
            </a:ext>
          </a:extLst>
        </p:cNvPr>
        <p:cNvGrpSpPr/>
        <p:nvPr/>
      </p:nvGrpSpPr>
      <p:grpSpPr>
        <a:xfrm>
          <a:off x="0" y="0"/>
          <a:ext cx="0" cy="0"/>
          <a:chOff x="0" y="0"/>
          <a:chExt cx="0" cy="0"/>
        </a:xfrm>
      </p:grpSpPr>
      <p:pic>
        <p:nvPicPr>
          <p:cNvPr id="5" name="Picture 4" descr="A close-up of words&#10;&#10;Description automatically generated">
            <a:extLst>
              <a:ext uri="{FF2B5EF4-FFF2-40B4-BE49-F238E27FC236}">
                <a16:creationId xmlns:a16="http://schemas.microsoft.com/office/drawing/2014/main" id="{E467F2EA-22F2-FBC6-D278-01EAD5981DD3}"/>
              </a:ext>
            </a:extLst>
          </p:cNvPr>
          <p:cNvPicPr>
            <a:picLocks noChangeAspect="1"/>
          </p:cNvPicPr>
          <p:nvPr/>
        </p:nvPicPr>
        <p:blipFill rotWithShape="1">
          <a:blip r:embed="rId2">
            <a:extLst>
              <a:ext uri="{28A0092B-C50C-407E-A947-70E740481C1C}">
                <a14:useLocalDpi xmlns:a14="http://schemas.microsoft.com/office/drawing/2010/main" val="0"/>
              </a:ext>
            </a:extLst>
          </a:blip>
          <a:srcRect l="8079" r="24298" b="1"/>
          <a:stretch/>
        </p:blipFill>
        <p:spPr>
          <a:xfrm>
            <a:off x="3598250" y="0"/>
            <a:ext cx="8668512" cy="6857990"/>
          </a:xfrm>
          <a:prstGeom prst="rect">
            <a:avLst/>
          </a:prstGeom>
        </p:spPr>
      </p:pic>
      <p:sp>
        <p:nvSpPr>
          <p:cNvPr id="2" name="Title 1">
            <a:extLst>
              <a:ext uri="{FF2B5EF4-FFF2-40B4-BE49-F238E27FC236}">
                <a16:creationId xmlns:a16="http://schemas.microsoft.com/office/drawing/2014/main" id="{8495000C-43AD-CF44-3331-276FFBE64C47}"/>
              </a:ext>
            </a:extLst>
          </p:cNvPr>
          <p:cNvSpPr>
            <a:spLocks noGrp="1"/>
          </p:cNvSpPr>
          <p:nvPr>
            <p:ph type="ctrTitle"/>
          </p:nvPr>
        </p:nvSpPr>
        <p:spPr>
          <a:xfrm>
            <a:off x="477980" y="1663326"/>
            <a:ext cx="3196873" cy="3204134"/>
          </a:xfrm>
        </p:spPr>
        <p:txBody>
          <a:bodyPr anchor="b">
            <a:normAutofit fontScale="90000"/>
          </a:bodyPr>
          <a:lstStyle/>
          <a:p>
            <a:pPr algn="l"/>
            <a:r>
              <a:rPr lang="en-GB" sz="4800" dirty="0"/>
              <a:t>Section L: Types of Personal Data</a:t>
            </a:r>
            <a:br>
              <a:rPr lang="en-GB" dirty="0"/>
            </a:br>
            <a:br>
              <a:rPr lang="en-GB" sz="4800" dirty="0">
                <a:effectLst/>
                <a:latin typeface="Times New Roman" panose="02020603050405020304" pitchFamily="18" charset="0"/>
                <a:ea typeface="Times New Roman" panose="02020603050405020304" pitchFamily="18" charset="0"/>
              </a:rPr>
            </a:br>
            <a:endParaRPr lang="en-GB" sz="4800" dirty="0"/>
          </a:p>
        </p:txBody>
      </p:sp>
      <p:sp>
        <p:nvSpPr>
          <p:cNvPr id="3" name="TextBox 2">
            <a:extLst>
              <a:ext uri="{FF2B5EF4-FFF2-40B4-BE49-F238E27FC236}">
                <a16:creationId xmlns:a16="http://schemas.microsoft.com/office/drawing/2014/main" id="{06DBECC5-693A-156B-DD39-E36A002D766B}"/>
              </a:ext>
            </a:extLst>
          </p:cNvPr>
          <p:cNvSpPr txBox="1"/>
          <p:nvPr/>
        </p:nvSpPr>
        <p:spPr>
          <a:xfrm>
            <a:off x="569344" y="6234022"/>
            <a:ext cx="2812211" cy="369332"/>
          </a:xfrm>
          <a:prstGeom prst="rect">
            <a:avLst/>
          </a:prstGeom>
          <a:noFill/>
          <a:ln w="38100">
            <a:solidFill>
              <a:schemeClr val="accent1">
                <a:lumMod val="60000"/>
                <a:lumOff val="40000"/>
              </a:schemeClr>
            </a:solidFill>
          </a:ln>
        </p:spPr>
        <p:txBody>
          <a:bodyPr wrap="square" rtlCol="0">
            <a:spAutoFit/>
          </a:bodyPr>
          <a:lstStyle/>
          <a:p>
            <a:r>
              <a:rPr lang="en-GB" dirty="0"/>
              <a:t>Completed for ECDE7018</a:t>
            </a:r>
          </a:p>
        </p:txBody>
      </p:sp>
    </p:spTree>
    <p:extLst>
      <p:ext uri="{BB962C8B-B14F-4D97-AF65-F5344CB8AC3E}">
        <p14:creationId xmlns:p14="http://schemas.microsoft.com/office/powerpoint/2010/main" val="266482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F7870-1CB1-50E2-9819-BC2C1375A102}"/>
            </a:ext>
          </a:extLst>
        </p:cNvPr>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8EA28DA7-6DBD-477B-0357-C0C15886A0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8176" y="560305"/>
            <a:ext cx="9932452" cy="3701406"/>
          </a:xfrm>
        </p:spPr>
      </p:pic>
      <p:sp>
        <p:nvSpPr>
          <p:cNvPr id="9" name="TextBox 8">
            <a:extLst>
              <a:ext uri="{FF2B5EF4-FFF2-40B4-BE49-F238E27FC236}">
                <a16:creationId xmlns:a16="http://schemas.microsoft.com/office/drawing/2014/main" id="{B68F68DD-ED7F-22B3-525D-7897537E74BA}"/>
              </a:ext>
            </a:extLst>
          </p:cNvPr>
          <p:cNvSpPr txBox="1"/>
          <p:nvPr/>
        </p:nvSpPr>
        <p:spPr>
          <a:xfrm>
            <a:off x="1915063" y="4917055"/>
            <a:ext cx="7620001" cy="646331"/>
          </a:xfrm>
          <a:prstGeom prst="rect">
            <a:avLst/>
          </a:prstGeom>
          <a:noFill/>
          <a:ln w="38100">
            <a:solidFill>
              <a:schemeClr val="accent1"/>
            </a:solidFill>
          </a:ln>
        </p:spPr>
        <p:txBody>
          <a:bodyPr wrap="square" rtlCol="0">
            <a:spAutoFit/>
          </a:bodyPr>
          <a:lstStyle/>
          <a:p>
            <a:r>
              <a:rPr lang="en-GB" dirty="0">
                <a:latin typeface="Calibri" panose="020F0502020204030204" pitchFamily="34" charset="0"/>
                <a:cs typeface="Calibri" panose="020F0502020204030204" pitchFamily="34" charset="0"/>
              </a:rPr>
              <a:t>‘Personal data’ includes audio/video data of interview participants.</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“to one or more factors specific to the physical…identity of that natural person”</a:t>
            </a:r>
            <a:endParaRPr lang="en-GB" dirty="0"/>
          </a:p>
        </p:txBody>
      </p:sp>
    </p:spTree>
    <p:extLst>
      <p:ext uri="{BB962C8B-B14F-4D97-AF65-F5344CB8AC3E}">
        <p14:creationId xmlns:p14="http://schemas.microsoft.com/office/powerpoint/2010/main" val="21466555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08299-4A37-90A7-E340-FA8DFE25A4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2BDC85-802C-EEC8-2117-6DFB2856986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53C2040-AA2B-9D99-350E-909F6A1C13F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26086" y="456900"/>
            <a:ext cx="8809192" cy="6401100"/>
          </a:xfrm>
        </p:spPr>
      </p:pic>
      <p:sp>
        <p:nvSpPr>
          <p:cNvPr id="6" name="TextBox 5">
            <a:extLst>
              <a:ext uri="{FF2B5EF4-FFF2-40B4-BE49-F238E27FC236}">
                <a16:creationId xmlns:a16="http://schemas.microsoft.com/office/drawing/2014/main" id="{3A63CAEA-CFBB-3873-214A-A705101888CB}"/>
              </a:ext>
            </a:extLst>
          </p:cNvPr>
          <p:cNvSpPr txBox="1"/>
          <p:nvPr/>
        </p:nvSpPr>
        <p:spPr>
          <a:xfrm>
            <a:off x="1610264" y="3347049"/>
            <a:ext cx="8620664" cy="575093"/>
          </a:xfrm>
          <a:prstGeom prst="rect">
            <a:avLst/>
          </a:prstGeom>
          <a:noFill/>
          <a:ln w="38100">
            <a:solidFill>
              <a:schemeClr val="accent5">
                <a:lumMod val="60000"/>
                <a:lumOff val="40000"/>
              </a:schemeClr>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15F24C74-87B1-6A89-44DD-6E83D436E465}"/>
              </a:ext>
            </a:extLst>
          </p:cNvPr>
          <p:cNvSpPr txBox="1"/>
          <p:nvPr/>
        </p:nvSpPr>
        <p:spPr>
          <a:xfrm>
            <a:off x="1702279" y="5796951"/>
            <a:ext cx="8356121" cy="1015663"/>
          </a:xfrm>
          <a:prstGeom prst="rect">
            <a:avLst/>
          </a:prstGeom>
          <a:noFill/>
          <a:ln w="38100">
            <a:solidFill>
              <a:schemeClr val="accent4"/>
            </a:solidFill>
          </a:ln>
        </p:spPr>
        <p:txBody>
          <a:bodyPr wrap="square" rtlCol="0">
            <a:spAutoFit/>
          </a:bodyPr>
          <a:lstStyle/>
          <a:p>
            <a:r>
              <a:rPr lang="en-GB" sz="1200" b="1" dirty="0"/>
              <a:t>Example:</a:t>
            </a:r>
          </a:p>
          <a:p>
            <a:r>
              <a:rPr lang="en-GB" sz="1200" dirty="0"/>
              <a:t>Personal information will be limited to basic demographic details that are essential for contextualising classroom interaction. No names, student ID numbers, contact details, or other identifiable information will be recorded in the dataset.</a:t>
            </a:r>
          </a:p>
          <a:p>
            <a:r>
              <a:rPr lang="en-GB" sz="1200" dirty="0"/>
              <a:t>Interview recordings will be anonymised during transcription. Any data not directly relevant to the research objectives will be excluded from analysis.</a:t>
            </a:r>
          </a:p>
        </p:txBody>
      </p:sp>
      <p:sp>
        <p:nvSpPr>
          <p:cNvPr id="3" name="TextBox 2">
            <a:extLst>
              <a:ext uri="{FF2B5EF4-FFF2-40B4-BE49-F238E27FC236}">
                <a16:creationId xmlns:a16="http://schemas.microsoft.com/office/drawing/2014/main" id="{CEE4D161-29E1-8523-D33B-03F9F8D22FDC}"/>
              </a:ext>
            </a:extLst>
          </p:cNvPr>
          <p:cNvSpPr txBox="1"/>
          <p:nvPr/>
        </p:nvSpPr>
        <p:spPr>
          <a:xfrm>
            <a:off x="10665914" y="3743864"/>
            <a:ext cx="1296048" cy="2862322"/>
          </a:xfrm>
          <a:prstGeom prst="rect">
            <a:avLst/>
          </a:prstGeom>
          <a:noFill/>
          <a:ln w="38100">
            <a:solidFill>
              <a:srgbClr val="FF0000"/>
            </a:solidFill>
          </a:ln>
        </p:spPr>
        <p:txBody>
          <a:bodyPr wrap="square" rtlCol="0">
            <a:spAutoFit/>
          </a:bodyPr>
          <a:lstStyle/>
          <a:p>
            <a:r>
              <a:rPr lang="en-GB" sz="1200" dirty="0"/>
              <a:t>The Data Protection Act (2018) requires you to collect as little personal data as possible. Explain how your project has been designed to do this. Highlight what data will be collected and what will NOT be collected.</a:t>
            </a:r>
          </a:p>
        </p:txBody>
      </p:sp>
      <p:sp>
        <p:nvSpPr>
          <p:cNvPr id="4" name="TextBox 3">
            <a:extLst>
              <a:ext uri="{FF2B5EF4-FFF2-40B4-BE49-F238E27FC236}">
                <a16:creationId xmlns:a16="http://schemas.microsoft.com/office/drawing/2014/main" id="{B2103126-5EF1-930A-B6AA-D8DB67187DB8}"/>
              </a:ext>
            </a:extLst>
          </p:cNvPr>
          <p:cNvSpPr txBox="1"/>
          <p:nvPr/>
        </p:nvSpPr>
        <p:spPr>
          <a:xfrm>
            <a:off x="471831" y="5590523"/>
            <a:ext cx="644106" cy="1015663"/>
          </a:xfrm>
          <a:prstGeom prst="rect">
            <a:avLst/>
          </a:prstGeom>
          <a:noFill/>
          <a:ln w="57150">
            <a:solidFill>
              <a:srgbClr val="FF0000"/>
            </a:solidFill>
          </a:ln>
        </p:spPr>
        <p:txBody>
          <a:bodyPr wrap="square" rtlCol="0">
            <a:spAutoFit/>
          </a:bodyPr>
          <a:lstStyle/>
          <a:p>
            <a:r>
              <a:rPr lang="en-GB" sz="6000" dirty="0"/>
              <a:t>?</a:t>
            </a:r>
          </a:p>
        </p:txBody>
      </p:sp>
    </p:spTree>
    <p:extLst>
      <p:ext uri="{BB962C8B-B14F-4D97-AF65-F5344CB8AC3E}">
        <p14:creationId xmlns:p14="http://schemas.microsoft.com/office/powerpoint/2010/main" val="2124119102"/>
      </p:ext>
    </p:extLst>
  </p:cSld>
  <p:clrMapOvr>
    <a:masterClrMapping/>
  </p:clrMapOvr>
  <p:extLst>
    <p:ext uri="{6950BFC3-D8DA-4A85-94F7-54DA5524770B}">
      <p188:commentRel xmlns:p188="http://schemas.microsoft.com/office/powerpoint/2018/8/main" r:id="rId2"/>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C66FF-2389-38A4-6579-F87354C128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D09E0B-A195-08D4-8B4D-12F6B3B3483D}"/>
              </a:ext>
            </a:extLst>
          </p:cNvPr>
          <p:cNvSpPr>
            <a:spLocks noGrp="1"/>
          </p:cNvSpPr>
          <p:nvPr>
            <p:ph type="title"/>
          </p:nvPr>
        </p:nvSpPr>
        <p:spPr/>
        <p:txBody>
          <a:bodyPr/>
          <a:lstStyle/>
          <a:p>
            <a:endParaRPr lang="en-GB" dirty="0"/>
          </a:p>
        </p:txBody>
      </p:sp>
      <p:pic>
        <p:nvPicPr>
          <p:cNvPr id="5" name="Content Placeholder 4" descr="A screenshot of a computer&#10;&#10;AI-generated content may be incorrect.">
            <a:extLst>
              <a:ext uri="{FF2B5EF4-FFF2-40B4-BE49-F238E27FC236}">
                <a16:creationId xmlns:a16="http://schemas.microsoft.com/office/drawing/2014/main" id="{79FDC668-05D3-29FB-B708-E4BF4D30962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23425" y="480951"/>
            <a:ext cx="7969017" cy="4586882"/>
          </a:xfrm>
        </p:spPr>
      </p:pic>
      <p:sp>
        <p:nvSpPr>
          <p:cNvPr id="6" name="TextBox 5">
            <a:extLst>
              <a:ext uri="{FF2B5EF4-FFF2-40B4-BE49-F238E27FC236}">
                <a16:creationId xmlns:a16="http://schemas.microsoft.com/office/drawing/2014/main" id="{FC97CB20-8970-9780-4199-3F9F72F136BF}"/>
              </a:ext>
            </a:extLst>
          </p:cNvPr>
          <p:cNvSpPr txBox="1"/>
          <p:nvPr/>
        </p:nvSpPr>
        <p:spPr>
          <a:xfrm>
            <a:off x="453191" y="1840990"/>
            <a:ext cx="3187155" cy="2862322"/>
          </a:xfrm>
          <a:prstGeom prst="rect">
            <a:avLst/>
          </a:prstGeom>
          <a:noFill/>
          <a:ln w="28575">
            <a:solidFill>
              <a:schemeClr val="accent6"/>
            </a:solidFill>
          </a:ln>
        </p:spPr>
        <p:txBody>
          <a:bodyPr wrap="square" rtlCol="0">
            <a:spAutoFit/>
          </a:bodyPr>
          <a:lstStyle/>
          <a:p>
            <a:r>
              <a:rPr lang="en-GB" sz="1200" dirty="0"/>
              <a:t>Q10 Example: The research is designed to minimise any risk of harm, distress, or discomfort to participants. Participation is entirely voluntary, and participants may withdraw before data has been anonymised or aggregated without providing a reason. Students who choose not to participate will not be recorded and their academic standing will not be affected. Similarly, teachers’ professional standing will not be affected by their decision to participate or withdraw. Data will be securely stored on an encrypted, password-protected university device accessible only to the researcher and supervisors. </a:t>
            </a:r>
          </a:p>
        </p:txBody>
      </p:sp>
      <p:sp>
        <p:nvSpPr>
          <p:cNvPr id="7" name="TextBox 6">
            <a:extLst>
              <a:ext uri="{FF2B5EF4-FFF2-40B4-BE49-F238E27FC236}">
                <a16:creationId xmlns:a16="http://schemas.microsoft.com/office/drawing/2014/main" id="{FB17E862-0441-4AA4-233A-4F8440142445}"/>
              </a:ext>
            </a:extLst>
          </p:cNvPr>
          <p:cNvSpPr txBox="1"/>
          <p:nvPr/>
        </p:nvSpPr>
        <p:spPr>
          <a:xfrm>
            <a:off x="4512244" y="5846544"/>
            <a:ext cx="7191378" cy="646331"/>
          </a:xfrm>
          <a:prstGeom prst="rect">
            <a:avLst/>
          </a:prstGeom>
          <a:noFill/>
          <a:ln w="38100">
            <a:solidFill>
              <a:schemeClr val="accent5">
                <a:lumMod val="75000"/>
              </a:schemeClr>
            </a:solidFill>
          </a:ln>
        </p:spPr>
        <p:txBody>
          <a:bodyPr wrap="square" rtlCol="0">
            <a:spAutoFit/>
          </a:bodyPr>
          <a:lstStyle/>
          <a:p>
            <a:r>
              <a:rPr lang="en-GB" sz="1200" dirty="0"/>
              <a:t>Q12 Example: Wherever possible, data collected in this study will be anonymised, particularly interview transcripts and written analytical materials. Classroom video and audio recordings cannot be fully anonymised but will be treated as confidential and securely stored.</a:t>
            </a:r>
          </a:p>
        </p:txBody>
      </p:sp>
      <p:sp>
        <p:nvSpPr>
          <p:cNvPr id="3" name="TextBox 2">
            <a:extLst>
              <a:ext uri="{FF2B5EF4-FFF2-40B4-BE49-F238E27FC236}">
                <a16:creationId xmlns:a16="http://schemas.microsoft.com/office/drawing/2014/main" id="{A2044ED8-190E-9A2A-6559-8927B1EEB678}"/>
              </a:ext>
            </a:extLst>
          </p:cNvPr>
          <p:cNvSpPr txBox="1"/>
          <p:nvPr/>
        </p:nvSpPr>
        <p:spPr>
          <a:xfrm>
            <a:off x="4540193" y="1173703"/>
            <a:ext cx="7182928" cy="461665"/>
          </a:xfrm>
          <a:prstGeom prst="rect">
            <a:avLst/>
          </a:prstGeom>
          <a:noFill/>
          <a:ln w="38100">
            <a:solidFill>
              <a:srgbClr val="FF0000"/>
            </a:solidFill>
          </a:ln>
        </p:spPr>
        <p:txBody>
          <a:bodyPr wrap="square" rtlCol="0">
            <a:spAutoFit/>
          </a:bodyPr>
          <a:lstStyle/>
          <a:p>
            <a:r>
              <a:rPr lang="en-GB" sz="1200" dirty="0"/>
              <a:t>Is there any way that participants could be affected by how you process their data? If not then say this. If there is, then say how you’re going to protect them from harm.</a:t>
            </a:r>
          </a:p>
        </p:txBody>
      </p:sp>
      <p:sp>
        <p:nvSpPr>
          <p:cNvPr id="4" name="TextBox 3">
            <a:extLst>
              <a:ext uri="{FF2B5EF4-FFF2-40B4-BE49-F238E27FC236}">
                <a16:creationId xmlns:a16="http://schemas.microsoft.com/office/drawing/2014/main" id="{11D88AB2-FD08-8F84-B42B-9C6CB008AAB5}"/>
              </a:ext>
            </a:extLst>
          </p:cNvPr>
          <p:cNvSpPr txBox="1"/>
          <p:nvPr/>
        </p:nvSpPr>
        <p:spPr>
          <a:xfrm>
            <a:off x="4600754" y="2543559"/>
            <a:ext cx="6699849" cy="461665"/>
          </a:xfrm>
          <a:prstGeom prst="rect">
            <a:avLst/>
          </a:prstGeom>
          <a:noFill/>
          <a:ln w="38100">
            <a:solidFill>
              <a:srgbClr val="FF0000"/>
            </a:solidFill>
          </a:ln>
        </p:spPr>
        <p:txBody>
          <a:bodyPr wrap="square" rtlCol="0">
            <a:spAutoFit/>
          </a:bodyPr>
          <a:lstStyle/>
          <a:p>
            <a:r>
              <a:rPr lang="en-GB" sz="1200" dirty="0"/>
              <a:t>Explain that your research will have no direct impact on your participants, for instance if it is educational research then no decisions about the student will be made on the basis of this data.</a:t>
            </a:r>
          </a:p>
        </p:txBody>
      </p:sp>
      <p:sp>
        <p:nvSpPr>
          <p:cNvPr id="8" name="TextBox 7">
            <a:extLst>
              <a:ext uri="{FF2B5EF4-FFF2-40B4-BE49-F238E27FC236}">
                <a16:creationId xmlns:a16="http://schemas.microsoft.com/office/drawing/2014/main" id="{142F0F61-8A0C-D41C-7B65-3411C7D8513E}"/>
              </a:ext>
            </a:extLst>
          </p:cNvPr>
          <p:cNvSpPr txBox="1"/>
          <p:nvPr/>
        </p:nvSpPr>
        <p:spPr>
          <a:xfrm>
            <a:off x="4759989" y="4236836"/>
            <a:ext cx="7332453" cy="830997"/>
          </a:xfrm>
          <a:prstGeom prst="rect">
            <a:avLst/>
          </a:prstGeom>
          <a:noFill/>
          <a:ln w="38100">
            <a:solidFill>
              <a:srgbClr val="FF0000"/>
            </a:solidFill>
          </a:ln>
        </p:spPr>
        <p:txBody>
          <a:bodyPr wrap="square" rtlCol="0">
            <a:spAutoFit/>
          </a:bodyPr>
          <a:lstStyle/>
          <a:p>
            <a:r>
              <a:rPr lang="en-GB" sz="1200" dirty="0"/>
              <a:t>Anonymisation – irreversibly removing all personal identifiers. Once data is fully anonymised GDPR no longer applies. Pseudonymisation – replacing personal identifiers with codes or fictitious names but having a separate key that allows re-identification if necessary. This provides improved privacy but does not exempt the data from GDPR regulations. Pseudonymisation is often used for longitudinal studies.</a:t>
            </a:r>
          </a:p>
        </p:txBody>
      </p:sp>
      <p:cxnSp>
        <p:nvCxnSpPr>
          <p:cNvPr id="10" name="Straight Arrow Connector 9">
            <a:extLst>
              <a:ext uri="{FF2B5EF4-FFF2-40B4-BE49-F238E27FC236}">
                <a16:creationId xmlns:a16="http://schemas.microsoft.com/office/drawing/2014/main" id="{157928A4-6C33-5790-609E-FD87B6C77F17}"/>
              </a:ext>
            </a:extLst>
          </p:cNvPr>
          <p:cNvCxnSpPr/>
          <p:nvPr/>
        </p:nvCxnSpPr>
        <p:spPr>
          <a:xfrm flipV="1">
            <a:off x="3651849" y="1404535"/>
            <a:ext cx="753374" cy="729065"/>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3CB787FE-EC19-BC9A-6927-C9C963262B6B}"/>
              </a:ext>
            </a:extLst>
          </p:cNvPr>
          <p:cNvCxnSpPr/>
          <p:nvPr/>
        </p:nvCxnSpPr>
        <p:spPr>
          <a:xfrm flipH="1" flipV="1">
            <a:off x="4405223" y="4572000"/>
            <a:ext cx="195531" cy="1274544"/>
          </a:xfrm>
          <a:prstGeom prst="straightConnector1">
            <a:avLst/>
          </a:prstGeom>
          <a:ln>
            <a:solidFill>
              <a:schemeClr val="accent5"/>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02127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75DB4-8FD8-1A8C-C7FC-7B662DB159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4FACBB-134D-EF0B-CDC7-581D5566522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6ABED09-7DAD-C191-B8F2-7D24D2C626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4579" y="2228742"/>
            <a:ext cx="10814827" cy="1279333"/>
          </a:xfrm>
        </p:spPr>
      </p:pic>
    </p:spTree>
    <p:extLst>
      <p:ext uri="{BB962C8B-B14F-4D97-AF65-F5344CB8AC3E}">
        <p14:creationId xmlns:p14="http://schemas.microsoft.com/office/powerpoint/2010/main" val="2428099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F34382-863A-D816-A096-B0D80E39E2F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red stamp with text&#10;&#10;Description automatically generated">
            <a:extLst>
              <a:ext uri="{FF2B5EF4-FFF2-40B4-BE49-F238E27FC236}">
                <a16:creationId xmlns:a16="http://schemas.microsoft.com/office/drawing/2014/main" id="{BF3C7E56-7BB2-8200-22E6-B0A0780C7F5B}"/>
              </a:ext>
            </a:extLst>
          </p:cNvPr>
          <p:cNvPicPr>
            <a:picLocks noChangeAspect="1"/>
          </p:cNvPicPr>
          <p:nvPr/>
        </p:nvPicPr>
        <p:blipFill rotWithShape="1">
          <a:blip r:embed="rId2">
            <a:extLst>
              <a:ext uri="{28A0092B-C50C-407E-A947-70E740481C1C}">
                <a14:useLocalDpi xmlns:a14="http://schemas.microsoft.com/office/drawing/2010/main" val="0"/>
              </a:ext>
            </a:extLst>
          </a:blip>
          <a:srcRect l="1147" r="5743" b="-2"/>
          <a:stretch>
            <a:fillRect/>
          </a:stretch>
        </p:blipFill>
        <p:spPr>
          <a:xfrm>
            <a:off x="4267201" y="10"/>
            <a:ext cx="7924800" cy="3383270"/>
          </a:xfrm>
          <a:prstGeom prst="rect">
            <a:avLst/>
          </a:prstGeom>
        </p:spPr>
      </p:pic>
      <p:pic>
        <p:nvPicPr>
          <p:cNvPr id="6" name="Picture 5" descr="A wooden blocks with letters on them&#10;&#10;Description automatically generated">
            <a:extLst>
              <a:ext uri="{FF2B5EF4-FFF2-40B4-BE49-F238E27FC236}">
                <a16:creationId xmlns:a16="http://schemas.microsoft.com/office/drawing/2014/main" id="{1C6AF59B-37E9-6FB3-56AE-7A4A2801A360}"/>
              </a:ext>
            </a:extLst>
          </p:cNvPr>
          <p:cNvPicPr>
            <a:picLocks noChangeAspect="1"/>
          </p:cNvPicPr>
          <p:nvPr/>
        </p:nvPicPr>
        <p:blipFill rotWithShape="1">
          <a:blip r:embed="rId3">
            <a:extLst>
              <a:ext uri="{28A0092B-C50C-407E-A947-70E740481C1C}">
                <a14:useLocalDpi xmlns:a14="http://schemas.microsoft.com/office/drawing/2010/main" val="0"/>
              </a:ext>
            </a:extLst>
          </a:blip>
          <a:srcRect t="16244" r="2" b="13793"/>
          <a:stretch>
            <a:fillRect/>
          </a:stretch>
        </p:blipFill>
        <p:spPr>
          <a:xfrm>
            <a:off x="5276588" y="3474720"/>
            <a:ext cx="7555832" cy="3383280"/>
          </a:xfrm>
          <a:prstGeom prst="rect">
            <a:avLst/>
          </a:prstGeom>
        </p:spPr>
      </p:pic>
      <p:sp useBgFill="1">
        <p:nvSpPr>
          <p:cNvPr id="13" name="Freeform: Shape 12">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08C9B1D-90F9-8833-B03F-466766397764}"/>
              </a:ext>
            </a:extLst>
          </p:cNvPr>
          <p:cNvSpPr>
            <a:spLocks noGrp="1"/>
          </p:cNvSpPr>
          <p:nvPr>
            <p:ph type="title"/>
          </p:nvPr>
        </p:nvSpPr>
        <p:spPr>
          <a:xfrm>
            <a:off x="643468" y="609600"/>
            <a:ext cx="3992700" cy="3877197"/>
          </a:xfrm>
        </p:spPr>
        <p:txBody>
          <a:bodyPr vert="horz" lIns="91440" tIns="45720" rIns="91440" bIns="45720" rtlCol="0" anchor="b">
            <a:normAutofit/>
          </a:bodyPr>
          <a:lstStyle/>
          <a:p>
            <a:r>
              <a:rPr lang="en-US" kern="1200">
                <a:solidFill>
                  <a:schemeClr val="tx1"/>
                </a:solidFill>
                <a:latin typeface="+mj-lt"/>
                <a:ea typeface="+mj-ea"/>
                <a:cs typeface="+mj-cs"/>
              </a:rPr>
              <a:t>Section M:</a:t>
            </a:r>
            <a:r>
              <a:rPr lang="en-US" b="1" kern="1200">
                <a:solidFill>
                  <a:schemeClr val="tx1"/>
                </a:solidFill>
                <a:effectLst/>
                <a:latin typeface="+mj-lt"/>
                <a:ea typeface="+mj-ea"/>
                <a:cs typeface="+mj-cs"/>
              </a:rPr>
              <a:t> </a:t>
            </a:r>
            <a:r>
              <a:rPr lang="en-US" kern="1200">
                <a:solidFill>
                  <a:schemeClr val="tx1"/>
                </a:solidFill>
                <a:effectLst/>
                <a:latin typeface="+mj-lt"/>
                <a:ea typeface="+mj-ea"/>
                <a:cs typeface="+mj-cs"/>
              </a:rPr>
              <a:t>Participant Information and Consent</a:t>
            </a:r>
            <a:endParaRPr lang="en-US" kern="1200">
              <a:solidFill>
                <a:schemeClr val="tx1"/>
              </a:solidFill>
              <a:latin typeface="+mj-lt"/>
              <a:ea typeface="+mj-ea"/>
              <a:cs typeface="+mj-cs"/>
            </a:endParaRPr>
          </a:p>
        </p:txBody>
      </p:sp>
      <p:sp>
        <p:nvSpPr>
          <p:cNvPr id="2" name="TextBox 1">
            <a:extLst>
              <a:ext uri="{FF2B5EF4-FFF2-40B4-BE49-F238E27FC236}">
                <a16:creationId xmlns:a16="http://schemas.microsoft.com/office/drawing/2014/main" id="{96CD0D5F-9CE6-4A88-2E7D-6DEAFEFD0DFA}"/>
              </a:ext>
            </a:extLst>
          </p:cNvPr>
          <p:cNvSpPr txBox="1"/>
          <p:nvPr/>
        </p:nvSpPr>
        <p:spPr>
          <a:xfrm>
            <a:off x="2254370" y="6308837"/>
            <a:ext cx="2779192" cy="369332"/>
          </a:xfrm>
          <a:prstGeom prst="rect">
            <a:avLst/>
          </a:prstGeom>
          <a:noFill/>
          <a:ln w="38100">
            <a:solidFill>
              <a:srgbClr val="FF0000"/>
            </a:solidFill>
          </a:ln>
        </p:spPr>
        <p:txBody>
          <a:bodyPr wrap="square" rtlCol="0">
            <a:spAutoFit/>
          </a:bodyPr>
          <a:lstStyle/>
          <a:p>
            <a:r>
              <a:rPr lang="en-GB" dirty="0"/>
              <a:t>Completed for ECDE7018</a:t>
            </a:r>
          </a:p>
        </p:txBody>
      </p:sp>
    </p:spTree>
    <p:extLst>
      <p:ext uri="{BB962C8B-B14F-4D97-AF65-F5344CB8AC3E}">
        <p14:creationId xmlns:p14="http://schemas.microsoft.com/office/powerpoint/2010/main" val="187460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85A0-02FB-DEE5-7052-593B0370686B}"/>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DA5A5373-0EE3-E5FD-6AA9-06FB681AEE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506" y="168283"/>
            <a:ext cx="7887400" cy="6679420"/>
          </a:xfrm>
          <a:prstGeom prst="rect">
            <a:avLst/>
          </a:prstGeom>
        </p:spPr>
      </p:pic>
      <p:sp>
        <p:nvSpPr>
          <p:cNvPr id="3" name="TextBox 2">
            <a:extLst>
              <a:ext uri="{FF2B5EF4-FFF2-40B4-BE49-F238E27FC236}">
                <a16:creationId xmlns:a16="http://schemas.microsoft.com/office/drawing/2014/main" id="{4E039460-3A6A-BC9A-6467-0E25AF4331BC}"/>
              </a:ext>
            </a:extLst>
          </p:cNvPr>
          <p:cNvSpPr txBox="1"/>
          <p:nvPr/>
        </p:nvSpPr>
        <p:spPr>
          <a:xfrm>
            <a:off x="2915728" y="5998234"/>
            <a:ext cx="6383547" cy="523220"/>
          </a:xfrm>
          <a:prstGeom prst="rect">
            <a:avLst/>
          </a:prstGeom>
          <a:noFill/>
          <a:ln w="38100">
            <a:solidFill>
              <a:srgbClr val="FF0000"/>
            </a:solidFill>
          </a:ln>
        </p:spPr>
        <p:txBody>
          <a:bodyPr wrap="square" rtlCol="0">
            <a:spAutoFit/>
          </a:bodyPr>
          <a:lstStyle/>
          <a:p>
            <a:r>
              <a:rPr lang="en-GB" sz="1400" dirty="0"/>
              <a:t>Justify your decisions, particularly if written consent won’t be obtained or if participants will not be fully informed in advance.</a:t>
            </a:r>
          </a:p>
        </p:txBody>
      </p:sp>
    </p:spTree>
    <p:extLst>
      <p:ext uri="{BB962C8B-B14F-4D97-AF65-F5344CB8AC3E}">
        <p14:creationId xmlns:p14="http://schemas.microsoft.com/office/powerpoint/2010/main" val="5156044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01FF-F16F-524A-DA33-37C227242F61}"/>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226D88F5-437C-27F4-E558-37595CCF36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096" y="2190429"/>
            <a:ext cx="11915380" cy="2812892"/>
          </a:xfrm>
          <a:prstGeom prst="rect">
            <a:avLst/>
          </a:prstGeom>
        </p:spPr>
      </p:pic>
      <p:sp>
        <p:nvSpPr>
          <p:cNvPr id="3" name="TextBox 2">
            <a:extLst>
              <a:ext uri="{FF2B5EF4-FFF2-40B4-BE49-F238E27FC236}">
                <a16:creationId xmlns:a16="http://schemas.microsoft.com/office/drawing/2014/main" id="{65CE5B5C-C331-CB6A-8402-A0FBED4F9EF3}"/>
              </a:ext>
            </a:extLst>
          </p:cNvPr>
          <p:cNvSpPr txBox="1"/>
          <p:nvPr/>
        </p:nvSpPr>
        <p:spPr>
          <a:xfrm>
            <a:off x="5152846" y="3748736"/>
            <a:ext cx="5417388" cy="1754326"/>
          </a:xfrm>
          <a:prstGeom prst="rect">
            <a:avLst/>
          </a:prstGeom>
          <a:solidFill>
            <a:schemeClr val="bg1"/>
          </a:solidFill>
          <a:ln w="38100">
            <a:solidFill>
              <a:srgbClr val="FF0000"/>
            </a:solidFill>
          </a:ln>
        </p:spPr>
        <p:txBody>
          <a:bodyPr wrap="square" rtlCol="0">
            <a:spAutoFit/>
          </a:bodyPr>
          <a:lstStyle/>
          <a:p>
            <a:r>
              <a:rPr lang="en-GB" dirty="0"/>
              <a:t>Discuss:</a:t>
            </a:r>
          </a:p>
          <a:p>
            <a:r>
              <a:rPr lang="en-GB" dirty="0"/>
              <a:t>Your consent process</a:t>
            </a:r>
          </a:p>
          <a:p>
            <a:r>
              <a:rPr lang="en-GB" dirty="0"/>
              <a:t>Participants’ right to withdraw</a:t>
            </a:r>
          </a:p>
          <a:p>
            <a:endParaRPr lang="en-GB" dirty="0"/>
          </a:p>
          <a:p>
            <a:r>
              <a:rPr lang="en-GB" dirty="0"/>
              <a:t>If you have more than one research tool, discuss each one separately.</a:t>
            </a:r>
          </a:p>
        </p:txBody>
      </p:sp>
    </p:spTree>
    <p:extLst>
      <p:ext uri="{BB962C8B-B14F-4D97-AF65-F5344CB8AC3E}">
        <p14:creationId xmlns:p14="http://schemas.microsoft.com/office/powerpoint/2010/main" val="3274902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06866-624C-3575-741F-3832894E0D42}"/>
              </a:ext>
            </a:extLst>
          </p:cNvPr>
          <p:cNvSpPr>
            <a:spLocks noGrp="1"/>
          </p:cNvSpPr>
          <p:nvPr>
            <p:ph type="title"/>
          </p:nvPr>
        </p:nvSpPr>
        <p:spPr/>
        <p:txBody>
          <a:bodyPr/>
          <a:lstStyle/>
          <a:p>
            <a:endParaRPr lang="en-GB"/>
          </a:p>
        </p:txBody>
      </p:sp>
      <p:pic>
        <p:nvPicPr>
          <p:cNvPr id="4" name="Picture 3" descr="A screenshot of a computer screen&#10;&#10;AI-generated content may be incorrect.">
            <a:extLst>
              <a:ext uri="{FF2B5EF4-FFF2-40B4-BE49-F238E27FC236}">
                <a16:creationId xmlns:a16="http://schemas.microsoft.com/office/drawing/2014/main" id="{D23026AD-8EC4-484A-0F84-5AD2AF52BA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757" y="166089"/>
            <a:ext cx="11268517" cy="6691911"/>
          </a:xfrm>
          <a:prstGeom prst="rect">
            <a:avLst/>
          </a:prstGeom>
        </p:spPr>
      </p:pic>
      <p:sp>
        <p:nvSpPr>
          <p:cNvPr id="3" name="TextBox 2">
            <a:extLst>
              <a:ext uri="{FF2B5EF4-FFF2-40B4-BE49-F238E27FC236}">
                <a16:creationId xmlns:a16="http://schemas.microsoft.com/office/drawing/2014/main" id="{D193286A-B490-7D4F-EE0A-A9CE26B4D9E2}"/>
              </a:ext>
            </a:extLst>
          </p:cNvPr>
          <p:cNvSpPr txBox="1"/>
          <p:nvPr/>
        </p:nvSpPr>
        <p:spPr>
          <a:xfrm>
            <a:off x="1308340" y="3776753"/>
            <a:ext cx="9575320" cy="738664"/>
          </a:xfrm>
          <a:prstGeom prst="rect">
            <a:avLst/>
          </a:prstGeom>
          <a:noFill/>
          <a:ln w="38100">
            <a:solidFill>
              <a:srgbClr val="FF0000"/>
            </a:solidFill>
          </a:ln>
        </p:spPr>
        <p:txBody>
          <a:bodyPr wrap="square" rtlCol="0">
            <a:spAutoFit/>
          </a:bodyPr>
          <a:lstStyle/>
          <a:p>
            <a:r>
              <a:rPr lang="en-GB" sz="1400" dirty="0"/>
              <a:t>Describe how you will protect your participants confidential data, including how you will store and manage it securely, who will have access, and how you will inform your participants if the data will be shared. If the data is to be shared, explain how will you make sure that your participants understand and agree to this.</a:t>
            </a:r>
          </a:p>
        </p:txBody>
      </p:sp>
    </p:spTree>
    <p:extLst>
      <p:ext uri="{BB962C8B-B14F-4D97-AF65-F5344CB8AC3E}">
        <p14:creationId xmlns:p14="http://schemas.microsoft.com/office/powerpoint/2010/main" val="1696097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2EE44-CC74-9DA4-CEE7-479C608B426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A8FE7CA-47D1-140A-9225-462964C04371}"/>
              </a:ext>
            </a:extLst>
          </p:cNvPr>
          <p:cNvSpPr>
            <a:spLocks noGrp="1"/>
          </p:cNvSpPr>
          <p:nvPr>
            <p:ph type="title"/>
          </p:nvPr>
        </p:nvSpPr>
        <p:spPr/>
        <p:txBody>
          <a:bodyPr/>
          <a:lstStyle/>
          <a:p>
            <a:r>
              <a:rPr lang="en-US" dirty="0"/>
              <a:t>Confidentiality and Anonymity </a:t>
            </a:r>
          </a:p>
        </p:txBody>
      </p:sp>
      <p:graphicFrame>
        <p:nvGraphicFramePr>
          <p:cNvPr id="12" name="Content Placeholder 3">
            <a:extLst>
              <a:ext uri="{FF2B5EF4-FFF2-40B4-BE49-F238E27FC236}">
                <a16:creationId xmlns:a16="http://schemas.microsoft.com/office/drawing/2014/main" id="{865EE340-3043-8DE5-4490-411416D07713}"/>
              </a:ext>
            </a:extLst>
          </p:cNvPr>
          <p:cNvGraphicFramePr>
            <a:graphicFrameLocks noGrp="1"/>
          </p:cNvGraphicFramePr>
          <p:nvPr>
            <p:ph idx="1"/>
            <p:extLst>
              <p:ext uri="{D42A27DB-BD31-4B8C-83A1-F6EECF244321}">
                <p14:modId xmlns:p14="http://schemas.microsoft.com/office/powerpoint/2010/main" val="1790482362"/>
              </p:ext>
            </p:extLst>
          </p:nvPr>
        </p:nvGraphicFramePr>
        <p:xfrm>
          <a:off x="1140643" y="1557867"/>
          <a:ext cx="8653806" cy="4619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18604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D0AD6-EA3A-0554-3982-E018A9F9263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FEED17B-3757-2A89-3295-83D15AB42EC9}"/>
              </a:ext>
            </a:extLst>
          </p:cNvPr>
          <p:cNvSpPr>
            <a:spLocks noGrp="1"/>
          </p:cNvSpPr>
          <p:nvPr>
            <p:ph type="title"/>
          </p:nvPr>
        </p:nvSpPr>
        <p:spPr>
          <a:xfrm>
            <a:off x="1028700" y="762920"/>
            <a:ext cx="9010650" cy="1044683"/>
          </a:xfrm>
        </p:spPr>
        <p:txBody>
          <a:bodyPr/>
          <a:lstStyle/>
          <a:p>
            <a:r>
              <a:rPr lang="en-US" dirty="0" err="1"/>
              <a:t>Anonymisation</a:t>
            </a:r>
            <a:r>
              <a:rPr lang="en-US" dirty="0"/>
              <a:t> of data</a:t>
            </a:r>
          </a:p>
        </p:txBody>
      </p:sp>
      <p:sp>
        <p:nvSpPr>
          <p:cNvPr id="4" name="Content Placeholder 3">
            <a:extLst>
              <a:ext uri="{FF2B5EF4-FFF2-40B4-BE49-F238E27FC236}">
                <a16:creationId xmlns:a16="http://schemas.microsoft.com/office/drawing/2014/main" id="{D3FD2C33-7188-62BB-D784-8A7F8F3585CF}"/>
              </a:ext>
            </a:extLst>
          </p:cNvPr>
          <p:cNvSpPr>
            <a:spLocks noGrp="1"/>
          </p:cNvSpPr>
          <p:nvPr>
            <p:ph idx="1"/>
          </p:nvPr>
        </p:nvSpPr>
        <p:spPr>
          <a:xfrm>
            <a:off x="962109" y="2259350"/>
            <a:ext cx="10161766" cy="5008563"/>
          </a:xfrm>
        </p:spPr>
        <p:txBody>
          <a:bodyPr>
            <a:normAutofit/>
          </a:bodyPr>
          <a:lstStyle/>
          <a:p>
            <a:r>
              <a:rPr lang="en-US" sz="2400" dirty="0"/>
              <a:t>The process of anonymising data requires that identifiers are changed in some way.</a:t>
            </a:r>
          </a:p>
          <a:p>
            <a:r>
              <a:rPr lang="en-US" sz="2400" dirty="0"/>
              <a:t>This might mean that identifying information is removed, substituted or </a:t>
            </a:r>
            <a:r>
              <a:rPr lang="en-US" sz="2400" dirty="0" err="1"/>
              <a:t>generalised</a:t>
            </a:r>
            <a:r>
              <a:rPr lang="en-US" sz="2400" dirty="0"/>
              <a:t>.</a:t>
            </a:r>
          </a:p>
          <a:p>
            <a:r>
              <a:rPr lang="en-US" sz="2400" dirty="0">
                <a:solidFill>
                  <a:srgbClr val="FF0000"/>
                </a:solidFill>
              </a:rPr>
              <a:t>Remember that a person's identity can be disclosed from:</a:t>
            </a:r>
          </a:p>
          <a:p>
            <a:pPr lvl="1">
              <a:buFont typeface="Courier New" panose="02070309020205020404" pitchFamily="49" charset="0"/>
              <a:buChar char="o"/>
            </a:pPr>
            <a:r>
              <a:rPr lang="en-US" sz="2400" b="1" dirty="0">
                <a:solidFill>
                  <a:srgbClr val="FF0000"/>
                </a:solidFill>
              </a:rPr>
              <a:t>Direct identifiers</a:t>
            </a:r>
            <a:r>
              <a:rPr lang="en-US" sz="2400" dirty="0">
                <a:solidFill>
                  <a:srgbClr val="FF0000"/>
                </a:solidFill>
              </a:rPr>
              <a:t> such as names, postcode information or pictures.</a:t>
            </a:r>
          </a:p>
          <a:p>
            <a:pPr lvl="1">
              <a:buFont typeface="Courier New" panose="02070309020205020404" pitchFamily="49" charset="0"/>
              <a:buChar char="o"/>
            </a:pPr>
            <a:r>
              <a:rPr lang="en-US" sz="2400" b="1" dirty="0">
                <a:solidFill>
                  <a:srgbClr val="FF0000"/>
                </a:solidFill>
              </a:rPr>
              <a:t>Indirect identifiers</a:t>
            </a:r>
            <a:r>
              <a:rPr lang="en-US" sz="2400" dirty="0">
                <a:solidFill>
                  <a:srgbClr val="FF0000"/>
                </a:solidFill>
              </a:rPr>
              <a:t> which, when linked with other available information, could identify someone, for example information on workplace, occupation, salary or age.</a:t>
            </a:r>
          </a:p>
          <a:p>
            <a:pPr marL="0" indent="0">
              <a:buNone/>
            </a:pPr>
            <a:endParaRPr lang="en-US" dirty="0"/>
          </a:p>
        </p:txBody>
      </p:sp>
    </p:spTree>
    <p:extLst>
      <p:ext uri="{BB962C8B-B14F-4D97-AF65-F5344CB8AC3E}">
        <p14:creationId xmlns:p14="http://schemas.microsoft.com/office/powerpoint/2010/main" val="12991163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14F1F-697F-F468-910A-0B3E7D2E49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886DAF-2DCB-2F80-66B9-B1D27DB8490D}"/>
              </a:ext>
            </a:extLst>
          </p:cNvPr>
          <p:cNvSpPr>
            <a:spLocks noGrp="1"/>
          </p:cNvSpPr>
          <p:nvPr>
            <p:ph type="title"/>
          </p:nvPr>
        </p:nvSpPr>
        <p:spPr/>
        <p:txBody>
          <a:bodyPr/>
          <a:lstStyle/>
          <a:p>
            <a:endParaRPr lang="en-GB"/>
          </a:p>
        </p:txBody>
      </p:sp>
      <p:pic>
        <p:nvPicPr>
          <p:cNvPr id="4" name="Picture 3" descr="A screenshot of a computer screen&#10;&#10;AI-generated content may be incorrect.">
            <a:extLst>
              <a:ext uri="{FF2B5EF4-FFF2-40B4-BE49-F238E27FC236}">
                <a16:creationId xmlns:a16="http://schemas.microsoft.com/office/drawing/2014/main" id="{41A332FA-0BF4-E8A3-2552-275BBD8046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757" y="166089"/>
            <a:ext cx="11268517" cy="6691911"/>
          </a:xfrm>
          <a:prstGeom prst="rect">
            <a:avLst/>
          </a:prstGeom>
        </p:spPr>
      </p:pic>
      <p:sp>
        <p:nvSpPr>
          <p:cNvPr id="6" name="TextBox 5">
            <a:extLst>
              <a:ext uri="{FF2B5EF4-FFF2-40B4-BE49-F238E27FC236}">
                <a16:creationId xmlns:a16="http://schemas.microsoft.com/office/drawing/2014/main" id="{AB8B757F-F04B-489F-D940-93B699DE61B1}"/>
              </a:ext>
            </a:extLst>
          </p:cNvPr>
          <p:cNvSpPr txBox="1"/>
          <p:nvPr/>
        </p:nvSpPr>
        <p:spPr>
          <a:xfrm>
            <a:off x="325757" y="6032573"/>
            <a:ext cx="11365911" cy="796506"/>
          </a:xfrm>
          <a:prstGeom prst="rect">
            <a:avLst/>
          </a:prstGeom>
          <a:noFill/>
          <a:ln w="38100">
            <a:solidFill>
              <a:schemeClr val="accent2"/>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8AE37B91-2DF2-F72D-A177-3746EC9A40B9}"/>
              </a:ext>
            </a:extLst>
          </p:cNvPr>
          <p:cNvSpPr txBox="1"/>
          <p:nvPr/>
        </p:nvSpPr>
        <p:spPr>
          <a:xfrm>
            <a:off x="9236014" y="6459747"/>
            <a:ext cx="345057" cy="369332"/>
          </a:xfrm>
          <a:prstGeom prst="rect">
            <a:avLst/>
          </a:prstGeom>
          <a:noFill/>
          <a:ln>
            <a:noFill/>
          </a:ln>
        </p:spPr>
        <p:txBody>
          <a:bodyPr wrap="square" rtlCol="0">
            <a:spAutoFit/>
          </a:bodyPr>
          <a:lstStyle/>
          <a:p>
            <a:r>
              <a:rPr lang="en-GB" b="1" dirty="0">
                <a:solidFill>
                  <a:schemeClr val="accent2"/>
                </a:solidFill>
              </a:rPr>
              <a:t>X</a:t>
            </a:r>
          </a:p>
        </p:txBody>
      </p:sp>
      <p:sp>
        <p:nvSpPr>
          <p:cNvPr id="3" name="TextBox 2">
            <a:extLst>
              <a:ext uri="{FF2B5EF4-FFF2-40B4-BE49-F238E27FC236}">
                <a16:creationId xmlns:a16="http://schemas.microsoft.com/office/drawing/2014/main" id="{162A9038-CA54-1131-0D6A-82BEEF966CB5}"/>
              </a:ext>
            </a:extLst>
          </p:cNvPr>
          <p:cNvSpPr txBox="1"/>
          <p:nvPr/>
        </p:nvSpPr>
        <p:spPr>
          <a:xfrm>
            <a:off x="6638026" y="3686356"/>
            <a:ext cx="2541917" cy="1200329"/>
          </a:xfrm>
          <a:prstGeom prst="rect">
            <a:avLst/>
          </a:prstGeom>
          <a:solidFill>
            <a:schemeClr val="bg1"/>
          </a:solidFill>
          <a:ln w="38100">
            <a:solidFill>
              <a:schemeClr val="accent1">
                <a:lumMod val="60000"/>
                <a:lumOff val="40000"/>
              </a:schemeClr>
            </a:solidFill>
          </a:ln>
        </p:spPr>
        <p:txBody>
          <a:bodyPr wrap="square" rtlCol="0">
            <a:spAutoFit/>
          </a:bodyPr>
          <a:lstStyle/>
          <a:p>
            <a:r>
              <a:rPr lang="en-GB" dirty="0"/>
              <a:t>In 13, write down the titles of any documents you have added at the end of the form.</a:t>
            </a:r>
          </a:p>
        </p:txBody>
      </p:sp>
      <p:cxnSp>
        <p:nvCxnSpPr>
          <p:cNvPr id="8" name="Straight Arrow Connector 7">
            <a:extLst>
              <a:ext uri="{FF2B5EF4-FFF2-40B4-BE49-F238E27FC236}">
                <a16:creationId xmlns:a16="http://schemas.microsoft.com/office/drawing/2014/main" id="{822E94BC-6776-3C50-519F-1D55D1967DB0}"/>
              </a:ext>
            </a:extLst>
          </p:cNvPr>
          <p:cNvCxnSpPr>
            <a:cxnSpLocks/>
          </p:cNvCxnSpPr>
          <p:nvPr/>
        </p:nvCxnSpPr>
        <p:spPr>
          <a:xfrm flipH="1">
            <a:off x="897147" y="4152181"/>
            <a:ext cx="5740879" cy="1547004"/>
          </a:xfrm>
          <a:prstGeom prst="straightConnector1">
            <a:avLst/>
          </a:prstGeom>
          <a:ln w="38100">
            <a:solidFill>
              <a:schemeClr val="accent1">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81F68902-8003-970C-ECB3-4CD0E774E05F}"/>
              </a:ext>
            </a:extLst>
          </p:cNvPr>
          <p:cNvSpPr txBox="1"/>
          <p:nvPr/>
        </p:nvSpPr>
        <p:spPr>
          <a:xfrm>
            <a:off x="1368724" y="3766870"/>
            <a:ext cx="3042250" cy="646331"/>
          </a:xfrm>
          <a:prstGeom prst="rect">
            <a:avLst/>
          </a:prstGeom>
          <a:noFill/>
          <a:ln w="38100">
            <a:solidFill>
              <a:schemeClr val="accent5"/>
            </a:solidFill>
          </a:ln>
        </p:spPr>
        <p:txBody>
          <a:bodyPr wrap="square" rtlCol="0">
            <a:spAutoFit/>
          </a:bodyPr>
          <a:lstStyle/>
          <a:p>
            <a:r>
              <a:rPr lang="en-GB" dirty="0"/>
              <a:t>Write about your approach to confidentiality here.</a:t>
            </a:r>
          </a:p>
        </p:txBody>
      </p:sp>
    </p:spTree>
    <p:extLst>
      <p:ext uri="{BB962C8B-B14F-4D97-AF65-F5344CB8AC3E}">
        <p14:creationId xmlns:p14="http://schemas.microsoft.com/office/powerpoint/2010/main" val="14963273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E8C16-4715-E217-7AD3-87BD462AAB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011C8B-EC39-96D1-BFF9-4E5A8F15738A}"/>
              </a:ext>
            </a:extLst>
          </p:cNvPr>
          <p:cNvSpPr>
            <a:spLocks noGrp="1"/>
          </p:cNvSpPr>
          <p:nvPr>
            <p:ph type="title"/>
          </p:nvPr>
        </p:nvSpPr>
        <p:spPr>
          <a:xfrm>
            <a:off x="836360" y="868921"/>
            <a:ext cx="9704917" cy="967840"/>
          </a:xfrm>
        </p:spPr>
        <p:txBody>
          <a:bodyPr anchor="ctr">
            <a:normAutofit/>
          </a:bodyPr>
          <a:lstStyle/>
          <a:p>
            <a:r>
              <a:rPr lang="en-US" dirty="0"/>
              <a:t>Information Sheets</a:t>
            </a:r>
          </a:p>
        </p:txBody>
      </p:sp>
      <p:sp>
        <p:nvSpPr>
          <p:cNvPr id="3" name="Content Placeholder 2">
            <a:extLst>
              <a:ext uri="{FF2B5EF4-FFF2-40B4-BE49-F238E27FC236}">
                <a16:creationId xmlns:a16="http://schemas.microsoft.com/office/drawing/2014/main" id="{4FC7E13F-ACAF-BF56-749C-7A164DC53E06}"/>
              </a:ext>
            </a:extLst>
          </p:cNvPr>
          <p:cNvSpPr>
            <a:spLocks noGrp="1"/>
          </p:cNvSpPr>
          <p:nvPr>
            <p:ph sz="half" idx="1"/>
          </p:nvPr>
        </p:nvSpPr>
        <p:spPr>
          <a:xfrm>
            <a:off x="1024127" y="2778981"/>
            <a:ext cx="4754880" cy="4023360"/>
          </a:xfrm>
        </p:spPr>
        <p:txBody>
          <a:bodyPr>
            <a:normAutofit fontScale="92500" lnSpcReduction="20000"/>
          </a:bodyPr>
          <a:lstStyle/>
          <a:p>
            <a:r>
              <a:rPr lang="en-US" dirty="0">
                <a:solidFill>
                  <a:schemeClr val="accent6"/>
                </a:solidFill>
              </a:rPr>
              <a:t>what the research is trying to find out; </a:t>
            </a:r>
          </a:p>
          <a:p>
            <a:r>
              <a:rPr lang="en-US" dirty="0">
                <a:solidFill>
                  <a:schemeClr val="accent6"/>
                </a:solidFill>
              </a:rPr>
              <a:t>the purpose of the research; </a:t>
            </a:r>
          </a:p>
          <a:p>
            <a:r>
              <a:rPr lang="en-US" dirty="0">
                <a:solidFill>
                  <a:schemeClr val="accent6"/>
                </a:solidFill>
              </a:rPr>
              <a:t>who is carrying it out; </a:t>
            </a:r>
          </a:p>
          <a:p>
            <a:r>
              <a:rPr lang="en-US" dirty="0">
                <a:solidFill>
                  <a:schemeClr val="accent6"/>
                </a:solidFill>
              </a:rPr>
              <a:t>exactly what will be asked of participants;</a:t>
            </a:r>
          </a:p>
          <a:p>
            <a:r>
              <a:rPr lang="en-US" dirty="0">
                <a:solidFill>
                  <a:schemeClr val="accent6"/>
                </a:solidFill>
              </a:rPr>
              <a:t>how the information they provide will be recorded;</a:t>
            </a:r>
          </a:p>
        </p:txBody>
      </p:sp>
      <p:sp>
        <p:nvSpPr>
          <p:cNvPr id="4" name="Content Placeholder 3">
            <a:extLst>
              <a:ext uri="{FF2B5EF4-FFF2-40B4-BE49-F238E27FC236}">
                <a16:creationId xmlns:a16="http://schemas.microsoft.com/office/drawing/2014/main" id="{E6BE2225-3EFF-E9DC-4EFB-1A1138367F3F}"/>
              </a:ext>
            </a:extLst>
          </p:cNvPr>
          <p:cNvSpPr>
            <a:spLocks noGrp="1"/>
          </p:cNvSpPr>
          <p:nvPr>
            <p:ph sz="half" idx="2"/>
          </p:nvPr>
        </p:nvSpPr>
        <p:spPr>
          <a:xfrm>
            <a:off x="5989320" y="2778981"/>
            <a:ext cx="4754880" cy="4023360"/>
          </a:xfrm>
        </p:spPr>
        <p:txBody>
          <a:bodyPr>
            <a:normAutofit fontScale="92500" lnSpcReduction="20000"/>
          </a:bodyPr>
          <a:lstStyle/>
          <a:p>
            <a:r>
              <a:rPr lang="en-US" dirty="0">
                <a:solidFill>
                  <a:schemeClr val="accent6"/>
                </a:solidFill>
              </a:rPr>
              <a:t>what will then happen to the data;</a:t>
            </a:r>
          </a:p>
          <a:p>
            <a:r>
              <a:rPr lang="en-US" dirty="0">
                <a:solidFill>
                  <a:schemeClr val="accent6"/>
                </a:solidFill>
              </a:rPr>
              <a:t>what degree of confidentiality and anonymity is afforded; </a:t>
            </a:r>
          </a:p>
          <a:p>
            <a:r>
              <a:rPr lang="en-US" dirty="0">
                <a:solidFill>
                  <a:schemeClr val="accent5"/>
                </a:solidFill>
              </a:rPr>
              <a:t>how the information will be </a:t>
            </a:r>
            <a:r>
              <a:rPr lang="en-US" dirty="0" err="1">
                <a:solidFill>
                  <a:schemeClr val="accent5"/>
                </a:solidFill>
              </a:rPr>
              <a:t>analysed</a:t>
            </a:r>
            <a:r>
              <a:rPr lang="en-US" dirty="0">
                <a:solidFill>
                  <a:schemeClr val="accent5"/>
                </a:solidFill>
              </a:rPr>
              <a:t>;</a:t>
            </a:r>
          </a:p>
          <a:p>
            <a:r>
              <a:rPr lang="en-US" dirty="0">
                <a:solidFill>
                  <a:schemeClr val="accent5"/>
                </a:solidFill>
              </a:rPr>
              <a:t>how the findings will be reported;</a:t>
            </a:r>
          </a:p>
          <a:p>
            <a:r>
              <a:rPr lang="en-US" dirty="0">
                <a:solidFill>
                  <a:schemeClr val="accent5"/>
                </a:solidFill>
              </a:rPr>
              <a:t>who will see the results of the study.</a:t>
            </a:r>
          </a:p>
          <a:p>
            <a:pPr>
              <a:buNone/>
            </a:pPr>
            <a:r>
              <a:rPr lang="en-US" dirty="0"/>
              <a:t> </a:t>
            </a:r>
          </a:p>
          <a:p>
            <a:endParaRPr lang="en-US" dirty="0"/>
          </a:p>
        </p:txBody>
      </p:sp>
      <p:sp>
        <p:nvSpPr>
          <p:cNvPr id="5" name="TextBox 4">
            <a:extLst>
              <a:ext uri="{FF2B5EF4-FFF2-40B4-BE49-F238E27FC236}">
                <a16:creationId xmlns:a16="http://schemas.microsoft.com/office/drawing/2014/main" id="{1E81C097-491A-4DF1-EC70-B572494E3F93}"/>
              </a:ext>
            </a:extLst>
          </p:cNvPr>
          <p:cNvSpPr txBox="1"/>
          <p:nvPr/>
        </p:nvSpPr>
        <p:spPr>
          <a:xfrm>
            <a:off x="836360" y="1995776"/>
            <a:ext cx="5192202" cy="492443"/>
          </a:xfrm>
          <a:prstGeom prst="rect">
            <a:avLst/>
          </a:prstGeom>
          <a:noFill/>
        </p:spPr>
        <p:txBody>
          <a:bodyPr wrap="square" rtlCol="0">
            <a:spAutoFit/>
          </a:bodyPr>
          <a:lstStyle/>
          <a:p>
            <a:r>
              <a:rPr lang="en-GB" sz="2600" dirty="0"/>
              <a:t>These </a:t>
            </a:r>
            <a:r>
              <a:rPr lang="en-GB" sz="2600" dirty="0">
                <a:solidFill>
                  <a:schemeClr val="accent6"/>
                </a:solidFill>
              </a:rPr>
              <a:t>should</a:t>
            </a:r>
            <a:r>
              <a:rPr lang="en-GB" sz="2600" dirty="0"/>
              <a:t>/</a:t>
            </a:r>
            <a:r>
              <a:rPr lang="en-GB" sz="2600" dirty="0">
                <a:solidFill>
                  <a:schemeClr val="accent5"/>
                </a:solidFill>
              </a:rPr>
              <a:t>could</a:t>
            </a:r>
            <a:r>
              <a:rPr lang="en-GB" sz="2600" dirty="0"/>
              <a:t> include</a:t>
            </a:r>
            <a:r>
              <a:rPr lang="en-GB" dirty="0"/>
              <a:t>:</a:t>
            </a:r>
          </a:p>
        </p:txBody>
      </p:sp>
    </p:spTree>
    <p:extLst>
      <p:ext uri="{BB962C8B-B14F-4D97-AF65-F5344CB8AC3E}">
        <p14:creationId xmlns:p14="http://schemas.microsoft.com/office/powerpoint/2010/main" val="33442834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1C8FA-DCAD-89B0-83E6-89439E20B4E6}"/>
              </a:ext>
            </a:extLst>
          </p:cNvPr>
          <p:cNvSpPr>
            <a:spLocks noGrp="1"/>
          </p:cNvSpPr>
          <p:nvPr>
            <p:ph type="title"/>
          </p:nvPr>
        </p:nvSpPr>
        <p:spPr/>
        <p:txBody>
          <a:bodyPr/>
          <a:lstStyle/>
          <a:p>
            <a:r>
              <a:rPr lang="en-GB" dirty="0"/>
              <a:t>Section N</a:t>
            </a:r>
          </a:p>
        </p:txBody>
      </p:sp>
      <p:pic>
        <p:nvPicPr>
          <p:cNvPr id="6" name="Content Placeholder 5" descr="A group of squares with text&#10;&#10;AI-generated content may be incorrect.">
            <a:extLst>
              <a:ext uri="{FF2B5EF4-FFF2-40B4-BE49-F238E27FC236}">
                <a16:creationId xmlns:a16="http://schemas.microsoft.com/office/drawing/2014/main" id="{D244DDBC-BAB4-D5C0-DD37-8AACE04E395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77504" y="2147677"/>
            <a:ext cx="10107167" cy="2125273"/>
          </a:xfrm>
        </p:spPr>
      </p:pic>
    </p:spTree>
    <p:extLst>
      <p:ext uri="{BB962C8B-B14F-4D97-AF65-F5344CB8AC3E}">
        <p14:creationId xmlns:p14="http://schemas.microsoft.com/office/powerpoint/2010/main" val="15119814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F7231B9-831B-6C51-E8D9-54E188F84C89}"/>
              </a:ext>
            </a:extLst>
          </p:cNvPr>
          <p:cNvSpPr>
            <a:spLocks noGrp="1"/>
          </p:cNvSpPr>
          <p:nvPr>
            <p:ph type="title"/>
          </p:nvPr>
        </p:nvSpPr>
        <p:spPr>
          <a:xfrm>
            <a:off x="470139" y="155005"/>
            <a:ext cx="10515600" cy="1325563"/>
          </a:xfrm>
        </p:spPr>
        <p:txBody>
          <a:bodyPr/>
          <a:lstStyle/>
          <a:p>
            <a:r>
              <a:rPr lang="en-GB" dirty="0"/>
              <a:t>Section O: Use of Artificial Intelligence Tools </a:t>
            </a:r>
          </a:p>
        </p:txBody>
      </p:sp>
      <p:pic>
        <p:nvPicPr>
          <p:cNvPr id="8" name="Content Placeholder 7" descr="A screenshot of a survey&#10;&#10;AI-generated content may be incorrect.">
            <a:extLst>
              <a:ext uri="{FF2B5EF4-FFF2-40B4-BE49-F238E27FC236}">
                <a16:creationId xmlns:a16="http://schemas.microsoft.com/office/drawing/2014/main" id="{40876FAE-3975-5795-A7BD-D3346E5269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0770" y="1480568"/>
            <a:ext cx="6032090" cy="5283860"/>
          </a:xfrm>
        </p:spPr>
      </p:pic>
    </p:spTree>
    <p:extLst>
      <p:ext uri="{BB962C8B-B14F-4D97-AF65-F5344CB8AC3E}">
        <p14:creationId xmlns:p14="http://schemas.microsoft.com/office/powerpoint/2010/main" val="3293609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924F-8508-77F5-6A07-57D23C05F518}"/>
              </a:ext>
            </a:extLst>
          </p:cNvPr>
          <p:cNvSpPr>
            <a:spLocks noGrp="1"/>
          </p:cNvSpPr>
          <p:nvPr>
            <p:ph type="title"/>
          </p:nvPr>
        </p:nvSpPr>
        <p:spPr/>
        <p:txBody>
          <a:bodyPr/>
          <a:lstStyle/>
          <a:p>
            <a:r>
              <a:rPr lang="en-GB" dirty="0"/>
              <a:t>Section P: Research Data Management Plan </a:t>
            </a:r>
          </a:p>
        </p:txBody>
      </p:sp>
      <p:pic>
        <p:nvPicPr>
          <p:cNvPr id="5" name="Content Placeholder 4" descr="A screenshot of a computer&#10;&#10;AI-generated content may be incorrect.">
            <a:extLst>
              <a:ext uri="{FF2B5EF4-FFF2-40B4-BE49-F238E27FC236}">
                <a16:creationId xmlns:a16="http://schemas.microsoft.com/office/drawing/2014/main" id="{46E3224A-5285-62E6-72E4-ACE285F2F5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698" y="1532699"/>
            <a:ext cx="6800900" cy="2619784"/>
          </a:xfrm>
        </p:spPr>
      </p:pic>
      <p:pic>
        <p:nvPicPr>
          <p:cNvPr id="7" name="Picture 6" descr="A screenshot of a computer&#10;&#10;AI-generated content may be incorrect.">
            <a:extLst>
              <a:ext uri="{FF2B5EF4-FFF2-40B4-BE49-F238E27FC236}">
                <a16:creationId xmlns:a16="http://schemas.microsoft.com/office/drawing/2014/main" id="{98F93DAF-889A-BCDE-6EFF-FAB78E2D15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9148" y="4152483"/>
            <a:ext cx="7950161" cy="2477466"/>
          </a:xfrm>
          <a:prstGeom prst="rect">
            <a:avLst/>
          </a:prstGeom>
        </p:spPr>
      </p:pic>
    </p:spTree>
    <p:extLst>
      <p:ext uri="{BB962C8B-B14F-4D97-AF65-F5344CB8AC3E}">
        <p14:creationId xmlns:p14="http://schemas.microsoft.com/office/powerpoint/2010/main" val="21238958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32C53-3BA8-98DB-353C-A7CD1DE44C22}"/>
              </a:ext>
            </a:extLst>
          </p:cNvPr>
          <p:cNvSpPr>
            <a:spLocks noGrp="1"/>
          </p:cNvSpPr>
          <p:nvPr>
            <p:ph type="title"/>
          </p:nvPr>
        </p:nvSpPr>
        <p:spPr/>
        <p:txBody>
          <a:bodyPr/>
          <a:lstStyle/>
          <a:p>
            <a:r>
              <a:rPr lang="en-GB" dirty="0"/>
              <a:t>Section P: Research Data Management Plan </a:t>
            </a:r>
          </a:p>
        </p:txBody>
      </p:sp>
      <p:pic>
        <p:nvPicPr>
          <p:cNvPr id="5" name="Content Placeholder 4" descr="A screenshot of a computer screen&#10;&#10;AI-generated content may be incorrect.">
            <a:extLst>
              <a:ext uri="{FF2B5EF4-FFF2-40B4-BE49-F238E27FC236}">
                <a16:creationId xmlns:a16="http://schemas.microsoft.com/office/drawing/2014/main" id="{D8803FB8-87EC-BDB5-4B8D-E6954CFBD51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1901" y="1880469"/>
            <a:ext cx="9703785" cy="3490912"/>
          </a:xfrm>
        </p:spPr>
      </p:pic>
    </p:spTree>
    <p:extLst>
      <p:ext uri="{BB962C8B-B14F-4D97-AF65-F5344CB8AC3E}">
        <p14:creationId xmlns:p14="http://schemas.microsoft.com/office/powerpoint/2010/main" val="4237907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4D612-668D-CAEC-9324-471CC9EEE71A}"/>
              </a:ext>
            </a:extLst>
          </p:cNvPr>
          <p:cNvSpPr>
            <a:spLocks noGrp="1"/>
          </p:cNvSpPr>
          <p:nvPr>
            <p:ph type="title"/>
          </p:nvPr>
        </p:nvSpPr>
        <p:spPr/>
        <p:txBody>
          <a:bodyPr/>
          <a:lstStyle/>
          <a:p>
            <a:r>
              <a:rPr lang="en-GB" dirty="0"/>
              <a:t>Section P: Research Data Management Plan </a:t>
            </a:r>
          </a:p>
        </p:txBody>
      </p:sp>
      <p:pic>
        <p:nvPicPr>
          <p:cNvPr id="9" name="Content Placeholder 8" descr="A screenshot of a computer screen&#10;&#10;AI-generated content may be incorrect.">
            <a:extLst>
              <a:ext uri="{FF2B5EF4-FFF2-40B4-BE49-F238E27FC236}">
                <a16:creationId xmlns:a16="http://schemas.microsoft.com/office/drawing/2014/main" id="{6D711690-E0ED-02CC-39B6-6A4B4A27B1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7774" y="1690688"/>
            <a:ext cx="8906627" cy="4286082"/>
          </a:xfrm>
        </p:spPr>
      </p:pic>
    </p:spTree>
    <p:extLst>
      <p:ext uri="{BB962C8B-B14F-4D97-AF65-F5344CB8AC3E}">
        <p14:creationId xmlns:p14="http://schemas.microsoft.com/office/powerpoint/2010/main" val="28805284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red cubes with white letters&#10;&#10;Description automatically generated">
            <a:extLst>
              <a:ext uri="{FF2B5EF4-FFF2-40B4-BE49-F238E27FC236}">
                <a16:creationId xmlns:a16="http://schemas.microsoft.com/office/drawing/2014/main" id="{FA1395B0-ACD9-8025-C88F-F5E955C4B325}"/>
              </a:ext>
            </a:extLst>
          </p:cNvPr>
          <p:cNvPicPr>
            <a:picLocks noChangeAspect="1"/>
          </p:cNvPicPr>
          <p:nvPr/>
        </p:nvPicPr>
        <p:blipFill rotWithShape="1">
          <a:blip r:embed="rId2">
            <a:extLst>
              <a:ext uri="{28A0092B-C50C-407E-A947-70E740481C1C}">
                <a14:useLocalDpi xmlns:a14="http://schemas.microsoft.com/office/drawing/2010/main" val="0"/>
              </a:ext>
            </a:extLst>
          </a:blip>
          <a:srcRect l="5758" r="4908" b="-1"/>
          <a:stretch>
            <a:fillRect/>
          </a:stretch>
        </p:blipFill>
        <p:spPr>
          <a:xfrm>
            <a:off x="-3048"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3928B-3875-FF66-2F41-AD96928F8274}"/>
              </a:ext>
            </a:extLst>
          </p:cNvPr>
          <p:cNvSpPr>
            <a:spLocks noGrp="1"/>
          </p:cNvSpPr>
          <p:nvPr>
            <p:ph type="title"/>
          </p:nvPr>
        </p:nvSpPr>
        <p:spPr>
          <a:xfrm>
            <a:off x="1063751" y="1946880"/>
            <a:ext cx="10058400" cy="4000561"/>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0000"/>
                </a:solidFill>
              </a:rPr>
              <a:t>Section Q: Risk Assessment</a:t>
            </a:r>
          </a:p>
        </p:txBody>
      </p:sp>
      <p:sp>
        <p:nvSpPr>
          <p:cNvPr id="3" name="TextBox 2">
            <a:extLst>
              <a:ext uri="{FF2B5EF4-FFF2-40B4-BE49-F238E27FC236}">
                <a16:creationId xmlns:a16="http://schemas.microsoft.com/office/drawing/2014/main" id="{B59EB21D-FC17-9AB1-E115-6633CD05B7A2}"/>
              </a:ext>
            </a:extLst>
          </p:cNvPr>
          <p:cNvSpPr txBox="1"/>
          <p:nvPr/>
        </p:nvSpPr>
        <p:spPr>
          <a:xfrm>
            <a:off x="4387970" y="6051621"/>
            <a:ext cx="2771955" cy="369332"/>
          </a:xfrm>
          <a:prstGeom prst="rect">
            <a:avLst/>
          </a:prstGeom>
          <a:noFill/>
          <a:ln w="38100">
            <a:solidFill>
              <a:srgbClr val="FF0000"/>
            </a:solidFill>
          </a:ln>
        </p:spPr>
        <p:txBody>
          <a:bodyPr wrap="square" rtlCol="0">
            <a:spAutoFit/>
          </a:bodyPr>
          <a:lstStyle/>
          <a:p>
            <a:r>
              <a:rPr lang="en-GB" dirty="0"/>
              <a:t>Completed for ECDE7018</a:t>
            </a:r>
          </a:p>
        </p:txBody>
      </p:sp>
    </p:spTree>
    <p:extLst>
      <p:ext uri="{BB962C8B-B14F-4D97-AF65-F5344CB8AC3E}">
        <p14:creationId xmlns:p14="http://schemas.microsoft.com/office/powerpoint/2010/main" val="420228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EDA6-4846-E46A-B692-DBB8A0E86EA6}"/>
              </a:ext>
            </a:extLst>
          </p:cNvPr>
          <p:cNvSpPr>
            <a:spLocks noGrp="1"/>
          </p:cNvSpPr>
          <p:nvPr>
            <p:ph type="title"/>
          </p:nvPr>
        </p:nvSpPr>
        <p:spPr/>
        <p:txBody>
          <a:bodyPr/>
          <a:lstStyle/>
          <a:p>
            <a:endParaRPr lang="en-GB"/>
          </a:p>
        </p:txBody>
      </p:sp>
      <p:pic>
        <p:nvPicPr>
          <p:cNvPr id="4" name="Content Placeholder 3" descr="A screenshot of a computer screen&#10;&#10;AI-generated content may be incorrect.">
            <a:extLst>
              <a:ext uri="{FF2B5EF4-FFF2-40B4-BE49-F238E27FC236}">
                <a16:creationId xmlns:a16="http://schemas.microsoft.com/office/drawing/2014/main" id="{1A0A01FD-BE0B-62BF-E517-42FDE4FF28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6426" y="426597"/>
            <a:ext cx="8801256" cy="6200198"/>
          </a:xfrm>
          <a:prstGeom prst="rect">
            <a:avLst/>
          </a:prstGeom>
        </p:spPr>
      </p:pic>
      <p:sp>
        <p:nvSpPr>
          <p:cNvPr id="5" name="TextBox 4">
            <a:extLst>
              <a:ext uri="{FF2B5EF4-FFF2-40B4-BE49-F238E27FC236}">
                <a16:creationId xmlns:a16="http://schemas.microsoft.com/office/drawing/2014/main" id="{EE7DB407-5EA6-AA2B-0C8B-DB89A3B11903}"/>
              </a:ext>
            </a:extLst>
          </p:cNvPr>
          <p:cNvSpPr txBox="1"/>
          <p:nvPr/>
        </p:nvSpPr>
        <p:spPr>
          <a:xfrm>
            <a:off x="1582572" y="3142769"/>
            <a:ext cx="2512679" cy="923330"/>
          </a:xfrm>
          <a:prstGeom prst="rect">
            <a:avLst/>
          </a:prstGeom>
          <a:noFill/>
        </p:spPr>
        <p:txBody>
          <a:bodyPr wrap="square" rtlCol="0">
            <a:spAutoFit/>
          </a:bodyPr>
          <a:lstStyle/>
          <a:p>
            <a:r>
              <a:rPr lang="en-GB" b="1" dirty="0">
                <a:solidFill>
                  <a:srgbClr val="FF0000"/>
                </a:solidFill>
                <a:latin typeface="Calibri" panose="020F0502020204030204" pitchFamily="34" charset="0"/>
                <a:cs typeface="Calibri" panose="020F0502020204030204" pitchFamily="34" charset="0"/>
              </a:rPr>
              <a:t>Put risks here.</a:t>
            </a:r>
          </a:p>
          <a:p>
            <a:r>
              <a:rPr lang="en-GB" b="1" dirty="0">
                <a:solidFill>
                  <a:srgbClr val="FF0000"/>
                </a:solidFill>
                <a:latin typeface="Calibri" panose="020F0502020204030204" pitchFamily="34" charset="0"/>
                <a:cs typeface="Calibri" panose="020F0502020204030204" pitchFamily="34" charset="0"/>
              </a:rPr>
              <a:t>Number each one.</a:t>
            </a:r>
            <a:r>
              <a:rPr lang="en-GB" dirty="0">
                <a:solidFill>
                  <a:srgbClr val="FF0000"/>
                </a:solidFill>
              </a:rPr>
              <a:t>.</a:t>
            </a:r>
          </a:p>
          <a:p>
            <a:endParaRPr lang="en-GB" dirty="0"/>
          </a:p>
        </p:txBody>
      </p:sp>
      <p:sp>
        <p:nvSpPr>
          <p:cNvPr id="6" name="TextBox 5">
            <a:extLst>
              <a:ext uri="{FF2B5EF4-FFF2-40B4-BE49-F238E27FC236}">
                <a16:creationId xmlns:a16="http://schemas.microsoft.com/office/drawing/2014/main" id="{313B028D-F2A9-82C6-A666-4E3D9D7C63CA}"/>
              </a:ext>
            </a:extLst>
          </p:cNvPr>
          <p:cNvSpPr txBox="1"/>
          <p:nvPr/>
        </p:nvSpPr>
        <p:spPr>
          <a:xfrm>
            <a:off x="5342049" y="3281269"/>
            <a:ext cx="2915728" cy="646331"/>
          </a:xfrm>
          <a:prstGeom prst="rect">
            <a:avLst/>
          </a:prstGeom>
          <a:noFill/>
        </p:spPr>
        <p:txBody>
          <a:bodyPr wrap="square" rtlCol="0">
            <a:spAutoFit/>
          </a:bodyPr>
          <a:lstStyle/>
          <a:p>
            <a:r>
              <a:rPr lang="en-GB" b="1" dirty="0">
                <a:solidFill>
                  <a:srgbClr val="FF0000"/>
                </a:solidFill>
                <a:latin typeface="Calibri" panose="020F0502020204030204" pitchFamily="34" charset="0"/>
                <a:cs typeface="Calibri" panose="020F0502020204030204" pitchFamily="34" charset="0"/>
              </a:rPr>
              <a:t>Number each response. </a:t>
            </a:r>
          </a:p>
          <a:p>
            <a:r>
              <a:rPr lang="en-GB" b="1" dirty="0">
                <a:solidFill>
                  <a:srgbClr val="FF0000"/>
                </a:solidFill>
                <a:latin typeface="Calibri" panose="020F0502020204030204" pitchFamily="34" charset="0"/>
                <a:cs typeface="Calibri" panose="020F0502020204030204" pitchFamily="34" charset="0"/>
              </a:rPr>
              <a:t>Begin with ‘I will…’</a:t>
            </a:r>
          </a:p>
        </p:txBody>
      </p:sp>
      <p:sp>
        <p:nvSpPr>
          <p:cNvPr id="3" name="TextBox 2">
            <a:extLst>
              <a:ext uri="{FF2B5EF4-FFF2-40B4-BE49-F238E27FC236}">
                <a16:creationId xmlns:a16="http://schemas.microsoft.com/office/drawing/2014/main" id="{443827F7-2BA4-DF64-49E1-F04D4A1D52B3}"/>
              </a:ext>
            </a:extLst>
          </p:cNvPr>
          <p:cNvSpPr txBox="1"/>
          <p:nvPr/>
        </p:nvSpPr>
        <p:spPr>
          <a:xfrm>
            <a:off x="9408542" y="2478657"/>
            <a:ext cx="2287031" cy="646331"/>
          </a:xfrm>
          <a:prstGeom prst="rect">
            <a:avLst/>
          </a:prstGeom>
          <a:noFill/>
          <a:ln w="38100">
            <a:solidFill>
              <a:schemeClr val="accent6"/>
            </a:solidFill>
          </a:ln>
        </p:spPr>
        <p:txBody>
          <a:bodyPr wrap="square" rtlCol="0">
            <a:spAutoFit/>
          </a:bodyPr>
          <a:lstStyle/>
          <a:p>
            <a:r>
              <a:rPr lang="en-GB" dirty="0"/>
              <a:t>See the annotated form for examples.</a:t>
            </a:r>
          </a:p>
        </p:txBody>
      </p:sp>
    </p:spTree>
    <p:extLst>
      <p:ext uri="{BB962C8B-B14F-4D97-AF65-F5344CB8AC3E}">
        <p14:creationId xmlns:p14="http://schemas.microsoft.com/office/powerpoint/2010/main" val="11862268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298595-6B0F-0713-99B6-1D9B9A18BBE0}"/>
              </a:ext>
            </a:extLst>
          </p:cNvPr>
          <p:cNvSpPr txBox="1"/>
          <p:nvPr/>
        </p:nvSpPr>
        <p:spPr>
          <a:xfrm>
            <a:off x="9425130" y="561755"/>
            <a:ext cx="2335549" cy="3724096"/>
          </a:xfrm>
          <a:prstGeom prst="rect">
            <a:avLst/>
          </a:prstGeom>
          <a:noFill/>
          <a:ln w="38100">
            <a:solidFill>
              <a:schemeClr val="accent1"/>
            </a:solidFill>
          </a:ln>
        </p:spPr>
        <p:txBody>
          <a:bodyPr wrap="square" rtlCol="0">
            <a:spAutoFit/>
          </a:bodyPr>
          <a:lstStyle/>
          <a:p>
            <a:r>
              <a:rPr lang="en-GB" sz="2000" b="1" i="0" dirty="0">
                <a:effectLst/>
              </a:rPr>
              <a:t>Social </a:t>
            </a:r>
            <a:r>
              <a:rPr lang="en-GB" sz="2000" b="1" dirty="0"/>
              <a:t>risks</a:t>
            </a:r>
            <a:r>
              <a:rPr lang="en-GB" sz="2000" b="0" i="0" dirty="0">
                <a:effectLst/>
              </a:rPr>
              <a:t> </a:t>
            </a:r>
          </a:p>
          <a:p>
            <a:r>
              <a:rPr lang="en-GB" b="0" i="0" dirty="0">
                <a:effectLst/>
                <a:latin typeface="Calibri" panose="020F0502020204030204" pitchFamily="34" charset="0"/>
                <a:cs typeface="Calibri" panose="020F0502020204030204" pitchFamily="34" charset="0"/>
              </a:rPr>
              <a:t>Can involve:</a:t>
            </a:r>
          </a:p>
          <a:p>
            <a:r>
              <a:rPr lang="en-GB" b="0" i="0" dirty="0">
                <a:effectLst/>
                <a:latin typeface="Calibri" panose="020F0502020204030204" pitchFamily="34" charset="0"/>
                <a:cs typeface="Calibri" panose="020F0502020204030204" pitchFamily="34" charset="0"/>
              </a:rPr>
              <a:t>*social risks, public embarrassment or stigma</a:t>
            </a:r>
            <a:r>
              <a:rPr lang="en-GB" dirty="0">
                <a:latin typeface="Calibri" panose="020F0502020204030204" pitchFamily="34" charset="0"/>
                <a:cs typeface="Calibri" panose="020F0502020204030204" pitchFamily="34" charset="0"/>
              </a:rPr>
              <a:t>;</a:t>
            </a:r>
            <a:endParaRPr lang="en-GB" b="0" i="0" dirty="0">
              <a:effectLst/>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*power dynamics or perceived coercion;</a:t>
            </a:r>
          </a:p>
          <a:p>
            <a:r>
              <a:rPr lang="en-GB" b="0" i="0" dirty="0">
                <a:effectLst/>
                <a:latin typeface="Calibri" panose="020F0502020204030204" pitchFamily="34" charset="0"/>
                <a:cs typeface="Calibri" panose="020F0502020204030204" pitchFamily="34" charset="0"/>
              </a:rPr>
              <a:t>*</a:t>
            </a:r>
            <a:r>
              <a:rPr lang="en-GB" dirty="0">
                <a:latin typeface="Calibri" panose="020F0502020204030204" pitchFamily="34" charset="0"/>
                <a:cs typeface="Calibri" panose="020F0502020204030204" pitchFamily="34" charset="0"/>
              </a:rPr>
              <a:t>damage to reputation or relationships;</a:t>
            </a:r>
          </a:p>
          <a:p>
            <a:r>
              <a:rPr lang="en-GB" b="0" i="0" dirty="0">
                <a:effectLst/>
                <a:latin typeface="Calibri" panose="020F0502020204030204" pitchFamily="34" charset="0"/>
                <a:cs typeface="Calibri" panose="020F0502020204030204" pitchFamily="34" charset="0"/>
              </a:rPr>
              <a:t>*Emotional impact linked to the material being d</a:t>
            </a:r>
            <a:r>
              <a:rPr lang="en-GB" dirty="0">
                <a:latin typeface="Calibri" panose="020F0502020204030204" pitchFamily="34" charset="0"/>
                <a:cs typeface="Calibri" panose="020F0502020204030204" pitchFamily="34" charset="0"/>
              </a:rPr>
              <a:t>iscussed (i.e. in an interview).</a:t>
            </a:r>
            <a:endParaRPr lang="en-GB" b="0" i="0" dirty="0">
              <a:effectLst/>
              <a:latin typeface="Calibri" panose="020F0502020204030204" pitchFamily="34" charset="0"/>
              <a:cs typeface="Calibri" panose="020F0502020204030204" pitchFamily="34" charset="0"/>
            </a:endParaRPr>
          </a:p>
        </p:txBody>
      </p:sp>
      <p:pic>
        <p:nvPicPr>
          <p:cNvPr id="4" name="Picture 3" descr="A screenshot of a computer screen&#10;&#10;AI-generated content may be incorrect.">
            <a:extLst>
              <a:ext uri="{FF2B5EF4-FFF2-40B4-BE49-F238E27FC236}">
                <a16:creationId xmlns:a16="http://schemas.microsoft.com/office/drawing/2014/main" id="{32D4CB15-C10A-EAAA-4D82-260F27C48C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116" y="211822"/>
            <a:ext cx="9169014" cy="6459271"/>
          </a:xfrm>
          <a:prstGeom prst="rect">
            <a:avLst/>
          </a:prstGeom>
        </p:spPr>
      </p:pic>
    </p:spTree>
    <p:extLst>
      <p:ext uri="{BB962C8B-B14F-4D97-AF65-F5344CB8AC3E}">
        <p14:creationId xmlns:p14="http://schemas.microsoft.com/office/powerpoint/2010/main" val="23324456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7A2F-A199-00BC-B116-1A7067EC646B}"/>
              </a:ext>
            </a:extLst>
          </p:cNvPr>
          <p:cNvSpPr>
            <a:spLocks noGrp="1"/>
          </p:cNvSpPr>
          <p:nvPr>
            <p:ph type="title"/>
          </p:nvPr>
        </p:nvSpPr>
        <p:spPr/>
        <p:txBody>
          <a:bodyPr/>
          <a:lstStyle/>
          <a:p>
            <a:endParaRPr lang="en-GB"/>
          </a:p>
        </p:txBody>
      </p:sp>
      <p:pic>
        <p:nvPicPr>
          <p:cNvPr id="5" name="Content Placeholder 4" descr="A screenshot of a questionnaire&#10;&#10;AI-generated content may be incorrect.">
            <a:extLst>
              <a:ext uri="{FF2B5EF4-FFF2-40B4-BE49-F238E27FC236}">
                <a16:creationId xmlns:a16="http://schemas.microsoft.com/office/drawing/2014/main" id="{5B8142A9-C4A3-58BA-64B3-F5B602FBB8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091" y="147653"/>
            <a:ext cx="8836039" cy="5189221"/>
          </a:xfrm>
        </p:spPr>
      </p:pic>
      <p:sp>
        <p:nvSpPr>
          <p:cNvPr id="6" name="TextBox 5">
            <a:extLst>
              <a:ext uri="{FF2B5EF4-FFF2-40B4-BE49-F238E27FC236}">
                <a16:creationId xmlns:a16="http://schemas.microsoft.com/office/drawing/2014/main" id="{D18B9BE8-A36E-DE35-7BB4-42015765016C}"/>
              </a:ext>
            </a:extLst>
          </p:cNvPr>
          <p:cNvSpPr txBox="1"/>
          <p:nvPr/>
        </p:nvSpPr>
        <p:spPr>
          <a:xfrm>
            <a:off x="9092242" y="546340"/>
            <a:ext cx="2955984" cy="5339923"/>
          </a:xfrm>
          <a:prstGeom prst="rect">
            <a:avLst/>
          </a:prstGeom>
          <a:noFill/>
          <a:ln w="38100">
            <a:solidFill>
              <a:schemeClr val="accent5"/>
            </a:solidFill>
          </a:ln>
        </p:spPr>
        <p:txBody>
          <a:bodyPr wrap="square" rtlCol="0">
            <a:spAutoFit/>
          </a:bodyPr>
          <a:lstStyle/>
          <a:p>
            <a:pPr>
              <a:spcAft>
                <a:spcPts val="600"/>
              </a:spcAft>
            </a:pPr>
            <a:r>
              <a:rPr lang="en-GB" b="1" dirty="0"/>
              <a:t>Reputational risk – researcher &amp; university:</a:t>
            </a:r>
            <a:r>
              <a:rPr lang="en-GB" dirty="0"/>
              <a:t> </a:t>
            </a:r>
          </a:p>
          <a:p>
            <a:pPr>
              <a:spcAft>
                <a:spcPts val="600"/>
              </a:spcAft>
            </a:pPr>
            <a:r>
              <a:rPr lang="en-GB" dirty="0">
                <a:latin typeface="Calibri" panose="020F0502020204030204" pitchFamily="34" charset="0"/>
                <a:cs typeface="Calibri" panose="020F0502020204030204" pitchFamily="34" charset="0"/>
              </a:rPr>
              <a:t>i.e. a potential complaint against the researcher for causing emotional distress or embarrassment that could cause reputational damage to the university</a:t>
            </a:r>
          </a:p>
          <a:p>
            <a:pPr>
              <a:spcAft>
                <a:spcPts val="600"/>
              </a:spcAft>
            </a:pPr>
            <a:r>
              <a:rPr lang="en-GB" dirty="0">
                <a:latin typeface="Calibri" panose="020F0502020204030204" pitchFamily="34" charset="0"/>
                <a:cs typeface="Calibri" panose="020F0502020204030204" pitchFamily="34" charset="0"/>
              </a:rPr>
              <a:t>e.g.</a:t>
            </a:r>
          </a:p>
          <a:p>
            <a:pPr>
              <a:spcAft>
                <a:spcPts val="600"/>
              </a:spcAft>
            </a:pPr>
            <a:r>
              <a:rPr lang="en-GB" dirty="0">
                <a:latin typeface="Calibri" panose="020F0502020204030204" pitchFamily="34" charset="0"/>
                <a:cs typeface="Calibri" panose="020F0502020204030204" pitchFamily="34" charset="0"/>
              </a:rPr>
              <a:t>* loss of data</a:t>
            </a:r>
          </a:p>
          <a:p>
            <a:pPr>
              <a:spcAft>
                <a:spcPts val="600"/>
              </a:spcAft>
            </a:pPr>
            <a:r>
              <a:rPr lang="en-GB" dirty="0">
                <a:solidFill>
                  <a:srgbClr val="040C28"/>
                </a:solidFill>
                <a:latin typeface="Calibri" panose="020F0502020204030204" pitchFamily="34" charset="0"/>
                <a:cs typeface="Calibri" panose="020F0502020204030204" pitchFamily="34" charset="0"/>
              </a:rPr>
              <a:t>* non-compliance with relevant legislation</a:t>
            </a:r>
          </a:p>
          <a:p>
            <a:pPr>
              <a:spcAft>
                <a:spcPts val="600"/>
              </a:spcAft>
            </a:pPr>
            <a:r>
              <a:rPr lang="en-GB" dirty="0">
                <a:solidFill>
                  <a:srgbClr val="2D2D2D"/>
                </a:solidFill>
                <a:latin typeface="Calibri" panose="020F0502020204030204" pitchFamily="34" charset="0"/>
                <a:cs typeface="Calibri" panose="020F0502020204030204" pitchFamily="34" charset="0"/>
              </a:rPr>
              <a:t>* discrimination</a:t>
            </a:r>
          </a:p>
          <a:p>
            <a:pPr>
              <a:spcAft>
                <a:spcPts val="600"/>
              </a:spcAft>
            </a:pPr>
            <a:r>
              <a:rPr lang="en-GB" dirty="0">
                <a:solidFill>
                  <a:srgbClr val="2D2D2D"/>
                </a:solidFill>
                <a:latin typeface="Calibri" panose="020F0502020204030204" pitchFamily="34" charset="0"/>
                <a:cs typeface="Calibri" panose="020F0502020204030204" pitchFamily="34" charset="0"/>
              </a:rPr>
              <a:t>* workplace health and safety</a:t>
            </a:r>
          </a:p>
          <a:p>
            <a:pPr>
              <a:spcAft>
                <a:spcPts val="600"/>
              </a:spcAft>
            </a:pPr>
            <a:r>
              <a:rPr lang="en-GB" dirty="0">
                <a:solidFill>
                  <a:srgbClr val="2D2D2D"/>
                </a:solidFill>
                <a:latin typeface="Calibri" panose="020F0502020204030204" pitchFamily="34" charset="0"/>
                <a:cs typeface="Calibri" panose="020F0502020204030204" pitchFamily="34" charset="0"/>
              </a:rPr>
              <a:t>* inappropriate use of social media</a:t>
            </a:r>
            <a:endParaRPr lang="en-GB"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7B9526F-AA45-BC37-74FC-6BBDF74D7B1C}"/>
              </a:ext>
            </a:extLst>
          </p:cNvPr>
          <p:cNvSpPr txBox="1"/>
          <p:nvPr/>
        </p:nvSpPr>
        <p:spPr>
          <a:xfrm>
            <a:off x="1176342" y="4455102"/>
            <a:ext cx="7030253" cy="1431161"/>
          </a:xfrm>
          <a:prstGeom prst="rect">
            <a:avLst/>
          </a:prstGeom>
          <a:solidFill>
            <a:schemeClr val="bg1"/>
          </a:solidFill>
          <a:ln w="38100">
            <a:solidFill>
              <a:srgbClr val="FFC000"/>
            </a:solidFill>
          </a:ln>
        </p:spPr>
        <p:txBody>
          <a:bodyPr wrap="square" rtlCol="0">
            <a:spAutoFit/>
          </a:bodyPr>
          <a:lstStyle/>
          <a:p>
            <a:pPr>
              <a:spcAft>
                <a:spcPts val="600"/>
              </a:spcAft>
            </a:pPr>
            <a:r>
              <a:rPr lang="en-GB" b="1" dirty="0"/>
              <a:t>Reputational risk - researcher:</a:t>
            </a:r>
            <a:r>
              <a:rPr lang="en-GB" dirty="0"/>
              <a:t> </a:t>
            </a:r>
          </a:p>
          <a:p>
            <a:pPr>
              <a:spcAft>
                <a:spcPts val="600"/>
              </a:spcAft>
            </a:pPr>
            <a:r>
              <a:rPr lang="en-GB" dirty="0">
                <a:latin typeface="Calibri" panose="020F0502020204030204" pitchFamily="34" charset="0"/>
                <a:cs typeface="Calibri" panose="020F0502020204030204" pitchFamily="34" charset="0"/>
              </a:rPr>
              <a:t>Accusations of fabrication or falsification of data</a:t>
            </a:r>
          </a:p>
          <a:p>
            <a:pPr>
              <a:spcAft>
                <a:spcPts val="600"/>
              </a:spcAft>
            </a:pPr>
            <a:r>
              <a:rPr lang="en-GB" dirty="0">
                <a:latin typeface="Calibri" panose="020F0502020204030204" pitchFamily="34" charset="0"/>
                <a:cs typeface="Calibri" panose="020F0502020204030204" pitchFamily="34" charset="0"/>
              </a:rPr>
              <a:t>Concerns of coercion </a:t>
            </a:r>
          </a:p>
          <a:p>
            <a:pPr>
              <a:spcAft>
                <a:spcPts val="600"/>
              </a:spcAft>
            </a:pPr>
            <a:r>
              <a:rPr lang="en-GB" dirty="0">
                <a:latin typeface="Calibri" panose="020F0502020204030204" pitchFamily="34" charset="0"/>
                <a:cs typeface="Calibri" panose="020F0502020204030204" pitchFamily="34" charset="0"/>
              </a:rPr>
              <a:t>Possible conflict of interest between the researcher and participants</a:t>
            </a:r>
          </a:p>
        </p:txBody>
      </p:sp>
      <p:sp>
        <p:nvSpPr>
          <p:cNvPr id="8" name="TextBox 7">
            <a:extLst>
              <a:ext uri="{FF2B5EF4-FFF2-40B4-BE49-F238E27FC236}">
                <a16:creationId xmlns:a16="http://schemas.microsoft.com/office/drawing/2014/main" id="{1FE10D16-91E2-1B2A-7E96-C9B5AB1C18DB}"/>
              </a:ext>
            </a:extLst>
          </p:cNvPr>
          <p:cNvSpPr txBox="1"/>
          <p:nvPr/>
        </p:nvSpPr>
        <p:spPr>
          <a:xfrm>
            <a:off x="2242868" y="2917221"/>
            <a:ext cx="4301706" cy="369332"/>
          </a:xfrm>
          <a:prstGeom prst="rect">
            <a:avLst/>
          </a:prstGeom>
          <a:solidFill>
            <a:schemeClr val="bg1"/>
          </a:solidFill>
          <a:ln w="38100">
            <a:solidFill>
              <a:schemeClr val="accent4"/>
            </a:solidFill>
          </a:ln>
        </p:spPr>
        <p:txBody>
          <a:bodyPr wrap="square" rtlCol="0">
            <a:spAutoFit/>
          </a:bodyPr>
          <a:lstStyle/>
          <a:p>
            <a:r>
              <a:rPr lang="en-GB" dirty="0">
                <a:latin typeface="Calibri" panose="020F0502020204030204" pitchFamily="34" charset="0"/>
                <a:cs typeface="Calibri" panose="020F0502020204030204" pitchFamily="34" charset="0"/>
              </a:rPr>
              <a:t>Allegations while conducting interviews</a:t>
            </a:r>
          </a:p>
        </p:txBody>
      </p:sp>
      <p:cxnSp>
        <p:nvCxnSpPr>
          <p:cNvPr id="10" name="Straight Arrow Connector 9">
            <a:extLst>
              <a:ext uri="{FF2B5EF4-FFF2-40B4-BE49-F238E27FC236}">
                <a16:creationId xmlns:a16="http://schemas.microsoft.com/office/drawing/2014/main" id="{FFD540B8-8EB9-D1E5-308D-78BB13E182AF}"/>
              </a:ext>
            </a:extLst>
          </p:cNvPr>
          <p:cNvCxnSpPr>
            <a:cxnSpLocks/>
          </p:cNvCxnSpPr>
          <p:nvPr/>
        </p:nvCxnSpPr>
        <p:spPr>
          <a:xfrm>
            <a:off x="952061" y="1444071"/>
            <a:ext cx="596381" cy="3156684"/>
          </a:xfrm>
          <a:prstGeom prst="straightConnector1">
            <a:avLst/>
          </a:prstGeom>
          <a:ln>
            <a:solidFill>
              <a:srgbClr val="FFC000"/>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20DAC79D-3ABA-FEE9-CE5D-985D92A0157F}"/>
              </a:ext>
            </a:extLst>
          </p:cNvPr>
          <p:cNvCxnSpPr>
            <a:cxnSpLocks/>
          </p:cNvCxnSpPr>
          <p:nvPr/>
        </p:nvCxnSpPr>
        <p:spPr>
          <a:xfrm flipV="1">
            <a:off x="1253706" y="1190445"/>
            <a:ext cx="8275607" cy="184030"/>
          </a:xfrm>
          <a:prstGeom prst="straightConnector1">
            <a:avLst/>
          </a:prstGeom>
          <a:ln>
            <a:solidFill>
              <a:schemeClr val="accent5"/>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86893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7EF60-C6DD-8C02-D4C8-C1BFC7BCD7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82C002-91F6-94C1-DA39-7E3BA8AB9A70}"/>
              </a:ext>
            </a:extLst>
          </p:cNvPr>
          <p:cNvSpPr>
            <a:spLocks noGrp="1"/>
          </p:cNvSpPr>
          <p:nvPr>
            <p:ph type="title"/>
          </p:nvPr>
        </p:nvSpPr>
        <p:spPr/>
        <p:txBody>
          <a:bodyPr/>
          <a:lstStyle/>
          <a:p>
            <a:endParaRPr lang="en-GB"/>
          </a:p>
        </p:txBody>
      </p:sp>
      <p:pic>
        <p:nvPicPr>
          <p:cNvPr id="5" name="Content Placeholder 4" descr="A screenshot of a questionnaire&#10;&#10;AI-generated content may be incorrect.">
            <a:extLst>
              <a:ext uri="{FF2B5EF4-FFF2-40B4-BE49-F238E27FC236}">
                <a16:creationId xmlns:a16="http://schemas.microsoft.com/office/drawing/2014/main" id="{3E4370A2-52BE-8F97-FFFC-E7ECFD4EEB1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091" y="147653"/>
            <a:ext cx="8836039" cy="5189221"/>
          </a:xfrm>
        </p:spPr>
      </p:pic>
      <p:sp>
        <p:nvSpPr>
          <p:cNvPr id="7" name="TextBox 6">
            <a:extLst>
              <a:ext uri="{FF2B5EF4-FFF2-40B4-BE49-F238E27FC236}">
                <a16:creationId xmlns:a16="http://schemas.microsoft.com/office/drawing/2014/main" id="{9F056DF3-F498-464F-272C-D2CFBC0515B4}"/>
              </a:ext>
            </a:extLst>
          </p:cNvPr>
          <p:cNvSpPr txBox="1"/>
          <p:nvPr/>
        </p:nvSpPr>
        <p:spPr>
          <a:xfrm>
            <a:off x="1067075" y="5244057"/>
            <a:ext cx="7317802" cy="1277273"/>
          </a:xfrm>
          <a:prstGeom prst="rect">
            <a:avLst/>
          </a:prstGeom>
          <a:noFill/>
          <a:ln w="38100">
            <a:solidFill>
              <a:srgbClr val="FFC000"/>
            </a:solidFill>
          </a:ln>
        </p:spPr>
        <p:txBody>
          <a:bodyPr wrap="square" rtlCol="0">
            <a:spAutoFit/>
          </a:bodyPr>
          <a:lstStyle/>
          <a:p>
            <a:pPr>
              <a:spcAft>
                <a:spcPts val="600"/>
              </a:spcAft>
            </a:pPr>
            <a:r>
              <a:rPr lang="en-GB" b="1" dirty="0">
                <a:latin typeface="Calibri" panose="020F0502020204030204" pitchFamily="34" charset="0"/>
                <a:cs typeface="Calibri" panose="020F0502020204030204" pitchFamily="34" charset="0"/>
              </a:rPr>
              <a:t>Sensitive, embarrassing or upsetting topics</a:t>
            </a:r>
          </a:p>
          <a:p>
            <a:pPr>
              <a:spcAft>
                <a:spcPts val="600"/>
              </a:spcAft>
            </a:pPr>
            <a:r>
              <a:rPr lang="en-GB" dirty="0">
                <a:latin typeface="Calibri" panose="020F0502020204030204" pitchFamily="34" charset="0"/>
                <a:cs typeface="Calibri" panose="020F0502020204030204" pitchFamily="34" charset="0"/>
              </a:rPr>
              <a:t>Consider including information about any available support that may be relevant to the participant group; e.g.</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Local Education Authority helpline/ University Support Services/ Samaritans</a:t>
            </a:r>
          </a:p>
        </p:txBody>
      </p:sp>
    </p:spTree>
    <p:extLst>
      <p:ext uri="{BB962C8B-B14F-4D97-AF65-F5344CB8AC3E}">
        <p14:creationId xmlns:p14="http://schemas.microsoft.com/office/powerpoint/2010/main" val="15951284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sp>
        <p:nvSpPr>
          <p:cNvPr id="3" name="TextBox 2">
            <a:extLst>
              <a:ext uri="{FF2B5EF4-FFF2-40B4-BE49-F238E27FC236}">
                <a16:creationId xmlns:a16="http://schemas.microsoft.com/office/drawing/2014/main" id="{543EAF51-D984-8930-8906-9D4EFB5E4364}"/>
              </a:ext>
            </a:extLst>
          </p:cNvPr>
          <p:cNvSpPr txBox="1"/>
          <p:nvPr/>
        </p:nvSpPr>
        <p:spPr>
          <a:xfrm>
            <a:off x="9604073" y="1057544"/>
            <a:ext cx="2300379" cy="2585323"/>
          </a:xfrm>
          <a:prstGeom prst="rect">
            <a:avLst/>
          </a:prstGeom>
          <a:noFill/>
          <a:ln w="28575">
            <a:solidFill>
              <a:schemeClr val="accent1"/>
            </a:solidFill>
          </a:ln>
        </p:spPr>
        <p:txBody>
          <a:bodyPr wrap="square" rtlCol="0">
            <a:spAutoFit/>
          </a:bodyPr>
          <a:lstStyle/>
          <a:p>
            <a:r>
              <a:rPr lang="en-GB" b="1" i="0" dirty="0">
                <a:solidFill>
                  <a:srgbClr val="202124"/>
                </a:solidFill>
                <a:effectLst/>
                <a:latin typeface="Google Sans"/>
              </a:rPr>
              <a:t>Physical harm</a:t>
            </a:r>
            <a:r>
              <a:rPr lang="en-GB" b="0" i="0" dirty="0">
                <a:solidFill>
                  <a:srgbClr val="202124"/>
                </a:solidFill>
                <a:effectLst/>
                <a:latin typeface="Google Sans"/>
              </a:rPr>
              <a:t>: </a:t>
            </a:r>
          </a:p>
          <a:p>
            <a:r>
              <a:rPr lang="en-GB" b="0" i="0" dirty="0">
                <a:solidFill>
                  <a:srgbClr val="202124"/>
                </a:solidFill>
                <a:effectLst/>
                <a:latin typeface="Google Sans"/>
              </a:rPr>
              <a:t>e.g. </a:t>
            </a:r>
            <a:r>
              <a:rPr lang="en-GB" dirty="0">
                <a:solidFill>
                  <a:srgbClr val="202124"/>
                </a:solidFill>
                <a:latin typeface="Google Sans"/>
              </a:rPr>
              <a:t>p</a:t>
            </a:r>
            <a:r>
              <a:rPr lang="en-GB" b="0" i="0" dirty="0">
                <a:solidFill>
                  <a:srgbClr val="202124"/>
                </a:solidFill>
                <a:effectLst/>
                <a:latin typeface="Google Sans"/>
              </a:rPr>
              <a:t>ain or injury that could result from the study’s procedures. </a:t>
            </a:r>
          </a:p>
          <a:p>
            <a:r>
              <a:rPr lang="en-GB" dirty="0">
                <a:solidFill>
                  <a:srgbClr val="202124"/>
                </a:solidFill>
                <a:latin typeface="Google Sans"/>
              </a:rPr>
              <a:t>If this is unlikely within the context of your research, you may note that no such risk is anticipated.</a:t>
            </a:r>
            <a:endParaRPr lang="en-GB" b="0" i="0" dirty="0">
              <a:solidFill>
                <a:srgbClr val="202124"/>
              </a:solidFill>
              <a:effectLst/>
              <a:latin typeface="Google Sans"/>
            </a:endParaRPr>
          </a:p>
        </p:txBody>
      </p:sp>
      <p:pic>
        <p:nvPicPr>
          <p:cNvPr id="6" name="Picture 5">
            <a:extLst>
              <a:ext uri="{FF2B5EF4-FFF2-40B4-BE49-F238E27FC236}">
                <a16:creationId xmlns:a16="http://schemas.microsoft.com/office/drawing/2014/main" id="{0F6571CE-DB2A-9DE7-9508-EB0F138BD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269" y="247020"/>
            <a:ext cx="9047247" cy="6363960"/>
          </a:xfrm>
          <a:prstGeom prst="rect">
            <a:avLst/>
          </a:prstGeom>
        </p:spPr>
      </p:pic>
    </p:spTree>
    <p:extLst>
      <p:ext uri="{BB962C8B-B14F-4D97-AF65-F5344CB8AC3E}">
        <p14:creationId xmlns:p14="http://schemas.microsoft.com/office/powerpoint/2010/main" val="22418431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paper with black text&#10;&#10;AI-generated content may be incorrect.">
            <a:extLst>
              <a:ext uri="{FF2B5EF4-FFF2-40B4-BE49-F238E27FC236}">
                <a16:creationId xmlns:a16="http://schemas.microsoft.com/office/drawing/2014/main" id="{56B02807-B355-5B24-1231-03B5215104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2830" y="297627"/>
            <a:ext cx="7855102" cy="4418148"/>
          </a:xfrm>
        </p:spPr>
      </p:pic>
      <p:sp>
        <p:nvSpPr>
          <p:cNvPr id="6" name="TextBox 5">
            <a:extLst>
              <a:ext uri="{FF2B5EF4-FFF2-40B4-BE49-F238E27FC236}">
                <a16:creationId xmlns:a16="http://schemas.microsoft.com/office/drawing/2014/main" id="{A6E1A41A-DAA5-0142-59EF-C5A3EC640101}"/>
              </a:ext>
            </a:extLst>
          </p:cNvPr>
          <p:cNvSpPr txBox="1"/>
          <p:nvPr/>
        </p:nvSpPr>
        <p:spPr>
          <a:xfrm>
            <a:off x="8183592" y="235789"/>
            <a:ext cx="3805578" cy="5909310"/>
          </a:xfrm>
          <a:prstGeom prst="rect">
            <a:avLst/>
          </a:prstGeom>
          <a:noFill/>
          <a:ln w="38100">
            <a:solidFill>
              <a:srgbClr val="00B050"/>
            </a:solidFill>
          </a:ln>
        </p:spPr>
        <p:txBody>
          <a:bodyPr wrap="square" rtlCol="0">
            <a:spAutoFit/>
          </a:bodyPr>
          <a:lstStyle/>
          <a:p>
            <a:r>
              <a:rPr lang="en-GB" sz="1400" b="1" dirty="0">
                <a:solidFill>
                  <a:srgbClr val="212529"/>
                </a:solidFill>
                <a:latin typeface="freight-sans-pro"/>
              </a:rPr>
              <a:t>Environmental Risks in scientific contexts</a:t>
            </a:r>
          </a:p>
          <a:p>
            <a:pPr>
              <a:buFont typeface="Arial" panose="020B0604020202020204" pitchFamily="34" charset="0"/>
              <a:buChar char="•"/>
            </a:pPr>
            <a:r>
              <a:rPr lang="en-GB" sz="1400" dirty="0">
                <a:solidFill>
                  <a:srgbClr val="212529"/>
                </a:solidFill>
                <a:latin typeface="freight-sans-pro"/>
              </a:rPr>
              <a:t>The release of chemicals or organisms into the environment.</a:t>
            </a:r>
          </a:p>
          <a:p>
            <a:pPr>
              <a:buFont typeface="Arial" panose="020B0604020202020204" pitchFamily="34" charset="0"/>
              <a:buChar char="•"/>
            </a:pPr>
            <a:r>
              <a:rPr lang="en-GB" sz="1400" dirty="0">
                <a:solidFill>
                  <a:srgbClr val="212529"/>
                </a:solidFill>
                <a:latin typeface="freight-sans-pro"/>
              </a:rPr>
              <a:t> The removal or damage of resources from the environment. </a:t>
            </a:r>
          </a:p>
          <a:p>
            <a:pPr>
              <a:buFont typeface="Arial" panose="020B0604020202020204" pitchFamily="34" charset="0"/>
              <a:buChar char="•"/>
            </a:pPr>
            <a:r>
              <a:rPr lang="en-GB" sz="1400" dirty="0">
                <a:solidFill>
                  <a:srgbClr val="212529"/>
                </a:solidFill>
                <a:latin typeface="freight-sans-pro"/>
              </a:rPr>
              <a:t> The permanent leaving of detrimental or uncommon materials in an environment.</a:t>
            </a:r>
          </a:p>
          <a:p>
            <a:pPr>
              <a:buFont typeface="Arial" panose="020B0604020202020204" pitchFamily="34" charset="0"/>
              <a:buChar char="•"/>
            </a:pPr>
            <a:r>
              <a:rPr lang="en-GB" sz="1400" dirty="0">
                <a:solidFill>
                  <a:srgbClr val="212529"/>
                </a:solidFill>
                <a:latin typeface="freight-sans-pro"/>
              </a:rPr>
              <a:t> Actions that impact on the workings of ecosystems.</a:t>
            </a:r>
          </a:p>
          <a:p>
            <a:pPr>
              <a:buFont typeface="Arial" panose="020B0604020202020204" pitchFamily="34" charset="0"/>
              <a:buChar char="•"/>
            </a:pPr>
            <a:r>
              <a:rPr lang="en-GB" sz="1400" dirty="0">
                <a:solidFill>
                  <a:srgbClr val="212529"/>
                </a:solidFill>
                <a:latin typeface="freight-sans-pro"/>
              </a:rPr>
              <a:t> Actions that impact on the wellbeing or livelihoods of people, including the potential bringing of uncommon diseases with researchers into protected communities.</a:t>
            </a:r>
          </a:p>
          <a:p>
            <a:pPr>
              <a:buFont typeface="Arial" panose="020B0604020202020204" pitchFamily="34" charset="0"/>
              <a:buChar char="•"/>
            </a:pPr>
            <a:r>
              <a:rPr lang="en-GB" sz="1400" dirty="0">
                <a:solidFill>
                  <a:srgbClr val="212529"/>
                </a:solidFill>
                <a:latin typeface="freight-sans-pro"/>
              </a:rPr>
              <a:t> Aesthetic damage, including visual, noise, and odour pollution.</a:t>
            </a:r>
          </a:p>
          <a:p>
            <a:pPr>
              <a:buFont typeface="Arial" panose="020B0604020202020204" pitchFamily="34" charset="0"/>
              <a:buChar char="•"/>
            </a:pPr>
            <a:r>
              <a:rPr lang="en-GB" sz="1400" dirty="0">
                <a:solidFill>
                  <a:srgbClr val="212529"/>
                </a:solidFill>
                <a:latin typeface="freight-sans-pro"/>
              </a:rPr>
              <a:t> Actions that enhance indirect risks by others, for example the disclosure of the location of rare resources, nesting sites, or growing locations.</a:t>
            </a:r>
          </a:p>
          <a:p>
            <a:pPr>
              <a:buFont typeface="Arial" panose="020B0604020202020204" pitchFamily="34" charset="0"/>
              <a:buChar char="•"/>
            </a:pPr>
            <a:r>
              <a:rPr lang="en-GB" sz="1400" dirty="0">
                <a:solidFill>
                  <a:srgbClr val="212529"/>
                </a:solidFill>
                <a:latin typeface="freight-sans-pro"/>
              </a:rPr>
              <a:t> Actions that impact on future environmental research, including oversampling, permanently changing an environmental system, and causing a deterioration in relationships with organisations or communities.</a:t>
            </a:r>
          </a:p>
          <a:p>
            <a:pPr>
              <a:buFont typeface="Arial" panose="020B0604020202020204" pitchFamily="34" charset="0"/>
              <a:buChar char="•"/>
            </a:pPr>
            <a:r>
              <a:rPr lang="en-GB" sz="1400" dirty="0">
                <a:solidFill>
                  <a:srgbClr val="212529"/>
                </a:solidFill>
                <a:latin typeface="freight-sans-pro"/>
              </a:rPr>
              <a:t> Actions that have the potential to raise public concerns, even when those concerns are unjustified, for example, the obvious carrying of chemicals through public spaces.</a:t>
            </a:r>
          </a:p>
        </p:txBody>
      </p:sp>
      <p:sp>
        <p:nvSpPr>
          <p:cNvPr id="7" name="TextBox 6">
            <a:extLst>
              <a:ext uri="{FF2B5EF4-FFF2-40B4-BE49-F238E27FC236}">
                <a16:creationId xmlns:a16="http://schemas.microsoft.com/office/drawing/2014/main" id="{FEB5F372-CEB4-A0B4-E36E-665B5CBEFB30}"/>
              </a:ext>
            </a:extLst>
          </p:cNvPr>
          <p:cNvSpPr txBox="1"/>
          <p:nvPr/>
        </p:nvSpPr>
        <p:spPr>
          <a:xfrm>
            <a:off x="2260120" y="5181600"/>
            <a:ext cx="4664015" cy="1077218"/>
          </a:xfrm>
          <a:prstGeom prst="rect">
            <a:avLst/>
          </a:prstGeom>
          <a:noFill/>
          <a:ln w="38100">
            <a:solidFill>
              <a:srgbClr val="7030A0"/>
            </a:solidFill>
          </a:ln>
        </p:spPr>
        <p:txBody>
          <a:bodyPr wrap="square" rtlCol="0">
            <a:spAutoFit/>
          </a:bodyPr>
          <a:lstStyle/>
          <a:p>
            <a:pPr>
              <a:spcAft>
                <a:spcPts val="600"/>
              </a:spcAft>
            </a:pPr>
            <a:r>
              <a:rPr lang="en-GB" b="1" dirty="0">
                <a:cs typeface="Calibri" panose="020F0502020204030204" pitchFamily="34" charset="0"/>
              </a:rPr>
              <a:t>Possible environmental risks in education</a:t>
            </a:r>
          </a:p>
          <a:p>
            <a:pPr>
              <a:spcAft>
                <a:spcPts val="600"/>
              </a:spcAft>
            </a:pPr>
            <a:r>
              <a:rPr lang="en-GB" dirty="0">
                <a:cs typeface="Calibri" panose="020F0502020204030204" pitchFamily="34" charset="0"/>
              </a:rPr>
              <a:t>Use of paper </a:t>
            </a:r>
          </a:p>
          <a:p>
            <a:pPr>
              <a:spcAft>
                <a:spcPts val="600"/>
              </a:spcAft>
            </a:pPr>
            <a:r>
              <a:rPr lang="en-GB" dirty="0">
                <a:cs typeface="Calibri" panose="020F0502020204030204" pitchFamily="34" charset="0"/>
              </a:rPr>
              <a:t>Travel to interviews - carbon footprint </a:t>
            </a:r>
            <a:endParaRPr lang="en-US" dirty="0">
              <a:cs typeface="Calibri" panose="020F0502020204030204" pitchFamily="34" charset="0"/>
            </a:endParaRPr>
          </a:p>
        </p:txBody>
      </p:sp>
      <p:cxnSp>
        <p:nvCxnSpPr>
          <p:cNvPr id="9" name="Straight Arrow Connector 8">
            <a:extLst>
              <a:ext uri="{FF2B5EF4-FFF2-40B4-BE49-F238E27FC236}">
                <a16:creationId xmlns:a16="http://schemas.microsoft.com/office/drawing/2014/main" id="{778649F2-8BBB-4283-73AF-8AEDF900B3E6}"/>
              </a:ext>
            </a:extLst>
          </p:cNvPr>
          <p:cNvCxnSpPr>
            <a:cxnSpLocks/>
          </p:cNvCxnSpPr>
          <p:nvPr/>
        </p:nvCxnSpPr>
        <p:spPr>
          <a:xfrm>
            <a:off x="1288211" y="4347713"/>
            <a:ext cx="966159" cy="707366"/>
          </a:xfrm>
          <a:prstGeom prst="straightConnector1">
            <a:avLst/>
          </a:prstGeom>
          <a:ln>
            <a:solidFill>
              <a:srgbClr val="7030A0"/>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5A391003-8674-F787-922A-4A66EF5EABAA}"/>
              </a:ext>
            </a:extLst>
          </p:cNvPr>
          <p:cNvCxnSpPr>
            <a:cxnSpLocks/>
          </p:cNvCxnSpPr>
          <p:nvPr/>
        </p:nvCxnSpPr>
        <p:spPr>
          <a:xfrm flipV="1">
            <a:off x="1288211" y="599182"/>
            <a:ext cx="6769721" cy="3558750"/>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6546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CCBE4-2B15-AFB8-308E-7626C485F755}"/>
              </a:ext>
            </a:extLst>
          </p:cNvPr>
          <p:cNvSpPr>
            <a:spLocks noGrp="1"/>
          </p:cNvSpPr>
          <p:nvPr>
            <p:ph type="title"/>
          </p:nvPr>
        </p:nvSpPr>
        <p:spPr/>
        <p:txBody>
          <a:bodyPr/>
          <a:lstStyle/>
          <a:p>
            <a:r>
              <a:rPr lang="en-GB" dirty="0"/>
              <a:t>Section R: Disclosure and Barring Service </a:t>
            </a:r>
          </a:p>
        </p:txBody>
      </p:sp>
      <p:pic>
        <p:nvPicPr>
          <p:cNvPr id="5" name="Content Placeholder 4" descr="A screenshot of a certificate&#10;&#10;AI-generated content may be incorrect.">
            <a:extLst>
              <a:ext uri="{FF2B5EF4-FFF2-40B4-BE49-F238E27FC236}">
                <a16:creationId xmlns:a16="http://schemas.microsoft.com/office/drawing/2014/main" id="{66DEDF21-F71A-01ED-2205-E4303B6C99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7846" y="1813322"/>
            <a:ext cx="9974286" cy="2827689"/>
          </a:xfrm>
        </p:spPr>
      </p:pic>
      <p:sp>
        <p:nvSpPr>
          <p:cNvPr id="6" name="TextBox 5">
            <a:extLst>
              <a:ext uri="{FF2B5EF4-FFF2-40B4-BE49-F238E27FC236}">
                <a16:creationId xmlns:a16="http://schemas.microsoft.com/office/drawing/2014/main" id="{D437F24C-BAFF-E77E-71A1-6BB506229E25}"/>
              </a:ext>
            </a:extLst>
          </p:cNvPr>
          <p:cNvSpPr txBox="1"/>
          <p:nvPr/>
        </p:nvSpPr>
        <p:spPr>
          <a:xfrm>
            <a:off x="3076756" y="5221857"/>
            <a:ext cx="6320286" cy="646331"/>
          </a:xfrm>
          <a:prstGeom prst="rect">
            <a:avLst/>
          </a:prstGeom>
          <a:noFill/>
          <a:ln w="38100">
            <a:solidFill>
              <a:schemeClr val="accent5"/>
            </a:solidFill>
          </a:ln>
        </p:spPr>
        <p:txBody>
          <a:bodyPr wrap="square" rtlCol="0">
            <a:spAutoFit/>
          </a:bodyPr>
          <a:lstStyle/>
          <a:p>
            <a:r>
              <a:rPr lang="en-GB" dirty="0"/>
              <a:t>If your study involves researching with children or vulnerable people, you should say yes and add your DBS number here.</a:t>
            </a:r>
          </a:p>
        </p:txBody>
      </p:sp>
    </p:spTree>
    <p:extLst>
      <p:ext uri="{BB962C8B-B14F-4D97-AF65-F5344CB8AC3E}">
        <p14:creationId xmlns:p14="http://schemas.microsoft.com/office/powerpoint/2010/main" val="29533569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794C-3F3B-9C2C-02AE-25D9200FD57E}"/>
              </a:ext>
            </a:extLst>
          </p:cNvPr>
          <p:cNvSpPr>
            <a:spLocks noGrp="1"/>
          </p:cNvSpPr>
          <p:nvPr>
            <p:ph type="title"/>
          </p:nvPr>
        </p:nvSpPr>
        <p:spPr/>
        <p:txBody>
          <a:bodyPr/>
          <a:lstStyle/>
          <a:p>
            <a:r>
              <a:rPr lang="en-GB" dirty="0"/>
              <a:t>SECTION S: Declaration </a:t>
            </a:r>
          </a:p>
        </p:txBody>
      </p:sp>
      <p:pic>
        <p:nvPicPr>
          <p:cNvPr id="5" name="Content Placeholder 4" descr="A screenshot of a survey&#10;&#10;AI-generated content may be incorrect.">
            <a:extLst>
              <a:ext uri="{FF2B5EF4-FFF2-40B4-BE49-F238E27FC236}">
                <a16:creationId xmlns:a16="http://schemas.microsoft.com/office/drawing/2014/main" id="{370C255F-EF08-FEBF-01CA-4322A8C91C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2914" y="1490888"/>
            <a:ext cx="8454316" cy="5001987"/>
          </a:xfrm>
        </p:spPr>
      </p:pic>
      <p:sp>
        <p:nvSpPr>
          <p:cNvPr id="6" name="TextBox 5">
            <a:extLst>
              <a:ext uri="{FF2B5EF4-FFF2-40B4-BE49-F238E27FC236}">
                <a16:creationId xmlns:a16="http://schemas.microsoft.com/office/drawing/2014/main" id="{F8E5A852-58B1-B9C7-7E81-09E4F83AE499}"/>
              </a:ext>
            </a:extLst>
          </p:cNvPr>
          <p:cNvSpPr txBox="1"/>
          <p:nvPr/>
        </p:nvSpPr>
        <p:spPr>
          <a:xfrm>
            <a:off x="5440391" y="4840645"/>
            <a:ext cx="4249947" cy="1477328"/>
          </a:xfrm>
          <a:prstGeom prst="rect">
            <a:avLst/>
          </a:prstGeom>
          <a:solidFill>
            <a:schemeClr val="bg1"/>
          </a:solidFill>
          <a:ln w="28575">
            <a:solidFill>
              <a:schemeClr val="accent2"/>
            </a:solidFill>
          </a:ln>
        </p:spPr>
        <p:txBody>
          <a:bodyPr wrap="square" rtlCol="0">
            <a:spAutoFit/>
          </a:bodyPr>
          <a:lstStyle/>
          <a:p>
            <a:endParaRPr lang="en-GB" dirty="0"/>
          </a:p>
          <a:p>
            <a:r>
              <a:rPr lang="en-GB" dirty="0"/>
              <a:t>Ask your Module Lead (Part 1) OR DoS (Part 2) to add their name, signature and date here.</a:t>
            </a:r>
          </a:p>
          <a:p>
            <a:endParaRPr lang="en-GB" dirty="0"/>
          </a:p>
        </p:txBody>
      </p:sp>
      <p:sp>
        <p:nvSpPr>
          <p:cNvPr id="7" name="TextBox 6">
            <a:extLst>
              <a:ext uri="{FF2B5EF4-FFF2-40B4-BE49-F238E27FC236}">
                <a16:creationId xmlns:a16="http://schemas.microsoft.com/office/drawing/2014/main" id="{AC19405F-584C-0B58-33FC-72915E76043F}"/>
              </a:ext>
            </a:extLst>
          </p:cNvPr>
          <p:cNvSpPr txBox="1"/>
          <p:nvPr/>
        </p:nvSpPr>
        <p:spPr>
          <a:xfrm>
            <a:off x="5440392" y="3530216"/>
            <a:ext cx="4249947" cy="923330"/>
          </a:xfrm>
          <a:prstGeom prst="rect">
            <a:avLst/>
          </a:prstGeom>
          <a:solidFill>
            <a:schemeClr val="bg1"/>
          </a:solidFill>
          <a:ln w="38100">
            <a:solidFill>
              <a:schemeClr val="accent3"/>
            </a:solidFill>
          </a:ln>
        </p:spPr>
        <p:txBody>
          <a:bodyPr wrap="square" rtlCol="0">
            <a:spAutoFit/>
          </a:bodyPr>
          <a:lstStyle/>
          <a:p>
            <a:endParaRPr lang="en-GB" dirty="0"/>
          </a:p>
          <a:p>
            <a:r>
              <a:rPr lang="en-GB" dirty="0"/>
              <a:t>Add your name, signature and date here.</a:t>
            </a:r>
          </a:p>
          <a:p>
            <a:endParaRPr lang="en-GB" dirty="0"/>
          </a:p>
        </p:txBody>
      </p:sp>
    </p:spTree>
    <p:extLst>
      <p:ext uri="{BB962C8B-B14F-4D97-AF65-F5344CB8AC3E}">
        <p14:creationId xmlns:p14="http://schemas.microsoft.com/office/powerpoint/2010/main" val="3546340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BC8F1-5E6E-AC38-E22F-7744CB95042B}"/>
              </a:ext>
            </a:extLst>
          </p:cNvPr>
          <p:cNvSpPr>
            <a:spLocks noGrp="1"/>
          </p:cNvSpPr>
          <p:nvPr>
            <p:ph type="title"/>
          </p:nvPr>
        </p:nvSpPr>
        <p:spPr/>
        <p:txBody>
          <a:bodyPr/>
          <a:lstStyle/>
          <a:p>
            <a:r>
              <a:rPr lang="en-GB" dirty="0"/>
              <a:t>Checklist</a:t>
            </a:r>
          </a:p>
        </p:txBody>
      </p:sp>
      <p:pic>
        <p:nvPicPr>
          <p:cNvPr id="5" name="Content Placeholder 4" descr="A screenshot of a computer screen&#10;&#10;AI-generated content may be incorrect.">
            <a:extLst>
              <a:ext uri="{FF2B5EF4-FFF2-40B4-BE49-F238E27FC236}">
                <a16:creationId xmlns:a16="http://schemas.microsoft.com/office/drawing/2014/main" id="{DF8951F0-2141-3683-21C5-A3F7E85164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0791" y="1762384"/>
            <a:ext cx="7972145" cy="1820455"/>
          </a:xfrm>
        </p:spPr>
      </p:pic>
      <p:pic>
        <p:nvPicPr>
          <p:cNvPr id="7" name="Picture 6" descr="A close-up of a survey&#10;&#10;AI-generated content may be incorrect.">
            <a:extLst>
              <a:ext uri="{FF2B5EF4-FFF2-40B4-BE49-F238E27FC236}">
                <a16:creationId xmlns:a16="http://schemas.microsoft.com/office/drawing/2014/main" id="{8E850776-677C-6575-B53D-88DD8F8A57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8855" y="3654535"/>
            <a:ext cx="7740426" cy="2641488"/>
          </a:xfrm>
          <a:prstGeom prst="rect">
            <a:avLst/>
          </a:prstGeom>
        </p:spPr>
      </p:pic>
      <p:sp>
        <p:nvSpPr>
          <p:cNvPr id="8" name="TextBox 7">
            <a:extLst>
              <a:ext uri="{FF2B5EF4-FFF2-40B4-BE49-F238E27FC236}">
                <a16:creationId xmlns:a16="http://schemas.microsoft.com/office/drawing/2014/main" id="{FAA417D5-8174-49CA-9795-57EDCF801AE0}"/>
              </a:ext>
            </a:extLst>
          </p:cNvPr>
          <p:cNvSpPr txBox="1"/>
          <p:nvPr/>
        </p:nvSpPr>
        <p:spPr>
          <a:xfrm>
            <a:off x="994914" y="1846053"/>
            <a:ext cx="241539" cy="369332"/>
          </a:xfrm>
          <a:prstGeom prst="rect">
            <a:avLst/>
          </a:prstGeom>
          <a:noFill/>
        </p:spPr>
        <p:txBody>
          <a:bodyPr wrap="square" rtlCol="0">
            <a:spAutoFit/>
          </a:bodyPr>
          <a:lstStyle/>
          <a:p>
            <a:r>
              <a:rPr lang="en-GB" b="1">
                <a:solidFill>
                  <a:srgbClr val="FF0000"/>
                </a:solidFill>
              </a:rPr>
              <a:t>X</a:t>
            </a:r>
            <a:endParaRPr lang="en-GB" b="1" dirty="0">
              <a:solidFill>
                <a:srgbClr val="FF0000"/>
              </a:solidFill>
            </a:endParaRPr>
          </a:p>
        </p:txBody>
      </p:sp>
      <p:sp>
        <p:nvSpPr>
          <p:cNvPr id="10" name="TextBox 9">
            <a:extLst>
              <a:ext uri="{FF2B5EF4-FFF2-40B4-BE49-F238E27FC236}">
                <a16:creationId xmlns:a16="http://schemas.microsoft.com/office/drawing/2014/main" id="{4B5CD718-EC4D-E577-8EB3-FEA1D0BDF4A8}"/>
              </a:ext>
            </a:extLst>
          </p:cNvPr>
          <p:cNvSpPr txBox="1"/>
          <p:nvPr/>
        </p:nvSpPr>
        <p:spPr>
          <a:xfrm>
            <a:off x="994914" y="2257047"/>
            <a:ext cx="6096000" cy="369332"/>
          </a:xfrm>
          <a:prstGeom prst="rect">
            <a:avLst/>
          </a:prstGeom>
          <a:noFill/>
        </p:spPr>
        <p:txBody>
          <a:bodyPr wrap="square">
            <a:spAutoFit/>
          </a:bodyPr>
          <a:lstStyle/>
          <a:p>
            <a:r>
              <a:rPr lang="en-GB" b="1" dirty="0">
                <a:solidFill>
                  <a:srgbClr val="FF0000"/>
                </a:solidFill>
              </a:rPr>
              <a:t>X</a:t>
            </a:r>
          </a:p>
        </p:txBody>
      </p:sp>
      <p:sp>
        <p:nvSpPr>
          <p:cNvPr id="12" name="TextBox 11">
            <a:extLst>
              <a:ext uri="{FF2B5EF4-FFF2-40B4-BE49-F238E27FC236}">
                <a16:creationId xmlns:a16="http://schemas.microsoft.com/office/drawing/2014/main" id="{CF5F35E0-0B9D-A7F4-DCE1-0E3E3EFD4066}"/>
              </a:ext>
            </a:extLst>
          </p:cNvPr>
          <p:cNvSpPr txBox="1"/>
          <p:nvPr/>
        </p:nvSpPr>
        <p:spPr>
          <a:xfrm>
            <a:off x="994914" y="2698075"/>
            <a:ext cx="6096000" cy="369332"/>
          </a:xfrm>
          <a:prstGeom prst="rect">
            <a:avLst/>
          </a:prstGeom>
          <a:noFill/>
        </p:spPr>
        <p:txBody>
          <a:bodyPr wrap="square">
            <a:spAutoFit/>
          </a:bodyPr>
          <a:lstStyle/>
          <a:p>
            <a:r>
              <a:rPr lang="en-GB" b="1" dirty="0">
                <a:solidFill>
                  <a:srgbClr val="FF0000"/>
                </a:solidFill>
              </a:rPr>
              <a:t>X</a:t>
            </a:r>
          </a:p>
        </p:txBody>
      </p:sp>
      <p:sp>
        <p:nvSpPr>
          <p:cNvPr id="14" name="TextBox 13">
            <a:extLst>
              <a:ext uri="{FF2B5EF4-FFF2-40B4-BE49-F238E27FC236}">
                <a16:creationId xmlns:a16="http://schemas.microsoft.com/office/drawing/2014/main" id="{1A56910F-FE5E-91AD-189D-EBB2D619DD83}"/>
              </a:ext>
            </a:extLst>
          </p:cNvPr>
          <p:cNvSpPr txBox="1"/>
          <p:nvPr/>
        </p:nvSpPr>
        <p:spPr>
          <a:xfrm>
            <a:off x="4175185" y="4119915"/>
            <a:ext cx="6096000" cy="369332"/>
          </a:xfrm>
          <a:prstGeom prst="rect">
            <a:avLst/>
          </a:prstGeom>
          <a:noFill/>
        </p:spPr>
        <p:txBody>
          <a:bodyPr wrap="square">
            <a:spAutoFit/>
          </a:bodyPr>
          <a:lstStyle/>
          <a:p>
            <a:r>
              <a:rPr lang="en-GB" b="1">
                <a:solidFill>
                  <a:srgbClr val="FF0000"/>
                </a:solidFill>
              </a:rPr>
              <a:t>X</a:t>
            </a:r>
            <a:endParaRPr lang="en-GB" b="1" dirty="0">
              <a:solidFill>
                <a:srgbClr val="FF0000"/>
              </a:solidFill>
            </a:endParaRPr>
          </a:p>
        </p:txBody>
      </p:sp>
      <p:sp>
        <p:nvSpPr>
          <p:cNvPr id="16" name="TextBox 15">
            <a:extLst>
              <a:ext uri="{FF2B5EF4-FFF2-40B4-BE49-F238E27FC236}">
                <a16:creationId xmlns:a16="http://schemas.microsoft.com/office/drawing/2014/main" id="{F3422402-CAE0-F816-63CA-5D058BCE7BDB}"/>
              </a:ext>
            </a:extLst>
          </p:cNvPr>
          <p:cNvSpPr txBox="1"/>
          <p:nvPr/>
        </p:nvSpPr>
        <p:spPr>
          <a:xfrm>
            <a:off x="4175185" y="4489247"/>
            <a:ext cx="6096000" cy="369332"/>
          </a:xfrm>
          <a:prstGeom prst="rect">
            <a:avLst/>
          </a:prstGeom>
          <a:noFill/>
        </p:spPr>
        <p:txBody>
          <a:bodyPr wrap="square">
            <a:spAutoFit/>
          </a:bodyPr>
          <a:lstStyle/>
          <a:p>
            <a:r>
              <a:rPr lang="en-GB" b="1" dirty="0">
                <a:solidFill>
                  <a:srgbClr val="FF0000"/>
                </a:solidFill>
              </a:rPr>
              <a:t>X</a:t>
            </a:r>
          </a:p>
        </p:txBody>
      </p:sp>
      <p:sp>
        <p:nvSpPr>
          <p:cNvPr id="18" name="TextBox 17">
            <a:extLst>
              <a:ext uri="{FF2B5EF4-FFF2-40B4-BE49-F238E27FC236}">
                <a16:creationId xmlns:a16="http://schemas.microsoft.com/office/drawing/2014/main" id="{17C778FD-CF8B-38D5-33B8-6D6202AEB930}"/>
              </a:ext>
            </a:extLst>
          </p:cNvPr>
          <p:cNvSpPr txBox="1"/>
          <p:nvPr/>
        </p:nvSpPr>
        <p:spPr>
          <a:xfrm>
            <a:off x="4175185" y="4838637"/>
            <a:ext cx="6096000" cy="369332"/>
          </a:xfrm>
          <a:prstGeom prst="rect">
            <a:avLst/>
          </a:prstGeom>
          <a:noFill/>
        </p:spPr>
        <p:txBody>
          <a:bodyPr wrap="square">
            <a:spAutoFit/>
          </a:bodyPr>
          <a:lstStyle/>
          <a:p>
            <a:r>
              <a:rPr lang="en-GB" b="1" dirty="0">
                <a:solidFill>
                  <a:srgbClr val="FF0000"/>
                </a:solidFill>
              </a:rPr>
              <a:t>X</a:t>
            </a:r>
          </a:p>
        </p:txBody>
      </p:sp>
      <p:sp>
        <p:nvSpPr>
          <p:cNvPr id="20" name="TextBox 19">
            <a:extLst>
              <a:ext uri="{FF2B5EF4-FFF2-40B4-BE49-F238E27FC236}">
                <a16:creationId xmlns:a16="http://schemas.microsoft.com/office/drawing/2014/main" id="{B109F34B-5277-579A-E9D3-B1801068D93F}"/>
              </a:ext>
            </a:extLst>
          </p:cNvPr>
          <p:cNvSpPr txBox="1"/>
          <p:nvPr/>
        </p:nvSpPr>
        <p:spPr>
          <a:xfrm>
            <a:off x="4175185" y="5227911"/>
            <a:ext cx="6096000" cy="369332"/>
          </a:xfrm>
          <a:prstGeom prst="rect">
            <a:avLst/>
          </a:prstGeom>
          <a:noFill/>
        </p:spPr>
        <p:txBody>
          <a:bodyPr wrap="square">
            <a:spAutoFit/>
          </a:bodyPr>
          <a:lstStyle/>
          <a:p>
            <a:r>
              <a:rPr lang="en-GB" b="1" dirty="0">
                <a:solidFill>
                  <a:srgbClr val="FF0000"/>
                </a:solidFill>
              </a:rPr>
              <a:t>X</a:t>
            </a:r>
          </a:p>
        </p:txBody>
      </p:sp>
      <p:sp>
        <p:nvSpPr>
          <p:cNvPr id="22" name="TextBox 21">
            <a:extLst>
              <a:ext uri="{FF2B5EF4-FFF2-40B4-BE49-F238E27FC236}">
                <a16:creationId xmlns:a16="http://schemas.microsoft.com/office/drawing/2014/main" id="{0AC976A8-986E-3D2F-F358-6952D0457B0E}"/>
              </a:ext>
            </a:extLst>
          </p:cNvPr>
          <p:cNvSpPr txBox="1"/>
          <p:nvPr/>
        </p:nvSpPr>
        <p:spPr>
          <a:xfrm>
            <a:off x="3559834" y="5597243"/>
            <a:ext cx="7972145" cy="718722"/>
          </a:xfrm>
          <a:prstGeom prst="rect">
            <a:avLst/>
          </a:prstGeom>
          <a:noFill/>
          <a:ln w="38100">
            <a:solidFill>
              <a:schemeClr val="accent4"/>
            </a:solidFill>
          </a:ln>
        </p:spPr>
        <p:txBody>
          <a:bodyPr wrap="square" rtlCol="0">
            <a:spAutoFit/>
          </a:bodyPr>
          <a:lstStyle/>
          <a:p>
            <a:endParaRPr lang="en-GB" dirty="0"/>
          </a:p>
        </p:txBody>
      </p:sp>
      <p:sp>
        <p:nvSpPr>
          <p:cNvPr id="23" name="TextBox 22">
            <a:extLst>
              <a:ext uri="{FF2B5EF4-FFF2-40B4-BE49-F238E27FC236}">
                <a16:creationId xmlns:a16="http://schemas.microsoft.com/office/drawing/2014/main" id="{90C81EA6-8905-2E4F-EDFF-64F4F886D17B}"/>
              </a:ext>
            </a:extLst>
          </p:cNvPr>
          <p:cNvSpPr txBox="1"/>
          <p:nvPr/>
        </p:nvSpPr>
        <p:spPr>
          <a:xfrm>
            <a:off x="367561" y="4356166"/>
            <a:ext cx="1616015" cy="2246769"/>
          </a:xfrm>
          <a:prstGeom prst="rect">
            <a:avLst/>
          </a:prstGeom>
          <a:noFill/>
          <a:ln w="38100">
            <a:solidFill>
              <a:schemeClr val="accent1">
                <a:lumMod val="60000"/>
                <a:lumOff val="40000"/>
              </a:schemeClr>
            </a:solidFill>
          </a:ln>
        </p:spPr>
        <p:txBody>
          <a:bodyPr wrap="square" rtlCol="0">
            <a:spAutoFit/>
          </a:bodyPr>
          <a:lstStyle/>
          <a:p>
            <a:r>
              <a:rPr lang="en-GB" sz="1400" dirty="0"/>
              <a:t>If your research is being carried out outside the UK = appendix 3.</a:t>
            </a:r>
          </a:p>
          <a:p>
            <a:r>
              <a:rPr lang="en-GB" sz="1400" dirty="0"/>
              <a:t>If your research involves children or people with whom you have a relationship = appendix 4.</a:t>
            </a:r>
          </a:p>
        </p:txBody>
      </p:sp>
      <p:cxnSp>
        <p:nvCxnSpPr>
          <p:cNvPr id="25" name="Straight Arrow Connector 24">
            <a:extLst>
              <a:ext uri="{FF2B5EF4-FFF2-40B4-BE49-F238E27FC236}">
                <a16:creationId xmlns:a16="http://schemas.microsoft.com/office/drawing/2014/main" id="{CE313058-261D-721F-0455-CF002E11CF39}"/>
              </a:ext>
            </a:extLst>
          </p:cNvPr>
          <p:cNvCxnSpPr>
            <a:cxnSpLocks/>
          </p:cNvCxnSpPr>
          <p:nvPr/>
        </p:nvCxnSpPr>
        <p:spPr>
          <a:xfrm>
            <a:off x="1983576" y="5474898"/>
            <a:ext cx="1351971" cy="481706"/>
          </a:xfrm>
          <a:prstGeom prst="straightConnector1">
            <a:avLst/>
          </a:prstGeom>
          <a:ln>
            <a:solidFill>
              <a:schemeClr val="accent1">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5426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54D6E-AE22-BC2E-DD77-B61FC9D9AA14}"/>
              </a:ext>
            </a:extLst>
          </p:cNvPr>
          <p:cNvSpPr>
            <a:spLocks noGrp="1"/>
          </p:cNvSpPr>
          <p:nvPr>
            <p:ph type="title"/>
          </p:nvPr>
        </p:nvSpPr>
        <p:spPr/>
        <p:txBody>
          <a:bodyPr/>
          <a:lstStyle/>
          <a:p>
            <a:r>
              <a:rPr lang="en-GB" dirty="0"/>
              <a:t>At the end of the form…</a:t>
            </a:r>
          </a:p>
        </p:txBody>
      </p:sp>
      <p:sp>
        <p:nvSpPr>
          <p:cNvPr id="3" name="Content Placeholder 2">
            <a:extLst>
              <a:ext uri="{FF2B5EF4-FFF2-40B4-BE49-F238E27FC236}">
                <a16:creationId xmlns:a16="http://schemas.microsoft.com/office/drawing/2014/main" id="{936A7B6B-BFE8-224E-34CC-4C3AB1E024F6}"/>
              </a:ext>
            </a:extLst>
          </p:cNvPr>
          <p:cNvSpPr>
            <a:spLocks noGrp="1"/>
          </p:cNvSpPr>
          <p:nvPr>
            <p:ph idx="1"/>
          </p:nvPr>
        </p:nvSpPr>
        <p:spPr>
          <a:xfrm>
            <a:off x="838200" y="2084418"/>
            <a:ext cx="10515600" cy="4351338"/>
          </a:xfrm>
        </p:spPr>
        <p:txBody>
          <a:bodyPr/>
          <a:lstStyle/>
          <a:p>
            <a:pPr marL="0" indent="0">
              <a:buNone/>
            </a:pPr>
            <a:r>
              <a:rPr lang="en-GB" dirty="0"/>
              <a:t>after the appendices (if relevant), you should place your:</a:t>
            </a:r>
          </a:p>
          <a:p>
            <a:pPr marL="0" indent="0">
              <a:buNone/>
            </a:pPr>
            <a:endParaRPr lang="en-GB" dirty="0"/>
          </a:p>
          <a:p>
            <a:r>
              <a:rPr lang="en-GB" dirty="0"/>
              <a:t>Information Sheet(s)</a:t>
            </a:r>
          </a:p>
          <a:p>
            <a:r>
              <a:rPr lang="en-GB" dirty="0"/>
              <a:t>Consent Form(s)</a:t>
            </a:r>
          </a:p>
        </p:txBody>
      </p:sp>
    </p:spTree>
    <p:extLst>
      <p:ext uri="{BB962C8B-B14F-4D97-AF65-F5344CB8AC3E}">
        <p14:creationId xmlns:p14="http://schemas.microsoft.com/office/powerpoint/2010/main" val="3721480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four-leaf clover">
            <a:extLst>
              <a:ext uri="{FF2B5EF4-FFF2-40B4-BE49-F238E27FC236}">
                <a16:creationId xmlns:a16="http://schemas.microsoft.com/office/drawing/2014/main" id="{F0BBDD7A-8308-79F4-59CE-BC3C377DD119}"/>
              </a:ext>
            </a:extLst>
          </p:cNvPr>
          <p:cNvPicPr>
            <a:picLocks noChangeAspect="1"/>
          </p:cNvPicPr>
          <p:nvPr/>
        </p:nvPicPr>
        <p:blipFill rotWithShape="1">
          <a:blip r:embed="rId2">
            <a:alphaModFix amt="50000"/>
          </a:blip>
          <a:srcRect t="15709"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317C5243-9650-663A-AB69-FE5D577F830B}"/>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Good luck!</a:t>
            </a:r>
            <a:endParaRPr lang="en-US" sz="6600" dirty="0">
              <a:solidFill>
                <a:schemeClr val="bg1"/>
              </a:solidFill>
            </a:endParaRPr>
          </a:p>
        </p:txBody>
      </p:sp>
      <p:sp>
        <p:nvSpPr>
          <p:cNvPr id="4" name="Text Placeholder 3">
            <a:extLst>
              <a:ext uri="{FF2B5EF4-FFF2-40B4-BE49-F238E27FC236}">
                <a16:creationId xmlns:a16="http://schemas.microsoft.com/office/drawing/2014/main" id="{CBAD9750-8D90-B5B3-7D79-0A5AF28FDEDC}"/>
              </a:ext>
            </a:extLst>
          </p:cNvPr>
          <p:cNvSpPr>
            <a:spLocks noGrp="1"/>
          </p:cNvSpPr>
          <p:nvPr>
            <p:ph type="body" idx="1"/>
          </p:nvPr>
        </p:nvSpPr>
        <p:spPr>
          <a:xfrm>
            <a:off x="1527048" y="4599432"/>
            <a:ext cx="9144000" cy="1536192"/>
          </a:xfrm>
        </p:spPr>
        <p:txBody>
          <a:bodyPr vert="horz" lIns="91440" tIns="45720" rIns="91440" bIns="45720" rtlCol="0">
            <a:normAutofit/>
          </a:bodyPr>
          <a:lstStyle/>
          <a:p>
            <a:pPr algn="ctr"/>
            <a:r>
              <a:rPr lang="en-US">
                <a:solidFill>
                  <a:schemeClr val="bg1"/>
                </a:solidFill>
              </a:rPr>
              <a:t>Any questions?</a:t>
            </a:r>
          </a:p>
        </p:txBody>
      </p:sp>
      <p:sp>
        <p:nvSpPr>
          <p:cNvPr id="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589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397</TotalTime>
  <Words>1998</Words>
  <Application>Microsoft Office PowerPoint</Application>
  <PresentationFormat>Widescreen</PresentationFormat>
  <Paragraphs>230</Paragraphs>
  <Slides>60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freight-sans-pro</vt:lpstr>
      <vt:lpstr>Google Sans</vt:lpstr>
      <vt:lpstr>Aptos</vt:lpstr>
      <vt:lpstr>Aptos Display</vt:lpstr>
      <vt:lpstr>Arial</vt:lpstr>
      <vt:lpstr>Calibri</vt:lpstr>
      <vt:lpstr>Courier New</vt:lpstr>
      <vt:lpstr>Times New Roman</vt:lpstr>
      <vt:lpstr>Office Theme</vt:lpstr>
      <vt:lpstr>PowerPoint Presentation</vt:lpstr>
      <vt:lpstr>What are the core ethical principles in educational research?</vt:lpstr>
      <vt:lpstr>Core Ethical Principles in Educational Research: Respect for People</vt:lpstr>
      <vt:lpstr>Core Ethical Principles in Educational Research: Beneficence and Non‑Malfeasance</vt:lpstr>
      <vt:lpstr>Core Ethical Principles in Educational Research: Beneficence and Non‑Malfeasance</vt:lpstr>
      <vt:lpstr>Core Ethical Principles in Educational Research: Justice</vt:lpstr>
      <vt:lpstr>Core Ethical Principles in Educational Research: Integrity and Transparency</vt:lpstr>
      <vt:lpstr>Are there ethical challenges that are unique to educational research?</vt:lpstr>
      <vt:lpstr>UWTSD’s Guiding  Principles for Research</vt:lpstr>
      <vt:lpstr>UWTSD Ethical Approval Process</vt:lpstr>
      <vt:lpstr>Research Misconduct</vt:lpstr>
      <vt:lpstr>The Ethics Form</vt:lpstr>
      <vt:lpstr>Section A</vt:lpstr>
      <vt:lpstr>Section B</vt:lpstr>
      <vt:lpstr>Section C</vt:lpstr>
      <vt:lpstr>Section D</vt:lpstr>
      <vt:lpstr>Section E </vt:lpstr>
      <vt:lpstr>Research Aims &amp; Objectives</vt:lpstr>
      <vt:lpstr>Vision</vt:lpstr>
      <vt:lpstr>Approach</vt:lpstr>
      <vt:lpstr>Location of research activity</vt:lpstr>
      <vt:lpstr>PowerPoint Presentation</vt:lpstr>
      <vt:lpstr>Section F</vt:lpstr>
      <vt:lpstr>Section G</vt:lpstr>
      <vt:lpstr>PowerPoint Presentation</vt:lpstr>
      <vt:lpstr>PowerPoint Presentation</vt:lpstr>
      <vt:lpstr>Section H</vt:lpstr>
      <vt:lpstr>Section I</vt:lpstr>
      <vt:lpstr>Section J</vt:lpstr>
      <vt:lpstr>Section K</vt:lpstr>
      <vt:lpstr>Section L: Types of Personal Data  </vt:lpstr>
      <vt:lpstr>PowerPoint Presentation</vt:lpstr>
      <vt:lpstr>PowerPoint Presentation</vt:lpstr>
      <vt:lpstr>PowerPoint Presentation</vt:lpstr>
      <vt:lpstr>PowerPoint Presentation</vt:lpstr>
      <vt:lpstr>Section M: Participant Information and Consent</vt:lpstr>
      <vt:lpstr>PowerPoint Presentation</vt:lpstr>
      <vt:lpstr>PowerPoint Presentation</vt:lpstr>
      <vt:lpstr>PowerPoint Presentation</vt:lpstr>
      <vt:lpstr>Confidentiality and Anonymity </vt:lpstr>
      <vt:lpstr>Anonymisation of data</vt:lpstr>
      <vt:lpstr>PowerPoint Presentation</vt:lpstr>
      <vt:lpstr>Information Sheets</vt:lpstr>
      <vt:lpstr>Section N</vt:lpstr>
      <vt:lpstr>Section O: Use of Artificial Intelligence Tools </vt:lpstr>
      <vt:lpstr>Section P: Research Data Management Plan </vt:lpstr>
      <vt:lpstr>Section P: Research Data Management Plan </vt:lpstr>
      <vt:lpstr>Section P: Research Data Management Plan </vt:lpstr>
      <vt:lpstr>Section Q: Risk Assessment</vt:lpstr>
      <vt:lpstr>PowerPoint Presentation</vt:lpstr>
      <vt:lpstr>PowerPoint Presentation</vt:lpstr>
      <vt:lpstr>PowerPoint Presentation</vt:lpstr>
      <vt:lpstr>PowerPoint Presentation</vt:lpstr>
      <vt:lpstr>    </vt:lpstr>
      <vt:lpstr>PowerPoint Presentation</vt:lpstr>
      <vt:lpstr>Section R: Disclosure and Barring Service </vt:lpstr>
      <vt:lpstr>SECTION S: Declaration </vt:lpstr>
      <vt:lpstr>Checklist</vt:lpstr>
      <vt:lpstr>At the end of the form…</vt:lpstr>
      <vt:lpstr>Good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Morgan</dc:creator>
  <cp:lastModifiedBy>Catherine Morgan</cp:lastModifiedBy>
  <cp:revision>13</cp:revision>
  <dcterms:created xsi:type="dcterms:W3CDTF">2025-12-11T16:11:26Z</dcterms:created>
  <dcterms:modified xsi:type="dcterms:W3CDTF">2026-03-11T17:28:34Z</dcterms:modified>
</cp:coreProperties>
</file>