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24384000" cy="1371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79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E3106D-4DD6-EC5F-A397-6D568E164885}"/>
              </a:ext>
            </a:extLst>
          </p:cNvPr>
          <p:cNvSpPr txBox="1"/>
          <p:nvPr/>
        </p:nvSpPr>
        <p:spPr>
          <a:xfrm>
            <a:off x="3810000" y="2470666"/>
            <a:ext cx="17145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r>
              <a:rPr lang="en-GB" dirty="0">
                <a:solidFill>
                  <a:schemeClr val="bg1"/>
                </a:solidFill>
              </a:rPr>
              <a:t>Hola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,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866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96</Words>
  <Application>Microsoft Office PowerPoint</Application>
  <PresentationFormat>Custom</PresentationFormat>
  <Paragraphs>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Walter Ernesto Melendez Dominguez (2413597)</cp:lastModifiedBy>
  <cp:revision>4</cp:revision>
  <dcterms:created xsi:type="dcterms:W3CDTF">2006-08-16T00:00:00Z</dcterms:created>
  <dcterms:modified xsi:type="dcterms:W3CDTF">2026-08-13T14:18:48Z</dcterms:modified>
</cp:coreProperties>
</file>