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0" r:id="rId2"/>
    <p:sldId id="261" r:id="rId3"/>
    <p:sldId id="257"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121C7-65F4-4EF4-B99C-6DCEA72C6A0A}" v="670" dt="2023-05-15T16:10:17.868"/>
    <p1510:client id="{28C0D4F1-F217-7023-96B5-F9322F8D1DDF}" v="81" dt="2023-05-15T17:01:56.334"/>
    <p1510:client id="{3DE7D858-9846-BCD3-884A-52A4A6B2AA2C}" v="531" dt="2023-05-24T20:51:26.565"/>
    <p1510:client id="{8FD15F11-6249-6116-95E3-D396949FFE21}" v="160" dt="2023-05-25T19:43:28.337"/>
    <p1510:client id="{A5E3D664-0B48-A0FB-450B-BF35789BF3EC}" v="3" dt="2023-05-17T19:07:40.118"/>
    <p1510:client id="{FFF49FAB-1A59-389D-A5E9-CEF72A494472}" v="109" dt="2023-05-25T19:53:40.9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Jenkins (2200228)" userId="S::2200228@student.uwtsd.ac.uk::1b0a3f56-437f-4bc4-86c2-0d46735ec464" providerId="AD" clId="Web-{28C0D4F1-F217-7023-96B5-F9322F8D1DDF}"/>
    <pc:docChg chg="modSld">
      <pc:chgData name="Caitlin Jenkins (2200228)" userId="S::2200228@student.uwtsd.ac.uk::1b0a3f56-437f-4bc4-86c2-0d46735ec464" providerId="AD" clId="Web-{28C0D4F1-F217-7023-96B5-F9322F8D1DDF}" dt="2023-05-15T17:01:56.334" v="72" actId="20577"/>
      <pc:docMkLst>
        <pc:docMk/>
      </pc:docMkLst>
      <pc:sldChg chg="addSp modSp">
        <pc:chgData name="Caitlin Jenkins (2200228)" userId="S::2200228@student.uwtsd.ac.uk::1b0a3f56-437f-4bc4-86c2-0d46735ec464" providerId="AD" clId="Web-{28C0D4F1-F217-7023-96B5-F9322F8D1DDF}" dt="2023-05-15T17:00:21.519" v="31" actId="20577"/>
        <pc:sldMkLst>
          <pc:docMk/>
          <pc:sldMk cId="109857222" sldId="256"/>
        </pc:sldMkLst>
        <pc:spChg chg="add mod">
          <ac:chgData name="Caitlin Jenkins (2200228)" userId="S::2200228@student.uwtsd.ac.uk::1b0a3f56-437f-4bc4-86c2-0d46735ec464" providerId="AD" clId="Web-{28C0D4F1-F217-7023-96B5-F9322F8D1DDF}" dt="2023-05-15T17:00:21.519" v="31" actId="20577"/>
          <ac:spMkLst>
            <pc:docMk/>
            <pc:sldMk cId="109857222" sldId="256"/>
            <ac:spMk id="5" creationId="{8A2BA5E3-D837-E157-BE27-DDBDFED7B194}"/>
          </ac:spMkLst>
        </pc:spChg>
        <pc:picChg chg="add mod">
          <ac:chgData name="Caitlin Jenkins (2200228)" userId="S::2200228@student.uwtsd.ac.uk::1b0a3f56-437f-4bc4-86c2-0d46735ec464" providerId="AD" clId="Web-{28C0D4F1-F217-7023-96B5-F9322F8D1DDF}" dt="2023-05-15T16:57:52.640" v="6" actId="1076"/>
          <ac:picMkLst>
            <pc:docMk/>
            <pc:sldMk cId="109857222" sldId="256"/>
            <ac:picMk id="3" creationId="{61FFD60F-22C0-2F85-4A09-D453D1913B0B}"/>
          </ac:picMkLst>
        </pc:picChg>
      </pc:sldChg>
      <pc:sldChg chg="modSp">
        <pc:chgData name="Caitlin Jenkins (2200228)" userId="S::2200228@student.uwtsd.ac.uk::1b0a3f56-437f-4bc4-86c2-0d46735ec464" providerId="AD" clId="Web-{28C0D4F1-F217-7023-96B5-F9322F8D1DDF}" dt="2023-05-15T17:01:56.334" v="72" actId="20577"/>
        <pc:sldMkLst>
          <pc:docMk/>
          <pc:sldMk cId="212131306" sldId="257"/>
        </pc:sldMkLst>
        <pc:spChg chg="mod">
          <ac:chgData name="Caitlin Jenkins (2200228)" userId="S::2200228@student.uwtsd.ac.uk::1b0a3f56-437f-4bc4-86c2-0d46735ec464" providerId="AD" clId="Web-{28C0D4F1-F217-7023-96B5-F9322F8D1DDF}" dt="2023-05-15T17:01:56.334" v="72" actId="20577"/>
          <ac:spMkLst>
            <pc:docMk/>
            <pc:sldMk cId="212131306" sldId="257"/>
            <ac:spMk id="3" creationId="{CDCFF3A3-0601-AC62-C8F9-67DFAE62036C}"/>
          </ac:spMkLst>
        </pc:spChg>
      </pc:sldChg>
    </pc:docChg>
  </pc:docChgLst>
  <pc:docChgLst>
    <pc:chgData name="Caitlin Jenkins (2200228)" userId="S::2200228@student.uwtsd.ac.uk::1b0a3f56-437f-4bc4-86c2-0d46735ec464" providerId="AD" clId="Web-{FFF49FAB-1A59-389D-A5E9-CEF72A494472}"/>
    <pc:docChg chg="modSld">
      <pc:chgData name="Caitlin Jenkins (2200228)" userId="S::2200228@student.uwtsd.ac.uk::1b0a3f56-437f-4bc4-86c2-0d46735ec464" providerId="AD" clId="Web-{FFF49FAB-1A59-389D-A5E9-CEF72A494472}" dt="2023-05-25T19:53:40.157" v="83" actId="20577"/>
      <pc:docMkLst>
        <pc:docMk/>
      </pc:docMkLst>
      <pc:sldChg chg="modSp">
        <pc:chgData name="Caitlin Jenkins (2200228)" userId="S::2200228@student.uwtsd.ac.uk::1b0a3f56-437f-4bc4-86c2-0d46735ec464" providerId="AD" clId="Web-{FFF49FAB-1A59-389D-A5E9-CEF72A494472}" dt="2023-05-25T19:52:05.857" v="56" actId="20577"/>
        <pc:sldMkLst>
          <pc:docMk/>
          <pc:sldMk cId="212131306" sldId="257"/>
        </pc:sldMkLst>
        <pc:spChg chg="mod">
          <ac:chgData name="Caitlin Jenkins (2200228)" userId="S::2200228@student.uwtsd.ac.uk::1b0a3f56-437f-4bc4-86c2-0d46735ec464" providerId="AD" clId="Web-{FFF49FAB-1A59-389D-A5E9-CEF72A494472}" dt="2023-05-25T19:52:05.857" v="56" actId="20577"/>
          <ac:spMkLst>
            <pc:docMk/>
            <pc:sldMk cId="212131306" sldId="257"/>
            <ac:spMk id="3" creationId="{CDCFF3A3-0601-AC62-C8F9-67DFAE62036C}"/>
          </ac:spMkLst>
        </pc:spChg>
      </pc:sldChg>
      <pc:sldChg chg="addSp modSp">
        <pc:chgData name="Caitlin Jenkins (2200228)" userId="S::2200228@student.uwtsd.ac.uk::1b0a3f56-437f-4bc4-86c2-0d46735ec464" providerId="AD" clId="Web-{FFF49FAB-1A59-389D-A5E9-CEF72A494472}" dt="2023-05-25T19:53:40.157" v="83" actId="20577"/>
        <pc:sldMkLst>
          <pc:docMk/>
          <pc:sldMk cId="4168863911" sldId="261"/>
        </pc:sldMkLst>
        <pc:spChg chg="add mod">
          <ac:chgData name="Caitlin Jenkins (2200228)" userId="S::2200228@student.uwtsd.ac.uk::1b0a3f56-437f-4bc4-86c2-0d46735ec464" providerId="AD" clId="Web-{FFF49FAB-1A59-389D-A5E9-CEF72A494472}" dt="2023-05-25T19:53:40.157" v="83" actId="20577"/>
          <ac:spMkLst>
            <pc:docMk/>
            <pc:sldMk cId="4168863911" sldId="261"/>
            <ac:spMk id="4" creationId="{00E19C2E-786B-A930-9959-00A799884D38}"/>
          </ac:spMkLst>
        </pc:spChg>
      </pc:sldChg>
    </pc:docChg>
  </pc:docChgLst>
  <pc:docChgLst>
    <pc:chgData name="Caitlin Jenkins (2200228)" userId="S::2200228@student.uwtsd.ac.uk::1b0a3f56-437f-4bc4-86c2-0d46735ec464" providerId="AD" clId="Web-{3DE7D858-9846-BCD3-884A-52A4A6B2AA2C}"/>
    <pc:docChg chg="addSld delSld modSld">
      <pc:chgData name="Caitlin Jenkins (2200228)" userId="S::2200228@student.uwtsd.ac.uk::1b0a3f56-437f-4bc4-86c2-0d46735ec464" providerId="AD" clId="Web-{3DE7D858-9846-BCD3-884A-52A4A6B2AA2C}" dt="2023-05-24T20:51:26.565" v="435" actId="20577"/>
      <pc:docMkLst>
        <pc:docMk/>
      </pc:docMkLst>
      <pc:sldChg chg="addSp delSp modSp del">
        <pc:chgData name="Caitlin Jenkins (2200228)" userId="S::2200228@student.uwtsd.ac.uk::1b0a3f56-437f-4bc4-86c2-0d46735ec464" providerId="AD" clId="Web-{3DE7D858-9846-BCD3-884A-52A4A6B2AA2C}" dt="2023-05-24T20:49:28.686" v="427"/>
        <pc:sldMkLst>
          <pc:docMk/>
          <pc:sldMk cId="109857222" sldId="256"/>
        </pc:sldMkLst>
        <pc:spChg chg="mod">
          <ac:chgData name="Caitlin Jenkins (2200228)" userId="S::2200228@student.uwtsd.ac.uk::1b0a3f56-437f-4bc4-86c2-0d46735ec464" providerId="AD" clId="Web-{3DE7D858-9846-BCD3-884A-52A4A6B2AA2C}" dt="2023-05-24T20:24:28.309" v="86" actId="1076"/>
          <ac:spMkLst>
            <pc:docMk/>
            <pc:sldMk cId="109857222" sldId="256"/>
            <ac:spMk id="2" creationId="{00000000-0000-0000-0000-000000000000}"/>
          </ac:spMkLst>
        </pc:spChg>
        <pc:spChg chg="mod">
          <ac:chgData name="Caitlin Jenkins (2200228)" userId="S::2200228@student.uwtsd.ac.uk::1b0a3f56-437f-4bc4-86c2-0d46735ec464" providerId="AD" clId="Web-{3DE7D858-9846-BCD3-884A-52A4A6B2AA2C}" dt="2023-05-24T20:24:10.324" v="79" actId="1076"/>
          <ac:spMkLst>
            <pc:docMk/>
            <pc:sldMk cId="109857222" sldId="256"/>
            <ac:spMk id="4" creationId="{FE2835FC-45F3-E4A4-0B07-FC2110FE5465}"/>
          </ac:spMkLst>
        </pc:spChg>
        <pc:spChg chg="mod">
          <ac:chgData name="Caitlin Jenkins (2200228)" userId="S::2200228@student.uwtsd.ac.uk::1b0a3f56-437f-4bc4-86c2-0d46735ec464" providerId="AD" clId="Web-{3DE7D858-9846-BCD3-884A-52A4A6B2AA2C}" dt="2023-05-24T20:19:30.144" v="35" actId="1076"/>
          <ac:spMkLst>
            <pc:docMk/>
            <pc:sldMk cId="109857222" sldId="256"/>
            <ac:spMk id="5" creationId="{8A2BA5E3-D837-E157-BE27-DDBDFED7B194}"/>
          </ac:spMkLst>
        </pc:spChg>
        <pc:spChg chg="del">
          <ac:chgData name="Caitlin Jenkins (2200228)" userId="S::2200228@student.uwtsd.ac.uk::1b0a3f56-437f-4bc4-86c2-0d46735ec464" providerId="AD" clId="Web-{3DE7D858-9846-BCD3-884A-52A4A6B2AA2C}" dt="2023-05-24T20:17:44.594" v="8"/>
          <ac:spMkLst>
            <pc:docMk/>
            <pc:sldMk cId="109857222" sldId="256"/>
            <ac:spMk id="6" creationId="{90D75672-B852-0355-D9CA-06B94B696DC3}"/>
          </ac:spMkLst>
        </pc:spChg>
        <pc:spChg chg="del">
          <ac:chgData name="Caitlin Jenkins (2200228)" userId="S::2200228@student.uwtsd.ac.uk::1b0a3f56-437f-4bc4-86c2-0d46735ec464" providerId="AD" clId="Web-{3DE7D858-9846-BCD3-884A-52A4A6B2AA2C}" dt="2023-05-24T20:18:02.204" v="12"/>
          <ac:spMkLst>
            <pc:docMk/>
            <pc:sldMk cId="109857222" sldId="256"/>
            <ac:spMk id="7" creationId="{125D1098-1ED3-4891-FA50-ABA114C451E0}"/>
          </ac:spMkLst>
        </pc:spChg>
        <pc:spChg chg="mod">
          <ac:chgData name="Caitlin Jenkins (2200228)" userId="S::2200228@student.uwtsd.ac.uk::1b0a3f56-437f-4bc4-86c2-0d46735ec464" providerId="AD" clId="Web-{3DE7D858-9846-BCD3-884A-52A4A6B2AA2C}" dt="2023-05-24T20:18:12.501" v="14" actId="20577"/>
          <ac:spMkLst>
            <pc:docMk/>
            <pc:sldMk cId="109857222" sldId="256"/>
            <ac:spMk id="8" creationId="{01CF4E42-DE16-ECC0-E3DB-94F659C29C1F}"/>
          </ac:spMkLst>
        </pc:spChg>
        <pc:spChg chg="add mod">
          <ac:chgData name="Caitlin Jenkins (2200228)" userId="S::2200228@student.uwtsd.ac.uk::1b0a3f56-437f-4bc4-86c2-0d46735ec464" providerId="AD" clId="Web-{3DE7D858-9846-BCD3-884A-52A4A6B2AA2C}" dt="2023-05-24T20:25:11.076" v="94" actId="1076"/>
          <ac:spMkLst>
            <pc:docMk/>
            <pc:sldMk cId="109857222" sldId="256"/>
            <ac:spMk id="10" creationId="{F9BF4977-0AF7-5DC7-B455-4D1EF0186A3A}"/>
          </ac:spMkLst>
        </pc:spChg>
        <pc:picChg chg="mod">
          <ac:chgData name="Caitlin Jenkins (2200228)" userId="S::2200228@student.uwtsd.ac.uk::1b0a3f56-437f-4bc4-86c2-0d46735ec464" providerId="AD" clId="Web-{3DE7D858-9846-BCD3-884A-52A4A6B2AA2C}" dt="2023-05-24T20:24:40.841" v="88" actId="1076"/>
          <ac:picMkLst>
            <pc:docMk/>
            <pc:sldMk cId="109857222" sldId="256"/>
            <ac:picMk id="3" creationId="{61FFD60F-22C0-2F85-4A09-D453D1913B0B}"/>
          </ac:picMkLst>
        </pc:picChg>
      </pc:sldChg>
      <pc:sldChg chg="addSp modSp mod setBg">
        <pc:chgData name="Caitlin Jenkins (2200228)" userId="S::2200228@student.uwtsd.ac.uk::1b0a3f56-437f-4bc4-86c2-0d46735ec464" providerId="AD" clId="Web-{3DE7D858-9846-BCD3-884A-52A4A6B2AA2C}" dt="2023-05-24T20:48:49.326" v="426"/>
        <pc:sldMkLst>
          <pc:docMk/>
          <pc:sldMk cId="212131306" sldId="257"/>
        </pc:sldMkLst>
        <pc:spChg chg="mod">
          <ac:chgData name="Caitlin Jenkins (2200228)" userId="S::2200228@student.uwtsd.ac.uk::1b0a3f56-437f-4bc4-86c2-0d46735ec464" providerId="AD" clId="Web-{3DE7D858-9846-BCD3-884A-52A4A6B2AA2C}" dt="2023-05-24T20:48:49.326" v="426"/>
          <ac:spMkLst>
            <pc:docMk/>
            <pc:sldMk cId="212131306" sldId="257"/>
            <ac:spMk id="2" creationId="{A960C410-A40E-D330-4D3B-0FCCCA4A6482}"/>
          </ac:spMkLst>
        </pc:spChg>
        <pc:spChg chg="mod">
          <ac:chgData name="Caitlin Jenkins (2200228)" userId="S::2200228@student.uwtsd.ac.uk::1b0a3f56-437f-4bc4-86c2-0d46735ec464" providerId="AD" clId="Web-{3DE7D858-9846-BCD3-884A-52A4A6B2AA2C}" dt="2023-05-24T20:48:49.326" v="426"/>
          <ac:spMkLst>
            <pc:docMk/>
            <pc:sldMk cId="212131306" sldId="257"/>
            <ac:spMk id="3" creationId="{CDCFF3A3-0601-AC62-C8F9-67DFAE62036C}"/>
          </ac:spMkLst>
        </pc:spChg>
        <pc:spChg chg="add">
          <ac:chgData name="Caitlin Jenkins (2200228)" userId="S::2200228@student.uwtsd.ac.uk::1b0a3f56-437f-4bc4-86c2-0d46735ec464" providerId="AD" clId="Web-{3DE7D858-9846-BCD3-884A-52A4A6B2AA2C}" dt="2023-05-24T20:48:49.326" v="426"/>
          <ac:spMkLst>
            <pc:docMk/>
            <pc:sldMk cId="212131306" sldId="257"/>
            <ac:spMk id="8" creationId="{70DFC902-7D23-471A-B557-B6B6917D7A0D}"/>
          </ac:spMkLst>
        </pc:spChg>
        <pc:spChg chg="add">
          <ac:chgData name="Caitlin Jenkins (2200228)" userId="S::2200228@student.uwtsd.ac.uk::1b0a3f56-437f-4bc4-86c2-0d46735ec464" providerId="AD" clId="Web-{3DE7D858-9846-BCD3-884A-52A4A6B2AA2C}" dt="2023-05-24T20:48:49.326" v="426"/>
          <ac:spMkLst>
            <pc:docMk/>
            <pc:sldMk cId="212131306" sldId="257"/>
            <ac:spMk id="10" creationId="{A55D5633-D557-4DCA-982C-FF36EB7A1C00}"/>
          </ac:spMkLst>
        </pc:spChg>
        <pc:spChg chg="add">
          <ac:chgData name="Caitlin Jenkins (2200228)" userId="S::2200228@student.uwtsd.ac.uk::1b0a3f56-437f-4bc4-86c2-0d46735ec464" providerId="AD" clId="Web-{3DE7D858-9846-BCD3-884A-52A4A6B2AA2C}" dt="2023-05-24T20:48:49.326" v="426"/>
          <ac:spMkLst>
            <pc:docMk/>
            <pc:sldMk cId="212131306" sldId="257"/>
            <ac:spMk id="12" creationId="{450D3AD2-FA80-415F-A9CE-54D884561CD7}"/>
          </ac:spMkLst>
        </pc:spChg>
      </pc:sldChg>
      <pc:sldChg chg="addSp modSp new mod setBg">
        <pc:chgData name="Caitlin Jenkins (2200228)" userId="S::2200228@student.uwtsd.ac.uk::1b0a3f56-437f-4bc4-86c2-0d46735ec464" providerId="AD" clId="Web-{3DE7D858-9846-BCD3-884A-52A4A6B2AA2C}" dt="2023-05-24T20:45:10.538" v="344" actId="20577"/>
        <pc:sldMkLst>
          <pc:docMk/>
          <pc:sldMk cId="4249946021" sldId="258"/>
        </pc:sldMkLst>
        <pc:spChg chg="mod">
          <ac:chgData name="Caitlin Jenkins (2200228)" userId="S::2200228@student.uwtsd.ac.uk::1b0a3f56-437f-4bc4-86c2-0d46735ec464" providerId="AD" clId="Web-{3DE7D858-9846-BCD3-884A-52A4A6B2AA2C}" dt="2023-05-24T20:43:36.457" v="320"/>
          <ac:spMkLst>
            <pc:docMk/>
            <pc:sldMk cId="4249946021" sldId="258"/>
            <ac:spMk id="2" creationId="{D2138ABA-2231-24A3-4816-E328C2D5204E}"/>
          </ac:spMkLst>
        </pc:spChg>
        <pc:spChg chg="mod">
          <ac:chgData name="Caitlin Jenkins (2200228)" userId="S::2200228@student.uwtsd.ac.uk::1b0a3f56-437f-4bc4-86c2-0d46735ec464" providerId="AD" clId="Web-{3DE7D858-9846-BCD3-884A-52A4A6B2AA2C}" dt="2023-05-24T20:45:10.538" v="344" actId="20577"/>
          <ac:spMkLst>
            <pc:docMk/>
            <pc:sldMk cId="4249946021" sldId="258"/>
            <ac:spMk id="3" creationId="{C4180609-84A3-DB40-8336-6C7001EB052D}"/>
          </ac:spMkLst>
        </pc:spChg>
        <pc:spChg chg="add mod">
          <ac:chgData name="Caitlin Jenkins (2200228)" userId="S::2200228@student.uwtsd.ac.uk::1b0a3f56-437f-4bc4-86c2-0d46735ec464" providerId="AD" clId="Web-{3DE7D858-9846-BCD3-884A-52A4A6B2AA2C}" dt="2023-05-24T20:44:56.787" v="342" actId="1076"/>
          <ac:spMkLst>
            <pc:docMk/>
            <pc:sldMk cId="4249946021" sldId="258"/>
            <ac:spMk id="5" creationId="{736B504A-88D2-C72D-184E-E07258B05C51}"/>
          </ac:spMkLst>
        </pc:spChg>
        <pc:spChg chg="add">
          <ac:chgData name="Caitlin Jenkins (2200228)" userId="S::2200228@student.uwtsd.ac.uk::1b0a3f56-437f-4bc4-86c2-0d46735ec464" providerId="AD" clId="Web-{3DE7D858-9846-BCD3-884A-52A4A6B2AA2C}" dt="2023-05-24T20:43:18.628" v="316"/>
          <ac:spMkLst>
            <pc:docMk/>
            <pc:sldMk cId="4249946021" sldId="258"/>
            <ac:spMk id="9" creationId="{743AA782-23D1-4521-8CAD-47662984AA08}"/>
          </ac:spMkLst>
        </pc:spChg>
        <pc:spChg chg="add">
          <ac:chgData name="Caitlin Jenkins (2200228)" userId="S::2200228@student.uwtsd.ac.uk::1b0a3f56-437f-4bc4-86c2-0d46735ec464" providerId="AD" clId="Web-{3DE7D858-9846-BCD3-884A-52A4A6B2AA2C}" dt="2023-05-24T20:43:18.628" v="316"/>
          <ac:spMkLst>
            <pc:docMk/>
            <pc:sldMk cId="4249946021" sldId="258"/>
            <ac:spMk id="11" creationId="{71877DBC-BB60-40F0-AC93-2ACDBAAE60CE}"/>
          </ac:spMkLst>
        </pc:spChg>
        <pc:spChg chg="add">
          <ac:chgData name="Caitlin Jenkins (2200228)" userId="S::2200228@student.uwtsd.ac.uk::1b0a3f56-437f-4bc4-86c2-0d46735ec464" providerId="AD" clId="Web-{3DE7D858-9846-BCD3-884A-52A4A6B2AA2C}" dt="2023-05-24T20:43:36.457" v="320"/>
          <ac:spMkLst>
            <pc:docMk/>
            <pc:sldMk cId="4249946021" sldId="258"/>
            <ac:spMk id="13" creationId="{45D37F4E-DDB4-456B-97E0-9937730A039F}"/>
          </ac:spMkLst>
        </pc:spChg>
        <pc:spChg chg="add">
          <ac:chgData name="Caitlin Jenkins (2200228)" userId="S::2200228@student.uwtsd.ac.uk::1b0a3f56-437f-4bc4-86c2-0d46735ec464" providerId="AD" clId="Web-{3DE7D858-9846-BCD3-884A-52A4A6B2AA2C}" dt="2023-05-24T20:43:36.457" v="320"/>
          <ac:spMkLst>
            <pc:docMk/>
            <pc:sldMk cId="4249946021" sldId="258"/>
            <ac:spMk id="14" creationId="{B2DD41CD-8F47-4F56-AD12-4E2FF7696987}"/>
          </ac:spMkLst>
        </pc:spChg>
        <pc:picChg chg="add mod">
          <ac:chgData name="Caitlin Jenkins (2200228)" userId="S::2200228@student.uwtsd.ac.uk::1b0a3f56-437f-4bc4-86c2-0d46735ec464" providerId="AD" clId="Web-{3DE7D858-9846-BCD3-884A-52A4A6B2AA2C}" dt="2023-05-24T20:43:36.457" v="320"/>
          <ac:picMkLst>
            <pc:docMk/>
            <pc:sldMk cId="4249946021" sldId="258"/>
            <ac:picMk id="4" creationId="{521C5828-66DD-587C-87D6-D1132E9BB25B}"/>
          </ac:picMkLst>
        </pc:picChg>
      </pc:sldChg>
      <pc:sldChg chg="addSp delSp modSp new mod setBg setClrOvrMap">
        <pc:chgData name="Caitlin Jenkins (2200228)" userId="S::2200228@student.uwtsd.ac.uk::1b0a3f56-437f-4bc4-86c2-0d46735ec464" providerId="AD" clId="Web-{3DE7D858-9846-BCD3-884A-52A4A6B2AA2C}" dt="2023-05-24T20:51:26.565" v="435" actId="20577"/>
        <pc:sldMkLst>
          <pc:docMk/>
          <pc:sldMk cId="205362903" sldId="259"/>
        </pc:sldMkLst>
        <pc:spChg chg="mod">
          <ac:chgData name="Caitlin Jenkins (2200228)" userId="S::2200228@student.uwtsd.ac.uk::1b0a3f56-437f-4bc4-86c2-0d46735ec464" providerId="AD" clId="Web-{3DE7D858-9846-BCD3-884A-52A4A6B2AA2C}" dt="2023-05-24T20:51:26.565" v="435" actId="20577"/>
          <ac:spMkLst>
            <pc:docMk/>
            <pc:sldMk cId="205362903" sldId="259"/>
            <ac:spMk id="2" creationId="{E9902002-0BF9-8CFB-342F-CFA4101168AE}"/>
          </ac:spMkLst>
        </pc:spChg>
        <pc:spChg chg="mod">
          <ac:chgData name="Caitlin Jenkins (2200228)" userId="S::2200228@student.uwtsd.ac.uk::1b0a3f56-437f-4bc4-86c2-0d46735ec464" providerId="AD" clId="Web-{3DE7D858-9846-BCD3-884A-52A4A6B2AA2C}" dt="2023-05-24T20:31:29.432" v="217" actId="1076"/>
          <ac:spMkLst>
            <pc:docMk/>
            <pc:sldMk cId="205362903" sldId="259"/>
            <ac:spMk id="3" creationId="{FEF59A23-9BB9-1A6D-83EA-F10671F2E302}"/>
          </ac:spMkLst>
        </pc:spChg>
        <pc:spChg chg="add mod">
          <ac:chgData name="Caitlin Jenkins (2200228)" userId="S::2200228@student.uwtsd.ac.uk::1b0a3f56-437f-4bc4-86c2-0d46735ec464" providerId="AD" clId="Web-{3DE7D858-9846-BCD3-884A-52A4A6B2AA2C}" dt="2023-05-24T20:30:08.148" v="198" actId="20577"/>
          <ac:spMkLst>
            <pc:docMk/>
            <pc:sldMk cId="205362903" sldId="259"/>
            <ac:spMk id="4" creationId="{A9F89738-D00E-C72E-3F0C-99F8425659CF}"/>
          </ac:spMkLst>
        </pc:spChg>
        <pc:spChg chg="add mod">
          <ac:chgData name="Caitlin Jenkins (2200228)" userId="S::2200228@student.uwtsd.ac.uk::1b0a3f56-437f-4bc4-86c2-0d46735ec464" providerId="AD" clId="Web-{3DE7D858-9846-BCD3-884A-52A4A6B2AA2C}" dt="2023-05-24T20:29:03.693" v="189" actId="20577"/>
          <ac:spMkLst>
            <pc:docMk/>
            <pc:sldMk cId="205362903" sldId="259"/>
            <ac:spMk id="7" creationId="{4ABF4310-26BD-FF6B-F499-8F5643206970}"/>
          </ac:spMkLst>
        </pc:spChg>
        <pc:spChg chg="add mod ord">
          <ac:chgData name="Caitlin Jenkins (2200228)" userId="S::2200228@student.uwtsd.ac.uk::1b0a3f56-437f-4bc4-86c2-0d46735ec464" providerId="AD" clId="Web-{3DE7D858-9846-BCD3-884A-52A4A6B2AA2C}" dt="2023-05-24T20:33:55.405" v="234" actId="1076"/>
          <ac:spMkLst>
            <pc:docMk/>
            <pc:sldMk cId="205362903" sldId="259"/>
            <ac:spMk id="8" creationId="{7B388D85-AC39-0C6E-2416-3FEFB4E6B007}"/>
          </ac:spMkLst>
        </pc:spChg>
        <pc:spChg chg="add del">
          <ac:chgData name="Caitlin Jenkins (2200228)" userId="S::2200228@student.uwtsd.ac.uk::1b0a3f56-437f-4bc4-86c2-0d46735ec464" providerId="AD" clId="Web-{3DE7D858-9846-BCD3-884A-52A4A6B2AA2C}" dt="2023-05-24T20:29:19.006" v="190"/>
          <ac:spMkLst>
            <pc:docMk/>
            <pc:sldMk cId="205362903" sldId="259"/>
            <ac:spMk id="9" creationId="{4C608BEB-860E-4094-8511-78603564A75E}"/>
          </ac:spMkLst>
        </pc:spChg>
        <pc:spChg chg="add del">
          <ac:chgData name="Caitlin Jenkins (2200228)" userId="S::2200228@student.uwtsd.ac.uk::1b0a3f56-437f-4bc4-86c2-0d46735ec464" providerId="AD" clId="Web-{3DE7D858-9846-BCD3-884A-52A4A6B2AA2C}" dt="2023-05-24T20:29:19.006" v="190"/>
          <ac:spMkLst>
            <pc:docMk/>
            <pc:sldMk cId="205362903" sldId="259"/>
            <ac:spMk id="13" creationId="{3CF62545-93A0-4FD5-9B48-48DCA794CBA1}"/>
          </ac:spMkLst>
        </pc:spChg>
        <pc:spChg chg="add del">
          <ac:chgData name="Caitlin Jenkins (2200228)" userId="S::2200228@student.uwtsd.ac.uk::1b0a3f56-437f-4bc4-86c2-0d46735ec464" providerId="AD" clId="Web-{3DE7D858-9846-BCD3-884A-52A4A6B2AA2C}" dt="2023-05-24T20:29:19.006" v="190"/>
          <ac:spMkLst>
            <pc:docMk/>
            <pc:sldMk cId="205362903" sldId="259"/>
            <ac:spMk id="14" creationId="{FEF085B8-A2C0-4A6F-B663-CCC56F3CD373}"/>
          </ac:spMkLst>
        </pc:spChg>
        <pc:spChg chg="add del">
          <ac:chgData name="Caitlin Jenkins (2200228)" userId="S::2200228@student.uwtsd.ac.uk::1b0a3f56-437f-4bc4-86c2-0d46735ec464" providerId="AD" clId="Web-{3DE7D858-9846-BCD3-884A-52A4A6B2AA2C}" dt="2023-05-24T20:29:19.006" v="190"/>
          <ac:spMkLst>
            <pc:docMk/>
            <pc:sldMk cId="205362903" sldId="259"/>
            <ac:spMk id="15" creationId="{2658F6D6-96E0-421A-96D6-3DF404008543}"/>
          </ac:spMkLst>
        </pc:spChg>
        <pc:spChg chg="add mod">
          <ac:chgData name="Caitlin Jenkins (2200228)" userId="S::2200228@student.uwtsd.ac.uk::1b0a3f56-437f-4bc4-86c2-0d46735ec464" providerId="AD" clId="Web-{3DE7D858-9846-BCD3-884A-52A4A6B2AA2C}" dt="2023-05-24T20:35:29.470" v="253" actId="20577"/>
          <ac:spMkLst>
            <pc:docMk/>
            <pc:sldMk cId="205362903" sldId="259"/>
            <ac:spMk id="17" creationId="{C47FC951-2C65-3EDE-097C-92B291196C91}"/>
          </ac:spMkLst>
        </pc:spChg>
        <pc:spChg chg="add del">
          <ac:chgData name="Caitlin Jenkins (2200228)" userId="S::2200228@student.uwtsd.ac.uk::1b0a3f56-437f-4bc4-86c2-0d46735ec464" providerId="AD" clId="Web-{3DE7D858-9846-BCD3-884A-52A4A6B2AA2C}" dt="2023-05-24T20:29:59.445" v="197"/>
          <ac:spMkLst>
            <pc:docMk/>
            <pc:sldMk cId="205362903" sldId="259"/>
            <ac:spMk id="20" creationId="{21739CA5-F0F5-48E1-8E8C-F24B71827E46}"/>
          </ac:spMkLst>
        </pc:spChg>
        <pc:spChg chg="add del">
          <ac:chgData name="Caitlin Jenkins (2200228)" userId="S::2200228@student.uwtsd.ac.uk::1b0a3f56-437f-4bc4-86c2-0d46735ec464" providerId="AD" clId="Web-{3DE7D858-9846-BCD3-884A-52A4A6B2AA2C}" dt="2023-05-24T20:29:59.445" v="197"/>
          <ac:spMkLst>
            <pc:docMk/>
            <pc:sldMk cId="205362903" sldId="259"/>
            <ac:spMk id="22" creationId="{3EAD2937-F230-41D4-B9C5-975B129BFC20}"/>
          </ac:spMkLst>
        </pc:spChg>
        <pc:spChg chg="add del">
          <ac:chgData name="Caitlin Jenkins (2200228)" userId="S::2200228@student.uwtsd.ac.uk::1b0a3f56-437f-4bc4-86c2-0d46735ec464" providerId="AD" clId="Web-{3DE7D858-9846-BCD3-884A-52A4A6B2AA2C}" dt="2023-05-24T20:29:59.445" v="197"/>
          <ac:spMkLst>
            <pc:docMk/>
            <pc:sldMk cId="205362903" sldId="259"/>
            <ac:spMk id="24" creationId="{CCD444A3-C338-4886-B7F1-4BA2AF46EB64}"/>
          </ac:spMkLst>
        </pc:spChg>
        <pc:spChg chg="add del">
          <ac:chgData name="Caitlin Jenkins (2200228)" userId="S::2200228@student.uwtsd.ac.uk::1b0a3f56-437f-4bc4-86c2-0d46735ec464" providerId="AD" clId="Web-{3DE7D858-9846-BCD3-884A-52A4A6B2AA2C}" dt="2023-05-24T20:31:13.759" v="214"/>
          <ac:spMkLst>
            <pc:docMk/>
            <pc:sldMk cId="205362903" sldId="259"/>
            <ac:spMk id="29" creationId="{1E214AA7-F028-4A0D-8698-61AEC754D1BC}"/>
          </ac:spMkLst>
        </pc:spChg>
        <pc:spChg chg="add">
          <ac:chgData name="Caitlin Jenkins (2200228)" userId="S::2200228@student.uwtsd.ac.uk::1b0a3f56-437f-4bc4-86c2-0d46735ec464" providerId="AD" clId="Web-{3DE7D858-9846-BCD3-884A-52A4A6B2AA2C}" dt="2023-05-24T20:31:13.759" v="214"/>
          <ac:spMkLst>
            <pc:docMk/>
            <pc:sldMk cId="205362903" sldId="259"/>
            <ac:spMk id="36" creationId="{1DE7243B-5109-444B-8FAF-7437C66BC0E9}"/>
          </ac:spMkLst>
        </pc:spChg>
        <pc:spChg chg="add">
          <ac:chgData name="Caitlin Jenkins (2200228)" userId="S::2200228@student.uwtsd.ac.uk::1b0a3f56-437f-4bc4-86c2-0d46735ec464" providerId="AD" clId="Web-{3DE7D858-9846-BCD3-884A-52A4A6B2AA2C}" dt="2023-05-24T20:31:13.759" v="214"/>
          <ac:spMkLst>
            <pc:docMk/>
            <pc:sldMk cId="205362903" sldId="259"/>
            <ac:spMk id="38" creationId="{4C5D6221-DA7B-4611-AA26-7D8E349FDE96}"/>
          </ac:spMkLst>
        </pc:spChg>
        <pc:picChg chg="add del mod">
          <ac:chgData name="Caitlin Jenkins (2200228)" userId="S::2200228@student.uwtsd.ac.uk::1b0a3f56-437f-4bc4-86c2-0d46735ec464" providerId="AD" clId="Web-{3DE7D858-9846-BCD3-884A-52A4A6B2AA2C}" dt="2023-05-24T20:27:15.830" v="169"/>
          <ac:picMkLst>
            <pc:docMk/>
            <pc:sldMk cId="205362903" sldId="259"/>
            <ac:picMk id="6" creationId="{A753577F-BAA8-BAE7-15CF-EA14050C3D16}"/>
          </ac:picMkLst>
        </pc:picChg>
        <pc:picChg chg="add del mod">
          <ac:chgData name="Caitlin Jenkins (2200228)" userId="S::2200228@student.uwtsd.ac.uk::1b0a3f56-437f-4bc4-86c2-0d46735ec464" providerId="AD" clId="Web-{3DE7D858-9846-BCD3-884A-52A4A6B2AA2C}" dt="2023-05-24T20:33:40.639" v="229"/>
          <ac:picMkLst>
            <pc:docMk/>
            <pc:sldMk cId="205362903" sldId="259"/>
            <ac:picMk id="12" creationId="{DDBA239B-DCF0-BA62-96FD-5D6E18F5EE5B}"/>
          </ac:picMkLst>
        </pc:picChg>
        <pc:picChg chg="add mod">
          <ac:chgData name="Caitlin Jenkins (2200228)" userId="S::2200228@student.uwtsd.ac.uk::1b0a3f56-437f-4bc4-86c2-0d46735ec464" providerId="AD" clId="Web-{3DE7D858-9846-BCD3-884A-52A4A6B2AA2C}" dt="2023-05-24T20:33:59.452" v="235" actId="1076"/>
          <ac:picMkLst>
            <pc:docMk/>
            <pc:sldMk cId="205362903" sldId="259"/>
            <ac:picMk id="16" creationId="{99DBDA6E-29B3-EF8C-1A87-2246964FA759}"/>
          </ac:picMkLst>
        </pc:picChg>
        <pc:cxnChg chg="add del">
          <ac:chgData name="Caitlin Jenkins (2200228)" userId="S::2200228@student.uwtsd.ac.uk::1b0a3f56-437f-4bc4-86c2-0d46735ec464" providerId="AD" clId="Web-{3DE7D858-9846-BCD3-884A-52A4A6B2AA2C}" dt="2023-05-24T20:29:19.006" v="190"/>
          <ac:cxnSpMkLst>
            <pc:docMk/>
            <pc:sldMk cId="205362903" sldId="259"/>
            <ac:cxnSpMk id="11" creationId="{1F16A8D4-FE87-4604-88B2-394B5D1EB437}"/>
          </ac:cxnSpMkLst>
        </pc:cxnChg>
        <pc:cxnChg chg="add del">
          <ac:chgData name="Caitlin Jenkins (2200228)" userId="S::2200228@student.uwtsd.ac.uk::1b0a3f56-437f-4bc4-86c2-0d46735ec464" providerId="AD" clId="Web-{3DE7D858-9846-BCD3-884A-52A4A6B2AA2C}" dt="2023-05-24T20:31:13.759" v="214"/>
          <ac:cxnSpMkLst>
            <pc:docMk/>
            <pc:sldMk cId="205362903" sldId="259"/>
            <ac:cxnSpMk id="31" creationId="{D6206FDC-2777-4D7F-AF9C-73413DA664C9}"/>
          </ac:cxnSpMkLst>
        </pc:cxnChg>
      </pc:sldChg>
    </pc:docChg>
  </pc:docChgLst>
  <pc:docChgLst>
    <pc:chgData name="Caitlin Jenkins (2200228)" userId="S::2200228@student.uwtsd.ac.uk::1b0a3f56-437f-4bc4-86c2-0d46735ec464" providerId="AD" clId="Web-{A5E3D664-0B48-A0FB-450B-BF35789BF3EC}"/>
    <pc:docChg chg="modSld">
      <pc:chgData name="Caitlin Jenkins (2200228)" userId="S::2200228@student.uwtsd.ac.uk::1b0a3f56-437f-4bc4-86c2-0d46735ec464" providerId="AD" clId="Web-{A5E3D664-0B48-A0FB-450B-BF35789BF3EC}" dt="2023-05-17T19:07:40.118" v="2" actId="20577"/>
      <pc:docMkLst>
        <pc:docMk/>
      </pc:docMkLst>
      <pc:sldChg chg="modSp">
        <pc:chgData name="Caitlin Jenkins (2200228)" userId="S::2200228@student.uwtsd.ac.uk::1b0a3f56-437f-4bc4-86c2-0d46735ec464" providerId="AD" clId="Web-{A5E3D664-0B48-A0FB-450B-BF35789BF3EC}" dt="2023-05-17T19:07:40.118" v="2" actId="20577"/>
        <pc:sldMkLst>
          <pc:docMk/>
          <pc:sldMk cId="212131306" sldId="257"/>
        </pc:sldMkLst>
        <pc:spChg chg="mod">
          <ac:chgData name="Caitlin Jenkins (2200228)" userId="S::2200228@student.uwtsd.ac.uk::1b0a3f56-437f-4bc4-86c2-0d46735ec464" providerId="AD" clId="Web-{A5E3D664-0B48-A0FB-450B-BF35789BF3EC}" dt="2023-05-17T19:07:40.118" v="2" actId="20577"/>
          <ac:spMkLst>
            <pc:docMk/>
            <pc:sldMk cId="212131306" sldId="257"/>
            <ac:spMk id="2" creationId="{A960C410-A40E-D330-4D3B-0FCCCA4A6482}"/>
          </ac:spMkLst>
        </pc:spChg>
        <pc:spChg chg="mod">
          <ac:chgData name="Caitlin Jenkins (2200228)" userId="S::2200228@student.uwtsd.ac.uk::1b0a3f56-437f-4bc4-86c2-0d46735ec464" providerId="AD" clId="Web-{A5E3D664-0B48-A0FB-450B-BF35789BF3EC}" dt="2023-05-17T19:07:36.102" v="1" actId="20577"/>
          <ac:spMkLst>
            <pc:docMk/>
            <pc:sldMk cId="212131306" sldId="257"/>
            <ac:spMk id="3" creationId="{CDCFF3A3-0601-AC62-C8F9-67DFAE62036C}"/>
          </ac:spMkLst>
        </pc:spChg>
      </pc:sldChg>
    </pc:docChg>
  </pc:docChgLst>
  <pc:docChgLst>
    <pc:chgData name="Caitlin Jenkins (2200228)" userId="S::2200228@student.uwtsd.ac.uk::1b0a3f56-437f-4bc4-86c2-0d46735ec464" providerId="AD" clId="Web-{8FD15F11-6249-6116-95E3-D396949FFE21}"/>
    <pc:docChg chg="addSld delSld modSld">
      <pc:chgData name="Caitlin Jenkins (2200228)" userId="S::2200228@student.uwtsd.ac.uk::1b0a3f56-437f-4bc4-86c2-0d46735ec464" providerId="AD" clId="Web-{8FD15F11-6249-6116-95E3-D396949FFE21}" dt="2023-05-25T19:43:28.337" v="170" actId="20577"/>
      <pc:docMkLst>
        <pc:docMk/>
      </pc:docMkLst>
      <pc:sldChg chg="modSp">
        <pc:chgData name="Caitlin Jenkins (2200228)" userId="S::2200228@student.uwtsd.ac.uk::1b0a3f56-437f-4bc4-86c2-0d46735ec464" providerId="AD" clId="Web-{8FD15F11-6249-6116-95E3-D396949FFE21}" dt="2023-05-25T19:41:26.608" v="164" actId="1076"/>
        <pc:sldMkLst>
          <pc:docMk/>
          <pc:sldMk cId="212131306" sldId="257"/>
        </pc:sldMkLst>
        <pc:spChg chg="mod">
          <ac:chgData name="Caitlin Jenkins (2200228)" userId="S::2200228@student.uwtsd.ac.uk::1b0a3f56-437f-4bc4-86c2-0d46735ec464" providerId="AD" clId="Web-{8FD15F11-6249-6116-95E3-D396949FFE21}" dt="2023-05-25T19:41:26.608" v="164" actId="1076"/>
          <ac:spMkLst>
            <pc:docMk/>
            <pc:sldMk cId="212131306" sldId="257"/>
            <ac:spMk id="3" creationId="{CDCFF3A3-0601-AC62-C8F9-67DFAE62036C}"/>
          </ac:spMkLst>
        </pc:spChg>
      </pc:sldChg>
      <pc:sldChg chg="del">
        <pc:chgData name="Caitlin Jenkins (2200228)" userId="S::2200228@student.uwtsd.ac.uk::1b0a3f56-437f-4bc4-86c2-0d46735ec464" providerId="AD" clId="Web-{8FD15F11-6249-6116-95E3-D396949FFE21}" dt="2023-05-25T19:37:57.480" v="150"/>
        <pc:sldMkLst>
          <pc:docMk/>
          <pc:sldMk cId="4249946021" sldId="258"/>
        </pc:sldMkLst>
      </pc:sldChg>
      <pc:sldChg chg="modSp del">
        <pc:chgData name="Caitlin Jenkins (2200228)" userId="S::2200228@student.uwtsd.ac.uk::1b0a3f56-437f-4bc4-86c2-0d46735ec464" providerId="AD" clId="Web-{8FD15F11-6249-6116-95E3-D396949FFE21}" dt="2023-05-25T19:35:13.545" v="137"/>
        <pc:sldMkLst>
          <pc:docMk/>
          <pc:sldMk cId="205362903" sldId="259"/>
        </pc:sldMkLst>
        <pc:spChg chg="mod">
          <ac:chgData name="Caitlin Jenkins (2200228)" userId="S::2200228@student.uwtsd.ac.uk::1b0a3f56-437f-4bc4-86c2-0d46735ec464" providerId="AD" clId="Web-{8FD15F11-6249-6116-95E3-D396949FFE21}" dt="2023-05-25T19:25:08.243" v="0" actId="1076"/>
          <ac:spMkLst>
            <pc:docMk/>
            <pc:sldMk cId="205362903" sldId="259"/>
            <ac:spMk id="4" creationId="{A9F89738-D00E-C72E-3F0C-99F8425659CF}"/>
          </ac:spMkLst>
        </pc:spChg>
        <pc:spChg chg="mod">
          <ac:chgData name="Caitlin Jenkins (2200228)" userId="S::2200228@student.uwtsd.ac.uk::1b0a3f56-437f-4bc4-86c2-0d46735ec464" providerId="AD" clId="Web-{8FD15F11-6249-6116-95E3-D396949FFE21}" dt="2023-05-25T19:25:34.698" v="3" actId="1076"/>
          <ac:spMkLst>
            <pc:docMk/>
            <pc:sldMk cId="205362903" sldId="259"/>
            <ac:spMk id="8" creationId="{7B388D85-AC39-0C6E-2416-3FEFB4E6B007}"/>
          </ac:spMkLst>
        </pc:spChg>
      </pc:sldChg>
      <pc:sldChg chg="addSp delSp modSp new mod setBg setClrOvrMap">
        <pc:chgData name="Caitlin Jenkins (2200228)" userId="S::2200228@student.uwtsd.ac.uk::1b0a3f56-437f-4bc4-86c2-0d46735ec464" providerId="AD" clId="Web-{8FD15F11-6249-6116-95E3-D396949FFE21}" dt="2023-05-25T19:43:28.337" v="170" actId="20577"/>
        <pc:sldMkLst>
          <pc:docMk/>
          <pc:sldMk cId="167760211" sldId="260"/>
        </pc:sldMkLst>
        <pc:spChg chg="mod">
          <ac:chgData name="Caitlin Jenkins (2200228)" userId="S::2200228@student.uwtsd.ac.uk::1b0a3f56-437f-4bc4-86c2-0d46735ec464" providerId="AD" clId="Web-{8FD15F11-6249-6116-95E3-D396949FFE21}" dt="2023-05-25T19:36:27.988" v="145" actId="20577"/>
          <ac:spMkLst>
            <pc:docMk/>
            <pc:sldMk cId="167760211" sldId="260"/>
            <ac:spMk id="2" creationId="{88CA8109-8A2F-E3BE-3A48-1F508C295599}"/>
          </ac:spMkLst>
        </pc:spChg>
        <pc:spChg chg="mod">
          <ac:chgData name="Caitlin Jenkins (2200228)" userId="S::2200228@student.uwtsd.ac.uk::1b0a3f56-437f-4bc4-86c2-0d46735ec464" providerId="AD" clId="Web-{8FD15F11-6249-6116-95E3-D396949FFE21}" dt="2023-05-25T19:43:28.337" v="170" actId="20577"/>
          <ac:spMkLst>
            <pc:docMk/>
            <pc:sldMk cId="167760211" sldId="260"/>
            <ac:spMk id="3" creationId="{DDD4B982-DE17-C7EB-E47B-AFE0C611A834}"/>
          </ac:spMkLst>
        </pc:spChg>
        <pc:spChg chg="add del mod">
          <ac:chgData name="Caitlin Jenkins (2200228)" userId="S::2200228@student.uwtsd.ac.uk::1b0a3f56-437f-4bc4-86c2-0d46735ec464" providerId="AD" clId="Web-{8FD15F11-6249-6116-95E3-D396949FFE21}" dt="2023-05-25T19:26:56.580" v="47"/>
          <ac:spMkLst>
            <pc:docMk/>
            <pc:sldMk cId="167760211" sldId="260"/>
            <ac:spMk id="4" creationId="{309E7D09-66BF-B2FD-6A2A-308235A5702E}"/>
          </ac:spMkLst>
        </pc:spChg>
        <pc:spChg chg="add del">
          <ac:chgData name="Caitlin Jenkins (2200228)" userId="S::2200228@student.uwtsd.ac.uk::1b0a3f56-437f-4bc4-86c2-0d46735ec464" providerId="AD" clId="Web-{8FD15F11-6249-6116-95E3-D396949FFE21}" dt="2023-05-25T19:27:24.989" v="52"/>
          <ac:spMkLst>
            <pc:docMk/>
            <pc:sldMk cId="167760211" sldId="260"/>
            <ac:spMk id="8" creationId="{09588DA8-065E-4F6F-8EFD-43104AB2E0CF}"/>
          </ac:spMkLst>
        </pc:spChg>
        <pc:spChg chg="add del">
          <ac:chgData name="Caitlin Jenkins (2200228)" userId="S::2200228@student.uwtsd.ac.uk::1b0a3f56-437f-4bc4-86c2-0d46735ec464" providerId="AD" clId="Web-{8FD15F11-6249-6116-95E3-D396949FFE21}" dt="2023-05-25T19:28:17.775" v="66"/>
          <ac:spMkLst>
            <pc:docMk/>
            <pc:sldMk cId="167760211" sldId="260"/>
            <ac:spMk id="9" creationId="{2C61293E-6EBE-43EF-A52C-9BEBFD7679D4}"/>
          </ac:spMkLst>
        </pc:spChg>
        <pc:spChg chg="add del">
          <ac:chgData name="Caitlin Jenkins (2200228)" userId="S::2200228@student.uwtsd.ac.uk::1b0a3f56-437f-4bc4-86c2-0d46735ec464" providerId="AD" clId="Web-{8FD15F11-6249-6116-95E3-D396949FFE21}" dt="2023-05-25T19:27:24.989" v="52"/>
          <ac:spMkLst>
            <pc:docMk/>
            <pc:sldMk cId="167760211" sldId="260"/>
            <ac:spMk id="10" creationId="{C4285719-470E-454C-AF62-8323075F1F5B}"/>
          </ac:spMkLst>
        </pc:spChg>
        <pc:spChg chg="add del">
          <ac:chgData name="Caitlin Jenkins (2200228)" userId="S::2200228@student.uwtsd.ac.uk::1b0a3f56-437f-4bc4-86c2-0d46735ec464" providerId="AD" clId="Web-{8FD15F11-6249-6116-95E3-D396949FFE21}" dt="2023-05-25T19:28:17.775" v="66"/>
          <ac:spMkLst>
            <pc:docMk/>
            <pc:sldMk cId="167760211" sldId="260"/>
            <ac:spMk id="11" creationId="{21540236-BFD5-4A9D-8840-4703E7F76825}"/>
          </ac:spMkLst>
        </pc:spChg>
        <pc:spChg chg="add del">
          <ac:chgData name="Caitlin Jenkins (2200228)" userId="S::2200228@student.uwtsd.ac.uk::1b0a3f56-437f-4bc4-86c2-0d46735ec464" providerId="AD" clId="Web-{8FD15F11-6249-6116-95E3-D396949FFE21}" dt="2023-05-25T19:27:24.989" v="52"/>
          <ac:spMkLst>
            <pc:docMk/>
            <pc:sldMk cId="167760211" sldId="260"/>
            <ac:spMk id="12" creationId="{CD9FE4EF-C4D8-49A0-B2FF-81D8DB7D8A24}"/>
          </ac:spMkLst>
        </pc:spChg>
        <pc:spChg chg="add del">
          <ac:chgData name="Caitlin Jenkins (2200228)" userId="S::2200228@student.uwtsd.ac.uk::1b0a3f56-437f-4bc4-86c2-0d46735ec464" providerId="AD" clId="Web-{8FD15F11-6249-6116-95E3-D396949FFE21}" dt="2023-05-25T19:28:12.165" v="63"/>
          <ac:spMkLst>
            <pc:docMk/>
            <pc:sldMk cId="167760211" sldId="260"/>
            <ac:spMk id="13" creationId="{D1D34770-47A8-402C-AF23-2B653F2D88C1}"/>
          </ac:spMkLst>
        </pc:spChg>
        <pc:spChg chg="add del">
          <ac:chgData name="Caitlin Jenkins (2200228)" userId="S::2200228@student.uwtsd.ac.uk::1b0a3f56-437f-4bc4-86c2-0d46735ec464" providerId="AD" clId="Web-{8FD15F11-6249-6116-95E3-D396949FFE21}" dt="2023-05-25T19:27:24.989" v="52"/>
          <ac:spMkLst>
            <pc:docMk/>
            <pc:sldMk cId="167760211" sldId="260"/>
            <ac:spMk id="14" creationId="{4300840D-0A0B-4512-BACA-B439D5B9C57C}"/>
          </ac:spMkLst>
        </pc:spChg>
        <pc:spChg chg="add del">
          <ac:chgData name="Caitlin Jenkins (2200228)" userId="S::2200228@student.uwtsd.ac.uk::1b0a3f56-437f-4bc4-86c2-0d46735ec464" providerId="AD" clId="Web-{8FD15F11-6249-6116-95E3-D396949FFE21}" dt="2023-05-25T19:28:17.759" v="65"/>
          <ac:spMkLst>
            <pc:docMk/>
            <pc:sldMk cId="167760211" sldId="260"/>
            <ac:spMk id="15" creationId="{2C61293E-6EBE-43EF-A52C-9BEBFD7679D4}"/>
          </ac:spMkLst>
        </pc:spChg>
        <pc:spChg chg="add del">
          <ac:chgData name="Caitlin Jenkins (2200228)" userId="S::2200228@student.uwtsd.ac.uk::1b0a3f56-437f-4bc4-86c2-0d46735ec464" providerId="AD" clId="Web-{8FD15F11-6249-6116-95E3-D396949FFE21}" dt="2023-05-25T19:27:24.989" v="52"/>
          <ac:spMkLst>
            <pc:docMk/>
            <pc:sldMk cId="167760211" sldId="260"/>
            <ac:spMk id="16" creationId="{D2B78728-A580-49A7-84F9-6EF6F583ADE0}"/>
          </ac:spMkLst>
        </pc:spChg>
        <pc:spChg chg="add del">
          <ac:chgData name="Caitlin Jenkins (2200228)" userId="S::2200228@student.uwtsd.ac.uk::1b0a3f56-437f-4bc4-86c2-0d46735ec464" providerId="AD" clId="Web-{8FD15F11-6249-6116-95E3-D396949FFE21}" dt="2023-05-25T19:28:17.759" v="65"/>
          <ac:spMkLst>
            <pc:docMk/>
            <pc:sldMk cId="167760211" sldId="260"/>
            <ac:spMk id="17" creationId="{21540236-BFD5-4A9D-8840-4703E7F76825}"/>
          </ac:spMkLst>
        </pc:spChg>
        <pc:spChg chg="add del">
          <ac:chgData name="Caitlin Jenkins (2200228)" userId="S::2200228@student.uwtsd.ac.uk::1b0a3f56-437f-4bc4-86c2-0d46735ec464" providerId="AD" clId="Web-{8FD15F11-6249-6116-95E3-D396949FFE21}" dt="2023-05-25T19:27:24.989" v="52"/>
          <ac:spMkLst>
            <pc:docMk/>
            <pc:sldMk cId="167760211" sldId="260"/>
            <ac:spMk id="18" creationId="{38FAA1A1-D861-433F-88FA-1E9D6FD31D11}"/>
          </ac:spMkLst>
        </pc:spChg>
        <pc:spChg chg="add del">
          <ac:chgData name="Caitlin Jenkins (2200228)" userId="S::2200228@student.uwtsd.ac.uk::1b0a3f56-437f-4bc4-86c2-0d46735ec464" providerId="AD" clId="Web-{8FD15F11-6249-6116-95E3-D396949FFE21}" dt="2023-05-25T19:29:08.232" v="77"/>
          <ac:spMkLst>
            <pc:docMk/>
            <pc:sldMk cId="167760211" sldId="260"/>
            <ac:spMk id="19" creationId="{D1D34770-47A8-402C-AF23-2B653F2D88C1}"/>
          </ac:spMkLst>
        </pc:spChg>
        <pc:spChg chg="add del">
          <ac:chgData name="Caitlin Jenkins (2200228)" userId="S::2200228@student.uwtsd.ac.uk::1b0a3f56-437f-4bc4-86c2-0d46735ec464" providerId="AD" clId="Web-{8FD15F11-6249-6116-95E3-D396949FFE21}" dt="2023-05-25T19:27:24.989" v="52"/>
          <ac:spMkLst>
            <pc:docMk/>
            <pc:sldMk cId="167760211" sldId="260"/>
            <ac:spMk id="20" creationId="{8D71EDA1-87BF-4D5D-AB79-F346FD19278A}"/>
          </ac:spMkLst>
        </pc:spChg>
        <pc:spChg chg="add del">
          <ac:chgData name="Caitlin Jenkins (2200228)" userId="S::2200228@student.uwtsd.ac.uk::1b0a3f56-437f-4bc4-86c2-0d46735ec464" providerId="AD" clId="Web-{8FD15F11-6249-6116-95E3-D396949FFE21}" dt="2023-05-25T19:29:08.216" v="76"/>
          <ac:spMkLst>
            <pc:docMk/>
            <pc:sldMk cId="167760211" sldId="260"/>
            <ac:spMk id="24" creationId="{D1D34770-47A8-402C-AF23-2B653F2D88C1}"/>
          </ac:spMkLst>
        </pc:spChg>
        <pc:spChg chg="add del">
          <ac:chgData name="Caitlin Jenkins (2200228)" userId="S::2200228@student.uwtsd.ac.uk::1b0a3f56-437f-4bc4-86c2-0d46735ec464" providerId="AD" clId="Web-{8FD15F11-6249-6116-95E3-D396949FFE21}" dt="2023-05-25T19:35:54.032" v="138"/>
          <ac:spMkLst>
            <pc:docMk/>
            <pc:sldMk cId="167760211" sldId="260"/>
            <ac:spMk id="26" creationId="{7E2BE7F7-CA89-4002-ACCE-A478AEA24F5E}"/>
          </ac:spMkLst>
        </pc:spChg>
        <pc:spChg chg="add del">
          <ac:chgData name="Caitlin Jenkins (2200228)" userId="S::2200228@student.uwtsd.ac.uk::1b0a3f56-437f-4bc4-86c2-0d46735ec464" providerId="AD" clId="Web-{8FD15F11-6249-6116-95E3-D396949FFE21}" dt="2023-05-25T19:35:54.032" v="138"/>
          <ac:spMkLst>
            <pc:docMk/>
            <pc:sldMk cId="167760211" sldId="260"/>
            <ac:spMk id="27" creationId="{1A9F7B4E-B03D-4F64-BE33-00D074458D45}"/>
          </ac:spMkLst>
        </pc:spChg>
        <pc:spChg chg="add">
          <ac:chgData name="Caitlin Jenkins (2200228)" userId="S::2200228@student.uwtsd.ac.uk::1b0a3f56-437f-4bc4-86c2-0d46735ec464" providerId="AD" clId="Web-{8FD15F11-6249-6116-95E3-D396949FFE21}" dt="2023-05-25T19:35:54.032" v="138"/>
          <ac:spMkLst>
            <pc:docMk/>
            <pc:sldMk cId="167760211" sldId="260"/>
            <ac:spMk id="32" creationId="{E02239D2-A05D-4A1C-9F06-FBA7FC730E1B}"/>
          </ac:spMkLst>
        </pc:spChg>
        <pc:picChg chg="add mod ord">
          <ac:chgData name="Caitlin Jenkins (2200228)" userId="S::2200228@student.uwtsd.ac.uk::1b0a3f56-437f-4bc4-86c2-0d46735ec464" providerId="AD" clId="Web-{8FD15F11-6249-6116-95E3-D396949FFE21}" dt="2023-05-25T19:36:33.489" v="147" actId="14100"/>
          <ac:picMkLst>
            <pc:docMk/>
            <pc:sldMk cId="167760211" sldId="260"/>
            <ac:picMk id="5" creationId="{20AF1AC1-798A-47E8-6F24-DB2F1B9D3669}"/>
          </ac:picMkLst>
        </pc:picChg>
      </pc:sldChg>
      <pc:sldChg chg="addSp delSp modSp new mod setBg">
        <pc:chgData name="Caitlin Jenkins (2200228)" userId="S::2200228@student.uwtsd.ac.uk::1b0a3f56-437f-4bc4-86c2-0d46735ec464" providerId="AD" clId="Web-{8FD15F11-6249-6116-95E3-D396949FFE21}" dt="2023-05-25T19:41:49.719" v="168" actId="20577"/>
        <pc:sldMkLst>
          <pc:docMk/>
          <pc:sldMk cId="4168863911" sldId="261"/>
        </pc:sldMkLst>
        <pc:spChg chg="mod">
          <ac:chgData name="Caitlin Jenkins (2200228)" userId="S::2200228@student.uwtsd.ac.uk::1b0a3f56-437f-4bc4-86c2-0d46735ec464" providerId="AD" clId="Web-{8FD15F11-6249-6116-95E3-D396949FFE21}" dt="2023-05-25T19:35:00.793" v="136" actId="20577"/>
          <ac:spMkLst>
            <pc:docMk/>
            <pc:sldMk cId="4168863911" sldId="261"/>
            <ac:spMk id="2" creationId="{A7F69517-B4B4-0197-2D4D-CB8D057B1308}"/>
          </ac:spMkLst>
        </pc:spChg>
        <pc:spChg chg="mod">
          <ac:chgData name="Caitlin Jenkins (2200228)" userId="S::2200228@student.uwtsd.ac.uk::1b0a3f56-437f-4bc4-86c2-0d46735ec464" providerId="AD" clId="Web-{8FD15F11-6249-6116-95E3-D396949FFE21}" dt="2023-05-25T19:41:49.719" v="168" actId="20577"/>
          <ac:spMkLst>
            <pc:docMk/>
            <pc:sldMk cId="4168863911" sldId="261"/>
            <ac:spMk id="3" creationId="{98A56481-74F6-F7E3-CB08-1BE471BEF134}"/>
          </ac:spMkLst>
        </pc:spChg>
        <pc:spChg chg="add del">
          <ac:chgData name="Caitlin Jenkins (2200228)" userId="S::2200228@student.uwtsd.ac.uk::1b0a3f56-437f-4bc4-86c2-0d46735ec464" providerId="AD" clId="Web-{8FD15F11-6249-6116-95E3-D396949FFE21}" dt="2023-05-25T19:33:42.021" v="124"/>
          <ac:spMkLst>
            <pc:docMk/>
            <pc:sldMk cId="4168863911" sldId="261"/>
            <ac:spMk id="10" creationId="{D1D34770-47A8-402C-AF23-2B653F2D88C1}"/>
          </ac:spMkLst>
        </pc:spChg>
        <pc:spChg chg="add del">
          <ac:chgData name="Caitlin Jenkins (2200228)" userId="S::2200228@student.uwtsd.ac.uk::1b0a3f56-437f-4bc4-86c2-0d46735ec464" providerId="AD" clId="Web-{8FD15F11-6249-6116-95E3-D396949FFE21}" dt="2023-05-25T19:34:50.824" v="134"/>
          <ac:spMkLst>
            <pc:docMk/>
            <pc:sldMk cId="4168863911" sldId="261"/>
            <ac:spMk id="12" creationId="{22587ECF-85E9-4393-9D87-8EB6F3F6C208}"/>
          </ac:spMkLst>
        </pc:spChg>
        <pc:spChg chg="add">
          <ac:chgData name="Caitlin Jenkins (2200228)" userId="S::2200228@student.uwtsd.ac.uk::1b0a3f56-437f-4bc4-86c2-0d46735ec464" providerId="AD" clId="Web-{8FD15F11-6249-6116-95E3-D396949FFE21}" dt="2023-05-25T19:34:50.824" v="134"/>
          <ac:spMkLst>
            <pc:docMk/>
            <pc:sldMk cId="4168863911" sldId="261"/>
            <ac:spMk id="17" creationId="{39F23E05-E5C5-497C-A842-7BD21B207609}"/>
          </ac:spMkLst>
        </pc:spChg>
        <pc:picChg chg="add mod">
          <ac:chgData name="Caitlin Jenkins (2200228)" userId="S::2200228@student.uwtsd.ac.uk::1b0a3f56-437f-4bc4-86c2-0d46735ec464" providerId="AD" clId="Web-{8FD15F11-6249-6116-95E3-D396949FFE21}" dt="2023-05-25T19:34:50.824" v="134"/>
          <ac:picMkLst>
            <pc:docMk/>
            <pc:sldMk cId="4168863911" sldId="261"/>
            <ac:picMk id="5" creationId="{CAA9F23C-979A-690B-D7D4-50FEBC8E243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americanprogress.org/article/discrimination-prevents-lgbtq-people-accessing-health-care/" TargetMode="External"/><Relationship Id="rId7" Type="http://schemas.openxmlformats.org/officeDocument/2006/relationships/hyperlink" Target="https://www.hiv.gov/blog/viral-suppression-among-transgender-women-improving-results-are-still-below-national-average/" TargetMode="External"/><Relationship Id="rId2" Type="http://schemas.openxmlformats.org/officeDocument/2006/relationships/hyperlink" Target="https://www.ncbi.nlm.nih.gov/pmc/articles/PMC8085635/" TargetMode="External"/><Relationship Id="rId1" Type="http://schemas.openxmlformats.org/officeDocument/2006/relationships/slideLayout" Target="../slideLayouts/slideLayout2.xml"/><Relationship Id="rId6" Type="http://schemas.openxmlformats.org/officeDocument/2006/relationships/hyperlink" Target="https://www.nbcnews.com/nbc-out/out-health-and-wellness/nearly-half-trans-people-mistreated-medical-providers-report-finds-rcna1695" TargetMode="External"/><Relationship Id="rId5" Type="http://schemas.openxmlformats.org/officeDocument/2006/relationships/hyperlink" Target="https://www.ncbi.nlm.nih.gov/pmc/articles/PMC4689648/" TargetMode="External"/><Relationship Id="rId4" Type="http://schemas.openxmlformats.org/officeDocument/2006/relationships/hyperlink" Target="https://www.ncbi.nlm.nih.gov/pmc/articles/PMC48028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A8109-8A2F-E3BE-3A48-1F508C295599}"/>
              </a:ext>
            </a:extLst>
          </p:cNvPr>
          <p:cNvSpPr>
            <a:spLocks noGrp="1"/>
          </p:cNvSpPr>
          <p:nvPr>
            <p:ph type="title"/>
          </p:nvPr>
        </p:nvSpPr>
        <p:spPr>
          <a:xfrm>
            <a:off x="2019300" y="538956"/>
            <a:ext cx="8985250" cy="1118394"/>
          </a:xfrm>
        </p:spPr>
        <p:txBody>
          <a:bodyPr anchor="t">
            <a:noAutofit/>
          </a:bodyPr>
          <a:lstStyle/>
          <a:p>
            <a:r>
              <a:rPr lang="en-GB" sz="4000" i="1" u="sng" dirty="0">
                <a:latin typeface="Times New Roman"/>
                <a:ea typeface="Calibri Light"/>
                <a:cs typeface="Calibri Light"/>
              </a:rPr>
              <a:t>Why are transgender people ignored by modern medicine?</a:t>
            </a:r>
            <a:endParaRPr lang="en-GB" sz="4000" i="1" u="sng" dirty="0">
              <a:latin typeface="Times New Roman"/>
            </a:endParaRPr>
          </a:p>
        </p:txBody>
      </p:sp>
      <p:pic>
        <p:nvPicPr>
          <p:cNvPr id="5" name="Picture 4" descr="Desk with stethoscope and computer keyboard">
            <a:extLst>
              <a:ext uri="{FF2B5EF4-FFF2-40B4-BE49-F238E27FC236}">
                <a16:creationId xmlns:a16="http://schemas.microsoft.com/office/drawing/2014/main" id="{20AF1AC1-798A-47E8-6F24-DB2F1B9D3669}"/>
              </a:ext>
            </a:extLst>
          </p:cNvPr>
          <p:cNvPicPr>
            <a:picLocks noChangeAspect="1"/>
          </p:cNvPicPr>
          <p:nvPr/>
        </p:nvPicPr>
        <p:blipFill rotWithShape="1">
          <a:blip r:embed="rId2"/>
          <a:srcRect t="7865" b="7865"/>
          <a:stretch/>
        </p:blipFill>
        <p:spPr>
          <a:xfrm>
            <a:off x="568280" y="745794"/>
            <a:ext cx="1275187" cy="721990"/>
          </a:xfrm>
          <a:prstGeom prst="rect">
            <a:avLst/>
          </a:prstGeom>
        </p:spPr>
      </p:pic>
      <p:sp>
        <p:nvSpPr>
          <p:cNvPr id="3" name="Content Placeholder 2">
            <a:extLst>
              <a:ext uri="{FF2B5EF4-FFF2-40B4-BE49-F238E27FC236}">
                <a16:creationId xmlns:a16="http://schemas.microsoft.com/office/drawing/2014/main" id="{DDD4B982-DE17-C7EB-E47B-AFE0C611A834}"/>
              </a:ext>
            </a:extLst>
          </p:cNvPr>
          <p:cNvSpPr>
            <a:spLocks noGrp="1"/>
          </p:cNvSpPr>
          <p:nvPr>
            <p:ph idx="1"/>
          </p:nvPr>
        </p:nvSpPr>
        <p:spPr>
          <a:xfrm>
            <a:off x="891594" y="2030300"/>
            <a:ext cx="9994900" cy="4254501"/>
          </a:xfrm>
        </p:spPr>
        <p:txBody>
          <a:bodyPr vert="horz" lIns="91440" tIns="45720" rIns="91440" bIns="45720" rtlCol="0" anchor="t">
            <a:normAutofit lnSpcReduction="10000"/>
          </a:bodyPr>
          <a:lstStyle/>
          <a:p>
            <a:pPr marL="0" indent="0">
              <a:buNone/>
            </a:pPr>
            <a:r>
              <a:rPr lang="en-GB" sz="2400" u="sng" dirty="0">
                <a:ea typeface="Calibri"/>
                <a:cs typeface="Calibri"/>
              </a:rPr>
              <a:t>Statistics</a:t>
            </a:r>
            <a:endParaRPr lang="en-US" sz="2400" i="1" dirty="0">
              <a:ea typeface="Calibri"/>
              <a:cs typeface="Calibri"/>
            </a:endParaRPr>
          </a:p>
          <a:p>
            <a:pPr marL="0" indent="0">
              <a:buNone/>
            </a:pPr>
            <a:r>
              <a:rPr lang="en-US" sz="2400" dirty="0">
                <a:ea typeface="Calibri"/>
                <a:cs typeface="Calibri"/>
              </a:rPr>
              <a:t>-(LGBQ) respondents who had visited a doctor or health care provider in the year before the survey: 8% said that a doctor or other health care provider refused to see them because of their actual or perceived sexual orientation (CAP,2018,n.p.)</a:t>
            </a:r>
            <a:endParaRPr lang="en-GB" sz="2400" dirty="0">
              <a:ea typeface="Calibri"/>
              <a:cs typeface="Calibri"/>
            </a:endParaRPr>
          </a:p>
          <a:p>
            <a:pPr marL="0" indent="0">
              <a:buNone/>
            </a:pPr>
            <a:r>
              <a:rPr lang="en-US" sz="2400" dirty="0">
                <a:ea typeface="Calibri"/>
                <a:cs typeface="Calibri"/>
              </a:rPr>
              <a:t>-The 2015 U.S. Transgender Survey found that nearly 1 in 4 transgender people (23 percent) had avoided seeking needed health care in the past year due to fear of discrimination or mistreatment due to their gender identity (CAP,2018,n.p.) </a:t>
            </a:r>
          </a:p>
          <a:p>
            <a:pPr>
              <a:buNone/>
            </a:pPr>
            <a:r>
              <a:rPr lang="en-US" sz="2400" dirty="0">
                <a:ea typeface="Calibri"/>
                <a:cs typeface="Calibri"/>
              </a:rPr>
              <a:t>-US sample of 1093 transgender persons demonstrated a high prevalence of clinical depression (44.1%), anxiety (33.2%), and somatization (27.5%) (NIH,2016,p.2)</a:t>
            </a:r>
          </a:p>
          <a:p>
            <a:pPr marL="0" indent="0">
              <a:buNone/>
            </a:pPr>
            <a:endParaRPr lang="en-US" sz="2000">
              <a:ea typeface="Calibri"/>
              <a:cs typeface="Calibri"/>
            </a:endParaRPr>
          </a:p>
          <a:p>
            <a:pPr marL="0" indent="0">
              <a:buNone/>
            </a:pPr>
            <a:endParaRPr lang="en-US" sz="2000">
              <a:ea typeface="Calibri"/>
              <a:cs typeface="Calibri"/>
            </a:endParaRPr>
          </a:p>
          <a:p>
            <a:pPr marL="0" indent="0">
              <a:buNone/>
            </a:pPr>
            <a:endParaRPr lang="en-US" sz="2000">
              <a:ea typeface="Calibri"/>
              <a:cs typeface="Calibri"/>
            </a:endParaRPr>
          </a:p>
          <a:p>
            <a:pPr marL="0" indent="0">
              <a:buNone/>
            </a:pPr>
            <a:endParaRPr lang="en-GB" sz="2000">
              <a:ea typeface="Calibri"/>
              <a:cs typeface="Calibri"/>
            </a:endParaRPr>
          </a:p>
          <a:p>
            <a:endParaRPr lang="en-GB" sz="2000">
              <a:ea typeface="Calibri"/>
              <a:cs typeface="Calibri"/>
            </a:endParaRPr>
          </a:p>
        </p:txBody>
      </p:sp>
    </p:spTree>
    <p:extLst>
      <p:ext uri="{BB962C8B-B14F-4D97-AF65-F5344CB8AC3E}">
        <p14:creationId xmlns:p14="http://schemas.microsoft.com/office/powerpoint/2010/main" val="167760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69517-B4B4-0197-2D4D-CB8D057B1308}"/>
              </a:ext>
            </a:extLst>
          </p:cNvPr>
          <p:cNvSpPr>
            <a:spLocks noGrp="1"/>
          </p:cNvSpPr>
          <p:nvPr>
            <p:ph type="title"/>
          </p:nvPr>
        </p:nvSpPr>
        <p:spPr>
          <a:xfrm>
            <a:off x="838200" y="365126"/>
            <a:ext cx="10515600" cy="1306440"/>
          </a:xfrm>
        </p:spPr>
        <p:txBody>
          <a:bodyPr>
            <a:normAutofit/>
          </a:bodyPr>
          <a:lstStyle/>
          <a:p>
            <a:r>
              <a:rPr lang="en-GB" sz="4000" u="sng" dirty="0">
                <a:latin typeface="Times New Roman"/>
                <a:ea typeface="Calibri Light"/>
                <a:cs typeface="Calibri Light"/>
              </a:rPr>
              <a:t>Medicine creating barriers</a:t>
            </a:r>
            <a:r>
              <a:rPr lang="en-GB" sz="4000" dirty="0">
                <a:ea typeface="Calibri Light"/>
                <a:cs typeface="Calibri Light"/>
              </a:rPr>
              <a:t> </a:t>
            </a:r>
          </a:p>
        </p:txBody>
      </p:sp>
      <p:sp>
        <p:nvSpPr>
          <p:cNvPr id="3" name="Content Placeholder 2">
            <a:extLst>
              <a:ext uri="{FF2B5EF4-FFF2-40B4-BE49-F238E27FC236}">
                <a16:creationId xmlns:a16="http://schemas.microsoft.com/office/drawing/2014/main" id="{98A56481-74F6-F7E3-CB08-1BE471BEF134}"/>
              </a:ext>
            </a:extLst>
          </p:cNvPr>
          <p:cNvSpPr>
            <a:spLocks noGrp="1"/>
          </p:cNvSpPr>
          <p:nvPr>
            <p:ph idx="1"/>
          </p:nvPr>
        </p:nvSpPr>
        <p:spPr>
          <a:xfrm>
            <a:off x="838200" y="1825625"/>
            <a:ext cx="6714066" cy="4301437"/>
          </a:xfrm>
        </p:spPr>
        <p:txBody>
          <a:bodyPr vert="horz" lIns="91440" tIns="45720" rIns="91440" bIns="45720" rtlCol="0" anchor="t">
            <a:normAutofit lnSpcReduction="10000"/>
          </a:bodyPr>
          <a:lstStyle/>
          <a:p>
            <a:r>
              <a:rPr lang="en-GB" sz="2000" dirty="0">
                <a:latin typeface="Times New Roman"/>
                <a:cs typeface="Times New Roman"/>
              </a:rPr>
              <a:t> For three years, Jesse Brace avoided getting care for their seizures after they experienced discrimination Brace’s experience in the ER  and the impact that health care discrimination had on their life  is something many trans people face and fear when they try to get care (NBC News,2021,n.p.)</a:t>
            </a:r>
            <a:endParaRPr lang="en-US" sz="2000">
              <a:latin typeface="Times New Roman"/>
              <a:cs typeface="Times New Roman"/>
            </a:endParaRPr>
          </a:p>
          <a:p>
            <a:r>
              <a:rPr lang="en-GB" sz="2000" dirty="0">
                <a:latin typeface="Times New Roman"/>
                <a:cs typeface="Times New Roman"/>
              </a:rPr>
              <a:t>'Structural stigma refers to the societal norms, environmental conditions, and institutional laws and practices that limit the resources' (Hatzenbuehler et al., 2010) </a:t>
            </a:r>
            <a:r>
              <a:rPr lang="en-GB" sz="2000" dirty="0">
                <a:latin typeface="Times New Roman"/>
                <a:ea typeface="Calibri"/>
                <a:cs typeface="Calibri"/>
              </a:rPr>
              <a:t>(NIH,2015,p.3)</a:t>
            </a:r>
          </a:p>
          <a:p>
            <a:r>
              <a:rPr lang="en-GB" sz="2000" dirty="0">
                <a:latin typeface="Times New Roman"/>
                <a:ea typeface="Calibri"/>
                <a:cs typeface="Times New Roman"/>
              </a:rPr>
              <a:t>Thirty-nine percent of respondents experienced serious psychological distress in the month before completing the survey (based on the Kessler 6 Psychological Distress Scale), compared with only 5% of the U.S. population (NIH,2015,p.1)</a:t>
            </a:r>
            <a:endParaRPr lang="en-GB" sz="2000" dirty="0">
              <a:ea typeface="Calibri"/>
              <a:cs typeface="Calibri"/>
            </a:endParaRPr>
          </a:p>
          <a:p>
            <a:endParaRPr lang="en-GB" sz="2000">
              <a:ea typeface="Calibri"/>
              <a:cs typeface="Calibri"/>
            </a:endParaRPr>
          </a:p>
        </p:txBody>
      </p:sp>
      <p:pic>
        <p:nvPicPr>
          <p:cNvPr id="5" name="Picture 4" descr="Chart, bar chart&#10;&#10;Description automatically generated">
            <a:extLst>
              <a:ext uri="{FF2B5EF4-FFF2-40B4-BE49-F238E27FC236}">
                <a16:creationId xmlns:a16="http://schemas.microsoft.com/office/drawing/2014/main" id="{CAA9F23C-979A-690B-D7D4-50FEBC8E2436}"/>
              </a:ext>
            </a:extLst>
          </p:cNvPr>
          <p:cNvPicPr>
            <a:picLocks noChangeAspect="1"/>
          </p:cNvPicPr>
          <p:nvPr/>
        </p:nvPicPr>
        <p:blipFill rotWithShape="1">
          <a:blip r:embed="rId2"/>
          <a:srcRect r="9770" b="5"/>
          <a:stretch/>
        </p:blipFill>
        <p:spPr>
          <a:xfrm>
            <a:off x="7989296" y="1843285"/>
            <a:ext cx="3364502" cy="3728611"/>
          </a:xfrm>
          <a:prstGeom prst="rect">
            <a:avLst/>
          </a:prstGeom>
        </p:spPr>
      </p:pic>
      <p:sp>
        <p:nvSpPr>
          <p:cNvPr id="4" name="TextBox 3">
            <a:extLst>
              <a:ext uri="{FF2B5EF4-FFF2-40B4-BE49-F238E27FC236}">
                <a16:creationId xmlns:a16="http://schemas.microsoft.com/office/drawing/2014/main" id="{00E19C2E-786B-A930-9959-00A799884D38}"/>
              </a:ext>
            </a:extLst>
          </p:cNvPr>
          <p:cNvSpPr txBox="1"/>
          <p:nvPr/>
        </p:nvSpPr>
        <p:spPr>
          <a:xfrm>
            <a:off x="9077201" y="5573980"/>
            <a:ext cx="26373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t>
            </a:r>
            <a:r>
              <a:rPr lang="en-GB" dirty="0" err="1">
                <a:cs typeface="Calibri"/>
              </a:rPr>
              <a:t>HIV.Gov</a:t>
            </a:r>
            <a:r>
              <a:rPr lang="en-GB" dirty="0">
                <a:cs typeface="Calibri"/>
              </a:rPr>
              <a:t>, 2018,n.p.)</a:t>
            </a:r>
            <a:endParaRPr lang="en-GB" dirty="0"/>
          </a:p>
        </p:txBody>
      </p:sp>
    </p:spTree>
    <p:extLst>
      <p:ext uri="{BB962C8B-B14F-4D97-AF65-F5344CB8AC3E}">
        <p14:creationId xmlns:p14="http://schemas.microsoft.com/office/powerpoint/2010/main" val="4168863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0C410-A40E-D330-4D3B-0FCCCA4A6482}"/>
              </a:ext>
            </a:extLst>
          </p:cNvPr>
          <p:cNvSpPr>
            <a:spLocks noGrp="1"/>
          </p:cNvSpPr>
          <p:nvPr>
            <p:ph type="title"/>
          </p:nvPr>
        </p:nvSpPr>
        <p:spPr>
          <a:xfrm>
            <a:off x="1156851" y="637762"/>
            <a:ext cx="9888496" cy="900131"/>
          </a:xfrm>
        </p:spPr>
        <p:txBody>
          <a:bodyPr anchor="t">
            <a:normAutofit/>
          </a:bodyPr>
          <a:lstStyle/>
          <a:p>
            <a:r>
              <a:rPr lang="en-GB" sz="4000" u="sng">
                <a:solidFill>
                  <a:schemeClr val="bg1"/>
                </a:solidFill>
                <a:cs typeface="Calibri Light"/>
              </a:rPr>
              <a:t>Reference list</a:t>
            </a:r>
            <a:r>
              <a:rPr lang="en-GB" sz="4000">
                <a:solidFill>
                  <a:schemeClr val="bg1"/>
                </a:solidFill>
                <a:cs typeface="Calibri Light"/>
              </a:rPr>
              <a:t> </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CFF3A3-0601-AC62-C8F9-67DFAE62036C}"/>
              </a:ext>
            </a:extLst>
          </p:cNvPr>
          <p:cNvSpPr>
            <a:spLocks noGrp="1"/>
          </p:cNvSpPr>
          <p:nvPr>
            <p:ph idx="1"/>
          </p:nvPr>
        </p:nvSpPr>
        <p:spPr>
          <a:xfrm>
            <a:off x="296957" y="2120752"/>
            <a:ext cx="9880893" cy="3959619"/>
          </a:xfrm>
        </p:spPr>
        <p:txBody>
          <a:bodyPr vert="horz" lIns="91440" tIns="45720" rIns="91440" bIns="45720" rtlCol="0" anchor="t">
            <a:noAutofit/>
          </a:bodyPr>
          <a:lstStyle/>
          <a:p>
            <a:pPr marL="0" indent="0">
              <a:buNone/>
            </a:pPr>
            <a:r>
              <a:rPr lang="en-GB" sz="1400" dirty="0">
                <a:latin typeface="Times New Roman"/>
                <a:cs typeface="Times New Roman"/>
              </a:rPr>
              <a:t>Hana T, Butler K, Young LT, Zamora G, Lam JSH.</a:t>
            </a:r>
            <a:r>
              <a:rPr lang="en-GB" sz="1400" i="1" dirty="0">
                <a:latin typeface="Times New Roman"/>
                <a:cs typeface="Times New Roman"/>
              </a:rPr>
              <a:t> Transgender health in medical education</a:t>
            </a:r>
            <a:r>
              <a:rPr lang="en-GB" sz="1400" dirty="0">
                <a:latin typeface="Times New Roman"/>
                <a:cs typeface="Times New Roman"/>
              </a:rPr>
              <a:t>. Bull World Health Organ. 2021 Apr 1;99(4):296-303. Available at: </a:t>
            </a:r>
            <a:r>
              <a:rPr lang="en-GB" sz="1400" dirty="0">
                <a:cs typeface="Calibri"/>
                <a:hlinkClick r:id="rId2"/>
              </a:rPr>
              <a:t>https://www.ncbi.nlm.nih.gov/pmc/articles/PMC8085635/</a:t>
            </a:r>
            <a:r>
              <a:rPr lang="en-GB" sz="1400" dirty="0">
                <a:cs typeface="Calibri"/>
              </a:rPr>
              <a:t> accessed (15/05/23)</a:t>
            </a:r>
            <a:endParaRPr lang="en-US" sz="1400">
              <a:ea typeface="Calibri"/>
              <a:cs typeface="Calibri"/>
            </a:endParaRPr>
          </a:p>
          <a:p>
            <a:pPr marL="0" indent="0">
              <a:buNone/>
            </a:pPr>
            <a:r>
              <a:rPr lang="en-GB" sz="1400" dirty="0">
                <a:cs typeface="Calibri"/>
              </a:rPr>
              <a:t>Rooney, C &amp; Ahmed, </a:t>
            </a:r>
            <a:r>
              <a:rPr lang="en-GB" sz="1400" err="1">
                <a:cs typeface="Calibri"/>
              </a:rPr>
              <a:t>Mirza,S</a:t>
            </a:r>
            <a:r>
              <a:rPr lang="en-GB" sz="1400" dirty="0">
                <a:cs typeface="Calibri"/>
              </a:rPr>
              <a:t> (2018) </a:t>
            </a:r>
            <a:r>
              <a:rPr lang="en-GB" sz="1400" i="1" dirty="0"/>
              <a:t>Discrimination Prevents LGBTQ People From Accessing Health Care</a:t>
            </a:r>
            <a:r>
              <a:rPr lang="en-GB" sz="1400" dirty="0"/>
              <a:t>. Available at: </a:t>
            </a:r>
            <a:r>
              <a:rPr lang="en-GB" sz="1400" dirty="0">
                <a:ea typeface="+mn-lt"/>
                <a:cs typeface="+mn-lt"/>
                <a:hlinkClick r:id="rId3"/>
              </a:rPr>
              <a:t>https://www.americanprogress.org/article/discrimination-prevents-lgbtq-people-accessing-health-care/</a:t>
            </a:r>
            <a:r>
              <a:rPr lang="en-GB" sz="1400" dirty="0">
                <a:ea typeface="+mn-lt"/>
                <a:cs typeface="+mn-lt"/>
              </a:rPr>
              <a:t> accessed (15/05/23)</a:t>
            </a:r>
            <a:endParaRPr lang="en-GB" sz="1400">
              <a:ea typeface="Calibri"/>
              <a:cs typeface="Calibri"/>
            </a:endParaRPr>
          </a:p>
          <a:p>
            <a:pPr marL="0" indent="0">
              <a:buNone/>
            </a:pPr>
            <a:r>
              <a:rPr lang="en-GB" sz="1400" dirty="0">
                <a:latin typeface="Times New Roman"/>
                <a:ea typeface="Roboto"/>
                <a:cs typeface="Roboto"/>
              </a:rPr>
              <a:t>Safer JD, Coleman E, Feldman J, Garofalo R, Hembree W, Radix A, </a:t>
            </a:r>
            <a:r>
              <a:rPr lang="en-GB" sz="1400" err="1">
                <a:latin typeface="Times New Roman"/>
                <a:ea typeface="Roboto"/>
                <a:cs typeface="Roboto"/>
              </a:rPr>
              <a:t>Sevelius</a:t>
            </a:r>
            <a:r>
              <a:rPr lang="en-GB" sz="1400" dirty="0">
                <a:latin typeface="Times New Roman"/>
                <a:ea typeface="Roboto"/>
                <a:cs typeface="Roboto"/>
              </a:rPr>
              <a:t> J. </a:t>
            </a:r>
            <a:r>
              <a:rPr lang="en-GB" sz="1400" i="1" dirty="0">
                <a:latin typeface="Times New Roman"/>
                <a:ea typeface="Roboto"/>
                <a:cs typeface="Roboto"/>
              </a:rPr>
              <a:t>Barriers to healthcare for transgender individuals</a:t>
            </a:r>
            <a:r>
              <a:rPr lang="en-GB" sz="1400" dirty="0">
                <a:latin typeface="Times New Roman"/>
                <a:ea typeface="Roboto"/>
                <a:cs typeface="Roboto"/>
              </a:rPr>
              <a:t>. </a:t>
            </a:r>
            <a:r>
              <a:rPr lang="en-GB" sz="1400" err="1">
                <a:latin typeface="Times New Roman"/>
                <a:ea typeface="Roboto"/>
                <a:cs typeface="Roboto"/>
              </a:rPr>
              <a:t>Curr</a:t>
            </a:r>
            <a:r>
              <a:rPr lang="en-GB" sz="1400" dirty="0">
                <a:latin typeface="Times New Roman"/>
                <a:ea typeface="Roboto"/>
                <a:cs typeface="Roboto"/>
              </a:rPr>
              <a:t> </a:t>
            </a:r>
            <a:r>
              <a:rPr lang="en-GB" sz="1400" err="1">
                <a:latin typeface="Times New Roman"/>
                <a:ea typeface="Roboto"/>
                <a:cs typeface="Roboto"/>
              </a:rPr>
              <a:t>Opin</a:t>
            </a:r>
            <a:r>
              <a:rPr lang="en-GB" sz="1400" dirty="0">
                <a:latin typeface="Times New Roman"/>
                <a:ea typeface="Roboto"/>
                <a:cs typeface="Roboto"/>
              </a:rPr>
              <a:t> Endocrinol Diabetes </a:t>
            </a:r>
            <a:r>
              <a:rPr lang="en-GB" sz="1400" err="1">
                <a:latin typeface="Times New Roman"/>
                <a:ea typeface="Roboto"/>
                <a:cs typeface="Roboto"/>
              </a:rPr>
              <a:t>Obes</a:t>
            </a:r>
            <a:r>
              <a:rPr lang="en-GB" sz="1400" dirty="0">
                <a:latin typeface="Times New Roman"/>
                <a:ea typeface="Roboto"/>
                <a:cs typeface="Roboto"/>
              </a:rPr>
              <a:t>. 2016 Apr;23(2):168-71. Available at: </a:t>
            </a:r>
            <a:r>
              <a:rPr lang="en-GB" sz="1400" dirty="0">
                <a:ea typeface="+mn-lt"/>
                <a:cs typeface="+mn-lt"/>
                <a:hlinkClick r:id="rId4"/>
              </a:rPr>
              <a:t>https://www.ncbi.nlm.nih.gov/pmc/articles/PMC4802845/</a:t>
            </a:r>
            <a:r>
              <a:rPr lang="en-GB" sz="1400" dirty="0">
                <a:ea typeface="+mn-lt"/>
                <a:cs typeface="+mn-lt"/>
              </a:rPr>
              <a:t> accessed (15/05/23)</a:t>
            </a:r>
            <a:endParaRPr lang="en-GB" sz="1400" dirty="0">
              <a:latin typeface="Times New Roman"/>
              <a:cs typeface="Times New Roman"/>
            </a:endParaRPr>
          </a:p>
          <a:p>
            <a:pPr marL="0" indent="0">
              <a:buNone/>
            </a:pPr>
            <a:r>
              <a:rPr lang="en-GB" sz="1400" dirty="0">
                <a:latin typeface="Times New Roman"/>
                <a:ea typeface="Roboto"/>
                <a:cs typeface="Roboto"/>
              </a:rPr>
              <a:t>White </a:t>
            </a:r>
            <a:r>
              <a:rPr lang="en-GB" sz="1400" err="1">
                <a:latin typeface="Times New Roman"/>
                <a:ea typeface="Roboto"/>
                <a:cs typeface="Roboto"/>
              </a:rPr>
              <a:t>Hughto</a:t>
            </a:r>
            <a:r>
              <a:rPr lang="en-GB" sz="1400" dirty="0">
                <a:latin typeface="Times New Roman"/>
                <a:ea typeface="Roboto"/>
                <a:cs typeface="Roboto"/>
              </a:rPr>
              <a:t> JM, Reisner SL, </a:t>
            </a:r>
            <a:r>
              <a:rPr lang="en-GB" sz="1400" err="1">
                <a:latin typeface="Times New Roman"/>
                <a:ea typeface="Roboto"/>
                <a:cs typeface="Roboto"/>
              </a:rPr>
              <a:t>Pachankis</a:t>
            </a:r>
            <a:r>
              <a:rPr lang="en-GB" sz="1400" dirty="0">
                <a:latin typeface="Times New Roman"/>
                <a:ea typeface="Roboto"/>
                <a:cs typeface="Roboto"/>
              </a:rPr>
              <a:t> JE. Transgender stigma and health: </a:t>
            </a:r>
            <a:r>
              <a:rPr lang="en-GB" sz="1400" i="1" dirty="0">
                <a:latin typeface="Times New Roman"/>
                <a:ea typeface="Roboto"/>
                <a:cs typeface="Roboto"/>
              </a:rPr>
              <a:t>A critical review of stigma determinants, mechanisms, and interventions. Soc Sci Med</a:t>
            </a:r>
            <a:r>
              <a:rPr lang="en-GB" sz="1400" dirty="0">
                <a:latin typeface="Times New Roman"/>
                <a:ea typeface="Roboto"/>
                <a:cs typeface="Roboto"/>
              </a:rPr>
              <a:t>. 2015 Dec;147:222-31. Available at: </a:t>
            </a:r>
            <a:r>
              <a:rPr lang="en-GB" sz="1400" dirty="0">
                <a:latin typeface="Times New Roman"/>
                <a:ea typeface="+mn-lt"/>
                <a:cs typeface="+mn-lt"/>
                <a:hlinkClick r:id="rId5"/>
              </a:rPr>
              <a:t>https://www.ncbi.nlm.nih.gov/pmc/articles/PMC4689648/</a:t>
            </a:r>
            <a:r>
              <a:rPr lang="en-GB" sz="1400" dirty="0">
                <a:latin typeface="Times New Roman"/>
                <a:ea typeface="+mn-lt"/>
                <a:cs typeface="+mn-lt"/>
              </a:rPr>
              <a:t> accessed (15/05/23)</a:t>
            </a:r>
            <a:endParaRPr lang="en-GB" sz="1400" dirty="0">
              <a:latin typeface="Times New Roman"/>
              <a:cs typeface="Times New Roman"/>
            </a:endParaRPr>
          </a:p>
          <a:p>
            <a:pPr marL="0" indent="0">
              <a:buNone/>
            </a:pPr>
            <a:r>
              <a:rPr lang="en-GB" sz="1400" err="1">
                <a:latin typeface="Calibri"/>
                <a:cs typeface="Calibri"/>
              </a:rPr>
              <a:t>Yuburca,J</a:t>
            </a:r>
            <a:r>
              <a:rPr lang="en-GB" sz="1400" dirty="0">
                <a:latin typeface="Calibri"/>
                <a:cs typeface="Calibri"/>
              </a:rPr>
              <a:t> (2021) </a:t>
            </a:r>
            <a:r>
              <a:rPr lang="en-GB" sz="1400" i="1" dirty="0">
                <a:latin typeface="Times New Roman"/>
                <a:cs typeface="Times New Roman"/>
              </a:rPr>
              <a:t>Nearly half of trans people have been mistreated by medical providers, report finds</a:t>
            </a:r>
            <a:r>
              <a:rPr lang="en-GB" sz="1400" dirty="0">
                <a:latin typeface="Times New Roman"/>
                <a:cs typeface="Times New Roman"/>
              </a:rPr>
              <a:t>. Available at: </a:t>
            </a:r>
            <a:r>
              <a:rPr lang="en-GB" sz="1400" dirty="0">
                <a:ea typeface="+mn-lt"/>
                <a:cs typeface="+mn-lt"/>
                <a:hlinkClick r:id="rId6"/>
              </a:rPr>
              <a:t>https://www.nbcnews.com/nbc-out/out-health-and-wellness/nearly-half-trans-people-mistreated-medical-providers-report-finds-rcna1695</a:t>
            </a:r>
            <a:r>
              <a:rPr lang="en-GB" sz="1400" dirty="0">
                <a:ea typeface="+mn-lt"/>
                <a:cs typeface="+mn-lt"/>
              </a:rPr>
              <a:t> accessed (15.05/23)</a:t>
            </a:r>
          </a:p>
          <a:p>
            <a:pPr marL="0" indent="0">
              <a:buNone/>
            </a:pPr>
            <a:r>
              <a:rPr lang="en-GB" sz="1400" dirty="0">
                <a:latin typeface="Times New Roman"/>
                <a:cs typeface="Times New Roman"/>
              </a:rPr>
              <a:t>White </a:t>
            </a:r>
            <a:r>
              <a:rPr lang="en-GB" sz="1400" err="1">
                <a:latin typeface="Times New Roman"/>
                <a:cs typeface="Times New Roman"/>
              </a:rPr>
              <a:t>Hughto</a:t>
            </a:r>
            <a:r>
              <a:rPr lang="en-GB" sz="1400" dirty="0">
                <a:latin typeface="Times New Roman"/>
                <a:cs typeface="Times New Roman"/>
              </a:rPr>
              <a:t> JM, Reisner SL, </a:t>
            </a:r>
            <a:r>
              <a:rPr lang="en-GB" sz="1400" err="1">
                <a:latin typeface="Times New Roman"/>
                <a:cs typeface="Times New Roman"/>
              </a:rPr>
              <a:t>Pachankis</a:t>
            </a:r>
            <a:r>
              <a:rPr lang="en-GB" sz="1400" dirty="0">
                <a:latin typeface="Times New Roman"/>
                <a:cs typeface="Times New Roman"/>
              </a:rPr>
              <a:t> JE (2015) </a:t>
            </a:r>
            <a:r>
              <a:rPr lang="en-GB" sz="1400" i="1" dirty="0">
                <a:latin typeface="Times New Roman"/>
                <a:cs typeface="Times New Roman"/>
              </a:rPr>
              <a:t>Transgender stigma and health: A critical review of stigma determinants, mechanisms, and interventions. Soc Sci Med. </a:t>
            </a:r>
            <a:r>
              <a:rPr lang="en-GB" sz="1400" dirty="0">
                <a:latin typeface="Times New Roman"/>
                <a:cs typeface="Times New Roman"/>
              </a:rPr>
              <a:t>Available at: </a:t>
            </a:r>
            <a:r>
              <a:rPr lang="en-GB" sz="1400" u="sng" dirty="0">
                <a:latin typeface="Times New Roman"/>
                <a:cs typeface="Times New Roman"/>
                <a:hlinkClick r:id="rId5"/>
              </a:rPr>
              <a:t>https://www.ncbi.nlm.nih.gov/pmc/articles/PMC4689648/</a:t>
            </a:r>
            <a:r>
              <a:rPr lang="en-GB" sz="1400" dirty="0">
                <a:latin typeface="Times New Roman"/>
                <a:cs typeface="Times New Roman"/>
              </a:rPr>
              <a:t> accessed (15/05/23)</a:t>
            </a:r>
          </a:p>
          <a:p>
            <a:pPr marL="0" indent="0">
              <a:buNone/>
            </a:pPr>
            <a:r>
              <a:rPr lang="en-GB" sz="1400" dirty="0" err="1">
                <a:latin typeface="Times New Roman"/>
                <a:ea typeface="+mn-lt"/>
                <a:cs typeface="Times New Roman"/>
              </a:rPr>
              <a:t>Wolitski</a:t>
            </a:r>
            <a:r>
              <a:rPr lang="en-GB" sz="1400" dirty="0">
                <a:latin typeface="Times New Roman"/>
                <a:ea typeface="+mn-lt"/>
                <a:cs typeface="Times New Roman"/>
              </a:rPr>
              <a:t>, Richard &amp; Gonzales, Selena (2018)</a:t>
            </a:r>
            <a:r>
              <a:rPr lang="en-GB" sz="1600" i="1" dirty="0">
                <a:latin typeface="Times New Roman"/>
                <a:ea typeface="+mn-lt"/>
                <a:cs typeface="Times New Roman"/>
              </a:rPr>
              <a:t> </a:t>
            </a:r>
            <a:r>
              <a:rPr lang="en-GB" sz="1600" i="1" dirty="0">
                <a:latin typeface="Times New Roman"/>
                <a:cs typeface="Times New Roman"/>
              </a:rPr>
              <a:t>Viral Suppression among Transgender Women Is Improving, But Results Are Still Below the National Average. Available at: </a:t>
            </a:r>
            <a:r>
              <a:rPr lang="en-GB" sz="1600" dirty="0">
                <a:ea typeface="+mn-lt"/>
                <a:cs typeface="+mn-lt"/>
                <a:hlinkClick r:id="rId7"/>
              </a:rPr>
              <a:t>https://www.hiv.gov/blog/viral-suppression-among-transgender-women-improving-results-are-still-below-national-average/</a:t>
            </a:r>
            <a:r>
              <a:rPr lang="en-GB" sz="1600" dirty="0">
                <a:ea typeface="+mn-lt"/>
                <a:cs typeface="+mn-lt"/>
              </a:rPr>
              <a:t> accessed (25/05/23)</a:t>
            </a:r>
            <a:endParaRPr lang="en-GB" sz="1600" i="1" dirty="0">
              <a:latin typeface="Times New Roman"/>
              <a:ea typeface="+mn-lt"/>
              <a:cs typeface="Times New Roman"/>
            </a:endParaRPr>
          </a:p>
          <a:p>
            <a:pPr marL="0" indent="0">
              <a:buNone/>
            </a:pPr>
            <a:endParaRPr lang="en-GB" sz="1400" dirty="0">
              <a:latin typeface="Times New Roman"/>
              <a:ea typeface="+mn-lt"/>
              <a:cs typeface="Times New Roman"/>
            </a:endParaRPr>
          </a:p>
          <a:p>
            <a:pPr marL="0" indent="0">
              <a:buNone/>
            </a:pPr>
            <a:endParaRPr lang="en-GB" sz="2000" dirty="0">
              <a:latin typeface="Times New Roman"/>
              <a:ea typeface="+mn-lt"/>
              <a:cs typeface="+mn-lt"/>
            </a:endParaRPr>
          </a:p>
          <a:p>
            <a:pPr marL="0" indent="0">
              <a:buNone/>
            </a:pPr>
            <a:endParaRPr lang="en-GB" sz="1100" dirty="0">
              <a:latin typeface="Times New Roman"/>
              <a:cs typeface="Calibri"/>
            </a:endParaRPr>
          </a:p>
          <a:p>
            <a:pPr marL="0" indent="0">
              <a:buNone/>
            </a:pPr>
            <a:endParaRPr lang="en-GB" sz="1100">
              <a:latin typeface="Times New Roman"/>
              <a:cs typeface="Calibri"/>
            </a:endParaRPr>
          </a:p>
          <a:p>
            <a:pPr marL="0" indent="0">
              <a:buNone/>
            </a:pPr>
            <a:endParaRPr lang="en-GB" sz="1100">
              <a:latin typeface="Times New Roman"/>
              <a:cs typeface="Calibri"/>
            </a:endParaRPr>
          </a:p>
          <a:p>
            <a:pPr marL="0" indent="0">
              <a:buNone/>
            </a:pPr>
            <a:endParaRPr lang="en-GB" sz="1100">
              <a:latin typeface="Calibri"/>
              <a:cs typeface="Calibri"/>
            </a:endParaRPr>
          </a:p>
          <a:p>
            <a:pPr marL="0" indent="0">
              <a:buNone/>
            </a:pPr>
            <a:endParaRPr lang="en-GB" sz="1100">
              <a:latin typeface="Times New Roman"/>
              <a:cs typeface="Calibri"/>
            </a:endParaRPr>
          </a:p>
          <a:p>
            <a:pPr marL="0" indent="0">
              <a:buNone/>
            </a:pPr>
            <a:endParaRPr lang="en-GB" sz="1100">
              <a:cs typeface="Calibri"/>
            </a:endParaRPr>
          </a:p>
        </p:txBody>
      </p:sp>
    </p:spTree>
    <p:extLst>
      <p:ext uri="{BB962C8B-B14F-4D97-AF65-F5344CB8AC3E}">
        <p14:creationId xmlns:p14="http://schemas.microsoft.com/office/powerpoint/2010/main" val="2121313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Why are transgender people ignored by modern medicine?</vt:lpstr>
      <vt:lpstr>Medicine creating barriers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470</cp:revision>
  <dcterms:created xsi:type="dcterms:W3CDTF">2023-05-15T15:12:39Z</dcterms:created>
  <dcterms:modified xsi:type="dcterms:W3CDTF">2023-05-25T19:53:47Z</dcterms:modified>
</cp:coreProperties>
</file>