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76A37B-7754-4323-9034-5DBAA139AA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E242C1-6B07-4871-B1C0-640C433893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79CE22-4BC8-4790-B2AE-AB44506636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5411B-24D8-4D43-BC23-662D89CF3D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C6C6-C78A-48BA-A6FD-38F82C9A75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8CADEF-C958-4678-8E73-E12B966626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551C25-517E-4C8A-A084-A7074B0135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C54B1-DE4B-4C88-964E-B5EE1624E2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A5DBD6-2E2E-4D09-AA6F-81B888D4D2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F6183E-73B0-469B-ADE2-814F357283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136661-9D75-46F1-B35C-B24A9F0603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A668AEF-B699-470F-AB92-D296CAF4C2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2BCBA1F-A3CD-40C2-82AE-7E8D23B871D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Ddegolyn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Tri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pob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pâr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rifau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5" name="AutoShape 15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204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56" name="Text Box 16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57" name="AutoShape 17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754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550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1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9" grpId="0" autoUpdateAnimBg="0"/>
      <p:bldP spid="61445" grpId="0" autoUpdateAnimBg="0"/>
      <p:bldP spid="61459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248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480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232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8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 autoUpdateAnimBg="0"/>
      <p:bldP spid="88072" grpId="0" autoUpdateAnimBg="0"/>
      <p:bldP spid="88073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172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530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358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utoUpdateAnimBg="0"/>
      <p:bldP spid="89096" grpId="0" autoUpdateAnimBg="0"/>
      <p:bldP spid="8909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654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514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0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  <p:bldP spid="90120" grpId="0" autoUpdateAnimBg="0"/>
      <p:bldP spid="90121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396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682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286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4" grpId="0" autoUpdateAnimBg="0"/>
      <p:bldP spid="9114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276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868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592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8" grpId="0" autoUpdateAnimBg="0"/>
      <p:bldP spid="92169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127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713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586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2" grpId="0" autoUpdateAnimBg="0"/>
      <p:bldP spid="9319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224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360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136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6" grpId="0" autoUpdateAnimBg="0"/>
      <p:bldP spid="94217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368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834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466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40" grpId="0" autoUpdateAnimBg="0"/>
      <p:bldP spid="95241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396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526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130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4" grpId="0" autoUpdateAnimBg="0"/>
      <p:bldP spid="96265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144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292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148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88" grpId="0" autoUpdateAnimBg="0"/>
      <p:bldP spid="97289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288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898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610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2" grpId="0" autoUpdateAnimBg="0"/>
      <p:bldP spid="98313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120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292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172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6" grpId="0" autoUpdateAnimBg="0"/>
      <p:bldP spid="99337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252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724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472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60" grpId="0" autoUpdateAnimBg="0"/>
      <p:bldP spid="100361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464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998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534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4" grpId="0" autoUpdateAnimBg="0"/>
      <p:bldP spid="101385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264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598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334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8" grpId="0" autoUpdateAnimBg="0"/>
      <p:bldP spid="102409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208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770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562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3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3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32" grpId="0" autoUpdateAnimBg="0"/>
      <p:bldP spid="103433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352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4454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824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472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4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4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6" grpId="0" autoUpdateAnimBg="0"/>
      <p:bldP spid="104457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380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5478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660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280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5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80" grpId="0" autoUpdateAnimBg="0"/>
      <p:bldP spid="105481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 rot="-10800000">
            <a:off x="495300" y="663575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79533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416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4030663" y="808038"/>
            <a:ext cx="1133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+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6502" name="AutoShape 6"/>
          <p:cNvSpPr>
            <a:spLocks noChangeArrowheads="1"/>
          </p:cNvSpPr>
          <p:nvPr/>
        </p:nvSpPr>
        <p:spPr bwMode="auto">
          <a:xfrm>
            <a:off x="552450" y="3881438"/>
            <a:ext cx="8040688" cy="2266950"/>
          </a:xfrm>
          <a:prstGeom prst="ribbon">
            <a:avLst>
              <a:gd name="adj1" fmla="val 12500"/>
              <a:gd name="adj2" fmla="val 68704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 rot="10800000" flipH="1">
            <a:off x="4876800" y="665163"/>
            <a:ext cx="3771900" cy="2216150"/>
          </a:xfrm>
          <a:prstGeom prst="verticalScroll">
            <a:avLst>
              <a:gd name="adj" fmla="val 12500"/>
            </a:avLst>
          </a:prstGeom>
          <a:gradFill rotWithShape="0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1504950" y="4094163"/>
            <a:ext cx="6134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744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5170488" y="847725"/>
            <a:ext cx="31877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500" b="1">
                <a:solidFill>
                  <a:schemeClr val="accent2"/>
                </a:solidFill>
                <a:latin typeface="Comic Sans MS" pitchFamily="66" charset="0"/>
              </a:rPr>
              <a:t>328</a:t>
            </a:r>
            <a:endParaRPr lang="en-US" sz="9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6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4" grpId="0" autoUpdateAnimBg="0"/>
      <p:bldP spid="106505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98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42</cp:revision>
  <dcterms:created xsi:type="dcterms:W3CDTF">2006-03-03T16:34:11Z</dcterms:created>
  <dcterms:modified xsi:type="dcterms:W3CDTF">2014-08-18T15:43:04Z</dcterms:modified>
</cp:coreProperties>
</file>