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196" autoAdjust="0"/>
  </p:normalViewPr>
  <p:slideViewPr>
    <p:cSldViewPr snapToGrid="0">
      <p:cViewPr varScale="1">
        <p:scale>
          <a:sx n="59" d="100"/>
          <a:sy n="59" d="100"/>
        </p:scale>
        <p:origin x="2597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AF504-97D2-483C-94B2-35BD28BB5821}" type="datetimeFigureOut">
              <a:rPr lang="en-IN" smtClean="0"/>
              <a:t>25-02-2022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1B56B-2A3F-44DD-8A40-C59CD06D30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21355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AF504-97D2-483C-94B2-35BD28BB5821}" type="datetimeFigureOut">
              <a:rPr lang="en-IN" smtClean="0"/>
              <a:t>25-02-2022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1B56B-2A3F-44DD-8A40-C59CD06D30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39188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AF504-97D2-483C-94B2-35BD28BB5821}" type="datetimeFigureOut">
              <a:rPr lang="en-IN" smtClean="0"/>
              <a:t>25-02-2022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1B56B-2A3F-44DD-8A40-C59CD06D30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63142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AF504-97D2-483C-94B2-35BD28BB5821}" type="datetimeFigureOut">
              <a:rPr lang="en-IN" smtClean="0"/>
              <a:t>25-02-2022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1B56B-2A3F-44DD-8A40-C59CD06D30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0705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AF504-97D2-483C-94B2-35BD28BB5821}" type="datetimeFigureOut">
              <a:rPr lang="en-IN" smtClean="0"/>
              <a:t>25-02-2022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1B56B-2A3F-44DD-8A40-C59CD06D30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48420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AF504-97D2-483C-94B2-35BD28BB5821}" type="datetimeFigureOut">
              <a:rPr lang="en-IN" smtClean="0"/>
              <a:t>25-02-2022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1B56B-2A3F-44DD-8A40-C59CD06D30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92647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AF504-97D2-483C-94B2-35BD28BB5821}" type="datetimeFigureOut">
              <a:rPr lang="en-IN" smtClean="0"/>
              <a:t>25-02-2022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1B56B-2A3F-44DD-8A40-C59CD06D30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40657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AF504-97D2-483C-94B2-35BD28BB5821}" type="datetimeFigureOut">
              <a:rPr lang="en-IN" smtClean="0"/>
              <a:t>25-02-2022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1B56B-2A3F-44DD-8A40-C59CD06D30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61735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AF504-97D2-483C-94B2-35BD28BB5821}" type="datetimeFigureOut">
              <a:rPr lang="en-IN" smtClean="0"/>
              <a:t>25-02-2022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1B56B-2A3F-44DD-8A40-C59CD06D30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91645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AF504-97D2-483C-94B2-35BD28BB5821}" type="datetimeFigureOut">
              <a:rPr lang="en-IN" smtClean="0"/>
              <a:t>25-02-2022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1B56B-2A3F-44DD-8A40-C59CD06D30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02507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AF504-97D2-483C-94B2-35BD28BB5821}" type="datetimeFigureOut">
              <a:rPr lang="en-IN" smtClean="0"/>
              <a:t>25-02-2022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1B56B-2A3F-44DD-8A40-C59CD06D30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878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3AF504-97D2-483C-94B2-35BD28BB5821}" type="datetimeFigureOut">
              <a:rPr lang="en-IN" smtClean="0"/>
              <a:t>25-02-2022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A1B56B-2A3F-44DD-8A40-C59CD06D30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64973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hyperlink" Target="http://www.hoteltrinity.com/" TargetMode="External"/><Relationship Id="rId7" Type="http://schemas.openxmlformats.org/officeDocument/2006/relationships/image" Target="../media/image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3C74F0D-5FC1-4A3D-9330-07D969DA1F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476" y="5901989"/>
            <a:ext cx="2272457" cy="2593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F59D474-E722-4C30-8E7C-FF8DE30B08DF}"/>
              </a:ext>
            </a:extLst>
          </p:cNvPr>
          <p:cNvSpPr txBox="1"/>
          <p:nvPr/>
        </p:nvSpPr>
        <p:spPr>
          <a:xfrm>
            <a:off x="2085109" y="367334"/>
            <a:ext cx="2687781" cy="826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IN" sz="28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pperplate Gothic Bold" panose="020E0705020206020404" pitchFamily="34" charset="0"/>
              </a:rPr>
              <a:t>Menu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68AADC8E-0AA1-4163-BD96-DAE7FCD61A9E}"/>
              </a:ext>
            </a:extLst>
          </p:cNvPr>
          <p:cNvCxnSpPr>
            <a:cxnSpLocks/>
          </p:cNvCxnSpPr>
          <p:nvPr/>
        </p:nvCxnSpPr>
        <p:spPr>
          <a:xfrm>
            <a:off x="694331" y="1195336"/>
            <a:ext cx="5494713" cy="0"/>
          </a:xfrm>
          <a:prstGeom prst="line">
            <a:avLst/>
          </a:prstGeom>
          <a:ln w="28575">
            <a:solidFill>
              <a:schemeClr val="bg2">
                <a:lumMod val="75000"/>
              </a:schemeClr>
            </a:solidFill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09A1AC69-3A38-441E-B6D0-823566D6EE28}"/>
              </a:ext>
            </a:extLst>
          </p:cNvPr>
          <p:cNvSpPr txBox="1"/>
          <p:nvPr/>
        </p:nvSpPr>
        <p:spPr>
          <a:xfrm>
            <a:off x="165476" y="1535865"/>
            <a:ext cx="460741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Pacific New Hash					$11.99</a:t>
            </a:r>
          </a:p>
          <a:p>
            <a:r>
              <a:rPr lang="en-IN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flaked smoked bacon, salmon, onions, potatoes topped up with the poached eggs and sour cream</a:t>
            </a:r>
          </a:p>
          <a:p>
            <a:endParaRPr lang="en-IN" sz="120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GRILLED FLATIRON STEAK AND EGGS		$18.99</a:t>
            </a:r>
          </a:p>
          <a:p>
            <a:r>
              <a:rPr lang="en-IN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eggs any style, crispy potato, sausage gravy</a:t>
            </a:r>
          </a:p>
          <a:p>
            <a:endParaRPr lang="en-IN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SANDWICH						$10.99</a:t>
            </a:r>
          </a:p>
          <a:p>
            <a:r>
              <a:rPr lang="en-IN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Bacon, ham, avocado and eggs</a:t>
            </a:r>
          </a:p>
          <a:p>
            <a:endParaRPr lang="en-IN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CHORIZO AND BLACK BEAN EGG BURRITO		$13.99</a:t>
            </a:r>
          </a:p>
          <a:p>
            <a:r>
              <a:rPr lang="en-IN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flour tortilla stuffed with scrambled eggs, black bean mix, Pico de gollo, cheddar cheese and a sprinkle of onion</a:t>
            </a:r>
          </a:p>
          <a:p>
            <a:endParaRPr lang="en-IN" sz="120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BARRY BROS RED					$15</a:t>
            </a:r>
          </a:p>
          <a:p>
            <a:endParaRPr lang="en-IN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Penfolds Max's Chardonnay				$25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8FCEB8-10AA-42EF-ADD7-4FCD55E567FA}"/>
              </a:ext>
            </a:extLst>
          </p:cNvPr>
          <p:cNvSpPr txBox="1"/>
          <p:nvPr/>
        </p:nvSpPr>
        <p:spPr>
          <a:xfrm>
            <a:off x="2406413" y="5505648"/>
            <a:ext cx="4010962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IN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PANCAKE COMBO 				$10.99</a:t>
            </a:r>
          </a:p>
          <a:p>
            <a:pPr algn="just"/>
            <a:r>
              <a:rPr lang="en-IN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flaked smoked bacon, salmon, onions, potatoes topped up with the poached eggs and sour cream</a:t>
            </a:r>
          </a:p>
          <a:p>
            <a:pPr algn="just"/>
            <a:endParaRPr lang="en-IN" sz="120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SMOKED CHICKEN QUESADILLA		$8.50</a:t>
            </a:r>
          </a:p>
          <a:p>
            <a:pPr algn="just"/>
            <a:r>
              <a:rPr lang="en-IN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caramelized onions, roasted poblano guacamole, jicama salsa and chipotle</a:t>
            </a:r>
          </a:p>
          <a:p>
            <a:pPr algn="just"/>
            <a:endParaRPr lang="en-IN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FRIED CALAMARI				$10.99</a:t>
            </a:r>
          </a:p>
          <a:p>
            <a:pPr algn="just"/>
            <a:r>
              <a:rPr lang="en-IN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house-made marinara and salad greens</a:t>
            </a:r>
          </a:p>
          <a:p>
            <a:pPr algn="just"/>
            <a:endParaRPr lang="en-IN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ROASTED OYSTERS				$13.99</a:t>
            </a:r>
          </a:p>
          <a:p>
            <a:pPr algn="just"/>
            <a:r>
              <a:rPr lang="en-IN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Oven roasted with the garlic butter, chives, parsley, chervil &amp; tarragon</a:t>
            </a:r>
          </a:p>
          <a:p>
            <a:pPr algn="just"/>
            <a:endParaRPr lang="en-IN" sz="120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 Smith Bugalugs Barossa Grenache		$15</a:t>
            </a:r>
          </a:p>
          <a:p>
            <a:pPr algn="just"/>
            <a:endParaRPr lang="en-IN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Tyrrell's Hunter Valley Chardonnay		$23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8723387-16F6-487B-A0ED-9B69ACCFAF14}"/>
              </a:ext>
            </a:extLst>
          </p:cNvPr>
          <p:cNvCxnSpPr>
            <a:cxnSpLocks/>
          </p:cNvCxnSpPr>
          <p:nvPr/>
        </p:nvCxnSpPr>
        <p:spPr>
          <a:xfrm>
            <a:off x="2681144" y="5375915"/>
            <a:ext cx="3286518" cy="0"/>
          </a:xfrm>
          <a:prstGeom prst="line">
            <a:avLst/>
          </a:prstGeom>
          <a:ln w="28575">
            <a:solidFill>
              <a:schemeClr val="bg2">
                <a:lumMod val="75000"/>
              </a:schemeClr>
            </a:solidFill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8AB6D76F-69C6-4925-8592-92615C0DC6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6131" y="216892"/>
            <a:ext cx="845735" cy="56382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42B7F2D-321A-467E-A63A-00F3503A470A}"/>
              </a:ext>
            </a:extLst>
          </p:cNvPr>
          <p:cNvCxnSpPr>
            <a:cxnSpLocks/>
          </p:cNvCxnSpPr>
          <p:nvPr/>
        </p:nvCxnSpPr>
        <p:spPr>
          <a:xfrm>
            <a:off x="727069" y="1027113"/>
            <a:ext cx="247650" cy="310582"/>
          </a:xfrm>
          <a:prstGeom prst="line">
            <a:avLst/>
          </a:prstGeom>
          <a:ln w="28575">
            <a:solidFill>
              <a:schemeClr val="bg2">
                <a:lumMod val="75000"/>
              </a:schemeClr>
            </a:solidFill>
            <a:headEnd type="triangle" w="med" len="med"/>
            <a:tailEnd type="triangle" w="med" len="med"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5099B47-1445-4F73-8509-3C4678179008}"/>
              </a:ext>
            </a:extLst>
          </p:cNvPr>
          <p:cNvCxnSpPr>
            <a:cxnSpLocks/>
          </p:cNvCxnSpPr>
          <p:nvPr/>
        </p:nvCxnSpPr>
        <p:spPr>
          <a:xfrm flipH="1">
            <a:off x="746119" y="1011238"/>
            <a:ext cx="212725" cy="326457"/>
          </a:xfrm>
          <a:prstGeom prst="line">
            <a:avLst/>
          </a:prstGeom>
          <a:ln w="28575">
            <a:solidFill>
              <a:schemeClr val="bg2">
                <a:lumMod val="75000"/>
              </a:schemeClr>
            </a:solidFill>
            <a:headEnd type="triangle" w="med" len="med"/>
            <a:tailEnd type="triangle" w="med" len="med"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AC63747-1BC8-4D56-A2F9-B7DDF8E3B1BA}"/>
              </a:ext>
            </a:extLst>
          </p:cNvPr>
          <p:cNvCxnSpPr>
            <a:cxnSpLocks/>
          </p:cNvCxnSpPr>
          <p:nvPr/>
        </p:nvCxnSpPr>
        <p:spPr>
          <a:xfrm>
            <a:off x="5894428" y="1027113"/>
            <a:ext cx="247650" cy="310582"/>
          </a:xfrm>
          <a:prstGeom prst="line">
            <a:avLst/>
          </a:prstGeom>
          <a:ln w="28575">
            <a:solidFill>
              <a:schemeClr val="bg2">
                <a:lumMod val="75000"/>
              </a:schemeClr>
            </a:solidFill>
            <a:headEnd type="triangle" w="med" len="med"/>
            <a:tailEnd type="triangle" w="med" len="med"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7445AE22-EE44-407F-960F-BEAF4B39A0E7}"/>
              </a:ext>
            </a:extLst>
          </p:cNvPr>
          <p:cNvCxnSpPr>
            <a:cxnSpLocks/>
          </p:cNvCxnSpPr>
          <p:nvPr/>
        </p:nvCxnSpPr>
        <p:spPr>
          <a:xfrm flipH="1">
            <a:off x="5913478" y="1011238"/>
            <a:ext cx="212725" cy="326457"/>
          </a:xfrm>
          <a:prstGeom prst="line">
            <a:avLst/>
          </a:prstGeom>
          <a:ln w="28575">
            <a:solidFill>
              <a:schemeClr val="bg2">
                <a:lumMod val="75000"/>
              </a:schemeClr>
            </a:solidFill>
            <a:headEnd type="triangle" w="med" len="med"/>
            <a:tailEnd type="triangle" w="med" len="med"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078" name="Picture 3077">
            <a:extLst>
              <a:ext uri="{FF2B5EF4-FFF2-40B4-BE49-F238E27FC236}">
                <a16:creationId xmlns:a16="http://schemas.microsoft.com/office/drawing/2014/main" id="{C1C09AEB-C84E-4B53-8A8E-BD67FD7E130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67" t="9177" r="19431" b="9226"/>
          <a:stretch/>
        </p:blipFill>
        <p:spPr>
          <a:xfrm>
            <a:off x="4494596" y="2406072"/>
            <a:ext cx="2363404" cy="1559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405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C094C56-E284-44EC-92CB-0AFE1AA28ECA}"/>
              </a:ext>
            </a:extLst>
          </p:cNvPr>
          <p:cNvSpPr txBox="1"/>
          <p:nvPr/>
        </p:nvSpPr>
        <p:spPr>
          <a:xfrm>
            <a:off x="124265" y="1682597"/>
            <a:ext cx="6401663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Allergens Statements</a:t>
            </a:r>
          </a:p>
          <a:p>
            <a:pPr algn="ctr"/>
            <a:r>
              <a:rPr lang="en-IN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All the dishes includes eggs, lupik, milk, oysters, mustards, peanuts, sesame, sulphites, sulphur dioxide and burrito. </a:t>
            </a:r>
          </a:p>
          <a:p>
            <a:pPr algn="just"/>
            <a:endParaRPr lang="en-I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IN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Food Hygiene statement</a:t>
            </a:r>
          </a:p>
          <a:p>
            <a:pPr algn="ctr"/>
            <a:r>
              <a:rPr lang="en-IN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We have applied the practices of proper sanitation of surface, cleaning prior to cooking and keeping track of all the serves to customers. </a:t>
            </a:r>
          </a:p>
          <a:p>
            <a:pPr algn="just"/>
            <a:endParaRPr lang="en-I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IN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Contact Details</a:t>
            </a:r>
            <a:r>
              <a:rPr lang="en-IN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IN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We are available on UberEats, Telephone, Deliveroo, Menulog, MACROS, Youfoodz and our official website </a:t>
            </a:r>
            <a:r>
              <a:rPr lang="en-IN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www.hoteltrinity.com</a:t>
            </a:r>
            <a:r>
              <a:rPr lang="en-IN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endParaRPr lang="en-I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IN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Instructions</a:t>
            </a:r>
            <a:endParaRPr lang="en-IN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IN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Our delivery man comes with wearing the PPE at your doorstep. You </a:t>
            </a:r>
            <a:r>
              <a:rPr lang="en-IN" sz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can pick </a:t>
            </a:r>
            <a:r>
              <a:rPr lang="en-IN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it from your drop box also. </a:t>
            </a:r>
            <a:r>
              <a:rPr lang="en-IN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endParaRPr lang="en-I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I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I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I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I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I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IN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Payment Options</a:t>
            </a:r>
          </a:p>
          <a:p>
            <a:pPr algn="ctr"/>
            <a:endParaRPr lang="en-IN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IN" sz="12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IN" sz="12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IN" sz="12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IN" sz="12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TIMING: 07:00 PM till 12:00 AM</a:t>
            </a:r>
            <a:endParaRPr lang="en-IN" sz="12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I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I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IN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32-A, Coat in Swansea, South Wales</a:t>
            </a:r>
          </a:p>
          <a:p>
            <a:pPr algn="ctr"/>
            <a:endParaRPr lang="en-IN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6AFF6E-B6F7-4445-902C-41AB5222EA11}"/>
              </a:ext>
            </a:extLst>
          </p:cNvPr>
          <p:cNvSpPr txBox="1"/>
          <p:nvPr/>
        </p:nvSpPr>
        <p:spPr>
          <a:xfrm>
            <a:off x="2085109" y="468934"/>
            <a:ext cx="2939278" cy="826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IN" sz="28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pperplate Gothic Bold" panose="020E0705020206020404" pitchFamily="34" charset="0"/>
              </a:rPr>
              <a:t>Hotel trinity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48EFBE2-B3AC-461D-8CC3-D9C5EB893C18}"/>
              </a:ext>
            </a:extLst>
          </p:cNvPr>
          <p:cNvCxnSpPr>
            <a:cxnSpLocks/>
          </p:cNvCxnSpPr>
          <p:nvPr/>
        </p:nvCxnSpPr>
        <p:spPr>
          <a:xfrm>
            <a:off x="694331" y="1339271"/>
            <a:ext cx="5494713" cy="0"/>
          </a:xfrm>
          <a:prstGeom prst="line">
            <a:avLst/>
          </a:prstGeom>
          <a:ln w="28575">
            <a:solidFill>
              <a:schemeClr val="bg2">
                <a:lumMod val="75000"/>
              </a:schemeClr>
            </a:solidFill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F930E83F-07A1-47DE-BCCF-DE2B489781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5981" y="248553"/>
            <a:ext cx="845735" cy="56382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6A5ADA0-2F5A-41AF-96C6-F43AEE740670}"/>
              </a:ext>
            </a:extLst>
          </p:cNvPr>
          <p:cNvCxnSpPr>
            <a:cxnSpLocks/>
          </p:cNvCxnSpPr>
          <p:nvPr/>
        </p:nvCxnSpPr>
        <p:spPr>
          <a:xfrm>
            <a:off x="727069" y="1171048"/>
            <a:ext cx="247650" cy="310582"/>
          </a:xfrm>
          <a:prstGeom prst="line">
            <a:avLst/>
          </a:prstGeom>
          <a:ln w="28575">
            <a:solidFill>
              <a:schemeClr val="bg2">
                <a:lumMod val="75000"/>
              </a:schemeClr>
            </a:solidFill>
            <a:headEnd type="triangle" w="med" len="med"/>
            <a:tailEnd type="triangle" w="med" len="med"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C11F494-4E86-4D80-AC7C-0818DF5EEDB3}"/>
              </a:ext>
            </a:extLst>
          </p:cNvPr>
          <p:cNvCxnSpPr>
            <a:cxnSpLocks/>
          </p:cNvCxnSpPr>
          <p:nvPr/>
        </p:nvCxnSpPr>
        <p:spPr>
          <a:xfrm flipH="1">
            <a:off x="746119" y="1155173"/>
            <a:ext cx="212725" cy="326457"/>
          </a:xfrm>
          <a:prstGeom prst="line">
            <a:avLst/>
          </a:prstGeom>
          <a:ln w="28575">
            <a:solidFill>
              <a:schemeClr val="bg2">
                <a:lumMod val="75000"/>
              </a:schemeClr>
            </a:solidFill>
            <a:headEnd type="triangle" w="med" len="med"/>
            <a:tailEnd type="triangle" w="med" len="med"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5CEEB81-E8BD-4A10-94CE-FB91BEB549FA}"/>
              </a:ext>
            </a:extLst>
          </p:cNvPr>
          <p:cNvCxnSpPr>
            <a:cxnSpLocks/>
          </p:cNvCxnSpPr>
          <p:nvPr/>
        </p:nvCxnSpPr>
        <p:spPr>
          <a:xfrm>
            <a:off x="5894428" y="1171048"/>
            <a:ext cx="247650" cy="310582"/>
          </a:xfrm>
          <a:prstGeom prst="line">
            <a:avLst/>
          </a:prstGeom>
          <a:ln w="28575">
            <a:solidFill>
              <a:schemeClr val="bg2">
                <a:lumMod val="75000"/>
              </a:schemeClr>
            </a:solidFill>
            <a:headEnd type="triangle" w="med" len="med"/>
            <a:tailEnd type="triangle" w="med" len="med"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9445548-F274-4A99-9732-268A156253CD}"/>
              </a:ext>
            </a:extLst>
          </p:cNvPr>
          <p:cNvCxnSpPr>
            <a:cxnSpLocks/>
          </p:cNvCxnSpPr>
          <p:nvPr/>
        </p:nvCxnSpPr>
        <p:spPr>
          <a:xfrm flipH="1">
            <a:off x="5913478" y="1155173"/>
            <a:ext cx="212725" cy="326457"/>
          </a:xfrm>
          <a:prstGeom prst="line">
            <a:avLst/>
          </a:prstGeom>
          <a:ln w="28575">
            <a:solidFill>
              <a:schemeClr val="bg2">
                <a:lumMod val="75000"/>
              </a:schemeClr>
            </a:solidFill>
            <a:headEnd type="triangle" w="med" len="med"/>
            <a:tailEnd type="triangle" w="med" len="med"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3270186-E503-4DAC-9DE7-D96ED0B88C40}"/>
              </a:ext>
            </a:extLst>
          </p:cNvPr>
          <p:cNvCxnSpPr>
            <a:cxnSpLocks/>
          </p:cNvCxnSpPr>
          <p:nvPr/>
        </p:nvCxnSpPr>
        <p:spPr>
          <a:xfrm>
            <a:off x="711194" y="8230030"/>
            <a:ext cx="5494713" cy="0"/>
          </a:xfrm>
          <a:prstGeom prst="line">
            <a:avLst/>
          </a:prstGeom>
          <a:ln w="28575">
            <a:solidFill>
              <a:schemeClr val="bg2">
                <a:lumMod val="75000"/>
              </a:schemeClr>
            </a:solidFill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96F78B3-F832-41E3-A340-54973C4EC136}"/>
              </a:ext>
            </a:extLst>
          </p:cNvPr>
          <p:cNvCxnSpPr>
            <a:cxnSpLocks/>
          </p:cNvCxnSpPr>
          <p:nvPr/>
        </p:nvCxnSpPr>
        <p:spPr>
          <a:xfrm>
            <a:off x="743932" y="8061807"/>
            <a:ext cx="247650" cy="310582"/>
          </a:xfrm>
          <a:prstGeom prst="line">
            <a:avLst/>
          </a:prstGeom>
          <a:ln w="28575">
            <a:solidFill>
              <a:schemeClr val="bg2">
                <a:lumMod val="75000"/>
              </a:schemeClr>
            </a:solidFill>
            <a:headEnd type="triangle" w="med" len="med"/>
            <a:tailEnd type="triangle" w="med" len="med"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543EDCD-895C-4A5E-A5CF-1242919B2553}"/>
              </a:ext>
            </a:extLst>
          </p:cNvPr>
          <p:cNvCxnSpPr>
            <a:cxnSpLocks/>
          </p:cNvCxnSpPr>
          <p:nvPr/>
        </p:nvCxnSpPr>
        <p:spPr>
          <a:xfrm flipH="1">
            <a:off x="762982" y="8045932"/>
            <a:ext cx="212725" cy="326457"/>
          </a:xfrm>
          <a:prstGeom prst="line">
            <a:avLst/>
          </a:prstGeom>
          <a:ln w="28575">
            <a:solidFill>
              <a:schemeClr val="bg2">
                <a:lumMod val="75000"/>
              </a:schemeClr>
            </a:solidFill>
            <a:headEnd type="triangle" w="med" len="med"/>
            <a:tailEnd type="triangle" w="med" len="med"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D189CD7-F125-48F3-9ACB-82A54B8F9A7D}"/>
              </a:ext>
            </a:extLst>
          </p:cNvPr>
          <p:cNvCxnSpPr>
            <a:cxnSpLocks/>
          </p:cNvCxnSpPr>
          <p:nvPr/>
        </p:nvCxnSpPr>
        <p:spPr>
          <a:xfrm>
            <a:off x="5911291" y="8061807"/>
            <a:ext cx="247650" cy="310582"/>
          </a:xfrm>
          <a:prstGeom prst="line">
            <a:avLst/>
          </a:prstGeom>
          <a:ln w="28575">
            <a:solidFill>
              <a:schemeClr val="bg2">
                <a:lumMod val="75000"/>
              </a:schemeClr>
            </a:solidFill>
            <a:headEnd type="triangle" w="med" len="med"/>
            <a:tailEnd type="triangle" w="med" len="med"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D93B681-266B-43A3-9FC4-D7B73D18D580}"/>
              </a:ext>
            </a:extLst>
          </p:cNvPr>
          <p:cNvCxnSpPr>
            <a:cxnSpLocks/>
          </p:cNvCxnSpPr>
          <p:nvPr/>
        </p:nvCxnSpPr>
        <p:spPr>
          <a:xfrm flipH="1">
            <a:off x="5930341" y="8045932"/>
            <a:ext cx="212725" cy="326457"/>
          </a:xfrm>
          <a:prstGeom prst="line">
            <a:avLst/>
          </a:prstGeom>
          <a:ln w="28575">
            <a:solidFill>
              <a:schemeClr val="bg2">
                <a:lumMod val="75000"/>
              </a:schemeClr>
            </a:solidFill>
            <a:headEnd type="triangle" w="med" len="med"/>
            <a:tailEnd type="triangle" w="med" len="med"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4" name="Picture 23">
            <a:extLst>
              <a:ext uri="{FF2B5EF4-FFF2-40B4-BE49-F238E27FC236}">
                <a16:creationId xmlns:a16="http://schemas.microsoft.com/office/drawing/2014/main" id="{B90478DE-4570-48F5-A65B-26F5CC141BE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96" t="37902" r="2937" b="38042"/>
          <a:stretch/>
        </p:blipFill>
        <p:spPr>
          <a:xfrm>
            <a:off x="1776619" y="5869187"/>
            <a:ext cx="696807" cy="317066"/>
          </a:xfrm>
          <a:prstGeom prst="rect">
            <a:avLst/>
          </a:prstGeom>
        </p:spPr>
      </p:pic>
      <p:pic>
        <p:nvPicPr>
          <p:cNvPr id="2054" name="Picture 6" descr="Paypal logo and symbol, meaning, history, PNG">
            <a:extLst>
              <a:ext uri="{FF2B5EF4-FFF2-40B4-BE49-F238E27FC236}">
                <a16:creationId xmlns:a16="http://schemas.microsoft.com/office/drawing/2014/main" id="{9222B7F5-DB6D-4CE1-86B6-7D7D3A2FA3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89" r="76869" b="26700"/>
          <a:stretch/>
        </p:blipFill>
        <p:spPr bwMode="auto">
          <a:xfrm>
            <a:off x="2629850" y="5884580"/>
            <a:ext cx="260557" cy="301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Visa Logo Png - Free Transparent PNG Logos">
            <a:extLst>
              <a:ext uri="{FF2B5EF4-FFF2-40B4-BE49-F238E27FC236}">
                <a16:creationId xmlns:a16="http://schemas.microsoft.com/office/drawing/2014/main" id="{FFACF4DB-1479-40EF-B1C5-4EB02091D4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3254" y="5839994"/>
            <a:ext cx="1284154" cy="321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Download Free png What Is a Debit Card &amp;amp; How a Debit Card Works? — Steemit  - DLPNG.com">
            <a:extLst>
              <a:ext uri="{FF2B5EF4-FFF2-40B4-BE49-F238E27FC236}">
                <a16:creationId xmlns:a16="http://schemas.microsoft.com/office/drawing/2014/main" id="{06422453-B242-496C-9F47-49ED58E9F3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7345" y="5899142"/>
            <a:ext cx="459891" cy="262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59976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263</TotalTime>
  <Words>340</Words>
  <Application>Microsoft Office PowerPoint</Application>
  <PresentationFormat>A4 Paper (210x297 mm)</PresentationFormat>
  <Paragraphs>63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Copperplate Gothic Bold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revision>76</cp:revision>
  <dcterms:created xsi:type="dcterms:W3CDTF">2022-02-18T06:05:38Z</dcterms:created>
  <dcterms:modified xsi:type="dcterms:W3CDTF">2022-02-25T10:02:07Z</dcterms:modified>
</cp:coreProperties>
</file>