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 id="2147483697" r:id="rId3"/>
    <p:sldMasterId id="2147483710" r:id="rId4"/>
    <p:sldMasterId id="2147483723" r:id="rId5"/>
  </p:sldMasterIdLst>
  <p:notesMasterIdLst>
    <p:notesMasterId r:id="rId22"/>
  </p:notesMasterIdLst>
  <p:sldIdLst>
    <p:sldId id="256" r:id="rId6"/>
    <p:sldId id="269" r:id="rId7"/>
    <p:sldId id="260" r:id="rId8"/>
    <p:sldId id="261" r:id="rId9"/>
    <p:sldId id="270" r:id="rId10"/>
    <p:sldId id="259" r:id="rId11"/>
    <p:sldId id="257" r:id="rId12"/>
    <p:sldId id="262" r:id="rId13"/>
    <p:sldId id="263" r:id="rId14"/>
    <p:sldId id="266" r:id="rId15"/>
    <p:sldId id="265" r:id="rId16"/>
    <p:sldId id="264" r:id="rId17"/>
    <p:sldId id="271" r:id="rId18"/>
    <p:sldId id="268" r:id="rId19"/>
    <p:sldId id="272" r:id="rId20"/>
    <p:sldId id="267"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hbubur Rahman Zihad" initials="MRZ"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988" autoAdjust="0"/>
    <p:restoredTop sz="75714" autoAdjust="0"/>
  </p:normalViewPr>
  <p:slideViewPr>
    <p:cSldViewPr snapToGrid="0">
      <p:cViewPr varScale="1">
        <p:scale>
          <a:sx n="71" d="100"/>
          <a:sy n="71" d="100"/>
        </p:scale>
        <p:origin x="832"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20" Type="http://schemas.openxmlformats.org/officeDocument/2006/relationships/slide" Target="slides/slide15.xml"/><Relationship Id="rId21" Type="http://schemas.openxmlformats.org/officeDocument/2006/relationships/slide" Target="slides/slide16.xml"/><Relationship Id="rId22" Type="http://schemas.openxmlformats.org/officeDocument/2006/relationships/notesMaster" Target="notesMasters/notesMaster1.xml"/><Relationship Id="rId23" Type="http://schemas.openxmlformats.org/officeDocument/2006/relationships/commentAuthors" Target="commentAuthors.xml"/><Relationship Id="rId24" Type="http://schemas.openxmlformats.org/officeDocument/2006/relationships/presProps" Target="presProps.xml"/><Relationship Id="rId25" Type="http://schemas.openxmlformats.org/officeDocument/2006/relationships/viewProps" Target="viewProps.xml"/><Relationship Id="rId26" Type="http://schemas.openxmlformats.org/officeDocument/2006/relationships/theme" Target="theme/theme1.xml"/><Relationship Id="rId27" Type="http://schemas.openxmlformats.org/officeDocument/2006/relationships/tableStyles" Target="tableStyles.xml"/><Relationship Id="rId10" Type="http://schemas.openxmlformats.org/officeDocument/2006/relationships/slide" Target="slides/slide5.xml"/><Relationship Id="rId11" Type="http://schemas.openxmlformats.org/officeDocument/2006/relationships/slide" Target="slides/slide6.xml"/><Relationship Id="rId12" Type="http://schemas.openxmlformats.org/officeDocument/2006/relationships/slide" Target="slides/slide7.xml"/><Relationship Id="rId13" Type="http://schemas.openxmlformats.org/officeDocument/2006/relationships/slide" Target="slides/slide8.xml"/><Relationship Id="rId14" Type="http://schemas.openxmlformats.org/officeDocument/2006/relationships/slide" Target="slides/slide9.xml"/><Relationship Id="rId15" Type="http://schemas.openxmlformats.org/officeDocument/2006/relationships/slide" Target="slides/slide10.xml"/><Relationship Id="rId16" Type="http://schemas.openxmlformats.org/officeDocument/2006/relationships/slide" Target="slides/slide11.xml"/><Relationship Id="rId17" Type="http://schemas.openxmlformats.org/officeDocument/2006/relationships/slide" Target="slides/slide12.xml"/><Relationship Id="rId18" Type="http://schemas.openxmlformats.org/officeDocument/2006/relationships/slide" Target="slides/slide13.xml"/><Relationship Id="rId19" Type="http://schemas.openxmlformats.org/officeDocument/2006/relationships/slide" Target="slides/slide14.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Master" Target="slideMasters/slideMaster4.xml"/><Relationship Id="rId5" Type="http://schemas.openxmlformats.org/officeDocument/2006/relationships/slideMaster" Target="slideMasters/slideMaster5.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D075275-611B-473F-A413-E2D417637240}"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GB"/>
        </a:p>
      </dgm:t>
    </dgm:pt>
    <dgm:pt modelId="{5AFB267A-7B21-43FD-8962-7EE422F8BEB7}">
      <dgm:prSet phldrT="[Text]"/>
      <dgm:spPr/>
      <dgm:t>
        <a:bodyPr/>
        <a:lstStyle/>
        <a:p>
          <a:r>
            <a:rPr lang="en-GB" b="1" dirty="0"/>
            <a:t>Mind Development</a:t>
          </a:r>
        </a:p>
      </dgm:t>
    </dgm:pt>
    <dgm:pt modelId="{3C543B4F-E1FE-49AA-8325-E8391E139A22}" type="parTrans" cxnId="{A1FC7374-E987-4331-B6DA-69683BE4A179}">
      <dgm:prSet/>
      <dgm:spPr/>
      <dgm:t>
        <a:bodyPr/>
        <a:lstStyle/>
        <a:p>
          <a:endParaRPr lang="en-GB"/>
        </a:p>
      </dgm:t>
    </dgm:pt>
    <dgm:pt modelId="{E337EAC4-F92B-437C-A9BE-84FF7FD2A97F}" type="sibTrans" cxnId="{A1FC7374-E987-4331-B6DA-69683BE4A179}">
      <dgm:prSet/>
      <dgm:spPr/>
      <dgm:t>
        <a:bodyPr/>
        <a:lstStyle/>
        <a:p>
          <a:endParaRPr lang="en-GB"/>
        </a:p>
      </dgm:t>
    </dgm:pt>
    <dgm:pt modelId="{83806F1B-E9F3-45C0-BBB4-01E3906DFA9B}">
      <dgm:prSet phldrT="[Text]" custT="1"/>
      <dgm:spPr/>
      <dgm:t>
        <a:bodyPr/>
        <a:lstStyle/>
        <a:p>
          <a:pPr>
            <a:buNone/>
          </a:pPr>
          <a:r>
            <a:rPr lang="en-GB" sz="2400" b="1" dirty="0">
              <a:solidFill>
                <a:srgbClr val="FFFF00"/>
              </a:solidFill>
            </a:rPr>
            <a:t>Subconsciousness </a:t>
          </a:r>
        </a:p>
      </dgm:t>
    </dgm:pt>
    <dgm:pt modelId="{CE300123-0B84-43B7-9E48-AC99704EF086}" type="parTrans" cxnId="{DFD00766-7701-4932-A9DF-6549141E0851}">
      <dgm:prSet/>
      <dgm:spPr/>
      <dgm:t>
        <a:bodyPr/>
        <a:lstStyle/>
        <a:p>
          <a:endParaRPr lang="en-GB"/>
        </a:p>
      </dgm:t>
    </dgm:pt>
    <dgm:pt modelId="{52E50E87-5273-49ED-9C26-8683CD4A54D2}" type="sibTrans" cxnId="{DFD00766-7701-4932-A9DF-6549141E0851}">
      <dgm:prSet/>
      <dgm:spPr/>
      <dgm:t>
        <a:bodyPr/>
        <a:lstStyle/>
        <a:p>
          <a:endParaRPr lang="en-GB"/>
        </a:p>
      </dgm:t>
    </dgm:pt>
    <dgm:pt modelId="{E22BF2A6-289A-4DCD-913E-BF4BA9D91111}">
      <dgm:prSet phldrT="[Text]" custT="1"/>
      <dgm:spPr/>
      <dgm:t>
        <a:bodyPr/>
        <a:lstStyle/>
        <a:p>
          <a:pPr>
            <a:buNone/>
          </a:pPr>
          <a:r>
            <a:rPr lang="en-GB" sz="2400" b="1" dirty="0">
              <a:solidFill>
                <a:srgbClr val="FFFF00"/>
              </a:solidFill>
            </a:rPr>
            <a:t>Self-identity </a:t>
          </a:r>
        </a:p>
      </dgm:t>
    </dgm:pt>
    <dgm:pt modelId="{BE295930-3C2B-4D0E-B363-70C83BAA850D}" type="parTrans" cxnId="{83DF909D-4CC5-4415-A4CB-5A2827D8B7E9}">
      <dgm:prSet/>
      <dgm:spPr/>
      <dgm:t>
        <a:bodyPr/>
        <a:lstStyle/>
        <a:p>
          <a:endParaRPr lang="en-GB"/>
        </a:p>
      </dgm:t>
    </dgm:pt>
    <dgm:pt modelId="{CBCEB667-1BAF-4FC4-B60A-89E6B966A066}" type="sibTrans" cxnId="{83DF909D-4CC5-4415-A4CB-5A2827D8B7E9}">
      <dgm:prSet/>
      <dgm:spPr/>
      <dgm:t>
        <a:bodyPr/>
        <a:lstStyle/>
        <a:p>
          <a:endParaRPr lang="en-GB"/>
        </a:p>
      </dgm:t>
    </dgm:pt>
    <dgm:pt modelId="{4940D5D9-BE62-45C3-A154-B0A3E0CF787A}">
      <dgm:prSet phldrT="[Text]"/>
      <dgm:spPr/>
      <dgm:t>
        <a:bodyPr/>
        <a:lstStyle/>
        <a:p>
          <a:r>
            <a:rPr lang="en-GB" b="1" dirty="0"/>
            <a:t>Self-Development</a:t>
          </a:r>
        </a:p>
      </dgm:t>
    </dgm:pt>
    <dgm:pt modelId="{26686552-97DA-426E-A3EB-9761E7B62EBF}" type="sibTrans" cxnId="{DCFBAE43-8E41-45A0-BBAB-F191E305DDE6}">
      <dgm:prSet/>
      <dgm:spPr/>
      <dgm:t>
        <a:bodyPr/>
        <a:lstStyle/>
        <a:p>
          <a:endParaRPr lang="en-GB"/>
        </a:p>
      </dgm:t>
    </dgm:pt>
    <dgm:pt modelId="{24C7DC58-8747-4DFC-AD9B-715AF85B7948}" type="parTrans" cxnId="{DCFBAE43-8E41-45A0-BBAB-F191E305DDE6}">
      <dgm:prSet/>
      <dgm:spPr/>
      <dgm:t>
        <a:bodyPr/>
        <a:lstStyle/>
        <a:p>
          <a:endParaRPr lang="en-GB"/>
        </a:p>
      </dgm:t>
    </dgm:pt>
    <dgm:pt modelId="{602E7477-904C-413B-B7B3-8C69E1BAAEAA}">
      <dgm:prSet phldrT="[Text]"/>
      <dgm:spPr/>
      <dgm:t>
        <a:bodyPr/>
        <a:lstStyle/>
        <a:p>
          <a:r>
            <a:rPr lang="en-GB" b="1" dirty="0"/>
            <a:t>Psychosexual </a:t>
          </a:r>
        </a:p>
      </dgm:t>
    </dgm:pt>
    <dgm:pt modelId="{A2039FFD-F481-4EAF-9B40-0DA7894FF5D5}" type="parTrans" cxnId="{13B540E8-5412-4BA2-8ADD-ABFB5FCFCA39}">
      <dgm:prSet/>
      <dgm:spPr/>
      <dgm:t>
        <a:bodyPr/>
        <a:lstStyle/>
        <a:p>
          <a:endParaRPr lang="en-GB"/>
        </a:p>
      </dgm:t>
    </dgm:pt>
    <dgm:pt modelId="{F755FC03-37E2-4975-8FDE-CD953870F33C}" type="sibTrans" cxnId="{13B540E8-5412-4BA2-8ADD-ABFB5FCFCA39}">
      <dgm:prSet/>
      <dgm:spPr/>
      <dgm:t>
        <a:bodyPr/>
        <a:lstStyle/>
        <a:p>
          <a:endParaRPr lang="en-GB"/>
        </a:p>
      </dgm:t>
    </dgm:pt>
    <dgm:pt modelId="{B5419C0C-822A-4BCB-91E4-2A6C8A4BC2AB}">
      <dgm:prSet phldrT="[Text]" custT="1"/>
      <dgm:spPr/>
      <dgm:t>
        <a:bodyPr/>
        <a:lstStyle/>
        <a:p>
          <a:pPr>
            <a:buNone/>
          </a:pPr>
          <a:r>
            <a:rPr lang="en-GB" sz="2400" b="1" dirty="0">
              <a:solidFill>
                <a:srgbClr val="FFFF00"/>
              </a:solidFill>
            </a:rPr>
            <a:t>Sexual ability</a:t>
          </a:r>
        </a:p>
      </dgm:t>
    </dgm:pt>
    <dgm:pt modelId="{120CCE1E-4954-4F72-B5B5-A51F94391814}" type="parTrans" cxnId="{EE8B8B1B-A208-41A5-907E-2A00A54D3CD4}">
      <dgm:prSet/>
      <dgm:spPr/>
      <dgm:t>
        <a:bodyPr/>
        <a:lstStyle/>
        <a:p>
          <a:endParaRPr lang="en-GB"/>
        </a:p>
      </dgm:t>
    </dgm:pt>
    <dgm:pt modelId="{322E53E6-87BF-4124-97E3-9AE293A0689E}" type="sibTrans" cxnId="{EE8B8B1B-A208-41A5-907E-2A00A54D3CD4}">
      <dgm:prSet/>
      <dgm:spPr/>
      <dgm:t>
        <a:bodyPr/>
        <a:lstStyle/>
        <a:p>
          <a:endParaRPr lang="en-GB"/>
        </a:p>
      </dgm:t>
    </dgm:pt>
    <dgm:pt modelId="{F3FE9E62-54BC-45E2-96A7-F94F482DCD0F}" type="pres">
      <dgm:prSet presAssocID="{9D075275-611B-473F-A413-E2D417637240}" presName="rootnode" presStyleCnt="0">
        <dgm:presLayoutVars>
          <dgm:chMax/>
          <dgm:chPref/>
          <dgm:dir/>
          <dgm:animLvl val="lvl"/>
        </dgm:presLayoutVars>
      </dgm:prSet>
      <dgm:spPr/>
      <dgm:t>
        <a:bodyPr/>
        <a:lstStyle/>
        <a:p>
          <a:endParaRPr lang="en-US"/>
        </a:p>
      </dgm:t>
    </dgm:pt>
    <dgm:pt modelId="{3BAFDB84-CB90-49B8-B718-04C7FEBF3330}" type="pres">
      <dgm:prSet presAssocID="{5AFB267A-7B21-43FD-8962-7EE422F8BEB7}" presName="composite" presStyleCnt="0"/>
      <dgm:spPr/>
    </dgm:pt>
    <dgm:pt modelId="{16C94D35-404F-4E9F-96BC-FCCC66FF4461}" type="pres">
      <dgm:prSet presAssocID="{5AFB267A-7B21-43FD-8962-7EE422F8BEB7}" presName="bentUpArrow1" presStyleLbl="alignImgPlace1" presStyleIdx="0" presStyleCnt="2"/>
      <dgm:spPr/>
    </dgm:pt>
    <dgm:pt modelId="{B04FC193-FD61-4D83-8889-160F93D56A2A}" type="pres">
      <dgm:prSet presAssocID="{5AFB267A-7B21-43FD-8962-7EE422F8BEB7}" presName="ParentText" presStyleLbl="node1" presStyleIdx="0" presStyleCnt="3">
        <dgm:presLayoutVars>
          <dgm:chMax val="1"/>
          <dgm:chPref val="1"/>
          <dgm:bulletEnabled val="1"/>
        </dgm:presLayoutVars>
      </dgm:prSet>
      <dgm:spPr/>
      <dgm:t>
        <a:bodyPr/>
        <a:lstStyle/>
        <a:p>
          <a:endParaRPr lang="en-US"/>
        </a:p>
      </dgm:t>
    </dgm:pt>
    <dgm:pt modelId="{1C4272DF-0831-46F2-B680-076ADD852EC6}" type="pres">
      <dgm:prSet presAssocID="{5AFB267A-7B21-43FD-8962-7EE422F8BEB7}" presName="ChildText" presStyleLbl="revTx" presStyleIdx="0" presStyleCnt="3" custScaleX="182149" custLinFactNeighborX="39407" custLinFactNeighborY="-2443">
        <dgm:presLayoutVars>
          <dgm:chMax val="0"/>
          <dgm:chPref val="0"/>
          <dgm:bulletEnabled val="1"/>
        </dgm:presLayoutVars>
      </dgm:prSet>
      <dgm:spPr/>
      <dgm:t>
        <a:bodyPr/>
        <a:lstStyle/>
        <a:p>
          <a:endParaRPr lang="en-US"/>
        </a:p>
      </dgm:t>
    </dgm:pt>
    <dgm:pt modelId="{EA62D29E-40F8-4E99-8494-586753E3FF7A}" type="pres">
      <dgm:prSet presAssocID="{E337EAC4-F92B-437C-A9BE-84FF7FD2A97F}" presName="sibTrans" presStyleCnt="0"/>
      <dgm:spPr/>
    </dgm:pt>
    <dgm:pt modelId="{E4ADC812-632A-46A4-9BF0-03E0D1F1D117}" type="pres">
      <dgm:prSet presAssocID="{4940D5D9-BE62-45C3-A154-B0A3E0CF787A}" presName="composite" presStyleCnt="0"/>
      <dgm:spPr/>
    </dgm:pt>
    <dgm:pt modelId="{31EAA2F2-2CB4-4F51-AD12-4D20BCD435C9}" type="pres">
      <dgm:prSet presAssocID="{4940D5D9-BE62-45C3-A154-B0A3E0CF787A}" presName="bentUpArrow1" presStyleLbl="alignImgPlace1" presStyleIdx="1" presStyleCnt="2"/>
      <dgm:spPr/>
    </dgm:pt>
    <dgm:pt modelId="{DC05226A-717E-4FAE-9A0F-B659DCA610A9}" type="pres">
      <dgm:prSet presAssocID="{4940D5D9-BE62-45C3-A154-B0A3E0CF787A}" presName="ParentText" presStyleLbl="node1" presStyleIdx="1" presStyleCnt="3">
        <dgm:presLayoutVars>
          <dgm:chMax val="1"/>
          <dgm:chPref val="1"/>
          <dgm:bulletEnabled val="1"/>
        </dgm:presLayoutVars>
      </dgm:prSet>
      <dgm:spPr/>
      <dgm:t>
        <a:bodyPr/>
        <a:lstStyle/>
        <a:p>
          <a:endParaRPr lang="en-US"/>
        </a:p>
      </dgm:t>
    </dgm:pt>
    <dgm:pt modelId="{A7D29509-18DD-4767-97F3-75706F4448A2}" type="pres">
      <dgm:prSet presAssocID="{4940D5D9-BE62-45C3-A154-B0A3E0CF787A}" presName="ChildText" presStyleLbl="revTx" presStyleIdx="1" presStyleCnt="3" custScaleX="182149" custLinFactNeighborX="39407" custLinFactNeighborY="-2443">
        <dgm:presLayoutVars>
          <dgm:chMax val="0"/>
          <dgm:chPref val="0"/>
          <dgm:bulletEnabled val="1"/>
        </dgm:presLayoutVars>
      </dgm:prSet>
      <dgm:spPr/>
      <dgm:t>
        <a:bodyPr/>
        <a:lstStyle/>
        <a:p>
          <a:endParaRPr lang="en-US"/>
        </a:p>
      </dgm:t>
    </dgm:pt>
    <dgm:pt modelId="{A0B5A811-1BE1-4A93-B201-5931F6278F5D}" type="pres">
      <dgm:prSet presAssocID="{26686552-97DA-426E-A3EB-9761E7B62EBF}" presName="sibTrans" presStyleCnt="0"/>
      <dgm:spPr/>
    </dgm:pt>
    <dgm:pt modelId="{7BA51130-C8D9-4178-83F1-171D67045739}" type="pres">
      <dgm:prSet presAssocID="{602E7477-904C-413B-B7B3-8C69E1BAAEAA}" presName="composite" presStyleCnt="0"/>
      <dgm:spPr/>
    </dgm:pt>
    <dgm:pt modelId="{3289EE15-79EE-4AD4-B3E6-FD20542A58BC}" type="pres">
      <dgm:prSet presAssocID="{602E7477-904C-413B-B7B3-8C69E1BAAEAA}" presName="ParentText" presStyleLbl="node1" presStyleIdx="2" presStyleCnt="3">
        <dgm:presLayoutVars>
          <dgm:chMax val="1"/>
          <dgm:chPref val="1"/>
          <dgm:bulletEnabled val="1"/>
        </dgm:presLayoutVars>
      </dgm:prSet>
      <dgm:spPr/>
      <dgm:t>
        <a:bodyPr/>
        <a:lstStyle/>
        <a:p>
          <a:endParaRPr lang="en-US"/>
        </a:p>
      </dgm:t>
    </dgm:pt>
    <dgm:pt modelId="{DBCBD3A4-06BD-4A5E-B94C-6C0E9351F119}" type="pres">
      <dgm:prSet presAssocID="{602E7477-904C-413B-B7B3-8C69E1BAAEAA}" presName="FinalChildText" presStyleLbl="revTx" presStyleIdx="2" presStyleCnt="3" custScaleX="98477" custLinFactNeighborX="39407" custLinFactNeighborY="-2443">
        <dgm:presLayoutVars>
          <dgm:chMax val="0"/>
          <dgm:chPref val="0"/>
          <dgm:bulletEnabled val="1"/>
        </dgm:presLayoutVars>
      </dgm:prSet>
      <dgm:spPr/>
      <dgm:t>
        <a:bodyPr/>
        <a:lstStyle/>
        <a:p>
          <a:endParaRPr lang="en-US"/>
        </a:p>
      </dgm:t>
    </dgm:pt>
  </dgm:ptLst>
  <dgm:cxnLst>
    <dgm:cxn modelId="{CD51BC96-9A8C-432F-83C0-E26FA698AAD9}" type="presOf" srcId="{E22BF2A6-289A-4DCD-913E-BF4BA9D91111}" destId="{A7D29509-18DD-4767-97F3-75706F4448A2}" srcOrd="0" destOrd="0" presId="urn:microsoft.com/office/officeart/2005/8/layout/StepDownProcess"/>
    <dgm:cxn modelId="{83DF909D-4CC5-4415-A4CB-5A2827D8B7E9}" srcId="{4940D5D9-BE62-45C3-A154-B0A3E0CF787A}" destId="{E22BF2A6-289A-4DCD-913E-BF4BA9D91111}" srcOrd="0" destOrd="0" parTransId="{BE295930-3C2B-4D0E-B363-70C83BAA850D}" sibTransId="{CBCEB667-1BAF-4FC4-B60A-89E6B966A066}"/>
    <dgm:cxn modelId="{E0ABCE49-A584-4F1D-9C4A-A573FE400A4B}" type="presOf" srcId="{4940D5D9-BE62-45C3-A154-B0A3E0CF787A}" destId="{DC05226A-717E-4FAE-9A0F-B659DCA610A9}" srcOrd="0" destOrd="0" presId="urn:microsoft.com/office/officeart/2005/8/layout/StepDownProcess"/>
    <dgm:cxn modelId="{A6F9E6CE-BFD4-4BDB-B96F-9D7AD96F3EF1}" type="presOf" srcId="{9D075275-611B-473F-A413-E2D417637240}" destId="{F3FE9E62-54BC-45E2-96A7-F94F482DCD0F}" srcOrd="0" destOrd="0" presId="urn:microsoft.com/office/officeart/2005/8/layout/StepDownProcess"/>
    <dgm:cxn modelId="{A14B7DB5-1441-4D8A-8D5F-946A0DE35D8A}" type="presOf" srcId="{B5419C0C-822A-4BCB-91E4-2A6C8A4BC2AB}" destId="{DBCBD3A4-06BD-4A5E-B94C-6C0E9351F119}" srcOrd="0" destOrd="0" presId="urn:microsoft.com/office/officeart/2005/8/layout/StepDownProcess"/>
    <dgm:cxn modelId="{58E5D6EC-0B63-4926-8ED5-7B74801D840D}" type="presOf" srcId="{5AFB267A-7B21-43FD-8962-7EE422F8BEB7}" destId="{B04FC193-FD61-4D83-8889-160F93D56A2A}" srcOrd="0" destOrd="0" presId="urn:microsoft.com/office/officeart/2005/8/layout/StepDownProcess"/>
    <dgm:cxn modelId="{3B98AC0E-38F2-4008-95FD-81FB90492432}" type="presOf" srcId="{602E7477-904C-413B-B7B3-8C69E1BAAEAA}" destId="{3289EE15-79EE-4AD4-B3E6-FD20542A58BC}" srcOrd="0" destOrd="0" presId="urn:microsoft.com/office/officeart/2005/8/layout/StepDownProcess"/>
    <dgm:cxn modelId="{13B540E8-5412-4BA2-8ADD-ABFB5FCFCA39}" srcId="{9D075275-611B-473F-A413-E2D417637240}" destId="{602E7477-904C-413B-B7B3-8C69E1BAAEAA}" srcOrd="2" destOrd="0" parTransId="{A2039FFD-F481-4EAF-9B40-0DA7894FF5D5}" sibTransId="{F755FC03-37E2-4975-8FDE-CD953870F33C}"/>
    <dgm:cxn modelId="{609A091E-F249-4F64-8523-B578A60E5EB7}" type="presOf" srcId="{83806F1B-E9F3-45C0-BBB4-01E3906DFA9B}" destId="{1C4272DF-0831-46F2-B680-076ADD852EC6}" srcOrd="0" destOrd="0" presId="urn:microsoft.com/office/officeart/2005/8/layout/StepDownProcess"/>
    <dgm:cxn modelId="{EE8B8B1B-A208-41A5-907E-2A00A54D3CD4}" srcId="{602E7477-904C-413B-B7B3-8C69E1BAAEAA}" destId="{B5419C0C-822A-4BCB-91E4-2A6C8A4BC2AB}" srcOrd="0" destOrd="0" parTransId="{120CCE1E-4954-4F72-B5B5-A51F94391814}" sibTransId="{322E53E6-87BF-4124-97E3-9AE293A0689E}"/>
    <dgm:cxn modelId="{A1FC7374-E987-4331-B6DA-69683BE4A179}" srcId="{9D075275-611B-473F-A413-E2D417637240}" destId="{5AFB267A-7B21-43FD-8962-7EE422F8BEB7}" srcOrd="0" destOrd="0" parTransId="{3C543B4F-E1FE-49AA-8325-E8391E139A22}" sibTransId="{E337EAC4-F92B-437C-A9BE-84FF7FD2A97F}"/>
    <dgm:cxn modelId="{DCFBAE43-8E41-45A0-BBAB-F191E305DDE6}" srcId="{9D075275-611B-473F-A413-E2D417637240}" destId="{4940D5D9-BE62-45C3-A154-B0A3E0CF787A}" srcOrd="1" destOrd="0" parTransId="{24C7DC58-8747-4DFC-AD9B-715AF85B7948}" sibTransId="{26686552-97DA-426E-A3EB-9761E7B62EBF}"/>
    <dgm:cxn modelId="{DFD00766-7701-4932-A9DF-6549141E0851}" srcId="{5AFB267A-7B21-43FD-8962-7EE422F8BEB7}" destId="{83806F1B-E9F3-45C0-BBB4-01E3906DFA9B}" srcOrd="0" destOrd="0" parTransId="{CE300123-0B84-43B7-9E48-AC99704EF086}" sibTransId="{52E50E87-5273-49ED-9C26-8683CD4A54D2}"/>
    <dgm:cxn modelId="{859515D4-35F3-4C3A-8F18-6A0BE80D19C0}" type="presParOf" srcId="{F3FE9E62-54BC-45E2-96A7-F94F482DCD0F}" destId="{3BAFDB84-CB90-49B8-B718-04C7FEBF3330}" srcOrd="0" destOrd="0" presId="urn:microsoft.com/office/officeart/2005/8/layout/StepDownProcess"/>
    <dgm:cxn modelId="{375A5EC7-D672-441E-99ED-04E5DF738F7D}" type="presParOf" srcId="{3BAFDB84-CB90-49B8-B718-04C7FEBF3330}" destId="{16C94D35-404F-4E9F-96BC-FCCC66FF4461}" srcOrd="0" destOrd="0" presId="urn:microsoft.com/office/officeart/2005/8/layout/StepDownProcess"/>
    <dgm:cxn modelId="{2C0330BA-B16A-4151-B1F9-8D0004C07A09}" type="presParOf" srcId="{3BAFDB84-CB90-49B8-B718-04C7FEBF3330}" destId="{B04FC193-FD61-4D83-8889-160F93D56A2A}" srcOrd="1" destOrd="0" presId="urn:microsoft.com/office/officeart/2005/8/layout/StepDownProcess"/>
    <dgm:cxn modelId="{A51CCF5B-B3A8-402C-A3E3-1DC346D07531}" type="presParOf" srcId="{3BAFDB84-CB90-49B8-B718-04C7FEBF3330}" destId="{1C4272DF-0831-46F2-B680-076ADD852EC6}" srcOrd="2" destOrd="0" presId="urn:microsoft.com/office/officeart/2005/8/layout/StepDownProcess"/>
    <dgm:cxn modelId="{EACD7EFF-20AF-4319-933D-9F894A889979}" type="presParOf" srcId="{F3FE9E62-54BC-45E2-96A7-F94F482DCD0F}" destId="{EA62D29E-40F8-4E99-8494-586753E3FF7A}" srcOrd="1" destOrd="0" presId="urn:microsoft.com/office/officeart/2005/8/layout/StepDownProcess"/>
    <dgm:cxn modelId="{ED9A7513-30D2-449F-9CA4-80ED73F51D7A}" type="presParOf" srcId="{F3FE9E62-54BC-45E2-96A7-F94F482DCD0F}" destId="{E4ADC812-632A-46A4-9BF0-03E0D1F1D117}" srcOrd="2" destOrd="0" presId="urn:microsoft.com/office/officeart/2005/8/layout/StepDownProcess"/>
    <dgm:cxn modelId="{0383A503-FEA8-45E6-BD30-2CB6546035B5}" type="presParOf" srcId="{E4ADC812-632A-46A4-9BF0-03E0D1F1D117}" destId="{31EAA2F2-2CB4-4F51-AD12-4D20BCD435C9}" srcOrd="0" destOrd="0" presId="urn:microsoft.com/office/officeart/2005/8/layout/StepDownProcess"/>
    <dgm:cxn modelId="{7CF0FB2A-C612-49B3-BD98-4402BF84ED2A}" type="presParOf" srcId="{E4ADC812-632A-46A4-9BF0-03E0D1F1D117}" destId="{DC05226A-717E-4FAE-9A0F-B659DCA610A9}" srcOrd="1" destOrd="0" presId="urn:microsoft.com/office/officeart/2005/8/layout/StepDownProcess"/>
    <dgm:cxn modelId="{37AF4B49-9A23-4448-81C1-35876F6F2D56}" type="presParOf" srcId="{E4ADC812-632A-46A4-9BF0-03E0D1F1D117}" destId="{A7D29509-18DD-4767-97F3-75706F4448A2}" srcOrd="2" destOrd="0" presId="urn:microsoft.com/office/officeart/2005/8/layout/StepDownProcess"/>
    <dgm:cxn modelId="{E975A272-C7B6-4E3C-AD20-77EAE8041949}" type="presParOf" srcId="{F3FE9E62-54BC-45E2-96A7-F94F482DCD0F}" destId="{A0B5A811-1BE1-4A93-B201-5931F6278F5D}" srcOrd="3" destOrd="0" presId="urn:microsoft.com/office/officeart/2005/8/layout/StepDownProcess"/>
    <dgm:cxn modelId="{8BA1FC2E-C0F5-4A9E-A9D7-5F322814F20C}" type="presParOf" srcId="{F3FE9E62-54BC-45E2-96A7-F94F482DCD0F}" destId="{7BA51130-C8D9-4178-83F1-171D67045739}" srcOrd="4" destOrd="0" presId="urn:microsoft.com/office/officeart/2005/8/layout/StepDownProcess"/>
    <dgm:cxn modelId="{FB6744F7-2155-4737-9248-A89209AFB13A}" type="presParOf" srcId="{7BA51130-C8D9-4178-83F1-171D67045739}" destId="{3289EE15-79EE-4AD4-B3E6-FD20542A58BC}" srcOrd="0" destOrd="0" presId="urn:microsoft.com/office/officeart/2005/8/layout/StepDownProcess"/>
    <dgm:cxn modelId="{C4F47BB1-753C-42BC-8E7B-D36088B66D00}" type="presParOf" srcId="{7BA51130-C8D9-4178-83F1-171D67045739}" destId="{DBCBD3A4-06BD-4A5E-B94C-6C0E9351F119}"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CD0B693-614A-4863-81C4-2A22FF4D2ABB}" type="doc">
      <dgm:prSet loTypeId="urn:microsoft.com/office/officeart/2005/8/layout/process4" loCatId="list" qsTypeId="urn:microsoft.com/office/officeart/2005/8/quickstyle/simple1" qsCatId="simple" csTypeId="urn:microsoft.com/office/officeart/2005/8/colors/accent1_2" csCatId="accent1" phldr="1"/>
      <dgm:spPr/>
      <dgm:t>
        <a:bodyPr/>
        <a:lstStyle/>
        <a:p>
          <a:endParaRPr lang="en-GB"/>
        </a:p>
      </dgm:t>
    </dgm:pt>
    <dgm:pt modelId="{53658702-F95B-4105-98CA-D7E60B824884}">
      <dgm:prSet phldrT="[Text]" custT="1"/>
      <dgm:spPr/>
      <dgm:t>
        <a:bodyPr/>
        <a:lstStyle/>
        <a:p>
          <a:r>
            <a:rPr lang="en-GB" sz="4000" b="1" dirty="0">
              <a:solidFill>
                <a:srgbClr val="FFFF00"/>
              </a:solidFill>
            </a:rPr>
            <a:t>Sensorimotor (0-2)</a:t>
          </a:r>
          <a:r>
            <a:rPr lang="en-GB" sz="1800" b="1" dirty="0"/>
            <a:t> </a:t>
          </a:r>
        </a:p>
      </dgm:t>
    </dgm:pt>
    <dgm:pt modelId="{66DE583D-D1AC-4EF9-9535-73328A805447}" type="parTrans" cxnId="{907EACEE-6ADB-4631-918D-DC24F5421BE4}">
      <dgm:prSet/>
      <dgm:spPr/>
      <dgm:t>
        <a:bodyPr/>
        <a:lstStyle/>
        <a:p>
          <a:endParaRPr lang="en-GB"/>
        </a:p>
      </dgm:t>
    </dgm:pt>
    <dgm:pt modelId="{338FC80C-4B15-45AF-82FF-CFC837B89737}" type="sibTrans" cxnId="{907EACEE-6ADB-4631-918D-DC24F5421BE4}">
      <dgm:prSet/>
      <dgm:spPr/>
      <dgm:t>
        <a:bodyPr/>
        <a:lstStyle/>
        <a:p>
          <a:endParaRPr lang="en-GB"/>
        </a:p>
      </dgm:t>
    </dgm:pt>
    <dgm:pt modelId="{4E8C6F54-2C6B-4F47-B032-4816731AEA23}">
      <dgm:prSet phldrT="[Text]" custT="1"/>
      <dgm:spPr/>
      <dgm:t>
        <a:bodyPr/>
        <a:lstStyle/>
        <a:p>
          <a:r>
            <a:rPr lang="en-GB" sz="2400" b="1" dirty="0"/>
            <a:t>Sense of performance</a:t>
          </a:r>
        </a:p>
      </dgm:t>
    </dgm:pt>
    <dgm:pt modelId="{E5580807-5227-4C5A-82F7-52C00CF19DAC}" type="parTrans" cxnId="{D5BF349A-41D4-4531-A2B4-8CD232AF60C5}">
      <dgm:prSet/>
      <dgm:spPr/>
      <dgm:t>
        <a:bodyPr/>
        <a:lstStyle/>
        <a:p>
          <a:endParaRPr lang="en-GB"/>
        </a:p>
      </dgm:t>
    </dgm:pt>
    <dgm:pt modelId="{322A8C42-B567-45F5-A3F1-098EB804204C}" type="sibTrans" cxnId="{D5BF349A-41D4-4531-A2B4-8CD232AF60C5}">
      <dgm:prSet/>
      <dgm:spPr/>
      <dgm:t>
        <a:bodyPr/>
        <a:lstStyle/>
        <a:p>
          <a:endParaRPr lang="en-GB"/>
        </a:p>
      </dgm:t>
    </dgm:pt>
    <dgm:pt modelId="{3C1064C7-5166-493C-986A-6CA812304381}">
      <dgm:prSet phldrT="[Text]" custT="1"/>
      <dgm:spPr/>
      <dgm:t>
        <a:bodyPr/>
        <a:lstStyle/>
        <a:p>
          <a:r>
            <a:rPr lang="en-GB" sz="4000" b="1" dirty="0">
              <a:solidFill>
                <a:srgbClr val="FFFF00"/>
              </a:solidFill>
            </a:rPr>
            <a:t>Pre-Operational (2-7)</a:t>
          </a:r>
        </a:p>
      </dgm:t>
    </dgm:pt>
    <dgm:pt modelId="{D0A3D55C-E07C-4B34-B91F-1232158321DA}" type="parTrans" cxnId="{C148685D-6A7E-43C9-8A19-5D7F17AB3057}">
      <dgm:prSet/>
      <dgm:spPr/>
      <dgm:t>
        <a:bodyPr/>
        <a:lstStyle/>
        <a:p>
          <a:endParaRPr lang="en-GB"/>
        </a:p>
      </dgm:t>
    </dgm:pt>
    <dgm:pt modelId="{DAAA6DF6-FFD4-4EA6-B6A8-42EB0A8E6D0E}" type="sibTrans" cxnId="{C148685D-6A7E-43C9-8A19-5D7F17AB3057}">
      <dgm:prSet/>
      <dgm:spPr/>
      <dgm:t>
        <a:bodyPr/>
        <a:lstStyle/>
        <a:p>
          <a:endParaRPr lang="en-GB"/>
        </a:p>
      </dgm:t>
    </dgm:pt>
    <dgm:pt modelId="{7134CD13-47D4-4267-A954-903ACF9D8A16}">
      <dgm:prSet phldrT="[Text]" custT="1"/>
      <dgm:spPr/>
      <dgm:t>
        <a:bodyPr/>
        <a:lstStyle/>
        <a:p>
          <a:r>
            <a:rPr lang="en-GB" sz="2400" b="1" dirty="0"/>
            <a:t>Language and thinking ability</a:t>
          </a:r>
        </a:p>
      </dgm:t>
    </dgm:pt>
    <dgm:pt modelId="{4B1A435E-6496-4804-971D-2B9AC4C4DE66}" type="parTrans" cxnId="{87971A56-038F-4C0F-851C-D92EF679B32F}">
      <dgm:prSet/>
      <dgm:spPr/>
      <dgm:t>
        <a:bodyPr/>
        <a:lstStyle/>
        <a:p>
          <a:endParaRPr lang="en-GB"/>
        </a:p>
      </dgm:t>
    </dgm:pt>
    <dgm:pt modelId="{E34E4C81-C76A-4124-8A38-629B0331752B}" type="sibTrans" cxnId="{87971A56-038F-4C0F-851C-D92EF679B32F}">
      <dgm:prSet/>
      <dgm:spPr/>
      <dgm:t>
        <a:bodyPr/>
        <a:lstStyle/>
        <a:p>
          <a:endParaRPr lang="en-GB"/>
        </a:p>
      </dgm:t>
    </dgm:pt>
    <dgm:pt modelId="{9A1CEDA1-D2CF-4DAA-BB10-638DED50A03B}">
      <dgm:prSet phldrT="[Text]" custT="1"/>
      <dgm:spPr/>
      <dgm:t>
        <a:bodyPr/>
        <a:lstStyle/>
        <a:p>
          <a:r>
            <a:rPr lang="en-GB" sz="4000" b="1" dirty="0">
              <a:solidFill>
                <a:srgbClr val="FFFF00"/>
              </a:solidFill>
            </a:rPr>
            <a:t>Concrete Operational (7-12)</a:t>
          </a:r>
        </a:p>
      </dgm:t>
    </dgm:pt>
    <dgm:pt modelId="{53857A5F-A9C4-4E71-95DC-328F05EFEF51}" type="parTrans" cxnId="{2ED19B6B-331D-4FC7-B057-709954229663}">
      <dgm:prSet/>
      <dgm:spPr/>
      <dgm:t>
        <a:bodyPr/>
        <a:lstStyle/>
        <a:p>
          <a:endParaRPr lang="en-GB"/>
        </a:p>
      </dgm:t>
    </dgm:pt>
    <dgm:pt modelId="{BDD26666-5F94-4012-A6B0-DD5328E0C248}" type="sibTrans" cxnId="{2ED19B6B-331D-4FC7-B057-709954229663}">
      <dgm:prSet/>
      <dgm:spPr/>
      <dgm:t>
        <a:bodyPr/>
        <a:lstStyle/>
        <a:p>
          <a:endParaRPr lang="en-GB"/>
        </a:p>
      </dgm:t>
    </dgm:pt>
    <dgm:pt modelId="{847F6814-DADE-4C3A-9467-45413C3765A2}">
      <dgm:prSet phldrT="[Text]" custT="1"/>
      <dgm:spPr/>
      <dgm:t>
        <a:bodyPr/>
        <a:lstStyle/>
        <a:p>
          <a:r>
            <a:rPr lang="en-GB" sz="2400" b="1" dirty="0"/>
            <a:t>Linear thinking</a:t>
          </a:r>
        </a:p>
      </dgm:t>
    </dgm:pt>
    <dgm:pt modelId="{A00B502C-8E54-4C3A-A0B0-725FCFADF659}" type="parTrans" cxnId="{06F025E1-0740-4CFD-AA51-82AF5677A04C}">
      <dgm:prSet/>
      <dgm:spPr/>
      <dgm:t>
        <a:bodyPr/>
        <a:lstStyle/>
        <a:p>
          <a:endParaRPr lang="en-GB"/>
        </a:p>
      </dgm:t>
    </dgm:pt>
    <dgm:pt modelId="{DB899CD1-CDA1-41B3-82DB-8EA649080668}" type="sibTrans" cxnId="{06F025E1-0740-4CFD-AA51-82AF5677A04C}">
      <dgm:prSet/>
      <dgm:spPr/>
      <dgm:t>
        <a:bodyPr/>
        <a:lstStyle/>
        <a:p>
          <a:endParaRPr lang="en-GB"/>
        </a:p>
      </dgm:t>
    </dgm:pt>
    <dgm:pt modelId="{D9D41595-EEB2-48B4-B5B8-6035725F653A}">
      <dgm:prSet phldrT="[Text]" custT="1"/>
      <dgm:spPr/>
      <dgm:t>
        <a:bodyPr/>
        <a:lstStyle/>
        <a:p>
          <a:r>
            <a:rPr lang="en-GB" sz="2400" b="1" dirty="0"/>
            <a:t>Own thinking and performance</a:t>
          </a:r>
        </a:p>
      </dgm:t>
    </dgm:pt>
    <dgm:pt modelId="{2E7C8B26-2040-4982-A32E-FAABA400AAE4}" type="parTrans" cxnId="{1DC81A2C-8B52-4117-947E-C156A72779B9}">
      <dgm:prSet/>
      <dgm:spPr/>
      <dgm:t>
        <a:bodyPr/>
        <a:lstStyle/>
        <a:p>
          <a:endParaRPr lang="en-GB"/>
        </a:p>
      </dgm:t>
    </dgm:pt>
    <dgm:pt modelId="{B460FBC1-035E-477A-9BA0-C77B5901CBE5}" type="sibTrans" cxnId="{1DC81A2C-8B52-4117-947E-C156A72779B9}">
      <dgm:prSet/>
      <dgm:spPr/>
      <dgm:t>
        <a:bodyPr/>
        <a:lstStyle/>
        <a:p>
          <a:endParaRPr lang="en-GB"/>
        </a:p>
      </dgm:t>
    </dgm:pt>
    <dgm:pt modelId="{958E67D2-19A1-4491-A40A-27029FFFBEE9}">
      <dgm:prSet phldrT="[Text]" custT="1"/>
      <dgm:spPr/>
      <dgm:t>
        <a:bodyPr/>
        <a:lstStyle/>
        <a:p>
          <a:r>
            <a:rPr lang="en-GB" sz="4000" b="1" dirty="0">
              <a:solidFill>
                <a:srgbClr val="FFFF00"/>
              </a:solidFill>
            </a:rPr>
            <a:t>Formal Operational (12-onwards)</a:t>
          </a:r>
        </a:p>
      </dgm:t>
    </dgm:pt>
    <dgm:pt modelId="{D4A7F516-D83E-42AD-B4A5-F24B4E09DD48}" type="parTrans" cxnId="{2627B946-0DFB-4301-9FC6-FE2E87E48D71}">
      <dgm:prSet/>
      <dgm:spPr/>
      <dgm:t>
        <a:bodyPr/>
        <a:lstStyle/>
        <a:p>
          <a:endParaRPr lang="en-GB"/>
        </a:p>
      </dgm:t>
    </dgm:pt>
    <dgm:pt modelId="{2A813CFC-2276-49DF-A3CC-89CE672AD4D4}" type="sibTrans" cxnId="{2627B946-0DFB-4301-9FC6-FE2E87E48D71}">
      <dgm:prSet/>
      <dgm:spPr/>
      <dgm:t>
        <a:bodyPr/>
        <a:lstStyle/>
        <a:p>
          <a:endParaRPr lang="en-GB"/>
        </a:p>
      </dgm:t>
    </dgm:pt>
    <dgm:pt modelId="{9523B352-4EDD-4C0C-A430-DDEF0E66B127}" type="pres">
      <dgm:prSet presAssocID="{9CD0B693-614A-4863-81C4-2A22FF4D2ABB}" presName="Name0" presStyleCnt="0">
        <dgm:presLayoutVars>
          <dgm:dir/>
          <dgm:animLvl val="lvl"/>
          <dgm:resizeHandles val="exact"/>
        </dgm:presLayoutVars>
      </dgm:prSet>
      <dgm:spPr/>
      <dgm:t>
        <a:bodyPr/>
        <a:lstStyle/>
        <a:p>
          <a:endParaRPr lang="en-US"/>
        </a:p>
      </dgm:t>
    </dgm:pt>
    <dgm:pt modelId="{26604A04-0EAE-4253-9381-EC8D42899C19}" type="pres">
      <dgm:prSet presAssocID="{958E67D2-19A1-4491-A40A-27029FFFBEE9}" presName="boxAndChildren" presStyleCnt="0"/>
      <dgm:spPr/>
    </dgm:pt>
    <dgm:pt modelId="{506E3418-5666-4504-B3ED-6B2F72F0EF52}" type="pres">
      <dgm:prSet presAssocID="{958E67D2-19A1-4491-A40A-27029FFFBEE9}" presName="parentTextBox" presStyleLbl="node1" presStyleIdx="0" presStyleCnt="4"/>
      <dgm:spPr/>
      <dgm:t>
        <a:bodyPr/>
        <a:lstStyle/>
        <a:p>
          <a:endParaRPr lang="en-US"/>
        </a:p>
      </dgm:t>
    </dgm:pt>
    <dgm:pt modelId="{35A055A5-F5A3-4EBF-B123-76FE1CE904C6}" type="pres">
      <dgm:prSet presAssocID="{958E67D2-19A1-4491-A40A-27029FFFBEE9}" presName="entireBox" presStyleLbl="node1" presStyleIdx="0" presStyleCnt="4"/>
      <dgm:spPr/>
      <dgm:t>
        <a:bodyPr/>
        <a:lstStyle/>
        <a:p>
          <a:endParaRPr lang="en-US"/>
        </a:p>
      </dgm:t>
    </dgm:pt>
    <dgm:pt modelId="{ED8721EF-2E27-42E1-ACF7-33C57D1EF5E2}" type="pres">
      <dgm:prSet presAssocID="{958E67D2-19A1-4491-A40A-27029FFFBEE9}" presName="descendantBox" presStyleCnt="0"/>
      <dgm:spPr/>
    </dgm:pt>
    <dgm:pt modelId="{D68D27F2-6794-4590-8723-226639D0449C}" type="pres">
      <dgm:prSet presAssocID="{D9D41595-EEB2-48B4-B5B8-6035725F653A}" presName="childTextBox" presStyleLbl="fgAccFollowNode1" presStyleIdx="0" presStyleCnt="4">
        <dgm:presLayoutVars>
          <dgm:bulletEnabled val="1"/>
        </dgm:presLayoutVars>
      </dgm:prSet>
      <dgm:spPr/>
      <dgm:t>
        <a:bodyPr/>
        <a:lstStyle/>
        <a:p>
          <a:endParaRPr lang="en-US"/>
        </a:p>
      </dgm:t>
    </dgm:pt>
    <dgm:pt modelId="{17034B49-65D3-438D-B0B8-8565FDFFA6F0}" type="pres">
      <dgm:prSet presAssocID="{BDD26666-5F94-4012-A6B0-DD5328E0C248}" presName="sp" presStyleCnt="0"/>
      <dgm:spPr/>
    </dgm:pt>
    <dgm:pt modelId="{A9C8C9E3-D0C4-40FC-92F7-0BE53F70FE1F}" type="pres">
      <dgm:prSet presAssocID="{9A1CEDA1-D2CF-4DAA-BB10-638DED50A03B}" presName="arrowAndChildren" presStyleCnt="0"/>
      <dgm:spPr/>
    </dgm:pt>
    <dgm:pt modelId="{27BBE629-A7A9-473C-AF7A-DCDCFD5C240C}" type="pres">
      <dgm:prSet presAssocID="{9A1CEDA1-D2CF-4DAA-BB10-638DED50A03B}" presName="parentTextArrow" presStyleLbl="node1" presStyleIdx="0" presStyleCnt="4"/>
      <dgm:spPr/>
      <dgm:t>
        <a:bodyPr/>
        <a:lstStyle/>
        <a:p>
          <a:endParaRPr lang="en-US"/>
        </a:p>
      </dgm:t>
    </dgm:pt>
    <dgm:pt modelId="{AEED6AB9-BEF8-422B-B3BF-BCAF0D608299}" type="pres">
      <dgm:prSet presAssocID="{9A1CEDA1-D2CF-4DAA-BB10-638DED50A03B}" presName="arrow" presStyleLbl="node1" presStyleIdx="1" presStyleCnt="4"/>
      <dgm:spPr/>
      <dgm:t>
        <a:bodyPr/>
        <a:lstStyle/>
        <a:p>
          <a:endParaRPr lang="en-US"/>
        </a:p>
      </dgm:t>
    </dgm:pt>
    <dgm:pt modelId="{1E082A67-7CD3-4515-A55F-7E5C7C79B183}" type="pres">
      <dgm:prSet presAssocID="{9A1CEDA1-D2CF-4DAA-BB10-638DED50A03B}" presName="descendantArrow" presStyleCnt="0"/>
      <dgm:spPr/>
    </dgm:pt>
    <dgm:pt modelId="{C6E0EAFE-F5E3-4DF2-9551-AC8BD682C506}" type="pres">
      <dgm:prSet presAssocID="{847F6814-DADE-4C3A-9467-45413C3765A2}" presName="childTextArrow" presStyleLbl="fgAccFollowNode1" presStyleIdx="1" presStyleCnt="4">
        <dgm:presLayoutVars>
          <dgm:bulletEnabled val="1"/>
        </dgm:presLayoutVars>
      </dgm:prSet>
      <dgm:spPr/>
      <dgm:t>
        <a:bodyPr/>
        <a:lstStyle/>
        <a:p>
          <a:endParaRPr lang="en-US"/>
        </a:p>
      </dgm:t>
    </dgm:pt>
    <dgm:pt modelId="{231F4002-91AC-4E16-8818-55005DFEC1EA}" type="pres">
      <dgm:prSet presAssocID="{DAAA6DF6-FFD4-4EA6-B6A8-42EB0A8E6D0E}" presName="sp" presStyleCnt="0"/>
      <dgm:spPr/>
    </dgm:pt>
    <dgm:pt modelId="{2AA0F3A1-A8F0-43AD-861F-4AA4FB1C6B42}" type="pres">
      <dgm:prSet presAssocID="{3C1064C7-5166-493C-986A-6CA812304381}" presName="arrowAndChildren" presStyleCnt="0"/>
      <dgm:spPr/>
    </dgm:pt>
    <dgm:pt modelId="{A4E4565F-4F9F-4527-81EE-E3E24ACB4802}" type="pres">
      <dgm:prSet presAssocID="{3C1064C7-5166-493C-986A-6CA812304381}" presName="parentTextArrow" presStyleLbl="node1" presStyleIdx="1" presStyleCnt="4"/>
      <dgm:spPr/>
      <dgm:t>
        <a:bodyPr/>
        <a:lstStyle/>
        <a:p>
          <a:endParaRPr lang="en-US"/>
        </a:p>
      </dgm:t>
    </dgm:pt>
    <dgm:pt modelId="{E6FF4A72-9522-48EA-8A87-2806746D19DF}" type="pres">
      <dgm:prSet presAssocID="{3C1064C7-5166-493C-986A-6CA812304381}" presName="arrow" presStyleLbl="node1" presStyleIdx="2" presStyleCnt="4"/>
      <dgm:spPr/>
      <dgm:t>
        <a:bodyPr/>
        <a:lstStyle/>
        <a:p>
          <a:endParaRPr lang="en-US"/>
        </a:p>
      </dgm:t>
    </dgm:pt>
    <dgm:pt modelId="{62D48B49-68C6-40E8-A485-4633861AB287}" type="pres">
      <dgm:prSet presAssocID="{3C1064C7-5166-493C-986A-6CA812304381}" presName="descendantArrow" presStyleCnt="0"/>
      <dgm:spPr/>
    </dgm:pt>
    <dgm:pt modelId="{9EFD8E11-294F-4521-BDA3-518F97FBBD29}" type="pres">
      <dgm:prSet presAssocID="{7134CD13-47D4-4267-A954-903ACF9D8A16}" presName="childTextArrow" presStyleLbl="fgAccFollowNode1" presStyleIdx="2" presStyleCnt="4">
        <dgm:presLayoutVars>
          <dgm:bulletEnabled val="1"/>
        </dgm:presLayoutVars>
      </dgm:prSet>
      <dgm:spPr/>
      <dgm:t>
        <a:bodyPr/>
        <a:lstStyle/>
        <a:p>
          <a:endParaRPr lang="en-US"/>
        </a:p>
      </dgm:t>
    </dgm:pt>
    <dgm:pt modelId="{DB05B294-6DFE-4744-B8D2-55BEF111BD18}" type="pres">
      <dgm:prSet presAssocID="{338FC80C-4B15-45AF-82FF-CFC837B89737}" presName="sp" presStyleCnt="0"/>
      <dgm:spPr/>
    </dgm:pt>
    <dgm:pt modelId="{4ABACC71-8A0F-4B40-A2EF-2CFC775546BE}" type="pres">
      <dgm:prSet presAssocID="{53658702-F95B-4105-98CA-D7E60B824884}" presName="arrowAndChildren" presStyleCnt="0"/>
      <dgm:spPr/>
    </dgm:pt>
    <dgm:pt modelId="{32393961-4E66-408E-BF5D-A0FE2AA8BAE5}" type="pres">
      <dgm:prSet presAssocID="{53658702-F95B-4105-98CA-D7E60B824884}" presName="parentTextArrow" presStyleLbl="node1" presStyleIdx="2" presStyleCnt="4"/>
      <dgm:spPr/>
      <dgm:t>
        <a:bodyPr/>
        <a:lstStyle/>
        <a:p>
          <a:endParaRPr lang="en-US"/>
        </a:p>
      </dgm:t>
    </dgm:pt>
    <dgm:pt modelId="{86D4CED5-7099-4CE0-BFC8-594D02A6A4B0}" type="pres">
      <dgm:prSet presAssocID="{53658702-F95B-4105-98CA-D7E60B824884}" presName="arrow" presStyleLbl="node1" presStyleIdx="3" presStyleCnt="4"/>
      <dgm:spPr/>
      <dgm:t>
        <a:bodyPr/>
        <a:lstStyle/>
        <a:p>
          <a:endParaRPr lang="en-US"/>
        </a:p>
      </dgm:t>
    </dgm:pt>
    <dgm:pt modelId="{894A9AB9-10F0-4795-885C-A0CC2E120287}" type="pres">
      <dgm:prSet presAssocID="{53658702-F95B-4105-98CA-D7E60B824884}" presName="descendantArrow" presStyleCnt="0"/>
      <dgm:spPr/>
    </dgm:pt>
    <dgm:pt modelId="{232F167F-986D-4BC2-AC05-F8461C57FEF2}" type="pres">
      <dgm:prSet presAssocID="{4E8C6F54-2C6B-4F47-B032-4816731AEA23}" presName="childTextArrow" presStyleLbl="fgAccFollowNode1" presStyleIdx="3" presStyleCnt="4">
        <dgm:presLayoutVars>
          <dgm:bulletEnabled val="1"/>
        </dgm:presLayoutVars>
      </dgm:prSet>
      <dgm:spPr/>
      <dgm:t>
        <a:bodyPr/>
        <a:lstStyle/>
        <a:p>
          <a:endParaRPr lang="en-US"/>
        </a:p>
      </dgm:t>
    </dgm:pt>
  </dgm:ptLst>
  <dgm:cxnLst>
    <dgm:cxn modelId="{C148685D-6A7E-43C9-8A19-5D7F17AB3057}" srcId="{9CD0B693-614A-4863-81C4-2A22FF4D2ABB}" destId="{3C1064C7-5166-493C-986A-6CA812304381}" srcOrd="1" destOrd="0" parTransId="{D0A3D55C-E07C-4B34-B91F-1232158321DA}" sibTransId="{DAAA6DF6-FFD4-4EA6-B6A8-42EB0A8E6D0E}"/>
    <dgm:cxn modelId="{A6BE3808-1C8D-440A-A59C-D950E9003596}" type="presOf" srcId="{53658702-F95B-4105-98CA-D7E60B824884}" destId="{86D4CED5-7099-4CE0-BFC8-594D02A6A4B0}" srcOrd="1" destOrd="0" presId="urn:microsoft.com/office/officeart/2005/8/layout/process4"/>
    <dgm:cxn modelId="{06F025E1-0740-4CFD-AA51-82AF5677A04C}" srcId="{9A1CEDA1-D2CF-4DAA-BB10-638DED50A03B}" destId="{847F6814-DADE-4C3A-9467-45413C3765A2}" srcOrd="0" destOrd="0" parTransId="{A00B502C-8E54-4C3A-A0B0-725FCFADF659}" sibTransId="{DB899CD1-CDA1-41B3-82DB-8EA649080668}"/>
    <dgm:cxn modelId="{87971A56-038F-4C0F-851C-D92EF679B32F}" srcId="{3C1064C7-5166-493C-986A-6CA812304381}" destId="{7134CD13-47D4-4267-A954-903ACF9D8A16}" srcOrd="0" destOrd="0" parTransId="{4B1A435E-6496-4804-971D-2B9AC4C4DE66}" sibTransId="{E34E4C81-C76A-4124-8A38-629B0331752B}"/>
    <dgm:cxn modelId="{FEF7E7FD-42D3-4340-BB23-FF4955108F49}" type="presOf" srcId="{9CD0B693-614A-4863-81C4-2A22FF4D2ABB}" destId="{9523B352-4EDD-4C0C-A430-DDEF0E66B127}" srcOrd="0" destOrd="0" presId="urn:microsoft.com/office/officeart/2005/8/layout/process4"/>
    <dgm:cxn modelId="{B4406F13-B893-4A31-A233-0C5CB406794C}" type="presOf" srcId="{3C1064C7-5166-493C-986A-6CA812304381}" destId="{E6FF4A72-9522-48EA-8A87-2806746D19DF}" srcOrd="1" destOrd="0" presId="urn:microsoft.com/office/officeart/2005/8/layout/process4"/>
    <dgm:cxn modelId="{D5BF349A-41D4-4531-A2B4-8CD232AF60C5}" srcId="{53658702-F95B-4105-98CA-D7E60B824884}" destId="{4E8C6F54-2C6B-4F47-B032-4816731AEA23}" srcOrd="0" destOrd="0" parTransId="{E5580807-5227-4C5A-82F7-52C00CF19DAC}" sibTransId="{322A8C42-B567-45F5-A3F1-098EB804204C}"/>
    <dgm:cxn modelId="{C8E999C0-D057-43DF-B857-AFE5D2D8E6E0}" type="presOf" srcId="{53658702-F95B-4105-98CA-D7E60B824884}" destId="{32393961-4E66-408E-BF5D-A0FE2AA8BAE5}" srcOrd="0" destOrd="0" presId="urn:microsoft.com/office/officeart/2005/8/layout/process4"/>
    <dgm:cxn modelId="{2ED19B6B-331D-4FC7-B057-709954229663}" srcId="{9CD0B693-614A-4863-81C4-2A22FF4D2ABB}" destId="{9A1CEDA1-D2CF-4DAA-BB10-638DED50A03B}" srcOrd="2" destOrd="0" parTransId="{53857A5F-A9C4-4E71-95DC-328F05EFEF51}" sibTransId="{BDD26666-5F94-4012-A6B0-DD5328E0C248}"/>
    <dgm:cxn modelId="{86BA00BA-6C42-409B-8DEF-E235A9A7576F}" type="presOf" srcId="{9A1CEDA1-D2CF-4DAA-BB10-638DED50A03B}" destId="{AEED6AB9-BEF8-422B-B3BF-BCAF0D608299}" srcOrd="1" destOrd="0" presId="urn:microsoft.com/office/officeart/2005/8/layout/process4"/>
    <dgm:cxn modelId="{AFAFF776-4B68-4317-AC7A-656939B18CDB}" type="presOf" srcId="{4E8C6F54-2C6B-4F47-B032-4816731AEA23}" destId="{232F167F-986D-4BC2-AC05-F8461C57FEF2}" srcOrd="0" destOrd="0" presId="urn:microsoft.com/office/officeart/2005/8/layout/process4"/>
    <dgm:cxn modelId="{1DC81A2C-8B52-4117-947E-C156A72779B9}" srcId="{958E67D2-19A1-4491-A40A-27029FFFBEE9}" destId="{D9D41595-EEB2-48B4-B5B8-6035725F653A}" srcOrd="0" destOrd="0" parTransId="{2E7C8B26-2040-4982-A32E-FAABA400AAE4}" sibTransId="{B460FBC1-035E-477A-9BA0-C77B5901CBE5}"/>
    <dgm:cxn modelId="{907EACEE-6ADB-4631-918D-DC24F5421BE4}" srcId="{9CD0B693-614A-4863-81C4-2A22FF4D2ABB}" destId="{53658702-F95B-4105-98CA-D7E60B824884}" srcOrd="0" destOrd="0" parTransId="{66DE583D-D1AC-4EF9-9535-73328A805447}" sibTransId="{338FC80C-4B15-45AF-82FF-CFC837B89737}"/>
    <dgm:cxn modelId="{78A8EC73-4C4C-49AC-B5A2-ED2382001049}" type="presOf" srcId="{9A1CEDA1-D2CF-4DAA-BB10-638DED50A03B}" destId="{27BBE629-A7A9-473C-AF7A-DCDCFD5C240C}" srcOrd="0" destOrd="0" presId="urn:microsoft.com/office/officeart/2005/8/layout/process4"/>
    <dgm:cxn modelId="{3600DCB7-A422-4A49-8049-44E5883B81B9}" type="presOf" srcId="{3C1064C7-5166-493C-986A-6CA812304381}" destId="{A4E4565F-4F9F-4527-81EE-E3E24ACB4802}" srcOrd="0" destOrd="0" presId="urn:microsoft.com/office/officeart/2005/8/layout/process4"/>
    <dgm:cxn modelId="{5454A37D-326A-427C-8029-805BDF559918}" type="presOf" srcId="{847F6814-DADE-4C3A-9467-45413C3765A2}" destId="{C6E0EAFE-F5E3-4DF2-9551-AC8BD682C506}" srcOrd="0" destOrd="0" presId="urn:microsoft.com/office/officeart/2005/8/layout/process4"/>
    <dgm:cxn modelId="{3CB622C9-B27E-4A73-8EED-B7F958C0B9C1}" type="presOf" srcId="{7134CD13-47D4-4267-A954-903ACF9D8A16}" destId="{9EFD8E11-294F-4521-BDA3-518F97FBBD29}" srcOrd="0" destOrd="0" presId="urn:microsoft.com/office/officeart/2005/8/layout/process4"/>
    <dgm:cxn modelId="{3FCCE3F9-3656-4214-864A-E5000841A1C6}" type="presOf" srcId="{958E67D2-19A1-4491-A40A-27029FFFBEE9}" destId="{35A055A5-F5A3-4EBF-B123-76FE1CE904C6}" srcOrd="1" destOrd="0" presId="urn:microsoft.com/office/officeart/2005/8/layout/process4"/>
    <dgm:cxn modelId="{E47235CC-6962-4C5A-AED3-EB3BB0220875}" type="presOf" srcId="{D9D41595-EEB2-48B4-B5B8-6035725F653A}" destId="{D68D27F2-6794-4590-8723-226639D0449C}" srcOrd="0" destOrd="0" presId="urn:microsoft.com/office/officeart/2005/8/layout/process4"/>
    <dgm:cxn modelId="{2627B946-0DFB-4301-9FC6-FE2E87E48D71}" srcId="{9CD0B693-614A-4863-81C4-2A22FF4D2ABB}" destId="{958E67D2-19A1-4491-A40A-27029FFFBEE9}" srcOrd="3" destOrd="0" parTransId="{D4A7F516-D83E-42AD-B4A5-F24B4E09DD48}" sibTransId="{2A813CFC-2276-49DF-A3CC-89CE672AD4D4}"/>
    <dgm:cxn modelId="{6D92FD0F-A941-4CC2-A777-E3A8B0C49444}" type="presOf" srcId="{958E67D2-19A1-4491-A40A-27029FFFBEE9}" destId="{506E3418-5666-4504-B3ED-6B2F72F0EF52}" srcOrd="0" destOrd="0" presId="urn:microsoft.com/office/officeart/2005/8/layout/process4"/>
    <dgm:cxn modelId="{2AEF4B36-3FC3-4EF7-80D9-31DA27638F92}" type="presParOf" srcId="{9523B352-4EDD-4C0C-A430-DDEF0E66B127}" destId="{26604A04-0EAE-4253-9381-EC8D42899C19}" srcOrd="0" destOrd="0" presId="urn:microsoft.com/office/officeart/2005/8/layout/process4"/>
    <dgm:cxn modelId="{E197C320-BEE9-4278-8C82-847AAAF45806}" type="presParOf" srcId="{26604A04-0EAE-4253-9381-EC8D42899C19}" destId="{506E3418-5666-4504-B3ED-6B2F72F0EF52}" srcOrd="0" destOrd="0" presId="urn:microsoft.com/office/officeart/2005/8/layout/process4"/>
    <dgm:cxn modelId="{28BCFFA3-A8C4-478E-B61B-50D99C244487}" type="presParOf" srcId="{26604A04-0EAE-4253-9381-EC8D42899C19}" destId="{35A055A5-F5A3-4EBF-B123-76FE1CE904C6}" srcOrd="1" destOrd="0" presId="urn:microsoft.com/office/officeart/2005/8/layout/process4"/>
    <dgm:cxn modelId="{E52F97F8-1DC0-49A7-A502-A04093D652BA}" type="presParOf" srcId="{26604A04-0EAE-4253-9381-EC8D42899C19}" destId="{ED8721EF-2E27-42E1-ACF7-33C57D1EF5E2}" srcOrd="2" destOrd="0" presId="urn:microsoft.com/office/officeart/2005/8/layout/process4"/>
    <dgm:cxn modelId="{C4FA3A79-A96C-4440-8355-BBC4E89CF474}" type="presParOf" srcId="{ED8721EF-2E27-42E1-ACF7-33C57D1EF5E2}" destId="{D68D27F2-6794-4590-8723-226639D0449C}" srcOrd="0" destOrd="0" presId="urn:microsoft.com/office/officeart/2005/8/layout/process4"/>
    <dgm:cxn modelId="{C2751EFA-678F-4E3E-BBC0-DEEEC8C45E6F}" type="presParOf" srcId="{9523B352-4EDD-4C0C-A430-DDEF0E66B127}" destId="{17034B49-65D3-438D-B0B8-8565FDFFA6F0}" srcOrd="1" destOrd="0" presId="urn:microsoft.com/office/officeart/2005/8/layout/process4"/>
    <dgm:cxn modelId="{FFB8D266-99DB-4710-B84D-FB58BA5B78C0}" type="presParOf" srcId="{9523B352-4EDD-4C0C-A430-DDEF0E66B127}" destId="{A9C8C9E3-D0C4-40FC-92F7-0BE53F70FE1F}" srcOrd="2" destOrd="0" presId="urn:microsoft.com/office/officeart/2005/8/layout/process4"/>
    <dgm:cxn modelId="{98D9BD32-661C-4BD6-AAD2-82292F549F6A}" type="presParOf" srcId="{A9C8C9E3-D0C4-40FC-92F7-0BE53F70FE1F}" destId="{27BBE629-A7A9-473C-AF7A-DCDCFD5C240C}" srcOrd="0" destOrd="0" presId="urn:microsoft.com/office/officeart/2005/8/layout/process4"/>
    <dgm:cxn modelId="{961B33F4-AE94-4C98-B353-93DAF543F686}" type="presParOf" srcId="{A9C8C9E3-D0C4-40FC-92F7-0BE53F70FE1F}" destId="{AEED6AB9-BEF8-422B-B3BF-BCAF0D608299}" srcOrd="1" destOrd="0" presId="urn:microsoft.com/office/officeart/2005/8/layout/process4"/>
    <dgm:cxn modelId="{B880106E-CCA6-49E7-AB28-58FF0A6D1298}" type="presParOf" srcId="{A9C8C9E3-D0C4-40FC-92F7-0BE53F70FE1F}" destId="{1E082A67-7CD3-4515-A55F-7E5C7C79B183}" srcOrd="2" destOrd="0" presId="urn:microsoft.com/office/officeart/2005/8/layout/process4"/>
    <dgm:cxn modelId="{107EACEC-B206-489D-846D-DD59C562EA40}" type="presParOf" srcId="{1E082A67-7CD3-4515-A55F-7E5C7C79B183}" destId="{C6E0EAFE-F5E3-4DF2-9551-AC8BD682C506}" srcOrd="0" destOrd="0" presId="urn:microsoft.com/office/officeart/2005/8/layout/process4"/>
    <dgm:cxn modelId="{B9EECDCC-19D2-4149-8DA0-22E581D0AF0C}" type="presParOf" srcId="{9523B352-4EDD-4C0C-A430-DDEF0E66B127}" destId="{231F4002-91AC-4E16-8818-55005DFEC1EA}" srcOrd="3" destOrd="0" presId="urn:microsoft.com/office/officeart/2005/8/layout/process4"/>
    <dgm:cxn modelId="{1EC4513E-956B-47BD-A42A-640792AFE1F0}" type="presParOf" srcId="{9523B352-4EDD-4C0C-A430-DDEF0E66B127}" destId="{2AA0F3A1-A8F0-43AD-861F-4AA4FB1C6B42}" srcOrd="4" destOrd="0" presId="urn:microsoft.com/office/officeart/2005/8/layout/process4"/>
    <dgm:cxn modelId="{A3B4D6FF-DFA1-4F98-97D9-D0236EC4DAB9}" type="presParOf" srcId="{2AA0F3A1-A8F0-43AD-861F-4AA4FB1C6B42}" destId="{A4E4565F-4F9F-4527-81EE-E3E24ACB4802}" srcOrd="0" destOrd="0" presId="urn:microsoft.com/office/officeart/2005/8/layout/process4"/>
    <dgm:cxn modelId="{9E7025B7-4F7D-4BCE-85E1-027EDD524126}" type="presParOf" srcId="{2AA0F3A1-A8F0-43AD-861F-4AA4FB1C6B42}" destId="{E6FF4A72-9522-48EA-8A87-2806746D19DF}" srcOrd="1" destOrd="0" presId="urn:microsoft.com/office/officeart/2005/8/layout/process4"/>
    <dgm:cxn modelId="{9B8F9FB5-E4B1-4E0C-93A7-A8E6BB6176FD}" type="presParOf" srcId="{2AA0F3A1-A8F0-43AD-861F-4AA4FB1C6B42}" destId="{62D48B49-68C6-40E8-A485-4633861AB287}" srcOrd="2" destOrd="0" presId="urn:microsoft.com/office/officeart/2005/8/layout/process4"/>
    <dgm:cxn modelId="{4DCCFD57-9EAD-421E-B1EB-70EF56601DB6}" type="presParOf" srcId="{62D48B49-68C6-40E8-A485-4633861AB287}" destId="{9EFD8E11-294F-4521-BDA3-518F97FBBD29}" srcOrd="0" destOrd="0" presId="urn:microsoft.com/office/officeart/2005/8/layout/process4"/>
    <dgm:cxn modelId="{2CF36A99-DEC1-4554-A3B8-DAF60DA11A4B}" type="presParOf" srcId="{9523B352-4EDD-4C0C-A430-DDEF0E66B127}" destId="{DB05B294-6DFE-4744-B8D2-55BEF111BD18}" srcOrd="5" destOrd="0" presId="urn:microsoft.com/office/officeart/2005/8/layout/process4"/>
    <dgm:cxn modelId="{A4C5C821-D36D-4D06-B5B2-090AA9B6C1A5}" type="presParOf" srcId="{9523B352-4EDD-4C0C-A430-DDEF0E66B127}" destId="{4ABACC71-8A0F-4B40-A2EF-2CFC775546BE}" srcOrd="6" destOrd="0" presId="urn:microsoft.com/office/officeart/2005/8/layout/process4"/>
    <dgm:cxn modelId="{29893B93-C06F-4D56-BAA9-89DC63A63E2C}" type="presParOf" srcId="{4ABACC71-8A0F-4B40-A2EF-2CFC775546BE}" destId="{32393961-4E66-408E-BF5D-A0FE2AA8BAE5}" srcOrd="0" destOrd="0" presId="urn:microsoft.com/office/officeart/2005/8/layout/process4"/>
    <dgm:cxn modelId="{450511EB-6414-4478-9CC7-DB48DF721AB9}" type="presParOf" srcId="{4ABACC71-8A0F-4B40-A2EF-2CFC775546BE}" destId="{86D4CED5-7099-4CE0-BFC8-594D02A6A4B0}" srcOrd="1" destOrd="0" presId="urn:microsoft.com/office/officeart/2005/8/layout/process4"/>
    <dgm:cxn modelId="{4DC354E5-E09E-4B1C-A56F-A9FB545A7803}" type="presParOf" srcId="{4ABACC71-8A0F-4B40-A2EF-2CFC775546BE}" destId="{894A9AB9-10F0-4795-885C-A0CC2E120287}" srcOrd="2" destOrd="0" presId="urn:microsoft.com/office/officeart/2005/8/layout/process4"/>
    <dgm:cxn modelId="{9D9E4B04-E794-473D-A5AC-721FFD361ED2}" type="presParOf" srcId="{894A9AB9-10F0-4795-885C-A0CC2E120287}" destId="{232F167F-986D-4BC2-AC05-F8461C57FEF2}" srcOrd="0" destOrd="0" presId="urn:microsoft.com/office/officeart/2005/8/layout/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C94D35-404F-4E9F-96BC-FCCC66FF4461}">
      <dsp:nvSpPr>
        <dsp:cNvPr id="0" name=""/>
        <dsp:cNvSpPr/>
      </dsp:nvSpPr>
      <dsp:spPr>
        <a:xfrm rot="5400000">
          <a:off x="542389" y="1543740"/>
          <a:ext cx="1365305" cy="1554352"/>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04FC193-FD61-4D83-8889-160F93D56A2A}">
      <dsp:nvSpPr>
        <dsp:cNvPr id="0" name=""/>
        <dsp:cNvSpPr/>
      </dsp:nvSpPr>
      <dsp:spPr>
        <a:xfrm>
          <a:off x="180666" y="30272"/>
          <a:ext cx="2298371" cy="1608785"/>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GB" sz="2700" b="1" kern="1200" dirty="0"/>
            <a:t>Mind Development</a:t>
          </a:r>
        </a:p>
      </dsp:txBody>
      <dsp:txXfrm>
        <a:off x="259215" y="108821"/>
        <a:ext cx="2141273" cy="1451687"/>
      </dsp:txXfrm>
    </dsp:sp>
    <dsp:sp modelId="{1C4272DF-0831-46F2-B680-076ADD852EC6}">
      <dsp:nvSpPr>
        <dsp:cNvPr id="0" name=""/>
        <dsp:cNvSpPr/>
      </dsp:nvSpPr>
      <dsp:spPr>
        <a:xfrm>
          <a:off x="2451163" y="151940"/>
          <a:ext cx="3044832" cy="1300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GB" sz="2400" b="1" kern="1200" dirty="0">
              <a:solidFill>
                <a:srgbClr val="FFFF00"/>
              </a:solidFill>
            </a:rPr>
            <a:t>Subconsciousness </a:t>
          </a:r>
        </a:p>
      </dsp:txBody>
      <dsp:txXfrm>
        <a:off x="2451163" y="151940"/>
        <a:ext cx="3044832" cy="1300291"/>
      </dsp:txXfrm>
    </dsp:sp>
    <dsp:sp modelId="{31EAA2F2-2CB4-4F51-AD12-4D20BCD435C9}">
      <dsp:nvSpPr>
        <dsp:cNvPr id="0" name=""/>
        <dsp:cNvSpPr/>
      </dsp:nvSpPr>
      <dsp:spPr>
        <a:xfrm rot="5400000">
          <a:off x="2777555" y="3350937"/>
          <a:ext cx="1365305" cy="1554352"/>
        </a:xfrm>
        <a:prstGeom prst="bentUpArrow">
          <a:avLst>
            <a:gd name="adj1" fmla="val 32840"/>
            <a:gd name="adj2" fmla="val 25000"/>
            <a:gd name="adj3" fmla="val 3578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05226A-717E-4FAE-9A0F-B659DCA610A9}">
      <dsp:nvSpPr>
        <dsp:cNvPr id="0" name=""/>
        <dsp:cNvSpPr/>
      </dsp:nvSpPr>
      <dsp:spPr>
        <a:xfrm>
          <a:off x="2415831" y="1837468"/>
          <a:ext cx="2298371" cy="1608785"/>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GB" sz="2700" b="1" kern="1200" dirty="0"/>
            <a:t>Self-Development</a:t>
          </a:r>
        </a:p>
      </dsp:txBody>
      <dsp:txXfrm>
        <a:off x="2494380" y="1916017"/>
        <a:ext cx="2141273" cy="1451687"/>
      </dsp:txXfrm>
    </dsp:sp>
    <dsp:sp modelId="{A7D29509-18DD-4767-97F3-75706F4448A2}">
      <dsp:nvSpPr>
        <dsp:cNvPr id="0" name=""/>
        <dsp:cNvSpPr/>
      </dsp:nvSpPr>
      <dsp:spPr>
        <a:xfrm>
          <a:off x="4686328" y="1959137"/>
          <a:ext cx="3044832" cy="1300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GB" sz="2400" b="1" kern="1200" dirty="0">
              <a:solidFill>
                <a:srgbClr val="FFFF00"/>
              </a:solidFill>
            </a:rPr>
            <a:t>Self-identity </a:t>
          </a:r>
        </a:p>
      </dsp:txBody>
      <dsp:txXfrm>
        <a:off x="4686328" y="1959137"/>
        <a:ext cx="3044832" cy="1300291"/>
      </dsp:txXfrm>
    </dsp:sp>
    <dsp:sp modelId="{3289EE15-79EE-4AD4-B3E6-FD20542A58BC}">
      <dsp:nvSpPr>
        <dsp:cNvPr id="0" name=""/>
        <dsp:cNvSpPr/>
      </dsp:nvSpPr>
      <dsp:spPr>
        <a:xfrm>
          <a:off x="4650997" y="3644665"/>
          <a:ext cx="2298371" cy="1608785"/>
        </a:xfrm>
        <a:prstGeom prst="roundRect">
          <a:avLst>
            <a:gd name="adj" fmla="val 1667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en-GB" sz="2700" b="1" kern="1200" dirty="0"/>
            <a:t>Psychosexual </a:t>
          </a:r>
        </a:p>
      </dsp:txBody>
      <dsp:txXfrm>
        <a:off x="4729546" y="3723214"/>
        <a:ext cx="2141273" cy="1451687"/>
      </dsp:txXfrm>
    </dsp:sp>
    <dsp:sp modelId="{DBCBD3A4-06BD-4A5E-B94C-6C0E9351F119}">
      <dsp:nvSpPr>
        <dsp:cNvPr id="0" name=""/>
        <dsp:cNvSpPr/>
      </dsp:nvSpPr>
      <dsp:spPr>
        <a:xfrm>
          <a:off x="7142764" y="3766333"/>
          <a:ext cx="1646157" cy="130029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en-GB" sz="2400" b="1" kern="1200" dirty="0">
              <a:solidFill>
                <a:srgbClr val="FFFF00"/>
              </a:solidFill>
            </a:rPr>
            <a:t>Sexual ability</a:t>
          </a:r>
        </a:p>
      </dsp:txBody>
      <dsp:txXfrm>
        <a:off x="7142764" y="3766333"/>
        <a:ext cx="1646157" cy="130029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055A5-F5A3-4EBF-B123-76FE1CE904C6}">
      <dsp:nvSpPr>
        <dsp:cNvPr id="0" name=""/>
        <dsp:cNvSpPr/>
      </dsp:nvSpPr>
      <dsp:spPr>
        <a:xfrm>
          <a:off x="0" y="5081937"/>
          <a:ext cx="9511862" cy="1111803"/>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GB" sz="4000" b="1" kern="1200" dirty="0">
              <a:solidFill>
                <a:srgbClr val="FFFF00"/>
              </a:solidFill>
            </a:rPr>
            <a:t>Formal Operational (12-onwards)</a:t>
          </a:r>
        </a:p>
      </dsp:txBody>
      <dsp:txXfrm>
        <a:off x="0" y="5081937"/>
        <a:ext cx="9511862" cy="600374"/>
      </dsp:txXfrm>
    </dsp:sp>
    <dsp:sp modelId="{D68D27F2-6794-4590-8723-226639D0449C}">
      <dsp:nvSpPr>
        <dsp:cNvPr id="0" name=""/>
        <dsp:cNvSpPr/>
      </dsp:nvSpPr>
      <dsp:spPr>
        <a:xfrm>
          <a:off x="0" y="5660075"/>
          <a:ext cx="9511862" cy="511429"/>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n-GB" sz="2400" b="1" kern="1200" dirty="0"/>
            <a:t>Own thinking and performance</a:t>
          </a:r>
        </a:p>
      </dsp:txBody>
      <dsp:txXfrm>
        <a:off x="0" y="5660075"/>
        <a:ext cx="9511862" cy="511429"/>
      </dsp:txXfrm>
    </dsp:sp>
    <dsp:sp modelId="{AEED6AB9-BEF8-422B-B3BF-BCAF0D608299}">
      <dsp:nvSpPr>
        <dsp:cNvPr id="0" name=""/>
        <dsp:cNvSpPr/>
      </dsp:nvSpPr>
      <dsp:spPr>
        <a:xfrm rot="10800000">
          <a:off x="0" y="3388660"/>
          <a:ext cx="9511862" cy="170995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GB" sz="4000" b="1" kern="1200" dirty="0">
              <a:solidFill>
                <a:srgbClr val="FFFF00"/>
              </a:solidFill>
            </a:rPr>
            <a:t>Concrete Operational (7-12)</a:t>
          </a:r>
        </a:p>
      </dsp:txBody>
      <dsp:txXfrm rot="-10800000">
        <a:off x="0" y="3388660"/>
        <a:ext cx="9511862" cy="600193"/>
      </dsp:txXfrm>
    </dsp:sp>
    <dsp:sp modelId="{C6E0EAFE-F5E3-4DF2-9551-AC8BD682C506}">
      <dsp:nvSpPr>
        <dsp:cNvPr id="0" name=""/>
        <dsp:cNvSpPr/>
      </dsp:nvSpPr>
      <dsp:spPr>
        <a:xfrm>
          <a:off x="0" y="3988854"/>
          <a:ext cx="9511862" cy="51127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n-GB" sz="2400" b="1" kern="1200" dirty="0"/>
            <a:t>Linear thinking</a:t>
          </a:r>
        </a:p>
      </dsp:txBody>
      <dsp:txXfrm>
        <a:off x="0" y="3988854"/>
        <a:ext cx="9511862" cy="511276"/>
      </dsp:txXfrm>
    </dsp:sp>
    <dsp:sp modelId="{E6FF4A72-9522-48EA-8A87-2806746D19DF}">
      <dsp:nvSpPr>
        <dsp:cNvPr id="0" name=""/>
        <dsp:cNvSpPr/>
      </dsp:nvSpPr>
      <dsp:spPr>
        <a:xfrm rot="10800000">
          <a:off x="0" y="1695383"/>
          <a:ext cx="9511862" cy="170995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GB" sz="4000" b="1" kern="1200" dirty="0">
              <a:solidFill>
                <a:srgbClr val="FFFF00"/>
              </a:solidFill>
            </a:rPr>
            <a:t>Pre-Operational (2-7)</a:t>
          </a:r>
        </a:p>
      </dsp:txBody>
      <dsp:txXfrm rot="-10800000">
        <a:off x="0" y="1695383"/>
        <a:ext cx="9511862" cy="600193"/>
      </dsp:txXfrm>
    </dsp:sp>
    <dsp:sp modelId="{9EFD8E11-294F-4521-BDA3-518F97FBBD29}">
      <dsp:nvSpPr>
        <dsp:cNvPr id="0" name=""/>
        <dsp:cNvSpPr/>
      </dsp:nvSpPr>
      <dsp:spPr>
        <a:xfrm>
          <a:off x="0" y="2295577"/>
          <a:ext cx="9511862" cy="51127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n-GB" sz="2400" b="1" kern="1200" dirty="0"/>
            <a:t>Language and thinking ability</a:t>
          </a:r>
        </a:p>
      </dsp:txBody>
      <dsp:txXfrm>
        <a:off x="0" y="2295577"/>
        <a:ext cx="9511862" cy="511276"/>
      </dsp:txXfrm>
    </dsp:sp>
    <dsp:sp modelId="{86D4CED5-7099-4CE0-BFC8-594D02A6A4B0}">
      <dsp:nvSpPr>
        <dsp:cNvPr id="0" name=""/>
        <dsp:cNvSpPr/>
      </dsp:nvSpPr>
      <dsp:spPr>
        <a:xfrm rot="10800000">
          <a:off x="0" y="2106"/>
          <a:ext cx="9511862" cy="1709954"/>
        </a:xfrm>
        <a:prstGeom prst="upArrowCallou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84480" tIns="284480" rIns="284480" bIns="284480" numCol="1" spcCol="1270" anchor="ctr" anchorCtr="0">
          <a:noAutofit/>
        </a:bodyPr>
        <a:lstStyle/>
        <a:p>
          <a:pPr lvl="0" algn="ctr" defTabSz="1778000">
            <a:lnSpc>
              <a:spcPct val="90000"/>
            </a:lnSpc>
            <a:spcBef>
              <a:spcPct val="0"/>
            </a:spcBef>
            <a:spcAft>
              <a:spcPct val="35000"/>
            </a:spcAft>
          </a:pPr>
          <a:r>
            <a:rPr lang="en-GB" sz="4000" b="1" kern="1200" dirty="0">
              <a:solidFill>
                <a:srgbClr val="FFFF00"/>
              </a:solidFill>
            </a:rPr>
            <a:t>Sensorimotor (0-2)</a:t>
          </a:r>
          <a:r>
            <a:rPr lang="en-GB" sz="1800" b="1" kern="1200" dirty="0"/>
            <a:t> </a:t>
          </a:r>
        </a:p>
      </dsp:txBody>
      <dsp:txXfrm rot="-10800000">
        <a:off x="0" y="2106"/>
        <a:ext cx="9511862" cy="600193"/>
      </dsp:txXfrm>
    </dsp:sp>
    <dsp:sp modelId="{232F167F-986D-4BC2-AC05-F8461C57FEF2}">
      <dsp:nvSpPr>
        <dsp:cNvPr id="0" name=""/>
        <dsp:cNvSpPr/>
      </dsp:nvSpPr>
      <dsp:spPr>
        <a:xfrm>
          <a:off x="0" y="602300"/>
          <a:ext cx="9511862" cy="511276"/>
        </a:xfrm>
        <a:prstGeom prst="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70688" tIns="30480" rIns="170688" bIns="30480" numCol="1" spcCol="1270" anchor="ctr" anchorCtr="0">
          <a:noAutofit/>
        </a:bodyPr>
        <a:lstStyle/>
        <a:p>
          <a:pPr lvl="0" algn="ctr" defTabSz="1066800">
            <a:lnSpc>
              <a:spcPct val="90000"/>
            </a:lnSpc>
            <a:spcBef>
              <a:spcPct val="0"/>
            </a:spcBef>
            <a:spcAft>
              <a:spcPct val="35000"/>
            </a:spcAft>
          </a:pPr>
          <a:r>
            <a:rPr lang="en-GB" sz="2400" b="1" kern="1200" dirty="0"/>
            <a:t>Sense of performance</a:t>
          </a:r>
        </a:p>
      </dsp:txBody>
      <dsp:txXfrm>
        <a:off x="0" y="602300"/>
        <a:ext cx="9511862" cy="511276"/>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1874B4-37A6-4596-A815-7FE18D346298}" type="datetimeFigureOut">
              <a:rPr lang="en-GB" smtClean="0"/>
              <a:t>30/03/2020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C2B177-5E0B-40A9-BBBA-C800BBB6726E}" type="slidenum">
              <a:rPr lang="en-GB" smtClean="0"/>
              <a:t>‹#›</a:t>
            </a:fld>
            <a:endParaRPr lang="en-GB"/>
          </a:p>
        </p:txBody>
      </p:sp>
    </p:spTree>
    <p:extLst>
      <p:ext uri="{BB962C8B-B14F-4D97-AF65-F5344CB8AC3E}">
        <p14:creationId xmlns:p14="http://schemas.microsoft.com/office/powerpoint/2010/main" val="30047062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BC2B177-5E0B-40A9-BBBA-C800BBB6726E}" type="slidenum">
              <a:rPr lang="en-GB" smtClean="0"/>
              <a:t>3</a:t>
            </a:fld>
            <a:endParaRPr lang="en-GB"/>
          </a:p>
        </p:txBody>
      </p:sp>
    </p:spTree>
    <p:extLst>
      <p:ext uri="{BB962C8B-B14F-4D97-AF65-F5344CB8AC3E}">
        <p14:creationId xmlns:p14="http://schemas.microsoft.com/office/powerpoint/2010/main" val="3080165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Sigmund Freud has developed a psychological development theory which is also known as psychosexual development theory. Sigmund has introduced three distinctive states of psychological development which are mind development, self-development, and psychosexual development (Jacksonville, 2020). The mind development refers the development of subconsciousness which is the iceberg beneath the represented mental state. The self-development includes the self-id, self-ego and superego. The self-id gained after taking birth, ego gained through the growing of self-determination and the superego developed while learning about the rules, standards and other legal aspects and criteria. The psychosexual developments have some key stages as are oral, anal, phallic, latency and genital. The oral, anal and phallic stages reflect the psychological developments in childhood periods and the latency and genital developments occur from early adolescence periods to late adolescence periods (Homepage - Social-Care.TV, 2020). The psychological growth in adolescence trends toward building friendships and gaining sense of confidence. And throughout the gaining of higher ages, the adolescents became able to do sex and reproductions. The mental growths of adolescent’s trend towards the hunger and motion for relationships and sex. </a:t>
            </a:r>
          </a:p>
        </p:txBody>
      </p:sp>
      <p:sp>
        <p:nvSpPr>
          <p:cNvPr id="4" name="Slide Number Placeholder 3"/>
          <p:cNvSpPr>
            <a:spLocks noGrp="1"/>
          </p:cNvSpPr>
          <p:nvPr>
            <p:ph type="sldNum" sz="quarter" idx="5"/>
          </p:nvPr>
        </p:nvSpPr>
        <p:spPr/>
        <p:txBody>
          <a:bodyPr/>
          <a:lstStyle/>
          <a:p>
            <a:fld id="{FBC2B177-5E0B-40A9-BBBA-C800BBB6726E}" type="slidenum">
              <a:rPr lang="en-GB" smtClean="0"/>
              <a:t>5</a:t>
            </a:fld>
            <a:endParaRPr lang="en-GB"/>
          </a:p>
        </p:txBody>
      </p:sp>
    </p:spTree>
    <p:extLst>
      <p:ext uri="{BB962C8B-B14F-4D97-AF65-F5344CB8AC3E}">
        <p14:creationId xmlns:p14="http://schemas.microsoft.com/office/powerpoint/2010/main" val="3160141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Erikson has identified the early adolescence stage under the age of 7-11 with industry vs inferiority where the adolescents build up their self-confidence and mental stability about own self through performing their daily functions (Sanders, 2013). The children either gain confidence or lose confidence through comparing with others and if they see own self as competent one than perform functions like schoolwork, social activities or family functions etc. But if they feel inferior than they lose enthusiasm and lose willing of performing. In main adolescence stage under the age of 12-18, the adolescents face the psychological growth under identity vs confusion where they make themselves confused about their roles and contributions. They generate questions like “who am I” or “what I want in my life” and continuous ask themselves questions like these. Through conducting different self-experiment and implementing self-ideologies, the adolescents create their beliefs about themselves and gain senses of personal identity. the most significant fact is the growth of the thinking perspectives and the adolescents who can’t grow strong sense of personal identity or sense of inner thinking, face problems of losing self confidence in front of others or being weak for self-determination (Learning, 2020). And at the late adolescence stage under the age of later 18 or early adulthood, the adolescents grow the psychological development of intimacy vs isolation. In this stage, the adolescents who have been able to grow sense and self-determination are ready or become willing to get intimidated or to share life with others. And the adolescents who can’t build up enough inner sense and are confused about self-determination become lonely and unable to get intimidated which results in isolation. </a:t>
            </a:r>
            <a:endParaRPr lang="en-GB" dirty="0"/>
          </a:p>
        </p:txBody>
      </p:sp>
      <p:sp>
        <p:nvSpPr>
          <p:cNvPr id="4" name="Slide Number Placeholder 3"/>
          <p:cNvSpPr>
            <a:spLocks noGrp="1"/>
          </p:cNvSpPr>
          <p:nvPr>
            <p:ph type="sldNum" sz="quarter" idx="5"/>
          </p:nvPr>
        </p:nvSpPr>
        <p:spPr/>
        <p:txBody>
          <a:bodyPr/>
          <a:lstStyle/>
          <a:p>
            <a:fld id="{FBC2B177-5E0B-40A9-BBBA-C800BBB6726E}" type="slidenum">
              <a:rPr lang="en-GB" smtClean="0"/>
              <a:t>6</a:t>
            </a:fld>
            <a:endParaRPr lang="en-GB"/>
          </a:p>
        </p:txBody>
      </p:sp>
    </p:spTree>
    <p:extLst>
      <p:ext uri="{BB962C8B-B14F-4D97-AF65-F5344CB8AC3E}">
        <p14:creationId xmlns:p14="http://schemas.microsoft.com/office/powerpoint/2010/main" val="18200397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Jean Piaget has introduced a cognitive development theory of human lifespan which incudes the psychological development of the peoples in different ages. At first stage of sensorimotor child gain the sense of different object’s performances. In the pre-operational stage, the early late childhood exists where people gain thinking and language skills (Jacksonville, 2020). In early adolescence stage of concrete operation, the linear thinking abilities are acquired and from the adolescence stage people become formally operational and achieve own thinking power. </a:t>
            </a:r>
          </a:p>
        </p:txBody>
      </p:sp>
      <p:sp>
        <p:nvSpPr>
          <p:cNvPr id="4" name="Slide Number Placeholder 3"/>
          <p:cNvSpPr>
            <a:spLocks noGrp="1"/>
          </p:cNvSpPr>
          <p:nvPr>
            <p:ph type="sldNum" sz="quarter" idx="5"/>
          </p:nvPr>
        </p:nvSpPr>
        <p:spPr/>
        <p:txBody>
          <a:bodyPr/>
          <a:lstStyle/>
          <a:p>
            <a:fld id="{FBC2B177-5E0B-40A9-BBBA-C800BBB6726E}" type="slidenum">
              <a:rPr lang="en-GB" smtClean="0"/>
              <a:t>7</a:t>
            </a:fld>
            <a:endParaRPr lang="en-GB"/>
          </a:p>
        </p:txBody>
      </p:sp>
    </p:spTree>
    <p:extLst>
      <p:ext uri="{BB962C8B-B14F-4D97-AF65-F5344CB8AC3E}">
        <p14:creationId xmlns:p14="http://schemas.microsoft.com/office/powerpoint/2010/main" val="7847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early adolescence is under the age of 12 to 14 (</a:t>
            </a:r>
            <a:r>
              <a:rPr lang="en-US" dirty="0" err="1"/>
              <a:t>Cornock</a:t>
            </a:r>
            <a:r>
              <a:rPr lang="en-US" dirty="0"/>
              <a:t>, 2008) and the major patterns in adolescences are-</a:t>
            </a:r>
          </a:p>
          <a:p>
            <a:r>
              <a:rPr lang="en-US" dirty="0"/>
              <a:t>The adolescents begin to gain self-independence, Begin to think in more complex way which increases the intellectual abilities, Emphasize on creating new and close relationships and friendships, Increase the tendency of showing off, The body structures begin to grow</a:t>
            </a:r>
          </a:p>
          <a:p>
            <a:endParaRPr lang="en-GB" dirty="0"/>
          </a:p>
        </p:txBody>
      </p:sp>
      <p:sp>
        <p:nvSpPr>
          <p:cNvPr id="4" name="Slide Number Placeholder 3"/>
          <p:cNvSpPr>
            <a:spLocks noGrp="1"/>
          </p:cNvSpPr>
          <p:nvPr>
            <p:ph type="sldNum" sz="quarter" idx="5"/>
          </p:nvPr>
        </p:nvSpPr>
        <p:spPr/>
        <p:txBody>
          <a:bodyPr/>
          <a:lstStyle/>
          <a:p>
            <a:fld id="{FBC2B177-5E0B-40A9-BBBA-C800BBB6726E}" type="slidenum">
              <a:rPr lang="en-GB" smtClean="0"/>
              <a:t>8</a:t>
            </a:fld>
            <a:endParaRPr lang="en-GB"/>
          </a:p>
        </p:txBody>
      </p:sp>
    </p:spTree>
    <p:extLst>
      <p:ext uri="{BB962C8B-B14F-4D97-AF65-F5344CB8AC3E}">
        <p14:creationId xmlns:p14="http://schemas.microsoft.com/office/powerpoint/2010/main" val="1256933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early adolescence is under the age of 15 to 16 and the major patterns in adolescences are-</a:t>
            </a:r>
          </a:p>
          <a:p>
            <a:r>
              <a:rPr lang="en-US" dirty="0"/>
              <a:t>Develops self-involvement and self-conceptualization, Creates own body feelings or narcissism, Intellectual interests increase, Sexual passions arouse, Tends to follow role model, Moral controversies increase, Body heights and wights increase</a:t>
            </a:r>
          </a:p>
        </p:txBody>
      </p:sp>
      <p:sp>
        <p:nvSpPr>
          <p:cNvPr id="4" name="Slide Number Placeholder 3"/>
          <p:cNvSpPr>
            <a:spLocks noGrp="1"/>
          </p:cNvSpPr>
          <p:nvPr>
            <p:ph type="sldNum" sz="quarter" idx="5"/>
          </p:nvPr>
        </p:nvSpPr>
        <p:spPr/>
        <p:txBody>
          <a:bodyPr/>
          <a:lstStyle/>
          <a:p>
            <a:fld id="{FBC2B177-5E0B-40A9-BBBA-C800BBB6726E}" type="slidenum">
              <a:rPr lang="en-GB" smtClean="0"/>
              <a:t>9</a:t>
            </a:fld>
            <a:endParaRPr lang="en-GB"/>
          </a:p>
        </p:txBody>
      </p:sp>
    </p:spTree>
    <p:extLst>
      <p:ext uri="{BB962C8B-B14F-4D97-AF65-F5344CB8AC3E}">
        <p14:creationId xmlns:p14="http://schemas.microsoft.com/office/powerpoint/2010/main" val="36818416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t>The early adolescence is under the age of 17 to 19 and the major patterns in adolescences are-</a:t>
            </a:r>
          </a:p>
          <a:p>
            <a:r>
              <a:rPr lang="en-GB" noProof="0" dirty="0"/>
              <a:t>Sense of humour increase, Personal identity and personality strengthened, Self-decision making and self-reliance, Working habits increase, In depth thoughts about role in life generate (Bolton, 2014), Capabilities of sexual intercourse increase, Generate self esteem, Girls gain body development and boys continue to growing physically</a:t>
            </a:r>
          </a:p>
        </p:txBody>
      </p:sp>
      <p:sp>
        <p:nvSpPr>
          <p:cNvPr id="4" name="Slide Number Placeholder 3"/>
          <p:cNvSpPr>
            <a:spLocks noGrp="1"/>
          </p:cNvSpPr>
          <p:nvPr>
            <p:ph type="sldNum" sz="quarter" idx="5"/>
          </p:nvPr>
        </p:nvSpPr>
        <p:spPr/>
        <p:txBody>
          <a:bodyPr/>
          <a:lstStyle/>
          <a:p>
            <a:fld id="{FBC2B177-5E0B-40A9-BBBA-C800BBB6726E}" type="slidenum">
              <a:rPr lang="en-GB" smtClean="0"/>
              <a:t>10</a:t>
            </a:fld>
            <a:endParaRPr lang="en-GB"/>
          </a:p>
        </p:txBody>
      </p:sp>
    </p:spTree>
    <p:extLst>
      <p:ext uri="{BB962C8B-B14F-4D97-AF65-F5344CB8AC3E}">
        <p14:creationId xmlns:p14="http://schemas.microsoft.com/office/powerpoint/2010/main" val="3659283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Renata Arrington Sander an associate professor at Johns Hopkins University has publishes a research study on “Adolescent Psychosocial, Social, and Cognitive Development” in which he showed significant development areas in Adolescence life period. He mentioned the adolescence or also known as teenage is the traditional stage of human life cycle which exists between the ages of child hood and adulthood (The Lancet, 2019). The transformation of adolescence begins in later childhood and ends in early adulthood. The typical age period of adolescence is 13 to 19 but the physical and mental transformation of adolescence begins in earlier age like 9 to 11 and ends in later age like 20 or 21 even more later. The developments and distinctive physical and mental transformations in adolescence stage differs based on the traditional cultures and social aspects in different countries. The adolescence period is also represented as the age of beginning of puberty to legal adultery.</a:t>
            </a:r>
            <a:endParaRPr lang="en-GB" dirty="0"/>
          </a:p>
        </p:txBody>
      </p:sp>
      <p:sp>
        <p:nvSpPr>
          <p:cNvPr id="4" name="Slide Number Placeholder 3"/>
          <p:cNvSpPr>
            <a:spLocks noGrp="1"/>
          </p:cNvSpPr>
          <p:nvPr>
            <p:ph type="sldNum" sz="quarter" idx="5"/>
          </p:nvPr>
        </p:nvSpPr>
        <p:spPr/>
        <p:txBody>
          <a:bodyPr/>
          <a:lstStyle/>
          <a:p>
            <a:fld id="{FBC2B177-5E0B-40A9-BBBA-C800BBB6726E}" type="slidenum">
              <a:rPr lang="en-GB" smtClean="0"/>
              <a:t>11</a:t>
            </a:fld>
            <a:endParaRPr lang="en-GB"/>
          </a:p>
        </p:txBody>
      </p:sp>
    </p:spTree>
    <p:extLst>
      <p:ext uri="{BB962C8B-B14F-4D97-AF65-F5344CB8AC3E}">
        <p14:creationId xmlns:p14="http://schemas.microsoft.com/office/powerpoint/2010/main" val="22134207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noProof="0" dirty="0"/>
              <a:t>Martha Kirk Swartz is a higher professional in Paediatric nurse practitioner specialists have published different research articles for social and health care systems. In her article of “Social and Emotional Learning”, she presented arguments in favour of the need of social and emotional learning (Swartz, 2017). According to the research, during the child and adolescence period, peoples need to get acknowledged about the importance of social and emotional learning to build better social atmosphere. Moreover, the social and emotional learning creates the self and social awareness, and build integrated social relationships through growing effective self-management and decision-making skills and abilities.</a:t>
            </a:r>
          </a:p>
        </p:txBody>
      </p:sp>
      <p:sp>
        <p:nvSpPr>
          <p:cNvPr id="4" name="Slide Number Placeholder 3"/>
          <p:cNvSpPr>
            <a:spLocks noGrp="1"/>
          </p:cNvSpPr>
          <p:nvPr>
            <p:ph type="sldNum" sz="quarter" idx="5"/>
          </p:nvPr>
        </p:nvSpPr>
        <p:spPr/>
        <p:txBody>
          <a:bodyPr/>
          <a:lstStyle/>
          <a:p>
            <a:fld id="{FBC2B177-5E0B-40A9-BBBA-C800BBB6726E}" type="slidenum">
              <a:rPr lang="en-GB" smtClean="0"/>
              <a:t>12</a:t>
            </a:fld>
            <a:endParaRPr lang="en-GB"/>
          </a:p>
        </p:txBody>
      </p:sp>
    </p:spTree>
    <p:extLst>
      <p:ext uri="{BB962C8B-B14F-4D97-AF65-F5344CB8AC3E}">
        <p14:creationId xmlns:p14="http://schemas.microsoft.com/office/powerpoint/2010/main" val="4130101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6.jp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7.jpg"/></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4.png"/></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9.jpg"/></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10.jpg"/></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4.png"/></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2.jpg"/></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13.jpg"/></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1E892BF6-9ACE-4317-83E9-27CC430D48A3}" type="datetimeFigureOut">
              <a:rPr lang="en-GB" smtClean="0"/>
              <a:t>30/03/2020</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0AA5C82-5777-4CA2-9785-EAB3B6E1D5BB}"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9155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2BF6-9ACE-4317-83E9-27CC430D48A3}"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21064486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1E892BF6-9ACE-4317-83E9-27CC430D48A3}" type="datetimeFigureOut">
              <a:rPr lang="en-GB" smtClean="0"/>
              <a:t>30/03/2020</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0AA5C82-5777-4CA2-9785-EAB3B6E1D5BB}"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3198758772"/>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892BF6-9ACE-4317-83E9-27CC430D48A3}" type="datetimeFigureOut">
              <a:rPr lang="en-GB" smtClean="0"/>
              <a:t>30/03/2020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337532044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892BF6-9ACE-4317-83E9-27CC430D48A3}" type="datetimeFigureOut">
              <a:rPr lang="en-GB" smtClean="0"/>
              <a:t>30/03/2020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314885828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892BF6-9ACE-4317-83E9-27CC430D48A3}" type="datetimeFigureOut">
              <a:rPr lang="en-GB" smtClean="0"/>
              <a:t>30/03/2020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3816327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892BF6-9ACE-4317-83E9-27CC430D48A3}" type="datetimeFigureOut">
              <a:rPr lang="en-GB" smtClean="0"/>
              <a:t>30/03/2020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2941777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1E892BF6-9ACE-4317-83E9-27CC430D48A3}" type="datetimeFigureOut">
              <a:rPr lang="en-GB" smtClean="0"/>
              <a:t>30/03/2020</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70AA5C82-5777-4CA2-9785-EAB3B6E1D5BB}"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34985582"/>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1E892BF6-9ACE-4317-83E9-27CC430D48A3}" type="datetimeFigureOut">
              <a:rPr lang="en-GB" smtClean="0"/>
              <a:t>30/03/2020</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973973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2BF6-9ACE-4317-83E9-27CC430D48A3}"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29580196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892BF6-9ACE-4317-83E9-27CC430D48A3}" type="datetimeFigureOut">
              <a:rPr lang="en-GB" smtClean="0"/>
              <a:t>30/03/2020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AA5C82-5777-4CA2-9785-EAB3B6E1D5BB}" type="slidenum">
              <a:rPr lang="en-GB" smtClean="0"/>
              <a:t>‹#›</a:t>
            </a:fld>
            <a:endParaRPr lang="en-GB"/>
          </a:p>
        </p:txBody>
      </p:sp>
    </p:spTree>
    <p:extLst>
      <p:ext uri="{BB962C8B-B14F-4D97-AF65-F5344CB8AC3E}">
        <p14:creationId xmlns:p14="http://schemas.microsoft.com/office/powerpoint/2010/main" val="155679561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5633883" y="2635046"/>
            <a:ext cx="6558117" cy="2084439"/>
          </a:xfrm>
          <a:noFill/>
          <a:effectLst>
            <a:outerShdw blurRad="50800" dist="38100" dir="2700000" algn="tl" rotWithShape="0">
              <a:prstClr val="black">
                <a:alpha val="40000"/>
              </a:prstClr>
            </a:outerShdw>
          </a:effectLst>
        </p:spPr>
        <p:txBody>
          <a:bodyPr>
            <a:normAutofit/>
          </a:bodyPr>
          <a:lstStyle>
            <a:lvl1pPr algn="l">
              <a:defRPr sz="4800">
                <a:solidFill>
                  <a:srgbClr val="FA3600"/>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5643717" y="4862055"/>
            <a:ext cx="6548284" cy="904568"/>
          </a:xfrm>
        </p:spPr>
        <p:txBody>
          <a:bodyPr>
            <a:normAutofit/>
          </a:bodyPr>
          <a:lstStyle>
            <a:lvl1pPr marL="0" indent="0" algn="l">
              <a:buNone/>
              <a:defRPr sz="3733" b="0" i="0">
                <a:solidFill>
                  <a:srgbClr val="002060"/>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127808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52052" y="348275"/>
            <a:ext cx="10579507" cy="1018035"/>
          </a:xfrm>
        </p:spPr>
        <p:txBody>
          <a:bodyPr>
            <a:normAutofit/>
          </a:bodyPr>
          <a:lstStyle>
            <a:lvl1pPr algn="l">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68595" y="1651820"/>
            <a:ext cx="10972800" cy="4680155"/>
          </a:xfrm>
        </p:spPr>
        <p:txBody>
          <a:bodyPr/>
          <a:lstStyle>
            <a:lvl1pPr algn="l">
              <a:defRPr sz="3733">
                <a:solidFill>
                  <a:srgbClr val="002060"/>
                </a:solidFill>
              </a:defRPr>
            </a:lvl1pPr>
            <a:lvl2pPr algn="l">
              <a:defRPr>
                <a:solidFill>
                  <a:srgbClr val="002060"/>
                </a:solidFill>
              </a:defRPr>
            </a:lvl2pPr>
            <a:lvl3pPr algn="l">
              <a:defRPr>
                <a:solidFill>
                  <a:srgbClr val="002060"/>
                </a:solidFill>
              </a:defRPr>
            </a:lvl3pPr>
            <a:lvl4pPr algn="l">
              <a:defRPr>
                <a:solidFill>
                  <a:srgbClr val="002060"/>
                </a:solidFill>
              </a:defRPr>
            </a:lvl4pPr>
            <a:lvl5pPr algn="l">
              <a:defRPr>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57404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0499" y="581378"/>
            <a:ext cx="8425179" cy="967132"/>
          </a:xfrm>
        </p:spPr>
        <p:txBody>
          <a:bodyPr>
            <a:normAutofit/>
          </a:bodyPr>
          <a:lstStyle>
            <a:lvl1pPr algn="l">
              <a:defRPr sz="4800">
                <a:solidFill>
                  <a:srgbClr val="FA3600"/>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29264" y="1612488"/>
            <a:ext cx="8386917" cy="4678168"/>
          </a:xfrm>
        </p:spPr>
        <p:txBody>
          <a:bodyPr/>
          <a:lstStyle>
            <a:lvl1pPr>
              <a:defRPr sz="3733">
                <a:solidFill>
                  <a:srgbClr val="002060"/>
                </a:solidFill>
              </a:defRPr>
            </a:lvl1pPr>
            <a:lvl2pPr>
              <a:defRPr>
                <a:solidFill>
                  <a:srgbClr val="002060"/>
                </a:solidFill>
              </a:defRPr>
            </a:lvl2pPr>
            <a:lvl3pPr>
              <a:defRPr>
                <a:solidFill>
                  <a:srgbClr val="002060"/>
                </a:solidFill>
              </a:defRPr>
            </a:lvl3pPr>
            <a:lvl4pPr>
              <a:defRPr>
                <a:solidFill>
                  <a:srgbClr val="002060"/>
                </a:solidFill>
              </a:defRPr>
            </a:lvl4pPr>
            <a:lvl5pPr>
              <a:defRPr>
                <a:solidFill>
                  <a:srgbClr val="002060"/>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7039894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023325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593878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24232" y="204876"/>
            <a:ext cx="10596843" cy="1018033"/>
          </a:xfrm>
        </p:spPr>
        <p:txBody>
          <a:bodyPr>
            <a:normAutofit/>
          </a:bodyPr>
          <a:lstStyle>
            <a:lvl1pPr algn="l">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715839" y="1961549"/>
            <a:ext cx="5386917" cy="639763"/>
          </a:xfrm>
        </p:spPr>
        <p:txBody>
          <a:bodyPr anchor="b"/>
          <a:lstStyle>
            <a:lvl1pPr marL="0" indent="0" algn="ctr">
              <a:buNone/>
              <a:defRPr sz="3200" b="1">
                <a:solidFill>
                  <a:srgbClr val="002060"/>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715839" y="2591412"/>
            <a:ext cx="5386917" cy="3035059"/>
          </a:xfrm>
        </p:spPr>
        <p:txBody>
          <a:bodyPr/>
          <a:lstStyle>
            <a:lvl1pPr algn="ctr">
              <a:defRPr sz="3200">
                <a:solidFill>
                  <a:srgbClr val="002060"/>
                </a:solidFill>
              </a:defRPr>
            </a:lvl1pPr>
            <a:lvl2pPr algn="ctr">
              <a:defRPr sz="2667">
                <a:solidFill>
                  <a:srgbClr val="002060"/>
                </a:solidFill>
              </a:defRPr>
            </a:lvl2pPr>
            <a:lvl3pPr algn="ctr">
              <a:defRPr sz="2400">
                <a:solidFill>
                  <a:srgbClr val="002060"/>
                </a:solidFill>
              </a:defRPr>
            </a:lvl3pPr>
            <a:lvl4pPr algn="ctr">
              <a:defRPr sz="2133">
                <a:solidFill>
                  <a:srgbClr val="002060"/>
                </a:solidFill>
              </a:defRPr>
            </a:lvl4pPr>
            <a:lvl5pPr algn="ctr">
              <a:defRPr sz="2133">
                <a:solidFill>
                  <a:srgbClr val="002060"/>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96001" y="1961549"/>
            <a:ext cx="5389033" cy="639763"/>
          </a:xfrm>
        </p:spPr>
        <p:txBody>
          <a:bodyPr anchor="b"/>
          <a:lstStyle>
            <a:lvl1pPr marL="0" indent="0" algn="ctr">
              <a:buNone/>
              <a:defRPr sz="3200" b="1">
                <a:solidFill>
                  <a:srgbClr val="002060"/>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096001" y="2591412"/>
            <a:ext cx="5389033" cy="3035059"/>
          </a:xfrm>
        </p:spPr>
        <p:txBody>
          <a:bodyPr/>
          <a:lstStyle>
            <a:lvl1pPr algn="ctr">
              <a:defRPr sz="3200">
                <a:solidFill>
                  <a:srgbClr val="002060"/>
                </a:solidFill>
              </a:defRPr>
            </a:lvl1pPr>
            <a:lvl2pPr algn="ctr">
              <a:defRPr sz="2667">
                <a:solidFill>
                  <a:srgbClr val="002060"/>
                </a:solidFill>
              </a:defRPr>
            </a:lvl2pPr>
            <a:lvl3pPr algn="ctr">
              <a:defRPr sz="2400">
                <a:solidFill>
                  <a:srgbClr val="002060"/>
                </a:solidFill>
              </a:defRPr>
            </a:lvl3pPr>
            <a:lvl4pPr algn="ctr">
              <a:defRPr sz="2133">
                <a:solidFill>
                  <a:srgbClr val="002060"/>
                </a:solidFill>
              </a:defRPr>
            </a:lvl4pPr>
            <a:lvl5pPr algn="ctr">
              <a:defRPr sz="2133">
                <a:solidFill>
                  <a:srgbClr val="002060"/>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1246206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230111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5872697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72877075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929069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0041306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5077967" y="3101618"/>
            <a:ext cx="1951712" cy="70261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603378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219199" y="2723535"/>
            <a:ext cx="10343535" cy="2359739"/>
          </a:xfrm>
          <a:noFill/>
          <a:effectLst>
            <a:outerShdw blurRad="50800" dist="38100" dir="2700000" algn="tl" rotWithShape="0">
              <a:prstClr val="black">
                <a:alpha val="40000"/>
              </a:prstClr>
            </a:outerShdw>
          </a:effectLst>
        </p:spPr>
        <p:txBody>
          <a:bodyPr>
            <a:normAutofit/>
          </a:bodyPr>
          <a:lstStyle>
            <a:lvl1pPr algn="l">
              <a:defRPr sz="48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1209368" y="5083273"/>
            <a:ext cx="10373032" cy="904568"/>
          </a:xfrm>
        </p:spPr>
        <p:txBody>
          <a:bodyPr>
            <a:normAutofit/>
          </a:bodyPr>
          <a:lstStyle>
            <a:lvl1pPr marL="0" indent="0" algn="l">
              <a:buNone/>
              <a:defRPr sz="3733" b="0" i="0">
                <a:solidFill>
                  <a:schemeClr val="tx2">
                    <a:lumMod val="60000"/>
                    <a:lumOff val="40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7571632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48925" y="249956"/>
            <a:ext cx="11012131" cy="1018035"/>
          </a:xfrm>
        </p:spPr>
        <p:txBody>
          <a:bodyPr>
            <a:normAutofit/>
          </a:bodyPr>
          <a:lstStyle>
            <a:lvl1pPr algn="l">
              <a:defRPr sz="4800" baseline="0">
                <a:solidFill>
                  <a:schemeClr val="tx2">
                    <a:lumMod val="60000"/>
                    <a:lumOff val="4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18285" y="1484671"/>
            <a:ext cx="10994760" cy="4886629"/>
          </a:xfrm>
        </p:spPr>
        <p:txBody>
          <a:bodyPr/>
          <a:lstStyle>
            <a:lvl1pPr algn="l">
              <a:defRPr sz="3733">
                <a:solidFill>
                  <a:schemeClr val="tx1"/>
                </a:solidFill>
              </a:defRPr>
            </a:lvl1pPr>
            <a:lvl2pPr algn="l">
              <a:defRPr>
                <a:solidFill>
                  <a:schemeClr val="tx1"/>
                </a:solidFill>
              </a:defRPr>
            </a:lvl2pPr>
            <a:lvl3pPr algn="l">
              <a:defRPr>
                <a:solidFill>
                  <a:schemeClr val="tx1"/>
                </a:solidFill>
              </a:defRPr>
            </a:lvl3pPr>
            <a:lvl4pPr algn="l">
              <a:defRPr>
                <a:solidFill>
                  <a:schemeClr val="tx1"/>
                </a:solidFill>
              </a:defRPr>
            </a:lvl4pPr>
            <a:lvl5pPr algn="l">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569448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13422" y="542050"/>
            <a:ext cx="9211316" cy="967132"/>
          </a:xfrm>
        </p:spPr>
        <p:txBody>
          <a:bodyPr>
            <a:normAutofit/>
          </a:bodyPr>
          <a:lstStyle>
            <a:lvl1pPr algn="l">
              <a:defRPr sz="4800">
                <a:solidFill>
                  <a:schemeClr val="tx2">
                    <a:lumMod val="60000"/>
                    <a:lumOff val="4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09599" y="1524001"/>
            <a:ext cx="9242324" cy="4727329"/>
          </a:xfrm>
        </p:spPr>
        <p:txBody>
          <a:bodyPr/>
          <a:lstStyle>
            <a:lvl1pPr>
              <a:defRPr sz="3733">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76534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975368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5841080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00425" y="244208"/>
            <a:ext cx="10791153" cy="1018033"/>
          </a:xfrm>
        </p:spPr>
        <p:txBody>
          <a:bodyPr>
            <a:normAutofit/>
          </a:bodyPr>
          <a:lstStyle>
            <a:lvl1pPr algn="l">
              <a:defRPr sz="4800" baseline="0">
                <a:solidFill>
                  <a:schemeClr val="tx2">
                    <a:lumMod val="60000"/>
                    <a:lumOff val="40000"/>
                  </a:schemeClr>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696175" y="1981203"/>
            <a:ext cx="5386917" cy="639763"/>
          </a:xfrm>
        </p:spPr>
        <p:txBody>
          <a:bodyPr anchor="b"/>
          <a:lstStyle>
            <a:lvl1pPr marL="0" indent="0" algn="ctr">
              <a:buNone/>
              <a:defRPr sz="3200" b="1">
                <a:solidFill>
                  <a:schemeClr val="tx1"/>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696175" y="2611065"/>
            <a:ext cx="5386917" cy="3035059"/>
          </a:xfrm>
        </p:spPr>
        <p:txBody>
          <a:bodyPr/>
          <a:lstStyle>
            <a:lvl1pPr algn="ctr">
              <a:defRPr sz="3200">
                <a:solidFill>
                  <a:schemeClr val="tx1"/>
                </a:solidFill>
              </a:defRPr>
            </a:lvl1pPr>
            <a:lvl2pPr algn="ctr">
              <a:defRPr sz="2667">
                <a:solidFill>
                  <a:schemeClr val="tx1"/>
                </a:solidFill>
              </a:defRPr>
            </a:lvl2pPr>
            <a:lvl3pPr algn="ctr">
              <a:defRPr sz="2400">
                <a:solidFill>
                  <a:schemeClr val="tx1"/>
                </a:solidFill>
              </a:defRPr>
            </a:lvl3pPr>
            <a:lvl4pPr algn="ctr">
              <a:defRPr sz="2133">
                <a:solidFill>
                  <a:schemeClr val="tx1"/>
                </a:solidFill>
              </a:defRPr>
            </a:lvl4pPr>
            <a:lvl5pPr algn="ctr">
              <a:defRPr sz="2133">
                <a:solidFill>
                  <a:schemeClr val="tx1"/>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76337" y="1981203"/>
            <a:ext cx="5389033" cy="639763"/>
          </a:xfrm>
        </p:spPr>
        <p:txBody>
          <a:bodyPr anchor="b"/>
          <a:lstStyle>
            <a:lvl1pPr marL="0" indent="0" algn="ctr">
              <a:buNone/>
              <a:defRPr sz="3200" b="1">
                <a:solidFill>
                  <a:schemeClr val="tx1"/>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076337" y="2611065"/>
            <a:ext cx="5389033" cy="3035059"/>
          </a:xfrm>
        </p:spPr>
        <p:txBody>
          <a:bodyPr/>
          <a:lstStyle>
            <a:lvl1pPr algn="ctr">
              <a:defRPr sz="3200">
                <a:solidFill>
                  <a:schemeClr val="tx1"/>
                </a:solidFill>
              </a:defRPr>
            </a:lvl1pPr>
            <a:lvl2pPr algn="ctr">
              <a:defRPr sz="2667">
                <a:solidFill>
                  <a:schemeClr val="tx1"/>
                </a:solidFill>
              </a:defRPr>
            </a:lvl2pPr>
            <a:lvl3pPr algn="ctr">
              <a:defRPr sz="2400">
                <a:solidFill>
                  <a:schemeClr val="tx1"/>
                </a:solidFill>
              </a:defRPr>
            </a:lvl3pPr>
            <a:lvl4pPr algn="ctr">
              <a:defRPr sz="2133">
                <a:solidFill>
                  <a:schemeClr val="tx1"/>
                </a:solidFill>
              </a:defRPr>
            </a:lvl4pPr>
            <a:lvl5pPr algn="ctr">
              <a:defRPr sz="2133">
                <a:solidFill>
                  <a:schemeClr val="tx1"/>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8385935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75966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99493564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5701044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7156576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83060369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5077967" y="3101618"/>
            <a:ext cx="1951712" cy="70261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745851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78597" y="3224980"/>
            <a:ext cx="10652964" cy="2192595"/>
          </a:xfrm>
          <a:noFill/>
          <a:effectLst>
            <a:outerShdw blurRad="50800" dist="38100" dir="2700000" algn="tl" rotWithShape="0">
              <a:prstClr val="black">
                <a:alpha val="40000"/>
              </a:prstClr>
            </a:outerShdw>
          </a:effectLst>
        </p:spPr>
        <p:txBody>
          <a:bodyPr>
            <a:normAutofit/>
          </a:bodyPr>
          <a:lstStyle>
            <a:lvl1pPr algn="r">
              <a:defRPr sz="48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968770" y="5417587"/>
            <a:ext cx="10633977" cy="914388"/>
          </a:xfrm>
        </p:spPr>
        <p:txBody>
          <a:bodyPr>
            <a:normAutofit/>
          </a:bodyPr>
          <a:lstStyle>
            <a:lvl1pPr marL="0" indent="0" algn="r">
              <a:buNone/>
              <a:defRPr sz="3733" b="0" i="0">
                <a:solidFill>
                  <a:schemeClr val="bg1"/>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91927923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78956" y="485925"/>
            <a:ext cx="10994760" cy="1018035"/>
          </a:xfrm>
        </p:spPr>
        <p:txBody>
          <a:bodyPr>
            <a:normAutofit/>
          </a:bodyPr>
          <a:lstStyle>
            <a:lvl1pPr algn="r">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569124" y="1838633"/>
            <a:ext cx="10994760" cy="4562167"/>
          </a:xfrm>
        </p:spPr>
        <p:txBody>
          <a:bodyPr/>
          <a:lstStyle>
            <a:lvl1pPr algn="l">
              <a:defRPr sz="3733">
                <a:solidFill>
                  <a:schemeClr val="bg1"/>
                </a:solidFill>
              </a:defRPr>
            </a:lvl1pPr>
            <a:lvl2pPr algn="l">
              <a:defRPr>
                <a:solidFill>
                  <a:schemeClr val="bg1"/>
                </a:solidFill>
              </a:defRPr>
            </a:lvl2pPr>
            <a:lvl3pPr algn="l">
              <a:defRPr>
                <a:solidFill>
                  <a:schemeClr val="bg1"/>
                </a:solidFill>
              </a:defRPr>
            </a:lvl3pPr>
            <a:lvl4pPr algn="l">
              <a:defRPr>
                <a:solidFill>
                  <a:schemeClr val="bg1"/>
                </a:solidFill>
              </a:defRPr>
            </a:lvl4pPr>
            <a:lvl5pPr algn="l">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763857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33037" y="620707"/>
            <a:ext cx="8939532" cy="967132"/>
          </a:xfrm>
        </p:spPr>
        <p:txBody>
          <a:bodyPr>
            <a:normAutofit/>
          </a:bodyPr>
          <a:lstStyle>
            <a:lvl1pPr algn="l">
              <a:defRPr sz="4800">
                <a:solidFill>
                  <a:srgbClr val="007033"/>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2633037" y="1638741"/>
            <a:ext cx="8939532" cy="4681415"/>
          </a:xfrm>
        </p:spPr>
        <p:txBody>
          <a:bodyPr/>
          <a:lstStyle>
            <a:lvl1pPr>
              <a:defRPr sz="3733">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1827374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900364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5359728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20088" y="372025"/>
            <a:ext cx="10791153" cy="1018033"/>
          </a:xfrm>
        </p:spPr>
        <p:txBody>
          <a:bodyPr>
            <a:normAutofit/>
          </a:bodyPr>
          <a:lstStyle>
            <a:lvl1pPr algn="r">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715839" y="2128713"/>
            <a:ext cx="5386917" cy="639763"/>
          </a:xfrm>
        </p:spPr>
        <p:txBody>
          <a:bodyPr anchor="b"/>
          <a:lstStyle>
            <a:lvl1pPr marL="0" indent="0" algn="ctr">
              <a:buNone/>
              <a:defRPr sz="3200" b="1">
                <a:solidFill>
                  <a:schemeClr val="bg1"/>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715839" y="2758576"/>
            <a:ext cx="5386917" cy="3035059"/>
          </a:xfrm>
        </p:spPr>
        <p:txBody>
          <a:bodyPr/>
          <a:lstStyle>
            <a:lvl1pPr algn="ctr">
              <a:defRPr sz="3200">
                <a:solidFill>
                  <a:schemeClr val="bg1"/>
                </a:solidFill>
              </a:defRPr>
            </a:lvl1pPr>
            <a:lvl2pPr algn="ctr">
              <a:defRPr sz="2667">
                <a:solidFill>
                  <a:schemeClr val="bg1"/>
                </a:solidFill>
              </a:defRPr>
            </a:lvl2pPr>
            <a:lvl3pPr algn="ctr">
              <a:defRPr sz="2400">
                <a:solidFill>
                  <a:schemeClr val="bg1"/>
                </a:solidFill>
              </a:defRPr>
            </a:lvl3pPr>
            <a:lvl4pPr algn="ctr">
              <a:defRPr sz="2133">
                <a:solidFill>
                  <a:schemeClr val="bg1"/>
                </a:solidFill>
              </a:defRPr>
            </a:lvl4pPr>
            <a:lvl5pPr algn="ctr">
              <a:defRPr sz="2133">
                <a:solidFill>
                  <a:schemeClr val="bg1"/>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96001" y="2128713"/>
            <a:ext cx="5389033" cy="639763"/>
          </a:xfrm>
        </p:spPr>
        <p:txBody>
          <a:bodyPr anchor="b"/>
          <a:lstStyle>
            <a:lvl1pPr marL="0" indent="0" algn="ctr">
              <a:buNone/>
              <a:defRPr sz="3200" b="1">
                <a:solidFill>
                  <a:schemeClr val="bg1"/>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096001" y="2758576"/>
            <a:ext cx="5389033" cy="3035059"/>
          </a:xfrm>
        </p:spPr>
        <p:txBody>
          <a:bodyPr/>
          <a:lstStyle>
            <a:lvl1pPr algn="ctr">
              <a:defRPr sz="3200">
                <a:solidFill>
                  <a:schemeClr val="bg1"/>
                </a:solidFill>
              </a:defRPr>
            </a:lvl1pPr>
            <a:lvl2pPr algn="ctr">
              <a:defRPr sz="2667">
                <a:solidFill>
                  <a:schemeClr val="bg1"/>
                </a:solidFill>
              </a:defRPr>
            </a:lvl2pPr>
            <a:lvl3pPr algn="ctr">
              <a:defRPr sz="2400">
                <a:solidFill>
                  <a:schemeClr val="bg1"/>
                </a:solidFill>
              </a:defRPr>
            </a:lvl3pPr>
            <a:lvl4pPr algn="ctr">
              <a:defRPr sz="2133">
                <a:solidFill>
                  <a:schemeClr val="bg1"/>
                </a:solidFill>
              </a:defRPr>
            </a:lvl4pPr>
            <a:lvl5pPr algn="ctr">
              <a:defRPr sz="2133">
                <a:solidFill>
                  <a:schemeClr val="bg1"/>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7934171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69713836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0954294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029873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73922946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41998623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5077967" y="3101618"/>
            <a:ext cx="1951712" cy="70261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37056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619431" y="4267201"/>
            <a:ext cx="6558117" cy="2084439"/>
          </a:xfrm>
          <a:noFill/>
          <a:effectLst>
            <a:outerShdw blurRad="50800" dist="38100" dir="2700000" algn="tl" rotWithShape="0">
              <a:prstClr val="black">
                <a:alpha val="40000"/>
              </a:prstClr>
            </a:outerShdw>
          </a:effectLst>
        </p:spPr>
        <p:txBody>
          <a:bodyPr>
            <a:normAutofit/>
          </a:bodyPr>
          <a:lstStyle>
            <a:lvl1pPr algn="l">
              <a:defRPr sz="4800">
                <a:solidFill>
                  <a:schemeClr val="bg1"/>
                </a:solidFill>
              </a:defRPr>
            </a:lvl1pPr>
          </a:lstStyle>
          <a:p>
            <a:r>
              <a:rPr lang="en-US" dirty="0"/>
              <a:t>Click to edit </a:t>
            </a:r>
            <a:br>
              <a:rPr lang="en-US" dirty="0"/>
            </a:br>
            <a:r>
              <a:rPr lang="en-US" dirty="0"/>
              <a:t>Master title style</a:t>
            </a:r>
          </a:p>
        </p:txBody>
      </p:sp>
      <p:sp>
        <p:nvSpPr>
          <p:cNvPr id="3" name="Subtitle 2"/>
          <p:cNvSpPr>
            <a:spLocks noGrp="1"/>
          </p:cNvSpPr>
          <p:nvPr>
            <p:ph type="subTitle" idx="1"/>
          </p:nvPr>
        </p:nvSpPr>
        <p:spPr>
          <a:xfrm>
            <a:off x="5034117" y="5422493"/>
            <a:ext cx="6548284" cy="904568"/>
          </a:xfrm>
        </p:spPr>
        <p:txBody>
          <a:bodyPr>
            <a:normAutofit/>
          </a:bodyPr>
          <a:lstStyle>
            <a:lvl1pPr marL="0" indent="0" algn="l">
              <a:buNone/>
              <a:defRPr sz="3733" b="0" i="0">
                <a:solidFill>
                  <a:schemeClr val="tx2">
                    <a:lumMod val="50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703778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68595" y="574416"/>
            <a:ext cx="10579507" cy="1018035"/>
          </a:xfrm>
        </p:spPr>
        <p:txBody>
          <a:bodyPr>
            <a:normAutofit/>
          </a:bodyPr>
          <a:lstStyle>
            <a:lvl1pPr algn="l">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668595" y="1651820"/>
            <a:ext cx="10972800" cy="4680155"/>
          </a:xfrm>
        </p:spPr>
        <p:txBody>
          <a:bodyPr/>
          <a:lstStyle>
            <a:lvl1pPr algn="l">
              <a:defRPr sz="3733">
                <a:solidFill>
                  <a:schemeClr val="tx2">
                    <a:lumMod val="50000"/>
                  </a:schemeClr>
                </a:solidFill>
              </a:defRPr>
            </a:lvl1pPr>
            <a:lvl2pPr algn="l">
              <a:defRPr>
                <a:solidFill>
                  <a:schemeClr val="tx2">
                    <a:lumMod val="50000"/>
                  </a:schemeClr>
                </a:solidFill>
              </a:defRPr>
            </a:lvl2pPr>
            <a:lvl3pPr algn="l">
              <a:defRPr>
                <a:solidFill>
                  <a:schemeClr val="tx2">
                    <a:lumMod val="50000"/>
                  </a:schemeClr>
                </a:solidFill>
              </a:defRPr>
            </a:lvl3pPr>
            <a:lvl4pPr algn="l">
              <a:defRPr>
                <a:solidFill>
                  <a:schemeClr val="tx2">
                    <a:lumMod val="50000"/>
                  </a:schemeClr>
                </a:solidFill>
              </a:defRPr>
            </a:lvl4pPr>
            <a:lvl5pPr algn="l">
              <a:defRPr>
                <a:solidFill>
                  <a:schemeClr val="tx2">
                    <a:lumMod val="5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6933854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621266" y="561713"/>
            <a:ext cx="8000463" cy="967132"/>
          </a:xfrm>
        </p:spPr>
        <p:txBody>
          <a:bodyPr>
            <a:normAutofit/>
          </a:bodyPr>
          <a:lstStyle>
            <a:lvl1pPr algn="l">
              <a:defRPr sz="4800">
                <a:solidFill>
                  <a:srgbClr val="E65065"/>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Content Placeholder 2"/>
          <p:cNvSpPr>
            <a:spLocks noGrp="1"/>
          </p:cNvSpPr>
          <p:nvPr>
            <p:ph idx="1"/>
          </p:nvPr>
        </p:nvSpPr>
        <p:spPr>
          <a:xfrm>
            <a:off x="3628103" y="1592823"/>
            <a:ext cx="7964131" cy="4678168"/>
          </a:xfrm>
        </p:spPr>
        <p:txBody>
          <a:bodyPr/>
          <a:lstStyle>
            <a:lvl1pPr>
              <a:defRPr sz="3733">
                <a:solidFill>
                  <a:schemeClr val="tx2">
                    <a:lumMod val="50000"/>
                  </a:schemeClr>
                </a:solidFill>
              </a:defRPr>
            </a:lvl1pPr>
            <a:lvl2pPr>
              <a:defRPr>
                <a:solidFill>
                  <a:schemeClr val="tx2">
                    <a:lumMod val="50000"/>
                  </a:schemeClr>
                </a:solidFill>
              </a:defRPr>
            </a:lvl2pPr>
            <a:lvl3pPr>
              <a:defRPr>
                <a:solidFill>
                  <a:schemeClr val="tx2">
                    <a:lumMod val="50000"/>
                  </a:schemeClr>
                </a:solidFill>
              </a:defRPr>
            </a:lvl3pPr>
            <a:lvl4pPr>
              <a:defRPr>
                <a:solidFill>
                  <a:schemeClr val="tx2">
                    <a:lumMod val="50000"/>
                  </a:schemeClr>
                </a:solidFill>
              </a:defRPr>
            </a:lvl4pPr>
            <a:lvl5pPr>
              <a:defRPr>
                <a:solidFill>
                  <a:schemeClr val="tx2">
                    <a:lumMod val="50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67142161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3"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85" indent="0">
              <a:buNone/>
              <a:defRPr sz="2400">
                <a:solidFill>
                  <a:schemeClr val="tx1">
                    <a:tint val="75000"/>
                  </a:schemeClr>
                </a:solidFill>
              </a:defRPr>
            </a:lvl2pPr>
            <a:lvl3pPr marL="1219170" indent="0">
              <a:buNone/>
              <a:defRPr sz="2133">
                <a:solidFill>
                  <a:schemeClr val="tx1">
                    <a:tint val="75000"/>
                  </a:schemeClr>
                </a:solidFill>
              </a:defRPr>
            </a:lvl3pPr>
            <a:lvl4pPr marL="1828754" indent="0">
              <a:buNone/>
              <a:defRPr sz="1867">
                <a:solidFill>
                  <a:schemeClr val="tx1">
                    <a:tint val="75000"/>
                  </a:schemeClr>
                </a:solidFill>
              </a:defRPr>
            </a:lvl4pPr>
            <a:lvl5pPr marL="2438339" indent="0">
              <a:buNone/>
              <a:defRPr sz="1867">
                <a:solidFill>
                  <a:schemeClr val="tx1">
                    <a:tint val="75000"/>
                  </a:schemeClr>
                </a:solidFill>
              </a:defRPr>
            </a:lvl5pPr>
            <a:lvl6pPr marL="3047924" indent="0">
              <a:buNone/>
              <a:defRPr sz="1867">
                <a:solidFill>
                  <a:schemeClr val="tx1">
                    <a:tint val="75000"/>
                  </a:schemeClr>
                </a:solidFill>
              </a:defRPr>
            </a:lvl6pPr>
            <a:lvl7pPr marL="3657509" indent="0">
              <a:buNone/>
              <a:defRPr sz="1867">
                <a:solidFill>
                  <a:schemeClr val="tx1">
                    <a:tint val="75000"/>
                  </a:schemeClr>
                </a:solidFill>
              </a:defRPr>
            </a:lvl7pPr>
            <a:lvl8pPr marL="4267093" indent="0">
              <a:buNone/>
              <a:defRPr sz="1867">
                <a:solidFill>
                  <a:schemeClr val="tx1">
                    <a:tint val="75000"/>
                  </a:schemeClr>
                </a:solidFill>
              </a:defRPr>
            </a:lvl8pPr>
            <a:lvl9pPr marL="4876678" indent="0">
              <a:buNone/>
              <a:defRPr sz="1867">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47718694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332277593"/>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17753" y="952128"/>
            <a:ext cx="10596843" cy="1018033"/>
          </a:xfrm>
        </p:spPr>
        <p:txBody>
          <a:bodyPr>
            <a:normAutofit/>
          </a:bodyPr>
          <a:lstStyle>
            <a:lvl1pPr algn="l">
              <a:defRPr sz="4800" baseline="0">
                <a:solidFill>
                  <a:schemeClr val="bg1"/>
                </a:solidFill>
                <a:effectLst>
                  <a:outerShdw blurRad="50800" dist="38100" dir="2700000" algn="tl" rotWithShape="0">
                    <a:prstClr val="black">
                      <a:alpha val="40000"/>
                    </a:prstClr>
                  </a:outerShdw>
                </a:effectLst>
              </a:defRPr>
            </a:lvl1pPr>
          </a:lstStyle>
          <a:p>
            <a:r>
              <a:rPr lang="en-US" dirty="0"/>
              <a:t>Click to edit Master title style</a:t>
            </a:r>
          </a:p>
        </p:txBody>
      </p:sp>
      <p:sp>
        <p:nvSpPr>
          <p:cNvPr id="3" name="Text Placeholder 2"/>
          <p:cNvSpPr>
            <a:spLocks noGrp="1"/>
          </p:cNvSpPr>
          <p:nvPr>
            <p:ph type="body" idx="1"/>
          </p:nvPr>
        </p:nvSpPr>
        <p:spPr>
          <a:xfrm>
            <a:off x="715839" y="2128693"/>
            <a:ext cx="5386917" cy="639763"/>
          </a:xfrm>
        </p:spPr>
        <p:txBody>
          <a:bodyPr anchor="b"/>
          <a:lstStyle>
            <a:lvl1pPr marL="0" indent="0" algn="ctr">
              <a:buNone/>
              <a:defRPr sz="3200" b="1">
                <a:solidFill>
                  <a:schemeClr val="tx2">
                    <a:lumMod val="50000"/>
                  </a:schemeClr>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4" name="Content Placeholder 3"/>
          <p:cNvSpPr>
            <a:spLocks noGrp="1"/>
          </p:cNvSpPr>
          <p:nvPr>
            <p:ph sz="half" idx="2"/>
          </p:nvPr>
        </p:nvSpPr>
        <p:spPr>
          <a:xfrm>
            <a:off x="715839" y="2758556"/>
            <a:ext cx="5386917" cy="3035059"/>
          </a:xfrm>
        </p:spPr>
        <p:txBody>
          <a:bodyPr/>
          <a:lstStyle>
            <a:lvl1pPr algn="ctr">
              <a:defRPr sz="3200">
                <a:solidFill>
                  <a:schemeClr val="tx2">
                    <a:lumMod val="50000"/>
                  </a:schemeClr>
                </a:solidFill>
              </a:defRPr>
            </a:lvl1pPr>
            <a:lvl2pPr algn="ctr">
              <a:defRPr sz="2667">
                <a:solidFill>
                  <a:schemeClr val="tx2">
                    <a:lumMod val="50000"/>
                  </a:schemeClr>
                </a:solidFill>
              </a:defRPr>
            </a:lvl2pPr>
            <a:lvl3pPr algn="ctr">
              <a:defRPr sz="2400">
                <a:solidFill>
                  <a:schemeClr val="tx2">
                    <a:lumMod val="50000"/>
                  </a:schemeClr>
                </a:solidFill>
              </a:defRPr>
            </a:lvl3pPr>
            <a:lvl4pPr algn="ctr">
              <a:defRPr sz="2133">
                <a:solidFill>
                  <a:schemeClr val="tx2">
                    <a:lumMod val="50000"/>
                  </a:schemeClr>
                </a:solidFill>
              </a:defRPr>
            </a:lvl4pPr>
            <a:lvl5pPr algn="ctr">
              <a:defRPr sz="2133">
                <a:solidFill>
                  <a:schemeClr val="tx2">
                    <a:lumMod val="50000"/>
                  </a:schemeClr>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96001" y="2128693"/>
            <a:ext cx="5389033" cy="639763"/>
          </a:xfrm>
        </p:spPr>
        <p:txBody>
          <a:bodyPr anchor="b"/>
          <a:lstStyle>
            <a:lvl1pPr marL="0" indent="0" algn="ctr">
              <a:buNone/>
              <a:defRPr sz="3200" b="1">
                <a:solidFill>
                  <a:schemeClr val="tx2">
                    <a:lumMod val="50000"/>
                  </a:schemeClr>
                </a:solidFill>
              </a:defRPr>
            </a:lvl1pPr>
            <a:lvl2pPr marL="609585" indent="0">
              <a:buNone/>
              <a:defRPr sz="2667" b="1"/>
            </a:lvl2pPr>
            <a:lvl3pPr marL="1219170" indent="0">
              <a:buNone/>
              <a:defRPr sz="2400" b="1"/>
            </a:lvl3pPr>
            <a:lvl4pPr marL="1828754" indent="0">
              <a:buNone/>
              <a:defRPr sz="2133" b="1"/>
            </a:lvl4pPr>
            <a:lvl5pPr marL="2438339" indent="0">
              <a:buNone/>
              <a:defRPr sz="2133" b="1"/>
            </a:lvl5pPr>
            <a:lvl6pPr marL="3047924" indent="0">
              <a:buNone/>
              <a:defRPr sz="2133" b="1"/>
            </a:lvl6pPr>
            <a:lvl7pPr marL="3657509" indent="0">
              <a:buNone/>
              <a:defRPr sz="2133" b="1"/>
            </a:lvl7pPr>
            <a:lvl8pPr marL="4267093" indent="0">
              <a:buNone/>
              <a:defRPr sz="2133" b="1"/>
            </a:lvl8pPr>
            <a:lvl9pPr marL="4876678" indent="0">
              <a:buNone/>
              <a:defRPr sz="2133" b="1"/>
            </a:lvl9pPr>
          </a:lstStyle>
          <a:p>
            <a:pPr lvl="0"/>
            <a:r>
              <a:rPr lang="en-US" dirty="0"/>
              <a:t>Click to edit Master text styles</a:t>
            </a:r>
          </a:p>
        </p:txBody>
      </p:sp>
      <p:sp>
        <p:nvSpPr>
          <p:cNvPr id="6" name="Content Placeholder 5"/>
          <p:cNvSpPr>
            <a:spLocks noGrp="1"/>
          </p:cNvSpPr>
          <p:nvPr>
            <p:ph sz="quarter" idx="4"/>
          </p:nvPr>
        </p:nvSpPr>
        <p:spPr>
          <a:xfrm>
            <a:off x="6096001" y="2758556"/>
            <a:ext cx="5389033" cy="3035059"/>
          </a:xfrm>
        </p:spPr>
        <p:txBody>
          <a:bodyPr/>
          <a:lstStyle>
            <a:lvl1pPr algn="ctr">
              <a:defRPr sz="3200">
                <a:solidFill>
                  <a:schemeClr val="tx2">
                    <a:lumMod val="50000"/>
                  </a:schemeClr>
                </a:solidFill>
              </a:defRPr>
            </a:lvl1pPr>
            <a:lvl2pPr algn="ctr">
              <a:defRPr sz="2667">
                <a:solidFill>
                  <a:schemeClr val="tx2">
                    <a:lumMod val="50000"/>
                  </a:schemeClr>
                </a:solidFill>
              </a:defRPr>
            </a:lvl2pPr>
            <a:lvl3pPr algn="ctr">
              <a:defRPr sz="2400">
                <a:solidFill>
                  <a:schemeClr val="tx2">
                    <a:lumMod val="50000"/>
                  </a:schemeClr>
                </a:solidFill>
              </a:defRPr>
            </a:lvl3pPr>
            <a:lvl4pPr algn="ctr">
              <a:defRPr sz="2133">
                <a:solidFill>
                  <a:schemeClr val="tx2">
                    <a:lumMod val="50000"/>
                  </a:schemeClr>
                </a:solidFill>
              </a:defRPr>
            </a:lvl4pPr>
            <a:lvl5pPr algn="ctr">
              <a:defRPr sz="2133">
                <a:solidFill>
                  <a:schemeClr val="tx2">
                    <a:lumMod val="50000"/>
                  </a:schemeClr>
                </a:solidFill>
              </a:defRPr>
            </a:lvl5pPr>
            <a:lvl6pPr>
              <a:defRPr sz="2133"/>
            </a:lvl6pPr>
            <a:lvl7pPr>
              <a:defRPr sz="2133"/>
            </a:lvl7pPr>
            <a:lvl8pPr>
              <a:defRPr sz="2133"/>
            </a:lvl8pPr>
            <a:lvl9pPr>
              <a:defRPr sz="2133"/>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3074F12-AA26-4AC8-9962-C36BB8F32554}" type="datetimeFigureOut">
              <a:rPr lang="en-US" smtClean="0"/>
              <a:pPr/>
              <a:t>3/30/20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80328551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074F12-AA26-4AC8-9962-C36BB8F32554}" type="datetimeFigureOut">
              <a:rPr lang="en-US" smtClean="0"/>
              <a:pPr/>
              <a:t>3/30/20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229612872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3/30/20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500337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2" y="273049"/>
            <a:ext cx="4011084" cy="1162051"/>
          </a:xfrm>
        </p:spPr>
        <p:txBody>
          <a:bodyPr anchor="b"/>
          <a:lstStyle>
            <a:lvl1pPr algn="l">
              <a:defRPr sz="2667" b="1"/>
            </a:lvl1pPr>
          </a:lstStyle>
          <a:p>
            <a:r>
              <a:rPr lang="en-US"/>
              <a:t>Click to edit Master title style</a:t>
            </a:r>
          </a:p>
        </p:txBody>
      </p:sp>
      <p:sp>
        <p:nvSpPr>
          <p:cNvPr id="3" name="Content Placeholder 2"/>
          <p:cNvSpPr>
            <a:spLocks noGrp="1"/>
          </p:cNvSpPr>
          <p:nvPr>
            <p:ph idx="1"/>
          </p:nvPr>
        </p:nvSpPr>
        <p:spPr>
          <a:xfrm>
            <a:off x="4766733" y="273052"/>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2" y="1435102"/>
            <a:ext cx="4011084" cy="46910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1790653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9"/>
          </a:xfrm>
        </p:spPr>
        <p:txBody>
          <a:bodyPr anchor="b"/>
          <a:lstStyle>
            <a:lvl1pPr algn="l">
              <a:defRPr sz="2667"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4267"/>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endParaRPr lang="en-US"/>
          </a:p>
        </p:txBody>
      </p:sp>
      <p:sp>
        <p:nvSpPr>
          <p:cNvPr id="4" name="Text Placeholder 3"/>
          <p:cNvSpPr>
            <a:spLocks noGrp="1"/>
          </p:cNvSpPr>
          <p:nvPr>
            <p:ph type="body" sz="half" idx="2"/>
          </p:nvPr>
        </p:nvSpPr>
        <p:spPr>
          <a:xfrm>
            <a:off x="2389717" y="5367338"/>
            <a:ext cx="7315200" cy="804863"/>
          </a:xfrm>
        </p:spPr>
        <p:txBody>
          <a:bodyPr/>
          <a:lstStyle>
            <a:lvl1pPr marL="0" indent="0">
              <a:buNone/>
              <a:defRPr sz="1867"/>
            </a:lvl1pPr>
            <a:lvl2pPr marL="609585" indent="0">
              <a:buNone/>
              <a:defRPr sz="1600"/>
            </a:lvl2pPr>
            <a:lvl3pPr marL="1219170" indent="0">
              <a:buNone/>
              <a:defRPr sz="1333"/>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3/30/20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58897169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4085189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074F12-AA26-4AC8-9962-C36BB8F32554}" type="datetimeFigureOut">
              <a:rPr lang="en-US" smtClean="0"/>
              <a:pPr/>
              <a:t>3/30/20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descr="E:\websites\free-power-point-templates\2012\logos.png">
            <a:extLst>
              <a:ext uri="{FF2B5EF4-FFF2-40B4-BE49-F238E27FC236}">
                <a16:creationId xmlns:a16="http://schemas.microsoft.com/office/drawing/2014/main" xmlns="" id="{08B89D22-1D6E-450B-881F-4D2A4C527F7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5077967" y="3101618"/>
            <a:ext cx="1951712" cy="70261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18836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theme" Target="../theme/theme2.xml"/><Relationship Id="rId14" Type="http://schemas.openxmlformats.org/officeDocument/2006/relationships/image" Target="../media/image1.jpg"/><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theme" Target="../theme/theme3.xml"/><Relationship Id="rId14" Type="http://schemas.openxmlformats.org/officeDocument/2006/relationships/image" Target="../media/image5.jpg"/><Relationship Id="rId1" Type="http://schemas.openxmlformats.org/officeDocument/2006/relationships/slideLayout" Target="../slideLayouts/slideLayout24.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theme" Target="../theme/theme4.xml"/><Relationship Id="rId14" Type="http://schemas.openxmlformats.org/officeDocument/2006/relationships/image" Target="../media/image8.jpg"/><Relationship Id="rId1" Type="http://schemas.openxmlformats.org/officeDocument/2006/relationships/slideLayout" Target="../slideLayouts/slideLayout36.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theme" Target="../theme/theme5.xml"/><Relationship Id="rId14" Type="http://schemas.openxmlformats.org/officeDocument/2006/relationships/image" Target="../media/image11.jpg"/><Relationship Id="rId1" Type="http://schemas.openxmlformats.org/officeDocument/2006/relationships/slideLayout" Target="../slideLayouts/slideLayout48.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1E892BF6-9ACE-4317-83E9-27CC430D48A3}" type="datetimeFigureOut">
              <a:rPr lang="en-GB" smtClean="0"/>
              <a:t>30/03/2020</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0AA5C82-5777-4CA2-9785-EAB3B6E1D5BB}"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66292721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74F12-AA26-4AC8-9962-C36BB8F32554}" type="datetimeFigureOut">
              <a:rPr lang="en-US" smtClean="0"/>
              <a:pPr/>
              <a:t>3/30/20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12200" y="6951663"/>
            <a:ext cx="11186167" cy="666977"/>
          </a:xfrm>
          <a:prstGeom prst="rect">
            <a:avLst/>
          </a:prstGeom>
          <a:noFill/>
        </p:spPr>
        <p:txBody>
          <a:bodyPr wrap="square" rtlCol="0">
            <a:spAutoFit/>
          </a:bodyPr>
          <a:lstStyle/>
          <a:p>
            <a:r>
              <a:rPr lang="en-US" sz="1867" dirty="0">
                <a:solidFill>
                  <a:schemeClr val="bg1">
                    <a:lumMod val="65000"/>
                  </a:schemeClr>
                </a:solidFill>
              </a:rPr>
              <a:t>This presentation uses a free template provided by FPPT.com</a:t>
            </a:r>
          </a:p>
          <a:p>
            <a:r>
              <a:rPr lang="en-US" sz="1867" dirty="0">
                <a:solidFill>
                  <a:schemeClr val="bg1">
                    <a:lumMod val="65000"/>
                  </a:schemeClr>
                </a:solidFill>
              </a:rPr>
              <a:t>www.free-power-point-templates.com</a:t>
            </a:r>
          </a:p>
        </p:txBody>
      </p:sp>
    </p:spTree>
    <p:extLst>
      <p:ext uri="{BB962C8B-B14F-4D97-AF65-F5344CB8AC3E}">
        <p14:creationId xmlns:p14="http://schemas.microsoft.com/office/powerpoint/2010/main" val="19440295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74F12-AA26-4AC8-9962-C36BB8F32554}" type="datetimeFigureOut">
              <a:rPr lang="en-US" smtClean="0"/>
              <a:pPr/>
              <a:t>3/30/20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12200" y="6951663"/>
            <a:ext cx="11186167" cy="666977"/>
          </a:xfrm>
          <a:prstGeom prst="rect">
            <a:avLst/>
          </a:prstGeom>
          <a:noFill/>
        </p:spPr>
        <p:txBody>
          <a:bodyPr wrap="square" rtlCol="0">
            <a:spAutoFit/>
          </a:bodyPr>
          <a:lstStyle/>
          <a:p>
            <a:r>
              <a:rPr lang="en-US" sz="1867" dirty="0">
                <a:solidFill>
                  <a:schemeClr val="bg1">
                    <a:lumMod val="65000"/>
                  </a:schemeClr>
                </a:solidFill>
              </a:rPr>
              <a:t>This presentation uses a free template provided by FPPT.com</a:t>
            </a:r>
          </a:p>
          <a:p>
            <a:r>
              <a:rPr lang="en-US" sz="1867" dirty="0">
                <a:solidFill>
                  <a:schemeClr val="bg1">
                    <a:lumMod val="65000"/>
                  </a:schemeClr>
                </a:solidFill>
              </a:rPr>
              <a:t>www.free-power-point-templates.com</a:t>
            </a:r>
          </a:p>
        </p:txBody>
      </p:sp>
    </p:spTree>
    <p:extLst>
      <p:ext uri="{BB962C8B-B14F-4D97-AF65-F5344CB8AC3E}">
        <p14:creationId xmlns:p14="http://schemas.microsoft.com/office/powerpoint/2010/main" val="2881752983"/>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74F12-AA26-4AC8-9962-C36BB8F32554}" type="datetimeFigureOut">
              <a:rPr lang="en-US" smtClean="0"/>
              <a:pPr/>
              <a:t>3/30/20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12200" y="6951663"/>
            <a:ext cx="11186167" cy="666977"/>
          </a:xfrm>
          <a:prstGeom prst="rect">
            <a:avLst/>
          </a:prstGeom>
          <a:noFill/>
        </p:spPr>
        <p:txBody>
          <a:bodyPr wrap="square" rtlCol="0">
            <a:spAutoFit/>
          </a:bodyPr>
          <a:lstStyle/>
          <a:p>
            <a:r>
              <a:rPr lang="en-US" sz="1867" dirty="0">
                <a:solidFill>
                  <a:schemeClr val="bg1">
                    <a:lumMod val="65000"/>
                  </a:schemeClr>
                </a:solidFill>
              </a:rPr>
              <a:t>This presentation uses a free template provided by FPPT.com</a:t>
            </a:r>
          </a:p>
          <a:p>
            <a:r>
              <a:rPr lang="en-US" sz="1867" dirty="0">
                <a:solidFill>
                  <a:schemeClr val="bg1">
                    <a:lumMod val="65000"/>
                  </a:schemeClr>
                </a:solidFill>
              </a:rPr>
              <a:t>www.free-power-point-templates.com</a:t>
            </a:r>
          </a:p>
        </p:txBody>
      </p:sp>
    </p:spTree>
    <p:extLst>
      <p:ext uri="{BB962C8B-B14F-4D97-AF65-F5344CB8AC3E}">
        <p14:creationId xmlns:p14="http://schemas.microsoft.com/office/powerpoint/2010/main" val="3746207797"/>
      </p:ext>
    </p:extLst>
  </p:cSld>
  <p:clrMap bg1="lt1" tx1="dk1" bg2="lt2" tx2="dk2" accent1="accent1" accent2="accent2" accent3="accent3" accent4="accent4" accent5="accent5" accent6="accent6" hlink="hlink" folHlink="folHlink"/>
  <p:sldLayoutIdLst>
    <p:sldLayoutId id="2147483711" r:id="rId1"/>
    <p:sldLayoutId id="2147483712" r:id="rId2"/>
    <p:sldLayoutId id="2147483713" r:id="rId3"/>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53074F12-AA26-4AC8-9962-C36BB8F32554}" type="datetimeFigureOut">
              <a:rPr lang="en-US" smtClean="0"/>
              <a:pPr/>
              <a:t>3/30/20</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B82CCC60-E8CD-4174-8B1A-7DF615B22EEF}" type="slidenum">
              <a:rPr lang="en-US" smtClean="0"/>
              <a:pPr/>
              <a:t>‹#›</a:t>
            </a:fld>
            <a:endParaRPr lang="en-US"/>
          </a:p>
        </p:txBody>
      </p:sp>
      <p:sp>
        <p:nvSpPr>
          <p:cNvPr id="7" name="TextBox 6">
            <a:extLst>
              <a:ext uri="{FF2B5EF4-FFF2-40B4-BE49-F238E27FC236}">
                <a16:creationId xmlns:a16="http://schemas.microsoft.com/office/drawing/2014/main" xmlns="" id="{11E867DF-3DCA-4725-94F0-F2B6BD747A82}"/>
              </a:ext>
            </a:extLst>
          </p:cNvPr>
          <p:cNvSpPr txBox="1"/>
          <p:nvPr userDrawn="1"/>
        </p:nvSpPr>
        <p:spPr>
          <a:xfrm>
            <a:off x="-12200" y="6951663"/>
            <a:ext cx="11186167" cy="666977"/>
          </a:xfrm>
          <a:prstGeom prst="rect">
            <a:avLst/>
          </a:prstGeom>
          <a:noFill/>
        </p:spPr>
        <p:txBody>
          <a:bodyPr wrap="square" rtlCol="0">
            <a:spAutoFit/>
          </a:bodyPr>
          <a:lstStyle/>
          <a:p>
            <a:r>
              <a:rPr lang="en-US" sz="1867" dirty="0">
                <a:solidFill>
                  <a:schemeClr val="bg1">
                    <a:lumMod val="65000"/>
                  </a:schemeClr>
                </a:solidFill>
              </a:rPr>
              <a:t>This presentation uses a free template provided by FPPT.com</a:t>
            </a:r>
          </a:p>
          <a:p>
            <a:r>
              <a:rPr lang="en-US" sz="1867" dirty="0">
                <a:solidFill>
                  <a:schemeClr val="bg1">
                    <a:lumMod val="65000"/>
                  </a:schemeClr>
                </a:solidFill>
              </a:rPr>
              <a:t>www.free-power-point-templates.com</a:t>
            </a:r>
          </a:p>
        </p:txBody>
      </p:sp>
    </p:spTree>
    <p:extLst>
      <p:ext uri="{BB962C8B-B14F-4D97-AF65-F5344CB8AC3E}">
        <p14:creationId xmlns:p14="http://schemas.microsoft.com/office/powerpoint/2010/main" val="3964711759"/>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Lst>
  <p:txStyles>
    <p:titleStyle>
      <a:lvl1pPr algn="ctr" defTabSz="1219170" rtl="0" eaLnBrk="1" latinLnBrk="0"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37.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4" Type="http://schemas.openxmlformats.org/officeDocument/2006/relationships/diagramLayout" Target="../diagrams/layout2.xml"/><Relationship Id="rId5" Type="http://schemas.openxmlformats.org/officeDocument/2006/relationships/diagramQuickStyle" Target="../diagrams/quickStyle2.xml"/><Relationship Id="rId6" Type="http://schemas.openxmlformats.org/officeDocument/2006/relationships/diagramColors" Target="../diagrams/colors2.xml"/><Relationship Id="rId7" Type="http://schemas.microsoft.com/office/2007/relationships/diagramDrawing" Target="../diagrams/drawing2.xml"/><Relationship Id="rId1" Type="http://schemas.openxmlformats.org/officeDocument/2006/relationships/slideLayout" Target="../slideLayouts/slideLayout37.xml"/><Relationship Id="rId2" Type="http://schemas.openxmlformats.org/officeDocument/2006/relationships/notesSlide" Target="../notesSlides/notes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8.xml"/><Relationship Id="rId2"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5.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0.xml"/><Relationship Id="rId2"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7760F08-620A-4043-8C6C-A7310AA0F914}"/>
              </a:ext>
            </a:extLst>
          </p:cNvPr>
          <p:cNvSpPr>
            <a:spLocks noGrp="1"/>
          </p:cNvSpPr>
          <p:nvPr>
            <p:ph type="ctrTitle"/>
          </p:nvPr>
        </p:nvSpPr>
        <p:spPr>
          <a:xfrm>
            <a:off x="3661308" y="787941"/>
            <a:ext cx="5105759" cy="4093783"/>
          </a:xfrm>
        </p:spPr>
        <p:txBody>
          <a:bodyPr/>
          <a:lstStyle/>
          <a:p>
            <a:pPr>
              <a:lnSpc>
                <a:spcPct val="200000"/>
              </a:lnSpc>
            </a:pPr>
            <a:r>
              <a:rPr lang="en-GB" sz="2800" b="1" dirty="0">
                <a:latin typeface="Times New Roman" charset="0"/>
                <a:ea typeface="Times New Roman" charset="0"/>
                <a:cs typeface="Times New Roman" charset="0"/>
              </a:rPr>
              <a:t>Applying Psychological perspectives in Health and Social Care</a:t>
            </a:r>
            <a:endParaRPr lang="en-GB" sz="2800" b="1" dirty="0">
              <a:latin typeface="Times New Roman" charset="0"/>
              <a:ea typeface="Times New Roman" charset="0"/>
              <a:cs typeface="Times New Roman" charset="0"/>
            </a:endParaRPr>
          </a:p>
        </p:txBody>
      </p:sp>
      <p:sp>
        <p:nvSpPr>
          <p:cNvPr id="3" name="Subtitle 2">
            <a:extLst>
              <a:ext uri="{FF2B5EF4-FFF2-40B4-BE49-F238E27FC236}">
                <a16:creationId xmlns:a16="http://schemas.microsoft.com/office/drawing/2014/main" xmlns="" id="{9CA53F2B-A06F-469D-B04B-E58ADB387FA8}"/>
              </a:ext>
            </a:extLst>
          </p:cNvPr>
          <p:cNvSpPr>
            <a:spLocks noGrp="1"/>
          </p:cNvSpPr>
          <p:nvPr>
            <p:ph type="subTitle" idx="1"/>
          </p:nvPr>
        </p:nvSpPr>
        <p:spPr>
          <a:xfrm>
            <a:off x="6923314" y="4881724"/>
            <a:ext cx="5700919" cy="742279"/>
          </a:xfrm>
        </p:spPr>
        <p:txBody>
          <a:bodyPr>
            <a:noAutofit/>
          </a:bodyPr>
          <a:lstStyle/>
          <a:p>
            <a:pPr>
              <a:spcBef>
                <a:spcPts val="0"/>
              </a:spcBef>
            </a:pPr>
            <a:endParaRPr lang="en-US" sz="1800" dirty="0"/>
          </a:p>
        </p:txBody>
      </p:sp>
    </p:spTree>
    <p:extLst>
      <p:ext uri="{BB962C8B-B14F-4D97-AF65-F5344CB8AC3E}">
        <p14:creationId xmlns:p14="http://schemas.microsoft.com/office/powerpoint/2010/main" val="3035761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1FB0B6C-6032-48A0-B41E-9BFD79431A60}"/>
              </a:ext>
            </a:extLst>
          </p:cNvPr>
          <p:cNvSpPr>
            <a:spLocks noGrp="1"/>
          </p:cNvSpPr>
          <p:nvPr>
            <p:ph type="title"/>
          </p:nvPr>
        </p:nvSpPr>
        <p:spPr>
          <a:xfrm>
            <a:off x="1251678" y="587656"/>
            <a:ext cx="10178322" cy="1492132"/>
          </a:xfrm>
        </p:spPr>
        <p:txBody>
          <a:bodyPr>
            <a:noAutofit/>
          </a:bodyPr>
          <a:lstStyle/>
          <a:p>
            <a:pPr algn="ctr"/>
            <a:r>
              <a:rPr lang="en-US" sz="4800" b="1" cap="none" dirty="0">
                <a:latin typeface="Calibri" panose="020F0502020204030204" pitchFamily="34" charset="0"/>
                <a:cs typeface="Calibri" panose="020F0502020204030204" pitchFamily="34" charset="0"/>
              </a:rPr>
              <a:t>Applying Psychological Perspectives in Health and Social Care</a:t>
            </a:r>
            <a:endParaRPr lang="en-GB" sz="4800" b="1" cap="none"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xmlns="" id="{F579E1DB-78DB-40DF-9036-16256911BDAB}"/>
              </a:ext>
            </a:extLst>
          </p:cNvPr>
          <p:cNvSpPr>
            <a:spLocks noGrp="1"/>
          </p:cNvSpPr>
          <p:nvPr>
            <p:ph idx="1"/>
          </p:nvPr>
        </p:nvSpPr>
        <p:spPr>
          <a:xfrm>
            <a:off x="0" y="3249823"/>
            <a:ext cx="8234039" cy="3633542"/>
          </a:xfrm>
        </p:spPr>
        <p:txBody>
          <a:bodyPr>
            <a:normAutofit/>
          </a:bodyPr>
          <a:lstStyle/>
          <a:p>
            <a:pPr marL="0" indent="0" algn="ctr">
              <a:spcBef>
                <a:spcPts val="0"/>
              </a:spcBef>
              <a:buNone/>
            </a:pPr>
            <a:r>
              <a:rPr lang="en-US" sz="2800" b="1" dirty="0">
                <a:solidFill>
                  <a:schemeClr val="tx1"/>
                </a:solidFill>
              </a:rPr>
              <a:t>By</a:t>
            </a:r>
          </a:p>
          <a:p>
            <a:pPr marL="0" indent="0" algn="ctr">
              <a:lnSpc>
                <a:spcPct val="150000"/>
              </a:lnSpc>
              <a:buNone/>
            </a:pPr>
            <a:r>
              <a:rPr lang="en-US" sz="2800" b="1" dirty="0">
                <a:solidFill>
                  <a:schemeClr val="tx1"/>
                </a:solidFill>
              </a:rPr>
              <a:t>Student Name: Chis Ileana </a:t>
            </a:r>
            <a:r>
              <a:rPr lang="en-US" sz="2800" b="1" dirty="0" err="1">
                <a:solidFill>
                  <a:schemeClr val="tx1"/>
                </a:solidFill>
              </a:rPr>
              <a:t>Ioana</a:t>
            </a:r>
            <a:endParaRPr lang="en-US" sz="2800" b="1" dirty="0">
              <a:solidFill>
                <a:schemeClr val="tx1"/>
              </a:solidFill>
            </a:endParaRPr>
          </a:p>
          <a:p>
            <a:pPr marL="0" indent="0" algn="ctr">
              <a:lnSpc>
                <a:spcPct val="150000"/>
              </a:lnSpc>
              <a:buNone/>
            </a:pPr>
            <a:r>
              <a:rPr lang="en-US" sz="2800" b="1" dirty="0">
                <a:solidFill>
                  <a:schemeClr val="tx1"/>
                </a:solidFill>
              </a:rPr>
              <a:t>Student ID: 1818454</a:t>
            </a:r>
          </a:p>
          <a:p>
            <a:pPr marL="0" indent="0">
              <a:buNone/>
            </a:pPr>
            <a:r>
              <a:rPr lang="en-US" sz="2800" b="1" dirty="0" smtClean="0">
                <a:latin typeface="Calibri" panose="020F0502020204030204" pitchFamily="34" charset="0"/>
                <a:cs typeface="Calibri" panose="020F0502020204030204" pitchFamily="34" charset="0"/>
              </a:rPr>
              <a:t>: </a:t>
            </a:r>
            <a:endParaRPr lang="en-GB" sz="2800" b="1"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37714" y="2046220"/>
            <a:ext cx="3995058" cy="4794070"/>
          </a:xfrm>
          <a:prstGeom prst="rect">
            <a:avLst/>
          </a:prstGeom>
        </p:spPr>
      </p:pic>
    </p:spTree>
    <p:extLst>
      <p:ext uri="{BB962C8B-B14F-4D97-AF65-F5344CB8AC3E}">
        <p14:creationId xmlns:p14="http://schemas.microsoft.com/office/powerpoint/2010/main" val="911442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down)">
                                      <p:cBhvr>
                                        <p:cTn id="15" dur="500"/>
                                        <p:tgtEl>
                                          <p:spTgt spid="3">
                                            <p:txEl>
                                              <p:pRg st="1" end="1"/>
                                            </p:txEl>
                                          </p:spTgt>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down)">
                                      <p:cBhvr>
                                        <p:cTn id="19" dur="500"/>
                                        <p:tgtEl>
                                          <p:spTgt spid="3">
                                            <p:txEl>
                                              <p:pRg st="2" end="2"/>
                                            </p:txEl>
                                          </p:spTgt>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down)">
                                      <p:cBhvr>
                                        <p:cTn id="2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35265" y="181719"/>
            <a:ext cx="9211316" cy="967132"/>
          </a:xfrm>
        </p:spPr>
        <p:txBody>
          <a:bodyPr>
            <a:normAutofit/>
          </a:bodyPr>
          <a:lstStyle/>
          <a:p>
            <a:pPr algn="ctr"/>
            <a:r>
              <a:rPr lang="en-US" b="1" dirty="0">
                <a:solidFill>
                  <a:schemeClr val="accent6"/>
                </a:solidFill>
                <a:effectLst/>
                <a:cs typeface="Arial" panose="020B0604020202020204" pitchFamily="34" charset="0"/>
              </a:rPr>
              <a:t>Introduction</a:t>
            </a:r>
            <a:endParaRPr lang="en-US" sz="4000" b="1" dirty="0">
              <a:solidFill>
                <a:schemeClr val="accent6"/>
              </a:solidFill>
              <a:effectLst/>
              <a:cs typeface="Arial" panose="020B0604020202020204" pitchFamily="34" charset="0"/>
            </a:endParaRPr>
          </a:p>
        </p:txBody>
      </p:sp>
      <p:sp>
        <p:nvSpPr>
          <p:cNvPr id="5" name="Content Placeholder 4"/>
          <p:cNvSpPr>
            <a:spLocks noGrp="1"/>
          </p:cNvSpPr>
          <p:nvPr>
            <p:ph idx="1"/>
          </p:nvPr>
        </p:nvSpPr>
        <p:spPr>
          <a:xfrm>
            <a:off x="1138335" y="1289538"/>
            <a:ext cx="10081846" cy="5216769"/>
          </a:xfrm>
        </p:spPr>
        <p:txBody>
          <a:bodyPr>
            <a:noAutofit/>
          </a:bodyPr>
          <a:lstStyle/>
          <a:p>
            <a:pPr marL="0" indent="0" algn="just">
              <a:lnSpc>
                <a:spcPct val="150000"/>
              </a:lnSpc>
              <a:buNone/>
            </a:pPr>
            <a:r>
              <a:rPr lang="en-GB" sz="2400" dirty="0">
                <a:latin typeface="Times New Roman" charset="0"/>
                <a:ea typeface="Times New Roman" charset="0"/>
                <a:cs typeface="Times New Roman" charset="0"/>
              </a:rPr>
              <a:t>Psychology is a thorough study of the mental condition and perspectives along with the behavioural influences from it in peoples. People have to possess better psychological condition for the social wellbeing and healthy life condition (The Lancet, 2019). In different life stages, peoples generate different psychological phenomenon which helps them to lead the life based on the psychological needs and demands. The application of proper psychological perspectives in health and social care services ensure the better care services and satisfactory life condition</a:t>
            </a:r>
          </a:p>
        </p:txBody>
      </p:sp>
    </p:spTree>
    <p:extLst>
      <p:ext uri="{BB962C8B-B14F-4D97-AF65-F5344CB8AC3E}">
        <p14:creationId xmlns:p14="http://schemas.microsoft.com/office/powerpoint/2010/main" val="1342062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39723" y="0"/>
            <a:ext cx="9052275" cy="967132"/>
          </a:xfrm>
        </p:spPr>
        <p:txBody>
          <a:bodyPr>
            <a:normAutofit/>
          </a:bodyPr>
          <a:lstStyle/>
          <a:p>
            <a:pPr algn="ctr"/>
            <a:r>
              <a:rPr lang="en-US" b="1" dirty="0">
                <a:effectLst/>
                <a:cs typeface="Arial" panose="020B0604020202020204" pitchFamily="34" charset="0"/>
              </a:rPr>
              <a:t>Adolescence</a:t>
            </a:r>
            <a:r>
              <a:rPr lang="en-US" dirty="0"/>
              <a:t> </a:t>
            </a:r>
          </a:p>
        </p:txBody>
      </p:sp>
      <p:sp>
        <p:nvSpPr>
          <p:cNvPr id="5" name="Content Placeholder 4"/>
          <p:cNvSpPr>
            <a:spLocks noGrp="1"/>
          </p:cNvSpPr>
          <p:nvPr>
            <p:ph idx="1"/>
          </p:nvPr>
        </p:nvSpPr>
        <p:spPr>
          <a:xfrm>
            <a:off x="3139723" y="967132"/>
            <a:ext cx="9052276" cy="5890869"/>
          </a:xfrm>
        </p:spPr>
        <p:txBody>
          <a:bodyPr>
            <a:normAutofit/>
          </a:bodyPr>
          <a:lstStyle/>
          <a:p>
            <a:pPr marL="0" indent="0" algn="just">
              <a:lnSpc>
                <a:spcPct val="150000"/>
              </a:lnSpc>
              <a:buNone/>
            </a:pPr>
            <a:r>
              <a:rPr lang="en-US" sz="2400" dirty="0">
                <a:latin typeface="Times New Roman" charset="0"/>
                <a:ea typeface="Times New Roman" charset="0"/>
                <a:cs typeface="Times New Roman" charset="0"/>
              </a:rPr>
              <a:t>Peoples go through different life stage during the whole lifespan like the childhood, adolescence, younghood, old-age, and among these life stages, adolescence plays the most important role to build the intellectual growth, personality and personal thinking ideologies (Swartz, 2017). The psychological growth in adolescence reflect the future psychological perspectives of peoples. Different theories and research articles have been introduced and published by the specialist and scholars to provide better understanding and acknowledgement about the psychological growth perspectives of adolescence.</a:t>
            </a:r>
          </a:p>
        </p:txBody>
      </p:sp>
    </p:spTree>
    <p:extLst>
      <p:ext uri="{BB962C8B-B14F-4D97-AF65-F5344CB8AC3E}">
        <p14:creationId xmlns:p14="http://schemas.microsoft.com/office/powerpoint/2010/main" val="2221676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 calcmode="lin" valueType="num">
                                      <p:cBhvr additive="base">
                                        <p:cTn id="12"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2954" y="0"/>
            <a:ext cx="4859045" cy="457200"/>
          </a:xfrm>
        </p:spPr>
        <p:txBody>
          <a:bodyPr>
            <a:normAutofit fontScale="90000"/>
          </a:bodyPr>
          <a:lstStyle/>
          <a:p>
            <a:pPr algn="ctr"/>
            <a:r>
              <a:rPr lang="en-US" b="1" dirty="0">
                <a:solidFill>
                  <a:srgbClr val="FF0000"/>
                </a:solidFill>
                <a:effectLst/>
              </a:rPr>
              <a:t>Continued…</a:t>
            </a:r>
          </a:p>
        </p:txBody>
      </p:sp>
      <p:sp>
        <p:nvSpPr>
          <p:cNvPr id="3" name="Content Placeholder 2"/>
          <p:cNvSpPr>
            <a:spLocks noGrp="1"/>
          </p:cNvSpPr>
          <p:nvPr>
            <p:ph idx="1"/>
          </p:nvPr>
        </p:nvSpPr>
        <p:spPr>
          <a:xfrm>
            <a:off x="0" y="2460396"/>
            <a:ext cx="3544478" cy="4019232"/>
          </a:xfrm>
        </p:spPr>
        <p:txBody>
          <a:bodyPr/>
          <a:lstStyle/>
          <a:p>
            <a:endParaRPr lang="en-US" dirty="0"/>
          </a:p>
          <a:p>
            <a:pPr marL="0" indent="0">
              <a:buNone/>
            </a:pPr>
            <a:r>
              <a:rPr lang="en-GB" sz="4000" b="1" dirty="0">
                <a:solidFill>
                  <a:srgbClr val="FFFF00"/>
                </a:solidFill>
              </a:rPr>
              <a:t>Theory of Sigmund Freud (Sanders, 2013)</a:t>
            </a:r>
          </a:p>
          <a:p>
            <a:endParaRPr lang="en-US" dirty="0"/>
          </a:p>
        </p:txBody>
      </p:sp>
      <p:graphicFrame>
        <p:nvGraphicFramePr>
          <p:cNvPr id="6" name="Diagram 5">
            <a:extLst>
              <a:ext uri="{FF2B5EF4-FFF2-40B4-BE49-F238E27FC236}">
                <a16:creationId xmlns:a16="http://schemas.microsoft.com/office/drawing/2014/main" xmlns="" id="{648C484F-0C78-413A-BAB7-D63086A95344}"/>
              </a:ext>
            </a:extLst>
          </p:cNvPr>
          <p:cNvGraphicFramePr/>
          <p:nvPr>
            <p:extLst>
              <p:ext uri="{D42A27DB-BD31-4B8C-83A1-F6EECF244321}">
                <p14:modId xmlns:p14="http://schemas.microsoft.com/office/powerpoint/2010/main" val="321378391"/>
              </p:ext>
            </p:extLst>
          </p:nvPr>
        </p:nvGraphicFramePr>
        <p:xfrm>
          <a:off x="3403077" y="1574276"/>
          <a:ext cx="8788922" cy="5283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29093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1000"/>
                                        <p:tgtEl>
                                          <p:spTgt spid="2"/>
                                        </p:tgtEl>
                                      </p:cBhvr>
                                    </p:animEffect>
                                  </p:childTnLst>
                                </p:cTn>
                              </p:par>
                            </p:childTnLst>
                          </p:cTn>
                        </p:par>
                        <p:par>
                          <p:cTn id="8" fill="hold">
                            <p:stCondLst>
                              <p:cond delay="1000"/>
                            </p:stCondLst>
                            <p:childTnLst>
                              <p:par>
                                <p:cTn id="9" presetID="6" presetClass="entr" presetSubtype="16" fill="hold" grpId="0"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circle(in)">
                                      <p:cBhvr>
                                        <p:cTn id="11" dur="1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 y="0"/>
            <a:ext cx="11366938" cy="1402672"/>
          </a:xfrm>
        </p:spPr>
        <p:txBody>
          <a:bodyPr>
            <a:noAutofit/>
          </a:bodyPr>
          <a:lstStyle/>
          <a:p>
            <a:pPr algn="ctr"/>
            <a:r>
              <a:rPr lang="en-US" b="1" dirty="0">
                <a:effectLst/>
              </a:rPr>
              <a:t>Lifespan Psychological Theory for Adolescence</a:t>
            </a:r>
          </a:p>
        </p:txBody>
      </p:sp>
      <p:sp>
        <p:nvSpPr>
          <p:cNvPr id="5" name="Content Placeholder 4"/>
          <p:cNvSpPr>
            <a:spLocks noGrp="1"/>
          </p:cNvSpPr>
          <p:nvPr>
            <p:ph idx="1"/>
          </p:nvPr>
        </p:nvSpPr>
        <p:spPr>
          <a:xfrm>
            <a:off x="-1" y="1402671"/>
            <a:ext cx="10231821" cy="5455329"/>
          </a:xfrm>
        </p:spPr>
        <p:txBody>
          <a:bodyPr>
            <a:normAutofit/>
          </a:bodyPr>
          <a:lstStyle/>
          <a:p>
            <a:pPr marL="0" indent="0">
              <a:buNone/>
            </a:pPr>
            <a:endParaRPr lang="en-US" sz="4200" b="1" dirty="0"/>
          </a:p>
          <a:p>
            <a:pPr marL="0" indent="0">
              <a:buNone/>
            </a:pPr>
            <a:r>
              <a:rPr lang="en-US" sz="4200" b="1" dirty="0"/>
              <a:t>Theory of Erik Erikson-</a:t>
            </a:r>
          </a:p>
          <a:p>
            <a:pPr marL="0" indent="0">
              <a:buNone/>
            </a:pPr>
            <a:endParaRPr lang="en-US" sz="4200" b="1" dirty="0"/>
          </a:p>
          <a:p>
            <a:pPr lvl="1"/>
            <a:r>
              <a:rPr lang="en-US" sz="2800" b="1" dirty="0"/>
              <a:t>Industry vs inferiority (7-11)</a:t>
            </a:r>
          </a:p>
          <a:p>
            <a:pPr lvl="1"/>
            <a:r>
              <a:rPr lang="en-US" sz="2800" b="1" dirty="0"/>
              <a:t>Identity vs confusion (12-17)</a:t>
            </a:r>
          </a:p>
          <a:p>
            <a:pPr lvl="1"/>
            <a:r>
              <a:rPr lang="en-US" sz="2800" b="1" dirty="0"/>
              <a:t>Intimacy vs isolation (18-30)</a:t>
            </a:r>
          </a:p>
        </p:txBody>
      </p:sp>
    </p:spTree>
    <p:extLst>
      <p:ext uri="{BB962C8B-B14F-4D97-AF65-F5344CB8AC3E}">
        <p14:creationId xmlns:p14="http://schemas.microsoft.com/office/powerpoint/2010/main" val="11016338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5">
                                            <p:txEl>
                                              <p:pRg st="3" end="3"/>
                                            </p:txEl>
                                          </p:spTgt>
                                        </p:tgtEl>
                                        <p:attrNameLst>
                                          <p:attrName>style.visibility</p:attrName>
                                        </p:attrNameLst>
                                      </p:cBhvr>
                                      <p:to>
                                        <p:strVal val="visible"/>
                                      </p:to>
                                    </p:set>
                                    <p:animEffect transition="in" filter="fade">
                                      <p:cBhvr>
                                        <p:cTn id="18" dur="1000"/>
                                        <p:tgtEl>
                                          <p:spTgt spid="5">
                                            <p:txEl>
                                              <p:pRg st="3" end="3"/>
                                            </p:txEl>
                                          </p:spTgt>
                                        </p:tgtEl>
                                      </p:cBhvr>
                                    </p:animEffect>
                                    <p:anim calcmode="lin" valueType="num">
                                      <p:cBhvr>
                                        <p:cTn id="1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1000"/>
                                        <p:tgtEl>
                                          <p:spTgt spid="5">
                                            <p:txEl>
                                              <p:pRg st="4" end="4"/>
                                            </p:txEl>
                                          </p:spTgt>
                                        </p:tgtEl>
                                      </p:cBhvr>
                                    </p:animEffect>
                                    <p:anim calcmode="lin" valueType="num">
                                      <p:cBhvr>
                                        <p:cTn id="24"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25" dur="1000" fill="hold"/>
                                        <p:tgtEl>
                                          <p:spTgt spid="5">
                                            <p:txEl>
                                              <p:pRg st="4" end="4"/>
                                            </p:txEl>
                                          </p:spTgt>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5">
                                            <p:txEl>
                                              <p:pRg st="5" end="5"/>
                                            </p:txEl>
                                          </p:spTgt>
                                        </p:tgtEl>
                                        <p:attrNameLst>
                                          <p:attrName>style.visibility</p:attrName>
                                        </p:attrNameLst>
                                      </p:cBhvr>
                                      <p:to>
                                        <p:strVal val="visible"/>
                                      </p:to>
                                    </p:set>
                                    <p:animEffect transition="in" filter="fade">
                                      <p:cBhvr>
                                        <p:cTn id="28" dur="1000"/>
                                        <p:tgtEl>
                                          <p:spTgt spid="5">
                                            <p:txEl>
                                              <p:pRg st="5" end="5"/>
                                            </p:txEl>
                                          </p:spTgt>
                                        </p:tgtEl>
                                      </p:cBhvr>
                                    </p:animEffect>
                                    <p:anim calcmode="lin" valueType="num">
                                      <p:cBhvr>
                                        <p:cTn id="29"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32954" y="0"/>
            <a:ext cx="4859045" cy="457200"/>
          </a:xfrm>
        </p:spPr>
        <p:txBody>
          <a:bodyPr>
            <a:normAutofit fontScale="90000"/>
          </a:bodyPr>
          <a:lstStyle/>
          <a:p>
            <a:pPr algn="ctr"/>
            <a:r>
              <a:rPr lang="en-US" b="1" dirty="0">
                <a:solidFill>
                  <a:srgbClr val="FF0000"/>
                </a:solidFill>
                <a:effectLst/>
              </a:rPr>
              <a:t>Continued…</a:t>
            </a:r>
          </a:p>
        </p:txBody>
      </p:sp>
      <p:sp>
        <p:nvSpPr>
          <p:cNvPr id="7" name="Rectangle 6">
            <a:extLst>
              <a:ext uri="{FF2B5EF4-FFF2-40B4-BE49-F238E27FC236}">
                <a16:creationId xmlns:a16="http://schemas.microsoft.com/office/drawing/2014/main" xmlns="" id="{82F3E615-149C-4293-94A8-84B62DFA4C8F}"/>
              </a:ext>
            </a:extLst>
          </p:cNvPr>
          <p:cNvSpPr/>
          <p:nvPr/>
        </p:nvSpPr>
        <p:spPr>
          <a:xfrm>
            <a:off x="0" y="2767280"/>
            <a:ext cx="2680138" cy="2554545"/>
          </a:xfrm>
          <a:prstGeom prst="rect">
            <a:avLst/>
          </a:prstGeom>
        </p:spPr>
        <p:txBody>
          <a:bodyPr wrap="square">
            <a:spAutoFit/>
          </a:bodyPr>
          <a:lstStyle/>
          <a:p>
            <a:pPr lvl="0" defTabSz="1219170">
              <a:spcBef>
                <a:spcPct val="20000"/>
              </a:spcBef>
            </a:pPr>
            <a:r>
              <a:rPr lang="en-GB" sz="4000" b="1" dirty="0">
                <a:solidFill>
                  <a:srgbClr val="FFFF00"/>
                </a:solidFill>
              </a:rPr>
              <a:t>Theory of Jean Piaget (Sanders, 2013)</a:t>
            </a:r>
          </a:p>
        </p:txBody>
      </p:sp>
      <p:graphicFrame>
        <p:nvGraphicFramePr>
          <p:cNvPr id="10" name="Diagram 9">
            <a:extLst>
              <a:ext uri="{FF2B5EF4-FFF2-40B4-BE49-F238E27FC236}">
                <a16:creationId xmlns:a16="http://schemas.microsoft.com/office/drawing/2014/main" xmlns="" id="{996BC29A-5920-41D0-8F33-57AF8145F80B}"/>
              </a:ext>
            </a:extLst>
          </p:cNvPr>
          <p:cNvGraphicFramePr/>
          <p:nvPr>
            <p:extLst>
              <p:ext uri="{D42A27DB-BD31-4B8C-83A1-F6EECF244321}">
                <p14:modId xmlns:p14="http://schemas.microsoft.com/office/powerpoint/2010/main" val="3656992867"/>
              </p:ext>
            </p:extLst>
          </p:nvPr>
        </p:nvGraphicFramePr>
        <p:xfrm>
          <a:off x="2680138" y="662153"/>
          <a:ext cx="9511862" cy="619584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3309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C6B09F-EFDD-463F-BFAB-C6330F261632}"/>
              </a:ext>
            </a:extLst>
          </p:cNvPr>
          <p:cNvSpPr>
            <a:spLocks noGrp="1"/>
          </p:cNvSpPr>
          <p:nvPr>
            <p:ph type="title"/>
          </p:nvPr>
        </p:nvSpPr>
        <p:spPr>
          <a:xfrm>
            <a:off x="905523" y="97654"/>
            <a:ext cx="10999432" cy="1776863"/>
          </a:xfrm>
        </p:spPr>
        <p:txBody>
          <a:bodyPr>
            <a:normAutofit/>
          </a:bodyPr>
          <a:lstStyle/>
          <a:p>
            <a:pPr algn="ctr"/>
            <a:r>
              <a:rPr lang="en-US" sz="4800" b="1" cap="none" spc="0" dirty="0">
                <a:solidFill>
                  <a:srgbClr val="C00000"/>
                </a:solidFill>
                <a:latin typeface="Calibri"/>
              </a:rPr>
              <a:t>Human cognition, emotions, </a:t>
            </a:r>
            <a:r>
              <a:rPr lang="en-GB" sz="4800" b="1" cap="none" spc="0" dirty="0">
                <a:solidFill>
                  <a:srgbClr val="C00000"/>
                </a:solidFill>
                <a:latin typeface="Calibri"/>
              </a:rPr>
              <a:t>behaviour</a:t>
            </a:r>
            <a:r>
              <a:rPr lang="en-US" sz="4800" b="1" cap="none" spc="0" dirty="0">
                <a:solidFill>
                  <a:srgbClr val="C00000"/>
                </a:solidFill>
                <a:latin typeface="Calibri"/>
              </a:rPr>
              <a:t> patterns in adolescence</a:t>
            </a:r>
            <a:endParaRPr lang="en-GB" sz="6000" b="1" dirty="0">
              <a:solidFill>
                <a:srgbClr val="C00000"/>
              </a:solidFill>
            </a:endParaRPr>
          </a:p>
        </p:txBody>
      </p:sp>
      <p:sp>
        <p:nvSpPr>
          <p:cNvPr id="3" name="Content Placeholder 2">
            <a:extLst>
              <a:ext uri="{FF2B5EF4-FFF2-40B4-BE49-F238E27FC236}">
                <a16:creationId xmlns:a16="http://schemas.microsoft.com/office/drawing/2014/main" xmlns="" id="{AE5ECC00-8594-451E-90A9-8D59E684C2B3}"/>
              </a:ext>
            </a:extLst>
          </p:cNvPr>
          <p:cNvSpPr>
            <a:spLocks noGrp="1"/>
          </p:cNvSpPr>
          <p:nvPr>
            <p:ph idx="1"/>
          </p:nvPr>
        </p:nvSpPr>
        <p:spPr>
          <a:xfrm>
            <a:off x="1826108" y="2321169"/>
            <a:ext cx="10653277" cy="4161692"/>
          </a:xfrm>
        </p:spPr>
        <p:txBody>
          <a:bodyPr>
            <a:normAutofit/>
          </a:bodyPr>
          <a:lstStyle/>
          <a:p>
            <a:pPr marL="0" indent="0">
              <a:buNone/>
            </a:pPr>
            <a:r>
              <a:rPr lang="en-US" sz="3600" b="1" dirty="0">
                <a:ln w="0">
                  <a:noFill/>
                </a:ln>
                <a:solidFill>
                  <a:srgbClr val="00B050"/>
                </a:solidFill>
                <a:latin typeface="Arial" panose="020B0604020202020204" pitchFamily="34" charset="0"/>
                <a:cs typeface="Arial" panose="020B0604020202020204" pitchFamily="34" charset="0"/>
              </a:rPr>
              <a:t>Early adolescence (12-14)</a:t>
            </a:r>
            <a:r>
              <a:rPr lang="en-US" sz="3200" b="1" dirty="0">
                <a:latin typeface="Arial" panose="020B0604020202020204" pitchFamily="34" charset="0"/>
                <a:cs typeface="Arial" panose="020B0604020202020204" pitchFamily="34" charset="0"/>
              </a:rPr>
              <a:t/>
            </a:r>
            <a:br>
              <a:rPr lang="en-US" sz="3200" b="1" dirty="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a:p>
            <a:pPr lvl="4"/>
            <a:r>
              <a:rPr lang="en-US" sz="2600" b="1" dirty="0">
                <a:ln w="0"/>
                <a:solidFill>
                  <a:schemeClr val="tx1"/>
                </a:solidFill>
                <a:latin typeface="Arial" panose="020B0604020202020204" pitchFamily="34" charset="0"/>
                <a:cs typeface="Arial" panose="020B0604020202020204" pitchFamily="34" charset="0"/>
              </a:rPr>
              <a:t>Self-independence</a:t>
            </a:r>
          </a:p>
          <a:p>
            <a:pPr lvl="4"/>
            <a:r>
              <a:rPr lang="en-US" sz="2600" b="1" dirty="0">
                <a:ln w="0"/>
                <a:solidFill>
                  <a:schemeClr val="tx1"/>
                </a:solidFill>
                <a:latin typeface="Arial" panose="020B0604020202020204" pitchFamily="34" charset="0"/>
                <a:cs typeface="Arial" panose="020B0604020202020204" pitchFamily="34" charset="0"/>
              </a:rPr>
              <a:t>Intellectual abilities</a:t>
            </a:r>
          </a:p>
          <a:p>
            <a:pPr lvl="4"/>
            <a:r>
              <a:rPr lang="en-US" sz="2600" b="1" dirty="0">
                <a:ln w="0"/>
                <a:solidFill>
                  <a:schemeClr val="tx1"/>
                </a:solidFill>
                <a:latin typeface="Arial" panose="020B0604020202020204" pitchFamily="34" charset="0"/>
                <a:cs typeface="Arial" panose="020B0604020202020204" pitchFamily="34" charset="0"/>
              </a:rPr>
              <a:t>Relationships</a:t>
            </a:r>
          </a:p>
          <a:p>
            <a:pPr lvl="4"/>
            <a:r>
              <a:rPr lang="en-US" sz="2600" b="1" dirty="0">
                <a:ln w="0"/>
                <a:solidFill>
                  <a:schemeClr val="tx1"/>
                </a:solidFill>
                <a:latin typeface="Arial" panose="020B0604020202020204" pitchFamily="34" charset="0"/>
                <a:cs typeface="Arial" panose="020B0604020202020204" pitchFamily="34" charset="0"/>
              </a:rPr>
              <a:t>Showing off</a:t>
            </a:r>
          </a:p>
          <a:p>
            <a:pPr lvl="4"/>
            <a:r>
              <a:rPr lang="en-US" sz="2600" b="1" dirty="0">
                <a:ln w="0"/>
                <a:solidFill>
                  <a:schemeClr val="tx1"/>
                </a:solidFill>
                <a:latin typeface="Arial" panose="020B0604020202020204" pitchFamily="34" charset="0"/>
                <a:cs typeface="Arial" panose="020B0604020202020204" pitchFamily="34" charset="0"/>
              </a:rPr>
              <a:t>Body structures</a:t>
            </a:r>
          </a:p>
        </p:txBody>
      </p:sp>
    </p:spTree>
    <p:extLst>
      <p:ext uri="{BB962C8B-B14F-4D97-AF65-F5344CB8AC3E}">
        <p14:creationId xmlns:p14="http://schemas.microsoft.com/office/powerpoint/2010/main" val="2447557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1" dur="500"/>
                                        <p:tgtEl>
                                          <p:spTgt spid="3">
                                            <p:txEl>
                                              <p:pRg st="0" end="0"/>
                                            </p:txEl>
                                          </p:spTgt>
                                        </p:tgtEl>
                                      </p:cBhvr>
                                    </p:animEffect>
                                  </p:childTnLst>
                                </p:cTn>
                              </p:par>
                              <p:par>
                                <p:cTn id="12" presetID="14" presetClass="entr" presetSubtype="10" fill="hold" grpId="0"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4" dur="500"/>
                                        <p:tgtEl>
                                          <p:spTgt spid="3">
                                            <p:txEl>
                                              <p:pRg st="1" end="1"/>
                                            </p:txEl>
                                          </p:spTgt>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par>
                                <p:cTn id="18" presetID="14" presetClass="entr" presetSubtype="10" fill="hold" grpId="0"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0" dur="500"/>
                                        <p:tgtEl>
                                          <p:spTgt spid="3">
                                            <p:txEl>
                                              <p:pRg st="3" end="3"/>
                                            </p:txEl>
                                          </p:spTgt>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3" dur="500"/>
                                        <p:tgtEl>
                                          <p:spTgt spid="3">
                                            <p:txEl>
                                              <p:pRg st="4" end="4"/>
                                            </p:txEl>
                                          </p:spTgt>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6"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7989903" cy="1056291"/>
          </a:xfrm>
        </p:spPr>
        <p:txBody>
          <a:bodyPr>
            <a:noAutofit/>
          </a:bodyPr>
          <a:lstStyle/>
          <a:p>
            <a:pPr algn="ctr"/>
            <a:r>
              <a:rPr lang="en-US" b="1" dirty="0">
                <a:solidFill>
                  <a:srgbClr val="FFFF00"/>
                </a:solidFill>
                <a:effectLst/>
              </a:rPr>
              <a:t>Continued</a:t>
            </a:r>
          </a:p>
        </p:txBody>
      </p:sp>
      <p:sp>
        <p:nvSpPr>
          <p:cNvPr id="5" name="Content Placeholder 4"/>
          <p:cNvSpPr>
            <a:spLocks noGrp="1"/>
          </p:cNvSpPr>
          <p:nvPr>
            <p:ph idx="1"/>
          </p:nvPr>
        </p:nvSpPr>
        <p:spPr>
          <a:xfrm>
            <a:off x="785446" y="1723291"/>
            <a:ext cx="12191999" cy="5134709"/>
          </a:xfrm>
        </p:spPr>
        <p:txBody>
          <a:bodyPr>
            <a:normAutofit/>
          </a:bodyPr>
          <a:lstStyle/>
          <a:p>
            <a:pPr marL="0" indent="0">
              <a:buNone/>
            </a:pPr>
            <a:r>
              <a:rPr lang="en-US" sz="4000" b="1" dirty="0">
                <a:solidFill>
                  <a:srgbClr val="FF0000"/>
                </a:solidFill>
              </a:rPr>
              <a:t>Middle adolescence (15-16)</a:t>
            </a:r>
            <a:endParaRPr lang="en-US" sz="4000" dirty="0">
              <a:solidFill>
                <a:srgbClr val="FF0000"/>
              </a:solidFill>
            </a:endParaRPr>
          </a:p>
          <a:p>
            <a:pPr lvl="3"/>
            <a:endParaRPr lang="en-US" sz="3134" b="1" dirty="0"/>
          </a:p>
          <a:p>
            <a:pPr lvl="3"/>
            <a:r>
              <a:rPr lang="en-US" sz="3134" b="1" dirty="0"/>
              <a:t>Self-involvement</a:t>
            </a:r>
          </a:p>
          <a:p>
            <a:pPr lvl="3"/>
            <a:r>
              <a:rPr lang="en-US" sz="3134" b="1" dirty="0"/>
              <a:t>Narcissism</a:t>
            </a:r>
          </a:p>
          <a:p>
            <a:pPr lvl="3"/>
            <a:r>
              <a:rPr lang="en-US" sz="3134" b="1" dirty="0"/>
              <a:t>Intellectual Interests</a:t>
            </a:r>
          </a:p>
          <a:p>
            <a:pPr lvl="3"/>
            <a:r>
              <a:rPr lang="en-US" sz="3134" b="1" dirty="0"/>
              <a:t>Role model</a:t>
            </a:r>
          </a:p>
          <a:p>
            <a:pPr lvl="3"/>
            <a:r>
              <a:rPr lang="en-US" sz="3134" b="1" dirty="0"/>
              <a:t>Moral controversy</a:t>
            </a:r>
          </a:p>
        </p:txBody>
      </p:sp>
    </p:spTree>
    <p:extLst>
      <p:ext uri="{BB962C8B-B14F-4D97-AF65-F5344CB8AC3E}">
        <p14:creationId xmlns:p14="http://schemas.microsoft.com/office/powerpoint/2010/main" val="8748390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31" presetClass="entr" presetSubtype="0" fill="hold" grpId="0"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25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250" fill="hold"/>
                                        <p:tgtEl>
                                          <p:spTgt spid="5">
                                            <p:txEl>
                                              <p:pRg st="0" end="0"/>
                                            </p:txEl>
                                          </p:spTgt>
                                        </p:tgtEl>
                                        <p:attrNameLst>
                                          <p:attrName>ppt_h</p:attrName>
                                        </p:attrNameLst>
                                      </p:cBhvr>
                                      <p:tavLst>
                                        <p:tav tm="0">
                                          <p:val>
                                            <p:fltVal val="0"/>
                                          </p:val>
                                        </p:tav>
                                        <p:tav tm="100000">
                                          <p:val>
                                            <p:strVal val="#ppt_h"/>
                                          </p:val>
                                        </p:tav>
                                      </p:tavLst>
                                    </p:anim>
                                    <p:anim calcmode="lin" valueType="num">
                                      <p:cBhvr>
                                        <p:cTn id="16" dur="250" fill="hold"/>
                                        <p:tgtEl>
                                          <p:spTgt spid="5">
                                            <p:txEl>
                                              <p:pRg st="0" end="0"/>
                                            </p:txEl>
                                          </p:spTgt>
                                        </p:tgtEl>
                                        <p:attrNameLst>
                                          <p:attrName>style.rotation</p:attrName>
                                        </p:attrNameLst>
                                      </p:cBhvr>
                                      <p:tavLst>
                                        <p:tav tm="0">
                                          <p:val>
                                            <p:fltVal val="90"/>
                                          </p:val>
                                        </p:tav>
                                        <p:tav tm="100000">
                                          <p:val>
                                            <p:fltVal val="0"/>
                                          </p:val>
                                        </p:tav>
                                      </p:tavLst>
                                    </p:anim>
                                    <p:animEffect transition="in" filter="fade">
                                      <p:cBhvr>
                                        <p:cTn id="17" dur="250"/>
                                        <p:tgtEl>
                                          <p:spTgt spid="5">
                                            <p:txEl>
                                              <p:pRg st="0" end="0"/>
                                            </p:txEl>
                                          </p:spTgt>
                                        </p:tgtEl>
                                      </p:cBhvr>
                                    </p:animEffect>
                                  </p:childTnLst>
                                </p:cTn>
                              </p:par>
                              <p:par>
                                <p:cTn id="18" presetID="31" presetClass="entr" presetSubtype="0" fill="hold" grpId="0" nodeType="withEffect">
                                  <p:stCondLst>
                                    <p:cond delay="0"/>
                                  </p:stCondLst>
                                  <p:childTnLst>
                                    <p:set>
                                      <p:cBhvr>
                                        <p:cTn id="19" dur="1" fill="hold">
                                          <p:stCondLst>
                                            <p:cond delay="0"/>
                                          </p:stCondLst>
                                        </p:cTn>
                                        <p:tgtEl>
                                          <p:spTgt spid="5">
                                            <p:txEl>
                                              <p:pRg st="2" end="2"/>
                                            </p:txEl>
                                          </p:spTgt>
                                        </p:tgtEl>
                                        <p:attrNameLst>
                                          <p:attrName>style.visibility</p:attrName>
                                        </p:attrNameLst>
                                      </p:cBhvr>
                                      <p:to>
                                        <p:strVal val="visible"/>
                                      </p:to>
                                    </p:set>
                                    <p:anim calcmode="lin" valueType="num">
                                      <p:cBhvr>
                                        <p:cTn id="20" dur="250" fill="hold"/>
                                        <p:tgtEl>
                                          <p:spTgt spid="5">
                                            <p:txEl>
                                              <p:pRg st="2" end="2"/>
                                            </p:txEl>
                                          </p:spTgt>
                                        </p:tgtEl>
                                        <p:attrNameLst>
                                          <p:attrName>ppt_w</p:attrName>
                                        </p:attrNameLst>
                                      </p:cBhvr>
                                      <p:tavLst>
                                        <p:tav tm="0">
                                          <p:val>
                                            <p:fltVal val="0"/>
                                          </p:val>
                                        </p:tav>
                                        <p:tav tm="100000">
                                          <p:val>
                                            <p:strVal val="#ppt_w"/>
                                          </p:val>
                                        </p:tav>
                                      </p:tavLst>
                                    </p:anim>
                                    <p:anim calcmode="lin" valueType="num">
                                      <p:cBhvr>
                                        <p:cTn id="21" dur="250" fill="hold"/>
                                        <p:tgtEl>
                                          <p:spTgt spid="5">
                                            <p:txEl>
                                              <p:pRg st="2" end="2"/>
                                            </p:txEl>
                                          </p:spTgt>
                                        </p:tgtEl>
                                        <p:attrNameLst>
                                          <p:attrName>ppt_h</p:attrName>
                                        </p:attrNameLst>
                                      </p:cBhvr>
                                      <p:tavLst>
                                        <p:tav tm="0">
                                          <p:val>
                                            <p:fltVal val="0"/>
                                          </p:val>
                                        </p:tav>
                                        <p:tav tm="100000">
                                          <p:val>
                                            <p:strVal val="#ppt_h"/>
                                          </p:val>
                                        </p:tav>
                                      </p:tavLst>
                                    </p:anim>
                                    <p:anim calcmode="lin" valueType="num">
                                      <p:cBhvr>
                                        <p:cTn id="22" dur="250" fill="hold"/>
                                        <p:tgtEl>
                                          <p:spTgt spid="5">
                                            <p:txEl>
                                              <p:pRg st="2" end="2"/>
                                            </p:txEl>
                                          </p:spTgt>
                                        </p:tgtEl>
                                        <p:attrNameLst>
                                          <p:attrName>style.rotation</p:attrName>
                                        </p:attrNameLst>
                                      </p:cBhvr>
                                      <p:tavLst>
                                        <p:tav tm="0">
                                          <p:val>
                                            <p:fltVal val="90"/>
                                          </p:val>
                                        </p:tav>
                                        <p:tav tm="100000">
                                          <p:val>
                                            <p:fltVal val="0"/>
                                          </p:val>
                                        </p:tav>
                                      </p:tavLst>
                                    </p:anim>
                                    <p:animEffect transition="in" filter="fade">
                                      <p:cBhvr>
                                        <p:cTn id="23" dur="250"/>
                                        <p:tgtEl>
                                          <p:spTgt spid="5">
                                            <p:txEl>
                                              <p:pRg st="2" end="2"/>
                                            </p:txEl>
                                          </p:spTgt>
                                        </p:tgtEl>
                                      </p:cBhvr>
                                    </p:animEffect>
                                  </p:childTnLst>
                                </p:cTn>
                              </p:par>
                              <p:par>
                                <p:cTn id="24" presetID="31" presetClass="entr" presetSubtype="0" fill="hold" grpId="0" nodeType="withEffect">
                                  <p:stCondLst>
                                    <p:cond delay="0"/>
                                  </p:stCondLst>
                                  <p:childTnLst>
                                    <p:set>
                                      <p:cBhvr>
                                        <p:cTn id="25" dur="1" fill="hold">
                                          <p:stCondLst>
                                            <p:cond delay="0"/>
                                          </p:stCondLst>
                                        </p:cTn>
                                        <p:tgtEl>
                                          <p:spTgt spid="5">
                                            <p:txEl>
                                              <p:pRg st="3" end="3"/>
                                            </p:txEl>
                                          </p:spTgt>
                                        </p:tgtEl>
                                        <p:attrNameLst>
                                          <p:attrName>style.visibility</p:attrName>
                                        </p:attrNameLst>
                                      </p:cBhvr>
                                      <p:to>
                                        <p:strVal val="visible"/>
                                      </p:to>
                                    </p:set>
                                    <p:anim calcmode="lin" valueType="num">
                                      <p:cBhvr>
                                        <p:cTn id="26" dur="250" fill="hold"/>
                                        <p:tgtEl>
                                          <p:spTgt spid="5">
                                            <p:txEl>
                                              <p:pRg st="3" end="3"/>
                                            </p:txEl>
                                          </p:spTgt>
                                        </p:tgtEl>
                                        <p:attrNameLst>
                                          <p:attrName>ppt_w</p:attrName>
                                        </p:attrNameLst>
                                      </p:cBhvr>
                                      <p:tavLst>
                                        <p:tav tm="0">
                                          <p:val>
                                            <p:fltVal val="0"/>
                                          </p:val>
                                        </p:tav>
                                        <p:tav tm="100000">
                                          <p:val>
                                            <p:strVal val="#ppt_w"/>
                                          </p:val>
                                        </p:tav>
                                      </p:tavLst>
                                    </p:anim>
                                    <p:anim calcmode="lin" valueType="num">
                                      <p:cBhvr>
                                        <p:cTn id="27" dur="250" fill="hold"/>
                                        <p:tgtEl>
                                          <p:spTgt spid="5">
                                            <p:txEl>
                                              <p:pRg st="3" end="3"/>
                                            </p:txEl>
                                          </p:spTgt>
                                        </p:tgtEl>
                                        <p:attrNameLst>
                                          <p:attrName>ppt_h</p:attrName>
                                        </p:attrNameLst>
                                      </p:cBhvr>
                                      <p:tavLst>
                                        <p:tav tm="0">
                                          <p:val>
                                            <p:fltVal val="0"/>
                                          </p:val>
                                        </p:tav>
                                        <p:tav tm="100000">
                                          <p:val>
                                            <p:strVal val="#ppt_h"/>
                                          </p:val>
                                        </p:tav>
                                      </p:tavLst>
                                    </p:anim>
                                    <p:anim calcmode="lin" valueType="num">
                                      <p:cBhvr>
                                        <p:cTn id="28" dur="250" fill="hold"/>
                                        <p:tgtEl>
                                          <p:spTgt spid="5">
                                            <p:txEl>
                                              <p:pRg st="3" end="3"/>
                                            </p:txEl>
                                          </p:spTgt>
                                        </p:tgtEl>
                                        <p:attrNameLst>
                                          <p:attrName>style.rotation</p:attrName>
                                        </p:attrNameLst>
                                      </p:cBhvr>
                                      <p:tavLst>
                                        <p:tav tm="0">
                                          <p:val>
                                            <p:fltVal val="90"/>
                                          </p:val>
                                        </p:tav>
                                        <p:tav tm="100000">
                                          <p:val>
                                            <p:fltVal val="0"/>
                                          </p:val>
                                        </p:tav>
                                      </p:tavLst>
                                    </p:anim>
                                    <p:animEffect transition="in" filter="fade">
                                      <p:cBhvr>
                                        <p:cTn id="29" dur="250"/>
                                        <p:tgtEl>
                                          <p:spTgt spid="5">
                                            <p:txEl>
                                              <p:pRg st="3" end="3"/>
                                            </p:txEl>
                                          </p:spTgt>
                                        </p:tgtEl>
                                      </p:cBhvr>
                                    </p:animEffect>
                                  </p:childTnLst>
                                </p:cTn>
                              </p:par>
                              <p:par>
                                <p:cTn id="30" presetID="31" presetClass="entr" presetSubtype="0" fill="hold" grpId="0" nodeType="withEffect">
                                  <p:stCondLst>
                                    <p:cond delay="0"/>
                                  </p:stCondLst>
                                  <p:childTnLst>
                                    <p:set>
                                      <p:cBhvr>
                                        <p:cTn id="31" dur="1" fill="hold">
                                          <p:stCondLst>
                                            <p:cond delay="0"/>
                                          </p:stCondLst>
                                        </p:cTn>
                                        <p:tgtEl>
                                          <p:spTgt spid="5">
                                            <p:txEl>
                                              <p:pRg st="4" end="4"/>
                                            </p:txEl>
                                          </p:spTgt>
                                        </p:tgtEl>
                                        <p:attrNameLst>
                                          <p:attrName>style.visibility</p:attrName>
                                        </p:attrNameLst>
                                      </p:cBhvr>
                                      <p:to>
                                        <p:strVal val="visible"/>
                                      </p:to>
                                    </p:set>
                                    <p:anim calcmode="lin" valueType="num">
                                      <p:cBhvr>
                                        <p:cTn id="32" dur="250" fill="hold"/>
                                        <p:tgtEl>
                                          <p:spTgt spid="5">
                                            <p:txEl>
                                              <p:pRg st="4" end="4"/>
                                            </p:txEl>
                                          </p:spTgt>
                                        </p:tgtEl>
                                        <p:attrNameLst>
                                          <p:attrName>ppt_w</p:attrName>
                                        </p:attrNameLst>
                                      </p:cBhvr>
                                      <p:tavLst>
                                        <p:tav tm="0">
                                          <p:val>
                                            <p:fltVal val="0"/>
                                          </p:val>
                                        </p:tav>
                                        <p:tav tm="100000">
                                          <p:val>
                                            <p:strVal val="#ppt_w"/>
                                          </p:val>
                                        </p:tav>
                                      </p:tavLst>
                                    </p:anim>
                                    <p:anim calcmode="lin" valueType="num">
                                      <p:cBhvr>
                                        <p:cTn id="33" dur="250" fill="hold"/>
                                        <p:tgtEl>
                                          <p:spTgt spid="5">
                                            <p:txEl>
                                              <p:pRg st="4" end="4"/>
                                            </p:txEl>
                                          </p:spTgt>
                                        </p:tgtEl>
                                        <p:attrNameLst>
                                          <p:attrName>ppt_h</p:attrName>
                                        </p:attrNameLst>
                                      </p:cBhvr>
                                      <p:tavLst>
                                        <p:tav tm="0">
                                          <p:val>
                                            <p:fltVal val="0"/>
                                          </p:val>
                                        </p:tav>
                                        <p:tav tm="100000">
                                          <p:val>
                                            <p:strVal val="#ppt_h"/>
                                          </p:val>
                                        </p:tav>
                                      </p:tavLst>
                                    </p:anim>
                                    <p:anim calcmode="lin" valueType="num">
                                      <p:cBhvr>
                                        <p:cTn id="34" dur="250" fill="hold"/>
                                        <p:tgtEl>
                                          <p:spTgt spid="5">
                                            <p:txEl>
                                              <p:pRg st="4" end="4"/>
                                            </p:txEl>
                                          </p:spTgt>
                                        </p:tgtEl>
                                        <p:attrNameLst>
                                          <p:attrName>style.rotation</p:attrName>
                                        </p:attrNameLst>
                                      </p:cBhvr>
                                      <p:tavLst>
                                        <p:tav tm="0">
                                          <p:val>
                                            <p:fltVal val="90"/>
                                          </p:val>
                                        </p:tav>
                                        <p:tav tm="100000">
                                          <p:val>
                                            <p:fltVal val="0"/>
                                          </p:val>
                                        </p:tav>
                                      </p:tavLst>
                                    </p:anim>
                                    <p:animEffect transition="in" filter="fade">
                                      <p:cBhvr>
                                        <p:cTn id="35" dur="250"/>
                                        <p:tgtEl>
                                          <p:spTgt spid="5">
                                            <p:txEl>
                                              <p:pRg st="4" end="4"/>
                                            </p:txEl>
                                          </p:spTgt>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5">
                                            <p:txEl>
                                              <p:pRg st="5" end="5"/>
                                            </p:txEl>
                                          </p:spTgt>
                                        </p:tgtEl>
                                        <p:attrNameLst>
                                          <p:attrName>style.visibility</p:attrName>
                                        </p:attrNameLst>
                                      </p:cBhvr>
                                      <p:to>
                                        <p:strVal val="visible"/>
                                      </p:to>
                                    </p:set>
                                    <p:anim calcmode="lin" valueType="num">
                                      <p:cBhvr>
                                        <p:cTn id="38" dur="250" fill="hold"/>
                                        <p:tgtEl>
                                          <p:spTgt spid="5">
                                            <p:txEl>
                                              <p:pRg st="5" end="5"/>
                                            </p:txEl>
                                          </p:spTgt>
                                        </p:tgtEl>
                                        <p:attrNameLst>
                                          <p:attrName>ppt_w</p:attrName>
                                        </p:attrNameLst>
                                      </p:cBhvr>
                                      <p:tavLst>
                                        <p:tav tm="0">
                                          <p:val>
                                            <p:fltVal val="0"/>
                                          </p:val>
                                        </p:tav>
                                        <p:tav tm="100000">
                                          <p:val>
                                            <p:strVal val="#ppt_w"/>
                                          </p:val>
                                        </p:tav>
                                      </p:tavLst>
                                    </p:anim>
                                    <p:anim calcmode="lin" valueType="num">
                                      <p:cBhvr>
                                        <p:cTn id="39" dur="250" fill="hold"/>
                                        <p:tgtEl>
                                          <p:spTgt spid="5">
                                            <p:txEl>
                                              <p:pRg st="5" end="5"/>
                                            </p:txEl>
                                          </p:spTgt>
                                        </p:tgtEl>
                                        <p:attrNameLst>
                                          <p:attrName>ppt_h</p:attrName>
                                        </p:attrNameLst>
                                      </p:cBhvr>
                                      <p:tavLst>
                                        <p:tav tm="0">
                                          <p:val>
                                            <p:fltVal val="0"/>
                                          </p:val>
                                        </p:tav>
                                        <p:tav tm="100000">
                                          <p:val>
                                            <p:strVal val="#ppt_h"/>
                                          </p:val>
                                        </p:tav>
                                      </p:tavLst>
                                    </p:anim>
                                    <p:anim calcmode="lin" valueType="num">
                                      <p:cBhvr>
                                        <p:cTn id="40" dur="250" fill="hold"/>
                                        <p:tgtEl>
                                          <p:spTgt spid="5">
                                            <p:txEl>
                                              <p:pRg st="5" end="5"/>
                                            </p:txEl>
                                          </p:spTgt>
                                        </p:tgtEl>
                                        <p:attrNameLst>
                                          <p:attrName>style.rotation</p:attrName>
                                        </p:attrNameLst>
                                      </p:cBhvr>
                                      <p:tavLst>
                                        <p:tav tm="0">
                                          <p:val>
                                            <p:fltVal val="90"/>
                                          </p:val>
                                        </p:tav>
                                        <p:tav tm="100000">
                                          <p:val>
                                            <p:fltVal val="0"/>
                                          </p:val>
                                        </p:tav>
                                      </p:tavLst>
                                    </p:anim>
                                    <p:animEffect transition="in" filter="fade">
                                      <p:cBhvr>
                                        <p:cTn id="41" dur="250"/>
                                        <p:tgtEl>
                                          <p:spTgt spid="5">
                                            <p:txEl>
                                              <p:pRg st="5" end="5"/>
                                            </p:txEl>
                                          </p:spTgt>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5">
                                            <p:txEl>
                                              <p:pRg st="6" end="6"/>
                                            </p:txEl>
                                          </p:spTgt>
                                        </p:tgtEl>
                                        <p:attrNameLst>
                                          <p:attrName>style.visibility</p:attrName>
                                        </p:attrNameLst>
                                      </p:cBhvr>
                                      <p:to>
                                        <p:strVal val="visible"/>
                                      </p:to>
                                    </p:set>
                                    <p:anim calcmode="lin" valueType="num">
                                      <p:cBhvr>
                                        <p:cTn id="44" dur="250" fill="hold"/>
                                        <p:tgtEl>
                                          <p:spTgt spid="5">
                                            <p:txEl>
                                              <p:pRg st="6" end="6"/>
                                            </p:txEl>
                                          </p:spTgt>
                                        </p:tgtEl>
                                        <p:attrNameLst>
                                          <p:attrName>ppt_w</p:attrName>
                                        </p:attrNameLst>
                                      </p:cBhvr>
                                      <p:tavLst>
                                        <p:tav tm="0">
                                          <p:val>
                                            <p:fltVal val="0"/>
                                          </p:val>
                                        </p:tav>
                                        <p:tav tm="100000">
                                          <p:val>
                                            <p:strVal val="#ppt_w"/>
                                          </p:val>
                                        </p:tav>
                                      </p:tavLst>
                                    </p:anim>
                                    <p:anim calcmode="lin" valueType="num">
                                      <p:cBhvr>
                                        <p:cTn id="45" dur="250" fill="hold"/>
                                        <p:tgtEl>
                                          <p:spTgt spid="5">
                                            <p:txEl>
                                              <p:pRg st="6" end="6"/>
                                            </p:txEl>
                                          </p:spTgt>
                                        </p:tgtEl>
                                        <p:attrNameLst>
                                          <p:attrName>ppt_h</p:attrName>
                                        </p:attrNameLst>
                                      </p:cBhvr>
                                      <p:tavLst>
                                        <p:tav tm="0">
                                          <p:val>
                                            <p:fltVal val="0"/>
                                          </p:val>
                                        </p:tav>
                                        <p:tav tm="100000">
                                          <p:val>
                                            <p:strVal val="#ppt_h"/>
                                          </p:val>
                                        </p:tav>
                                      </p:tavLst>
                                    </p:anim>
                                    <p:anim calcmode="lin" valueType="num">
                                      <p:cBhvr>
                                        <p:cTn id="46" dur="250" fill="hold"/>
                                        <p:tgtEl>
                                          <p:spTgt spid="5">
                                            <p:txEl>
                                              <p:pRg st="6" end="6"/>
                                            </p:txEl>
                                          </p:spTgt>
                                        </p:tgtEl>
                                        <p:attrNameLst>
                                          <p:attrName>style.rotation</p:attrName>
                                        </p:attrNameLst>
                                      </p:cBhvr>
                                      <p:tavLst>
                                        <p:tav tm="0">
                                          <p:val>
                                            <p:fltVal val="90"/>
                                          </p:val>
                                        </p:tav>
                                        <p:tav tm="100000">
                                          <p:val>
                                            <p:fltVal val="0"/>
                                          </p:val>
                                        </p:tav>
                                      </p:tavLst>
                                    </p:anim>
                                    <p:animEffect transition="in" filter="fade">
                                      <p:cBhvr>
                                        <p:cTn id="47" dur="25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133817" y="0"/>
            <a:ext cx="9058183" cy="772510"/>
          </a:xfrm>
        </p:spPr>
        <p:txBody>
          <a:bodyPr>
            <a:normAutofit fontScale="90000"/>
          </a:bodyPr>
          <a:lstStyle/>
          <a:p>
            <a:pPr algn="ctr"/>
            <a:r>
              <a:rPr lang="en-GB" sz="5300" b="1" dirty="0">
                <a:effectLst/>
              </a:rPr>
              <a:t>Continued</a:t>
            </a:r>
            <a:endParaRPr lang="en-GB" b="1" dirty="0">
              <a:effectLst/>
            </a:endParaRPr>
          </a:p>
        </p:txBody>
      </p:sp>
      <p:sp>
        <p:nvSpPr>
          <p:cNvPr id="5" name="Content Placeholder 4"/>
          <p:cNvSpPr>
            <a:spLocks noGrp="1"/>
          </p:cNvSpPr>
          <p:nvPr>
            <p:ph idx="1"/>
          </p:nvPr>
        </p:nvSpPr>
        <p:spPr>
          <a:xfrm>
            <a:off x="3552092" y="1160585"/>
            <a:ext cx="8639907" cy="5697414"/>
          </a:xfrm>
        </p:spPr>
        <p:txBody>
          <a:bodyPr>
            <a:normAutofit/>
          </a:bodyPr>
          <a:lstStyle/>
          <a:p>
            <a:pPr marL="0" indent="0">
              <a:buNone/>
            </a:pPr>
            <a:r>
              <a:rPr lang="en-GB" sz="4200" b="1" dirty="0">
                <a:solidFill>
                  <a:srgbClr val="7030A0"/>
                </a:solidFill>
              </a:rPr>
              <a:t>Late adolescence (17-19)</a:t>
            </a:r>
          </a:p>
          <a:p>
            <a:pPr marL="0" indent="0">
              <a:buNone/>
            </a:pPr>
            <a:endParaRPr lang="en-GB" dirty="0"/>
          </a:p>
          <a:p>
            <a:pPr lvl="3"/>
            <a:r>
              <a:rPr lang="en-GB" b="1" dirty="0"/>
              <a:t>Sense of humour</a:t>
            </a:r>
          </a:p>
          <a:p>
            <a:pPr lvl="3"/>
            <a:r>
              <a:rPr lang="en-GB" b="1" dirty="0"/>
              <a:t>Personality</a:t>
            </a:r>
          </a:p>
          <a:p>
            <a:pPr lvl="3"/>
            <a:r>
              <a:rPr lang="en-GB" b="1" dirty="0"/>
              <a:t>Self-decision making</a:t>
            </a:r>
          </a:p>
          <a:p>
            <a:pPr lvl="3"/>
            <a:r>
              <a:rPr lang="en-GB" b="1" dirty="0"/>
              <a:t>Working habits</a:t>
            </a:r>
          </a:p>
          <a:p>
            <a:pPr lvl="3"/>
            <a:r>
              <a:rPr lang="en-GB" b="1" dirty="0"/>
              <a:t>Sexual capability</a:t>
            </a:r>
          </a:p>
          <a:p>
            <a:pPr lvl="3"/>
            <a:r>
              <a:rPr lang="en-GB" b="1" dirty="0"/>
              <a:t>Body growth</a:t>
            </a:r>
          </a:p>
        </p:txBody>
      </p:sp>
    </p:spTree>
    <p:extLst>
      <p:ext uri="{BB962C8B-B14F-4D97-AF65-F5344CB8AC3E}">
        <p14:creationId xmlns:p14="http://schemas.microsoft.com/office/powerpoint/2010/main" val="4192928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 calcmode="lin" valueType="num">
                                      <p:cBhvr>
                                        <p:cTn id="13" dur="250" fill="hold"/>
                                        <p:tgtEl>
                                          <p:spTgt spid="5">
                                            <p:txEl>
                                              <p:pRg st="0" end="0"/>
                                            </p:txEl>
                                          </p:spTgt>
                                        </p:tgtEl>
                                        <p:attrNameLst>
                                          <p:attrName>ppt_w</p:attrName>
                                        </p:attrNameLst>
                                      </p:cBhvr>
                                      <p:tavLst>
                                        <p:tav tm="0">
                                          <p:val>
                                            <p:fltVal val="0"/>
                                          </p:val>
                                        </p:tav>
                                        <p:tav tm="100000">
                                          <p:val>
                                            <p:strVal val="#ppt_w"/>
                                          </p:val>
                                        </p:tav>
                                      </p:tavLst>
                                    </p:anim>
                                    <p:anim calcmode="lin" valueType="num">
                                      <p:cBhvr>
                                        <p:cTn id="14" dur="25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5" dur="250"/>
                                        <p:tgtEl>
                                          <p:spTgt spid="5">
                                            <p:txEl>
                                              <p:pRg st="0" end="0"/>
                                            </p:txEl>
                                          </p:spTgt>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5">
                                            <p:txEl>
                                              <p:pRg st="2" end="2"/>
                                            </p:txEl>
                                          </p:spTgt>
                                        </p:tgtEl>
                                        <p:attrNameLst>
                                          <p:attrName>style.visibility</p:attrName>
                                        </p:attrNameLst>
                                      </p:cBhvr>
                                      <p:to>
                                        <p:strVal val="visible"/>
                                      </p:to>
                                    </p:set>
                                    <p:anim calcmode="lin" valueType="num">
                                      <p:cBhvr>
                                        <p:cTn id="18" dur="250" fill="hold"/>
                                        <p:tgtEl>
                                          <p:spTgt spid="5">
                                            <p:txEl>
                                              <p:pRg st="2" end="2"/>
                                            </p:txEl>
                                          </p:spTgt>
                                        </p:tgtEl>
                                        <p:attrNameLst>
                                          <p:attrName>ppt_w</p:attrName>
                                        </p:attrNameLst>
                                      </p:cBhvr>
                                      <p:tavLst>
                                        <p:tav tm="0">
                                          <p:val>
                                            <p:fltVal val="0"/>
                                          </p:val>
                                        </p:tav>
                                        <p:tav tm="100000">
                                          <p:val>
                                            <p:strVal val="#ppt_w"/>
                                          </p:val>
                                        </p:tav>
                                      </p:tavLst>
                                    </p:anim>
                                    <p:anim calcmode="lin" valueType="num">
                                      <p:cBhvr>
                                        <p:cTn id="19" dur="25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0" dur="250"/>
                                        <p:tgtEl>
                                          <p:spTgt spid="5">
                                            <p:txEl>
                                              <p:pRg st="2" end="2"/>
                                            </p:txEl>
                                          </p:spTgt>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 calcmode="lin" valueType="num">
                                      <p:cBhvr>
                                        <p:cTn id="23" dur="250" fill="hold"/>
                                        <p:tgtEl>
                                          <p:spTgt spid="5">
                                            <p:txEl>
                                              <p:pRg st="3" end="3"/>
                                            </p:txEl>
                                          </p:spTgt>
                                        </p:tgtEl>
                                        <p:attrNameLst>
                                          <p:attrName>ppt_w</p:attrName>
                                        </p:attrNameLst>
                                      </p:cBhvr>
                                      <p:tavLst>
                                        <p:tav tm="0">
                                          <p:val>
                                            <p:fltVal val="0"/>
                                          </p:val>
                                        </p:tav>
                                        <p:tav tm="100000">
                                          <p:val>
                                            <p:strVal val="#ppt_w"/>
                                          </p:val>
                                        </p:tav>
                                      </p:tavLst>
                                    </p:anim>
                                    <p:anim calcmode="lin" valueType="num">
                                      <p:cBhvr>
                                        <p:cTn id="24" dur="25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25" dur="250"/>
                                        <p:tgtEl>
                                          <p:spTgt spid="5">
                                            <p:txEl>
                                              <p:pRg st="3" end="3"/>
                                            </p:txEl>
                                          </p:spTgt>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 calcmode="lin" valueType="num">
                                      <p:cBhvr>
                                        <p:cTn id="28" dur="250" fill="hold"/>
                                        <p:tgtEl>
                                          <p:spTgt spid="5">
                                            <p:txEl>
                                              <p:pRg st="4" end="4"/>
                                            </p:txEl>
                                          </p:spTgt>
                                        </p:tgtEl>
                                        <p:attrNameLst>
                                          <p:attrName>ppt_w</p:attrName>
                                        </p:attrNameLst>
                                      </p:cBhvr>
                                      <p:tavLst>
                                        <p:tav tm="0">
                                          <p:val>
                                            <p:fltVal val="0"/>
                                          </p:val>
                                        </p:tav>
                                        <p:tav tm="100000">
                                          <p:val>
                                            <p:strVal val="#ppt_w"/>
                                          </p:val>
                                        </p:tav>
                                      </p:tavLst>
                                    </p:anim>
                                    <p:anim calcmode="lin" valueType="num">
                                      <p:cBhvr>
                                        <p:cTn id="29" dur="250" fill="hold"/>
                                        <p:tgtEl>
                                          <p:spTgt spid="5">
                                            <p:txEl>
                                              <p:pRg st="4" end="4"/>
                                            </p:txEl>
                                          </p:spTgt>
                                        </p:tgtEl>
                                        <p:attrNameLst>
                                          <p:attrName>ppt_h</p:attrName>
                                        </p:attrNameLst>
                                      </p:cBhvr>
                                      <p:tavLst>
                                        <p:tav tm="0">
                                          <p:val>
                                            <p:fltVal val="0"/>
                                          </p:val>
                                        </p:tav>
                                        <p:tav tm="100000">
                                          <p:val>
                                            <p:strVal val="#ppt_h"/>
                                          </p:val>
                                        </p:tav>
                                      </p:tavLst>
                                    </p:anim>
                                    <p:animEffect transition="in" filter="fade">
                                      <p:cBhvr>
                                        <p:cTn id="30" dur="250"/>
                                        <p:tgtEl>
                                          <p:spTgt spid="5">
                                            <p:txEl>
                                              <p:pRg st="4" end="4"/>
                                            </p:txEl>
                                          </p:spTgt>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5">
                                            <p:txEl>
                                              <p:pRg st="5" end="5"/>
                                            </p:txEl>
                                          </p:spTgt>
                                        </p:tgtEl>
                                        <p:attrNameLst>
                                          <p:attrName>style.visibility</p:attrName>
                                        </p:attrNameLst>
                                      </p:cBhvr>
                                      <p:to>
                                        <p:strVal val="visible"/>
                                      </p:to>
                                    </p:set>
                                    <p:anim calcmode="lin" valueType="num">
                                      <p:cBhvr>
                                        <p:cTn id="33" dur="250" fill="hold"/>
                                        <p:tgtEl>
                                          <p:spTgt spid="5">
                                            <p:txEl>
                                              <p:pRg st="5" end="5"/>
                                            </p:txEl>
                                          </p:spTgt>
                                        </p:tgtEl>
                                        <p:attrNameLst>
                                          <p:attrName>ppt_w</p:attrName>
                                        </p:attrNameLst>
                                      </p:cBhvr>
                                      <p:tavLst>
                                        <p:tav tm="0">
                                          <p:val>
                                            <p:fltVal val="0"/>
                                          </p:val>
                                        </p:tav>
                                        <p:tav tm="100000">
                                          <p:val>
                                            <p:strVal val="#ppt_w"/>
                                          </p:val>
                                        </p:tav>
                                      </p:tavLst>
                                    </p:anim>
                                    <p:anim calcmode="lin" valueType="num">
                                      <p:cBhvr>
                                        <p:cTn id="34" dur="25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35" dur="250"/>
                                        <p:tgtEl>
                                          <p:spTgt spid="5">
                                            <p:txEl>
                                              <p:pRg st="5" end="5"/>
                                            </p:txEl>
                                          </p:spTgt>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5">
                                            <p:txEl>
                                              <p:pRg st="6" end="6"/>
                                            </p:txEl>
                                          </p:spTgt>
                                        </p:tgtEl>
                                        <p:attrNameLst>
                                          <p:attrName>style.visibility</p:attrName>
                                        </p:attrNameLst>
                                      </p:cBhvr>
                                      <p:to>
                                        <p:strVal val="visible"/>
                                      </p:to>
                                    </p:set>
                                    <p:anim calcmode="lin" valueType="num">
                                      <p:cBhvr>
                                        <p:cTn id="38" dur="250" fill="hold"/>
                                        <p:tgtEl>
                                          <p:spTgt spid="5">
                                            <p:txEl>
                                              <p:pRg st="6" end="6"/>
                                            </p:txEl>
                                          </p:spTgt>
                                        </p:tgtEl>
                                        <p:attrNameLst>
                                          <p:attrName>ppt_w</p:attrName>
                                        </p:attrNameLst>
                                      </p:cBhvr>
                                      <p:tavLst>
                                        <p:tav tm="0">
                                          <p:val>
                                            <p:fltVal val="0"/>
                                          </p:val>
                                        </p:tav>
                                        <p:tav tm="100000">
                                          <p:val>
                                            <p:strVal val="#ppt_w"/>
                                          </p:val>
                                        </p:tav>
                                      </p:tavLst>
                                    </p:anim>
                                    <p:anim calcmode="lin" valueType="num">
                                      <p:cBhvr>
                                        <p:cTn id="39" dur="25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40" dur="250"/>
                                        <p:tgtEl>
                                          <p:spTgt spid="5">
                                            <p:txEl>
                                              <p:pRg st="6" end="6"/>
                                            </p:txEl>
                                          </p:spTgt>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
                                            <p:txEl>
                                              <p:pRg st="7" end="7"/>
                                            </p:txEl>
                                          </p:spTgt>
                                        </p:tgtEl>
                                        <p:attrNameLst>
                                          <p:attrName>style.visibility</p:attrName>
                                        </p:attrNameLst>
                                      </p:cBhvr>
                                      <p:to>
                                        <p:strVal val="visible"/>
                                      </p:to>
                                    </p:set>
                                    <p:anim calcmode="lin" valueType="num">
                                      <p:cBhvr>
                                        <p:cTn id="43" dur="250" fill="hold"/>
                                        <p:tgtEl>
                                          <p:spTgt spid="5">
                                            <p:txEl>
                                              <p:pRg st="7" end="7"/>
                                            </p:txEl>
                                          </p:spTgt>
                                        </p:tgtEl>
                                        <p:attrNameLst>
                                          <p:attrName>ppt_w</p:attrName>
                                        </p:attrNameLst>
                                      </p:cBhvr>
                                      <p:tavLst>
                                        <p:tav tm="0">
                                          <p:val>
                                            <p:fltVal val="0"/>
                                          </p:val>
                                        </p:tav>
                                        <p:tav tm="100000">
                                          <p:val>
                                            <p:strVal val="#ppt_w"/>
                                          </p:val>
                                        </p:tav>
                                      </p:tavLst>
                                    </p:anim>
                                    <p:anim calcmode="lin" valueType="num">
                                      <p:cBhvr>
                                        <p:cTn id="44" dur="25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45" dur="25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516862" cy="967132"/>
          </a:xfrm>
        </p:spPr>
        <p:txBody>
          <a:bodyPr>
            <a:noAutofit/>
          </a:bodyPr>
          <a:lstStyle/>
          <a:p>
            <a:pPr algn="ctr"/>
            <a:r>
              <a:rPr lang="en-GB" b="1" dirty="0">
                <a:effectLst/>
              </a:rPr>
              <a:t>Research studies</a:t>
            </a:r>
            <a:endParaRPr lang="en-US" b="1" dirty="0">
              <a:effectLst/>
            </a:endParaRPr>
          </a:p>
        </p:txBody>
      </p:sp>
      <p:sp>
        <p:nvSpPr>
          <p:cNvPr id="5" name="Content Placeholder 4"/>
          <p:cNvSpPr>
            <a:spLocks noGrp="1"/>
          </p:cNvSpPr>
          <p:nvPr>
            <p:ph idx="1"/>
          </p:nvPr>
        </p:nvSpPr>
        <p:spPr>
          <a:xfrm>
            <a:off x="110360" y="1735014"/>
            <a:ext cx="9821916" cy="4555641"/>
          </a:xfrm>
        </p:spPr>
        <p:txBody>
          <a:bodyPr>
            <a:normAutofit/>
          </a:bodyPr>
          <a:lstStyle/>
          <a:p>
            <a:pPr marL="0" indent="0">
              <a:buNone/>
            </a:pPr>
            <a:r>
              <a:rPr lang="en-GB" b="1" dirty="0">
                <a:solidFill>
                  <a:srgbClr val="00B0F0"/>
                </a:solidFill>
              </a:rPr>
              <a:t>Renata Arrington Sander- </a:t>
            </a:r>
            <a:r>
              <a:rPr lang="en-GB" b="1" dirty="0">
                <a:solidFill>
                  <a:schemeClr val="tx1"/>
                </a:solidFill>
              </a:rPr>
              <a:t>Adolescence is</a:t>
            </a:r>
          </a:p>
          <a:p>
            <a:pPr lvl="1"/>
            <a:endParaRPr lang="en-GB" dirty="0">
              <a:solidFill>
                <a:schemeClr val="tx1"/>
              </a:solidFill>
            </a:endParaRPr>
          </a:p>
          <a:p>
            <a:pPr lvl="1"/>
            <a:r>
              <a:rPr lang="en-GB" sz="3200" b="1" dirty="0">
                <a:solidFill>
                  <a:schemeClr val="tx1"/>
                </a:solidFill>
              </a:rPr>
              <a:t>Traditional life stage</a:t>
            </a:r>
          </a:p>
          <a:p>
            <a:pPr lvl="1"/>
            <a:r>
              <a:rPr lang="en-GB" sz="3200" b="1" dirty="0">
                <a:solidFill>
                  <a:schemeClr val="tx1"/>
                </a:solidFill>
              </a:rPr>
              <a:t>Physical transformation</a:t>
            </a:r>
          </a:p>
          <a:p>
            <a:pPr lvl="1"/>
            <a:r>
              <a:rPr lang="en-GB" sz="3200" b="1" dirty="0">
                <a:solidFill>
                  <a:schemeClr val="tx1"/>
                </a:solidFill>
              </a:rPr>
              <a:t>Mental and psychological transformation</a:t>
            </a:r>
          </a:p>
          <a:p>
            <a:pPr lvl="1"/>
            <a:r>
              <a:rPr lang="en-US" sz="3200" b="1" dirty="0">
                <a:solidFill>
                  <a:schemeClr val="tx1"/>
                </a:solidFill>
              </a:rPr>
              <a:t>Cultures and social aspects </a:t>
            </a:r>
            <a:endParaRPr lang="en-GB" sz="3200" b="1" dirty="0">
              <a:solidFill>
                <a:schemeClr val="tx1"/>
              </a:solidFill>
            </a:endParaRPr>
          </a:p>
        </p:txBody>
      </p:sp>
    </p:spTree>
    <p:extLst>
      <p:ext uri="{BB962C8B-B14F-4D97-AF65-F5344CB8AC3E}">
        <p14:creationId xmlns:p14="http://schemas.microsoft.com/office/powerpoint/2010/main" val="361040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ppt_w</p:attrName>
                                        </p:attrNameLst>
                                      </p:cBhvr>
                                      <p:tavLst>
                                        <p:tav tm="0" fmla="#ppt_w*sin(2.5*pi*$)">
                                          <p:val>
                                            <p:fltVal val="0"/>
                                          </p:val>
                                        </p:tav>
                                        <p:tav tm="100000">
                                          <p:val>
                                            <p:fltVal val="1"/>
                                          </p:val>
                                        </p:tav>
                                      </p:tavLst>
                                    </p:anim>
                                    <p:anim calcmode="lin" valueType="num">
                                      <p:cBhvr>
                                        <p:cTn id="9" dur="1000" fill="hold"/>
                                        <p:tgtEl>
                                          <p:spTgt spid="4"/>
                                        </p:tgtEl>
                                        <p:attrNameLst>
                                          <p:attrName>ppt_h</p:attrName>
                                        </p:attrNameLst>
                                      </p:cBhvr>
                                      <p:tavLst>
                                        <p:tav tm="0">
                                          <p:val>
                                            <p:strVal val="#ppt_h"/>
                                          </p:val>
                                        </p:tav>
                                        <p:tav tm="100000">
                                          <p:val>
                                            <p:strVal val="#ppt_h"/>
                                          </p:val>
                                        </p:tav>
                                      </p:tavLst>
                                    </p:anim>
                                  </p:childTnLst>
                                </p:cTn>
                              </p:par>
                            </p:childTnLst>
                          </p:cTn>
                        </p:par>
                        <p:par>
                          <p:cTn id="10" fill="hold">
                            <p:stCondLst>
                              <p:cond delay="1000"/>
                            </p:stCondLst>
                            <p:childTnLst>
                              <p:par>
                                <p:cTn id="11" presetID="45" presetClass="entr" presetSubtype="0" fill="hold" grpId="0"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500"/>
                                        <p:tgtEl>
                                          <p:spTgt spid="5">
                                            <p:txEl>
                                              <p:pRg st="0" end="0"/>
                                            </p:txEl>
                                          </p:spTgt>
                                        </p:tgtEl>
                                      </p:cBhvr>
                                    </p:animEffect>
                                    <p:anim calcmode="lin" valueType="num">
                                      <p:cBhvr>
                                        <p:cTn id="14" dur="5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5" dur="5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par>
                          <p:cTn id="16" fill="hold">
                            <p:stCondLst>
                              <p:cond delay="1500"/>
                            </p:stCondLst>
                            <p:childTnLst>
                              <p:par>
                                <p:cTn id="17" presetID="45" presetClass="entr" presetSubtype="0" fill="hold" grpId="0"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500"/>
                                        <p:tgtEl>
                                          <p:spTgt spid="5">
                                            <p:txEl>
                                              <p:pRg st="2" end="2"/>
                                            </p:txEl>
                                          </p:spTgt>
                                        </p:tgtEl>
                                      </p:cBhvr>
                                    </p:animEffect>
                                    <p:anim calcmode="lin" valueType="num">
                                      <p:cBhvr>
                                        <p:cTn id="20" dur="500" fill="hold"/>
                                        <p:tgtEl>
                                          <p:spTgt spid="5">
                                            <p:txEl>
                                              <p:pRg st="2" end="2"/>
                                            </p:txEl>
                                          </p:spTgt>
                                        </p:tgtEl>
                                        <p:attrNameLst>
                                          <p:attrName>ppt_w</p:attrName>
                                        </p:attrNameLst>
                                      </p:cBhvr>
                                      <p:tavLst>
                                        <p:tav tm="0" fmla="#ppt_w*sin(2.5*pi*$)">
                                          <p:val>
                                            <p:fltVal val="0"/>
                                          </p:val>
                                        </p:tav>
                                        <p:tav tm="100000">
                                          <p:val>
                                            <p:fltVal val="1"/>
                                          </p:val>
                                        </p:tav>
                                      </p:tavLst>
                                    </p:anim>
                                    <p:anim calcmode="lin" valueType="num">
                                      <p:cBhvr>
                                        <p:cTn id="21" dur="500" fill="hold"/>
                                        <p:tgtEl>
                                          <p:spTgt spid="5">
                                            <p:txEl>
                                              <p:pRg st="2" end="2"/>
                                            </p:txEl>
                                          </p:spTgt>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5" presetClass="entr" presetSubtype="0" fill="hold" grpId="0" nodeType="after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Effect transition="in" filter="fade">
                                      <p:cBhvr>
                                        <p:cTn id="25" dur="500"/>
                                        <p:tgtEl>
                                          <p:spTgt spid="5">
                                            <p:txEl>
                                              <p:pRg st="3" end="3"/>
                                            </p:txEl>
                                          </p:spTgt>
                                        </p:tgtEl>
                                      </p:cBhvr>
                                    </p:animEffect>
                                    <p:anim calcmode="lin" valueType="num">
                                      <p:cBhvr>
                                        <p:cTn id="26" dur="500" fill="hold"/>
                                        <p:tgtEl>
                                          <p:spTgt spid="5">
                                            <p:txEl>
                                              <p:pRg st="3" end="3"/>
                                            </p:txEl>
                                          </p:spTgt>
                                        </p:tgtEl>
                                        <p:attrNameLst>
                                          <p:attrName>ppt_w</p:attrName>
                                        </p:attrNameLst>
                                      </p:cBhvr>
                                      <p:tavLst>
                                        <p:tav tm="0" fmla="#ppt_w*sin(2.5*pi*$)">
                                          <p:val>
                                            <p:fltVal val="0"/>
                                          </p:val>
                                        </p:tav>
                                        <p:tav tm="100000">
                                          <p:val>
                                            <p:fltVal val="1"/>
                                          </p:val>
                                        </p:tav>
                                      </p:tavLst>
                                    </p:anim>
                                    <p:anim calcmode="lin" valueType="num">
                                      <p:cBhvr>
                                        <p:cTn id="27" dur="500" fill="hold"/>
                                        <p:tgtEl>
                                          <p:spTgt spid="5">
                                            <p:txEl>
                                              <p:pRg st="3" end="3"/>
                                            </p:txEl>
                                          </p:spTgt>
                                        </p:tgtEl>
                                        <p:attrNameLst>
                                          <p:attrName>ppt_h</p:attrName>
                                        </p:attrNameLst>
                                      </p:cBhvr>
                                      <p:tavLst>
                                        <p:tav tm="0">
                                          <p:val>
                                            <p:strVal val="#ppt_h"/>
                                          </p:val>
                                        </p:tav>
                                        <p:tav tm="100000">
                                          <p:val>
                                            <p:strVal val="#ppt_h"/>
                                          </p:val>
                                        </p:tav>
                                      </p:tavLst>
                                    </p:anim>
                                  </p:childTnLst>
                                </p:cTn>
                              </p:par>
                            </p:childTnLst>
                          </p:cTn>
                        </p:par>
                        <p:par>
                          <p:cTn id="28" fill="hold">
                            <p:stCondLst>
                              <p:cond delay="2500"/>
                            </p:stCondLst>
                            <p:childTnLst>
                              <p:par>
                                <p:cTn id="29" presetID="45" presetClass="entr" presetSubtype="0" fill="hold" grpId="0" nodeType="after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Effect transition="in" filter="fade">
                                      <p:cBhvr>
                                        <p:cTn id="31" dur="500"/>
                                        <p:tgtEl>
                                          <p:spTgt spid="5">
                                            <p:txEl>
                                              <p:pRg st="4" end="4"/>
                                            </p:txEl>
                                          </p:spTgt>
                                        </p:tgtEl>
                                      </p:cBhvr>
                                    </p:animEffect>
                                    <p:anim calcmode="lin" valueType="num">
                                      <p:cBhvr>
                                        <p:cTn id="32" dur="500" fill="hold"/>
                                        <p:tgtEl>
                                          <p:spTgt spid="5">
                                            <p:txEl>
                                              <p:pRg st="4" end="4"/>
                                            </p:txEl>
                                          </p:spTgt>
                                        </p:tgtEl>
                                        <p:attrNameLst>
                                          <p:attrName>ppt_w</p:attrName>
                                        </p:attrNameLst>
                                      </p:cBhvr>
                                      <p:tavLst>
                                        <p:tav tm="0" fmla="#ppt_w*sin(2.5*pi*$)">
                                          <p:val>
                                            <p:fltVal val="0"/>
                                          </p:val>
                                        </p:tav>
                                        <p:tav tm="100000">
                                          <p:val>
                                            <p:fltVal val="1"/>
                                          </p:val>
                                        </p:tav>
                                      </p:tavLst>
                                    </p:anim>
                                    <p:anim calcmode="lin" valueType="num">
                                      <p:cBhvr>
                                        <p:cTn id="33" dur="500" fill="hold"/>
                                        <p:tgtEl>
                                          <p:spTgt spid="5">
                                            <p:txEl>
                                              <p:pRg st="4" end="4"/>
                                            </p:txEl>
                                          </p:spTgt>
                                        </p:tgtEl>
                                        <p:attrNameLst>
                                          <p:attrName>ppt_h</p:attrName>
                                        </p:attrNameLst>
                                      </p:cBhvr>
                                      <p:tavLst>
                                        <p:tav tm="0">
                                          <p:val>
                                            <p:strVal val="#ppt_h"/>
                                          </p:val>
                                        </p:tav>
                                        <p:tav tm="100000">
                                          <p:val>
                                            <p:strVal val="#ppt_h"/>
                                          </p:val>
                                        </p:tav>
                                      </p:tavLst>
                                    </p:anim>
                                  </p:childTnLst>
                                </p:cTn>
                              </p:par>
                            </p:childTnLst>
                          </p:cTn>
                        </p:par>
                        <p:par>
                          <p:cTn id="34" fill="hold">
                            <p:stCondLst>
                              <p:cond delay="3000"/>
                            </p:stCondLst>
                            <p:childTnLst>
                              <p:par>
                                <p:cTn id="35" presetID="45" presetClass="entr" presetSubtype="0" fill="hold" grpId="0" nodeType="after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Effect transition="in" filter="fade">
                                      <p:cBhvr>
                                        <p:cTn id="37" dur="500"/>
                                        <p:tgtEl>
                                          <p:spTgt spid="5">
                                            <p:txEl>
                                              <p:pRg st="5" end="5"/>
                                            </p:txEl>
                                          </p:spTgt>
                                        </p:tgtEl>
                                      </p:cBhvr>
                                    </p:animEffect>
                                    <p:anim calcmode="lin" valueType="num">
                                      <p:cBhvr>
                                        <p:cTn id="38" dur="500" fill="hold"/>
                                        <p:tgtEl>
                                          <p:spTgt spid="5">
                                            <p:txEl>
                                              <p:pRg st="5" end="5"/>
                                            </p:txEl>
                                          </p:spTgt>
                                        </p:tgtEl>
                                        <p:attrNameLst>
                                          <p:attrName>ppt_w</p:attrName>
                                        </p:attrNameLst>
                                      </p:cBhvr>
                                      <p:tavLst>
                                        <p:tav tm="0" fmla="#ppt_w*sin(2.5*pi*$)">
                                          <p:val>
                                            <p:fltVal val="0"/>
                                          </p:val>
                                        </p:tav>
                                        <p:tav tm="100000">
                                          <p:val>
                                            <p:fltVal val="1"/>
                                          </p:val>
                                        </p:tav>
                                      </p:tavLst>
                                    </p:anim>
                                    <p:anim calcmode="lin" valueType="num">
                                      <p:cBhvr>
                                        <p:cTn id="39" dur="500" fill="hold"/>
                                        <p:tgtEl>
                                          <p:spTgt spid="5">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3692" y="0"/>
            <a:ext cx="5591908" cy="1018035"/>
          </a:xfrm>
        </p:spPr>
        <p:txBody>
          <a:bodyPr>
            <a:normAutofit/>
          </a:bodyPr>
          <a:lstStyle/>
          <a:p>
            <a:r>
              <a:rPr lang="en-US" b="1" dirty="0">
                <a:effectLst/>
              </a:rPr>
              <a:t>Continued</a:t>
            </a:r>
          </a:p>
        </p:txBody>
      </p:sp>
      <p:sp>
        <p:nvSpPr>
          <p:cNvPr id="3" name="Content Placeholder 2"/>
          <p:cNvSpPr>
            <a:spLocks noGrp="1"/>
          </p:cNvSpPr>
          <p:nvPr>
            <p:ph idx="1"/>
          </p:nvPr>
        </p:nvSpPr>
        <p:spPr>
          <a:xfrm>
            <a:off x="0" y="2004646"/>
            <a:ext cx="12192000" cy="4853354"/>
          </a:xfrm>
        </p:spPr>
        <p:txBody>
          <a:bodyPr>
            <a:normAutofit/>
          </a:bodyPr>
          <a:lstStyle/>
          <a:p>
            <a:pPr marL="0" indent="0">
              <a:buNone/>
            </a:pPr>
            <a:r>
              <a:rPr lang="en-US" sz="4000" b="1" dirty="0">
                <a:solidFill>
                  <a:srgbClr val="FFFF00"/>
                </a:solidFill>
              </a:rPr>
              <a:t>Martha Kirk Swartz – </a:t>
            </a:r>
            <a:r>
              <a:rPr lang="en-US" b="1" dirty="0"/>
              <a:t>Adolescence is </a:t>
            </a:r>
          </a:p>
          <a:p>
            <a:pPr lvl="1"/>
            <a:endParaRPr lang="en-US" sz="4000" dirty="0"/>
          </a:p>
          <a:p>
            <a:pPr lvl="3"/>
            <a:r>
              <a:rPr lang="en-US" sz="3200" b="1" dirty="0"/>
              <a:t>Social and emotional learning</a:t>
            </a:r>
          </a:p>
          <a:p>
            <a:pPr lvl="3"/>
            <a:r>
              <a:rPr lang="en-US" sz="3200" b="1" dirty="0"/>
              <a:t>Self and social awareness</a:t>
            </a:r>
          </a:p>
          <a:p>
            <a:pPr lvl="3"/>
            <a:r>
              <a:rPr lang="en-US" sz="3200" b="1" dirty="0"/>
              <a:t>Social relationships</a:t>
            </a:r>
          </a:p>
          <a:p>
            <a:pPr lvl="3"/>
            <a:r>
              <a:rPr lang="en-US" sz="3200" b="1" dirty="0"/>
              <a:t>Self-management </a:t>
            </a:r>
          </a:p>
          <a:p>
            <a:pPr lvl="3"/>
            <a:r>
              <a:rPr lang="en-US" sz="3200" b="1" dirty="0"/>
              <a:t>Decision-making </a:t>
            </a:r>
          </a:p>
        </p:txBody>
      </p:sp>
    </p:spTree>
    <p:extLst>
      <p:ext uri="{BB962C8B-B14F-4D97-AF65-F5344CB8AC3E}">
        <p14:creationId xmlns:p14="http://schemas.microsoft.com/office/powerpoint/2010/main" val="3192076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435">
                                          <p:stCondLst>
                                            <p:cond delay="0"/>
                                          </p:stCondLst>
                                        </p:cTn>
                                        <p:tgtEl>
                                          <p:spTgt spid="2"/>
                                        </p:tgtEl>
                                      </p:cBhvr>
                                    </p:animEffect>
                                    <p:anim calcmode="lin" valueType="num">
                                      <p:cBhvr>
                                        <p:cTn id="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13" dur="20">
                                          <p:stCondLst>
                                            <p:cond delay="487"/>
                                          </p:stCondLst>
                                        </p:cTn>
                                        <p:tgtEl>
                                          <p:spTgt spid="2"/>
                                        </p:tgtEl>
                                      </p:cBhvr>
                                      <p:to x="100000" y="60000"/>
                                    </p:animScale>
                                    <p:animScale>
                                      <p:cBhvr>
                                        <p:cTn id="14" dur="124" decel="50000">
                                          <p:stCondLst>
                                            <p:cond delay="507"/>
                                          </p:stCondLst>
                                        </p:cTn>
                                        <p:tgtEl>
                                          <p:spTgt spid="2"/>
                                        </p:tgtEl>
                                      </p:cBhvr>
                                      <p:to x="100000" y="100000"/>
                                    </p:animScale>
                                    <p:animScale>
                                      <p:cBhvr>
                                        <p:cTn id="15" dur="20">
                                          <p:stCondLst>
                                            <p:cond delay="984"/>
                                          </p:stCondLst>
                                        </p:cTn>
                                        <p:tgtEl>
                                          <p:spTgt spid="2"/>
                                        </p:tgtEl>
                                      </p:cBhvr>
                                      <p:to x="100000" y="80000"/>
                                    </p:animScale>
                                    <p:animScale>
                                      <p:cBhvr>
                                        <p:cTn id="16" dur="124" decel="50000">
                                          <p:stCondLst>
                                            <p:cond delay="1004"/>
                                          </p:stCondLst>
                                        </p:cTn>
                                        <p:tgtEl>
                                          <p:spTgt spid="2"/>
                                        </p:tgtEl>
                                      </p:cBhvr>
                                      <p:to x="100000" y="100000"/>
                                    </p:animScale>
                                    <p:animScale>
                                      <p:cBhvr>
                                        <p:cTn id="17" dur="20">
                                          <p:stCondLst>
                                            <p:cond delay="1231"/>
                                          </p:stCondLst>
                                        </p:cTn>
                                        <p:tgtEl>
                                          <p:spTgt spid="2"/>
                                        </p:tgtEl>
                                      </p:cBhvr>
                                      <p:to x="100000" y="90000"/>
                                    </p:animScale>
                                    <p:animScale>
                                      <p:cBhvr>
                                        <p:cTn id="18" dur="124" decel="50000">
                                          <p:stCondLst>
                                            <p:cond delay="1251"/>
                                          </p:stCondLst>
                                        </p:cTn>
                                        <p:tgtEl>
                                          <p:spTgt spid="2"/>
                                        </p:tgtEl>
                                      </p:cBhvr>
                                      <p:to x="100000" y="100000"/>
                                    </p:animScale>
                                    <p:animScale>
                                      <p:cBhvr>
                                        <p:cTn id="19" dur="20">
                                          <p:stCondLst>
                                            <p:cond delay="1356"/>
                                          </p:stCondLst>
                                        </p:cTn>
                                        <p:tgtEl>
                                          <p:spTgt spid="2"/>
                                        </p:tgtEl>
                                      </p:cBhvr>
                                      <p:to x="100000" y="95000"/>
                                    </p:animScale>
                                    <p:animScale>
                                      <p:cBhvr>
                                        <p:cTn id="20" dur="124" decel="50000">
                                          <p:stCondLst>
                                            <p:cond delay="1376"/>
                                          </p:stCondLst>
                                        </p:cTn>
                                        <p:tgtEl>
                                          <p:spTgt spid="2"/>
                                        </p:tgtEl>
                                      </p:cBhvr>
                                      <p:to x="100000" y="100000"/>
                                    </p:animScale>
                                  </p:childTnLst>
                                </p:cTn>
                              </p:par>
                            </p:childTnLst>
                          </p:cTn>
                        </p:par>
                        <p:par>
                          <p:cTn id="21" fill="hold">
                            <p:stCondLst>
                              <p:cond delay="1500"/>
                            </p:stCondLst>
                            <p:childTnLst>
                              <p:par>
                                <p:cTn id="22" presetID="26" presetClass="entr" presetSubtype="0" fill="hold" grpId="0" nodeType="afterEffect">
                                  <p:stCondLst>
                                    <p:cond delay="0"/>
                                  </p:stCondLst>
                                  <p:childTnLst>
                                    <p:set>
                                      <p:cBhvr>
                                        <p:cTn id="23" dur="1" fill="hold">
                                          <p:stCondLst>
                                            <p:cond delay="0"/>
                                          </p:stCondLst>
                                        </p:cTn>
                                        <p:tgtEl>
                                          <p:spTgt spid="3">
                                            <p:txEl>
                                              <p:pRg st="0" end="0"/>
                                            </p:txEl>
                                          </p:spTgt>
                                        </p:tgtEl>
                                        <p:attrNameLst>
                                          <p:attrName>style.visibility</p:attrName>
                                        </p:attrNameLst>
                                      </p:cBhvr>
                                      <p:to>
                                        <p:strVal val="visible"/>
                                      </p:to>
                                    </p:set>
                                    <p:animEffect transition="in" filter="wipe(down)">
                                      <p:cBhvr>
                                        <p:cTn id="24" dur="290">
                                          <p:stCondLst>
                                            <p:cond delay="0"/>
                                          </p:stCondLst>
                                        </p:cTn>
                                        <p:tgtEl>
                                          <p:spTgt spid="3">
                                            <p:txEl>
                                              <p:pRg st="0" end="0"/>
                                            </p:txEl>
                                          </p:spTgt>
                                        </p:tgtEl>
                                      </p:cBhvr>
                                    </p:animEffect>
                                    <p:anim calcmode="lin" valueType="num">
                                      <p:cBhvr>
                                        <p:cTn id="25" dur="911"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6" dur="332"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7" dur="332" tmFilter="0, 0; 0.125,0.2665; 0.25,0.4; 0.375,0.465; 0.5,0.5;  0.625,0.535; 0.75,0.6; 0.875,0.7335; 1,1">
                                          <p:stCondLst>
                                            <p:cond delay="332"/>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8" dur="166" tmFilter="0, 0; 0.125,0.2665; 0.25,0.4; 0.375,0.465; 0.5,0.5;  0.625,0.535; 0.75,0.6; 0.875,0.7335; 1,1">
                                          <p:stCondLst>
                                            <p:cond delay="662"/>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9" dur="82" tmFilter="0, 0; 0.125,0.2665; 0.25,0.4; 0.375,0.465; 0.5,0.5;  0.625,0.535; 0.75,0.6; 0.875,0.7335; 1,1">
                                          <p:stCondLst>
                                            <p:cond delay="828"/>
                                          </p:stCondLst>
                                        </p:cTn>
                                        <p:tgtEl>
                                          <p:spTgt spid="3">
                                            <p:txEl>
                                              <p:pRg st="0" end="0"/>
                                            </p:txEl>
                                          </p:spTgt>
                                        </p:tgtEl>
                                        <p:attrNameLst>
                                          <p:attrName>ppt_y</p:attrName>
                                        </p:attrNameLst>
                                      </p:cBhvr>
                                      <p:tavLst>
                                        <p:tav tm="0" fmla="#ppt_y-sin(pi*$)/81">
                                          <p:val>
                                            <p:fltVal val="0"/>
                                          </p:val>
                                        </p:tav>
                                        <p:tav tm="100000">
                                          <p:val>
                                            <p:fltVal val="1"/>
                                          </p:val>
                                        </p:tav>
                                      </p:tavLst>
                                    </p:anim>
                                    <p:animScale>
                                      <p:cBhvr>
                                        <p:cTn id="30" dur="13">
                                          <p:stCondLst>
                                            <p:cond delay="325"/>
                                          </p:stCondLst>
                                        </p:cTn>
                                        <p:tgtEl>
                                          <p:spTgt spid="3">
                                            <p:txEl>
                                              <p:pRg st="0" end="0"/>
                                            </p:txEl>
                                          </p:spTgt>
                                        </p:tgtEl>
                                      </p:cBhvr>
                                      <p:to x="100000" y="60000"/>
                                    </p:animScale>
                                    <p:animScale>
                                      <p:cBhvr>
                                        <p:cTn id="31" dur="83" decel="50000">
                                          <p:stCondLst>
                                            <p:cond delay="338"/>
                                          </p:stCondLst>
                                        </p:cTn>
                                        <p:tgtEl>
                                          <p:spTgt spid="3">
                                            <p:txEl>
                                              <p:pRg st="0" end="0"/>
                                            </p:txEl>
                                          </p:spTgt>
                                        </p:tgtEl>
                                      </p:cBhvr>
                                      <p:to x="100000" y="100000"/>
                                    </p:animScale>
                                    <p:animScale>
                                      <p:cBhvr>
                                        <p:cTn id="32" dur="13">
                                          <p:stCondLst>
                                            <p:cond delay="656"/>
                                          </p:stCondLst>
                                        </p:cTn>
                                        <p:tgtEl>
                                          <p:spTgt spid="3">
                                            <p:txEl>
                                              <p:pRg st="0" end="0"/>
                                            </p:txEl>
                                          </p:spTgt>
                                        </p:tgtEl>
                                      </p:cBhvr>
                                      <p:to x="100000" y="80000"/>
                                    </p:animScale>
                                    <p:animScale>
                                      <p:cBhvr>
                                        <p:cTn id="33" dur="83" decel="50000">
                                          <p:stCondLst>
                                            <p:cond delay="669"/>
                                          </p:stCondLst>
                                        </p:cTn>
                                        <p:tgtEl>
                                          <p:spTgt spid="3">
                                            <p:txEl>
                                              <p:pRg st="0" end="0"/>
                                            </p:txEl>
                                          </p:spTgt>
                                        </p:tgtEl>
                                      </p:cBhvr>
                                      <p:to x="100000" y="100000"/>
                                    </p:animScale>
                                    <p:animScale>
                                      <p:cBhvr>
                                        <p:cTn id="34" dur="13">
                                          <p:stCondLst>
                                            <p:cond delay="821"/>
                                          </p:stCondLst>
                                        </p:cTn>
                                        <p:tgtEl>
                                          <p:spTgt spid="3">
                                            <p:txEl>
                                              <p:pRg st="0" end="0"/>
                                            </p:txEl>
                                          </p:spTgt>
                                        </p:tgtEl>
                                      </p:cBhvr>
                                      <p:to x="100000" y="90000"/>
                                    </p:animScale>
                                    <p:animScale>
                                      <p:cBhvr>
                                        <p:cTn id="35" dur="83" decel="50000">
                                          <p:stCondLst>
                                            <p:cond delay="834"/>
                                          </p:stCondLst>
                                        </p:cTn>
                                        <p:tgtEl>
                                          <p:spTgt spid="3">
                                            <p:txEl>
                                              <p:pRg st="0" end="0"/>
                                            </p:txEl>
                                          </p:spTgt>
                                        </p:tgtEl>
                                      </p:cBhvr>
                                      <p:to x="100000" y="100000"/>
                                    </p:animScale>
                                    <p:animScale>
                                      <p:cBhvr>
                                        <p:cTn id="36" dur="13">
                                          <p:stCondLst>
                                            <p:cond delay="904"/>
                                          </p:stCondLst>
                                        </p:cTn>
                                        <p:tgtEl>
                                          <p:spTgt spid="3">
                                            <p:txEl>
                                              <p:pRg st="0" end="0"/>
                                            </p:txEl>
                                          </p:spTgt>
                                        </p:tgtEl>
                                      </p:cBhvr>
                                      <p:to x="100000" y="95000"/>
                                    </p:animScale>
                                    <p:animScale>
                                      <p:cBhvr>
                                        <p:cTn id="37" dur="83" decel="50000">
                                          <p:stCondLst>
                                            <p:cond delay="917"/>
                                          </p:stCondLst>
                                        </p:cTn>
                                        <p:tgtEl>
                                          <p:spTgt spid="3">
                                            <p:txEl>
                                              <p:pRg st="0" end="0"/>
                                            </p:txEl>
                                          </p:spTgt>
                                        </p:tgtEl>
                                      </p:cBhvr>
                                      <p:to x="100000" y="100000"/>
                                    </p:animScale>
                                  </p:childTnLst>
                                </p:cTn>
                              </p:par>
                              <p:par>
                                <p:cTn id="38" presetID="26" presetClass="entr" presetSubtype="0" fill="hold" grpId="0" nodeType="withEffect">
                                  <p:stCondLst>
                                    <p:cond delay="0"/>
                                  </p:stCondLst>
                                  <p:childTnLst>
                                    <p:set>
                                      <p:cBhvr>
                                        <p:cTn id="39" dur="1" fill="hold">
                                          <p:stCondLst>
                                            <p:cond delay="0"/>
                                          </p:stCondLst>
                                        </p:cTn>
                                        <p:tgtEl>
                                          <p:spTgt spid="3">
                                            <p:txEl>
                                              <p:pRg st="2" end="2"/>
                                            </p:txEl>
                                          </p:spTgt>
                                        </p:tgtEl>
                                        <p:attrNameLst>
                                          <p:attrName>style.visibility</p:attrName>
                                        </p:attrNameLst>
                                      </p:cBhvr>
                                      <p:to>
                                        <p:strVal val="visible"/>
                                      </p:to>
                                    </p:set>
                                    <p:animEffect transition="in" filter="wipe(down)">
                                      <p:cBhvr>
                                        <p:cTn id="40" dur="290">
                                          <p:stCondLst>
                                            <p:cond delay="0"/>
                                          </p:stCondLst>
                                        </p:cTn>
                                        <p:tgtEl>
                                          <p:spTgt spid="3">
                                            <p:txEl>
                                              <p:pRg st="2" end="2"/>
                                            </p:txEl>
                                          </p:spTgt>
                                        </p:tgtEl>
                                      </p:cBhvr>
                                    </p:animEffect>
                                    <p:anim calcmode="lin" valueType="num">
                                      <p:cBhvr>
                                        <p:cTn id="41" dur="911"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42" dur="332"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43" dur="332" tmFilter="0, 0; 0.125,0.2665; 0.25,0.4; 0.375,0.465; 0.5,0.5;  0.625,0.535; 0.75,0.6; 0.875,0.7335; 1,1">
                                          <p:stCondLst>
                                            <p:cond delay="332"/>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44" dur="166" tmFilter="0, 0; 0.125,0.2665; 0.25,0.4; 0.375,0.465; 0.5,0.5;  0.625,0.535; 0.75,0.6; 0.875,0.7335; 1,1">
                                          <p:stCondLst>
                                            <p:cond delay="662"/>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45" dur="82" tmFilter="0, 0; 0.125,0.2665; 0.25,0.4; 0.375,0.465; 0.5,0.5;  0.625,0.535; 0.75,0.6; 0.875,0.7335; 1,1">
                                          <p:stCondLst>
                                            <p:cond delay="828"/>
                                          </p:stCondLst>
                                        </p:cTn>
                                        <p:tgtEl>
                                          <p:spTgt spid="3">
                                            <p:txEl>
                                              <p:pRg st="2" end="2"/>
                                            </p:txEl>
                                          </p:spTgt>
                                        </p:tgtEl>
                                        <p:attrNameLst>
                                          <p:attrName>ppt_y</p:attrName>
                                        </p:attrNameLst>
                                      </p:cBhvr>
                                      <p:tavLst>
                                        <p:tav tm="0" fmla="#ppt_y-sin(pi*$)/81">
                                          <p:val>
                                            <p:fltVal val="0"/>
                                          </p:val>
                                        </p:tav>
                                        <p:tav tm="100000">
                                          <p:val>
                                            <p:fltVal val="1"/>
                                          </p:val>
                                        </p:tav>
                                      </p:tavLst>
                                    </p:anim>
                                    <p:animScale>
                                      <p:cBhvr>
                                        <p:cTn id="46" dur="13">
                                          <p:stCondLst>
                                            <p:cond delay="325"/>
                                          </p:stCondLst>
                                        </p:cTn>
                                        <p:tgtEl>
                                          <p:spTgt spid="3">
                                            <p:txEl>
                                              <p:pRg st="2" end="2"/>
                                            </p:txEl>
                                          </p:spTgt>
                                        </p:tgtEl>
                                      </p:cBhvr>
                                      <p:to x="100000" y="60000"/>
                                    </p:animScale>
                                    <p:animScale>
                                      <p:cBhvr>
                                        <p:cTn id="47" dur="83" decel="50000">
                                          <p:stCondLst>
                                            <p:cond delay="338"/>
                                          </p:stCondLst>
                                        </p:cTn>
                                        <p:tgtEl>
                                          <p:spTgt spid="3">
                                            <p:txEl>
                                              <p:pRg st="2" end="2"/>
                                            </p:txEl>
                                          </p:spTgt>
                                        </p:tgtEl>
                                      </p:cBhvr>
                                      <p:to x="100000" y="100000"/>
                                    </p:animScale>
                                    <p:animScale>
                                      <p:cBhvr>
                                        <p:cTn id="48" dur="13">
                                          <p:stCondLst>
                                            <p:cond delay="656"/>
                                          </p:stCondLst>
                                        </p:cTn>
                                        <p:tgtEl>
                                          <p:spTgt spid="3">
                                            <p:txEl>
                                              <p:pRg st="2" end="2"/>
                                            </p:txEl>
                                          </p:spTgt>
                                        </p:tgtEl>
                                      </p:cBhvr>
                                      <p:to x="100000" y="80000"/>
                                    </p:animScale>
                                    <p:animScale>
                                      <p:cBhvr>
                                        <p:cTn id="49" dur="83" decel="50000">
                                          <p:stCondLst>
                                            <p:cond delay="669"/>
                                          </p:stCondLst>
                                        </p:cTn>
                                        <p:tgtEl>
                                          <p:spTgt spid="3">
                                            <p:txEl>
                                              <p:pRg st="2" end="2"/>
                                            </p:txEl>
                                          </p:spTgt>
                                        </p:tgtEl>
                                      </p:cBhvr>
                                      <p:to x="100000" y="100000"/>
                                    </p:animScale>
                                    <p:animScale>
                                      <p:cBhvr>
                                        <p:cTn id="50" dur="13">
                                          <p:stCondLst>
                                            <p:cond delay="821"/>
                                          </p:stCondLst>
                                        </p:cTn>
                                        <p:tgtEl>
                                          <p:spTgt spid="3">
                                            <p:txEl>
                                              <p:pRg st="2" end="2"/>
                                            </p:txEl>
                                          </p:spTgt>
                                        </p:tgtEl>
                                      </p:cBhvr>
                                      <p:to x="100000" y="90000"/>
                                    </p:animScale>
                                    <p:animScale>
                                      <p:cBhvr>
                                        <p:cTn id="51" dur="83" decel="50000">
                                          <p:stCondLst>
                                            <p:cond delay="834"/>
                                          </p:stCondLst>
                                        </p:cTn>
                                        <p:tgtEl>
                                          <p:spTgt spid="3">
                                            <p:txEl>
                                              <p:pRg st="2" end="2"/>
                                            </p:txEl>
                                          </p:spTgt>
                                        </p:tgtEl>
                                      </p:cBhvr>
                                      <p:to x="100000" y="100000"/>
                                    </p:animScale>
                                    <p:animScale>
                                      <p:cBhvr>
                                        <p:cTn id="52" dur="13">
                                          <p:stCondLst>
                                            <p:cond delay="904"/>
                                          </p:stCondLst>
                                        </p:cTn>
                                        <p:tgtEl>
                                          <p:spTgt spid="3">
                                            <p:txEl>
                                              <p:pRg st="2" end="2"/>
                                            </p:txEl>
                                          </p:spTgt>
                                        </p:tgtEl>
                                      </p:cBhvr>
                                      <p:to x="100000" y="95000"/>
                                    </p:animScale>
                                    <p:animScale>
                                      <p:cBhvr>
                                        <p:cTn id="53" dur="83" decel="50000">
                                          <p:stCondLst>
                                            <p:cond delay="917"/>
                                          </p:stCondLst>
                                        </p:cTn>
                                        <p:tgtEl>
                                          <p:spTgt spid="3">
                                            <p:txEl>
                                              <p:pRg st="2" end="2"/>
                                            </p:txEl>
                                          </p:spTgt>
                                        </p:tgtEl>
                                      </p:cBhvr>
                                      <p:to x="100000" y="100000"/>
                                    </p:animScale>
                                  </p:childTnLst>
                                </p:cTn>
                              </p:par>
                              <p:par>
                                <p:cTn id="54" presetID="26" presetClass="entr" presetSubtype="0" fill="hold" grpId="0" nodeType="withEffect">
                                  <p:stCondLst>
                                    <p:cond delay="0"/>
                                  </p:stCondLst>
                                  <p:childTnLst>
                                    <p:set>
                                      <p:cBhvr>
                                        <p:cTn id="55" dur="1" fill="hold">
                                          <p:stCondLst>
                                            <p:cond delay="0"/>
                                          </p:stCondLst>
                                        </p:cTn>
                                        <p:tgtEl>
                                          <p:spTgt spid="3">
                                            <p:txEl>
                                              <p:pRg st="3" end="3"/>
                                            </p:txEl>
                                          </p:spTgt>
                                        </p:tgtEl>
                                        <p:attrNameLst>
                                          <p:attrName>style.visibility</p:attrName>
                                        </p:attrNameLst>
                                      </p:cBhvr>
                                      <p:to>
                                        <p:strVal val="visible"/>
                                      </p:to>
                                    </p:set>
                                    <p:animEffect transition="in" filter="wipe(down)">
                                      <p:cBhvr>
                                        <p:cTn id="56" dur="290">
                                          <p:stCondLst>
                                            <p:cond delay="0"/>
                                          </p:stCondLst>
                                        </p:cTn>
                                        <p:tgtEl>
                                          <p:spTgt spid="3">
                                            <p:txEl>
                                              <p:pRg st="3" end="3"/>
                                            </p:txEl>
                                          </p:spTgt>
                                        </p:tgtEl>
                                      </p:cBhvr>
                                    </p:animEffect>
                                    <p:anim calcmode="lin" valueType="num">
                                      <p:cBhvr>
                                        <p:cTn id="57" dur="911"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58" dur="332"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59" dur="332" tmFilter="0, 0; 0.125,0.2665; 0.25,0.4; 0.375,0.465; 0.5,0.5;  0.625,0.535; 0.75,0.6; 0.875,0.7335; 1,1">
                                          <p:stCondLst>
                                            <p:cond delay="332"/>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60" dur="166" tmFilter="0, 0; 0.125,0.2665; 0.25,0.4; 0.375,0.465; 0.5,0.5;  0.625,0.535; 0.75,0.6; 0.875,0.7335; 1,1">
                                          <p:stCondLst>
                                            <p:cond delay="662"/>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61" dur="82" tmFilter="0, 0; 0.125,0.2665; 0.25,0.4; 0.375,0.465; 0.5,0.5;  0.625,0.535; 0.75,0.6; 0.875,0.7335; 1,1">
                                          <p:stCondLst>
                                            <p:cond delay="828"/>
                                          </p:stCondLst>
                                        </p:cTn>
                                        <p:tgtEl>
                                          <p:spTgt spid="3">
                                            <p:txEl>
                                              <p:pRg st="3" end="3"/>
                                            </p:txEl>
                                          </p:spTgt>
                                        </p:tgtEl>
                                        <p:attrNameLst>
                                          <p:attrName>ppt_y</p:attrName>
                                        </p:attrNameLst>
                                      </p:cBhvr>
                                      <p:tavLst>
                                        <p:tav tm="0" fmla="#ppt_y-sin(pi*$)/81">
                                          <p:val>
                                            <p:fltVal val="0"/>
                                          </p:val>
                                        </p:tav>
                                        <p:tav tm="100000">
                                          <p:val>
                                            <p:fltVal val="1"/>
                                          </p:val>
                                        </p:tav>
                                      </p:tavLst>
                                    </p:anim>
                                    <p:animScale>
                                      <p:cBhvr>
                                        <p:cTn id="62" dur="13">
                                          <p:stCondLst>
                                            <p:cond delay="325"/>
                                          </p:stCondLst>
                                        </p:cTn>
                                        <p:tgtEl>
                                          <p:spTgt spid="3">
                                            <p:txEl>
                                              <p:pRg st="3" end="3"/>
                                            </p:txEl>
                                          </p:spTgt>
                                        </p:tgtEl>
                                      </p:cBhvr>
                                      <p:to x="100000" y="60000"/>
                                    </p:animScale>
                                    <p:animScale>
                                      <p:cBhvr>
                                        <p:cTn id="63" dur="83" decel="50000">
                                          <p:stCondLst>
                                            <p:cond delay="338"/>
                                          </p:stCondLst>
                                        </p:cTn>
                                        <p:tgtEl>
                                          <p:spTgt spid="3">
                                            <p:txEl>
                                              <p:pRg st="3" end="3"/>
                                            </p:txEl>
                                          </p:spTgt>
                                        </p:tgtEl>
                                      </p:cBhvr>
                                      <p:to x="100000" y="100000"/>
                                    </p:animScale>
                                    <p:animScale>
                                      <p:cBhvr>
                                        <p:cTn id="64" dur="13">
                                          <p:stCondLst>
                                            <p:cond delay="656"/>
                                          </p:stCondLst>
                                        </p:cTn>
                                        <p:tgtEl>
                                          <p:spTgt spid="3">
                                            <p:txEl>
                                              <p:pRg st="3" end="3"/>
                                            </p:txEl>
                                          </p:spTgt>
                                        </p:tgtEl>
                                      </p:cBhvr>
                                      <p:to x="100000" y="80000"/>
                                    </p:animScale>
                                    <p:animScale>
                                      <p:cBhvr>
                                        <p:cTn id="65" dur="83" decel="50000">
                                          <p:stCondLst>
                                            <p:cond delay="669"/>
                                          </p:stCondLst>
                                        </p:cTn>
                                        <p:tgtEl>
                                          <p:spTgt spid="3">
                                            <p:txEl>
                                              <p:pRg st="3" end="3"/>
                                            </p:txEl>
                                          </p:spTgt>
                                        </p:tgtEl>
                                      </p:cBhvr>
                                      <p:to x="100000" y="100000"/>
                                    </p:animScale>
                                    <p:animScale>
                                      <p:cBhvr>
                                        <p:cTn id="66" dur="13">
                                          <p:stCondLst>
                                            <p:cond delay="821"/>
                                          </p:stCondLst>
                                        </p:cTn>
                                        <p:tgtEl>
                                          <p:spTgt spid="3">
                                            <p:txEl>
                                              <p:pRg st="3" end="3"/>
                                            </p:txEl>
                                          </p:spTgt>
                                        </p:tgtEl>
                                      </p:cBhvr>
                                      <p:to x="100000" y="90000"/>
                                    </p:animScale>
                                    <p:animScale>
                                      <p:cBhvr>
                                        <p:cTn id="67" dur="83" decel="50000">
                                          <p:stCondLst>
                                            <p:cond delay="834"/>
                                          </p:stCondLst>
                                        </p:cTn>
                                        <p:tgtEl>
                                          <p:spTgt spid="3">
                                            <p:txEl>
                                              <p:pRg st="3" end="3"/>
                                            </p:txEl>
                                          </p:spTgt>
                                        </p:tgtEl>
                                      </p:cBhvr>
                                      <p:to x="100000" y="100000"/>
                                    </p:animScale>
                                    <p:animScale>
                                      <p:cBhvr>
                                        <p:cTn id="68" dur="13">
                                          <p:stCondLst>
                                            <p:cond delay="904"/>
                                          </p:stCondLst>
                                        </p:cTn>
                                        <p:tgtEl>
                                          <p:spTgt spid="3">
                                            <p:txEl>
                                              <p:pRg st="3" end="3"/>
                                            </p:txEl>
                                          </p:spTgt>
                                        </p:tgtEl>
                                      </p:cBhvr>
                                      <p:to x="100000" y="95000"/>
                                    </p:animScale>
                                    <p:animScale>
                                      <p:cBhvr>
                                        <p:cTn id="69" dur="83" decel="50000">
                                          <p:stCondLst>
                                            <p:cond delay="917"/>
                                          </p:stCondLst>
                                        </p:cTn>
                                        <p:tgtEl>
                                          <p:spTgt spid="3">
                                            <p:txEl>
                                              <p:pRg st="3" end="3"/>
                                            </p:txEl>
                                          </p:spTgt>
                                        </p:tgtEl>
                                      </p:cBhvr>
                                      <p:to x="100000" y="100000"/>
                                    </p:animScale>
                                  </p:childTnLst>
                                </p:cTn>
                              </p:par>
                              <p:par>
                                <p:cTn id="70" presetID="26" presetClass="entr" presetSubtype="0" fill="hold" grpId="0" nodeType="withEffect">
                                  <p:stCondLst>
                                    <p:cond delay="0"/>
                                  </p:stCondLst>
                                  <p:childTnLst>
                                    <p:set>
                                      <p:cBhvr>
                                        <p:cTn id="71" dur="1" fill="hold">
                                          <p:stCondLst>
                                            <p:cond delay="0"/>
                                          </p:stCondLst>
                                        </p:cTn>
                                        <p:tgtEl>
                                          <p:spTgt spid="3">
                                            <p:txEl>
                                              <p:pRg st="4" end="4"/>
                                            </p:txEl>
                                          </p:spTgt>
                                        </p:tgtEl>
                                        <p:attrNameLst>
                                          <p:attrName>style.visibility</p:attrName>
                                        </p:attrNameLst>
                                      </p:cBhvr>
                                      <p:to>
                                        <p:strVal val="visible"/>
                                      </p:to>
                                    </p:set>
                                    <p:animEffect transition="in" filter="wipe(down)">
                                      <p:cBhvr>
                                        <p:cTn id="72" dur="290">
                                          <p:stCondLst>
                                            <p:cond delay="0"/>
                                          </p:stCondLst>
                                        </p:cTn>
                                        <p:tgtEl>
                                          <p:spTgt spid="3">
                                            <p:txEl>
                                              <p:pRg st="4" end="4"/>
                                            </p:txEl>
                                          </p:spTgt>
                                        </p:tgtEl>
                                      </p:cBhvr>
                                    </p:animEffect>
                                    <p:anim calcmode="lin" valueType="num">
                                      <p:cBhvr>
                                        <p:cTn id="73" dur="911"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74" dur="332"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75" dur="332" tmFilter="0, 0; 0.125,0.2665; 0.25,0.4; 0.375,0.465; 0.5,0.5;  0.625,0.535; 0.75,0.6; 0.875,0.7335; 1,1">
                                          <p:stCondLst>
                                            <p:cond delay="332"/>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76" dur="166" tmFilter="0, 0; 0.125,0.2665; 0.25,0.4; 0.375,0.465; 0.5,0.5;  0.625,0.535; 0.75,0.6; 0.875,0.7335; 1,1">
                                          <p:stCondLst>
                                            <p:cond delay="662"/>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77" dur="82" tmFilter="0, 0; 0.125,0.2665; 0.25,0.4; 0.375,0.465; 0.5,0.5;  0.625,0.535; 0.75,0.6; 0.875,0.7335; 1,1">
                                          <p:stCondLst>
                                            <p:cond delay="828"/>
                                          </p:stCondLst>
                                        </p:cTn>
                                        <p:tgtEl>
                                          <p:spTgt spid="3">
                                            <p:txEl>
                                              <p:pRg st="4" end="4"/>
                                            </p:txEl>
                                          </p:spTgt>
                                        </p:tgtEl>
                                        <p:attrNameLst>
                                          <p:attrName>ppt_y</p:attrName>
                                        </p:attrNameLst>
                                      </p:cBhvr>
                                      <p:tavLst>
                                        <p:tav tm="0" fmla="#ppt_y-sin(pi*$)/81">
                                          <p:val>
                                            <p:fltVal val="0"/>
                                          </p:val>
                                        </p:tav>
                                        <p:tav tm="100000">
                                          <p:val>
                                            <p:fltVal val="1"/>
                                          </p:val>
                                        </p:tav>
                                      </p:tavLst>
                                    </p:anim>
                                    <p:animScale>
                                      <p:cBhvr>
                                        <p:cTn id="78" dur="13">
                                          <p:stCondLst>
                                            <p:cond delay="325"/>
                                          </p:stCondLst>
                                        </p:cTn>
                                        <p:tgtEl>
                                          <p:spTgt spid="3">
                                            <p:txEl>
                                              <p:pRg st="4" end="4"/>
                                            </p:txEl>
                                          </p:spTgt>
                                        </p:tgtEl>
                                      </p:cBhvr>
                                      <p:to x="100000" y="60000"/>
                                    </p:animScale>
                                    <p:animScale>
                                      <p:cBhvr>
                                        <p:cTn id="79" dur="83" decel="50000">
                                          <p:stCondLst>
                                            <p:cond delay="338"/>
                                          </p:stCondLst>
                                        </p:cTn>
                                        <p:tgtEl>
                                          <p:spTgt spid="3">
                                            <p:txEl>
                                              <p:pRg st="4" end="4"/>
                                            </p:txEl>
                                          </p:spTgt>
                                        </p:tgtEl>
                                      </p:cBhvr>
                                      <p:to x="100000" y="100000"/>
                                    </p:animScale>
                                    <p:animScale>
                                      <p:cBhvr>
                                        <p:cTn id="80" dur="13">
                                          <p:stCondLst>
                                            <p:cond delay="656"/>
                                          </p:stCondLst>
                                        </p:cTn>
                                        <p:tgtEl>
                                          <p:spTgt spid="3">
                                            <p:txEl>
                                              <p:pRg st="4" end="4"/>
                                            </p:txEl>
                                          </p:spTgt>
                                        </p:tgtEl>
                                      </p:cBhvr>
                                      <p:to x="100000" y="80000"/>
                                    </p:animScale>
                                    <p:animScale>
                                      <p:cBhvr>
                                        <p:cTn id="81" dur="83" decel="50000">
                                          <p:stCondLst>
                                            <p:cond delay="669"/>
                                          </p:stCondLst>
                                        </p:cTn>
                                        <p:tgtEl>
                                          <p:spTgt spid="3">
                                            <p:txEl>
                                              <p:pRg st="4" end="4"/>
                                            </p:txEl>
                                          </p:spTgt>
                                        </p:tgtEl>
                                      </p:cBhvr>
                                      <p:to x="100000" y="100000"/>
                                    </p:animScale>
                                    <p:animScale>
                                      <p:cBhvr>
                                        <p:cTn id="82" dur="13">
                                          <p:stCondLst>
                                            <p:cond delay="821"/>
                                          </p:stCondLst>
                                        </p:cTn>
                                        <p:tgtEl>
                                          <p:spTgt spid="3">
                                            <p:txEl>
                                              <p:pRg st="4" end="4"/>
                                            </p:txEl>
                                          </p:spTgt>
                                        </p:tgtEl>
                                      </p:cBhvr>
                                      <p:to x="100000" y="90000"/>
                                    </p:animScale>
                                    <p:animScale>
                                      <p:cBhvr>
                                        <p:cTn id="83" dur="83" decel="50000">
                                          <p:stCondLst>
                                            <p:cond delay="834"/>
                                          </p:stCondLst>
                                        </p:cTn>
                                        <p:tgtEl>
                                          <p:spTgt spid="3">
                                            <p:txEl>
                                              <p:pRg st="4" end="4"/>
                                            </p:txEl>
                                          </p:spTgt>
                                        </p:tgtEl>
                                      </p:cBhvr>
                                      <p:to x="100000" y="100000"/>
                                    </p:animScale>
                                    <p:animScale>
                                      <p:cBhvr>
                                        <p:cTn id="84" dur="13">
                                          <p:stCondLst>
                                            <p:cond delay="904"/>
                                          </p:stCondLst>
                                        </p:cTn>
                                        <p:tgtEl>
                                          <p:spTgt spid="3">
                                            <p:txEl>
                                              <p:pRg st="4" end="4"/>
                                            </p:txEl>
                                          </p:spTgt>
                                        </p:tgtEl>
                                      </p:cBhvr>
                                      <p:to x="100000" y="95000"/>
                                    </p:animScale>
                                    <p:animScale>
                                      <p:cBhvr>
                                        <p:cTn id="85" dur="83" decel="50000">
                                          <p:stCondLst>
                                            <p:cond delay="917"/>
                                          </p:stCondLst>
                                        </p:cTn>
                                        <p:tgtEl>
                                          <p:spTgt spid="3">
                                            <p:txEl>
                                              <p:pRg st="4" end="4"/>
                                            </p:txEl>
                                          </p:spTgt>
                                        </p:tgtEl>
                                      </p:cBhvr>
                                      <p:to x="100000" y="100000"/>
                                    </p:animScale>
                                  </p:childTnLst>
                                </p:cTn>
                              </p:par>
                              <p:par>
                                <p:cTn id="86" presetID="26" presetClass="entr" presetSubtype="0" fill="hold" grpId="0" nodeType="withEffect">
                                  <p:stCondLst>
                                    <p:cond delay="0"/>
                                  </p:stCondLst>
                                  <p:childTnLst>
                                    <p:set>
                                      <p:cBhvr>
                                        <p:cTn id="87" dur="1" fill="hold">
                                          <p:stCondLst>
                                            <p:cond delay="0"/>
                                          </p:stCondLst>
                                        </p:cTn>
                                        <p:tgtEl>
                                          <p:spTgt spid="3">
                                            <p:txEl>
                                              <p:pRg st="5" end="5"/>
                                            </p:txEl>
                                          </p:spTgt>
                                        </p:tgtEl>
                                        <p:attrNameLst>
                                          <p:attrName>style.visibility</p:attrName>
                                        </p:attrNameLst>
                                      </p:cBhvr>
                                      <p:to>
                                        <p:strVal val="visible"/>
                                      </p:to>
                                    </p:set>
                                    <p:animEffect transition="in" filter="wipe(down)">
                                      <p:cBhvr>
                                        <p:cTn id="88" dur="290">
                                          <p:stCondLst>
                                            <p:cond delay="0"/>
                                          </p:stCondLst>
                                        </p:cTn>
                                        <p:tgtEl>
                                          <p:spTgt spid="3">
                                            <p:txEl>
                                              <p:pRg st="5" end="5"/>
                                            </p:txEl>
                                          </p:spTgt>
                                        </p:tgtEl>
                                      </p:cBhvr>
                                    </p:animEffect>
                                    <p:anim calcmode="lin" valueType="num">
                                      <p:cBhvr>
                                        <p:cTn id="89" dur="911"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0" dur="332"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91" dur="332" tmFilter="0, 0; 0.125,0.2665; 0.25,0.4; 0.375,0.465; 0.5,0.5;  0.625,0.535; 0.75,0.6; 0.875,0.7335; 1,1">
                                          <p:stCondLst>
                                            <p:cond delay="332"/>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92" dur="166" tmFilter="0, 0; 0.125,0.2665; 0.25,0.4; 0.375,0.465; 0.5,0.5;  0.625,0.535; 0.75,0.6; 0.875,0.7335; 1,1">
                                          <p:stCondLst>
                                            <p:cond delay="662"/>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93" dur="82" tmFilter="0, 0; 0.125,0.2665; 0.25,0.4; 0.375,0.465; 0.5,0.5;  0.625,0.535; 0.75,0.6; 0.875,0.7335; 1,1">
                                          <p:stCondLst>
                                            <p:cond delay="828"/>
                                          </p:stCondLst>
                                        </p:cTn>
                                        <p:tgtEl>
                                          <p:spTgt spid="3">
                                            <p:txEl>
                                              <p:pRg st="5" end="5"/>
                                            </p:txEl>
                                          </p:spTgt>
                                        </p:tgtEl>
                                        <p:attrNameLst>
                                          <p:attrName>ppt_y</p:attrName>
                                        </p:attrNameLst>
                                      </p:cBhvr>
                                      <p:tavLst>
                                        <p:tav tm="0" fmla="#ppt_y-sin(pi*$)/81">
                                          <p:val>
                                            <p:fltVal val="0"/>
                                          </p:val>
                                        </p:tav>
                                        <p:tav tm="100000">
                                          <p:val>
                                            <p:fltVal val="1"/>
                                          </p:val>
                                        </p:tav>
                                      </p:tavLst>
                                    </p:anim>
                                    <p:animScale>
                                      <p:cBhvr>
                                        <p:cTn id="94" dur="13">
                                          <p:stCondLst>
                                            <p:cond delay="325"/>
                                          </p:stCondLst>
                                        </p:cTn>
                                        <p:tgtEl>
                                          <p:spTgt spid="3">
                                            <p:txEl>
                                              <p:pRg st="5" end="5"/>
                                            </p:txEl>
                                          </p:spTgt>
                                        </p:tgtEl>
                                      </p:cBhvr>
                                      <p:to x="100000" y="60000"/>
                                    </p:animScale>
                                    <p:animScale>
                                      <p:cBhvr>
                                        <p:cTn id="95" dur="83" decel="50000">
                                          <p:stCondLst>
                                            <p:cond delay="338"/>
                                          </p:stCondLst>
                                        </p:cTn>
                                        <p:tgtEl>
                                          <p:spTgt spid="3">
                                            <p:txEl>
                                              <p:pRg st="5" end="5"/>
                                            </p:txEl>
                                          </p:spTgt>
                                        </p:tgtEl>
                                      </p:cBhvr>
                                      <p:to x="100000" y="100000"/>
                                    </p:animScale>
                                    <p:animScale>
                                      <p:cBhvr>
                                        <p:cTn id="96" dur="13">
                                          <p:stCondLst>
                                            <p:cond delay="656"/>
                                          </p:stCondLst>
                                        </p:cTn>
                                        <p:tgtEl>
                                          <p:spTgt spid="3">
                                            <p:txEl>
                                              <p:pRg st="5" end="5"/>
                                            </p:txEl>
                                          </p:spTgt>
                                        </p:tgtEl>
                                      </p:cBhvr>
                                      <p:to x="100000" y="80000"/>
                                    </p:animScale>
                                    <p:animScale>
                                      <p:cBhvr>
                                        <p:cTn id="97" dur="83" decel="50000">
                                          <p:stCondLst>
                                            <p:cond delay="669"/>
                                          </p:stCondLst>
                                        </p:cTn>
                                        <p:tgtEl>
                                          <p:spTgt spid="3">
                                            <p:txEl>
                                              <p:pRg st="5" end="5"/>
                                            </p:txEl>
                                          </p:spTgt>
                                        </p:tgtEl>
                                      </p:cBhvr>
                                      <p:to x="100000" y="100000"/>
                                    </p:animScale>
                                    <p:animScale>
                                      <p:cBhvr>
                                        <p:cTn id="98" dur="13">
                                          <p:stCondLst>
                                            <p:cond delay="821"/>
                                          </p:stCondLst>
                                        </p:cTn>
                                        <p:tgtEl>
                                          <p:spTgt spid="3">
                                            <p:txEl>
                                              <p:pRg st="5" end="5"/>
                                            </p:txEl>
                                          </p:spTgt>
                                        </p:tgtEl>
                                      </p:cBhvr>
                                      <p:to x="100000" y="90000"/>
                                    </p:animScale>
                                    <p:animScale>
                                      <p:cBhvr>
                                        <p:cTn id="99" dur="83" decel="50000">
                                          <p:stCondLst>
                                            <p:cond delay="834"/>
                                          </p:stCondLst>
                                        </p:cTn>
                                        <p:tgtEl>
                                          <p:spTgt spid="3">
                                            <p:txEl>
                                              <p:pRg st="5" end="5"/>
                                            </p:txEl>
                                          </p:spTgt>
                                        </p:tgtEl>
                                      </p:cBhvr>
                                      <p:to x="100000" y="100000"/>
                                    </p:animScale>
                                    <p:animScale>
                                      <p:cBhvr>
                                        <p:cTn id="100" dur="13">
                                          <p:stCondLst>
                                            <p:cond delay="904"/>
                                          </p:stCondLst>
                                        </p:cTn>
                                        <p:tgtEl>
                                          <p:spTgt spid="3">
                                            <p:txEl>
                                              <p:pRg st="5" end="5"/>
                                            </p:txEl>
                                          </p:spTgt>
                                        </p:tgtEl>
                                      </p:cBhvr>
                                      <p:to x="100000" y="95000"/>
                                    </p:animScale>
                                    <p:animScale>
                                      <p:cBhvr>
                                        <p:cTn id="101" dur="83" decel="50000">
                                          <p:stCondLst>
                                            <p:cond delay="917"/>
                                          </p:stCondLst>
                                        </p:cTn>
                                        <p:tgtEl>
                                          <p:spTgt spid="3">
                                            <p:txEl>
                                              <p:pRg st="5" end="5"/>
                                            </p:txEl>
                                          </p:spTgt>
                                        </p:tgtEl>
                                      </p:cBhvr>
                                      <p:to x="100000" y="100000"/>
                                    </p:animScale>
                                  </p:childTnLst>
                                </p:cTn>
                              </p:par>
                              <p:par>
                                <p:cTn id="102" presetID="26" presetClass="entr" presetSubtype="0" fill="hold" grpId="0" nodeType="withEffect">
                                  <p:stCondLst>
                                    <p:cond delay="0"/>
                                  </p:stCondLst>
                                  <p:childTnLst>
                                    <p:set>
                                      <p:cBhvr>
                                        <p:cTn id="103" dur="1" fill="hold">
                                          <p:stCondLst>
                                            <p:cond delay="0"/>
                                          </p:stCondLst>
                                        </p:cTn>
                                        <p:tgtEl>
                                          <p:spTgt spid="3">
                                            <p:txEl>
                                              <p:pRg st="6" end="6"/>
                                            </p:txEl>
                                          </p:spTgt>
                                        </p:tgtEl>
                                        <p:attrNameLst>
                                          <p:attrName>style.visibility</p:attrName>
                                        </p:attrNameLst>
                                      </p:cBhvr>
                                      <p:to>
                                        <p:strVal val="visible"/>
                                      </p:to>
                                    </p:set>
                                    <p:animEffect transition="in" filter="wipe(down)">
                                      <p:cBhvr>
                                        <p:cTn id="104" dur="290">
                                          <p:stCondLst>
                                            <p:cond delay="0"/>
                                          </p:stCondLst>
                                        </p:cTn>
                                        <p:tgtEl>
                                          <p:spTgt spid="3">
                                            <p:txEl>
                                              <p:pRg st="6" end="6"/>
                                            </p:txEl>
                                          </p:spTgt>
                                        </p:tgtEl>
                                      </p:cBhvr>
                                    </p:animEffect>
                                    <p:anim calcmode="lin" valueType="num">
                                      <p:cBhvr>
                                        <p:cTn id="105" dur="911"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106" dur="332"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107" dur="332" tmFilter="0, 0; 0.125,0.2665; 0.25,0.4; 0.375,0.465; 0.5,0.5;  0.625,0.535; 0.75,0.6; 0.875,0.7335; 1,1">
                                          <p:stCondLst>
                                            <p:cond delay="332"/>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108" dur="166" tmFilter="0, 0; 0.125,0.2665; 0.25,0.4; 0.375,0.465; 0.5,0.5;  0.625,0.535; 0.75,0.6; 0.875,0.7335; 1,1">
                                          <p:stCondLst>
                                            <p:cond delay="662"/>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109" dur="82" tmFilter="0, 0; 0.125,0.2665; 0.25,0.4; 0.375,0.465; 0.5,0.5;  0.625,0.535; 0.75,0.6; 0.875,0.7335; 1,1">
                                          <p:stCondLst>
                                            <p:cond delay="828"/>
                                          </p:stCondLst>
                                        </p:cTn>
                                        <p:tgtEl>
                                          <p:spTgt spid="3">
                                            <p:txEl>
                                              <p:pRg st="6" end="6"/>
                                            </p:txEl>
                                          </p:spTgt>
                                        </p:tgtEl>
                                        <p:attrNameLst>
                                          <p:attrName>ppt_y</p:attrName>
                                        </p:attrNameLst>
                                      </p:cBhvr>
                                      <p:tavLst>
                                        <p:tav tm="0" fmla="#ppt_y-sin(pi*$)/81">
                                          <p:val>
                                            <p:fltVal val="0"/>
                                          </p:val>
                                        </p:tav>
                                        <p:tav tm="100000">
                                          <p:val>
                                            <p:fltVal val="1"/>
                                          </p:val>
                                        </p:tav>
                                      </p:tavLst>
                                    </p:anim>
                                    <p:animScale>
                                      <p:cBhvr>
                                        <p:cTn id="110" dur="13">
                                          <p:stCondLst>
                                            <p:cond delay="325"/>
                                          </p:stCondLst>
                                        </p:cTn>
                                        <p:tgtEl>
                                          <p:spTgt spid="3">
                                            <p:txEl>
                                              <p:pRg st="6" end="6"/>
                                            </p:txEl>
                                          </p:spTgt>
                                        </p:tgtEl>
                                      </p:cBhvr>
                                      <p:to x="100000" y="60000"/>
                                    </p:animScale>
                                    <p:animScale>
                                      <p:cBhvr>
                                        <p:cTn id="111" dur="83" decel="50000">
                                          <p:stCondLst>
                                            <p:cond delay="338"/>
                                          </p:stCondLst>
                                        </p:cTn>
                                        <p:tgtEl>
                                          <p:spTgt spid="3">
                                            <p:txEl>
                                              <p:pRg st="6" end="6"/>
                                            </p:txEl>
                                          </p:spTgt>
                                        </p:tgtEl>
                                      </p:cBhvr>
                                      <p:to x="100000" y="100000"/>
                                    </p:animScale>
                                    <p:animScale>
                                      <p:cBhvr>
                                        <p:cTn id="112" dur="13">
                                          <p:stCondLst>
                                            <p:cond delay="656"/>
                                          </p:stCondLst>
                                        </p:cTn>
                                        <p:tgtEl>
                                          <p:spTgt spid="3">
                                            <p:txEl>
                                              <p:pRg st="6" end="6"/>
                                            </p:txEl>
                                          </p:spTgt>
                                        </p:tgtEl>
                                      </p:cBhvr>
                                      <p:to x="100000" y="80000"/>
                                    </p:animScale>
                                    <p:animScale>
                                      <p:cBhvr>
                                        <p:cTn id="113" dur="83" decel="50000">
                                          <p:stCondLst>
                                            <p:cond delay="669"/>
                                          </p:stCondLst>
                                        </p:cTn>
                                        <p:tgtEl>
                                          <p:spTgt spid="3">
                                            <p:txEl>
                                              <p:pRg st="6" end="6"/>
                                            </p:txEl>
                                          </p:spTgt>
                                        </p:tgtEl>
                                      </p:cBhvr>
                                      <p:to x="100000" y="100000"/>
                                    </p:animScale>
                                    <p:animScale>
                                      <p:cBhvr>
                                        <p:cTn id="114" dur="13">
                                          <p:stCondLst>
                                            <p:cond delay="821"/>
                                          </p:stCondLst>
                                        </p:cTn>
                                        <p:tgtEl>
                                          <p:spTgt spid="3">
                                            <p:txEl>
                                              <p:pRg st="6" end="6"/>
                                            </p:txEl>
                                          </p:spTgt>
                                        </p:tgtEl>
                                      </p:cBhvr>
                                      <p:to x="100000" y="90000"/>
                                    </p:animScale>
                                    <p:animScale>
                                      <p:cBhvr>
                                        <p:cTn id="115" dur="83" decel="50000">
                                          <p:stCondLst>
                                            <p:cond delay="834"/>
                                          </p:stCondLst>
                                        </p:cTn>
                                        <p:tgtEl>
                                          <p:spTgt spid="3">
                                            <p:txEl>
                                              <p:pRg st="6" end="6"/>
                                            </p:txEl>
                                          </p:spTgt>
                                        </p:tgtEl>
                                      </p:cBhvr>
                                      <p:to x="100000" y="100000"/>
                                    </p:animScale>
                                    <p:animScale>
                                      <p:cBhvr>
                                        <p:cTn id="116" dur="13">
                                          <p:stCondLst>
                                            <p:cond delay="904"/>
                                          </p:stCondLst>
                                        </p:cTn>
                                        <p:tgtEl>
                                          <p:spTgt spid="3">
                                            <p:txEl>
                                              <p:pRg st="6" end="6"/>
                                            </p:txEl>
                                          </p:spTgt>
                                        </p:tgtEl>
                                      </p:cBhvr>
                                      <p:to x="100000" y="95000"/>
                                    </p:animScale>
                                    <p:animScale>
                                      <p:cBhvr>
                                        <p:cTn id="117" dur="83" decel="50000">
                                          <p:stCondLst>
                                            <p:cond delay="917"/>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9516862" cy="967132"/>
          </a:xfrm>
        </p:spPr>
        <p:txBody>
          <a:bodyPr>
            <a:noAutofit/>
          </a:bodyPr>
          <a:lstStyle/>
          <a:p>
            <a:pPr algn="ctr"/>
            <a:r>
              <a:rPr lang="en-GB" b="1" dirty="0">
                <a:effectLst/>
              </a:rPr>
              <a:t>Conclusion</a:t>
            </a:r>
            <a:endParaRPr lang="en-US" b="1" dirty="0">
              <a:effectLst/>
            </a:endParaRPr>
          </a:p>
        </p:txBody>
      </p:sp>
      <p:sp>
        <p:nvSpPr>
          <p:cNvPr id="5" name="Content Placeholder 4"/>
          <p:cNvSpPr>
            <a:spLocks noGrp="1"/>
          </p:cNvSpPr>
          <p:nvPr>
            <p:ph idx="1"/>
          </p:nvPr>
        </p:nvSpPr>
        <p:spPr>
          <a:xfrm>
            <a:off x="0" y="967132"/>
            <a:ext cx="10042634" cy="5496730"/>
          </a:xfrm>
        </p:spPr>
        <p:txBody>
          <a:bodyPr>
            <a:normAutofit lnSpcReduction="10000"/>
          </a:bodyPr>
          <a:lstStyle/>
          <a:p>
            <a:pPr marL="0" indent="0" algn="just">
              <a:lnSpc>
                <a:spcPct val="150000"/>
              </a:lnSpc>
              <a:buNone/>
            </a:pPr>
            <a:r>
              <a:rPr lang="en-US" sz="2400" dirty="0">
                <a:solidFill>
                  <a:schemeClr val="tx1">
                    <a:lumMod val="95000"/>
                    <a:lumOff val="5000"/>
                  </a:schemeClr>
                </a:solidFill>
                <a:latin typeface="Times New Roman" charset="0"/>
                <a:ea typeface="Times New Roman" charset="0"/>
                <a:cs typeface="Times New Roman" charset="0"/>
              </a:rPr>
              <a:t>The researches and studies based on human physiology are much potential for the social and health care organizations. As the patients and clients in health and social care organizations desire the quality service and better medical assistance, so implementing these theoretical acknowledgements and understandings will enable the health care practitioners and professionals to ensure psychological betterment of them (Hignett and Collins, 2020). Moreover, the dynamic human civilization keep changing the psychological perspectives of peoples which is complex to address properly which enforce the health and social care professionals to learn the psychological issues and facts properly for betterment of the service needing peoples.</a:t>
            </a:r>
            <a:endParaRPr lang="en-GB" sz="2400" dirty="0">
              <a:solidFill>
                <a:schemeClr val="tx1">
                  <a:lumMod val="95000"/>
                  <a:lumOff val="5000"/>
                </a:schemeClr>
              </a:solidFill>
              <a:latin typeface="Times New Roman" charset="0"/>
              <a:ea typeface="Times New Roman" charset="0"/>
              <a:cs typeface="Times New Roman" charset="0"/>
            </a:endParaRPr>
          </a:p>
        </p:txBody>
      </p:sp>
    </p:spTree>
    <p:extLst>
      <p:ext uri="{BB962C8B-B14F-4D97-AF65-F5344CB8AC3E}">
        <p14:creationId xmlns:p14="http://schemas.microsoft.com/office/powerpoint/2010/main" val="3328731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21600000">
                                      <p:cBhvr>
                                        <p:cTn id="6" dur="1500" fill="hold"/>
                                        <p:tgtEl>
                                          <p:spTgt spid="4"/>
                                        </p:tgtEl>
                                        <p:attrNameLst>
                                          <p:attrName>r</p:attrName>
                                        </p:attrNameLst>
                                      </p:cBhvr>
                                    </p:animRot>
                                  </p:childTnLst>
                                </p:cTn>
                              </p:par>
                            </p:childTnLst>
                          </p:cTn>
                        </p:par>
                        <p:par>
                          <p:cTn id="7" fill="hold">
                            <p:stCondLst>
                              <p:cond delay="1500"/>
                            </p:stCondLst>
                            <p:childTnLst>
                              <p:par>
                                <p:cTn id="8" presetID="8" presetClass="emph" presetSubtype="0" fill="hold" grpId="0" nodeType="afterEffect">
                                  <p:stCondLst>
                                    <p:cond delay="0"/>
                                  </p:stCondLst>
                                  <p:childTnLst>
                                    <p:animRot by="21600000">
                                      <p:cBhvr>
                                        <p:cTn id="9" dur="1000" fill="hold"/>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0"/>
            <a:ext cx="12192000" cy="646386"/>
          </a:xfrm>
        </p:spPr>
        <p:txBody>
          <a:bodyPr>
            <a:normAutofit fontScale="90000"/>
          </a:bodyPr>
          <a:lstStyle/>
          <a:p>
            <a:pPr algn="ctr"/>
            <a:r>
              <a:rPr lang="en-US" b="1" dirty="0">
                <a:solidFill>
                  <a:srgbClr val="FFFF00"/>
                </a:solidFill>
              </a:rPr>
              <a:t>Reference </a:t>
            </a:r>
          </a:p>
        </p:txBody>
      </p:sp>
      <p:sp>
        <p:nvSpPr>
          <p:cNvPr id="5" name="Content Placeholder 4"/>
          <p:cNvSpPr>
            <a:spLocks noGrp="1"/>
          </p:cNvSpPr>
          <p:nvPr>
            <p:ph idx="1"/>
          </p:nvPr>
        </p:nvSpPr>
        <p:spPr>
          <a:xfrm>
            <a:off x="735106" y="646386"/>
            <a:ext cx="11456894" cy="6346085"/>
          </a:xfrm>
        </p:spPr>
        <p:txBody>
          <a:bodyPr>
            <a:normAutofit fontScale="55000" lnSpcReduction="20000"/>
          </a:bodyPr>
          <a:lstStyle/>
          <a:p>
            <a:pPr>
              <a:lnSpc>
                <a:spcPct val="170000"/>
              </a:lnSpc>
            </a:pPr>
            <a:r>
              <a:rPr lang="en-US" sz="2400" dirty="0"/>
              <a:t>Actforyouth.net. 2020. Stages Of Adolescent Development. [online] Available at: &lt;http://www.actforyouth.net/resources/rf/rf_stages_0504.cfm&gt; [Accessed 20 March 2020].</a:t>
            </a:r>
          </a:p>
          <a:p>
            <a:pPr>
              <a:lnSpc>
                <a:spcPct val="170000"/>
              </a:lnSpc>
            </a:pPr>
            <a:r>
              <a:rPr lang="en-US" sz="2400" dirty="0"/>
              <a:t>Bolton, G., 2014. Reflective Practice. 2nd ed. Los Angeles: SAGE.</a:t>
            </a:r>
          </a:p>
          <a:p>
            <a:pPr>
              <a:lnSpc>
                <a:spcPct val="170000"/>
              </a:lnSpc>
            </a:pPr>
            <a:r>
              <a:rPr lang="en-US" sz="2400" dirty="0"/>
              <a:t>Caring Conversations. 2020. Caring Conversations. [online] Available at: &lt;https://www.caringconversations.scot/#&gt; [Accessed 14 March 2020].</a:t>
            </a:r>
          </a:p>
          <a:p>
            <a:pPr>
              <a:lnSpc>
                <a:spcPct val="170000"/>
              </a:lnSpc>
            </a:pPr>
            <a:r>
              <a:rPr lang="en-US" sz="2400" dirty="0" err="1"/>
              <a:t>Cornock</a:t>
            </a:r>
            <a:r>
              <a:rPr lang="en-US" sz="2400" dirty="0"/>
              <a:t>, M., 2008. Values for Care Practice – Health and Social Care Theory and </a:t>
            </a:r>
            <a:r>
              <a:rPr lang="en-US" sz="2400" dirty="0" err="1"/>
              <a:t>PracticeValues</a:t>
            </a:r>
            <a:r>
              <a:rPr lang="en-US" sz="2400" dirty="0"/>
              <a:t> for Care Practice – Health and Social Care Theory and Practice. Nursing Standard, 23(5), pp.30-30.</a:t>
            </a:r>
          </a:p>
          <a:p>
            <a:pPr>
              <a:lnSpc>
                <a:spcPct val="170000"/>
              </a:lnSpc>
            </a:pPr>
            <a:r>
              <a:rPr lang="en-US" sz="2400" dirty="0"/>
              <a:t>Hignett, K. and Collins, A., 2020. HSJ | Health Service Journal - For Healthcare Leaders. [online] Health Service Journal. Available at: &lt;https://www.hsj.co.uk/&gt; [Accessed 17 March 2020].</a:t>
            </a:r>
          </a:p>
          <a:p>
            <a:pPr>
              <a:lnSpc>
                <a:spcPct val="170000"/>
              </a:lnSpc>
            </a:pPr>
            <a:r>
              <a:rPr lang="en-US" sz="2400" dirty="0"/>
              <a:t>Jacksonville, F., 2020. Child And Adolescent Psychology | Simple Book Publishing. [online] Courses.lumenlearning.com. Available at: &lt;https://courses.lumenlearning.com/atd-fscj-childpsychology/&gt; [Accessed 19 March 2020].</a:t>
            </a:r>
          </a:p>
          <a:p>
            <a:pPr>
              <a:lnSpc>
                <a:spcPct val="170000"/>
              </a:lnSpc>
            </a:pPr>
            <a:r>
              <a:rPr lang="en-US" sz="2400" dirty="0"/>
              <a:t>Learning, L., 2020. Principles Of Psychology | Simple Book Production. [online] Courses.lumenlearning.com. Available at: &lt;https://courses.lumenlearning.com/psychology2x4master/&gt; [Accessed 16 March 2020].</a:t>
            </a:r>
          </a:p>
          <a:p>
            <a:pPr>
              <a:lnSpc>
                <a:spcPct val="170000"/>
              </a:lnSpc>
            </a:pPr>
            <a:r>
              <a:rPr lang="en-US" sz="2400" dirty="0"/>
              <a:t>Sanders, R., 2013. Adolescent Psychosocial, Social, and Cognitive Development. Pediatrics in Review, 34(8), pp.354-359.</a:t>
            </a:r>
          </a:p>
          <a:p>
            <a:pPr>
              <a:lnSpc>
                <a:spcPct val="170000"/>
              </a:lnSpc>
            </a:pPr>
            <a:r>
              <a:rPr lang="en-US" sz="2400" dirty="0"/>
              <a:t>Social-care.tv. 2020. Homepage - Social-Care.TV. [online] Available at: &lt;http://social-care.tv/&gt; [Accessed 16 March 2020].</a:t>
            </a:r>
          </a:p>
          <a:p>
            <a:pPr>
              <a:lnSpc>
                <a:spcPct val="170000"/>
              </a:lnSpc>
            </a:pPr>
            <a:r>
              <a:rPr lang="en-US" sz="2400" dirty="0"/>
              <a:t>Swartz, M., 2017. Social and Emotional Learning. Journal of Pediatric Health Care, 31(5), pp.521-522.</a:t>
            </a:r>
          </a:p>
          <a:p>
            <a:pPr>
              <a:lnSpc>
                <a:spcPct val="170000"/>
              </a:lnSpc>
            </a:pPr>
            <a:r>
              <a:rPr lang="en-US" sz="2400" dirty="0"/>
              <a:t>The Lancet, 2019. No health care without social care. The Lancet, 394(10205), p.1206.</a:t>
            </a:r>
          </a:p>
        </p:txBody>
      </p:sp>
    </p:spTree>
    <p:extLst>
      <p:ext uri="{BB962C8B-B14F-4D97-AF65-F5344CB8AC3E}">
        <p14:creationId xmlns:p14="http://schemas.microsoft.com/office/powerpoint/2010/main" val="3885741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grpId="0" nodeType="afterEffect">
                                  <p:stCondLst>
                                    <p:cond delay="0"/>
                                  </p:stCondLst>
                                  <p:childTnLst>
                                    <p:set>
                                      <p:cBhvr>
                                        <p:cTn id="9" dur="1" fill="hold">
                                          <p:stCondLst>
                                            <p:cond delay="0"/>
                                          </p:stCondLst>
                                        </p:cTn>
                                        <p:tgtEl>
                                          <p:spTgt spid="5">
                                            <p:txEl>
                                              <p:pRg st="0" end="0"/>
                                            </p:txEl>
                                          </p:spTgt>
                                        </p:tgtEl>
                                        <p:attrNameLst>
                                          <p:attrName>style.visibility</p:attrName>
                                        </p:attrNameLst>
                                      </p:cBhvr>
                                      <p:to>
                                        <p:strVal val="visible"/>
                                      </p:to>
                                    </p:set>
                                  </p:childTnLst>
                                </p:cTn>
                              </p:par>
                            </p:childTnLst>
                          </p:cTn>
                        </p:par>
                        <p:par>
                          <p:cTn id="10" fill="hold">
                            <p:stCondLst>
                              <p:cond delay="0"/>
                            </p:stCondLst>
                            <p:childTnLst>
                              <p:par>
                                <p:cTn id="11" presetID="1" presetClass="entr" presetSubtype="0" fill="hold" grpId="0"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childTnLst>
                                </p:cTn>
                              </p:par>
                            </p:childTnLst>
                          </p:cTn>
                        </p:par>
                        <p:par>
                          <p:cTn id="13" fill="hold">
                            <p:stCondLst>
                              <p:cond delay="0"/>
                            </p:stCondLst>
                            <p:childTnLst>
                              <p:par>
                                <p:cTn id="14" presetID="1" presetClass="entr" presetSubtype="0" fill="hold" grpId="0" nodeType="after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childTnLst>
                                </p:cTn>
                              </p:par>
                            </p:childTnLst>
                          </p:cTn>
                        </p:par>
                        <p:par>
                          <p:cTn id="16" fill="hold">
                            <p:stCondLst>
                              <p:cond delay="0"/>
                            </p:stCondLst>
                            <p:childTnLst>
                              <p:par>
                                <p:cTn id="17" presetID="1" presetClass="entr" presetSubtype="0" fill="hold" grpId="0" nodeType="after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par>
                          <p:cTn id="19" fill="hold">
                            <p:stCondLst>
                              <p:cond delay="0"/>
                            </p:stCondLst>
                            <p:childTnLst>
                              <p:par>
                                <p:cTn id="20" presetID="1" presetClass="entr" presetSubtype="0" fill="hold" grpId="0" nodeType="afterEffect">
                                  <p:stCondLst>
                                    <p:cond delay="0"/>
                                  </p:stCondLst>
                                  <p:childTnLst>
                                    <p:set>
                                      <p:cBhvr>
                                        <p:cTn id="21" dur="1" fill="hold">
                                          <p:stCondLst>
                                            <p:cond delay="0"/>
                                          </p:stCondLst>
                                        </p:cTn>
                                        <p:tgtEl>
                                          <p:spTgt spid="5">
                                            <p:txEl>
                                              <p:pRg st="4" end="4"/>
                                            </p:txEl>
                                          </p:spTgt>
                                        </p:tgtEl>
                                        <p:attrNameLst>
                                          <p:attrName>style.visibility</p:attrName>
                                        </p:attrNameLst>
                                      </p:cBhvr>
                                      <p:to>
                                        <p:strVal val="visible"/>
                                      </p:to>
                                    </p:set>
                                  </p:childTnLst>
                                </p:cTn>
                              </p:par>
                            </p:childTnLst>
                          </p:cTn>
                        </p:par>
                        <p:par>
                          <p:cTn id="22" fill="hold">
                            <p:stCondLst>
                              <p:cond delay="0"/>
                            </p:stCondLst>
                            <p:childTnLst>
                              <p:par>
                                <p:cTn id="23" presetID="1" presetClass="entr" presetSubtype="0" fill="hold" grpId="0" nodeType="after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childTnLst>
                                </p:cTn>
                              </p:par>
                            </p:childTnLst>
                          </p:cTn>
                        </p:par>
                        <p:par>
                          <p:cTn id="25" fill="hold">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5">
                                            <p:txEl>
                                              <p:pRg st="6" end="6"/>
                                            </p:txEl>
                                          </p:spTgt>
                                        </p:tgtEl>
                                        <p:attrNameLst>
                                          <p:attrName>style.visibility</p:attrName>
                                        </p:attrNameLst>
                                      </p:cBhvr>
                                      <p:to>
                                        <p:strVal val="visible"/>
                                      </p:to>
                                    </p:set>
                                  </p:childTnLst>
                                </p:cTn>
                              </p:par>
                            </p:childTnLst>
                          </p:cTn>
                        </p:par>
                        <p:par>
                          <p:cTn id="28" fill="hold">
                            <p:stCondLst>
                              <p:cond delay="0"/>
                            </p:stCondLst>
                            <p:childTnLst>
                              <p:par>
                                <p:cTn id="29" presetID="1" presetClass="entr" presetSubtype="0" fill="hold" grpId="0" nodeType="afterEffect">
                                  <p:stCondLst>
                                    <p:cond delay="0"/>
                                  </p:stCondLst>
                                  <p:childTnLst>
                                    <p:set>
                                      <p:cBhvr>
                                        <p:cTn id="30" dur="1" fill="hold">
                                          <p:stCondLst>
                                            <p:cond delay="0"/>
                                          </p:stCondLst>
                                        </p:cTn>
                                        <p:tgtEl>
                                          <p:spTgt spid="5">
                                            <p:txEl>
                                              <p:pRg st="7" end="7"/>
                                            </p:txEl>
                                          </p:spTgt>
                                        </p:tgtEl>
                                        <p:attrNameLst>
                                          <p:attrName>style.visibility</p:attrName>
                                        </p:attrNameLst>
                                      </p:cBhvr>
                                      <p:to>
                                        <p:strVal val="visible"/>
                                      </p:to>
                                    </p:set>
                                  </p:childTnLst>
                                </p:cTn>
                              </p:par>
                            </p:childTnLst>
                          </p:cTn>
                        </p:par>
                        <p:par>
                          <p:cTn id="31" fill="hold">
                            <p:stCondLst>
                              <p:cond delay="0"/>
                            </p:stCondLst>
                            <p:childTnLst>
                              <p:par>
                                <p:cTn id="32" presetID="1" presetClass="entr" presetSubtype="0" fill="hold" grpId="0" nodeType="afterEffect">
                                  <p:stCondLst>
                                    <p:cond delay="0"/>
                                  </p:stCondLst>
                                  <p:childTnLst>
                                    <p:set>
                                      <p:cBhvr>
                                        <p:cTn id="33" dur="1" fill="hold">
                                          <p:stCondLst>
                                            <p:cond delay="0"/>
                                          </p:stCondLst>
                                        </p:cTn>
                                        <p:tgtEl>
                                          <p:spTgt spid="5">
                                            <p:txEl>
                                              <p:pRg st="8" end="8"/>
                                            </p:txEl>
                                          </p:spTgt>
                                        </p:tgtEl>
                                        <p:attrNameLst>
                                          <p:attrName>style.visibility</p:attrName>
                                        </p:attrNameLst>
                                      </p:cBhvr>
                                      <p:to>
                                        <p:strVal val="visible"/>
                                      </p:to>
                                    </p:set>
                                  </p:childTnLst>
                                </p:cTn>
                              </p:par>
                            </p:childTnLst>
                          </p:cTn>
                        </p:par>
                        <p:par>
                          <p:cTn id="34" fill="hold">
                            <p:stCondLst>
                              <p:cond delay="0"/>
                            </p:stCondLst>
                            <p:childTnLst>
                              <p:par>
                                <p:cTn id="35" presetID="1" presetClass="entr" presetSubtype="0" fill="hold" grpId="0" nodeType="afterEffect">
                                  <p:stCondLst>
                                    <p:cond delay="0"/>
                                  </p:stCondLst>
                                  <p:childTnLst>
                                    <p:set>
                                      <p:cBhvr>
                                        <p:cTn id="36" dur="1" fill="hold">
                                          <p:stCondLst>
                                            <p:cond delay="0"/>
                                          </p:stCondLst>
                                        </p:cTn>
                                        <p:tgtEl>
                                          <p:spTgt spid="5">
                                            <p:txEl>
                                              <p:pRg st="9" end="9"/>
                                            </p:txEl>
                                          </p:spTgt>
                                        </p:tgtEl>
                                        <p:attrNameLst>
                                          <p:attrName>style.visibility</p:attrName>
                                        </p:attrNameLst>
                                      </p:cBhvr>
                                      <p:to>
                                        <p:strVal val="visible"/>
                                      </p:to>
                                    </p:set>
                                  </p:childTnLst>
                                </p:cTn>
                              </p:par>
                            </p:childTnLst>
                          </p:cTn>
                        </p:par>
                        <p:par>
                          <p:cTn id="37" fill="hold">
                            <p:stCondLst>
                              <p:cond delay="0"/>
                            </p:stCondLst>
                            <p:childTnLst>
                              <p:par>
                                <p:cTn id="38" presetID="1" presetClass="entr" presetSubtype="0" fill="hold" grpId="0" nodeType="afterEffect">
                                  <p:stCondLst>
                                    <p:cond delay="0"/>
                                  </p:stCondLst>
                                  <p:childTnLst>
                                    <p:set>
                                      <p:cBhvr>
                                        <p:cTn id="39"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any questions?">
            <a:extLst>
              <a:ext uri="{FF2B5EF4-FFF2-40B4-BE49-F238E27FC236}">
                <a16:creationId xmlns:a16="http://schemas.microsoft.com/office/drawing/2014/main" xmlns="" id="{1A5F595E-333F-4D05-B118-EA669B4D40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3778" y="0"/>
            <a:ext cx="116664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938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fltVal val="0"/>
                                          </p:val>
                                        </p:tav>
                                        <p:tav tm="100000">
                                          <p:val>
                                            <p:strVal val="#ppt_w"/>
                                          </p:val>
                                        </p:tav>
                                      </p:tavLst>
                                    </p:anim>
                                    <p:anim calcmode="lin" valueType="num">
                                      <p:cBhvr>
                                        <p:cTn id="8" dur="1000" fill="hold"/>
                                        <p:tgtEl>
                                          <p:spTgt spid="2050"/>
                                        </p:tgtEl>
                                        <p:attrNameLst>
                                          <p:attrName>ppt_h</p:attrName>
                                        </p:attrNameLst>
                                      </p:cBhvr>
                                      <p:tavLst>
                                        <p:tav tm="0">
                                          <p:val>
                                            <p:fltVal val="0"/>
                                          </p:val>
                                        </p:tav>
                                        <p:tav tm="100000">
                                          <p:val>
                                            <p:strVal val="#ppt_h"/>
                                          </p:val>
                                        </p:tav>
                                      </p:tavLst>
                                    </p:anim>
                                    <p:animEffect transition="in" filter="fade">
                                      <p:cBhvr>
                                        <p:cTn id="9"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thank you">
            <a:extLst>
              <a:ext uri="{FF2B5EF4-FFF2-40B4-BE49-F238E27FC236}">
                <a16:creationId xmlns:a16="http://schemas.microsoft.com/office/drawing/2014/main" xmlns="" id="{10C935D5-7C03-47F2-BE2F-1BA9DF80EA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67959" y="0"/>
            <a:ext cx="842404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2311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fltVal val="0"/>
                                          </p:val>
                                        </p:tav>
                                        <p:tav tm="100000">
                                          <p:val>
                                            <p:strVal val="#ppt_w"/>
                                          </p:val>
                                        </p:tav>
                                      </p:tavLst>
                                    </p:anim>
                                    <p:anim calcmode="lin" valueType="num">
                                      <p:cBhvr>
                                        <p:cTn id="8" dur="1000" fill="hold"/>
                                        <p:tgtEl>
                                          <p:spTgt spid="1026"/>
                                        </p:tgtEl>
                                        <p:attrNameLst>
                                          <p:attrName>ppt_h</p:attrName>
                                        </p:attrNameLst>
                                      </p:cBhvr>
                                      <p:tavLst>
                                        <p:tav tm="0">
                                          <p:val>
                                            <p:fltVal val="0"/>
                                          </p:val>
                                        </p:tav>
                                        <p:tav tm="100000">
                                          <p:val>
                                            <p:strVal val="#ppt_h"/>
                                          </p:val>
                                        </p:tav>
                                      </p:tavLst>
                                    </p:anim>
                                    <p:anim calcmode="lin" valueType="num">
                                      <p:cBhvr>
                                        <p:cTn id="9" dur="1000" fill="hold"/>
                                        <p:tgtEl>
                                          <p:spTgt spid="1026"/>
                                        </p:tgtEl>
                                        <p:attrNameLst>
                                          <p:attrName>style.rotation</p:attrName>
                                        </p:attrNameLst>
                                      </p:cBhvr>
                                      <p:tavLst>
                                        <p:tav tm="0">
                                          <p:val>
                                            <p:fltVal val="90"/>
                                          </p:val>
                                        </p:tav>
                                        <p:tav tm="100000">
                                          <p:val>
                                            <p:fltVal val="0"/>
                                          </p:val>
                                        </p:tav>
                                      </p:tavLst>
                                    </p:anim>
                                    <p:animEffect transition="in" filter="fade">
                                      <p:cBhvr>
                                        <p:cTn id="10"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TM10001106[[fn=Badge]]</Template>
  <TotalTime>426</TotalTime>
  <Words>1863</Words>
  <Application>Microsoft Macintosh PowerPoint</Application>
  <PresentationFormat>Widescreen</PresentationFormat>
  <Paragraphs>109</Paragraphs>
  <Slides>16</Slides>
  <Notes>9</Notes>
  <HiddenSlides>0</HiddenSlides>
  <MMClips>0</MMClips>
  <ScaleCrop>false</ScaleCrop>
  <HeadingPairs>
    <vt:vector size="6" baseType="variant">
      <vt:variant>
        <vt:lpstr>Fonts Used</vt:lpstr>
      </vt:variant>
      <vt:variant>
        <vt:i4>5</vt:i4>
      </vt:variant>
      <vt:variant>
        <vt:lpstr>Theme</vt:lpstr>
      </vt:variant>
      <vt:variant>
        <vt:i4>5</vt:i4>
      </vt:variant>
      <vt:variant>
        <vt:lpstr>Slide Titles</vt:lpstr>
      </vt:variant>
      <vt:variant>
        <vt:i4>16</vt:i4>
      </vt:variant>
    </vt:vector>
  </HeadingPairs>
  <TitlesOfParts>
    <vt:vector size="26" baseType="lpstr">
      <vt:lpstr>Arial</vt:lpstr>
      <vt:lpstr>Calibri</vt:lpstr>
      <vt:lpstr>Gill Sans MT</vt:lpstr>
      <vt:lpstr>Impact</vt:lpstr>
      <vt:lpstr>Times New Roman</vt:lpstr>
      <vt:lpstr>Badge</vt:lpstr>
      <vt:lpstr>Office Theme</vt:lpstr>
      <vt:lpstr>1_Office Theme</vt:lpstr>
      <vt:lpstr>2_Office Theme</vt:lpstr>
      <vt:lpstr>3_Office Theme</vt:lpstr>
      <vt:lpstr>Applying Psychological perspectives in Health and Social Care</vt:lpstr>
      <vt:lpstr>Applying Psychological Perspectives in Health and Social Care</vt:lpstr>
      <vt:lpstr>Introduction</vt:lpstr>
      <vt:lpstr>Adolescence </vt:lpstr>
      <vt:lpstr>Continued…</vt:lpstr>
      <vt:lpstr>Lifespan Psychological Theory for Adolescence</vt:lpstr>
      <vt:lpstr>Continued…</vt:lpstr>
      <vt:lpstr>Human cognition, emotions, behaviour patterns in adolescence</vt:lpstr>
      <vt:lpstr>Continued</vt:lpstr>
      <vt:lpstr>Continued</vt:lpstr>
      <vt:lpstr>Research studies</vt:lpstr>
      <vt:lpstr>Continued</vt:lpstr>
      <vt:lpstr>Conclusion</vt:lpstr>
      <vt:lpstr>Reference </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Mahbubur Rahman Zihad</dc:creator>
  <cp:lastModifiedBy>Mahmood Daieny</cp:lastModifiedBy>
  <cp:revision>96</cp:revision>
  <dcterms:created xsi:type="dcterms:W3CDTF">2020-03-19T15:56:51Z</dcterms:created>
  <dcterms:modified xsi:type="dcterms:W3CDTF">2020-03-29T18:39:09Z</dcterms:modified>
</cp:coreProperties>
</file>