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7" r:id="rId3"/>
    <p:sldId id="258" r:id="rId4"/>
    <p:sldId id="259" r:id="rId5"/>
    <p:sldId id="260" r:id="rId6"/>
    <p:sldId id="261" r:id="rId7"/>
    <p:sldId id="263" r:id="rId8"/>
    <p:sldId id="280" r:id="rId9"/>
    <p:sldId id="281" r:id="rId10"/>
    <p:sldId id="282" r:id="rId11"/>
    <p:sldId id="277" r:id="rId12"/>
    <p:sldId id="279" r:id="rId13"/>
    <p:sldId id="284" r:id="rId14"/>
    <p:sldId id="285" r:id="rId15"/>
    <p:sldId id="286" r:id="rId16"/>
    <p:sldId id="287" r:id="rId17"/>
    <p:sldId id="288" r:id="rId18"/>
    <p:sldId id="289" r:id="rId19"/>
    <p:sldId id="290" r:id="rId20"/>
    <p:sldId id="291" r:id="rId21"/>
    <p:sldId id="292" r:id="rId22"/>
    <p:sldId id="293" r:id="rId23"/>
    <p:sldId id="294" r:id="rId24"/>
    <p:sldId id="295" r:id="rId25"/>
    <p:sldId id="278" r:id="rId26"/>
    <p:sldId id="296" r:id="rId27"/>
    <p:sldId id="297" r:id="rId28"/>
    <p:sldId id="298" r:id="rId29"/>
    <p:sldId id="299" r:id="rId30"/>
    <p:sldId id="300" r:id="rId31"/>
    <p:sldId id="264" r:id="rId32"/>
    <p:sldId id="301" r:id="rId33"/>
    <p:sldId id="265" r:id="rId34"/>
    <p:sldId id="262" r:id="rId35"/>
    <p:sldId id="302" r:id="rId36"/>
    <p:sldId id="303" r:id="rId37"/>
    <p:sldId id="363" r:id="rId38"/>
    <p:sldId id="364" r:id="rId39"/>
    <p:sldId id="365" r:id="rId40"/>
    <p:sldId id="366" r:id="rId41"/>
    <p:sldId id="367" r:id="rId42"/>
    <p:sldId id="368" r:id="rId43"/>
    <p:sldId id="304" r:id="rId44"/>
    <p:sldId id="369" r:id="rId45"/>
    <p:sldId id="370" r:id="rId46"/>
    <p:sldId id="270" r:id="rId47"/>
    <p:sldId id="271" r:id="rId48"/>
    <p:sldId id="272" r:id="rId49"/>
    <p:sldId id="273" r:id="rId50"/>
    <p:sldId id="371" r:id="rId51"/>
    <p:sldId id="372" r:id="rId52"/>
    <p:sldId id="373" r:id="rId53"/>
    <p:sldId id="374" r:id="rId54"/>
    <p:sldId id="375" r:id="rId55"/>
    <p:sldId id="376" r:id="rId56"/>
    <p:sldId id="377" r:id="rId57"/>
    <p:sldId id="378" r:id="rId58"/>
    <p:sldId id="379" r:id="rId59"/>
    <p:sldId id="380" r:id="rId60"/>
    <p:sldId id="274" r:id="rId61"/>
    <p:sldId id="275" r:id="rId62"/>
    <p:sldId id="276" r:id="rId63"/>
    <p:sldId id="381" r:id="rId64"/>
    <p:sldId id="382" r:id="rId65"/>
    <p:sldId id="383" r:id="rId66"/>
    <p:sldId id="283" r:id="rId67"/>
    <p:sldId id="384" r:id="rId68"/>
    <p:sldId id="385" r:id="rId69"/>
    <p:sldId id="386" r:id="rId70"/>
    <p:sldId id="387" r:id="rId71"/>
    <p:sldId id="266" r:id="rId72"/>
    <p:sldId id="388" r:id="rId73"/>
    <p:sldId id="389" r:id="rId74"/>
    <p:sldId id="390" r:id="rId75"/>
    <p:sldId id="391" r:id="rId76"/>
    <p:sldId id="392" r:id="rId77"/>
    <p:sldId id="305" r:id="rId78"/>
    <p:sldId id="393" r:id="rId7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0588C3-9513-9C84-88A9-C547CB192F21}" v="392" dt="2026-08-19T08:14:18.9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microsoft.com/office/2016/11/relationships/changesInfo" Target="changesInfos/changesInfo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presProps" Target="presProps.xml"/><Relationship Id="rId85"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790588C3-9513-9C84-88A9-C547CB192F21}"/>
    <pc:docChg chg="addSld delSld modSld">
      <pc:chgData name="Corey Edwards" userId="S::corey.edwards@uwtsd.ac.uk::7a967df3-e232-40a5-b10c-dee8f912d80a" providerId="AD" clId="Web-{790588C3-9513-9C84-88A9-C547CB192F21}" dt="2026-08-19T08:14:18.922" v="404" actId="20577"/>
      <pc:docMkLst>
        <pc:docMk/>
      </pc:docMkLst>
      <pc:sldChg chg="modSp">
        <pc:chgData name="Corey Edwards" userId="S::corey.edwards@uwtsd.ac.uk::7a967df3-e232-40a5-b10c-dee8f912d80a" providerId="AD" clId="Web-{790588C3-9513-9C84-88A9-C547CB192F21}" dt="2026-08-18T13:59:49.433" v="15" actId="20577"/>
        <pc:sldMkLst>
          <pc:docMk/>
          <pc:sldMk cId="3279444321" sldId="261"/>
        </pc:sldMkLst>
        <pc:spChg chg="mod">
          <ac:chgData name="Corey Edwards" userId="S::corey.edwards@uwtsd.ac.uk::7a967df3-e232-40a5-b10c-dee8f912d80a" providerId="AD" clId="Web-{790588C3-9513-9C84-88A9-C547CB192F21}" dt="2026-08-18T13:59:49.433" v="15" actId="20577"/>
          <ac:spMkLst>
            <pc:docMk/>
            <pc:sldMk cId="3279444321" sldId="261"/>
            <ac:spMk id="3" creationId="{B47604E4-604B-076C-8F26-5C2CCF4D2568}"/>
          </ac:spMkLst>
        </pc:spChg>
      </pc:sldChg>
      <pc:sldChg chg="addSp delSp modSp new">
        <pc:chgData name="Corey Edwards" userId="S::corey.edwards@uwtsd.ac.uk::7a967df3-e232-40a5-b10c-dee8f912d80a" providerId="AD" clId="Web-{790588C3-9513-9C84-88A9-C547CB192F21}" dt="2026-08-18T14:01:29.251" v="22"/>
        <pc:sldMkLst>
          <pc:docMk/>
          <pc:sldMk cId="1760685112" sldId="262"/>
        </pc:sldMkLst>
        <pc:spChg chg="mod">
          <ac:chgData name="Corey Edwards" userId="S::corey.edwards@uwtsd.ac.uk::7a967df3-e232-40a5-b10c-dee8f912d80a" providerId="AD" clId="Web-{790588C3-9513-9C84-88A9-C547CB192F21}" dt="2026-08-18T13:59:52.730" v="17" actId="20577"/>
          <ac:spMkLst>
            <pc:docMk/>
            <pc:sldMk cId="1760685112" sldId="262"/>
            <ac:spMk id="2" creationId="{86CA49CA-4B20-E406-AB72-E574DA78933F}"/>
          </ac:spMkLst>
        </pc:spChg>
        <pc:spChg chg="del">
          <ac:chgData name="Corey Edwards" userId="S::corey.edwards@uwtsd.ac.uk::7a967df3-e232-40a5-b10c-dee8f912d80a" providerId="AD" clId="Web-{790588C3-9513-9C84-88A9-C547CB192F21}" dt="2026-08-18T13:59:54.120" v="18"/>
          <ac:spMkLst>
            <pc:docMk/>
            <pc:sldMk cId="1760685112" sldId="262"/>
            <ac:spMk id="3" creationId="{49DE9D16-16AB-80DE-E115-082D50135AC6}"/>
          </ac:spMkLst>
        </pc:spChg>
        <pc:graphicFrameChg chg="add mod ord modGraphic">
          <ac:chgData name="Corey Edwards" userId="S::corey.edwards@uwtsd.ac.uk::7a967df3-e232-40a5-b10c-dee8f912d80a" providerId="AD" clId="Web-{790588C3-9513-9C84-88A9-C547CB192F21}" dt="2026-08-18T14:01:29.251" v="22"/>
          <ac:graphicFrameMkLst>
            <pc:docMk/>
            <pc:sldMk cId="1760685112" sldId="262"/>
            <ac:graphicFrameMk id="5" creationId="{9524CF05-0A41-CFBC-0702-0A45E0E4131B}"/>
          </ac:graphicFrameMkLst>
        </pc:graphicFrameChg>
      </pc:sldChg>
      <pc:sldChg chg="add">
        <pc:chgData name="Corey Edwards" userId="S::corey.edwards@uwtsd.ac.uk::7a967df3-e232-40a5-b10c-dee8f912d80a" providerId="AD" clId="Web-{790588C3-9513-9C84-88A9-C547CB192F21}" dt="2026-08-18T14:03:13.305" v="23"/>
        <pc:sldMkLst>
          <pc:docMk/>
          <pc:sldMk cId="1495607912" sldId="263"/>
        </pc:sldMkLst>
      </pc:sldChg>
      <pc:sldChg chg="add">
        <pc:chgData name="Corey Edwards" userId="S::corey.edwards@uwtsd.ac.uk::7a967df3-e232-40a5-b10c-dee8f912d80a" providerId="AD" clId="Web-{790588C3-9513-9C84-88A9-C547CB192F21}" dt="2026-08-18T14:03:16.274" v="47"/>
        <pc:sldMkLst>
          <pc:docMk/>
          <pc:sldMk cId="3368998323" sldId="264"/>
        </pc:sldMkLst>
      </pc:sldChg>
      <pc:sldChg chg="add">
        <pc:chgData name="Corey Edwards" userId="S::corey.edwards@uwtsd.ac.uk::7a967df3-e232-40a5-b10c-dee8f912d80a" providerId="AD" clId="Web-{790588C3-9513-9C84-88A9-C547CB192F21}" dt="2026-08-18T14:03:16.477" v="49"/>
        <pc:sldMkLst>
          <pc:docMk/>
          <pc:sldMk cId="314446013" sldId="265"/>
        </pc:sldMkLst>
      </pc:sldChg>
      <pc:sldChg chg="add">
        <pc:chgData name="Corey Edwards" userId="S::corey.edwards@uwtsd.ac.uk::7a967df3-e232-40a5-b10c-dee8f912d80a" providerId="AD" clId="Web-{790588C3-9513-9C84-88A9-C547CB192F21}" dt="2026-08-19T08:09:17.161" v="319"/>
        <pc:sldMkLst>
          <pc:docMk/>
          <pc:sldMk cId="629650129" sldId="266"/>
        </pc:sldMkLst>
      </pc:sldChg>
      <pc:sldChg chg="add">
        <pc:chgData name="Corey Edwards" userId="S::corey.edwards@uwtsd.ac.uk::7a967df3-e232-40a5-b10c-dee8f912d80a" providerId="AD" clId="Web-{790588C3-9513-9C84-88A9-C547CB192F21}" dt="2026-08-19T08:09:14.473" v="294"/>
        <pc:sldMkLst>
          <pc:docMk/>
          <pc:sldMk cId="1767719377" sldId="270"/>
        </pc:sldMkLst>
      </pc:sldChg>
      <pc:sldChg chg="add">
        <pc:chgData name="Corey Edwards" userId="S::corey.edwards@uwtsd.ac.uk::7a967df3-e232-40a5-b10c-dee8f912d80a" providerId="AD" clId="Web-{790588C3-9513-9C84-88A9-C547CB192F21}" dt="2026-08-19T08:09:14.583" v="295"/>
        <pc:sldMkLst>
          <pc:docMk/>
          <pc:sldMk cId="445460547" sldId="271"/>
        </pc:sldMkLst>
      </pc:sldChg>
      <pc:sldChg chg="add">
        <pc:chgData name="Corey Edwards" userId="S::corey.edwards@uwtsd.ac.uk::7a967df3-e232-40a5-b10c-dee8f912d80a" providerId="AD" clId="Web-{790588C3-9513-9C84-88A9-C547CB192F21}" dt="2026-08-19T08:09:14.692" v="296"/>
        <pc:sldMkLst>
          <pc:docMk/>
          <pc:sldMk cId="1731882736" sldId="272"/>
        </pc:sldMkLst>
      </pc:sldChg>
      <pc:sldChg chg="add">
        <pc:chgData name="Corey Edwards" userId="S::corey.edwards@uwtsd.ac.uk::7a967df3-e232-40a5-b10c-dee8f912d80a" providerId="AD" clId="Web-{790588C3-9513-9C84-88A9-C547CB192F21}" dt="2026-08-19T08:09:14.770" v="297"/>
        <pc:sldMkLst>
          <pc:docMk/>
          <pc:sldMk cId="66566952" sldId="273"/>
        </pc:sldMkLst>
      </pc:sldChg>
      <pc:sldChg chg="add">
        <pc:chgData name="Corey Edwards" userId="S::corey.edwards@uwtsd.ac.uk::7a967df3-e232-40a5-b10c-dee8f912d80a" providerId="AD" clId="Web-{790588C3-9513-9C84-88A9-C547CB192F21}" dt="2026-08-19T08:09:15.989" v="308"/>
        <pc:sldMkLst>
          <pc:docMk/>
          <pc:sldMk cId="450273482" sldId="274"/>
        </pc:sldMkLst>
      </pc:sldChg>
      <pc:sldChg chg="add">
        <pc:chgData name="Corey Edwards" userId="S::corey.edwards@uwtsd.ac.uk::7a967df3-e232-40a5-b10c-dee8f912d80a" providerId="AD" clId="Web-{790588C3-9513-9C84-88A9-C547CB192F21}" dt="2026-08-19T08:09:16.083" v="309"/>
        <pc:sldMkLst>
          <pc:docMk/>
          <pc:sldMk cId="2677786551" sldId="275"/>
        </pc:sldMkLst>
      </pc:sldChg>
      <pc:sldChg chg="add">
        <pc:chgData name="Corey Edwards" userId="S::corey.edwards@uwtsd.ac.uk::7a967df3-e232-40a5-b10c-dee8f912d80a" providerId="AD" clId="Web-{790588C3-9513-9C84-88A9-C547CB192F21}" dt="2026-08-19T08:09:16.162" v="310"/>
        <pc:sldMkLst>
          <pc:docMk/>
          <pc:sldMk cId="3344889699" sldId="276"/>
        </pc:sldMkLst>
      </pc:sldChg>
      <pc:sldChg chg="add">
        <pc:chgData name="Corey Edwards" userId="S::corey.edwards@uwtsd.ac.uk::7a967df3-e232-40a5-b10c-dee8f912d80a" providerId="AD" clId="Web-{790588C3-9513-9C84-88A9-C547CB192F21}" dt="2026-08-18T14:03:14.196" v="27"/>
        <pc:sldMkLst>
          <pc:docMk/>
          <pc:sldMk cId="517769966" sldId="277"/>
        </pc:sldMkLst>
      </pc:sldChg>
      <pc:sldChg chg="add">
        <pc:chgData name="Corey Edwards" userId="S::corey.edwards@uwtsd.ac.uk::7a967df3-e232-40a5-b10c-dee8f912d80a" providerId="AD" clId="Web-{790588C3-9513-9C84-88A9-C547CB192F21}" dt="2026-08-18T14:03:15.743" v="41"/>
        <pc:sldMkLst>
          <pc:docMk/>
          <pc:sldMk cId="1693926892" sldId="278"/>
        </pc:sldMkLst>
      </pc:sldChg>
      <pc:sldChg chg="add">
        <pc:chgData name="Corey Edwards" userId="S::corey.edwards@uwtsd.ac.uk::7a967df3-e232-40a5-b10c-dee8f912d80a" providerId="AD" clId="Web-{790588C3-9513-9C84-88A9-C547CB192F21}" dt="2026-08-18T14:03:14.305" v="28"/>
        <pc:sldMkLst>
          <pc:docMk/>
          <pc:sldMk cId="2013185074" sldId="279"/>
        </pc:sldMkLst>
      </pc:sldChg>
      <pc:sldChg chg="add">
        <pc:chgData name="Corey Edwards" userId="S::corey.edwards@uwtsd.ac.uk::7a967df3-e232-40a5-b10c-dee8f912d80a" providerId="AD" clId="Web-{790588C3-9513-9C84-88A9-C547CB192F21}" dt="2026-08-18T14:03:13.508" v="24"/>
        <pc:sldMkLst>
          <pc:docMk/>
          <pc:sldMk cId="1911044941" sldId="280"/>
        </pc:sldMkLst>
      </pc:sldChg>
      <pc:sldChg chg="add">
        <pc:chgData name="Corey Edwards" userId="S::corey.edwards@uwtsd.ac.uk::7a967df3-e232-40a5-b10c-dee8f912d80a" providerId="AD" clId="Web-{790588C3-9513-9C84-88A9-C547CB192F21}" dt="2026-08-18T14:03:13.680" v="25"/>
        <pc:sldMkLst>
          <pc:docMk/>
          <pc:sldMk cId="2694439791" sldId="281"/>
        </pc:sldMkLst>
      </pc:sldChg>
      <pc:sldChg chg="add">
        <pc:chgData name="Corey Edwards" userId="S::corey.edwards@uwtsd.ac.uk::7a967df3-e232-40a5-b10c-dee8f912d80a" providerId="AD" clId="Web-{790588C3-9513-9C84-88A9-C547CB192F21}" dt="2026-08-18T14:03:13.930" v="26"/>
        <pc:sldMkLst>
          <pc:docMk/>
          <pc:sldMk cId="1747427886" sldId="282"/>
        </pc:sldMkLst>
      </pc:sldChg>
      <pc:sldChg chg="add">
        <pc:chgData name="Corey Edwards" userId="S::corey.edwards@uwtsd.ac.uk::7a967df3-e232-40a5-b10c-dee8f912d80a" providerId="AD" clId="Web-{790588C3-9513-9C84-88A9-C547CB192F21}" dt="2026-08-19T08:09:16.489" v="314"/>
        <pc:sldMkLst>
          <pc:docMk/>
          <pc:sldMk cId="1235746631" sldId="283"/>
        </pc:sldMkLst>
      </pc:sldChg>
      <pc:sldChg chg="add">
        <pc:chgData name="Corey Edwards" userId="S::corey.edwards@uwtsd.ac.uk::7a967df3-e232-40a5-b10c-dee8f912d80a" providerId="AD" clId="Web-{790588C3-9513-9C84-88A9-C547CB192F21}" dt="2026-08-18T14:03:14.524" v="29"/>
        <pc:sldMkLst>
          <pc:docMk/>
          <pc:sldMk cId="2075856882" sldId="284"/>
        </pc:sldMkLst>
      </pc:sldChg>
      <pc:sldChg chg="add">
        <pc:chgData name="Corey Edwards" userId="S::corey.edwards@uwtsd.ac.uk::7a967df3-e232-40a5-b10c-dee8f912d80a" providerId="AD" clId="Web-{790588C3-9513-9C84-88A9-C547CB192F21}" dt="2026-08-18T14:03:14.633" v="30"/>
        <pc:sldMkLst>
          <pc:docMk/>
          <pc:sldMk cId="4067209014" sldId="285"/>
        </pc:sldMkLst>
      </pc:sldChg>
      <pc:sldChg chg="add">
        <pc:chgData name="Corey Edwards" userId="S::corey.edwards@uwtsd.ac.uk::7a967df3-e232-40a5-b10c-dee8f912d80a" providerId="AD" clId="Web-{790588C3-9513-9C84-88A9-C547CB192F21}" dt="2026-08-18T14:03:14.727" v="31"/>
        <pc:sldMkLst>
          <pc:docMk/>
          <pc:sldMk cId="3780881455" sldId="286"/>
        </pc:sldMkLst>
      </pc:sldChg>
      <pc:sldChg chg="add">
        <pc:chgData name="Corey Edwards" userId="S::corey.edwards@uwtsd.ac.uk::7a967df3-e232-40a5-b10c-dee8f912d80a" providerId="AD" clId="Web-{790588C3-9513-9C84-88A9-C547CB192F21}" dt="2026-08-18T14:03:14.836" v="32"/>
        <pc:sldMkLst>
          <pc:docMk/>
          <pc:sldMk cId="3093004148" sldId="287"/>
        </pc:sldMkLst>
      </pc:sldChg>
      <pc:sldChg chg="add">
        <pc:chgData name="Corey Edwards" userId="S::corey.edwards@uwtsd.ac.uk::7a967df3-e232-40a5-b10c-dee8f912d80a" providerId="AD" clId="Web-{790588C3-9513-9C84-88A9-C547CB192F21}" dt="2026-08-18T14:03:14.961" v="33"/>
        <pc:sldMkLst>
          <pc:docMk/>
          <pc:sldMk cId="590681096" sldId="288"/>
        </pc:sldMkLst>
      </pc:sldChg>
      <pc:sldChg chg="add">
        <pc:chgData name="Corey Edwards" userId="S::corey.edwards@uwtsd.ac.uk::7a967df3-e232-40a5-b10c-dee8f912d80a" providerId="AD" clId="Web-{790588C3-9513-9C84-88A9-C547CB192F21}" dt="2026-08-18T14:03:15.102" v="34"/>
        <pc:sldMkLst>
          <pc:docMk/>
          <pc:sldMk cId="1820721897" sldId="289"/>
        </pc:sldMkLst>
      </pc:sldChg>
      <pc:sldChg chg="add">
        <pc:chgData name="Corey Edwards" userId="S::corey.edwards@uwtsd.ac.uk::7a967df3-e232-40a5-b10c-dee8f912d80a" providerId="AD" clId="Web-{790588C3-9513-9C84-88A9-C547CB192F21}" dt="2026-08-18T14:03:15.211" v="35"/>
        <pc:sldMkLst>
          <pc:docMk/>
          <pc:sldMk cId="203745302" sldId="290"/>
        </pc:sldMkLst>
      </pc:sldChg>
      <pc:sldChg chg="add">
        <pc:chgData name="Corey Edwards" userId="S::corey.edwards@uwtsd.ac.uk::7a967df3-e232-40a5-b10c-dee8f912d80a" providerId="AD" clId="Web-{790588C3-9513-9C84-88A9-C547CB192F21}" dt="2026-08-18T14:03:15.274" v="36"/>
        <pc:sldMkLst>
          <pc:docMk/>
          <pc:sldMk cId="2927454792" sldId="291"/>
        </pc:sldMkLst>
      </pc:sldChg>
      <pc:sldChg chg="add">
        <pc:chgData name="Corey Edwards" userId="S::corey.edwards@uwtsd.ac.uk::7a967df3-e232-40a5-b10c-dee8f912d80a" providerId="AD" clId="Web-{790588C3-9513-9C84-88A9-C547CB192F21}" dt="2026-08-18T14:03:15.383" v="37"/>
        <pc:sldMkLst>
          <pc:docMk/>
          <pc:sldMk cId="651117776" sldId="292"/>
        </pc:sldMkLst>
      </pc:sldChg>
      <pc:sldChg chg="add">
        <pc:chgData name="Corey Edwards" userId="S::corey.edwards@uwtsd.ac.uk::7a967df3-e232-40a5-b10c-dee8f912d80a" providerId="AD" clId="Web-{790588C3-9513-9C84-88A9-C547CB192F21}" dt="2026-08-18T14:03:15.430" v="38"/>
        <pc:sldMkLst>
          <pc:docMk/>
          <pc:sldMk cId="430735294" sldId="293"/>
        </pc:sldMkLst>
      </pc:sldChg>
      <pc:sldChg chg="add">
        <pc:chgData name="Corey Edwards" userId="S::corey.edwards@uwtsd.ac.uk::7a967df3-e232-40a5-b10c-dee8f912d80a" providerId="AD" clId="Web-{790588C3-9513-9C84-88A9-C547CB192F21}" dt="2026-08-18T14:03:15.524" v="39"/>
        <pc:sldMkLst>
          <pc:docMk/>
          <pc:sldMk cId="2502340428" sldId="294"/>
        </pc:sldMkLst>
      </pc:sldChg>
      <pc:sldChg chg="add">
        <pc:chgData name="Corey Edwards" userId="S::corey.edwards@uwtsd.ac.uk::7a967df3-e232-40a5-b10c-dee8f912d80a" providerId="AD" clId="Web-{790588C3-9513-9C84-88A9-C547CB192F21}" dt="2026-08-18T14:03:15.602" v="40"/>
        <pc:sldMkLst>
          <pc:docMk/>
          <pc:sldMk cId="1827866155" sldId="295"/>
        </pc:sldMkLst>
      </pc:sldChg>
      <pc:sldChg chg="add">
        <pc:chgData name="Corey Edwards" userId="S::corey.edwards@uwtsd.ac.uk::7a967df3-e232-40a5-b10c-dee8f912d80a" providerId="AD" clId="Web-{790588C3-9513-9C84-88A9-C547CB192F21}" dt="2026-08-18T14:03:15.821" v="42"/>
        <pc:sldMkLst>
          <pc:docMk/>
          <pc:sldMk cId="1830496948" sldId="296"/>
        </pc:sldMkLst>
      </pc:sldChg>
      <pc:sldChg chg="add">
        <pc:chgData name="Corey Edwards" userId="S::corey.edwards@uwtsd.ac.uk::7a967df3-e232-40a5-b10c-dee8f912d80a" providerId="AD" clId="Web-{790588C3-9513-9C84-88A9-C547CB192F21}" dt="2026-08-18T14:03:15.852" v="43"/>
        <pc:sldMkLst>
          <pc:docMk/>
          <pc:sldMk cId="985015718" sldId="297"/>
        </pc:sldMkLst>
      </pc:sldChg>
      <pc:sldChg chg="add">
        <pc:chgData name="Corey Edwards" userId="S::corey.edwards@uwtsd.ac.uk::7a967df3-e232-40a5-b10c-dee8f912d80a" providerId="AD" clId="Web-{790588C3-9513-9C84-88A9-C547CB192F21}" dt="2026-08-18T14:03:15.962" v="44"/>
        <pc:sldMkLst>
          <pc:docMk/>
          <pc:sldMk cId="3875721164" sldId="298"/>
        </pc:sldMkLst>
      </pc:sldChg>
      <pc:sldChg chg="add">
        <pc:chgData name="Corey Edwards" userId="S::corey.edwards@uwtsd.ac.uk::7a967df3-e232-40a5-b10c-dee8f912d80a" providerId="AD" clId="Web-{790588C3-9513-9C84-88A9-C547CB192F21}" dt="2026-08-18T14:03:16.055" v="45"/>
        <pc:sldMkLst>
          <pc:docMk/>
          <pc:sldMk cId="2853628022" sldId="299"/>
        </pc:sldMkLst>
      </pc:sldChg>
      <pc:sldChg chg="add">
        <pc:chgData name="Corey Edwards" userId="S::corey.edwards@uwtsd.ac.uk::7a967df3-e232-40a5-b10c-dee8f912d80a" providerId="AD" clId="Web-{790588C3-9513-9C84-88A9-C547CB192F21}" dt="2026-08-18T14:03:16.180" v="46"/>
        <pc:sldMkLst>
          <pc:docMk/>
          <pc:sldMk cId="2775799514" sldId="300"/>
        </pc:sldMkLst>
      </pc:sldChg>
      <pc:sldChg chg="modSp add">
        <pc:chgData name="Corey Edwards" userId="S::corey.edwards@uwtsd.ac.uk::7a967df3-e232-40a5-b10c-dee8f912d80a" providerId="AD" clId="Web-{790588C3-9513-9C84-88A9-C547CB192F21}" dt="2026-08-18T14:03:30.806" v="51"/>
        <pc:sldMkLst>
          <pc:docMk/>
          <pc:sldMk cId="330581441" sldId="301"/>
        </pc:sldMkLst>
        <pc:picChg chg="mod">
          <ac:chgData name="Corey Edwards" userId="S::corey.edwards@uwtsd.ac.uk::7a967df3-e232-40a5-b10c-dee8f912d80a" providerId="AD" clId="Web-{790588C3-9513-9C84-88A9-C547CB192F21}" dt="2026-08-18T14:03:30.806" v="51"/>
          <ac:picMkLst>
            <pc:docMk/>
            <pc:sldMk cId="330581441" sldId="301"/>
            <ac:picMk id="5" creationId="{93114C0B-5986-697F-56DD-47E5C3475A8C}"/>
          </ac:picMkLst>
        </pc:picChg>
      </pc:sldChg>
      <pc:sldChg chg="modSp new">
        <pc:chgData name="Corey Edwards" userId="S::corey.edwards@uwtsd.ac.uk::7a967df3-e232-40a5-b10c-dee8f912d80a" providerId="AD" clId="Web-{790588C3-9513-9C84-88A9-C547CB192F21}" dt="2026-08-18T14:03:53.636" v="57" actId="20577"/>
        <pc:sldMkLst>
          <pc:docMk/>
          <pc:sldMk cId="347960454" sldId="302"/>
        </pc:sldMkLst>
        <pc:spChg chg="mod">
          <ac:chgData name="Corey Edwards" userId="S::corey.edwards@uwtsd.ac.uk::7a967df3-e232-40a5-b10c-dee8f912d80a" providerId="AD" clId="Web-{790588C3-9513-9C84-88A9-C547CB192F21}" dt="2026-08-18T14:03:53.636" v="57" actId="20577"/>
          <ac:spMkLst>
            <pc:docMk/>
            <pc:sldMk cId="347960454" sldId="302"/>
            <ac:spMk id="2" creationId="{0922744D-E439-AC31-1B62-85B728099C71}"/>
          </ac:spMkLst>
        </pc:spChg>
      </pc:sldChg>
      <pc:sldChg chg="modSp new">
        <pc:chgData name="Corey Edwards" userId="S::corey.edwards@uwtsd.ac.uk::7a967df3-e232-40a5-b10c-dee8f912d80a" providerId="AD" clId="Web-{790588C3-9513-9C84-88A9-C547CB192F21}" dt="2026-08-18T14:04:30.498" v="125" actId="20577"/>
        <pc:sldMkLst>
          <pc:docMk/>
          <pc:sldMk cId="934976746" sldId="303"/>
        </pc:sldMkLst>
        <pc:spChg chg="mod">
          <ac:chgData name="Corey Edwards" userId="S::corey.edwards@uwtsd.ac.uk::7a967df3-e232-40a5-b10c-dee8f912d80a" providerId="AD" clId="Web-{790588C3-9513-9C84-88A9-C547CB192F21}" dt="2026-08-18T14:04:00.808" v="64" actId="20577"/>
          <ac:spMkLst>
            <pc:docMk/>
            <pc:sldMk cId="934976746" sldId="303"/>
            <ac:spMk id="2" creationId="{2ABBF863-63D5-5580-3CEF-927B349504BB}"/>
          </ac:spMkLst>
        </pc:spChg>
        <pc:spChg chg="mod">
          <ac:chgData name="Corey Edwards" userId="S::corey.edwards@uwtsd.ac.uk::7a967df3-e232-40a5-b10c-dee8f912d80a" providerId="AD" clId="Web-{790588C3-9513-9C84-88A9-C547CB192F21}" dt="2026-08-18T14:04:30.498" v="125" actId="20577"/>
          <ac:spMkLst>
            <pc:docMk/>
            <pc:sldMk cId="934976746" sldId="303"/>
            <ac:spMk id="3" creationId="{1D7E2E55-7958-DC6E-F197-7F69D3DA7A5F}"/>
          </ac:spMkLst>
        </pc:spChg>
      </pc:sldChg>
      <pc:sldChg chg="modSp new">
        <pc:chgData name="Corey Edwards" userId="S::corey.edwards@uwtsd.ac.uk::7a967df3-e232-40a5-b10c-dee8f912d80a" providerId="AD" clId="Web-{790588C3-9513-9C84-88A9-C547CB192F21}" dt="2026-08-18T14:07:51.778" v="169" actId="20577"/>
        <pc:sldMkLst>
          <pc:docMk/>
          <pc:sldMk cId="1910481460" sldId="304"/>
        </pc:sldMkLst>
        <pc:spChg chg="mod">
          <ac:chgData name="Corey Edwards" userId="S::corey.edwards@uwtsd.ac.uk::7a967df3-e232-40a5-b10c-dee8f912d80a" providerId="AD" clId="Web-{790588C3-9513-9C84-88A9-C547CB192F21}" dt="2026-08-18T14:07:42.543" v="155" actId="20577"/>
          <ac:spMkLst>
            <pc:docMk/>
            <pc:sldMk cId="1910481460" sldId="304"/>
            <ac:spMk id="2" creationId="{87D5AFB2-C804-4CDD-8F77-E13FB6C2A70B}"/>
          </ac:spMkLst>
        </pc:spChg>
        <pc:spChg chg="mod">
          <ac:chgData name="Corey Edwards" userId="S::corey.edwards@uwtsd.ac.uk::7a967df3-e232-40a5-b10c-dee8f912d80a" providerId="AD" clId="Web-{790588C3-9513-9C84-88A9-C547CB192F21}" dt="2026-08-18T14:07:51.778" v="169" actId="20577"/>
          <ac:spMkLst>
            <pc:docMk/>
            <pc:sldMk cId="1910481460" sldId="304"/>
            <ac:spMk id="3" creationId="{94714EAB-5C70-0416-F4AC-332E7E97122B}"/>
          </ac:spMkLst>
        </pc:spChg>
      </pc:sldChg>
      <pc:sldChg chg="modSp new">
        <pc:chgData name="Corey Edwards" userId="S::corey.edwards@uwtsd.ac.uk::7a967df3-e232-40a5-b10c-dee8f912d80a" providerId="AD" clId="Web-{790588C3-9513-9C84-88A9-C547CB192F21}" dt="2026-08-19T08:14:18.922" v="404" actId="20577"/>
        <pc:sldMkLst>
          <pc:docMk/>
          <pc:sldMk cId="149711957" sldId="305"/>
        </pc:sldMkLst>
        <pc:spChg chg="mod">
          <ac:chgData name="Corey Edwards" userId="S::corey.edwards@uwtsd.ac.uk::7a967df3-e232-40a5-b10c-dee8f912d80a" providerId="AD" clId="Web-{790588C3-9513-9C84-88A9-C547CB192F21}" dt="2026-08-18T14:04:48.343" v="129" actId="20577"/>
          <ac:spMkLst>
            <pc:docMk/>
            <pc:sldMk cId="149711957" sldId="305"/>
            <ac:spMk id="2" creationId="{7DC6CFCD-7D00-E8DB-AB6E-85B170DA60D6}"/>
          </ac:spMkLst>
        </pc:spChg>
        <pc:spChg chg="mod">
          <ac:chgData name="Corey Edwards" userId="S::corey.edwards@uwtsd.ac.uk::7a967df3-e232-40a5-b10c-dee8f912d80a" providerId="AD" clId="Web-{790588C3-9513-9C84-88A9-C547CB192F21}" dt="2026-08-19T08:14:18.922" v="404" actId="20577"/>
          <ac:spMkLst>
            <pc:docMk/>
            <pc:sldMk cId="149711957" sldId="305"/>
            <ac:spMk id="3" creationId="{CA9FCAB0-F25A-96B9-0770-C180D86F5B9F}"/>
          </ac:spMkLst>
        </pc:spChg>
      </pc:sldChg>
      <pc:sldChg chg="new del">
        <pc:chgData name="Corey Edwards" userId="S::corey.edwards@uwtsd.ac.uk::7a967df3-e232-40a5-b10c-dee8f912d80a" providerId="AD" clId="Web-{790588C3-9513-9C84-88A9-C547CB192F21}" dt="2026-08-18T14:07:26.010" v="134"/>
        <pc:sldMkLst>
          <pc:docMk/>
          <pc:sldMk cId="2274602202" sldId="306"/>
        </pc:sldMkLst>
      </pc:sldChg>
      <pc:sldChg chg="add">
        <pc:chgData name="Corey Edwards" userId="S::corey.edwards@uwtsd.ac.uk::7a967df3-e232-40a5-b10c-dee8f912d80a" providerId="AD" clId="Web-{790588C3-9513-9C84-88A9-C547CB192F21}" dt="2026-08-18T14:06:51.820" v="131"/>
        <pc:sldMkLst>
          <pc:docMk/>
          <pc:sldMk cId="1069388131" sldId="363"/>
        </pc:sldMkLst>
      </pc:sldChg>
      <pc:sldChg chg="add">
        <pc:chgData name="Corey Edwards" userId="S::corey.edwards@uwtsd.ac.uk::7a967df3-e232-40a5-b10c-dee8f912d80a" providerId="AD" clId="Web-{790588C3-9513-9C84-88A9-C547CB192F21}" dt="2026-08-18T14:06:51.899" v="132"/>
        <pc:sldMkLst>
          <pc:docMk/>
          <pc:sldMk cId="2735747816" sldId="364"/>
        </pc:sldMkLst>
      </pc:sldChg>
      <pc:sldChg chg="add">
        <pc:chgData name="Corey Edwards" userId="S::corey.edwards@uwtsd.ac.uk::7a967df3-e232-40a5-b10c-dee8f912d80a" providerId="AD" clId="Web-{790588C3-9513-9C84-88A9-C547CB192F21}" dt="2026-08-18T14:07:14.228" v="133"/>
        <pc:sldMkLst>
          <pc:docMk/>
          <pc:sldMk cId="4160759864" sldId="365"/>
        </pc:sldMkLst>
      </pc:sldChg>
      <pc:sldChg chg="addSp delSp modSp new">
        <pc:chgData name="Corey Edwards" userId="S::corey.edwards@uwtsd.ac.uk::7a967df3-e232-40a5-b10c-dee8f912d80a" providerId="AD" clId="Web-{790588C3-9513-9C84-88A9-C547CB192F21}" dt="2026-08-18T14:10:25.117" v="182"/>
        <pc:sldMkLst>
          <pc:docMk/>
          <pc:sldMk cId="244185872" sldId="366"/>
        </pc:sldMkLst>
        <pc:spChg chg="mod">
          <ac:chgData name="Corey Edwards" userId="S::corey.edwards@uwtsd.ac.uk::7a967df3-e232-40a5-b10c-dee8f912d80a" providerId="AD" clId="Web-{790588C3-9513-9C84-88A9-C547CB192F21}" dt="2026-08-18T14:09:14.518" v="181" actId="20577"/>
          <ac:spMkLst>
            <pc:docMk/>
            <pc:sldMk cId="244185872" sldId="366"/>
            <ac:spMk id="2" creationId="{71804AD2-C37A-5894-69ED-8C9ABA56684B}"/>
          </ac:spMkLst>
        </pc:spChg>
        <pc:spChg chg="del">
          <ac:chgData name="Corey Edwards" userId="S::corey.edwards@uwtsd.ac.uk::7a967df3-e232-40a5-b10c-dee8f912d80a" providerId="AD" clId="Web-{790588C3-9513-9C84-88A9-C547CB192F21}" dt="2026-08-18T14:10:25.117" v="182"/>
          <ac:spMkLst>
            <pc:docMk/>
            <pc:sldMk cId="244185872" sldId="366"/>
            <ac:spMk id="3" creationId="{6200C11F-302C-2EC7-E768-2F469C3E96D5}"/>
          </ac:spMkLst>
        </pc:spChg>
        <pc:picChg chg="add mod ord">
          <ac:chgData name="Corey Edwards" userId="S::corey.edwards@uwtsd.ac.uk::7a967df3-e232-40a5-b10c-dee8f912d80a" providerId="AD" clId="Web-{790588C3-9513-9C84-88A9-C547CB192F21}" dt="2026-08-18T14:10:25.117" v="182"/>
          <ac:picMkLst>
            <pc:docMk/>
            <pc:sldMk cId="244185872" sldId="366"/>
            <ac:picMk id="4" creationId="{E5308164-9651-F17E-F65B-DC27B025CAE4}"/>
          </ac:picMkLst>
        </pc:picChg>
      </pc:sldChg>
      <pc:sldChg chg="modSp new">
        <pc:chgData name="Corey Edwards" userId="S::corey.edwards@uwtsd.ac.uk::7a967df3-e232-40a5-b10c-dee8f912d80a" providerId="AD" clId="Web-{790588C3-9513-9C84-88A9-C547CB192F21}" dt="2026-08-18T15:51:49.758" v="239" actId="20577"/>
        <pc:sldMkLst>
          <pc:docMk/>
          <pc:sldMk cId="336906419" sldId="367"/>
        </pc:sldMkLst>
        <pc:spChg chg="mod">
          <ac:chgData name="Corey Edwards" userId="S::corey.edwards@uwtsd.ac.uk::7a967df3-e232-40a5-b10c-dee8f912d80a" providerId="AD" clId="Web-{790588C3-9513-9C84-88A9-C547CB192F21}" dt="2026-08-18T15:51:49.758" v="239" actId="20577"/>
          <ac:spMkLst>
            <pc:docMk/>
            <pc:sldMk cId="336906419" sldId="367"/>
            <ac:spMk id="2" creationId="{E096700C-70A0-AF7E-FA88-D6F394D42E59}"/>
          </ac:spMkLst>
        </pc:spChg>
        <pc:spChg chg="mod">
          <ac:chgData name="Corey Edwards" userId="S::corey.edwards@uwtsd.ac.uk::7a967df3-e232-40a5-b10c-dee8f912d80a" providerId="AD" clId="Web-{790588C3-9513-9C84-88A9-C547CB192F21}" dt="2026-08-18T15:51:46.040" v="234" actId="20577"/>
          <ac:spMkLst>
            <pc:docMk/>
            <pc:sldMk cId="336906419" sldId="367"/>
            <ac:spMk id="3" creationId="{691D1248-7382-BB1F-682B-625A04F79CEA}"/>
          </ac:spMkLst>
        </pc:spChg>
      </pc:sldChg>
      <pc:sldChg chg="addSp modSp new mod setBg">
        <pc:chgData name="Corey Edwards" userId="S::corey.edwards@uwtsd.ac.uk::7a967df3-e232-40a5-b10c-dee8f912d80a" providerId="AD" clId="Web-{790588C3-9513-9C84-88A9-C547CB192F21}" dt="2026-08-18T15:53:11.526" v="291"/>
        <pc:sldMkLst>
          <pc:docMk/>
          <pc:sldMk cId="243772887" sldId="368"/>
        </pc:sldMkLst>
        <pc:spChg chg="mod">
          <ac:chgData name="Corey Edwards" userId="S::corey.edwards@uwtsd.ac.uk::7a967df3-e232-40a5-b10c-dee8f912d80a" providerId="AD" clId="Web-{790588C3-9513-9C84-88A9-C547CB192F21}" dt="2026-08-18T15:53:11.526" v="291"/>
          <ac:spMkLst>
            <pc:docMk/>
            <pc:sldMk cId="243772887" sldId="368"/>
            <ac:spMk id="2" creationId="{E9AEEED6-D19F-BC5C-64C6-E8A1180FED7A}"/>
          </ac:spMkLst>
        </pc:spChg>
        <pc:spChg chg="mod">
          <ac:chgData name="Corey Edwards" userId="S::corey.edwards@uwtsd.ac.uk::7a967df3-e232-40a5-b10c-dee8f912d80a" providerId="AD" clId="Web-{790588C3-9513-9C84-88A9-C547CB192F21}" dt="2026-08-18T15:53:11.526" v="291"/>
          <ac:spMkLst>
            <pc:docMk/>
            <pc:sldMk cId="243772887" sldId="368"/>
            <ac:spMk id="3" creationId="{09A94195-7DFD-FBE7-A32C-10F14C5DFFB4}"/>
          </ac:spMkLst>
        </pc:spChg>
        <pc:spChg chg="add">
          <ac:chgData name="Corey Edwards" userId="S::corey.edwards@uwtsd.ac.uk::7a967df3-e232-40a5-b10c-dee8f912d80a" providerId="AD" clId="Web-{790588C3-9513-9C84-88A9-C547CB192F21}" dt="2026-08-18T15:53:11.526" v="291"/>
          <ac:spMkLst>
            <pc:docMk/>
            <pc:sldMk cId="243772887" sldId="368"/>
            <ac:spMk id="9" creationId="{A5931BE0-4B93-4D6C-878E-ACC59D6B4587}"/>
          </ac:spMkLst>
        </pc:spChg>
        <pc:spChg chg="add">
          <ac:chgData name="Corey Edwards" userId="S::corey.edwards@uwtsd.ac.uk::7a967df3-e232-40a5-b10c-dee8f912d80a" providerId="AD" clId="Web-{790588C3-9513-9C84-88A9-C547CB192F21}" dt="2026-08-18T15:53:11.526" v="291"/>
          <ac:spMkLst>
            <pc:docMk/>
            <pc:sldMk cId="243772887" sldId="368"/>
            <ac:spMk id="16" creationId="{D166A8AB-8924-421C-BCED-B54DBC4054E0}"/>
          </ac:spMkLst>
        </pc:spChg>
        <pc:grpChg chg="add">
          <ac:chgData name="Corey Edwards" userId="S::corey.edwards@uwtsd.ac.uk::7a967df3-e232-40a5-b10c-dee8f912d80a" providerId="AD" clId="Web-{790588C3-9513-9C84-88A9-C547CB192F21}" dt="2026-08-18T15:53:11.526" v="291"/>
          <ac:grpSpMkLst>
            <pc:docMk/>
            <pc:sldMk cId="243772887" sldId="368"/>
            <ac:grpSpMk id="11" creationId="{9F2D4ED5-DC78-4C88-97AA-483206C53E90}"/>
          </ac:grpSpMkLst>
        </pc:grpChg>
        <pc:picChg chg="add mod">
          <ac:chgData name="Corey Edwards" userId="S::corey.edwards@uwtsd.ac.uk::7a967df3-e232-40a5-b10c-dee8f912d80a" providerId="AD" clId="Web-{790588C3-9513-9C84-88A9-C547CB192F21}" dt="2026-08-18T15:53:11.526" v="291"/>
          <ac:picMkLst>
            <pc:docMk/>
            <pc:sldMk cId="243772887" sldId="368"/>
            <ac:picMk id="4" creationId="{7B659F68-CA98-E00B-ED55-4195CBCE25F0}"/>
          </ac:picMkLst>
        </pc:picChg>
      </pc:sldChg>
      <pc:sldChg chg="add">
        <pc:chgData name="Corey Edwards" userId="S::corey.edwards@uwtsd.ac.uk::7a967df3-e232-40a5-b10c-dee8f912d80a" providerId="AD" clId="Web-{790588C3-9513-9C84-88A9-C547CB192F21}" dt="2026-08-19T08:09:14.239" v="292"/>
        <pc:sldMkLst>
          <pc:docMk/>
          <pc:sldMk cId="4182930821" sldId="369"/>
        </pc:sldMkLst>
      </pc:sldChg>
      <pc:sldChg chg="add">
        <pc:chgData name="Corey Edwards" userId="S::corey.edwards@uwtsd.ac.uk::7a967df3-e232-40a5-b10c-dee8f912d80a" providerId="AD" clId="Web-{790588C3-9513-9C84-88A9-C547CB192F21}" dt="2026-08-19T08:09:14.333" v="293"/>
        <pc:sldMkLst>
          <pc:docMk/>
          <pc:sldMk cId="4038821437" sldId="370"/>
        </pc:sldMkLst>
      </pc:sldChg>
      <pc:sldChg chg="add">
        <pc:chgData name="Corey Edwards" userId="S::corey.edwards@uwtsd.ac.uk::7a967df3-e232-40a5-b10c-dee8f912d80a" providerId="AD" clId="Web-{790588C3-9513-9C84-88A9-C547CB192F21}" dt="2026-08-19T08:09:14.864" v="298"/>
        <pc:sldMkLst>
          <pc:docMk/>
          <pc:sldMk cId="3589618407" sldId="371"/>
        </pc:sldMkLst>
      </pc:sldChg>
      <pc:sldChg chg="add">
        <pc:chgData name="Corey Edwards" userId="S::corey.edwards@uwtsd.ac.uk::7a967df3-e232-40a5-b10c-dee8f912d80a" providerId="AD" clId="Web-{790588C3-9513-9C84-88A9-C547CB192F21}" dt="2026-08-19T08:09:14.989" v="299"/>
        <pc:sldMkLst>
          <pc:docMk/>
          <pc:sldMk cId="1849182653" sldId="372"/>
        </pc:sldMkLst>
      </pc:sldChg>
      <pc:sldChg chg="add">
        <pc:chgData name="Corey Edwards" userId="S::corey.edwards@uwtsd.ac.uk::7a967df3-e232-40a5-b10c-dee8f912d80a" providerId="AD" clId="Web-{790588C3-9513-9C84-88A9-C547CB192F21}" dt="2026-08-19T08:09:15.114" v="300"/>
        <pc:sldMkLst>
          <pc:docMk/>
          <pc:sldMk cId="3582149052" sldId="373"/>
        </pc:sldMkLst>
      </pc:sldChg>
      <pc:sldChg chg="add">
        <pc:chgData name="Corey Edwards" userId="S::corey.edwards@uwtsd.ac.uk::7a967df3-e232-40a5-b10c-dee8f912d80a" providerId="AD" clId="Web-{790588C3-9513-9C84-88A9-C547CB192F21}" dt="2026-08-19T08:09:15.224" v="301"/>
        <pc:sldMkLst>
          <pc:docMk/>
          <pc:sldMk cId="1157771243" sldId="374"/>
        </pc:sldMkLst>
      </pc:sldChg>
      <pc:sldChg chg="add">
        <pc:chgData name="Corey Edwards" userId="S::corey.edwards@uwtsd.ac.uk::7a967df3-e232-40a5-b10c-dee8f912d80a" providerId="AD" clId="Web-{790588C3-9513-9C84-88A9-C547CB192F21}" dt="2026-08-19T08:09:15.348" v="302"/>
        <pc:sldMkLst>
          <pc:docMk/>
          <pc:sldMk cId="4152005045" sldId="375"/>
        </pc:sldMkLst>
      </pc:sldChg>
      <pc:sldChg chg="add">
        <pc:chgData name="Corey Edwards" userId="S::corey.edwards@uwtsd.ac.uk::7a967df3-e232-40a5-b10c-dee8f912d80a" providerId="AD" clId="Web-{790588C3-9513-9C84-88A9-C547CB192F21}" dt="2026-08-19T08:09:15.442" v="303"/>
        <pc:sldMkLst>
          <pc:docMk/>
          <pc:sldMk cId="1451525809" sldId="376"/>
        </pc:sldMkLst>
      </pc:sldChg>
      <pc:sldChg chg="add">
        <pc:chgData name="Corey Edwards" userId="S::corey.edwards@uwtsd.ac.uk::7a967df3-e232-40a5-b10c-dee8f912d80a" providerId="AD" clId="Web-{790588C3-9513-9C84-88A9-C547CB192F21}" dt="2026-08-19T08:09:15.552" v="304"/>
        <pc:sldMkLst>
          <pc:docMk/>
          <pc:sldMk cId="3339474414" sldId="377"/>
        </pc:sldMkLst>
      </pc:sldChg>
      <pc:sldChg chg="add">
        <pc:chgData name="Corey Edwards" userId="S::corey.edwards@uwtsd.ac.uk::7a967df3-e232-40a5-b10c-dee8f912d80a" providerId="AD" clId="Web-{790588C3-9513-9C84-88A9-C547CB192F21}" dt="2026-08-19T08:09:15.677" v="305"/>
        <pc:sldMkLst>
          <pc:docMk/>
          <pc:sldMk cId="1761952328" sldId="378"/>
        </pc:sldMkLst>
      </pc:sldChg>
      <pc:sldChg chg="add">
        <pc:chgData name="Corey Edwards" userId="S::corey.edwards@uwtsd.ac.uk::7a967df3-e232-40a5-b10c-dee8f912d80a" providerId="AD" clId="Web-{790588C3-9513-9C84-88A9-C547CB192F21}" dt="2026-08-19T08:09:15.786" v="306"/>
        <pc:sldMkLst>
          <pc:docMk/>
          <pc:sldMk cId="3055778328" sldId="379"/>
        </pc:sldMkLst>
      </pc:sldChg>
      <pc:sldChg chg="add">
        <pc:chgData name="Corey Edwards" userId="S::corey.edwards@uwtsd.ac.uk::7a967df3-e232-40a5-b10c-dee8f912d80a" providerId="AD" clId="Web-{790588C3-9513-9C84-88A9-C547CB192F21}" dt="2026-08-19T08:09:15.895" v="307"/>
        <pc:sldMkLst>
          <pc:docMk/>
          <pc:sldMk cId="805688387" sldId="380"/>
        </pc:sldMkLst>
      </pc:sldChg>
      <pc:sldChg chg="add">
        <pc:chgData name="Corey Edwards" userId="S::corey.edwards@uwtsd.ac.uk::7a967df3-e232-40a5-b10c-dee8f912d80a" providerId="AD" clId="Web-{790588C3-9513-9C84-88A9-C547CB192F21}" dt="2026-08-19T08:09:16.302" v="311"/>
        <pc:sldMkLst>
          <pc:docMk/>
          <pc:sldMk cId="3061437500" sldId="381"/>
        </pc:sldMkLst>
      </pc:sldChg>
      <pc:sldChg chg="add">
        <pc:chgData name="Corey Edwards" userId="S::corey.edwards@uwtsd.ac.uk::7a967df3-e232-40a5-b10c-dee8f912d80a" providerId="AD" clId="Web-{790588C3-9513-9C84-88A9-C547CB192F21}" dt="2026-08-19T08:09:16.380" v="312"/>
        <pc:sldMkLst>
          <pc:docMk/>
          <pc:sldMk cId="3846662518" sldId="382"/>
        </pc:sldMkLst>
      </pc:sldChg>
      <pc:sldChg chg="add">
        <pc:chgData name="Corey Edwards" userId="S::corey.edwards@uwtsd.ac.uk::7a967df3-e232-40a5-b10c-dee8f912d80a" providerId="AD" clId="Web-{790588C3-9513-9C84-88A9-C547CB192F21}" dt="2026-08-19T08:09:16.458" v="313"/>
        <pc:sldMkLst>
          <pc:docMk/>
          <pc:sldMk cId="3456329786" sldId="383"/>
        </pc:sldMkLst>
      </pc:sldChg>
      <pc:sldChg chg="add">
        <pc:chgData name="Corey Edwards" userId="S::corey.edwards@uwtsd.ac.uk::7a967df3-e232-40a5-b10c-dee8f912d80a" providerId="AD" clId="Web-{790588C3-9513-9C84-88A9-C547CB192F21}" dt="2026-08-19T08:09:16.599" v="315"/>
        <pc:sldMkLst>
          <pc:docMk/>
          <pc:sldMk cId="3948979322" sldId="384"/>
        </pc:sldMkLst>
      </pc:sldChg>
      <pc:sldChg chg="add">
        <pc:chgData name="Corey Edwards" userId="S::corey.edwards@uwtsd.ac.uk::7a967df3-e232-40a5-b10c-dee8f912d80a" providerId="AD" clId="Web-{790588C3-9513-9C84-88A9-C547CB192F21}" dt="2026-08-19T08:09:16.755" v="316"/>
        <pc:sldMkLst>
          <pc:docMk/>
          <pc:sldMk cId="2825713269" sldId="385"/>
        </pc:sldMkLst>
      </pc:sldChg>
      <pc:sldChg chg="add">
        <pc:chgData name="Corey Edwards" userId="S::corey.edwards@uwtsd.ac.uk::7a967df3-e232-40a5-b10c-dee8f912d80a" providerId="AD" clId="Web-{790588C3-9513-9C84-88A9-C547CB192F21}" dt="2026-08-19T08:09:16.895" v="317"/>
        <pc:sldMkLst>
          <pc:docMk/>
          <pc:sldMk cId="1815268818" sldId="386"/>
        </pc:sldMkLst>
      </pc:sldChg>
      <pc:sldChg chg="add">
        <pc:chgData name="Corey Edwards" userId="S::corey.edwards@uwtsd.ac.uk::7a967df3-e232-40a5-b10c-dee8f912d80a" providerId="AD" clId="Web-{790588C3-9513-9C84-88A9-C547CB192F21}" dt="2026-08-19T08:09:17.020" v="318"/>
        <pc:sldMkLst>
          <pc:docMk/>
          <pc:sldMk cId="310416992" sldId="387"/>
        </pc:sldMkLst>
      </pc:sldChg>
      <pc:sldChg chg="add">
        <pc:chgData name="Corey Edwards" userId="S::corey.edwards@uwtsd.ac.uk::7a967df3-e232-40a5-b10c-dee8f912d80a" providerId="AD" clId="Web-{790588C3-9513-9C84-88A9-C547CB192F21}" dt="2026-08-19T08:09:17.333" v="320"/>
        <pc:sldMkLst>
          <pc:docMk/>
          <pc:sldMk cId="1448299918" sldId="388"/>
        </pc:sldMkLst>
      </pc:sldChg>
      <pc:sldChg chg="add">
        <pc:chgData name="Corey Edwards" userId="S::corey.edwards@uwtsd.ac.uk::7a967df3-e232-40a5-b10c-dee8f912d80a" providerId="AD" clId="Web-{790588C3-9513-9C84-88A9-C547CB192F21}" dt="2026-08-19T08:09:17.442" v="321"/>
        <pc:sldMkLst>
          <pc:docMk/>
          <pc:sldMk cId="3186701123" sldId="389"/>
        </pc:sldMkLst>
      </pc:sldChg>
      <pc:sldChg chg="add">
        <pc:chgData name="Corey Edwards" userId="S::corey.edwards@uwtsd.ac.uk::7a967df3-e232-40a5-b10c-dee8f912d80a" providerId="AD" clId="Web-{790588C3-9513-9C84-88A9-C547CB192F21}" dt="2026-08-19T08:09:17.583" v="322"/>
        <pc:sldMkLst>
          <pc:docMk/>
          <pc:sldMk cId="4123688951" sldId="390"/>
        </pc:sldMkLst>
      </pc:sldChg>
      <pc:sldChg chg="add">
        <pc:chgData name="Corey Edwards" userId="S::corey.edwards@uwtsd.ac.uk::7a967df3-e232-40a5-b10c-dee8f912d80a" providerId="AD" clId="Web-{790588C3-9513-9C84-88A9-C547CB192F21}" dt="2026-08-19T08:09:17.755" v="323"/>
        <pc:sldMkLst>
          <pc:docMk/>
          <pc:sldMk cId="2497288913" sldId="391"/>
        </pc:sldMkLst>
      </pc:sldChg>
      <pc:sldChg chg="add">
        <pc:chgData name="Corey Edwards" userId="S::corey.edwards@uwtsd.ac.uk::7a967df3-e232-40a5-b10c-dee8f912d80a" providerId="AD" clId="Web-{790588C3-9513-9C84-88A9-C547CB192F21}" dt="2026-08-19T08:09:17.864" v="324"/>
        <pc:sldMkLst>
          <pc:docMk/>
          <pc:sldMk cId="2255593550" sldId="392"/>
        </pc:sldMkLst>
      </pc:sldChg>
      <pc:sldChg chg="modSp new">
        <pc:chgData name="Corey Edwards" userId="S::corey.edwards@uwtsd.ac.uk::7a967df3-e232-40a5-b10c-dee8f912d80a" providerId="AD" clId="Web-{790588C3-9513-9C84-88A9-C547CB192F21}" dt="2026-08-19T08:13:02.622" v="369" actId="20577"/>
        <pc:sldMkLst>
          <pc:docMk/>
          <pc:sldMk cId="1972066557" sldId="393"/>
        </pc:sldMkLst>
        <pc:spChg chg="mod">
          <ac:chgData name="Corey Edwards" userId="S::corey.edwards@uwtsd.ac.uk::7a967df3-e232-40a5-b10c-dee8f912d80a" providerId="AD" clId="Web-{790588C3-9513-9C84-88A9-C547CB192F21}" dt="2026-08-19T08:11:50.932" v="333" actId="20577"/>
          <ac:spMkLst>
            <pc:docMk/>
            <pc:sldMk cId="1972066557" sldId="393"/>
            <ac:spMk id="2" creationId="{0972D4E7-37D0-2834-AC9E-40B282965F12}"/>
          </ac:spMkLst>
        </pc:spChg>
        <pc:spChg chg="mod">
          <ac:chgData name="Corey Edwards" userId="S::corey.edwards@uwtsd.ac.uk::7a967df3-e232-40a5-b10c-dee8f912d80a" providerId="AD" clId="Web-{790588C3-9513-9C84-88A9-C547CB192F21}" dt="2026-08-19T08:13:02.622" v="369" actId="20577"/>
          <ac:spMkLst>
            <pc:docMk/>
            <pc:sldMk cId="1972066557" sldId="393"/>
            <ac:spMk id="3" creationId="{A6F5772F-2326-8642-38B9-1AC72A183230}"/>
          </ac:spMkLst>
        </pc:spChg>
      </pc:sldChg>
    </pc:docChg>
  </pc:docChgLst>
  <pc:docChgLst>
    <pc:chgData name="Corey Edwards" userId="S::corey.edwards@uwtsd.ac.uk::7a967df3-e232-40a5-b10c-dee8f912d80a" providerId="AD" clId="Web-{1424E72E-2144-E0BC-29EA-76A17D9C1C1A}"/>
    <pc:docChg chg="addSld modSld addMainMaster delMainMaster">
      <pc:chgData name="Corey Edwards" userId="S::corey.edwards@uwtsd.ac.uk::7a967df3-e232-40a5-b10c-dee8f912d80a" providerId="AD" clId="Web-{1424E72E-2144-E0BC-29EA-76A17D9C1C1A}" dt="2026-07-23T11:19:43.281" v="82" actId="20577"/>
      <pc:docMkLst>
        <pc:docMk/>
      </pc:docMkLst>
      <pc:sldChg chg="addSp modSp mod setBg modClrScheme chgLayout">
        <pc:chgData name="Corey Edwards" userId="S::corey.edwards@uwtsd.ac.uk::7a967df3-e232-40a5-b10c-dee8f912d80a" providerId="AD" clId="Web-{1424E72E-2144-E0BC-29EA-76A17D9C1C1A}" dt="2026-07-23T11:10:52.125" v="10"/>
        <pc:sldMkLst>
          <pc:docMk/>
          <pc:sldMk cId="109857222" sldId="256"/>
        </pc:sldMkLst>
        <pc:spChg chg="mod">
          <ac:chgData name="Corey Edwards" userId="S::corey.edwards@uwtsd.ac.uk::7a967df3-e232-40a5-b10c-dee8f912d80a" providerId="AD" clId="Web-{1424E72E-2144-E0BC-29EA-76A17D9C1C1A}" dt="2026-07-23T11:10:52.125" v="10"/>
          <ac:spMkLst>
            <pc:docMk/>
            <pc:sldMk cId="109857222" sldId="256"/>
            <ac:spMk id="2" creationId="{00000000-0000-0000-0000-000000000000}"/>
          </ac:spMkLst>
        </pc:spChg>
        <pc:spChg chg="mod">
          <ac:chgData name="Corey Edwards" userId="S::corey.edwards@uwtsd.ac.uk::7a967df3-e232-40a5-b10c-dee8f912d80a" providerId="AD" clId="Web-{1424E72E-2144-E0BC-29EA-76A17D9C1C1A}" dt="2026-07-23T11:10:52.125" v="10"/>
          <ac:spMkLst>
            <pc:docMk/>
            <pc:sldMk cId="109857222" sldId="256"/>
            <ac:spMk id="3" creationId="{00000000-0000-0000-0000-000000000000}"/>
          </ac:spMkLst>
        </pc:spChg>
        <pc:spChg chg="add">
          <ac:chgData name="Corey Edwards" userId="S::corey.edwards@uwtsd.ac.uk::7a967df3-e232-40a5-b10c-dee8f912d80a" providerId="AD" clId="Web-{1424E72E-2144-E0BC-29EA-76A17D9C1C1A}" dt="2026-07-23T11:10:52.125" v="10"/>
          <ac:spMkLst>
            <pc:docMk/>
            <pc:sldMk cId="109857222" sldId="256"/>
            <ac:spMk id="9" creationId="{1DB043B4-68C6-45B9-82AC-A5800EADB8DB}"/>
          </ac:spMkLst>
        </pc:spChg>
        <pc:spChg chg="add">
          <ac:chgData name="Corey Edwards" userId="S::corey.edwards@uwtsd.ac.uk::7a967df3-e232-40a5-b10c-dee8f912d80a" providerId="AD" clId="Web-{1424E72E-2144-E0BC-29EA-76A17D9C1C1A}" dt="2026-07-23T11:10:52.125" v="10"/>
          <ac:spMkLst>
            <pc:docMk/>
            <pc:sldMk cId="109857222" sldId="256"/>
            <ac:spMk id="15" creationId="{41AC6C06-99FE-4BA1-BC82-8406A424CD67}"/>
          </ac:spMkLst>
        </pc:spChg>
        <pc:spChg chg="add">
          <ac:chgData name="Corey Edwards" userId="S::corey.edwards@uwtsd.ac.uk::7a967df3-e232-40a5-b10c-dee8f912d80a" providerId="AD" clId="Web-{1424E72E-2144-E0BC-29EA-76A17D9C1C1A}" dt="2026-07-23T11:10:52.125" v="10"/>
          <ac:spMkLst>
            <pc:docMk/>
            <pc:sldMk cId="109857222" sldId="256"/>
            <ac:spMk id="17" creationId="{7AEC842D-C905-4DEA-B1C3-CA51995C572A}"/>
          </ac:spMkLst>
        </pc:spChg>
        <pc:grpChg chg="add">
          <ac:chgData name="Corey Edwards" userId="S::corey.edwards@uwtsd.ac.uk::7a967df3-e232-40a5-b10c-dee8f912d80a" providerId="AD" clId="Web-{1424E72E-2144-E0BC-29EA-76A17D9C1C1A}" dt="2026-07-23T11:10:52.125" v="10"/>
          <ac:grpSpMkLst>
            <pc:docMk/>
            <pc:sldMk cId="109857222" sldId="256"/>
            <ac:grpSpMk id="11" creationId="{4592A8CB-0B0A-43A5-86F4-712B0C469671}"/>
          </ac:grpSpMkLst>
        </pc:grpChg>
        <pc:picChg chg="add">
          <ac:chgData name="Corey Edwards" userId="S::corey.edwards@uwtsd.ac.uk::7a967df3-e232-40a5-b10c-dee8f912d80a" providerId="AD" clId="Web-{1424E72E-2144-E0BC-29EA-76A17D9C1C1A}" dt="2026-07-23T11:10:52.125" v="10"/>
          <ac:picMkLst>
            <pc:docMk/>
            <pc:sldMk cId="109857222" sldId="256"/>
            <ac:picMk id="4" creationId="{C879176B-8CE9-6813-D994-54CCF44B3D08}"/>
          </ac:picMkLst>
        </pc:picChg>
      </pc:sldChg>
      <pc:sldChg chg="modSp new">
        <pc:chgData name="Corey Edwards" userId="S::corey.edwards@uwtsd.ac.uk::7a967df3-e232-40a5-b10c-dee8f912d80a" providerId="AD" clId="Web-{1424E72E-2144-E0BC-29EA-76A17D9C1C1A}" dt="2026-07-23T11:18:40.779" v="49" actId="20577"/>
        <pc:sldMkLst>
          <pc:docMk/>
          <pc:sldMk cId="3463629412" sldId="257"/>
        </pc:sldMkLst>
        <pc:spChg chg="mod">
          <ac:chgData name="Corey Edwards" userId="S::corey.edwards@uwtsd.ac.uk::7a967df3-e232-40a5-b10c-dee8f912d80a" providerId="AD" clId="Web-{1424E72E-2144-E0BC-29EA-76A17D9C1C1A}" dt="2026-07-23T11:10:58.047" v="14" actId="20577"/>
          <ac:spMkLst>
            <pc:docMk/>
            <pc:sldMk cId="3463629412" sldId="257"/>
            <ac:spMk id="2" creationId="{F87164C0-8714-F42C-2FCB-6DB773FB2E8C}"/>
          </ac:spMkLst>
        </pc:spChg>
        <pc:spChg chg="mod">
          <ac:chgData name="Corey Edwards" userId="S::corey.edwards@uwtsd.ac.uk::7a967df3-e232-40a5-b10c-dee8f912d80a" providerId="AD" clId="Web-{1424E72E-2144-E0BC-29EA-76A17D9C1C1A}" dt="2026-07-23T11:18:40.779" v="49" actId="20577"/>
          <ac:spMkLst>
            <pc:docMk/>
            <pc:sldMk cId="3463629412" sldId="257"/>
            <ac:spMk id="3" creationId="{F65522D2-2B9D-BFC1-5F3F-DBB48E0B657A}"/>
          </ac:spMkLst>
        </pc:spChg>
      </pc:sldChg>
      <pc:sldChg chg="modSp new">
        <pc:chgData name="Corey Edwards" userId="S::corey.edwards@uwtsd.ac.uk::7a967df3-e232-40a5-b10c-dee8f912d80a" providerId="AD" clId="Web-{1424E72E-2144-E0BC-29EA-76A17D9C1C1A}" dt="2026-07-23T11:18:47.170" v="52" actId="20577"/>
        <pc:sldMkLst>
          <pc:docMk/>
          <pc:sldMk cId="1752624996" sldId="258"/>
        </pc:sldMkLst>
        <pc:spChg chg="mod">
          <ac:chgData name="Corey Edwards" userId="S::corey.edwards@uwtsd.ac.uk::7a967df3-e232-40a5-b10c-dee8f912d80a" providerId="AD" clId="Web-{1424E72E-2144-E0BC-29EA-76A17D9C1C1A}" dt="2026-07-23T11:18:44.592" v="51" actId="20577"/>
          <ac:spMkLst>
            <pc:docMk/>
            <pc:sldMk cId="1752624996" sldId="258"/>
            <ac:spMk id="2" creationId="{07D347AB-1843-35E0-31D6-6479214C7221}"/>
          </ac:spMkLst>
        </pc:spChg>
        <pc:spChg chg="mod">
          <ac:chgData name="Corey Edwards" userId="S::corey.edwards@uwtsd.ac.uk::7a967df3-e232-40a5-b10c-dee8f912d80a" providerId="AD" clId="Web-{1424E72E-2144-E0BC-29EA-76A17D9C1C1A}" dt="2026-07-23T11:18:47.170" v="52" actId="20577"/>
          <ac:spMkLst>
            <pc:docMk/>
            <pc:sldMk cId="1752624996" sldId="258"/>
            <ac:spMk id="3" creationId="{82DA90F7-68DF-C99E-7FDD-AF6F0D5A5B0F}"/>
          </ac:spMkLst>
        </pc:spChg>
      </pc:sldChg>
      <pc:sldChg chg="modSp new mod modClrScheme chgLayout">
        <pc:chgData name="Corey Edwards" userId="S::corey.edwards@uwtsd.ac.uk::7a967df3-e232-40a5-b10c-dee8f912d80a" providerId="AD" clId="Web-{1424E72E-2144-E0BC-29EA-76A17D9C1C1A}" dt="2026-07-23T11:19:03.655" v="59" actId="20577"/>
        <pc:sldMkLst>
          <pc:docMk/>
          <pc:sldMk cId="2652360793" sldId="259"/>
        </pc:sldMkLst>
        <pc:spChg chg="mod ord">
          <ac:chgData name="Corey Edwards" userId="S::corey.edwards@uwtsd.ac.uk::7a967df3-e232-40a5-b10c-dee8f912d80a" providerId="AD" clId="Web-{1424E72E-2144-E0BC-29EA-76A17D9C1C1A}" dt="2026-07-23T11:19:03.655" v="59" actId="20577"/>
          <ac:spMkLst>
            <pc:docMk/>
            <pc:sldMk cId="2652360793" sldId="259"/>
            <ac:spMk id="2" creationId="{907707AF-39AF-9B3F-D015-E12DE9C1B260}"/>
          </ac:spMkLst>
        </pc:spChg>
        <pc:spChg chg="mod ord">
          <ac:chgData name="Corey Edwards" userId="S::corey.edwards@uwtsd.ac.uk::7a967df3-e232-40a5-b10c-dee8f912d80a" providerId="AD" clId="Web-{1424E72E-2144-E0BC-29EA-76A17D9C1C1A}" dt="2026-07-23T11:18:58.889" v="54"/>
          <ac:spMkLst>
            <pc:docMk/>
            <pc:sldMk cId="2652360793" sldId="259"/>
            <ac:spMk id="3" creationId="{553DB644-8EF3-4CE7-03F6-828A7226B6B5}"/>
          </ac:spMkLst>
        </pc:spChg>
      </pc:sldChg>
      <pc:sldChg chg="modSp new">
        <pc:chgData name="Corey Edwards" userId="S::corey.edwards@uwtsd.ac.uk::7a967df3-e232-40a5-b10c-dee8f912d80a" providerId="AD" clId="Web-{1424E72E-2144-E0BC-29EA-76A17D9C1C1A}" dt="2026-07-23T11:19:30.187" v="73" actId="20577"/>
        <pc:sldMkLst>
          <pc:docMk/>
          <pc:sldMk cId="1667461955" sldId="260"/>
        </pc:sldMkLst>
        <pc:spChg chg="mod">
          <ac:chgData name="Corey Edwards" userId="S::corey.edwards@uwtsd.ac.uk::7a967df3-e232-40a5-b10c-dee8f912d80a" providerId="AD" clId="Web-{1424E72E-2144-E0BC-29EA-76A17D9C1C1A}" dt="2026-07-23T11:19:10.343" v="61" actId="20577"/>
          <ac:spMkLst>
            <pc:docMk/>
            <pc:sldMk cId="1667461955" sldId="260"/>
            <ac:spMk id="2" creationId="{78D15450-1F12-ACB4-34D6-A9461E1A83EA}"/>
          </ac:spMkLst>
        </pc:spChg>
        <pc:spChg chg="mod">
          <ac:chgData name="Corey Edwards" userId="S::corey.edwards@uwtsd.ac.uk::7a967df3-e232-40a5-b10c-dee8f912d80a" providerId="AD" clId="Web-{1424E72E-2144-E0BC-29EA-76A17D9C1C1A}" dt="2026-07-23T11:19:30.187" v="73" actId="20577"/>
          <ac:spMkLst>
            <pc:docMk/>
            <pc:sldMk cId="1667461955" sldId="260"/>
            <ac:spMk id="3" creationId="{634249A8-FDFB-11AF-EE26-600676EA37FA}"/>
          </ac:spMkLst>
        </pc:spChg>
      </pc:sldChg>
      <pc:sldChg chg="modSp new">
        <pc:chgData name="Corey Edwards" userId="S::corey.edwards@uwtsd.ac.uk::7a967df3-e232-40a5-b10c-dee8f912d80a" providerId="AD" clId="Web-{1424E72E-2144-E0BC-29EA-76A17D9C1C1A}" dt="2026-07-23T11:19:43.281" v="82" actId="20577"/>
        <pc:sldMkLst>
          <pc:docMk/>
          <pc:sldMk cId="3279444321" sldId="261"/>
        </pc:sldMkLst>
        <pc:spChg chg="mod">
          <ac:chgData name="Corey Edwards" userId="S::corey.edwards@uwtsd.ac.uk::7a967df3-e232-40a5-b10c-dee8f912d80a" providerId="AD" clId="Web-{1424E72E-2144-E0BC-29EA-76A17D9C1C1A}" dt="2026-07-23T11:19:34.531" v="79" actId="20577"/>
          <ac:spMkLst>
            <pc:docMk/>
            <pc:sldMk cId="3279444321" sldId="261"/>
            <ac:spMk id="2" creationId="{202B4062-8080-9E1B-595E-8BDEFF83595B}"/>
          </ac:spMkLst>
        </pc:spChg>
        <pc:spChg chg="mod">
          <ac:chgData name="Corey Edwards" userId="S::corey.edwards@uwtsd.ac.uk::7a967df3-e232-40a5-b10c-dee8f912d80a" providerId="AD" clId="Web-{1424E72E-2144-E0BC-29EA-76A17D9C1C1A}" dt="2026-07-23T11:19:43.281" v="82" actId="20577"/>
          <ac:spMkLst>
            <pc:docMk/>
            <pc:sldMk cId="3279444321" sldId="261"/>
            <ac:spMk id="3" creationId="{B47604E4-604B-076C-8F26-5C2CCF4D2568}"/>
          </ac:spMkLst>
        </pc:spChg>
      </pc:sldChg>
      <pc:sldMasterChg chg="add addSldLayout">
        <pc:chgData name="Corey Edwards" userId="S::corey.edwards@uwtsd.ac.uk::7a967df3-e232-40a5-b10c-dee8f912d80a" providerId="AD" clId="Web-{1424E72E-2144-E0BC-29EA-76A17D9C1C1A}" dt="2026-07-23T11:10:52.125" v="10"/>
        <pc:sldMasterMkLst>
          <pc:docMk/>
          <pc:sldMasterMk cId="4156464752" sldId="2147483734"/>
        </pc:sldMasterMkLst>
        <pc:sldLayoutChg chg="add">
          <pc:chgData name="Corey Edwards" userId="S::corey.edwards@uwtsd.ac.uk::7a967df3-e232-40a5-b10c-dee8f912d80a" providerId="AD" clId="Web-{1424E72E-2144-E0BC-29EA-76A17D9C1C1A}" dt="2026-07-23T11:10:52.125" v="10"/>
          <pc:sldLayoutMkLst>
            <pc:docMk/>
            <pc:sldMasterMk cId="4156464752" sldId="2147483734"/>
            <pc:sldLayoutMk cId="3913873993" sldId="2147483723"/>
          </pc:sldLayoutMkLst>
        </pc:sldLayoutChg>
        <pc:sldLayoutChg chg="add">
          <pc:chgData name="Corey Edwards" userId="S::corey.edwards@uwtsd.ac.uk::7a967df3-e232-40a5-b10c-dee8f912d80a" providerId="AD" clId="Web-{1424E72E-2144-E0BC-29EA-76A17D9C1C1A}" dt="2026-07-23T11:10:52.125" v="10"/>
          <pc:sldLayoutMkLst>
            <pc:docMk/>
            <pc:sldMasterMk cId="4156464752" sldId="2147483734"/>
            <pc:sldLayoutMk cId="3084749036" sldId="2147483724"/>
          </pc:sldLayoutMkLst>
        </pc:sldLayoutChg>
        <pc:sldLayoutChg chg="add">
          <pc:chgData name="Corey Edwards" userId="S::corey.edwards@uwtsd.ac.uk::7a967df3-e232-40a5-b10c-dee8f912d80a" providerId="AD" clId="Web-{1424E72E-2144-E0BC-29EA-76A17D9C1C1A}" dt="2026-07-23T11:10:52.125" v="10"/>
          <pc:sldLayoutMkLst>
            <pc:docMk/>
            <pc:sldMasterMk cId="4156464752" sldId="2147483734"/>
            <pc:sldLayoutMk cId="1399946570" sldId="2147483725"/>
          </pc:sldLayoutMkLst>
        </pc:sldLayoutChg>
        <pc:sldLayoutChg chg="add">
          <pc:chgData name="Corey Edwards" userId="S::corey.edwards@uwtsd.ac.uk::7a967df3-e232-40a5-b10c-dee8f912d80a" providerId="AD" clId="Web-{1424E72E-2144-E0BC-29EA-76A17D9C1C1A}" dt="2026-07-23T11:10:52.125" v="10"/>
          <pc:sldLayoutMkLst>
            <pc:docMk/>
            <pc:sldMasterMk cId="4156464752" sldId="2147483734"/>
            <pc:sldLayoutMk cId="1138076998" sldId="2147483726"/>
          </pc:sldLayoutMkLst>
        </pc:sldLayoutChg>
        <pc:sldLayoutChg chg="add">
          <pc:chgData name="Corey Edwards" userId="S::corey.edwards@uwtsd.ac.uk::7a967df3-e232-40a5-b10c-dee8f912d80a" providerId="AD" clId="Web-{1424E72E-2144-E0BC-29EA-76A17D9C1C1A}" dt="2026-07-23T11:10:52.125" v="10"/>
          <pc:sldLayoutMkLst>
            <pc:docMk/>
            <pc:sldMasterMk cId="4156464752" sldId="2147483734"/>
            <pc:sldLayoutMk cId="3507878337" sldId="2147483727"/>
          </pc:sldLayoutMkLst>
        </pc:sldLayoutChg>
        <pc:sldLayoutChg chg="add">
          <pc:chgData name="Corey Edwards" userId="S::corey.edwards@uwtsd.ac.uk::7a967df3-e232-40a5-b10c-dee8f912d80a" providerId="AD" clId="Web-{1424E72E-2144-E0BC-29EA-76A17D9C1C1A}" dt="2026-07-23T11:10:52.125" v="10"/>
          <pc:sldLayoutMkLst>
            <pc:docMk/>
            <pc:sldMasterMk cId="4156464752" sldId="2147483734"/>
            <pc:sldLayoutMk cId="2394843718" sldId="2147483728"/>
          </pc:sldLayoutMkLst>
        </pc:sldLayoutChg>
        <pc:sldLayoutChg chg="add">
          <pc:chgData name="Corey Edwards" userId="S::corey.edwards@uwtsd.ac.uk::7a967df3-e232-40a5-b10c-dee8f912d80a" providerId="AD" clId="Web-{1424E72E-2144-E0BC-29EA-76A17D9C1C1A}" dt="2026-07-23T11:10:52.125" v="10"/>
          <pc:sldLayoutMkLst>
            <pc:docMk/>
            <pc:sldMasterMk cId="4156464752" sldId="2147483734"/>
            <pc:sldLayoutMk cId="1697055599" sldId="2147483729"/>
          </pc:sldLayoutMkLst>
        </pc:sldLayoutChg>
        <pc:sldLayoutChg chg="add">
          <pc:chgData name="Corey Edwards" userId="S::corey.edwards@uwtsd.ac.uk::7a967df3-e232-40a5-b10c-dee8f912d80a" providerId="AD" clId="Web-{1424E72E-2144-E0BC-29EA-76A17D9C1C1A}" dt="2026-07-23T11:10:52.125" v="10"/>
          <pc:sldLayoutMkLst>
            <pc:docMk/>
            <pc:sldMasterMk cId="4156464752" sldId="2147483734"/>
            <pc:sldLayoutMk cId="3184736210" sldId="2147483730"/>
          </pc:sldLayoutMkLst>
        </pc:sldLayoutChg>
        <pc:sldLayoutChg chg="add">
          <pc:chgData name="Corey Edwards" userId="S::corey.edwards@uwtsd.ac.uk::7a967df3-e232-40a5-b10c-dee8f912d80a" providerId="AD" clId="Web-{1424E72E-2144-E0BC-29EA-76A17D9C1C1A}" dt="2026-07-23T11:10:52.125" v="10"/>
          <pc:sldLayoutMkLst>
            <pc:docMk/>
            <pc:sldMasterMk cId="4156464752" sldId="2147483734"/>
            <pc:sldLayoutMk cId="2251865173" sldId="2147483731"/>
          </pc:sldLayoutMkLst>
        </pc:sldLayoutChg>
        <pc:sldLayoutChg chg="add">
          <pc:chgData name="Corey Edwards" userId="S::corey.edwards@uwtsd.ac.uk::7a967df3-e232-40a5-b10c-dee8f912d80a" providerId="AD" clId="Web-{1424E72E-2144-E0BC-29EA-76A17D9C1C1A}" dt="2026-07-23T11:10:52.125" v="10"/>
          <pc:sldLayoutMkLst>
            <pc:docMk/>
            <pc:sldMasterMk cId="4156464752" sldId="2147483734"/>
            <pc:sldLayoutMk cId="2235596856" sldId="2147483732"/>
          </pc:sldLayoutMkLst>
        </pc:sldLayoutChg>
        <pc:sldLayoutChg chg="add">
          <pc:chgData name="Corey Edwards" userId="S::corey.edwards@uwtsd.ac.uk::7a967df3-e232-40a5-b10c-dee8f912d80a" providerId="AD" clId="Web-{1424E72E-2144-E0BC-29EA-76A17D9C1C1A}" dt="2026-07-23T11:10:52.125" v="10"/>
          <pc:sldLayoutMkLst>
            <pc:docMk/>
            <pc:sldMasterMk cId="4156464752" sldId="2147483734"/>
            <pc:sldLayoutMk cId="3768090221" sldId="2147483733"/>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ata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ata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ata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1.svg"/><Relationship Id="rId4" Type="http://schemas.openxmlformats.org/officeDocument/2006/relationships/image" Target="../media/image19.svg"/></Relationships>
</file>

<file path=ppt/diagrams/_rels/data1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s>
</file>

<file path=ppt/diagrams/_rels/data1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4" Type="http://schemas.openxmlformats.org/officeDocument/2006/relationships/image" Target="../media/image28.svg"/></Relationships>
</file>

<file path=ppt/diagrams/_rels/data16.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image" Target="../media/image29.svg"/></Relationships>
</file>

<file path=ppt/diagrams/_rels/data17.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svg"/><Relationship Id="rId1" Type="http://schemas.openxmlformats.org/officeDocument/2006/relationships/image" Target="../media/image38.svg"/></Relationships>
</file>

<file path=ppt/diagrams/_rels/data21.xml.rels><?xml version="1.0" encoding="UTF-8" standalone="yes"?>
<Relationships xmlns="http://schemas.openxmlformats.org/package/2006/relationships"><Relationship Id="rId2" Type="http://schemas.openxmlformats.org/officeDocument/2006/relationships/image" Target="../media/image42.svg"/><Relationship Id="rId1" Type="http://schemas.openxmlformats.org/officeDocument/2006/relationships/image" Target="../media/image41.svg"/></Relationships>
</file>

<file path=ppt/diagrams/_rels/data31.xml.rels><?xml version="1.0" encoding="UTF-8" standalone="yes"?>
<Relationships xmlns="http://schemas.openxmlformats.org/package/2006/relationships"><Relationship Id="rId1" Type="http://schemas.openxmlformats.org/officeDocument/2006/relationships/hyperlink" Target="https://www.psytoolkit.org/experiment-library/experiment_mackworth.html" TargetMode="External"/></Relationships>
</file>

<file path=ppt/diagrams/_rels/data34.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svg"/><Relationship Id="rId1" Type="http://schemas.openxmlformats.org/officeDocument/2006/relationships/hyperlink" Target="https://www.psytoolkit.org/experiment-library/experiment_stroop.html"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1.svg"/><Relationship Id="rId4" Type="http://schemas.openxmlformats.org/officeDocument/2006/relationships/image" Target="../media/image19.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4" Type="http://schemas.openxmlformats.org/officeDocument/2006/relationships/image" Target="../media/image28.svg"/></Relationships>
</file>

<file path=ppt/diagrams/_rels/drawing16.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image" Target="../media/image29.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svg"/><Relationship Id="rId1" Type="http://schemas.openxmlformats.org/officeDocument/2006/relationships/image" Target="../media/image38.svg"/></Relationships>
</file>

<file path=ppt/diagrams/_rels/drawing21.xml.rels><?xml version="1.0" encoding="UTF-8" standalone="yes"?>
<Relationships xmlns="http://schemas.openxmlformats.org/package/2006/relationships"><Relationship Id="rId2" Type="http://schemas.openxmlformats.org/officeDocument/2006/relationships/image" Target="../media/image42.svg"/><Relationship Id="rId1" Type="http://schemas.openxmlformats.org/officeDocument/2006/relationships/image" Target="../media/image41.svg"/></Relationships>
</file>

<file path=ppt/diagrams/_rels/drawing31.xml.rels><?xml version="1.0" encoding="UTF-8" standalone="yes"?>
<Relationships xmlns="http://schemas.openxmlformats.org/package/2006/relationships"><Relationship Id="rId1" Type="http://schemas.openxmlformats.org/officeDocument/2006/relationships/hyperlink" Target="https://www.psytoolkit.org/experiment-library/experiment_mackworth.html" TargetMode="External"/></Relationships>
</file>

<file path=ppt/diagrams/_rels/drawing34.xml.rels><?xml version="1.0" encoding="UTF-8" standalone="yes"?>
<Relationships xmlns="http://schemas.openxmlformats.org/package/2006/relationships"><Relationship Id="rId3" Type="http://schemas.openxmlformats.org/officeDocument/2006/relationships/hyperlink" Target="https://www.psytoolkit.org/experiment-library/experiment_stroop.html" TargetMode="External"/><Relationship Id="rId2" Type="http://schemas.openxmlformats.org/officeDocument/2006/relationships/image" Target="../media/image46.svg"/><Relationship Id="rId1"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2">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1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1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2#1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1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2#1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2#1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2#1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2#1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2#1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2#1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02653B-29E5-4CB9-A5F2-C7C6F92A57A0}" type="doc">
      <dgm:prSet loTypeId="urn:microsoft.com/office/officeart/2018/2/layout/IconVerticalSolidList" loCatId="icon" qsTypeId="urn:microsoft.com/office/officeart/2005/8/quickstyle/simple1#4" qsCatId="simple" csTypeId="urn:microsoft.com/office/officeart/2018/5/colors/Iconchunking_neutralbg_colorful1" csCatId="colorful" phldr="1"/>
      <dgm:spPr/>
      <dgm:t>
        <a:bodyPr/>
        <a:lstStyle/>
        <a:p>
          <a:endParaRPr lang="en-US"/>
        </a:p>
      </dgm:t>
    </dgm:pt>
    <dgm:pt modelId="{E9BE29E1-A1BA-4B90-A196-F5EBA0BC9835}">
      <dgm:prSet/>
      <dgm:spPr/>
      <dgm:t>
        <a:bodyPr/>
        <a:lstStyle/>
        <a:p>
          <a:r>
            <a:rPr lang="en-US"/>
            <a:t>Classical conditioning is defined as learning by association.</a:t>
          </a:r>
        </a:p>
      </dgm:t>
    </dgm:pt>
    <dgm:pt modelId="{013F0F24-F1A6-4B33-B40C-CC03C8D722EE}" type="parTrans" cxnId="{4E675762-CB72-407D-8089-14140718B7DA}">
      <dgm:prSet/>
      <dgm:spPr/>
      <dgm:t>
        <a:bodyPr/>
        <a:lstStyle/>
        <a:p>
          <a:endParaRPr lang="en-US"/>
        </a:p>
      </dgm:t>
    </dgm:pt>
    <dgm:pt modelId="{F61EF431-6311-4A9E-BFF7-ADA1A23E9D33}" type="sibTrans" cxnId="{4E675762-CB72-407D-8089-14140718B7DA}">
      <dgm:prSet/>
      <dgm:spPr/>
      <dgm:t>
        <a:bodyPr/>
        <a:lstStyle/>
        <a:p>
          <a:endParaRPr lang="en-US"/>
        </a:p>
      </dgm:t>
    </dgm:pt>
    <dgm:pt modelId="{A0584BAE-CAE0-4983-BC12-9D132B15E62D}">
      <dgm:prSet/>
      <dgm:spPr/>
      <dgm:t>
        <a:bodyPr/>
        <a:lstStyle/>
        <a:p>
          <a:r>
            <a:rPr lang="en-US"/>
            <a:t>This was discovered, like some of the best discoveries, by accident!</a:t>
          </a:r>
        </a:p>
      </dgm:t>
    </dgm:pt>
    <dgm:pt modelId="{EB5F974B-C021-4B27-A5AA-8B30E816E264}" type="parTrans" cxnId="{21737E91-E8FF-4FDD-AE40-83F04D6D6237}">
      <dgm:prSet/>
      <dgm:spPr/>
      <dgm:t>
        <a:bodyPr/>
        <a:lstStyle/>
        <a:p>
          <a:endParaRPr lang="en-US"/>
        </a:p>
      </dgm:t>
    </dgm:pt>
    <dgm:pt modelId="{4791D808-9F94-43DA-8388-9674419AE242}" type="sibTrans" cxnId="{21737E91-E8FF-4FDD-AE40-83F04D6D6237}">
      <dgm:prSet/>
      <dgm:spPr/>
      <dgm:t>
        <a:bodyPr/>
        <a:lstStyle/>
        <a:p>
          <a:endParaRPr lang="en-US"/>
        </a:p>
      </dgm:t>
    </dgm:pt>
    <dgm:pt modelId="{5C75C601-4CB2-461D-B605-D5E00E11DB09}">
      <dgm:prSet/>
      <dgm:spPr/>
      <dgm:t>
        <a:bodyPr/>
        <a:lstStyle/>
        <a:p>
          <a:r>
            <a:rPr lang="en-US"/>
            <a:t>Pavlov (1902) was investigating salivation in dogs when he realised that the dogs would salivate before being given food.</a:t>
          </a:r>
        </a:p>
      </dgm:t>
    </dgm:pt>
    <dgm:pt modelId="{6460861A-4C4A-4F76-A54C-CEAD17597E08}" type="parTrans" cxnId="{8746E9BC-830C-43A2-A1E2-0A66098DA9CA}">
      <dgm:prSet/>
      <dgm:spPr/>
      <dgm:t>
        <a:bodyPr/>
        <a:lstStyle/>
        <a:p>
          <a:endParaRPr lang="en-US"/>
        </a:p>
      </dgm:t>
    </dgm:pt>
    <dgm:pt modelId="{7779791E-5534-4B99-8623-C308088320D8}" type="sibTrans" cxnId="{8746E9BC-830C-43A2-A1E2-0A66098DA9CA}">
      <dgm:prSet/>
      <dgm:spPr/>
      <dgm:t>
        <a:bodyPr/>
        <a:lstStyle/>
        <a:p>
          <a:endParaRPr lang="en-US"/>
        </a:p>
      </dgm:t>
    </dgm:pt>
    <dgm:pt modelId="{9699A2DE-F896-45C7-8C3E-A958139BEB5D}" type="pres">
      <dgm:prSet presAssocID="{2C02653B-29E5-4CB9-A5F2-C7C6F92A57A0}" presName="root" presStyleCnt="0">
        <dgm:presLayoutVars>
          <dgm:dir/>
          <dgm:resizeHandles val="exact"/>
        </dgm:presLayoutVars>
      </dgm:prSet>
      <dgm:spPr/>
    </dgm:pt>
    <dgm:pt modelId="{EFDA1597-9844-4E15-A16D-4D5C1DD06140}" type="pres">
      <dgm:prSet presAssocID="{E9BE29E1-A1BA-4B90-A196-F5EBA0BC9835}" presName="compNode" presStyleCnt="0"/>
      <dgm:spPr/>
    </dgm:pt>
    <dgm:pt modelId="{5C9D5BCA-1D02-4C7C-A537-4472F3CC3394}" type="pres">
      <dgm:prSet presAssocID="{E9BE29E1-A1BA-4B90-A196-F5EBA0BC9835}" presName="bgRect" presStyleLbl="bgShp" presStyleIdx="0" presStyleCnt="3"/>
      <dgm:spPr/>
    </dgm:pt>
    <dgm:pt modelId="{F7BF9404-063F-4B9B-BD0A-592B31DF8366}" type="pres">
      <dgm:prSet presAssocID="{E9BE29E1-A1BA-4B90-A196-F5EBA0BC983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g"/>
        </a:ext>
      </dgm:extLst>
    </dgm:pt>
    <dgm:pt modelId="{65E0C013-3424-42EA-AA33-1F0EDDBE66FA}" type="pres">
      <dgm:prSet presAssocID="{E9BE29E1-A1BA-4B90-A196-F5EBA0BC9835}" presName="spaceRect" presStyleCnt="0"/>
      <dgm:spPr/>
    </dgm:pt>
    <dgm:pt modelId="{B202338D-CC5F-4895-8E07-EF9E8627336E}" type="pres">
      <dgm:prSet presAssocID="{E9BE29E1-A1BA-4B90-A196-F5EBA0BC9835}" presName="parTx" presStyleLbl="revTx" presStyleIdx="0" presStyleCnt="3">
        <dgm:presLayoutVars>
          <dgm:chMax val="0"/>
          <dgm:chPref val="0"/>
        </dgm:presLayoutVars>
      </dgm:prSet>
      <dgm:spPr/>
    </dgm:pt>
    <dgm:pt modelId="{89B0AF45-A6BE-4242-B6EE-233B57D1D5AF}" type="pres">
      <dgm:prSet presAssocID="{F61EF431-6311-4A9E-BFF7-ADA1A23E9D33}" presName="sibTrans" presStyleCnt="0"/>
      <dgm:spPr/>
    </dgm:pt>
    <dgm:pt modelId="{11489A0F-132E-466F-AF0B-0BB0B1D63B3A}" type="pres">
      <dgm:prSet presAssocID="{A0584BAE-CAE0-4983-BC12-9D132B15E62D}" presName="compNode" presStyleCnt="0"/>
      <dgm:spPr/>
    </dgm:pt>
    <dgm:pt modelId="{620B29AC-876F-4CD6-A83B-6689B1AE63A5}" type="pres">
      <dgm:prSet presAssocID="{A0584BAE-CAE0-4983-BC12-9D132B15E62D}" presName="bgRect" presStyleLbl="bgShp" presStyleIdx="1" presStyleCnt="3"/>
      <dgm:spPr/>
    </dgm:pt>
    <dgm:pt modelId="{80D8837D-5925-4020-BFAC-B9F5EEB20952}" type="pres">
      <dgm:prSet presAssocID="{A0584BAE-CAE0-4983-BC12-9D132B15E62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F255B157-9DCE-441D-8C9A-C2438CA0DBA1}" type="pres">
      <dgm:prSet presAssocID="{A0584BAE-CAE0-4983-BC12-9D132B15E62D}" presName="spaceRect" presStyleCnt="0"/>
      <dgm:spPr/>
    </dgm:pt>
    <dgm:pt modelId="{54E45AD8-DC59-4223-9DCB-CA95595A3D47}" type="pres">
      <dgm:prSet presAssocID="{A0584BAE-CAE0-4983-BC12-9D132B15E62D}" presName="parTx" presStyleLbl="revTx" presStyleIdx="1" presStyleCnt="3">
        <dgm:presLayoutVars>
          <dgm:chMax val="0"/>
          <dgm:chPref val="0"/>
        </dgm:presLayoutVars>
      </dgm:prSet>
      <dgm:spPr/>
    </dgm:pt>
    <dgm:pt modelId="{6AC82088-AF0D-4EA1-B5C7-3B52B7700D24}" type="pres">
      <dgm:prSet presAssocID="{4791D808-9F94-43DA-8388-9674419AE242}" presName="sibTrans" presStyleCnt="0"/>
      <dgm:spPr/>
    </dgm:pt>
    <dgm:pt modelId="{BD758649-4798-4F54-9FB0-416E003E3DDA}" type="pres">
      <dgm:prSet presAssocID="{5C75C601-4CB2-461D-B605-D5E00E11DB09}" presName="compNode" presStyleCnt="0"/>
      <dgm:spPr/>
    </dgm:pt>
    <dgm:pt modelId="{F02F3F47-1146-4D17-91CA-F84AA9538DD1}" type="pres">
      <dgm:prSet presAssocID="{5C75C601-4CB2-461D-B605-D5E00E11DB09}" presName="bgRect" presStyleLbl="bgShp" presStyleIdx="2" presStyleCnt="3"/>
      <dgm:spPr/>
    </dgm:pt>
    <dgm:pt modelId="{6AE03D9C-3032-4930-ABD4-725A8FC43667}" type="pres">
      <dgm:prSet presAssocID="{5C75C601-4CB2-461D-B605-D5E00E11DB0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ne"/>
        </a:ext>
      </dgm:extLst>
    </dgm:pt>
    <dgm:pt modelId="{4FB6B10D-36AD-4A2D-9D0B-3EA26C51FFAE}" type="pres">
      <dgm:prSet presAssocID="{5C75C601-4CB2-461D-B605-D5E00E11DB09}" presName="spaceRect" presStyleCnt="0"/>
      <dgm:spPr/>
    </dgm:pt>
    <dgm:pt modelId="{10488246-C861-477D-8052-7EF1004BA635}" type="pres">
      <dgm:prSet presAssocID="{5C75C601-4CB2-461D-B605-D5E00E11DB09}" presName="parTx" presStyleLbl="revTx" presStyleIdx="2" presStyleCnt="3">
        <dgm:presLayoutVars>
          <dgm:chMax val="0"/>
          <dgm:chPref val="0"/>
        </dgm:presLayoutVars>
      </dgm:prSet>
      <dgm:spPr/>
    </dgm:pt>
  </dgm:ptLst>
  <dgm:cxnLst>
    <dgm:cxn modelId="{E790025C-B4C0-45EC-9AAD-84AC39216388}" type="presOf" srcId="{E9BE29E1-A1BA-4B90-A196-F5EBA0BC9835}" destId="{B202338D-CC5F-4895-8E07-EF9E8627336E}" srcOrd="0" destOrd="0" presId="urn:microsoft.com/office/officeart/2018/2/layout/IconVerticalSolidList"/>
    <dgm:cxn modelId="{4E675762-CB72-407D-8089-14140718B7DA}" srcId="{2C02653B-29E5-4CB9-A5F2-C7C6F92A57A0}" destId="{E9BE29E1-A1BA-4B90-A196-F5EBA0BC9835}" srcOrd="0" destOrd="0" parTransId="{013F0F24-F1A6-4B33-B40C-CC03C8D722EE}" sibTransId="{F61EF431-6311-4A9E-BFF7-ADA1A23E9D33}"/>
    <dgm:cxn modelId="{424A4A64-E754-4FEA-98E1-BC1C49CC17D5}" type="presOf" srcId="{2C02653B-29E5-4CB9-A5F2-C7C6F92A57A0}" destId="{9699A2DE-F896-45C7-8C3E-A958139BEB5D}" srcOrd="0" destOrd="0" presId="urn:microsoft.com/office/officeart/2018/2/layout/IconVerticalSolidList"/>
    <dgm:cxn modelId="{21737E91-E8FF-4FDD-AE40-83F04D6D6237}" srcId="{2C02653B-29E5-4CB9-A5F2-C7C6F92A57A0}" destId="{A0584BAE-CAE0-4983-BC12-9D132B15E62D}" srcOrd="1" destOrd="0" parTransId="{EB5F974B-C021-4B27-A5AA-8B30E816E264}" sibTransId="{4791D808-9F94-43DA-8388-9674419AE242}"/>
    <dgm:cxn modelId="{3E501D9E-C4E2-429D-8624-3FAE91BDA63B}" type="presOf" srcId="{A0584BAE-CAE0-4983-BC12-9D132B15E62D}" destId="{54E45AD8-DC59-4223-9DCB-CA95595A3D47}" srcOrd="0" destOrd="0" presId="urn:microsoft.com/office/officeart/2018/2/layout/IconVerticalSolidList"/>
    <dgm:cxn modelId="{8746E9BC-830C-43A2-A1E2-0A66098DA9CA}" srcId="{2C02653B-29E5-4CB9-A5F2-C7C6F92A57A0}" destId="{5C75C601-4CB2-461D-B605-D5E00E11DB09}" srcOrd="2" destOrd="0" parTransId="{6460861A-4C4A-4F76-A54C-CEAD17597E08}" sibTransId="{7779791E-5534-4B99-8623-C308088320D8}"/>
    <dgm:cxn modelId="{0F2640E9-3443-4B82-A5F6-B9C92FC8FB73}" type="presOf" srcId="{5C75C601-4CB2-461D-B605-D5E00E11DB09}" destId="{10488246-C861-477D-8052-7EF1004BA635}" srcOrd="0" destOrd="0" presId="urn:microsoft.com/office/officeart/2018/2/layout/IconVerticalSolidList"/>
    <dgm:cxn modelId="{1BCE6D1E-9A16-4AB4-8822-3A5A80823C32}" type="presParOf" srcId="{9699A2DE-F896-45C7-8C3E-A958139BEB5D}" destId="{EFDA1597-9844-4E15-A16D-4D5C1DD06140}" srcOrd="0" destOrd="0" presId="urn:microsoft.com/office/officeart/2018/2/layout/IconVerticalSolidList"/>
    <dgm:cxn modelId="{23F7D270-2C36-4ACE-BB35-7F2952547902}" type="presParOf" srcId="{EFDA1597-9844-4E15-A16D-4D5C1DD06140}" destId="{5C9D5BCA-1D02-4C7C-A537-4472F3CC3394}" srcOrd="0" destOrd="0" presId="urn:microsoft.com/office/officeart/2018/2/layout/IconVerticalSolidList"/>
    <dgm:cxn modelId="{511B87A0-A8B5-4E94-8957-188F8B0908AF}" type="presParOf" srcId="{EFDA1597-9844-4E15-A16D-4D5C1DD06140}" destId="{F7BF9404-063F-4B9B-BD0A-592B31DF8366}" srcOrd="1" destOrd="0" presId="urn:microsoft.com/office/officeart/2018/2/layout/IconVerticalSolidList"/>
    <dgm:cxn modelId="{E6592B1B-65BF-4C03-87F9-3A4297016BB6}" type="presParOf" srcId="{EFDA1597-9844-4E15-A16D-4D5C1DD06140}" destId="{65E0C013-3424-42EA-AA33-1F0EDDBE66FA}" srcOrd="2" destOrd="0" presId="urn:microsoft.com/office/officeart/2018/2/layout/IconVerticalSolidList"/>
    <dgm:cxn modelId="{7E1B665D-7C72-4E93-A69D-2247E08C2125}" type="presParOf" srcId="{EFDA1597-9844-4E15-A16D-4D5C1DD06140}" destId="{B202338D-CC5F-4895-8E07-EF9E8627336E}" srcOrd="3" destOrd="0" presId="urn:microsoft.com/office/officeart/2018/2/layout/IconVerticalSolidList"/>
    <dgm:cxn modelId="{20664E61-77AE-42B9-8136-D406AE304F3C}" type="presParOf" srcId="{9699A2DE-F896-45C7-8C3E-A958139BEB5D}" destId="{89B0AF45-A6BE-4242-B6EE-233B57D1D5AF}" srcOrd="1" destOrd="0" presId="urn:microsoft.com/office/officeart/2018/2/layout/IconVerticalSolidList"/>
    <dgm:cxn modelId="{317092FD-69CC-43DA-B477-527AD3576C89}" type="presParOf" srcId="{9699A2DE-F896-45C7-8C3E-A958139BEB5D}" destId="{11489A0F-132E-466F-AF0B-0BB0B1D63B3A}" srcOrd="2" destOrd="0" presId="urn:microsoft.com/office/officeart/2018/2/layout/IconVerticalSolidList"/>
    <dgm:cxn modelId="{C2A2C394-C057-4D5B-A885-5813016B443A}" type="presParOf" srcId="{11489A0F-132E-466F-AF0B-0BB0B1D63B3A}" destId="{620B29AC-876F-4CD6-A83B-6689B1AE63A5}" srcOrd="0" destOrd="0" presId="urn:microsoft.com/office/officeart/2018/2/layout/IconVerticalSolidList"/>
    <dgm:cxn modelId="{AB1F2731-84BE-4378-A528-10ADE7B0DDE7}" type="presParOf" srcId="{11489A0F-132E-466F-AF0B-0BB0B1D63B3A}" destId="{80D8837D-5925-4020-BFAC-B9F5EEB20952}" srcOrd="1" destOrd="0" presId="urn:microsoft.com/office/officeart/2018/2/layout/IconVerticalSolidList"/>
    <dgm:cxn modelId="{9FC5647C-1AA7-42CC-A531-00E64B805C59}" type="presParOf" srcId="{11489A0F-132E-466F-AF0B-0BB0B1D63B3A}" destId="{F255B157-9DCE-441D-8C9A-C2438CA0DBA1}" srcOrd="2" destOrd="0" presId="urn:microsoft.com/office/officeart/2018/2/layout/IconVerticalSolidList"/>
    <dgm:cxn modelId="{9D690861-58E5-42EB-A6C4-E31F4282DC7E}" type="presParOf" srcId="{11489A0F-132E-466F-AF0B-0BB0B1D63B3A}" destId="{54E45AD8-DC59-4223-9DCB-CA95595A3D47}" srcOrd="3" destOrd="0" presId="urn:microsoft.com/office/officeart/2018/2/layout/IconVerticalSolidList"/>
    <dgm:cxn modelId="{E54A8BC5-7E17-4D80-AD2C-39F8549372E5}" type="presParOf" srcId="{9699A2DE-F896-45C7-8C3E-A958139BEB5D}" destId="{6AC82088-AF0D-4EA1-B5C7-3B52B7700D24}" srcOrd="3" destOrd="0" presId="urn:microsoft.com/office/officeart/2018/2/layout/IconVerticalSolidList"/>
    <dgm:cxn modelId="{4632E435-5823-4605-A62E-A9F56A83AA40}" type="presParOf" srcId="{9699A2DE-F896-45C7-8C3E-A958139BEB5D}" destId="{BD758649-4798-4F54-9FB0-416E003E3DDA}" srcOrd="4" destOrd="0" presId="urn:microsoft.com/office/officeart/2018/2/layout/IconVerticalSolidList"/>
    <dgm:cxn modelId="{B4B24D24-D2A2-43CA-A3B4-1E1889D2571F}" type="presParOf" srcId="{BD758649-4798-4F54-9FB0-416E003E3DDA}" destId="{F02F3F47-1146-4D17-91CA-F84AA9538DD1}" srcOrd="0" destOrd="0" presId="urn:microsoft.com/office/officeart/2018/2/layout/IconVerticalSolidList"/>
    <dgm:cxn modelId="{D71DDEBC-6EF9-485A-A062-4C5E022393D2}" type="presParOf" srcId="{BD758649-4798-4F54-9FB0-416E003E3DDA}" destId="{6AE03D9C-3032-4930-ABD4-725A8FC43667}" srcOrd="1" destOrd="0" presId="urn:microsoft.com/office/officeart/2018/2/layout/IconVerticalSolidList"/>
    <dgm:cxn modelId="{AAEE07B3-93BE-4DB1-9A60-A1C4D2DE3721}" type="presParOf" srcId="{BD758649-4798-4F54-9FB0-416E003E3DDA}" destId="{4FB6B10D-36AD-4A2D-9D0B-3EA26C51FFAE}" srcOrd="2" destOrd="0" presId="urn:microsoft.com/office/officeart/2018/2/layout/IconVerticalSolidList"/>
    <dgm:cxn modelId="{5B183614-F2C5-4F48-BB7D-1D239F4380DD}" type="presParOf" srcId="{BD758649-4798-4F54-9FB0-416E003E3DDA}" destId="{10488246-C861-477D-8052-7EF1004BA63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35BDBA-B574-4E04-899F-D1603C230991}" type="doc">
      <dgm:prSet loTypeId="urn:microsoft.com/office/officeart/2018/2/layout/IconVerticalSolidList" loCatId="icon" qsTypeId="urn:microsoft.com/office/officeart/2005/8/quickstyle/simple1#5" qsCatId="simple" csTypeId="urn:microsoft.com/office/officeart/2018/5/colors/Iconchunking_neutralicontext_colorful1" csCatId="colorful" phldr="1"/>
      <dgm:spPr/>
      <dgm:t>
        <a:bodyPr/>
        <a:lstStyle/>
        <a:p>
          <a:endParaRPr lang="en-US"/>
        </a:p>
      </dgm:t>
    </dgm:pt>
    <dgm:pt modelId="{A8905B1A-A2C5-4B47-BD4B-C1BBF9563D1A}">
      <dgm:prSet/>
      <dgm:spPr/>
      <dgm:t>
        <a:bodyPr/>
        <a:lstStyle/>
        <a:p>
          <a:r>
            <a:rPr lang="en-US"/>
            <a:t>After seven pairings, Albert cried and tried to move away from the rat without the noise being combined. </a:t>
          </a:r>
        </a:p>
      </dgm:t>
    </dgm:pt>
    <dgm:pt modelId="{D81D8CEF-EAE9-4E67-AC76-70119E5CB2F7}" type="parTrans" cxnId="{8F834D5D-3201-4D5F-9AE5-6DC8D003F565}">
      <dgm:prSet/>
      <dgm:spPr/>
      <dgm:t>
        <a:bodyPr/>
        <a:lstStyle/>
        <a:p>
          <a:endParaRPr lang="en-US"/>
        </a:p>
      </dgm:t>
    </dgm:pt>
    <dgm:pt modelId="{02F13C29-19E7-40DF-8A9B-07AEA159DF4D}" type="sibTrans" cxnId="{8F834D5D-3201-4D5F-9AE5-6DC8D003F565}">
      <dgm:prSet/>
      <dgm:spPr/>
      <dgm:t>
        <a:bodyPr/>
        <a:lstStyle/>
        <a:p>
          <a:endParaRPr lang="en-US"/>
        </a:p>
      </dgm:t>
    </dgm:pt>
    <dgm:pt modelId="{4311BB60-63FE-48E0-9905-FBBAB3DA8BBD}">
      <dgm:prSet/>
      <dgm:spPr/>
      <dgm:t>
        <a:bodyPr/>
        <a:lstStyle/>
        <a:p>
          <a:r>
            <a:rPr lang="en-US"/>
            <a:t>After a few days, this fear became GENERALISED, meaning he showed fear of the family dog, a fur coat and a Santa mask. </a:t>
          </a:r>
        </a:p>
      </dgm:t>
    </dgm:pt>
    <dgm:pt modelId="{83320BF3-905B-4638-A2BB-8C0E7B19D907}" type="parTrans" cxnId="{75DA31CD-B856-432F-ABBA-C38DC84F1046}">
      <dgm:prSet/>
      <dgm:spPr/>
      <dgm:t>
        <a:bodyPr/>
        <a:lstStyle/>
        <a:p>
          <a:endParaRPr lang="en-US"/>
        </a:p>
      </dgm:t>
    </dgm:pt>
    <dgm:pt modelId="{60EC915F-1C61-4457-8951-A51BC8388F1D}" type="sibTrans" cxnId="{75DA31CD-B856-432F-ABBA-C38DC84F1046}">
      <dgm:prSet/>
      <dgm:spPr/>
      <dgm:t>
        <a:bodyPr/>
        <a:lstStyle/>
        <a:p>
          <a:endParaRPr lang="en-US"/>
        </a:p>
      </dgm:t>
    </dgm:pt>
    <dgm:pt modelId="{048CF04D-893F-46A9-9014-BF7C62136D66}">
      <dgm:prSet/>
      <dgm:spPr/>
      <dgm:t>
        <a:bodyPr/>
        <a:lstStyle/>
        <a:p>
          <a:r>
            <a:rPr lang="en-US"/>
            <a:t>Classical conditioning can create phobias!</a:t>
          </a:r>
        </a:p>
      </dgm:t>
    </dgm:pt>
    <dgm:pt modelId="{727AF5C6-7DD1-4A94-A696-88B1732A65E6}" type="parTrans" cxnId="{EC81E310-E946-4289-BF68-311978DED773}">
      <dgm:prSet/>
      <dgm:spPr/>
      <dgm:t>
        <a:bodyPr/>
        <a:lstStyle/>
        <a:p>
          <a:endParaRPr lang="en-US"/>
        </a:p>
      </dgm:t>
    </dgm:pt>
    <dgm:pt modelId="{044DF741-3335-4904-9B70-7504DFA08638}" type="sibTrans" cxnId="{EC81E310-E946-4289-BF68-311978DED773}">
      <dgm:prSet/>
      <dgm:spPr/>
      <dgm:t>
        <a:bodyPr/>
        <a:lstStyle/>
        <a:p>
          <a:endParaRPr lang="en-US"/>
        </a:p>
      </dgm:t>
    </dgm:pt>
    <dgm:pt modelId="{16733A64-0D91-4C67-BBEE-31CECB2D0380}" type="pres">
      <dgm:prSet presAssocID="{C035BDBA-B574-4E04-899F-D1603C230991}" presName="root" presStyleCnt="0">
        <dgm:presLayoutVars>
          <dgm:dir/>
          <dgm:resizeHandles val="exact"/>
        </dgm:presLayoutVars>
      </dgm:prSet>
      <dgm:spPr/>
    </dgm:pt>
    <dgm:pt modelId="{5508912D-42A0-4A1A-A727-EF61211CC88D}" type="pres">
      <dgm:prSet presAssocID="{A8905B1A-A2C5-4B47-BD4B-C1BBF9563D1A}" presName="compNode" presStyleCnt="0"/>
      <dgm:spPr/>
    </dgm:pt>
    <dgm:pt modelId="{96D501FA-EFA2-4038-998B-E05008444353}" type="pres">
      <dgm:prSet presAssocID="{A8905B1A-A2C5-4B47-BD4B-C1BBF9563D1A}" presName="bgRect" presStyleLbl="bgShp" presStyleIdx="0" presStyleCnt="3"/>
      <dgm:spPr/>
    </dgm:pt>
    <dgm:pt modelId="{036C36A3-8C03-4B1B-8D33-CFCFAF6B0002}" type="pres">
      <dgm:prSet presAssocID="{A8905B1A-A2C5-4B47-BD4B-C1BBF9563D1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Rat"/>
        </a:ext>
      </dgm:extLst>
    </dgm:pt>
    <dgm:pt modelId="{18DDAF90-4A05-469E-9B6F-7331E83F62F8}" type="pres">
      <dgm:prSet presAssocID="{A8905B1A-A2C5-4B47-BD4B-C1BBF9563D1A}" presName="spaceRect" presStyleCnt="0"/>
      <dgm:spPr/>
    </dgm:pt>
    <dgm:pt modelId="{D2E95177-7BC3-4B0D-8D48-77E06C2FCCFD}" type="pres">
      <dgm:prSet presAssocID="{A8905B1A-A2C5-4B47-BD4B-C1BBF9563D1A}" presName="parTx" presStyleLbl="revTx" presStyleIdx="0" presStyleCnt="3">
        <dgm:presLayoutVars>
          <dgm:chMax val="0"/>
          <dgm:chPref val="0"/>
        </dgm:presLayoutVars>
      </dgm:prSet>
      <dgm:spPr/>
    </dgm:pt>
    <dgm:pt modelId="{9B30028B-BF0E-483C-B1A9-EBCE21F1EBB6}" type="pres">
      <dgm:prSet presAssocID="{02F13C29-19E7-40DF-8A9B-07AEA159DF4D}" presName="sibTrans" presStyleCnt="0"/>
      <dgm:spPr/>
    </dgm:pt>
    <dgm:pt modelId="{4C79C71A-F162-490F-B894-762FB70FDA9A}" type="pres">
      <dgm:prSet presAssocID="{4311BB60-63FE-48E0-9905-FBBAB3DA8BBD}" presName="compNode" presStyleCnt="0"/>
      <dgm:spPr/>
    </dgm:pt>
    <dgm:pt modelId="{AA3CBA17-0456-42D1-8C2B-CAE276BD2DF4}" type="pres">
      <dgm:prSet presAssocID="{4311BB60-63FE-48E0-9905-FBBAB3DA8BBD}" presName="bgRect" presStyleLbl="bgShp" presStyleIdx="1" presStyleCnt="3"/>
      <dgm:spPr/>
    </dgm:pt>
    <dgm:pt modelId="{D3198D0E-3BB3-45B9-84A6-2CB8B4D7B271}" type="pres">
      <dgm:prSet presAssocID="{4311BB60-63FE-48E0-9905-FBBAB3DA8BB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g"/>
        </a:ext>
      </dgm:extLst>
    </dgm:pt>
    <dgm:pt modelId="{CE105B1E-9182-41B8-ACBA-FD0F15787EF2}" type="pres">
      <dgm:prSet presAssocID="{4311BB60-63FE-48E0-9905-FBBAB3DA8BBD}" presName="spaceRect" presStyleCnt="0"/>
      <dgm:spPr/>
    </dgm:pt>
    <dgm:pt modelId="{26AC5A11-B3C3-4A9B-88B3-71C4958B9E9B}" type="pres">
      <dgm:prSet presAssocID="{4311BB60-63FE-48E0-9905-FBBAB3DA8BBD}" presName="parTx" presStyleLbl="revTx" presStyleIdx="1" presStyleCnt="3">
        <dgm:presLayoutVars>
          <dgm:chMax val="0"/>
          <dgm:chPref val="0"/>
        </dgm:presLayoutVars>
      </dgm:prSet>
      <dgm:spPr/>
    </dgm:pt>
    <dgm:pt modelId="{1EC8F128-E607-4928-94F2-C8D1AC8F9371}" type="pres">
      <dgm:prSet presAssocID="{60EC915F-1C61-4457-8951-A51BC8388F1D}" presName="sibTrans" presStyleCnt="0"/>
      <dgm:spPr/>
    </dgm:pt>
    <dgm:pt modelId="{DE657CF4-5BED-4FE7-BF50-7A8CF9C033DE}" type="pres">
      <dgm:prSet presAssocID="{048CF04D-893F-46A9-9014-BF7C62136D66}" presName="compNode" presStyleCnt="0"/>
      <dgm:spPr/>
    </dgm:pt>
    <dgm:pt modelId="{1D784CE6-A2D4-4D25-AF59-CB2DBF082F51}" type="pres">
      <dgm:prSet presAssocID="{048CF04D-893F-46A9-9014-BF7C62136D66}" presName="bgRect" presStyleLbl="bgShp" presStyleIdx="2" presStyleCnt="3"/>
      <dgm:spPr/>
    </dgm:pt>
    <dgm:pt modelId="{A0E7A186-4F5A-4FCB-BC62-31556B1BE625}" type="pres">
      <dgm:prSet presAssocID="{048CF04D-893F-46A9-9014-BF7C62136D6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67C379E6-D3CE-4053-83BF-C08C46FC161F}" type="pres">
      <dgm:prSet presAssocID="{048CF04D-893F-46A9-9014-BF7C62136D66}" presName="spaceRect" presStyleCnt="0"/>
      <dgm:spPr/>
    </dgm:pt>
    <dgm:pt modelId="{B1B4A152-79D3-47CD-A632-135FA8686F07}" type="pres">
      <dgm:prSet presAssocID="{048CF04D-893F-46A9-9014-BF7C62136D66}" presName="parTx" presStyleLbl="revTx" presStyleIdx="2" presStyleCnt="3">
        <dgm:presLayoutVars>
          <dgm:chMax val="0"/>
          <dgm:chPref val="0"/>
        </dgm:presLayoutVars>
      </dgm:prSet>
      <dgm:spPr/>
    </dgm:pt>
  </dgm:ptLst>
  <dgm:cxnLst>
    <dgm:cxn modelId="{EC81E310-E946-4289-BF68-311978DED773}" srcId="{C035BDBA-B574-4E04-899F-D1603C230991}" destId="{048CF04D-893F-46A9-9014-BF7C62136D66}" srcOrd="2" destOrd="0" parTransId="{727AF5C6-7DD1-4A94-A696-88B1732A65E6}" sibTransId="{044DF741-3335-4904-9B70-7504DFA08638}"/>
    <dgm:cxn modelId="{B1ECED33-815A-40DF-A217-61A5D66E927C}" type="presOf" srcId="{048CF04D-893F-46A9-9014-BF7C62136D66}" destId="{B1B4A152-79D3-47CD-A632-135FA8686F07}" srcOrd="0" destOrd="0" presId="urn:microsoft.com/office/officeart/2018/2/layout/IconVerticalSolidList"/>
    <dgm:cxn modelId="{23CEE737-7670-4CCA-8889-D5610330A626}" type="presOf" srcId="{C035BDBA-B574-4E04-899F-D1603C230991}" destId="{16733A64-0D91-4C67-BBEE-31CECB2D0380}" srcOrd="0" destOrd="0" presId="urn:microsoft.com/office/officeart/2018/2/layout/IconVerticalSolidList"/>
    <dgm:cxn modelId="{8F834D5D-3201-4D5F-9AE5-6DC8D003F565}" srcId="{C035BDBA-B574-4E04-899F-D1603C230991}" destId="{A8905B1A-A2C5-4B47-BD4B-C1BBF9563D1A}" srcOrd="0" destOrd="0" parTransId="{D81D8CEF-EAE9-4E67-AC76-70119E5CB2F7}" sibTransId="{02F13C29-19E7-40DF-8A9B-07AEA159DF4D}"/>
    <dgm:cxn modelId="{C639D8B5-5954-458C-9CB5-F695712500CC}" type="presOf" srcId="{A8905B1A-A2C5-4B47-BD4B-C1BBF9563D1A}" destId="{D2E95177-7BC3-4B0D-8D48-77E06C2FCCFD}" srcOrd="0" destOrd="0" presId="urn:microsoft.com/office/officeart/2018/2/layout/IconVerticalSolidList"/>
    <dgm:cxn modelId="{75DA31CD-B856-432F-ABBA-C38DC84F1046}" srcId="{C035BDBA-B574-4E04-899F-D1603C230991}" destId="{4311BB60-63FE-48E0-9905-FBBAB3DA8BBD}" srcOrd="1" destOrd="0" parTransId="{83320BF3-905B-4638-A2BB-8C0E7B19D907}" sibTransId="{60EC915F-1C61-4457-8951-A51BC8388F1D}"/>
    <dgm:cxn modelId="{1157F9D0-C387-42BE-A55F-35AAC4C624AC}" type="presOf" srcId="{4311BB60-63FE-48E0-9905-FBBAB3DA8BBD}" destId="{26AC5A11-B3C3-4A9B-88B3-71C4958B9E9B}" srcOrd="0" destOrd="0" presId="urn:microsoft.com/office/officeart/2018/2/layout/IconVerticalSolidList"/>
    <dgm:cxn modelId="{7BE4B14C-C945-47BF-A2AA-18C59CC21528}" type="presParOf" srcId="{16733A64-0D91-4C67-BBEE-31CECB2D0380}" destId="{5508912D-42A0-4A1A-A727-EF61211CC88D}" srcOrd="0" destOrd="0" presId="urn:microsoft.com/office/officeart/2018/2/layout/IconVerticalSolidList"/>
    <dgm:cxn modelId="{E70EE72D-2E52-43C2-AF45-D22887C363DF}" type="presParOf" srcId="{5508912D-42A0-4A1A-A727-EF61211CC88D}" destId="{96D501FA-EFA2-4038-998B-E05008444353}" srcOrd="0" destOrd="0" presId="urn:microsoft.com/office/officeart/2018/2/layout/IconVerticalSolidList"/>
    <dgm:cxn modelId="{63D703BE-422C-4B0E-9289-3A62CBB89C48}" type="presParOf" srcId="{5508912D-42A0-4A1A-A727-EF61211CC88D}" destId="{036C36A3-8C03-4B1B-8D33-CFCFAF6B0002}" srcOrd="1" destOrd="0" presId="urn:microsoft.com/office/officeart/2018/2/layout/IconVerticalSolidList"/>
    <dgm:cxn modelId="{651D2A30-94A2-474D-9E66-144D683E24D5}" type="presParOf" srcId="{5508912D-42A0-4A1A-A727-EF61211CC88D}" destId="{18DDAF90-4A05-469E-9B6F-7331E83F62F8}" srcOrd="2" destOrd="0" presId="urn:microsoft.com/office/officeart/2018/2/layout/IconVerticalSolidList"/>
    <dgm:cxn modelId="{78F5A48C-6A81-4616-BA4F-DD7818879962}" type="presParOf" srcId="{5508912D-42A0-4A1A-A727-EF61211CC88D}" destId="{D2E95177-7BC3-4B0D-8D48-77E06C2FCCFD}" srcOrd="3" destOrd="0" presId="urn:microsoft.com/office/officeart/2018/2/layout/IconVerticalSolidList"/>
    <dgm:cxn modelId="{6C6EE0FE-232C-4F1F-9E49-1FBAF6ADBB65}" type="presParOf" srcId="{16733A64-0D91-4C67-BBEE-31CECB2D0380}" destId="{9B30028B-BF0E-483C-B1A9-EBCE21F1EBB6}" srcOrd="1" destOrd="0" presId="urn:microsoft.com/office/officeart/2018/2/layout/IconVerticalSolidList"/>
    <dgm:cxn modelId="{511C8B7B-60C3-4C4F-802E-8F5121237ED4}" type="presParOf" srcId="{16733A64-0D91-4C67-BBEE-31CECB2D0380}" destId="{4C79C71A-F162-490F-B894-762FB70FDA9A}" srcOrd="2" destOrd="0" presId="urn:microsoft.com/office/officeart/2018/2/layout/IconVerticalSolidList"/>
    <dgm:cxn modelId="{623FAF6A-3ED7-4C45-BC40-7D97F4CC3E8B}" type="presParOf" srcId="{4C79C71A-F162-490F-B894-762FB70FDA9A}" destId="{AA3CBA17-0456-42D1-8C2B-CAE276BD2DF4}" srcOrd="0" destOrd="0" presId="urn:microsoft.com/office/officeart/2018/2/layout/IconVerticalSolidList"/>
    <dgm:cxn modelId="{0437AF17-229B-49AF-B6BB-1C8E09ABA5EA}" type="presParOf" srcId="{4C79C71A-F162-490F-B894-762FB70FDA9A}" destId="{D3198D0E-3BB3-45B9-84A6-2CB8B4D7B271}" srcOrd="1" destOrd="0" presId="urn:microsoft.com/office/officeart/2018/2/layout/IconVerticalSolidList"/>
    <dgm:cxn modelId="{D2C87955-D251-45F8-9F3D-6A46F8A9126A}" type="presParOf" srcId="{4C79C71A-F162-490F-B894-762FB70FDA9A}" destId="{CE105B1E-9182-41B8-ACBA-FD0F15787EF2}" srcOrd="2" destOrd="0" presId="urn:microsoft.com/office/officeart/2018/2/layout/IconVerticalSolidList"/>
    <dgm:cxn modelId="{30CE8349-BF6B-4BA8-9526-E3CD89174FEE}" type="presParOf" srcId="{4C79C71A-F162-490F-B894-762FB70FDA9A}" destId="{26AC5A11-B3C3-4A9B-88B3-71C4958B9E9B}" srcOrd="3" destOrd="0" presId="urn:microsoft.com/office/officeart/2018/2/layout/IconVerticalSolidList"/>
    <dgm:cxn modelId="{99BDDF0A-0893-4D1B-9B3C-75C461B50AEA}" type="presParOf" srcId="{16733A64-0D91-4C67-BBEE-31CECB2D0380}" destId="{1EC8F128-E607-4928-94F2-C8D1AC8F9371}" srcOrd="3" destOrd="0" presId="urn:microsoft.com/office/officeart/2018/2/layout/IconVerticalSolidList"/>
    <dgm:cxn modelId="{6E6E2E7B-9EF0-4BE4-BFDA-85AC08AA3B76}" type="presParOf" srcId="{16733A64-0D91-4C67-BBEE-31CECB2D0380}" destId="{DE657CF4-5BED-4FE7-BF50-7A8CF9C033DE}" srcOrd="4" destOrd="0" presId="urn:microsoft.com/office/officeart/2018/2/layout/IconVerticalSolidList"/>
    <dgm:cxn modelId="{C498F00F-2BFC-4F06-A545-9286DF397462}" type="presParOf" srcId="{DE657CF4-5BED-4FE7-BF50-7A8CF9C033DE}" destId="{1D784CE6-A2D4-4D25-AF59-CB2DBF082F51}" srcOrd="0" destOrd="0" presId="urn:microsoft.com/office/officeart/2018/2/layout/IconVerticalSolidList"/>
    <dgm:cxn modelId="{5BBFB127-6FAA-473B-B5D9-CD66FCB32091}" type="presParOf" srcId="{DE657CF4-5BED-4FE7-BF50-7A8CF9C033DE}" destId="{A0E7A186-4F5A-4FCB-BC62-31556B1BE625}" srcOrd="1" destOrd="0" presId="urn:microsoft.com/office/officeart/2018/2/layout/IconVerticalSolidList"/>
    <dgm:cxn modelId="{A8BB2555-6864-40F0-A917-F833393853B2}" type="presParOf" srcId="{DE657CF4-5BED-4FE7-BF50-7A8CF9C033DE}" destId="{67C379E6-D3CE-4053-83BF-C08C46FC161F}" srcOrd="2" destOrd="0" presId="urn:microsoft.com/office/officeart/2018/2/layout/IconVerticalSolidList"/>
    <dgm:cxn modelId="{B024CB5F-41DE-409F-999C-7A86E1457571}" type="presParOf" srcId="{DE657CF4-5BED-4FE7-BF50-7A8CF9C033DE}" destId="{B1B4A152-79D3-47CD-A632-135FA8686F0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01B9A1-2D23-4DB0-AA42-9125032A5C1A}" type="doc">
      <dgm:prSet loTypeId="urn:microsoft.com/office/officeart/2005/8/layout/hierarchy1" loCatId="hierarchy" qsTypeId="urn:microsoft.com/office/officeart/2005/8/quickstyle/simple1#6" qsCatId="simple" csTypeId="urn:microsoft.com/office/officeart/2005/8/colors/accent1_2#1" csCatId="accent1"/>
      <dgm:spPr/>
      <dgm:t>
        <a:bodyPr/>
        <a:lstStyle/>
        <a:p>
          <a:endParaRPr lang="en-US"/>
        </a:p>
      </dgm:t>
    </dgm:pt>
    <dgm:pt modelId="{BC7ACF54-195E-4245-80ED-C7AF7D29FB9B}">
      <dgm:prSet/>
      <dgm:spPr/>
      <dgm:t>
        <a:bodyPr/>
        <a:lstStyle/>
        <a:p>
          <a:r>
            <a:rPr lang="en-US"/>
            <a:t>Little Albert was withdrawn from the experiment by his mother before Watson and Rayner could reverse the response.</a:t>
          </a:r>
        </a:p>
      </dgm:t>
    </dgm:pt>
    <dgm:pt modelId="{01BD1559-0B58-4D7F-B67A-FFFF404188EC}" type="parTrans" cxnId="{0CE678B3-FF6A-40BC-9D45-704D7798932B}">
      <dgm:prSet/>
      <dgm:spPr/>
      <dgm:t>
        <a:bodyPr/>
        <a:lstStyle/>
        <a:p>
          <a:endParaRPr lang="en-US"/>
        </a:p>
      </dgm:t>
    </dgm:pt>
    <dgm:pt modelId="{4CC3CB9D-2986-4496-ADE6-C9540BF12007}" type="sibTrans" cxnId="{0CE678B3-FF6A-40BC-9D45-704D7798932B}">
      <dgm:prSet/>
      <dgm:spPr/>
      <dgm:t>
        <a:bodyPr/>
        <a:lstStyle/>
        <a:p>
          <a:endParaRPr lang="en-US"/>
        </a:p>
      </dgm:t>
    </dgm:pt>
    <dgm:pt modelId="{768239E2-A366-4D21-8F41-6AB7CE0B1418}">
      <dgm:prSet/>
      <dgm:spPr/>
      <dgm:t>
        <a:bodyPr/>
        <a:lstStyle/>
        <a:p>
          <a:r>
            <a:rPr lang="en-US"/>
            <a:t>How ethical was this experiment?</a:t>
          </a:r>
        </a:p>
      </dgm:t>
    </dgm:pt>
    <dgm:pt modelId="{B67DFE0E-F024-4994-AD11-6B4D544E74B0}" type="parTrans" cxnId="{92AAEAEE-340C-4C43-8E7F-921678E7FFB1}">
      <dgm:prSet/>
      <dgm:spPr/>
      <dgm:t>
        <a:bodyPr/>
        <a:lstStyle/>
        <a:p>
          <a:endParaRPr lang="en-US"/>
        </a:p>
      </dgm:t>
    </dgm:pt>
    <dgm:pt modelId="{0177A491-E548-43B3-8355-B69000B652F3}" type="sibTrans" cxnId="{92AAEAEE-340C-4C43-8E7F-921678E7FFB1}">
      <dgm:prSet/>
      <dgm:spPr/>
      <dgm:t>
        <a:bodyPr/>
        <a:lstStyle/>
        <a:p>
          <a:endParaRPr lang="en-US"/>
        </a:p>
      </dgm:t>
    </dgm:pt>
    <dgm:pt modelId="{DD641D6E-739C-44D1-92FD-636B7DE67270}" type="pres">
      <dgm:prSet presAssocID="{8C01B9A1-2D23-4DB0-AA42-9125032A5C1A}" presName="hierChild1" presStyleCnt="0">
        <dgm:presLayoutVars>
          <dgm:chPref val="1"/>
          <dgm:dir/>
          <dgm:animOne val="branch"/>
          <dgm:animLvl val="lvl"/>
          <dgm:resizeHandles/>
        </dgm:presLayoutVars>
      </dgm:prSet>
      <dgm:spPr/>
    </dgm:pt>
    <dgm:pt modelId="{E2A29BB6-3B7D-49C4-847C-56BF9DDE3FC3}" type="pres">
      <dgm:prSet presAssocID="{BC7ACF54-195E-4245-80ED-C7AF7D29FB9B}" presName="hierRoot1" presStyleCnt="0"/>
      <dgm:spPr/>
    </dgm:pt>
    <dgm:pt modelId="{AAA1978D-4644-41FB-9B44-F26707D001FB}" type="pres">
      <dgm:prSet presAssocID="{BC7ACF54-195E-4245-80ED-C7AF7D29FB9B}" presName="composite" presStyleCnt="0"/>
      <dgm:spPr/>
    </dgm:pt>
    <dgm:pt modelId="{2315CE10-4515-442C-B4D7-06D1A20917CD}" type="pres">
      <dgm:prSet presAssocID="{BC7ACF54-195E-4245-80ED-C7AF7D29FB9B}" presName="background" presStyleLbl="node0" presStyleIdx="0" presStyleCnt="2"/>
      <dgm:spPr/>
    </dgm:pt>
    <dgm:pt modelId="{1FE4C19C-9304-4397-892E-AD286F3C06E4}" type="pres">
      <dgm:prSet presAssocID="{BC7ACF54-195E-4245-80ED-C7AF7D29FB9B}" presName="text" presStyleLbl="fgAcc0" presStyleIdx="0" presStyleCnt="2">
        <dgm:presLayoutVars>
          <dgm:chPref val="3"/>
        </dgm:presLayoutVars>
      </dgm:prSet>
      <dgm:spPr/>
    </dgm:pt>
    <dgm:pt modelId="{A5A3696D-422F-418E-9AEA-E930A33E1E61}" type="pres">
      <dgm:prSet presAssocID="{BC7ACF54-195E-4245-80ED-C7AF7D29FB9B}" presName="hierChild2" presStyleCnt="0"/>
      <dgm:spPr/>
    </dgm:pt>
    <dgm:pt modelId="{07227D10-0C6D-4209-92E1-8388425904DD}" type="pres">
      <dgm:prSet presAssocID="{768239E2-A366-4D21-8F41-6AB7CE0B1418}" presName="hierRoot1" presStyleCnt="0"/>
      <dgm:spPr/>
    </dgm:pt>
    <dgm:pt modelId="{BDD2E1C4-2C48-4823-B43A-FACA105E64E7}" type="pres">
      <dgm:prSet presAssocID="{768239E2-A366-4D21-8F41-6AB7CE0B1418}" presName="composite" presStyleCnt="0"/>
      <dgm:spPr/>
    </dgm:pt>
    <dgm:pt modelId="{FDDD075F-7E18-4B6A-B90E-A0EBD65194EC}" type="pres">
      <dgm:prSet presAssocID="{768239E2-A366-4D21-8F41-6AB7CE0B1418}" presName="background" presStyleLbl="node0" presStyleIdx="1" presStyleCnt="2"/>
      <dgm:spPr/>
    </dgm:pt>
    <dgm:pt modelId="{D7867A4A-6D90-47AE-89AB-24358E05D3A0}" type="pres">
      <dgm:prSet presAssocID="{768239E2-A366-4D21-8F41-6AB7CE0B1418}" presName="text" presStyleLbl="fgAcc0" presStyleIdx="1" presStyleCnt="2">
        <dgm:presLayoutVars>
          <dgm:chPref val="3"/>
        </dgm:presLayoutVars>
      </dgm:prSet>
      <dgm:spPr/>
    </dgm:pt>
    <dgm:pt modelId="{C8ED3FD1-0CD0-4586-A961-64A3BDD18167}" type="pres">
      <dgm:prSet presAssocID="{768239E2-A366-4D21-8F41-6AB7CE0B1418}" presName="hierChild2" presStyleCnt="0"/>
      <dgm:spPr/>
    </dgm:pt>
  </dgm:ptLst>
  <dgm:cxnLst>
    <dgm:cxn modelId="{F6D70B61-1118-4A3A-BB8F-6462FDB33D9B}" type="presOf" srcId="{8C01B9A1-2D23-4DB0-AA42-9125032A5C1A}" destId="{DD641D6E-739C-44D1-92FD-636B7DE67270}" srcOrd="0" destOrd="0" presId="urn:microsoft.com/office/officeart/2005/8/layout/hierarchy1"/>
    <dgm:cxn modelId="{61844844-98AA-4797-A82D-1D0B2752D202}" type="presOf" srcId="{768239E2-A366-4D21-8F41-6AB7CE0B1418}" destId="{D7867A4A-6D90-47AE-89AB-24358E05D3A0}" srcOrd="0" destOrd="0" presId="urn:microsoft.com/office/officeart/2005/8/layout/hierarchy1"/>
    <dgm:cxn modelId="{0CE678B3-FF6A-40BC-9D45-704D7798932B}" srcId="{8C01B9A1-2D23-4DB0-AA42-9125032A5C1A}" destId="{BC7ACF54-195E-4245-80ED-C7AF7D29FB9B}" srcOrd="0" destOrd="0" parTransId="{01BD1559-0B58-4D7F-B67A-FFFF404188EC}" sibTransId="{4CC3CB9D-2986-4496-ADE6-C9540BF12007}"/>
    <dgm:cxn modelId="{9C7450BD-B94B-4A74-BC93-48B8DD2D222E}" type="presOf" srcId="{BC7ACF54-195E-4245-80ED-C7AF7D29FB9B}" destId="{1FE4C19C-9304-4397-892E-AD286F3C06E4}" srcOrd="0" destOrd="0" presId="urn:microsoft.com/office/officeart/2005/8/layout/hierarchy1"/>
    <dgm:cxn modelId="{92AAEAEE-340C-4C43-8E7F-921678E7FFB1}" srcId="{8C01B9A1-2D23-4DB0-AA42-9125032A5C1A}" destId="{768239E2-A366-4D21-8F41-6AB7CE0B1418}" srcOrd="1" destOrd="0" parTransId="{B67DFE0E-F024-4994-AD11-6B4D544E74B0}" sibTransId="{0177A491-E548-43B3-8355-B69000B652F3}"/>
    <dgm:cxn modelId="{36E60255-3B7E-4B51-AA9A-402DACE4DBC4}" type="presParOf" srcId="{DD641D6E-739C-44D1-92FD-636B7DE67270}" destId="{E2A29BB6-3B7D-49C4-847C-56BF9DDE3FC3}" srcOrd="0" destOrd="0" presId="urn:microsoft.com/office/officeart/2005/8/layout/hierarchy1"/>
    <dgm:cxn modelId="{E178EF75-8BD1-475E-8AEB-9B7DC60FF609}" type="presParOf" srcId="{E2A29BB6-3B7D-49C4-847C-56BF9DDE3FC3}" destId="{AAA1978D-4644-41FB-9B44-F26707D001FB}" srcOrd="0" destOrd="0" presId="urn:microsoft.com/office/officeart/2005/8/layout/hierarchy1"/>
    <dgm:cxn modelId="{D9371E3B-749A-4D57-9450-431874C47DD1}" type="presParOf" srcId="{AAA1978D-4644-41FB-9B44-F26707D001FB}" destId="{2315CE10-4515-442C-B4D7-06D1A20917CD}" srcOrd="0" destOrd="0" presId="urn:microsoft.com/office/officeart/2005/8/layout/hierarchy1"/>
    <dgm:cxn modelId="{98A24793-7760-44B1-B233-5DBF2F4EB216}" type="presParOf" srcId="{AAA1978D-4644-41FB-9B44-F26707D001FB}" destId="{1FE4C19C-9304-4397-892E-AD286F3C06E4}" srcOrd="1" destOrd="0" presId="urn:microsoft.com/office/officeart/2005/8/layout/hierarchy1"/>
    <dgm:cxn modelId="{93327AAB-C0B0-4424-BEA8-2E28D10BE0DE}" type="presParOf" srcId="{E2A29BB6-3B7D-49C4-847C-56BF9DDE3FC3}" destId="{A5A3696D-422F-418E-9AEA-E930A33E1E61}" srcOrd="1" destOrd="0" presId="urn:microsoft.com/office/officeart/2005/8/layout/hierarchy1"/>
    <dgm:cxn modelId="{48F58170-C316-460C-83C5-257804AC83AC}" type="presParOf" srcId="{DD641D6E-739C-44D1-92FD-636B7DE67270}" destId="{07227D10-0C6D-4209-92E1-8388425904DD}" srcOrd="1" destOrd="0" presId="urn:microsoft.com/office/officeart/2005/8/layout/hierarchy1"/>
    <dgm:cxn modelId="{DC25444A-D8C8-42B6-93E0-05D23F151976}" type="presParOf" srcId="{07227D10-0C6D-4209-92E1-8388425904DD}" destId="{BDD2E1C4-2C48-4823-B43A-FACA105E64E7}" srcOrd="0" destOrd="0" presId="urn:microsoft.com/office/officeart/2005/8/layout/hierarchy1"/>
    <dgm:cxn modelId="{3BDC8C6A-D5BD-40F4-910B-08EE651274A2}" type="presParOf" srcId="{BDD2E1C4-2C48-4823-B43A-FACA105E64E7}" destId="{FDDD075F-7E18-4B6A-B90E-A0EBD65194EC}" srcOrd="0" destOrd="0" presId="urn:microsoft.com/office/officeart/2005/8/layout/hierarchy1"/>
    <dgm:cxn modelId="{87AC00A1-F37B-4416-92EF-9771A0A3E84D}" type="presParOf" srcId="{BDD2E1C4-2C48-4823-B43A-FACA105E64E7}" destId="{D7867A4A-6D90-47AE-89AB-24358E05D3A0}" srcOrd="1" destOrd="0" presId="urn:microsoft.com/office/officeart/2005/8/layout/hierarchy1"/>
    <dgm:cxn modelId="{95D825EF-B884-4403-8A0A-FA2C16D1D872}" type="presParOf" srcId="{07227D10-0C6D-4209-92E1-8388425904DD}" destId="{C8ED3FD1-0CD0-4586-A961-64A3BDD1816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799F61-0318-4BB5-9F53-F9932FEC2A74}" type="doc">
      <dgm:prSet loTypeId="urn:microsoft.com/office/officeart/2008/layout/LinedList" loCatId="list" qsTypeId="urn:microsoft.com/office/officeart/2005/8/quickstyle/simple1#7" qsCatId="simple" csTypeId="urn:microsoft.com/office/officeart/2005/8/colors/colorful2#2" csCatId="colorful"/>
      <dgm:spPr/>
      <dgm:t>
        <a:bodyPr/>
        <a:lstStyle/>
        <a:p>
          <a:endParaRPr lang="en-US"/>
        </a:p>
      </dgm:t>
    </dgm:pt>
    <dgm:pt modelId="{ED5C6CBD-F685-496B-AD93-5C45AB880B7E}">
      <dgm:prSet/>
      <dgm:spPr/>
      <dgm:t>
        <a:bodyPr/>
        <a:lstStyle/>
        <a:p>
          <a:r>
            <a:rPr lang="en-US"/>
            <a:t>Unconditioned Stimulus</a:t>
          </a:r>
        </a:p>
      </dgm:t>
    </dgm:pt>
    <dgm:pt modelId="{9DFB886B-A6BE-438B-AE31-3CE46F627B20}" type="parTrans" cxnId="{713A81C3-9ACD-4AD2-8424-41C9F19FCE47}">
      <dgm:prSet/>
      <dgm:spPr/>
      <dgm:t>
        <a:bodyPr/>
        <a:lstStyle/>
        <a:p>
          <a:endParaRPr lang="en-US"/>
        </a:p>
      </dgm:t>
    </dgm:pt>
    <dgm:pt modelId="{4A3DD523-1DC0-45BF-AF49-B7A848131A60}" type="sibTrans" cxnId="{713A81C3-9ACD-4AD2-8424-41C9F19FCE47}">
      <dgm:prSet/>
      <dgm:spPr/>
      <dgm:t>
        <a:bodyPr/>
        <a:lstStyle/>
        <a:p>
          <a:endParaRPr lang="en-US"/>
        </a:p>
      </dgm:t>
    </dgm:pt>
    <dgm:pt modelId="{74681381-9A13-4D18-8FD5-CF62011A97D8}">
      <dgm:prSet/>
      <dgm:spPr/>
      <dgm:t>
        <a:bodyPr/>
        <a:lstStyle/>
        <a:p>
          <a:r>
            <a:rPr lang="en-US"/>
            <a:t>Neutral Stimulus</a:t>
          </a:r>
        </a:p>
      </dgm:t>
    </dgm:pt>
    <dgm:pt modelId="{CB346BBE-A6C5-49F1-831D-EA5E4C5C8EF7}" type="parTrans" cxnId="{0E75BEE7-CED9-419C-B1FC-90C7E5AF954A}">
      <dgm:prSet/>
      <dgm:spPr/>
      <dgm:t>
        <a:bodyPr/>
        <a:lstStyle/>
        <a:p>
          <a:endParaRPr lang="en-US"/>
        </a:p>
      </dgm:t>
    </dgm:pt>
    <dgm:pt modelId="{7F7DD5AD-284D-48BB-B009-67741F69053A}" type="sibTrans" cxnId="{0E75BEE7-CED9-419C-B1FC-90C7E5AF954A}">
      <dgm:prSet/>
      <dgm:spPr/>
      <dgm:t>
        <a:bodyPr/>
        <a:lstStyle/>
        <a:p>
          <a:endParaRPr lang="en-US"/>
        </a:p>
      </dgm:t>
    </dgm:pt>
    <dgm:pt modelId="{C6D1AD5B-02A5-4A15-AB3B-25FD0418B603}">
      <dgm:prSet/>
      <dgm:spPr/>
      <dgm:t>
        <a:bodyPr/>
        <a:lstStyle/>
        <a:p>
          <a:r>
            <a:rPr lang="en-US"/>
            <a:t>Unconditioned Response</a:t>
          </a:r>
        </a:p>
      </dgm:t>
    </dgm:pt>
    <dgm:pt modelId="{9371EAC0-6CF1-4CEF-9BA1-F14BC7A98DEC}" type="parTrans" cxnId="{C6031190-BF4D-4250-81AD-F0E87339B177}">
      <dgm:prSet/>
      <dgm:spPr/>
      <dgm:t>
        <a:bodyPr/>
        <a:lstStyle/>
        <a:p>
          <a:endParaRPr lang="en-US"/>
        </a:p>
      </dgm:t>
    </dgm:pt>
    <dgm:pt modelId="{ACCD2BDD-CF92-4154-9FEE-421A1CE01256}" type="sibTrans" cxnId="{C6031190-BF4D-4250-81AD-F0E87339B177}">
      <dgm:prSet/>
      <dgm:spPr/>
      <dgm:t>
        <a:bodyPr/>
        <a:lstStyle/>
        <a:p>
          <a:endParaRPr lang="en-US"/>
        </a:p>
      </dgm:t>
    </dgm:pt>
    <dgm:pt modelId="{EFAF93E6-027D-4C62-B940-51BE95B65F21}">
      <dgm:prSet/>
      <dgm:spPr/>
      <dgm:t>
        <a:bodyPr/>
        <a:lstStyle/>
        <a:p>
          <a:r>
            <a:rPr lang="en-US"/>
            <a:t>Conditioned Stimulus</a:t>
          </a:r>
        </a:p>
      </dgm:t>
    </dgm:pt>
    <dgm:pt modelId="{63965915-DBC9-4DC7-8E97-0BCEC1E66E88}" type="parTrans" cxnId="{E7E4A957-D7AA-4B65-AAD5-E4BBAFEAC670}">
      <dgm:prSet/>
      <dgm:spPr/>
      <dgm:t>
        <a:bodyPr/>
        <a:lstStyle/>
        <a:p>
          <a:endParaRPr lang="en-US"/>
        </a:p>
      </dgm:t>
    </dgm:pt>
    <dgm:pt modelId="{35386F3F-3D89-4159-B567-4F93A93054FC}" type="sibTrans" cxnId="{E7E4A957-D7AA-4B65-AAD5-E4BBAFEAC670}">
      <dgm:prSet/>
      <dgm:spPr/>
      <dgm:t>
        <a:bodyPr/>
        <a:lstStyle/>
        <a:p>
          <a:endParaRPr lang="en-US"/>
        </a:p>
      </dgm:t>
    </dgm:pt>
    <dgm:pt modelId="{46E4C7B0-1AF9-44D7-8799-1E9805E19630}">
      <dgm:prSet/>
      <dgm:spPr/>
      <dgm:t>
        <a:bodyPr/>
        <a:lstStyle/>
        <a:p>
          <a:r>
            <a:rPr lang="en-US"/>
            <a:t>Conditioned Response</a:t>
          </a:r>
        </a:p>
      </dgm:t>
    </dgm:pt>
    <dgm:pt modelId="{8F8FDEFF-5E6B-46CA-95BC-539D107A1B16}" type="parTrans" cxnId="{0A2B1D42-6F0D-4B00-ABDD-6B9767FC43B0}">
      <dgm:prSet/>
      <dgm:spPr/>
      <dgm:t>
        <a:bodyPr/>
        <a:lstStyle/>
        <a:p>
          <a:endParaRPr lang="en-US"/>
        </a:p>
      </dgm:t>
    </dgm:pt>
    <dgm:pt modelId="{359732E6-C978-4F1C-81CE-6BCB191785BD}" type="sibTrans" cxnId="{0A2B1D42-6F0D-4B00-ABDD-6B9767FC43B0}">
      <dgm:prSet/>
      <dgm:spPr/>
      <dgm:t>
        <a:bodyPr/>
        <a:lstStyle/>
        <a:p>
          <a:endParaRPr lang="en-US"/>
        </a:p>
      </dgm:t>
    </dgm:pt>
    <dgm:pt modelId="{EF293FB0-7F04-491A-84F9-7CC872AE5712}" type="pres">
      <dgm:prSet presAssocID="{08799F61-0318-4BB5-9F53-F9932FEC2A74}" presName="vert0" presStyleCnt="0">
        <dgm:presLayoutVars>
          <dgm:dir/>
          <dgm:animOne val="branch"/>
          <dgm:animLvl val="lvl"/>
        </dgm:presLayoutVars>
      </dgm:prSet>
      <dgm:spPr/>
    </dgm:pt>
    <dgm:pt modelId="{DE7FDD08-1970-4FDC-835E-432A92C2B116}" type="pres">
      <dgm:prSet presAssocID="{ED5C6CBD-F685-496B-AD93-5C45AB880B7E}" presName="thickLine" presStyleLbl="alignNode1" presStyleIdx="0" presStyleCnt="5"/>
      <dgm:spPr/>
    </dgm:pt>
    <dgm:pt modelId="{738AE58D-59F1-4610-85CA-08E0E8A2D012}" type="pres">
      <dgm:prSet presAssocID="{ED5C6CBD-F685-496B-AD93-5C45AB880B7E}" presName="horz1" presStyleCnt="0"/>
      <dgm:spPr/>
    </dgm:pt>
    <dgm:pt modelId="{D5CFBBCD-61AA-48AA-8BFA-C8856938A7B8}" type="pres">
      <dgm:prSet presAssocID="{ED5C6CBD-F685-496B-AD93-5C45AB880B7E}" presName="tx1" presStyleLbl="revTx" presStyleIdx="0" presStyleCnt="5"/>
      <dgm:spPr/>
    </dgm:pt>
    <dgm:pt modelId="{D98DE94B-15FA-4370-A3E7-8E4005543DEC}" type="pres">
      <dgm:prSet presAssocID="{ED5C6CBD-F685-496B-AD93-5C45AB880B7E}" presName="vert1" presStyleCnt="0"/>
      <dgm:spPr/>
    </dgm:pt>
    <dgm:pt modelId="{186EBCFD-69AC-42BE-ABD6-6AE71106B252}" type="pres">
      <dgm:prSet presAssocID="{74681381-9A13-4D18-8FD5-CF62011A97D8}" presName="thickLine" presStyleLbl="alignNode1" presStyleIdx="1" presStyleCnt="5"/>
      <dgm:spPr/>
    </dgm:pt>
    <dgm:pt modelId="{E7CEBD67-70EB-4EDE-87A3-90C3CE93C024}" type="pres">
      <dgm:prSet presAssocID="{74681381-9A13-4D18-8FD5-CF62011A97D8}" presName="horz1" presStyleCnt="0"/>
      <dgm:spPr/>
    </dgm:pt>
    <dgm:pt modelId="{FE53A598-4448-43A3-B304-AEE1FCF4ACEA}" type="pres">
      <dgm:prSet presAssocID="{74681381-9A13-4D18-8FD5-CF62011A97D8}" presName="tx1" presStyleLbl="revTx" presStyleIdx="1" presStyleCnt="5"/>
      <dgm:spPr/>
    </dgm:pt>
    <dgm:pt modelId="{FC3C19FE-F898-4AEE-AF5C-9BD5DA9B9217}" type="pres">
      <dgm:prSet presAssocID="{74681381-9A13-4D18-8FD5-CF62011A97D8}" presName="vert1" presStyleCnt="0"/>
      <dgm:spPr/>
    </dgm:pt>
    <dgm:pt modelId="{E58C0C0D-57F4-4EE8-AB65-62A8396BA5CC}" type="pres">
      <dgm:prSet presAssocID="{C6D1AD5B-02A5-4A15-AB3B-25FD0418B603}" presName="thickLine" presStyleLbl="alignNode1" presStyleIdx="2" presStyleCnt="5"/>
      <dgm:spPr/>
    </dgm:pt>
    <dgm:pt modelId="{45303A25-27BA-4A3E-BE6B-4A0EF458268B}" type="pres">
      <dgm:prSet presAssocID="{C6D1AD5B-02A5-4A15-AB3B-25FD0418B603}" presName="horz1" presStyleCnt="0"/>
      <dgm:spPr/>
    </dgm:pt>
    <dgm:pt modelId="{F255DCA4-FF66-466E-815A-0567D3C39049}" type="pres">
      <dgm:prSet presAssocID="{C6D1AD5B-02A5-4A15-AB3B-25FD0418B603}" presName="tx1" presStyleLbl="revTx" presStyleIdx="2" presStyleCnt="5"/>
      <dgm:spPr/>
    </dgm:pt>
    <dgm:pt modelId="{E03A2D4C-9195-4407-B2E2-8F9F82CCC98C}" type="pres">
      <dgm:prSet presAssocID="{C6D1AD5B-02A5-4A15-AB3B-25FD0418B603}" presName="vert1" presStyleCnt="0"/>
      <dgm:spPr/>
    </dgm:pt>
    <dgm:pt modelId="{41691295-2B75-4CA3-8D05-90061FA119B4}" type="pres">
      <dgm:prSet presAssocID="{EFAF93E6-027D-4C62-B940-51BE95B65F21}" presName="thickLine" presStyleLbl="alignNode1" presStyleIdx="3" presStyleCnt="5"/>
      <dgm:spPr/>
    </dgm:pt>
    <dgm:pt modelId="{98FABA69-396E-4F62-BE3D-F4053B30D6EF}" type="pres">
      <dgm:prSet presAssocID="{EFAF93E6-027D-4C62-B940-51BE95B65F21}" presName="horz1" presStyleCnt="0"/>
      <dgm:spPr/>
    </dgm:pt>
    <dgm:pt modelId="{8F8B7918-72C2-409F-B2F9-91177388A703}" type="pres">
      <dgm:prSet presAssocID="{EFAF93E6-027D-4C62-B940-51BE95B65F21}" presName="tx1" presStyleLbl="revTx" presStyleIdx="3" presStyleCnt="5"/>
      <dgm:spPr/>
    </dgm:pt>
    <dgm:pt modelId="{B665A834-068C-4D90-977C-58BB837BCC36}" type="pres">
      <dgm:prSet presAssocID="{EFAF93E6-027D-4C62-B940-51BE95B65F21}" presName="vert1" presStyleCnt="0"/>
      <dgm:spPr/>
    </dgm:pt>
    <dgm:pt modelId="{3C5F40AF-621D-4F4E-B407-AC8E770CCAB0}" type="pres">
      <dgm:prSet presAssocID="{46E4C7B0-1AF9-44D7-8799-1E9805E19630}" presName="thickLine" presStyleLbl="alignNode1" presStyleIdx="4" presStyleCnt="5"/>
      <dgm:spPr/>
    </dgm:pt>
    <dgm:pt modelId="{97F92B8E-0C6C-40B4-A2FD-1886F88A14C2}" type="pres">
      <dgm:prSet presAssocID="{46E4C7B0-1AF9-44D7-8799-1E9805E19630}" presName="horz1" presStyleCnt="0"/>
      <dgm:spPr/>
    </dgm:pt>
    <dgm:pt modelId="{4FBD4E9B-A23D-4ECA-B19D-8F94D3E7BE83}" type="pres">
      <dgm:prSet presAssocID="{46E4C7B0-1AF9-44D7-8799-1E9805E19630}" presName="tx1" presStyleLbl="revTx" presStyleIdx="4" presStyleCnt="5"/>
      <dgm:spPr/>
    </dgm:pt>
    <dgm:pt modelId="{7E1D16AC-59BC-48D4-A2F6-EB1B369D67B9}" type="pres">
      <dgm:prSet presAssocID="{46E4C7B0-1AF9-44D7-8799-1E9805E19630}" presName="vert1" presStyleCnt="0"/>
      <dgm:spPr/>
    </dgm:pt>
  </dgm:ptLst>
  <dgm:cxnLst>
    <dgm:cxn modelId="{39F4F80E-3E58-4442-AA88-30840CFEE42A}" type="presOf" srcId="{74681381-9A13-4D18-8FD5-CF62011A97D8}" destId="{FE53A598-4448-43A3-B304-AEE1FCF4ACEA}" srcOrd="0" destOrd="0" presId="urn:microsoft.com/office/officeart/2008/layout/LinedList"/>
    <dgm:cxn modelId="{0A2B1D42-6F0D-4B00-ABDD-6B9767FC43B0}" srcId="{08799F61-0318-4BB5-9F53-F9932FEC2A74}" destId="{46E4C7B0-1AF9-44D7-8799-1E9805E19630}" srcOrd="4" destOrd="0" parTransId="{8F8FDEFF-5E6B-46CA-95BC-539D107A1B16}" sibTransId="{359732E6-C978-4F1C-81CE-6BCB191785BD}"/>
    <dgm:cxn modelId="{8ED30764-BCBD-4488-B7CB-23AFDAAFC342}" type="presOf" srcId="{ED5C6CBD-F685-496B-AD93-5C45AB880B7E}" destId="{D5CFBBCD-61AA-48AA-8BFA-C8856938A7B8}" srcOrd="0" destOrd="0" presId="urn:microsoft.com/office/officeart/2008/layout/LinedList"/>
    <dgm:cxn modelId="{20434755-B35C-493D-841F-0C149CE03F6E}" type="presOf" srcId="{C6D1AD5B-02A5-4A15-AB3B-25FD0418B603}" destId="{F255DCA4-FF66-466E-815A-0567D3C39049}" srcOrd="0" destOrd="0" presId="urn:microsoft.com/office/officeart/2008/layout/LinedList"/>
    <dgm:cxn modelId="{E7E4A957-D7AA-4B65-AAD5-E4BBAFEAC670}" srcId="{08799F61-0318-4BB5-9F53-F9932FEC2A74}" destId="{EFAF93E6-027D-4C62-B940-51BE95B65F21}" srcOrd="3" destOrd="0" parTransId="{63965915-DBC9-4DC7-8E97-0BCEC1E66E88}" sibTransId="{35386F3F-3D89-4159-B567-4F93A93054FC}"/>
    <dgm:cxn modelId="{35FAC477-2723-4C7D-8D3A-65D1C7E18C56}" type="presOf" srcId="{46E4C7B0-1AF9-44D7-8799-1E9805E19630}" destId="{4FBD4E9B-A23D-4ECA-B19D-8F94D3E7BE83}" srcOrd="0" destOrd="0" presId="urn:microsoft.com/office/officeart/2008/layout/LinedList"/>
    <dgm:cxn modelId="{C6031190-BF4D-4250-81AD-F0E87339B177}" srcId="{08799F61-0318-4BB5-9F53-F9932FEC2A74}" destId="{C6D1AD5B-02A5-4A15-AB3B-25FD0418B603}" srcOrd="2" destOrd="0" parTransId="{9371EAC0-6CF1-4CEF-9BA1-F14BC7A98DEC}" sibTransId="{ACCD2BDD-CF92-4154-9FEE-421A1CE01256}"/>
    <dgm:cxn modelId="{AA16E49B-A72E-4961-B4E6-3BFE10E54A0D}" type="presOf" srcId="{08799F61-0318-4BB5-9F53-F9932FEC2A74}" destId="{EF293FB0-7F04-491A-84F9-7CC872AE5712}" srcOrd="0" destOrd="0" presId="urn:microsoft.com/office/officeart/2008/layout/LinedList"/>
    <dgm:cxn modelId="{7AA24DAA-39DE-4FF3-B6AB-F7536E6E96FB}" type="presOf" srcId="{EFAF93E6-027D-4C62-B940-51BE95B65F21}" destId="{8F8B7918-72C2-409F-B2F9-91177388A703}" srcOrd="0" destOrd="0" presId="urn:microsoft.com/office/officeart/2008/layout/LinedList"/>
    <dgm:cxn modelId="{713A81C3-9ACD-4AD2-8424-41C9F19FCE47}" srcId="{08799F61-0318-4BB5-9F53-F9932FEC2A74}" destId="{ED5C6CBD-F685-496B-AD93-5C45AB880B7E}" srcOrd="0" destOrd="0" parTransId="{9DFB886B-A6BE-438B-AE31-3CE46F627B20}" sibTransId="{4A3DD523-1DC0-45BF-AF49-B7A848131A60}"/>
    <dgm:cxn modelId="{0E75BEE7-CED9-419C-B1FC-90C7E5AF954A}" srcId="{08799F61-0318-4BB5-9F53-F9932FEC2A74}" destId="{74681381-9A13-4D18-8FD5-CF62011A97D8}" srcOrd="1" destOrd="0" parTransId="{CB346BBE-A6C5-49F1-831D-EA5E4C5C8EF7}" sibTransId="{7F7DD5AD-284D-48BB-B009-67741F69053A}"/>
    <dgm:cxn modelId="{C2040908-4EEF-44B6-B6B7-76BDAEC29DE2}" type="presParOf" srcId="{EF293FB0-7F04-491A-84F9-7CC872AE5712}" destId="{DE7FDD08-1970-4FDC-835E-432A92C2B116}" srcOrd="0" destOrd="0" presId="urn:microsoft.com/office/officeart/2008/layout/LinedList"/>
    <dgm:cxn modelId="{3F4FA106-EDA2-46E9-BFC2-E9E91ABF2758}" type="presParOf" srcId="{EF293FB0-7F04-491A-84F9-7CC872AE5712}" destId="{738AE58D-59F1-4610-85CA-08E0E8A2D012}" srcOrd="1" destOrd="0" presId="urn:microsoft.com/office/officeart/2008/layout/LinedList"/>
    <dgm:cxn modelId="{59323F59-BE78-48C2-AD32-3EB006133CA8}" type="presParOf" srcId="{738AE58D-59F1-4610-85CA-08E0E8A2D012}" destId="{D5CFBBCD-61AA-48AA-8BFA-C8856938A7B8}" srcOrd="0" destOrd="0" presId="urn:microsoft.com/office/officeart/2008/layout/LinedList"/>
    <dgm:cxn modelId="{FAFCA472-D53C-43E7-9CDE-9F41DC8D837B}" type="presParOf" srcId="{738AE58D-59F1-4610-85CA-08E0E8A2D012}" destId="{D98DE94B-15FA-4370-A3E7-8E4005543DEC}" srcOrd="1" destOrd="0" presId="urn:microsoft.com/office/officeart/2008/layout/LinedList"/>
    <dgm:cxn modelId="{F86B2161-16C1-4C73-A63E-DFA9864F1A40}" type="presParOf" srcId="{EF293FB0-7F04-491A-84F9-7CC872AE5712}" destId="{186EBCFD-69AC-42BE-ABD6-6AE71106B252}" srcOrd="2" destOrd="0" presId="urn:microsoft.com/office/officeart/2008/layout/LinedList"/>
    <dgm:cxn modelId="{AC952F5F-1901-47FC-B17B-AA97F10BDE2F}" type="presParOf" srcId="{EF293FB0-7F04-491A-84F9-7CC872AE5712}" destId="{E7CEBD67-70EB-4EDE-87A3-90C3CE93C024}" srcOrd="3" destOrd="0" presId="urn:microsoft.com/office/officeart/2008/layout/LinedList"/>
    <dgm:cxn modelId="{44BF012B-0887-472D-94BE-CD663AD6BD2D}" type="presParOf" srcId="{E7CEBD67-70EB-4EDE-87A3-90C3CE93C024}" destId="{FE53A598-4448-43A3-B304-AEE1FCF4ACEA}" srcOrd="0" destOrd="0" presId="urn:microsoft.com/office/officeart/2008/layout/LinedList"/>
    <dgm:cxn modelId="{43AAE0EA-0D8D-4F2F-84F9-B9EA7BDC7074}" type="presParOf" srcId="{E7CEBD67-70EB-4EDE-87A3-90C3CE93C024}" destId="{FC3C19FE-F898-4AEE-AF5C-9BD5DA9B9217}" srcOrd="1" destOrd="0" presId="urn:microsoft.com/office/officeart/2008/layout/LinedList"/>
    <dgm:cxn modelId="{840A75D6-5D5C-4962-84DC-F88A348CDBC8}" type="presParOf" srcId="{EF293FB0-7F04-491A-84F9-7CC872AE5712}" destId="{E58C0C0D-57F4-4EE8-AB65-62A8396BA5CC}" srcOrd="4" destOrd="0" presId="urn:microsoft.com/office/officeart/2008/layout/LinedList"/>
    <dgm:cxn modelId="{44329AA3-354E-4C70-AD9C-A0B2A7985B39}" type="presParOf" srcId="{EF293FB0-7F04-491A-84F9-7CC872AE5712}" destId="{45303A25-27BA-4A3E-BE6B-4A0EF458268B}" srcOrd="5" destOrd="0" presId="urn:microsoft.com/office/officeart/2008/layout/LinedList"/>
    <dgm:cxn modelId="{82C46BEA-3049-4B2C-96EF-2583EF7C25AC}" type="presParOf" srcId="{45303A25-27BA-4A3E-BE6B-4A0EF458268B}" destId="{F255DCA4-FF66-466E-815A-0567D3C39049}" srcOrd="0" destOrd="0" presId="urn:microsoft.com/office/officeart/2008/layout/LinedList"/>
    <dgm:cxn modelId="{040A3173-54B6-43BB-AB34-0E03D987F34E}" type="presParOf" srcId="{45303A25-27BA-4A3E-BE6B-4A0EF458268B}" destId="{E03A2D4C-9195-4407-B2E2-8F9F82CCC98C}" srcOrd="1" destOrd="0" presId="urn:microsoft.com/office/officeart/2008/layout/LinedList"/>
    <dgm:cxn modelId="{92B76FEA-2584-425A-AA38-11973F63D0B7}" type="presParOf" srcId="{EF293FB0-7F04-491A-84F9-7CC872AE5712}" destId="{41691295-2B75-4CA3-8D05-90061FA119B4}" srcOrd="6" destOrd="0" presId="urn:microsoft.com/office/officeart/2008/layout/LinedList"/>
    <dgm:cxn modelId="{8D9B4D3F-F811-4B41-971C-1CEBD2BFAECC}" type="presParOf" srcId="{EF293FB0-7F04-491A-84F9-7CC872AE5712}" destId="{98FABA69-396E-4F62-BE3D-F4053B30D6EF}" srcOrd="7" destOrd="0" presId="urn:microsoft.com/office/officeart/2008/layout/LinedList"/>
    <dgm:cxn modelId="{42D64163-78A5-4842-8D49-B53556E63C40}" type="presParOf" srcId="{98FABA69-396E-4F62-BE3D-F4053B30D6EF}" destId="{8F8B7918-72C2-409F-B2F9-91177388A703}" srcOrd="0" destOrd="0" presId="urn:microsoft.com/office/officeart/2008/layout/LinedList"/>
    <dgm:cxn modelId="{262FED25-41F3-4CCB-84E6-BF359331EF0D}" type="presParOf" srcId="{98FABA69-396E-4F62-BE3D-F4053B30D6EF}" destId="{B665A834-068C-4D90-977C-58BB837BCC36}" srcOrd="1" destOrd="0" presId="urn:microsoft.com/office/officeart/2008/layout/LinedList"/>
    <dgm:cxn modelId="{078ACEC7-2628-4CF7-8E44-A437F64C82D1}" type="presParOf" srcId="{EF293FB0-7F04-491A-84F9-7CC872AE5712}" destId="{3C5F40AF-621D-4F4E-B407-AC8E770CCAB0}" srcOrd="8" destOrd="0" presId="urn:microsoft.com/office/officeart/2008/layout/LinedList"/>
    <dgm:cxn modelId="{49233767-2894-4D38-BD97-A542B20051CE}" type="presParOf" srcId="{EF293FB0-7F04-491A-84F9-7CC872AE5712}" destId="{97F92B8E-0C6C-40B4-A2FD-1886F88A14C2}" srcOrd="9" destOrd="0" presId="urn:microsoft.com/office/officeart/2008/layout/LinedList"/>
    <dgm:cxn modelId="{F842B816-950E-4D23-AD70-415E37E87096}" type="presParOf" srcId="{97F92B8E-0C6C-40B4-A2FD-1886F88A14C2}" destId="{4FBD4E9B-A23D-4ECA-B19D-8F94D3E7BE83}" srcOrd="0" destOrd="0" presId="urn:microsoft.com/office/officeart/2008/layout/LinedList"/>
    <dgm:cxn modelId="{3A9D8193-9D6C-4BAD-A1F9-212EBE1D38DD}" type="presParOf" srcId="{97F92B8E-0C6C-40B4-A2FD-1886F88A14C2}" destId="{7E1D16AC-59BC-48D4-A2F6-EB1B369D67B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9DF8F0C-E090-4685-A2BE-829A5F459A04}" type="doc">
      <dgm:prSet loTypeId="urn:microsoft.com/office/officeart/2018/2/layout/IconVerticalSolidList" loCatId="icon" qsTypeId="urn:microsoft.com/office/officeart/2005/8/quickstyle/simple1#8" qsCatId="simple" csTypeId="urn:microsoft.com/office/officeart/2018/5/colors/Iconchunking_neutralicontext_colorful1" csCatId="colorful" phldr="1"/>
      <dgm:spPr/>
      <dgm:t>
        <a:bodyPr/>
        <a:lstStyle/>
        <a:p>
          <a:endParaRPr lang="en-US"/>
        </a:p>
      </dgm:t>
    </dgm:pt>
    <dgm:pt modelId="{BD574444-7B40-4BE1-B642-41C05F73F1EE}">
      <dgm:prSet/>
      <dgm:spPr/>
      <dgm:t>
        <a:bodyPr/>
        <a:lstStyle/>
        <a:p>
          <a:r>
            <a:rPr lang="en-US"/>
            <a:t>This is commonly seen between the use of substances and situational cues, also known as cue reactivity.</a:t>
          </a:r>
        </a:p>
      </dgm:t>
    </dgm:pt>
    <dgm:pt modelId="{61E42E00-88C5-4F94-BA8A-F96589307783}" type="parTrans" cxnId="{DC32542F-D0C6-4F57-8FB6-143384A240E3}">
      <dgm:prSet/>
      <dgm:spPr/>
      <dgm:t>
        <a:bodyPr/>
        <a:lstStyle/>
        <a:p>
          <a:endParaRPr lang="en-US"/>
        </a:p>
      </dgm:t>
    </dgm:pt>
    <dgm:pt modelId="{7F88B29D-CC61-4DEA-A90E-F15B971E1F01}" type="sibTrans" cxnId="{DC32542F-D0C6-4F57-8FB6-143384A240E3}">
      <dgm:prSet/>
      <dgm:spPr/>
      <dgm:t>
        <a:bodyPr/>
        <a:lstStyle/>
        <a:p>
          <a:endParaRPr lang="en-US"/>
        </a:p>
      </dgm:t>
    </dgm:pt>
    <dgm:pt modelId="{FCD24ADC-9069-46F8-8F69-AA51A5DA4E31}">
      <dgm:prSet/>
      <dgm:spPr/>
      <dgm:t>
        <a:bodyPr/>
        <a:lstStyle/>
        <a:p>
          <a:r>
            <a:rPr lang="en-US"/>
            <a:t>If a person takes a substance in the same place, or in the same scenario, when they do not take it, this triggers withdrawal effects.</a:t>
          </a:r>
        </a:p>
      </dgm:t>
    </dgm:pt>
    <dgm:pt modelId="{BE38C296-286F-4EBB-85E1-36A957FEBB24}" type="parTrans" cxnId="{90099136-0B46-4D6A-AEBA-FBAA1815F88B}">
      <dgm:prSet/>
      <dgm:spPr/>
      <dgm:t>
        <a:bodyPr/>
        <a:lstStyle/>
        <a:p>
          <a:endParaRPr lang="en-US"/>
        </a:p>
      </dgm:t>
    </dgm:pt>
    <dgm:pt modelId="{3F4A5948-E5C7-4FBB-8B29-BEA4194C991C}" type="sibTrans" cxnId="{90099136-0B46-4D6A-AEBA-FBAA1815F88B}">
      <dgm:prSet/>
      <dgm:spPr/>
      <dgm:t>
        <a:bodyPr/>
        <a:lstStyle/>
        <a:p>
          <a:endParaRPr lang="en-US"/>
        </a:p>
      </dgm:t>
    </dgm:pt>
    <dgm:pt modelId="{355E6341-FA75-4075-B867-96B0F5F2BB18}">
      <dgm:prSet/>
      <dgm:spPr/>
      <dgm:t>
        <a:bodyPr/>
        <a:lstStyle/>
        <a:p>
          <a:r>
            <a:rPr lang="en-US"/>
            <a:t>The scenario/location can trigger a powerful craving, frequently resulting in relapse.</a:t>
          </a:r>
        </a:p>
      </dgm:t>
    </dgm:pt>
    <dgm:pt modelId="{EB338888-BDC0-473C-97A9-8C42B5CF4920}" type="parTrans" cxnId="{37EB9DD4-4D19-425B-98F4-D894846F72DC}">
      <dgm:prSet/>
      <dgm:spPr/>
      <dgm:t>
        <a:bodyPr/>
        <a:lstStyle/>
        <a:p>
          <a:endParaRPr lang="en-US"/>
        </a:p>
      </dgm:t>
    </dgm:pt>
    <dgm:pt modelId="{949B5552-5422-45E5-8E42-4E6774D079B4}" type="sibTrans" cxnId="{37EB9DD4-4D19-425B-98F4-D894846F72DC}">
      <dgm:prSet/>
      <dgm:spPr/>
      <dgm:t>
        <a:bodyPr/>
        <a:lstStyle/>
        <a:p>
          <a:endParaRPr lang="en-US"/>
        </a:p>
      </dgm:t>
    </dgm:pt>
    <dgm:pt modelId="{DC68B203-9899-43F5-B2F1-BB70EF244991}">
      <dgm:prSet/>
      <dgm:spPr/>
      <dgm:t>
        <a:bodyPr/>
        <a:lstStyle/>
        <a:p>
          <a:r>
            <a:rPr lang="en-US"/>
            <a:t>(Tiffany, 1995)</a:t>
          </a:r>
        </a:p>
      </dgm:t>
    </dgm:pt>
    <dgm:pt modelId="{3573D98E-A65E-4A22-A11A-7D68CEC02DDC}" type="parTrans" cxnId="{A8B0C892-AEE7-4790-825F-FA253AB28E74}">
      <dgm:prSet/>
      <dgm:spPr/>
      <dgm:t>
        <a:bodyPr/>
        <a:lstStyle/>
        <a:p>
          <a:endParaRPr lang="en-US"/>
        </a:p>
      </dgm:t>
    </dgm:pt>
    <dgm:pt modelId="{92EBE3CD-96FC-4B76-98AE-29781CC0FC86}" type="sibTrans" cxnId="{A8B0C892-AEE7-4790-825F-FA253AB28E74}">
      <dgm:prSet/>
      <dgm:spPr/>
      <dgm:t>
        <a:bodyPr/>
        <a:lstStyle/>
        <a:p>
          <a:endParaRPr lang="en-US"/>
        </a:p>
      </dgm:t>
    </dgm:pt>
    <dgm:pt modelId="{8FC12E41-2983-4002-BC59-211646D7FF74}" type="pres">
      <dgm:prSet presAssocID="{89DF8F0C-E090-4685-A2BE-829A5F459A04}" presName="root" presStyleCnt="0">
        <dgm:presLayoutVars>
          <dgm:dir/>
          <dgm:resizeHandles val="exact"/>
        </dgm:presLayoutVars>
      </dgm:prSet>
      <dgm:spPr/>
    </dgm:pt>
    <dgm:pt modelId="{EBB56B16-A25C-40D7-BF42-E5841F0CA2D8}" type="pres">
      <dgm:prSet presAssocID="{BD574444-7B40-4BE1-B642-41C05F73F1EE}" presName="compNode" presStyleCnt="0"/>
      <dgm:spPr/>
    </dgm:pt>
    <dgm:pt modelId="{E8EB21E6-0DA8-486F-B101-7A70EFD84049}" type="pres">
      <dgm:prSet presAssocID="{BD574444-7B40-4BE1-B642-41C05F73F1EE}" presName="bgRect" presStyleLbl="bgShp" presStyleIdx="0" presStyleCnt="4"/>
      <dgm:spPr/>
    </dgm:pt>
    <dgm:pt modelId="{A5F11D17-72E8-4EBC-BAFF-F6A61C252AB0}" type="pres">
      <dgm:prSet presAssocID="{BD574444-7B40-4BE1-B642-41C05F73F1E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cientist"/>
        </a:ext>
      </dgm:extLst>
    </dgm:pt>
    <dgm:pt modelId="{A3898A59-1777-48E1-890D-80F329C54DE9}" type="pres">
      <dgm:prSet presAssocID="{BD574444-7B40-4BE1-B642-41C05F73F1EE}" presName="spaceRect" presStyleCnt="0"/>
      <dgm:spPr/>
    </dgm:pt>
    <dgm:pt modelId="{EC6CCEF1-8269-4C17-A5E7-6BA712BFED19}" type="pres">
      <dgm:prSet presAssocID="{BD574444-7B40-4BE1-B642-41C05F73F1EE}" presName="parTx" presStyleLbl="revTx" presStyleIdx="0" presStyleCnt="4">
        <dgm:presLayoutVars>
          <dgm:chMax val="0"/>
          <dgm:chPref val="0"/>
        </dgm:presLayoutVars>
      </dgm:prSet>
      <dgm:spPr/>
    </dgm:pt>
    <dgm:pt modelId="{61AB6A19-4364-4933-9A67-2B17F7D1C9D2}" type="pres">
      <dgm:prSet presAssocID="{7F88B29D-CC61-4DEA-A90E-F15B971E1F01}" presName="sibTrans" presStyleCnt="0"/>
      <dgm:spPr/>
    </dgm:pt>
    <dgm:pt modelId="{D64C0482-1A71-46CF-922E-6BC81D88648C}" type="pres">
      <dgm:prSet presAssocID="{FCD24ADC-9069-46F8-8F69-AA51A5DA4E31}" presName="compNode" presStyleCnt="0"/>
      <dgm:spPr/>
    </dgm:pt>
    <dgm:pt modelId="{A91F79ED-E70D-4613-B18A-4769C36E4C02}" type="pres">
      <dgm:prSet presAssocID="{FCD24ADC-9069-46F8-8F69-AA51A5DA4E31}" presName="bgRect" presStyleLbl="bgShp" presStyleIdx="1" presStyleCnt="4"/>
      <dgm:spPr/>
    </dgm:pt>
    <dgm:pt modelId="{C3A85F5E-D8A0-4F93-9005-E87DBFCE3824}" type="pres">
      <dgm:prSet presAssocID="{FCD24ADC-9069-46F8-8F69-AA51A5DA4E3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nger"/>
        </a:ext>
      </dgm:extLst>
    </dgm:pt>
    <dgm:pt modelId="{FD2F3A87-EBD7-42C6-8EEA-77F0D1BD7CB7}" type="pres">
      <dgm:prSet presAssocID="{FCD24ADC-9069-46F8-8F69-AA51A5DA4E31}" presName="spaceRect" presStyleCnt="0"/>
      <dgm:spPr/>
    </dgm:pt>
    <dgm:pt modelId="{7C9A97AD-6216-4408-92AD-85802CAC4A68}" type="pres">
      <dgm:prSet presAssocID="{FCD24ADC-9069-46F8-8F69-AA51A5DA4E31}" presName="parTx" presStyleLbl="revTx" presStyleIdx="1" presStyleCnt="4">
        <dgm:presLayoutVars>
          <dgm:chMax val="0"/>
          <dgm:chPref val="0"/>
        </dgm:presLayoutVars>
      </dgm:prSet>
      <dgm:spPr/>
    </dgm:pt>
    <dgm:pt modelId="{2F460E9C-0D4C-4579-BD26-0F8A8E12F7B3}" type="pres">
      <dgm:prSet presAssocID="{3F4A5948-E5C7-4FBB-8B29-BEA4194C991C}" presName="sibTrans" presStyleCnt="0"/>
      <dgm:spPr/>
    </dgm:pt>
    <dgm:pt modelId="{796BAD1E-E840-4090-8477-8CFE494EB289}" type="pres">
      <dgm:prSet presAssocID="{355E6341-FA75-4075-B867-96B0F5F2BB18}" presName="compNode" presStyleCnt="0"/>
      <dgm:spPr/>
    </dgm:pt>
    <dgm:pt modelId="{31D6C8A7-1A3B-41CF-B159-9A64833DBB5E}" type="pres">
      <dgm:prSet presAssocID="{355E6341-FA75-4075-B867-96B0F5F2BB18}" presName="bgRect" presStyleLbl="bgShp" presStyleIdx="2" presStyleCnt="4"/>
      <dgm:spPr/>
    </dgm:pt>
    <dgm:pt modelId="{CA1B38D7-0A90-41F3-97E0-F99DEE87F8ED}" type="pres">
      <dgm:prSet presAssocID="{355E6341-FA75-4075-B867-96B0F5F2BB1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isconnected"/>
        </a:ext>
      </dgm:extLst>
    </dgm:pt>
    <dgm:pt modelId="{8B44E7C4-6AEE-407A-97C7-8E8D37DF6C83}" type="pres">
      <dgm:prSet presAssocID="{355E6341-FA75-4075-B867-96B0F5F2BB18}" presName="spaceRect" presStyleCnt="0"/>
      <dgm:spPr/>
    </dgm:pt>
    <dgm:pt modelId="{6F07FD44-0EBB-48C3-9F5B-A2ED253CAD72}" type="pres">
      <dgm:prSet presAssocID="{355E6341-FA75-4075-B867-96B0F5F2BB18}" presName="parTx" presStyleLbl="revTx" presStyleIdx="2" presStyleCnt="4">
        <dgm:presLayoutVars>
          <dgm:chMax val="0"/>
          <dgm:chPref val="0"/>
        </dgm:presLayoutVars>
      </dgm:prSet>
      <dgm:spPr/>
    </dgm:pt>
    <dgm:pt modelId="{1E468AFB-F59D-4350-AADB-7713CF28DA29}" type="pres">
      <dgm:prSet presAssocID="{949B5552-5422-45E5-8E42-4E6774D079B4}" presName="sibTrans" presStyleCnt="0"/>
      <dgm:spPr/>
    </dgm:pt>
    <dgm:pt modelId="{DBDA2A3B-BBF3-4AA1-B023-9B1A90AA5046}" type="pres">
      <dgm:prSet presAssocID="{DC68B203-9899-43F5-B2F1-BB70EF244991}" presName="compNode" presStyleCnt="0"/>
      <dgm:spPr/>
    </dgm:pt>
    <dgm:pt modelId="{1CC8331D-3740-4297-8010-2EC252F879D1}" type="pres">
      <dgm:prSet presAssocID="{DC68B203-9899-43F5-B2F1-BB70EF244991}" presName="bgRect" presStyleLbl="bgShp" presStyleIdx="3" presStyleCnt="4"/>
      <dgm:spPr/>
    </dgm:pt>
    <dgm:pt modelId="{CF3E7F4C-C92B-4B4F-84E6-1BBC675C951B}" type="pres">
      <dgm:prSet presAssocID="{DC68B203-9899-43F5-B2F1-BB70EF24499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attle"/>
        </a:ext>
      </dgm:extLst>
    </dgm:pt>
    <dgm:pt modelId="{C8AB0955-C159-4C6A-B4B2-847DD010157F}" type="pres">
      <dgm:prSet presAssocID="{DC68B203-9899-43F5-B2F1-BB70EF244991}" presName="spaceRect" presStyleCnt="0"/>
      <dgm:spPr/>
    </dgm:pt>
    <dgm:pt modelId="{7F490E85-0597-4EB7-A614-5EC02A9A576E}" type="pres">
      <dgm:prSet presAssocID="{DC68B203-9899-43F5-B2F1-BB70EF244991}" presName="parTx" presStyleLbl="revTx" presStyleIdx="3" presStyleCnt="4">
        <dgm:presLayoutVars>
          <dgm:chMax val="0"/>
          <dgm:chPref val="0"/>
        </dgm:presLayoutVars>
      </dgm:prSet>
      <dgm:spPr/>
    </dgm:pt>
  </dgm:ptLst>
  <dgm:cxnLst>
    <dgm:cxn modelId="{9FBA4406-3477-4971-BB9F-A008DE234247}" type="presOf" srcId="{355E6341-FA75-4075-B867-96B0F5F2BB18}" destId="{6F07FD44-0EBB-48C3-9F5B-A2ED253CAD72}" srcOrd="0" destOrd="0" presId="urn:microsoft.com/office/officeart/2018/2/layout/IconVerticalSolidList"/>
    <dgm:cxn modelId="{2E96BD14-AA8B-4253-B2E3-BCEA812FD2AE}" type="presOf" srcId="{FCD24ADC-9069-46F8-8F69-AA51A5DA4E31}" destId="{7C9A97AD-6216-4408-92AD-85802CAC4A68}" srcOrd="0" destOrd="0" presId="urn:microsoft.com/office/officeart/2018/2/layout/IconVerticalSolidList"/>
    <dgm:cxn modelId="{68CCA41A-3C58-4C36-8DF9-5F32D320F36D}" type="presOf" srcId="{DC68B203-9899-43F5-B2F1-BB70EF244991}" destId="{7F490E85-0597-4EB7-A614-5EC02A9A576E}" srcOrd="0" destOrd="0" presId="urn:microsoft.com/office/officeart/2018/2/layout/IconVerticalSolidList"/>
    <dgm:cxn modelId="{DC32542F-D0C6-4F57-8FB6-143384A240E3}" srcId="{89DF8F0C-E090-4685-A2BE-829A5F459A04}" destId="{BD574444-7B40-4BE1-B642-41C05F73F1EE}" srcOrd="0" destOrd="0" parTransId="{61E42E00-88C5-4F94-BA8A-F96589307783}" sibTransId="{7F88B29D-CC61-4DEA-A90E-F15B971E1F01}"/>
    <dgm:cxn modelId="{90099136-0B46-4D6A-AEBA-FBAA1815F88B}" srcId="{89DF8F0C-E090-4685-A2BE-829A5F459A04}" destId="{FCD24ADC-9069-46F8-8F69-AA51A5DA4E31}" srcOrd="1" destOrd="0" parTransId="{BE38C296-286F-4EBB-85E1-36A957FEBB24}" sibTransId="{3F4A5948-E5C7-4FBB-8B29-BEA4194C991C}"/>
    <dgm:cxn modelId="{A8B0C892-AEE7-4790-825F-FA253AB28E74}" srcId="{89DF8F0C-E090-4685-A2BE-829A5F459A04}" destId="{DC68B203-9899-43F5-B2F1-BB70EF244991}" srcOrd="3" destOrd="0" parTransId="{3573D98E-A65E-4A22-A11A-7D68CEC02DDC}" sibTransId="{92EBE3CD-96FC-4B76-98AE-29781CC0FC86}"/>
    <dgm:cxn modelId="{37EB9DD4-4D19-425B-98F4-D894846F72DC}" srcId="{89DF8F0C-E090-4685-A2BE-829A5F459A04}" destId="{355E6341-FA75-4075-B867-96B0F5F2BB18}" srcOrd="2" destOrd="0" parTransId="{EB338888-BDC0-473C-97A9-8C42B5CF4920}" sibTransId="{949B5552-5422-45E5-8E42-4E6774D079B4}"/>
    <dgm:cxn modelId="{9C37BCE2-8677-479A-951F-A8121951DEF7}" type="presOf" srcId="{89DF8F0C-E090-4685-A2BE-829A5F459A04}" destId="{8FC12E41-2983-4002-BC59-211646D7FF74}" srcOrd="0" destOrd="0" presId="urn:microsoft.com/office/officeart/2018/2/layout/IconVerticalSolidList"/>
    <dgm:cxn modelId="{CCF705EA-172E-4EDB-A5CD-5C49C2A9E821}" type="presOf" srcId="{BD574444-7B40-4BE1-B642-41C05F73F1EE}" destId="{EC6CCEF1-8269-4C17-A5E7-6BA712BFED19}" srcOrd="0" destOrd="0" presId="urn:microsoft.com/office/officeart/2018/2/layout/IconVerticalSolidList"/>
    <dgm:cxn modelId="{F934D36B-A231-432E-AAEB-727E30861E34}" type="presParOf" srcId="{8FC12E41-2983-4002-BC59-211646D7FF74}" destId="{EBB56B16-A25C-40D7-BF42-E5841F0CA2D8}" srcOrd="0" destOrd="0" presId="urn:microsoft.com/office/officeart/2018/2/layout/IconVerticalSolidList"/>
    <dgm:cxn modelId="{762A09EE-D535-4546-9736-1893F1C7A24D}" type="presParOf" srcId="{EBB56B16-A25C-40D7-BF42-E5841F0CA2D8}" destId="{E8EB21E6-0DA8-486F-B101-7A70EFD84049}" srcOrd="0" destOrd="0" presId="urn:microsoft.com/office/officeart/2018/2/layout/IconVerticalSolidList"/>
    <dgm:cxn modelId="{50BD893A-FC28-49EA-B60B-02DB355E86E4}" type="presParOf" srcId="{EBB56B16-A25C-40D7-BF42-E5841F0CA2D8}" destId="{A5F11D17-72E8-4EBC-BAFF-F6A61C252AB0}" srcOrd="1" destOrd="0" presId="urn:microsoft.com/office/officeart/2018/2/layout/IconVerticalSolidList"/>
    <dgm:cxn modelId="{21D1C094-9E8B-4B2E-8CE9-814F6BFCF6A7}" type="presParOf" srcId="{EBB56B16-A25C-40D7-BF42-E5841F0CA2D8}" destId="{A3898A59-1777-48E1-890D-80F329C54DE9}" srcOrd="2" destOrd="0" presId="urn:microsoft.com/office/officeart/2018/2/layout/IconVerticalSolidList"/>
    <dgm:cxn modelId="{F49ECDA2-494F-46BE-A497-32D4D1AE38C3}" type="presParOf" srcId="{EBB56B16-A25C-40D7-BF42-E5841F0CA2D8}" destId="{EC6CCEF1-8269-4C17-A5E7-6BA712BFED19}" srcOrd="3" destOrd="0" presId="urn:microsoft.com/office/officeart/2018/2/layout/IconVerticalSolidList"/>
    <dgm:cxn modelId="{552AE2F1-95C2-40E4-9951-064514915BED}" type="presParOf" srcId="{8FC12E41-2983-4002-BC59-211646D7FF74}" destId="{61AB6A19-4364-4933-9A67-2B17F7D1C9D2}" srcOrd="1" destOrd="0" presId="urn:microsoft.com/office/officeart/2018/2/layout/IconVerticalSolidList"/>
    <dgm:cxn modelId="{76EC654A-8252-4AF7-8BEC-2D31EDE8584A}" type="presParOf" srcId="{8FC12E41-2983-4002-BC59-211646D7FF74}" destId="{D64C0482-1A71-46CF-922E-6BC81D88648C}" srcOrd="2" destOrd="0" presId="urn:microsoft.com/office/officeart/2018/2/layout/IconVerticalSolidList"/>
    <dgm:cxn modelId="{4F674F37-27E7-4F64-A08F-5F1D94FA014F}" type="presParOf" srcId="{D64C0482-1A71-46CF-922E-6BC81D88648C}" destId="{A91F79ED-E70D-4613-B18A-4769C36E4C02}" srcOrd="0" destOrd="0" presId="urn:microsoft.com/office/officeart/2018/2/layout/IconVerticalSolidList"/>
    <dgm:cxn modelId="{F07A7AE4-D826-4ABD-8C4B-AD382D84CA35}" type="presParOf" srcId="{D64C0482-1A71-46CF-922E-6BC81D88648C}" destId="{C3A85F5E-D8A0-4F93-9005-E87DBFCE3824}" srcOrd="1" destOrd="0" presId="urn:microsoft.com/office/officeart/2018/2/layout/IconVerticalSolidList"/>
    <dgm:cxn modelId="{B20C7AF0-9BD6-41E8-A51C-8223D17040FC}" type="presParOf" srcId="{D64C0482-1A71-46CF-922E-6BC81D88648C}" destId="{FD2F3A87-EBD7-42C6-8EEA-77F0D1BD7CB7}" srcOrd="2" destOrd="0" presId="urn:microsoft.com/office/officeart/2018/2/layout/IconVerticalSolidList"/>
    <dgm:cxn modelId="{36F5128C-EDEE-40B2-A6A9-B69E03E2E9FA}" type="presParOf" srcId="{D64C0482-1A71-46CF-922E-6BC81D88648C}" destId="{7C9A97AD-6216-4408-92AD-85802CAC4A68}" srcOrd="3" destOrd="0" presId="urn:microsoft.com/office/officeart/2018/2/layout/IconVerticalSolidList"/>
    <dgm:cxn modelId="{6F5F1176-0B60-4116-ACBA-A6A4AA90D71D}" type="presParOf" srcId="{8FC12E41-2983-4002-BC59-211646D7FF74}" destId="{2F460E9C-0D4C-4579-BD26-0F8A8E12F7B3}" srcOrd="3" destOrd="0" presId="urn:microsoft.com/office/officeart/2018/2/layout/IconVerticalSolidList"/>
    <dgm:cxn modelId="{0514D9A7-7361-43B6-886F-725DA1241671}" type="presParOf" srcId="{8FC12E41-2983-4002-BC59-211646D7FF74}" destId="{796BAD1E-E840-4090-8477-8CFE494EB289}" srcOrd="4" destOrd="0" presId="urn:microsoft.com/office/officeart/2018/2/layout/IconVerticalSolidList"/>
    <dgm:cxn modelId="{3BD50A9A-C48A-4651-BEDA-647DA1665C5A}" type="presParOf" srcId="{796BAD1E-E840-4090-8477-8CFE494EB289}" destId="{31D6C8A7-1A3B-41CF-B159-9A64833DBB5E}" srcOrd="0" destOrd="0" presId="urn:microsoft.com/office/officeart/2018/2/layout/IconVerticalSolidList"/>
    <dgm:cxn modelId="{747E31C2-95CA-4764-8AF8-A155DC5521FF}" type="presParOf" srcId="{796BAD1E-E840-4090-8477-8CFE494EB289}" destId="{CA1B38D7-0A90-41F3-97E0-F99DEE87F8ED}" srcOrd="1" destOrd="0" presId="urn:microsoft.com/office/officeart/2018/2/layout/IconVerticalSolidList"/>
    <dgm:cxn modelId="{F98E927C-F968-4C97-B3C2-7FBEC28D4E3B}" type="presParOf" srcId="{796BAD1E-E840-4090-8477-8CFE494EB289}" destId="{8B44E7C4-6AEE-407A-97C7-8E8D37DF6C83}" srcOrd="2" destOrd="0" presId="urn:microsoft.com/office/officeart/2018/2/layout/IconVerticalSolidList"/>
    <dgm:cxn modelId="{46A1E614-2C5F-461D-A406-C98848C14126}" type="presParOf" srcId="{796BAD1E-E840-4090-8477-8CFE494EB289}" destId="{6F07FD44-0EBB-48C3-9F5B-A2ED253CAD72}" srcOrd="3" destOrd="0" presId="urn:microsoft.com/office/officeart/2018/2/layout/IconVerticalSolidList"/>
    <dgm:cxn modelId="{81A018EB-C122-4477-8A50-EC12583C5E55}" type="presParOf" srcId="{8FC12E41-2983-4002-BC59-211646D7FF74}" destId="{1E468AFB-F59D-4350-AADB-7713CF28DA29}" srcOrd="5" destOrd="0" presId="urn:microsoft.com/office/officeart/2018/2/layout/IconVerticalSolidList"/>
    <dgm:cxn modelId="{0A9BE0FA-BB74-46FA-BDAA-AF68FCCD6A87}" type="presParOf" srcId="{8FC12E41-2983-4002-BC59-211646D7FF74}" destId="{DBDA2A3B-BBF3-4AA1-B023-9B1A90AA5046}" srcOrd="6" destOrd="0" presId="urn:microsoft.com/office/officeart/2018/2/layout/IconVerticalSolidList"/>
    <dgm:cxn modelId="{6FBB6903-E836-42B7-A748-FADD0BF2C821}" type="presParOf" srcId="{DBDA2A3B-BBF3-4AA1-B023-9B1A90AA5046}" destId="{1CC8331D-3740-4297-8010-2EC252F879D1}" srcOrd="0" destOrd="0" presId="urn:microsoft.com/office/officeart/2018/2/layout/IconVerticalSolidList"/>
    <dgm:cxn modelId="{9B099619-813C-4240-91DB-E1956E068D4F}" type="presParOf" srcId="{DBDA2A3B-BBF3-4AA1-B023-9B1A90AA5046}" destId="{CF3E7F4C-C92B-4B4F-84E6-1BBC675C951B}" srcOrd="1" destOrd="0" presId="urn:microsoft.com/office/officeart/2018/2/layout/IconVerticalSolidList"/>
    <dgm:cxn modelId="{74CA2DDE-B55B-4FF2-931B-5345B899DC93}" type="presParOf" srcId="{DBDA2A3B-BBF3-4AA1-B023-9B1A90AA5046}" destId="{C8AB0955-C159-4C6A-B4B2-847DD010157F}" srcOrd="2" destOrd="0" presId="urn:microsoft.com/office/officeart/2018/2/layout/IconVerticalSolidList"/>
    <dgm:cxn modelId="{9156A96C-6F8A-4626-A0FA-9BCB18A8BB41}" type="presParOf" srcId="{DBDA2A3B-BBF3-4AA1-B023-9B1A90AA5046}" destId="{7F490E85-0597-4EB7-A614-5EC02A9A576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42AC07D-6A4A-47E5-A331-A9E7AE68D190}" type="doc">
      <dgm:prSet loTypeId="urn:microsoft.com/office/officeart/2018/2/layout/IconVerticalSolidList" loCatId="icon" qsTypeId="urn:microsoft.com/office/officeart/2005/8/quickstyle/simple1#9" qsCatId="simple" csTypeId="urn:microsoft.com/office/officeart/2018/5/colors/Iconchunking_neutralicontext_colorful1" csCatId="colorful" phldr="1"/>
      <dgm:spPr/>
      <dgm:t>
        <a:bodyPr/>
        <a:lstStyle/>
        <a:p>
          <a:endParaRPr lang="en-US"/>
        </a:p>
      </dgm:t>
    </dgm:pt>
    <dgm:pt modelId="{ADFE5446-62ED-4032-87AC-B052E97F94ED}">
      <dgm:prSet/>
      <dgm:spPr/>
      <dgm:t>
        <a:bodyPr/>
        <a:lstStyle/>
        <a:p>
          <a:r>
            <a:rPr lang="en-US"/>
            <a:t>This is sometimes called instrumental conditioning. </a:t>
          </a:r>
        </a:p>
      </dgm:t>
    </dgm:pt>
    <dgm:pt modelId="{3A6043E9-5A53-4CEC-A7D4-F7AA7F93B26E}" type="parTrans" cxnId="{992133CF-CEEA-4F19-BE08-20C58DA432FF}">
      <dgm:prSet/>
      <dgm:spPr/>
      <dgm:t>
        <a:bodyPr/>
        <a:lstStyle/>
        <a:p>
          <a:endParaRPr lang="en-US"/>
        </a:p>
      </dgm:t>
    </dgm:pt>
    <dgm:pt modelId="{07A32CD1-073E-4922-AD6F-96CB89362187}" type="sibTrans" cxnId="{992133CF-CEEA-4F19-BE08-20C58DA432FF}">
      <dgm:prSet/>
      <dgm:spPr/>
      <dgm:t>
        <a:bodyPr/>
        <a:lstStyle/>
        <a:p>
          <a:endParaRPr lang="en-US"/>
        </a:p>
      </dgm:t>
    </dgm:pt>
    <dgm:pt modelId="{29D0E9B9-B7BF-46C9-B09B-7DB0C2CFFB4F}">
      <dgm:prSet/>
      <dgm:spPr/>
      <dgm:t>
        <a:bodyPr/>
        <a:lstStyle/>
        <a:p>
          <a:r>
            <a:rPr lang="en-US"/>
            <a:t>It is a method of learning through reinforcement.</a:t>
          </a:r>
        </a:p>
      </dgm:t>
    </dgm:pt>
    <dgm:pt modelId="{CD68DF4B-7554-4CBD-ACAA-01C637197117}" type="parTrans" cxnId="{2A5732D8-F460-42AE-BAEA-DB8BF9A2316E}">
      <dgm:prSet/>
      <dgm:spPr/>
      <dgm:t>
        <a:bodyPr/>
        <a:lstStyle/>
        <a:p>
          <a:endParaRPr lang="en-US"/>
        </a:p>
      </dgm:t>
    </dgm:pt>
    <dgm:pt modelId="{9E6D6712-03B1-4D47-AD76-5220B7DA9036}" type="sibTrans" cxnId="{2A5732D8-F460-42AE-BAEA-DB8BF9A2316E}">
      <dgm:prSet/>
      <dgm:spPr/>
      <dgm:t>
        <a:bodyPr/>
        <a:lstStyle/>
        <a:p>
          <a:endParaRPr lang="en-US"/>
        </a:p>
      </dgm:t>
    </dgm:pt>
    <dgm:pt modelId="{C9B1034C-FC37-4848-8969-06001F66FC95}">
      <dgm:prSet/>
      <dgm:spPr/>
      <dgm:t>
        <a:bodyPr/>
        <a:lstStyle/>
        <a:p>
          <a:r>
            <a:rPr lang="en-US"/>
            <a:t>After John Watson left psychology in the 1920's, other behaviourists took the reins and became prominent.</a:t>
          </a:r>
        </a:p>
      </dgm:t>
    </dgm:pt>
    <dgm:pt modelId="{AFD632C2-7F05-4E59-A181-7189A994599D}" type="parTrans" cxnId="{9123AA8F-EFCD-404B-ADEE-781C6374C65D}">
      <dgm:prSet/>
      <dgm:spPr/>
      <dgm:t>
        <a:bodyPr/>
        <a:lstStyle/>
        <a:p>
          <a:endParaRPr lang="en-US"/>
        </a:p>
      </dgm:t>
    </dgm:pt>
    <dgm:pt modelId="{4752E8A1-D003-4397-B53C-8F9F8DFDEFF9}" type="sibTrans" cxnId="{9123AA8F-EFCD-404B-ADEE-781C6374C65D}">
      <dgm:prSet/>
      <dgm:spPr/>
      <dgm:t>
        <a:bodyPr/>
        <a:lstStyle/>
        <a:p>
          <a:endParaRPr lang="en-US"/>
        </a:p>
      </dgm:t>
    </dgm:pt>
    <dgm:pt modelId="{B15FEEE2-A375-4715-845B-6AF1FA94A040}">
      <dgm:prSet/>
      <dgm:spPr/>
      <dgm:t>
        <a:bodyPr/>
        <a:lstStyle/>
        <a:p>
          <a:r>
            <a:rPr lang="en-US"/>
            <a:t>B.F. Skinner was one of these psychologists, believing that we have a 'mind', but it was more productive to study observable behaviour instead.</a:t>
          </a:r>
        </a:p>
      </dgm:t>
    </dgm:pt>
    <dgm:pt modelId="{4E31729A-0C51-4D9F-A9F0-6F37992BC57B}" type="parTrans" cxnId="{28899790-4B79-4F74-9DDF-4AC2AA394BE5}">
      <dgm:prSet/>
      <dgm:spPr/>
      <dgm:t>
        <a:bodyPr/>
        <a:lstStyle/>
        <a:p>
          <a:endParaRPr lang="en-US"/>
        </a:p>
      </dgm:t>
    </dgm:pt>
    <dgm:pt modelId="{15B03EC9-A7B4-4549-BC4D-BDA536CD541B}" type="sibTrans" cxnId="{28899790-4B79-4F74-9DDF-4AC2AA394BE5}">
      <dgm:prSet/>
      <dgm:spPr/>
      <dgm:t>
        <a:bodyPr/>
        <a:lstStyle/>
        <a:p>
          <a:endParaRPr lang="en-US"/>
        </a:p>
      </dgm:t>
    </dgm:pt>
    <dgm:pt modelId="{7EBCEFC5-FF08-43C6-9B6E-E56CA8ABE2DF}" type="pres">
      <dgm:prSet presAssocID="{842AC07D-6A4A-47E5-A331-A9E7AE68D190}" presName="root" presStyleCnt="0">
        <dgm:presLayoutVars>
          <dgm:dir/>
          <dgm:resizeHandles val="exact"/>
        </dgm:presLayoutVars>
      </dgm:prSet>
      <dgm:spPr/>
    </dgm:pt>
    <dgm:pt modelId="{D23B18FB-A3E3-4F5A-AE8C-91361770F364}" type="pres">
      <dgm:prSet presAssocID="{ADFE5446-62ED-4032-87AC-B052E97F94ED}" presName="compNode" presStyleCnt="0"/>
      <dgm:spPr/>
    </dgm:pt>
    <dgm:pt modelId="{723D36EC-016B-4E43-BB08-72B3DD734E61}" type="pres">
      <dgm:prSet presAssocID="{ADFE5446-62ED-4032-87AC-B052E97F94ED}" presName="bgRect" presStyleLbl="bgShp" presStyleIdx="0" presStyleCnt="4"/>
      <dgm:spPr/>
    </dgm:pt>
    <dgm:pt modelId="{BCC40A0A-489C-4CCE-866C-E1CC6536ECC4}" type="pres">
      <dgm:prSet presAssocID="{ADFE5446-62ED-4032-87AC-B052E97F94E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g"/>
        </a:ext>
      </dgm:extLst>
    </dgm:pt>
    <dgm:pt modelId="{A6A460BA-A5A6-4EFA-824E-3EB9C2877956}" type="pres">
      <dgm:prSet presAssocID="{ADFE5446-62ED-4032-87AC-B052E97F94ED}" presName="spaceRect" presStyleCnt="0"/>
      <dgm:spPr/>
    </dgm:pt>
    <dgm:pt modelId="{F9CC7137-6BC2-44AE-A4FE-B5FF545B5A9D}" type="pres">
      <dgm:prSet presAssocID="{ADFE5446-62ED-4032-87AC-B052E97F94ED}" presName="parTx" presStyleLbl="revTx" presStyleIdx="0" presStyleCnt="4">
        <dgm:presLayoutVars>
          <dgm:chMax val="0"/>
          <dgm:chPref val="0"/>
        </dgm:presLayoutVars>
      </dgm:prSet>
      <dgm:spPr/>
    </dgm:pt>
    <dgm:pt modelId="{75268377-C5FC-425D-81D5-F4450683924A}" type="pres">
      <dgm:prSet presAssocID="{07A32CD1-073E-4922-AD6F-96CB89362187}" presName="sibTrans" presStyleCnt="0"/>
      <dgm:spPr/>
    </dgm:pt>
    <dgm:pt modelId="{74148DC0-DB74-492C-91A4-E6785FC09608}" type="pres">
      <dgm:prSet presAssocID="{29D0E9B9-B7BF-46C9-B09B-7DB0C2CFFB4F}" presName="compNode" presStyleCnt="0"/>
      <dgm:spPr/>
    </dgm:pt>
    <dgm:pt modelId="{67CD85B4-C0FF-4AA2-97D4-441EA2A84AA7}" type="pres">
      <dgm:prSet presAssocID="{29D0E9B9-B7BF-46C9-B09B-7DB0C2CFFB4F}" presName="bgRect" presStyleLbl="bgShp" presStyleIdx="1" presStyleCnt="4"/>
      <dgm:spPr/>
    </dgm:pt>
    <dgm:pt modelId="{D67C9328-61DC-4E49-8BE1-F6671008F7CF}" type="pres">
      <dgm:prSet presAssocID="{29D0E9B9-B7BF-46C9-B09B-7DB0C2CFFB4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94E9D161-B7F3-46CA-9556-B7942CA748B2}" type="pres">
      <dgm:prSet presAssocID="{29D0E9B9-B7BF-46C9-B09B-7DB0C2CFFB4F}" presName="spaceRect" presStyleCnt="0"/>
      <dgm:spPr/>
    </dgm:pt>
    <dgm:pt modelId="{3F15D24E-BE4A-4123-A4D2-4EC93F6F9AC6}" type="pres">
      <dgm:prSet presAssocID="{29D0E9B9-B7BF-46C9-B09B-7DB0C2CFFB4F}" presName="parTx" presStyleLbl="revTx" presStyleIdx="1" presStyleCnt="4">
        <dgm:presLayoutVars>
          <dgm:chMax val="0"/>
          <dgm:chPref val="0"/>
        </dgm:presLayoutVars>
      </dgm:prSet>
      <dgm:spPr/>
    </dgm:pt>
    <dgm:pt modelId="{77A3118E-6183-4025-BD76-EF1662C5F1CB}" type="pres">
      <dgm:prSet presAssocID="{9E6D6712-03B1-4D47-AD76-5220B7DA9036}" presName="sibTrans" presStyleCnt="0"/>
      <dgm:spPr/>
    </dgm:pt>
    <dgm:pt modelId="{0F94AE63-B587-46B3-8761-E7D546DC5AEA}" type="pres">
      <dgm:prSet presAssocID="{C9B1034C-FC37-4848-8969-06001F66FC95}" presName="compNode" presStyleCnt="0"/>
      <dgm:spPr/>
    </dgm:pt>
    <dgm:pt modelId="{A358173D-9456-4E2F-BCF5-A98DAD04FF2D}" type="pres">
      <dgm:prSet presAssocID="{C9B1034C-FC37-4848-8969-06001F66FC95}" presName="bgRect" presStyleLbl="bgShp" presStyleIdx="2" presStyleCnt="4"/>
      <dgm:spPr/>
    </dgm:pt>
    <dgm:pt modelId="{F9F88C05-85F1-42A1-B867-A269460618B6}" type="pres">
      <dgm:prSet presAssocID="{C9B1034C-FC37-4848-8969-06001F66FC9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iploma Roll"/>
        </a:ext>
      </dgm:extLst>
    </dgm:pt>
    <dgm:pt modelId="{61E75DD1-309A-45A8-88AB-DC651795F32E}" type="pres">
      <dgm:prSet presAssocID="{C9B1034C-FC37-4848-8969-06001F66FC95}" presName="spaceRect" presStyleCnt="0"/>
      <dgm:spPr/>
    </dgm:pt>
    <dgm:pt modelId="{AF778F46-64F6-4094-A98F-BA98DEAC79F5}" type="pres">
      <dgm:prSet presAssocID="{C9B1034C-FC37-4848-8969-06001F66FC95}" presName="parTx" presStyleLbl="revTx" presStyleIdx="2" presStyleCnt="4">
        <dgm:presLayoutVars>
          <dgm:chMax val="0"/>
          <dgm:chPref val="0"/>
        </dgm:presLayoutVars>
      </dgm:prSet>
      <dgm:spPr/>
    </dgm:pt>
    <dgm:pt modelId="{59012D62-9BC7-4E3C-815A-C4C290B422BA}" type="pres">
      <dgm:prSet presAssocID="{4752E8A1-D003-4397-B53C-8F9F8DFDEFF9}" presName="sibTrans" presStyleCnt="0"/>
      <dgm:spPr/>
    </dgm:pt>
    <dgm:pt modelId="{71A2B6DB-C4A5-4C28-90BE-2D439C47171D}" type="pres">
      <dgm:prSet presAssocID="{B15FEEE2-A375-4715-845B-6AF1FA94A040}" presName="compNode" presStyleCnt="0"/>
      <dgm:spPr/>
    </dgm:pt>
    <dgm:pt modelId="{B6C07654-0424-4D42-8E1F-650E9F7C75D7}" type="pres">
      <dgm:prSet presAssocID="{B15FEEE2-A375-4715-845B-6AF1FA94A040}" presName="bgRect" presStyleLbl="bgShp" presStyleIdx="3" presStyleCnt="4"/>
      <dgm:spPr/>
    </dgm:pt>
    <dgm:pt modelId="{55994DAB-FCAF-441F-8309-873E15F9B034}" type="pres">
      <dgm:prSet presAssocID="{B15FEEE2-A375-4715-845B-6AF1FA94A04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067F3E49-BC2C-4B54-B970-A8032BC47BDD}" type="pres">
      <dgm:prSet presAssocID="{B15FEEE2-A375-4715-845B-6AF1FA94A040}" presName="spaceRect" presStyleCnt="0"/>
      <dgm:spPr/>
    </dgm:pt>
    <dgm:pt modelId="{7D584568-8AF4-401E-9173-260D9F04A030}" type="pres">
      <dgm:prSet presAssocID="{B15FEEE2-A375-4715-845B-6AF1FA94A040}" presName="parTx" presStyleLbl="revTx" presStyleIdx="3" presStyleCnt="4">
        <dgm:presLayoutVars>
          <dgm:chMax val="0"/>
          <dgm:chPref val="0"/>
        </dgm:presLayoutVars>
      </dgm:prSet>
      <dgm:spPr/>
    </dgm:pt>
  </dgm:ptLst>
  <dgm:cxnLst>
    <dgm:cxn modelId="{B43B0952-EA84-4B5A-9B01-A68F0DE14AFA}" type="presOf" srcId="{B15FEEE2-A375-4715-845B-6AF1FA94A040}" destId="{7D584568-8AF4-401E-9173-260D9F04A030}" srcOrd="0" destOrd="0" presId="urn:microsoft.com/office/officeart/2018/2/layout/IconVerticalSolidList"/>
    <dgm:cxn modelId="{BCDA9C76-8545-4AC8-B5CC-128A6D6F4A78}" type="presOf" srcId="{29D0E9B9-B7BF-46C9-B09B-7DB0C2CFFB4F}" destId="{3F15D24E-BE4A-4123-A4D2-4EC93F6F9AC6}" srcOrd="0" destOrd="0" presId="urn:microsoft.com/office/officeart/2018/2/layout/IconVerticalSolidList"/>
    <dgm:cxn modelId="{A4A81C86-F782-4858-8F5C-BCC6A92E9AF1}" type="presOf" srcId="{ADFE5446-62ED-4032-87AC-B052E97F94ED}" destId="{F9CC7137-6BC2-44AE-A4FE-B5FF545B5A9D}" srcOrd="0" destOrd="0" presId="urn:microsoft.com/office/officeart/2018/2/layout/IconVerticalSolidList"/>
    <dgm:cxn modelId="{9123AA8F-EFCD-404B-ADEE-781C6374C65D}" srcId="{842AC07D-6A4A-47E5-A331-A9E7AE68D190}" destId="{C9B1034C-FC37-4848-8969-06001F66FC95}" srcOrd="2" destOrd="0" parTransId="{AFD632C2-7F05-4E59-A181-7189A994599D}" sibTransId="{4752E8A1-D003-4397-B53C-8F9F8DFDEFF9}"/>
    <dgm:cxn modelId="{28899790-4B79-4F74-9DDF-4AC2AA394BE5}" srcId="{842AC07D-6A4A-47E5-A331-A9E7AE68D190}" destId="{B15FEEE2-A375-4715-845B-6AF1FA94A040}" srcOrd="3" destOrd="0" parTransId="{4E31729A-0C51-4D9F-A9F0-6F37992BC57B}" sibTransId="{15B03EC9-A7B4-4549-BC4D-BDA536CD541B}"/>
    <dgm:cxn modelId="{152E5AB2-BB6B-49BA-9FF5-47A97CB577DA}" type="presOf" srcId="{C9B1034C-FC37-4848-8969-06001F66FC95}" destId="{AF778F46-64F6-4094-A98F-BA98DEAC79F5}" srcOrd="0" destOrd="0" presId="urn:microsoft.com/office/officeart/2018/2/layout/IconVerticalSolidList"/>
    <dgm:cxn modelId="{23EE27CA-C7BA-400E-924A-071F9C0DA415}" type="presOf" srcId="{842AC07D-6A4A-47E5-A331-A9E7AE68D190}" destId="{7EBCEFC5-FF08-43C6-9B6E-E56CA8ABE2DF}" srcOrd="0" destOrd="0" presId="urn:microsoft.com/office/officeart/2018/2/layout/IconVerticalSolidList"/>
    <dgm:cxn modelId="{992133CF-CEEA-4F19-BE08-20C58DA432FF}" srcId="{842AC07D-6A4A-47E5-A331-A9E7AE68D190}" destId="{ADFE5446-62ED-4032-87AC-B052E97F94ED}" srcOrd="0" destOrd="0" parTransId="{3A6043E9-5A53-4CEC-A7D4-F7AA7F93B26E}" sibTransId="{07A32CD1-073E-4922-AD6F-96CB89362187}"/>
    <dgm:cxn modelId="{2A5732D8-F460-42AE-BAEA-DB8BF9A2316E}" srcId="{842AC07D-6A4A-47E5-A331-A9E7AE68D190}" destId="{29D0E9B9-B7BF-46C9-B09B-7DB0C2CFFB4F}" srcOrd="1" destOrd="0" parTransId="{CD68DF4B-7554-4CBD-ACAA-01C637197117}" sibTransId="{9E6D6712-03B1-4D47-AD76-5220B7DA9036}"/>
    <dgm:cxn modelId="{EFFB77F1-A31A-4DAE-B9EA-A9AD3C283991}" type="presParOf" srcId="{7EBCEFC5-FF08-43C6-9B6E-E56CA8ABE2DF}" destId="{D23B18FB-A3E3-4F5A-AE8C-91361770F364}" srcOrd="0" destOrd="0" presId="urn:microsoft.com/office/officeart/2018/2/layout/IconVerticalSolidList"/>
    <dgm:cxn modelId="{8A527D02-800F-43E2-B400-BA07B6167847}" type="presParOf" srcId="{D23B18FB-A3E3-4F5A-AE8C-91361770F364}" destId="{723D36EC-016B-4E43-BB08-72B3DD734E61}" srcOrd="0" destOrd="0" presId="urn:microsoft.com/office/officeart/2018/2/layout/IconVerticalSolidList"/>
    <dgm:cxn modelId="{55C44518-FF96-465E-90E1-654C01F1B3E7}" type="presParOf" srcId="{D23B18FB-A3E3-4F5A-AE8C-91361770F364}" destId="{BCC40A0A-489C-4CCE-866C-E1CC6536ECC4}" srcOrd="1" destOrd="0" presId="urn:microsoft.com/office/officeart/2018/2/layout/IconVerticalSolidList"/>
    <dgm:cxn modelId="{E1454454-FB5D-4A23-81E8-43B8A75EDAB9}" type="presParOf" srcId="{D23B18FB-A3E3-4F5A-AE8C-91361770F364}" destId="{A6A460BA-A5A6-4EFA-824E-3EB9C2877956}" srcOrd="2" destOrd="0" presId="urn:microsoft.com/office/officeart/2018/2/layout/IconVerticalSolidList"/>
    <dgm:cxn modelId="{E294E941-D26D-484F-ABD7-705FD80763B8}" type="presParOf" srcId="{D23B18FB-A3E3-4F5A-AE8C-91361770F364}" destId="{F9CC7137-6BC2-44AE-A4FE-B5FF545B5A9D}" srcOrd="3" destOrd="0" presId="urn:microsoft.com/office/officeart/2018/2/layout/IconVerticalSolidList"/>
    <dgm:cxn modelId="{0332B05B-099D-4F46-9F08-582CE191FD12}" type="presParOf" srcId="{7EBCEFC5-FF08-43C6-9B6E-E56CA8ABE2DF}" destId="{75268377-C5FC-425D-81D5-F4450683924A}" srcOrd="1" destOrd="0" presId="urn:microsoft.com/office/officeart/2018/2/layout/IconVerticalSolidList"/>
    <dgm:cxn modelId="{D42FE615-6E3C-4442-BD4F-5D79B7951477}" type="presParOf" srcId="{7EBCEFC5-FF08-43C6-9B6E-E56CA8ABE2DF}" destId="{74148DC0-DB74-492C-91A4-E6785FC09608}" srcOrd="2" destOrd="0" presId="urn:microsoft.com/office/officeart/2018/2/layout/IconVerticalSolidList"/>
    <dgm:cxn modelId="{2BD54FE7-4C6C-4618-B6E8-DBFFDC7981FF}" type="presParOf" srcId="{74148DC0-DB74-492C-91A4-E6785FC09608}" destId="{67CD85B4-C0FF-4AA2-97D4-441EA2A84AA7}" srcOrd="0" destOrd="0" presId="urn:microsoft.com/office/officeart/2018/2/layout/IconVerticalSolidList"/>
    <dgm:cxn modelId="{3D658D96-DEF0-4650-8028-53B575A0153D}" type="presParOf" srcId="{74148DC0-DB74-492C-91A4-E6785FC09608}" destId="{D67C9328-61DC-4E49-8BE1-F6671008F7CF}" srcOrd="1" destOrd="0" presId="urn:microsoft.com/office/officeart/2018/2/layout/IconVerticalSolidList"/>
    <dgm:cxn modelId="{C8185AF6-F826-4ADE-BC57-392CC7CFBF87}" type="presParOf" srcId="{74148DC0-DB74-492C-91A4-E6785FC09608}" destId="{94E9D161-B7F3-46CA-9556-B7942CA748B2}" srcOrd="2" destOrd="0" presId="urn:microsoft.com/office/officeart/2018/2/layout/IconVerticalSolidList"/>
    <dgm:cxn modelId="{90195A92-6124-4A5E-A45E-01A9FCEEF75F}" type="presParOf" srcId="{74148DC0-DB74-492C-91A4-E6785FC09608}" destId="{3F15D24E-BE4A-4123-A4D2-4EC93F6F9AC6}" srcOrd="3" destOrd="0" presId="urn:microsoft.com/office/officeart/2018/2/layout/IconVerticalSolidList"/>
    <dgm:cxn modelId="{998A62B5-54D0-4E70-8412-CEEA4E4C7A53}" type="presParOf" srcId="{7EBCEFC5-FF08-43C6-9B6E-E56CA8ABE2DF}" destId="{77A3118E-6183-4025-BD76-EF1662C5F1CB}" srcOrd="3" destOrd="0" presId="urn:microsoft.com/office/officeart/2018/2/layout/IconVerticalSolidList"/>
    <dgm:cxn modelId="{C7E61136-755C-43D7-BA52-335638BDF95F}" type="presParOf" srcId="{7EBCEFC5-FF08-43C6-9B6E-E56CA8ABE2DF}" destId="{0F94AE63-B587-46B3-8761-E7D546DC5AEA}" srcOrd="4" destOrd="0" presId="urn:microsoft.com/office/officeart/2018/2/layout/IconVerticalSolidList"/>
    <dgm:cxn modelId="{93B8C30A-CBDF-47D1-BEBD-E53548ADBD4D}" type="presParOf" srcId="{0F94AE63-B587-46B3-8761-E7D546DC5AEA}" destId="{A358173D-9456-4E2F-BCF5-A98DAD04FF2D}" srcOrd="0" destOrd="0" presId="urn:microsoft.com/office/officeart/2018/2/layout/IconVerticalSolidList"/>
    <dgm:cxn modelId="{B28201D0-B8AC-401A-8060-EB04F4171A45}" type="presParOf" srcId="{0F94AE63-B587-46B3-8761-E7D546DC5AEA}" destId="{F9F88C05-85F1-42A1-B867-A269460618B6}" srcOrd="1" destOrd="0" presId="urn:microsoft.com/office/officeart/2018/2/layout/IconVerticalSolidList"/>
    <dgm:cxn modelId="{6A56AD80-82F1-446C-83D6-06B0F071F5E5}" type="presParOf" srcId="{0F94AE63-B587-46B3-8761-E7D546DC5AEA}" destId="{61E75DD1-309A-45A8-88AB-DC651795F32E}" srcOrd="2" destOrd="0" presId="urn:microsoft.com/office/officeart/2018/2/layout/IconVerticalSolidList"/>
    <dgm:cxn modelId="{5F65E9F9-48BB-45E5-88A2-01E74779B348}" type="presParOf" srcId="{0F94AE63-B587-46B3-8761-E7D546DC5AEA}" destId="{AF778F46-64F6-4094-A98F-BA98DEAC79F5}" srcOrd="3" destOrd="0" presId="urn:microsoft.com/office/officeart/2018/2/layout/IconVerticalSolidList"/>
    <dgm:cxn modelId="{CA5B8ED0-FEF9-469F-8403-32C7F8AF0BA1}" type="presParOf" srcId="{7EBCEFC5-FF08-43C6-9B6E-E56CA8ABE2DF}" destId="{59012D62-9BC7-4E3C-815A-C4C290B422BA}" srcOrd="5" destOrd="0" presId="urn:microsoft.com/office/officeart/2018/2/layout/IconVerticalSolidList"/>
    <dgm:cxn modelId="{441C0F1B-9870-480F-A1F1-56232F39F92D}" type="presParOf" srcId="{7EBCEFC5-FF08-43C6-9B6E-E56CA8ABE2DF}" destId="{71A2B6DB-C4A5-4C28-90BE-2D439C47171D}" srcOrd="6" destOrd="0" presId="urn:microsoft.com/office/officeart/2018/2/layout/IconVerticalSolidList"/>
    <dgm:cxn modelId="{1BF0633F-937D-47D1-9FB0-D8144E174FA1}" type="presParOf" srcId="{71A2B6DB-C4A5-4C28-90BE-2D439C47171D}" destId="{B6C07654-0424-4D42-8E1F-650E9F7C75D7}" srcOrd="0" destOrd="0" presId="urn:microsoft.com/office/officeart/2018/2/layout/IconVerticalSolidList"/>
    <dgm:cxn modelId="{9D21A525-E6DF-4B11-8799-8B948D4613B6}" type="presParOf" srcId="{71A2B6DB-C4A5-4C28-90BE-2D439C47171D}" destId="{55994DAB-FCAF-441F-8309-873E15F9B034}" srcOrd="1" destOrd="0" presId="urn:microsoft.com/office/officeart/2018/2/layout/IconVerticalSolidList"/>
    <dgm:cxn modelId="{FE4A6516-1AD6-4EFA-BE91-F90D4841A6C2}" type="presParOf" srcId="{71A2B6DB-C4A5-4C28-90BE-2D439C47171D}" destId="{067F3E49-BC2C-4B54-B970-A8032BC47BDD}" srcOrd="2" destOrd="0" presId="urn:microsoft.com/office/officeart/2018/2/layout/IconVerticalSolidList"/>
    <dgm:cxn modelId="{5F051B6B-B20A-4078-A2E9-C30407C035EE}" type="presParOf" srcId="{71A2B6DB-C4A5-4C28-90BE-2D439C47171D}" destId="{7D584568-8AF4-401E-9173-260D9F04A03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2C387BA-8E01-4D9F-AE7D-35C304BD4F34}" type="doc">
      <dgm:prSet loTypeId="urn:microsoft.com/office/officeart/2005/8/layout/vList2" loCatId="list" qsTypeId="urn:microsoft.com/office/officeart/2005/8/quickstyle/simple1#10" qsCatId="simple" csTypeId="urn:microsoft.com/office/officeart/2005/8/colors/colorful2#3" csCatId="colorful"/>
      <dgm:spPr/>
      <dgm:t>
        <a:bodyPr/>
        <a:lstStyle/>
        <a:p>
          <a:endParaRPr lang="en-US"/>
        </a:p>
      </dgm:t>
    </dgm:pt>
    <dgm:pt modelId="{43CDF343-2C0A-42C0-BA17-139921D883FA}">
      <dgm:prSet/>
      <dgm:spPr/>
      <dgm:t>
        <a:bodyPr/>
        <a:lstStyle/>
        <a:p>
          <a:r>
            <a:rPr lang="en-US"/>
            <a:t>Skinner is known as the Father of Operant Conditioning, however, his work was based upon earlier work by Thorndike (1898).</a:t>
          </a:r>
        </a:p>
      </dgm:t>
    </dgm:pt>
    <dgm:pt modelId="{E5DE78A5-C934-4908-A73C-98404349C216}" type="parTrans" cxnId="{70C73D61-DC32-42CE-BF27-D598CA7134CE}">
      <dgm:prSet/>
      <dgm:spPr/>
      <dgm:t>
        <a:bodyPr/>
        <a:lstStyle/>
        <a:p>
          <a:endParaRPr lang="en-US"/>
        </a:p>
      </dgm:t>
    </dgm:pt>
    <dgm:pt modelId="{7F791ED9-7A5B-460A-AF6F-F51B7F2742D6}" type="sibTrans" cxnId="{70C73D61-DC32-42CE-BF27-D598CA7134CE}">
      <dgm:prSet/>
      <dgm:spPr/>
      <dgm:t>
        <a:bodyPr/>
        <a:lstStyle/>
        <a:p>
          <a:endParaRPr lang="en-US"/>
        </a:p>
      </dgm:t>
    </dgm:pt>
    <dgm:pt modelId="{AD82E261-23EF-4BD4-97FB-9D3EBD801645}">
      <dgm:prSet/>
      <dgm:spPr/>
      <dgm:t>
        <a:bodyPr/>
        <a:lstStyle/>
        <a:p>
          <a:r>
            <a:rPr lang="en-US"/>
            <a:t>Skinner believed that behaviours were more likely to occur if a person is reinforced, and it is less likely to occur if the person is punished.</a:t>
          </a:r>
        </a:p>
      </dgm:t>
    </dgm:pt>
    <dgm:pt modelId="{F69FAA2E-1C47-4369-8B0A-6C1A53176CE8}" type="parTrans" cxnId="{0F68C649-35D5-40CD-8845-B3D0D1505747}">
      <dgm:prSet/>
      <dgm:spPr/>
      <dgm:t>
        <a:bodyPr/>
        <a:lstStyle/>
        <a:p>
          <a:endParaRPr lang="en-US"/>
        </a:p>
      </dgm:t>
    </dgm:pt>
    <dgm:pt modelId="{DDABD126-D5B4-4081-B47C-8FAE31DB067E}" type="sibTrans" cxnId="{0F68C649-35D5-40CD-8845-B3D0D1505747}">
      <dgm:prSet/>
      <dgm:spPr/>
      <dgm:t>
        <a:bodyPr/>
        <a:lstStyle/>
        <a:p>
          <a:endParaRPr lang="en-US"/>
        </a:p>
      </dgm:t>
    </dgm:pt>
    <dgm:pt modelId="{4406C769-AAB7-4D36-AD89-9089DEA49745}" type="pres">
      <dgm:prSet presAssocID="{12C387BA-8E01-4D9F-AE7D-35C304BD4F34}" presName="linear" presStyleCnt="0">
        <dgm:presLayoutVars>
          <dgm:animLvl val="lvl"/>
          <dgm:resizeHandles val="exact"/>
        </dgm:presLayoutVars>
      </dgm:prSet>
      <dgm:spPr/>
    </dgm:pt>
    <dgm:pt modelId="{5B66DE7C-B80B-4544-8368-EB8640E2EAFF}" type="pres">
      <dgm:prSet presAssocID="{43CDF343-2C0A-42C0-BA17-139921D883FA}" presName="parentText" presStyleLbl="node1" presStyleIdx="0" presStyleCnt="2">
        <dgm:presLayoutVars>
          <dgm:chMax val="0"/>
          <dgm:bulletEnabled val="1"/>
        </dgm:presLayoutVars>
      </dgm:prSet>
      <dgm:spPr/>
    </dgm:pt>
    <dgm:pt modelId="{46327FD9-F07A-4D13-BA05-E0D8E657440E}" type="pres">
      <dgm:prSet presAssocID="{7F791ED9-7A5B-460A-AF6F-F51B7F2742D6}" presName="spacer" presStyleCnt="0"/>
      <dgm:spPr/>
    </dgm:pt>
    <dgm:pt modelId="{040E4A2A-E354-4093-BB88-85E9C8B85BB6}" type="pres">
      <dgm:prSet presAssocID="{AD82E261-23EF-4BD4-97FB-9D3EBD801645}" presName="parentText" presStyleLbl="node1" presStyleIdx="1" presStyleCnt="2">
        <dgm:presLayoutVars>
          <dgm:chMax val="0"/>
          <dgm:bulletEnabled val="1"/>
        </dgm:presLayoutVars>
      </dgm:prSet>
      <dgm:spPr/>
    </dgm:pt>
  </dgm:ptLst>
  <dgm:cxnLst>
    <dgm:cxn modelId="{97779821-278C-4B09-83F2-0B2C2F6AE5FB}" type="presOf" srcId="{43CDF343-2C0A-42C0-BA17-139921D883FA}" destId="{5B66DE7C-B80B-4544-8368-EB8640E2EAFF}" srcOrd="0" destOrd="0" presId="urn:microsoft.com/office/officeart/2005/8/layout/vList2"/>
    <dgm:cxn modelId="{70C73D61-DC32-42CE-BF27-D598CA7134CE}" srcId="{12C387BA-8E01-4D9F-AE7D-35C304BD4F34}" destId="{43CDF343-2C0A-42C0-BA17-139921D883FA}" srcOrd="0" destOrd="0" parTransId="{E5DE78A5-C934-4908-A73C-98404349C216}" sibTransId="{7F791ED9-7A5B-460A-AF6F-F51B7F2742D6}"/>
    <dgm:cxn modelId="{0F68C649-35D5-40CD-8845-B3D0D1505747}" srcId="{12C387BA-8E01-4D9F-AE7D-35C304BD4F34}" destId="{AD82E261-23EF-4BD4-97FB-9D3EBD801645}" srcOrd="1" destOrd="0" parTransId="{F69FAA2E-1C47-4369-8B0A-6C1A53176CE8}" sibTransId="{DDABD126-D5B4-4081-B47C-8FAE31DB067E}"/>
    <dgm:cxn modelId="{6746D46D-EDE0-48B1-ACF6-37CCD620E1AA}" type="presOf" srcId="{AD82E261-23EF-4BD4-97FB-9D3EBD801645}" destId="{040E4A2A-E354-4093-BB88-85E9C8B85BB6}" srcOrd="0" destOrd="0" presId="urn:microsoft.com/office/officeart/2005/8/layout/vList2"/>
    <dgm:cxn modelId="{C3E5BEE6-624A-4B5B-9AA3-9CE5A887E85B}" type="presOf" srcId="{12C387BA-8E01-4D9F-AE7D-35C304BD4F34}" destId="{4406C769-AAB7-4D36-AD89-9089DEA49745}" srcOrd="0" destOrd="0" presId="urn:microsoft.com/office/officeart/2005/8/layout/vList2"/>
    <dgm:cxn modelId="{E63B6DF8-8902-443D-90B0-E0320CF6F8D4}" type="presParOf" srcId="{4406C769-AAB7-4D36-AD89-9089DEA49745}" destId="{5B66DE7C-B80B-4544-8368-EB8640E2EAFF}" srcOrd="0" destOrd="0" presId="urn:microsoft.com/office/officeart/2005/8/layout/vList2"/>
    <dgm:cxn modelId="{593879FB-BF1B-47CF-8D14-86D597FFE2C4}" type="presParOf" srcId="{4406C769-AAB7-4D36-AD89-9089DEA49745}" destId="{46327FD9-F07A-4D13-BA05-E0D8E657440E}" srcOrd="1" destOrd="0" presId="urn:microsoft.com/office/officeart/2005/8/layout/vList2"/>
    <dgm:cxn modelId="{7A65635B-2F12-4B0B-96AE-3DD7ED1C089D}" type="presParOf" srcId="{4406C769-AAB7-4D36-AD89-9089DEA49745}" destId="{040E4A2A-E354-4093-BB88-85E9C8B85BB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AF34680-1FD4-4011-BABB-CEC61772B7C1}" type="doc">
      <dgm:prSet loTypeId="urn:microsoft.com/office/officeart/2008/layout/LinedList" loCatId="list" qsTypeId="urn:microsoft.com/office/officeart/2005/8/quickstyle/simple1#11" qsCatId="simple" csTypeId="urn:microsoft.com/office/officeart/2005/8/colors/colorful1#1" csCatId="colorful"/>
      <dgm:spPr/>
      <dgm:t>
        <a:bodyPr/>
        <a:lstStyle/>
        <a:p>
          <a:endParaRPr lang="en-US"/>
        </a:p>
      </dgm:t>
    </dgm:pt>
    <dgm:pt modelId="{B61AADD7-245F-4C71-BC89-1B90F7E67F96}">
      <dgm:prSet/>
      <dgm:spPr/>
      <dgm:t>
        <a:bodyPr/>
        <a:lstStyle/>
        <a:p>
          <a:r>
            <a:rPr lang="en-US"/>
            <a:t>Reinforcers</a:t>
          </a:r>
        </a:p>
      </dgm:t>
    </dgm:pt>
    <dgm:pt modelId="{864C8D66-A9EC-44CD-B1F4-3DE581D93AA3}" type="parTrans" cxnId="{6630B9F2-CF2B-4A77-A332-A4AE9C02377D}">
      <dgm:prSet/>
      <dgm:spPr/>
      <dgm:t>
        <a:bodyPr/>
        <a:lstStyle/>
        <a:p>
          <a:endParaRPr lang="en-US"/>
        </a:p>
      </dgm:t>
    </dgm:pt>
    <dgm:pt modelId="{140B069D-5DCC-4C6C-8220-0BDB77ACBCD8}" type="sibTrans" cxnId="{6630B9F2-CF2B-4A77-A332-A4AE9C02377D}">
      <dgm:prSet/>
      <dgm:spPr/>
      <dgm:t>
        <a:bodyPr/>
        <a:lstStyle/>
        <a:p>
          <a:endParaRPr lang="en-US"/>
        </a:p>
      </dgm:t>
    </dgm:pt>
    <dgm:pt modelId="{4DE9670F-6FEC-49A6-BB58-04F2E0BDD45D}">
      <dgm:prSet/>
      <dgm:spPr/>
      <dgm:t>
        <a:bodyPr/>
        <a:lstStyle/>
        <a:p>
          <a:r>
            <a:rPr lang="en-US"/>
            <a:t>Punishers</a:t>
          </a:r>
        </a:p>
      </dgm:t>
    </dgm:pt>
    <dgm:pt modelId="{9F204809-0E8E-460D-BFFD-C9A315F637A7}" type="parTrans" cxnId="{C4FD0336-131A-49D0-9095-84B43847B89E}">
      <dgm:prSet/>
      <dgm:spPr/>
      <dgm:t>
        <a:bodyPr/>
        <a:lstStyle/>
        <a:p>
          <a:endParaRPr lang="en-US"/>
        </a:p>
      </dgm:t>
    </dgm:pt>
    <dgm:pt modelId="{DE64F43C-F308-4F7B-B65B-5861E190F911}" type="sibTrans" cxnId="{C4FD0336-131A-49D0-9095-84B43847B89E}">
      <dgm:prSet/>
      <dgm:spPr/>
      <dgm:t>
        <a:bodyPr/>
        <a:lstStyle/>
        <a:p>
          <a:endParaRPr lang="en-US"/>
        </a:p>
      </dgm:t>
    </dgm:pt>
    <dgm:pt modelId="{082C2583-B3FB-4E38-A951-7134D4BF99D9}">
      <dgm:prSet/>
      <dgm:spPr/>
      <dgm:t>
        <a:bodyPr/>
        <a:lstStyle/>
        <a:p>
          <a:r>
            <a:rPr lang="en-US"/>
            <a:t>Neutral operants</a:t>
          </a:r>
        </a:p>
      </dgm:t>
    </dgm:pt>
    <dgm:pt modelId="{48F0CC93-F54B-4445-8A04-E7F6DA7A8E67}" type="parTrans" cxnId="{A89D042C-0909-45B8-85DB-27055479341B}">
      <dgm:prSet/>
      <dgm:spPr/>
      <dgm:t>
        <a:bodyPr/>
        <a:lstStyle/>
        <a:p>
          <a:endParaRPr lang="en-US"/>
        </a:p>
      </dgm:t>
    </dgm:pt>
    <dgm:pt modelId="{A4610991-C0AA-44EA-9387-75181FB1CC92}" type="sibTrans" cxnId="{A89D042C-0909-45B8-85DB-27055479341B}">
      <dgm:prSet/>
      <dgm:spPr/>
      <dgm:t>
        <a:bodyPr/>
        <a:lstStyle/>
        <a:p>
          <a:endParaRPr lang="en-US"/>
        </a:p>
      </dgm:t>
    </dgm:pt>
    <dgm:pt modelId="{E3C2C330-35F2-4A30-87E2-3F52322BF03E}" type="pres">
      <dgm:prSet presAssocID="{6AF34680-1FD4-4011-BABB-CEC61772B7C1}" presName="vert0" presStyleCnt="0">
        <dgm:presLayoutVars>
          <dgm:dir/>
          <dgm:animOne val="branch"/>
          <dgm:animLvl val="lvl"/>
        </dgm:presLayoutVars>
      </dgm:prSet>
      <dgm:spPr/>
    </dgm:pt>
    <dgm:pt modelId="{6C6E0440-6489-40C9-9229-61388BA51469}" type="pres">
      <dgm:prSet presAssocID="{B61AADD7-245F-4C71-BC89-1B90F7E67F96}" presName="thickLine" presStyleLbl="alignNode1" presStyleIdx="0" presStyleCnt="3"/>
      <dgm:spPr/>
    </dgm:pt>
    <dgm:pt modelId="{0B9C9FC6-9EBE-4C70-8A84-919D1992B5FE}" type="pres">
      <dgm:prSet presAssocID="{B61AADD7-245F-4C71-BC89-1B90F7E67F96}" presName="horz1" presStyleCnt="0"/>
      <dgm:spPr/>
    </dgm:pt>
    <dgm:pt modelId="{80493CA8-333D-4F26-BA2F-1BF910326BD4}" type="pres">
      <dgm:prSet presAssocID="{B61AADD7-245F-4C71-BC89-1B90F7E67F96}" presName="tx1" presStyleLbl="revTx" presStyleIdx="0" presStyleCnt="3"/>
      <dgm:spPr/>
    </dgm:pt>
    <dgm:pt modelId="{E8CE80B1-7534-4ABB-9C24-5D4D30D503EF}" type="pres">
      <dgm:prSet presAssocID="{B61AADD7-245F-4C71-BC89-1B90F7E67F96}" presName="vert1" presStyleCnt="0"/>
      <dgm:spPr/>
    </dgm:pt>
    <dgm:pt modelId="{53E69586-D49B-4D0B-87E2-D1BBE4549F14}" type="pres">
      <dgm:prSet presAssocID="{4DE9670F-6FEC-49A6-BB58-04F2E0BDD45D}" presName="thickLine" presStyleLbl="alignNode1" presStyleIdx="1" presStyleCnt="3"/>
      <dgm:spPr/>
    </dgm:pt>
    <dgm:pt modelId="{E29CA163-0EFB-4D5E-8704-2131821CFE3F}" type="pres">
      <dgm:prSet presAssocID="{4DE9670F-6FEC-49A6-BB58-04F2E0BDD45D}" presName="horz1" presStyleCnt="0"/>
      <dgm:spPr/>
    </dgm:pt>
    <dgm:pt modelId="{B0498D3E-02D3-4D59-AE57-D7E7409B0936}" type="pres">
      <dgm:prSet presAssocID="{4DE9670F-6FEC-49A6-BB58-04F2E0BDD45D}" presName="tx1" presStyleLbl="revTx" presStyleIdx="1" presStyleCnt="3"/>
      <dgm:spPr/>
    </dgm:pt>
    <dgm:pt modelId="{1D0C8116-F59E-4381-AB49-DC69AA4ECFC6}" type="pres">
      <dgm:prSet presAssocID="{4DE9670F-6FEC-49A6-BB58-04F2E0BDD45D}" presName="vert1" presStyleCnt="0"/>
      <dgm:spPr/>
    </dgm:pt>
    <dgm:pt modelId="{1F8E1DFD-F5B3-4F76-AA19-F908F7EE9003}" type="pres">
      <dgm:prSet presAssocID="{082C2583-B3FB-4E38-A951-7134D4BF99D9}" presName="thickLine" presStyleLbl="alignNode1" presStyleIdx="2" presStyleCnt="3"/>
      <dgm:spPr/>
    </dgm:pt>
    <dgm:pt modelId="{D8DB3E0B-17C8-46E3-84DD-495D7B4C3684}" type="pres">
      <dgm:prSet presAssocID="{082C2583-B3FB-4E38-A951-7134D4BF99D9}" presName="horz1" presStyleCnt="0"/>
      <dgm:spPr/>
    </dgm:pt>
    <dgm:pt modelId="{04E3C508-AA07-46C5-9AA3-EBB3AE23FF18}" type="pres">
      <dgm:prSet presAssocID="{082C2583-B3FB-4E38-A951-7134D4BF99D9}" presName="tx1" presStyleLbl="revTx" presStyleIdx="2" presStyleCnt="3"/>
      <dgm:spPr/>
    </dgm:pt>
    <dgm:pt modelId="{19987853-0892-4380-8E41-0BF223E8C3DC}" type="pres">
      <dgm:prSet presAssocID="{082C2583-B3FB-4E38-A951-7134D4BF99D9}" presName="vert1" presStyleCnt="0"/>
      <dgm:spPr/>
    </dgm:pt>
  </dgm:ptLst>
  <dgm:cxnLst>
    <dgm:cxn modelId="{68253511-2656-42B1-AA76-9EBE015F7AB0}" type="presOf" srcId="{4DE9670F-6FEC-49A6-BB58-04F2E0BDD45D}" destId="{B0498D3E-02D3-4D59-AE57-D7E7409B0936}" srcOrd="0" destOrd="0" presId="urn:microsoft.com/office/officeart/2008/layout/LinedList"/>
    <dgm:cxn modelId="{A89D042C-0909-45B8-85DB-27055479341B}" srcId="{6AF34680-1FD4-4011-BABB-CEC61772B7C1}" destId="{082C2583-B3FB-4E38-A951-7134D4BF99D9}" srcOrd="2" destOrd="0" parTransId="{48F0CC93-F54B-4445-8A04-E7F6DA7A8E67}" sibTransId="{A4610991-C0AA-44EA-9387-75181FB1CC92}"/>
    <dgm:cxn modelId="{C4FD0336-131A-49D0-9095-84B43847B89E}" srcId="{6AF34680-1FD4-4011-BABB-CEC61772B7C1}" destId="{4DE9670F-6FEC-49A6-BB58-04F2E0BDD45D}" srcOrd="1" destOrd="0" parTransId="{9F204809-0E8E-460D-BFFD-C9A315F637A7}" sibTransId="{DE64F43C-F308-4F7B-B65B-5861E190F911}"/>
    <dgm:cxn modelId="{3484403B-EC2A-4861-8A74-CE6F69BD5FAD}" type="presOf" srcId="{6AF34680-1FD4-4011-BABB-CEC61772B7C1}" destId="{E3C2C330-35F2-4A30-87E2-3F52322BF03E}" srcOrd="0" destOrd="0" presId="urn:microsoft.com/office/officeart/2008/layout/LinedList"/>
    <dgm:cxn modelId="{89D6C9AA-64D9-4829-8336-D67B8614E531}" type="presOf" srcId="{082C2583-B3FB-4E38-A951-7134D4BF99D9}" destId="{04E3C508-AA07-46C5-9AA3-EBB3AE23FF18}" srcOrd="0" destOrd="0" presId="urn:microsoft.com/office/officeart/2008/layout/LinedList"/>
    <dgm:cxn modelId="{8512CBD4-8EE0-4856-A25D-D2C80EFC62D3}" type="presOf" srcId="{B61AADD7-245F-4C71-BC89-1B90F7E67F96}" destId="{80493CA8-333D-4F26-BA2F-1BF910326BD4}" srcOrd="0" destOrd="0" presId="urn:microsoft.com/office/officeart/2008/layout/LinedList"/>
    <dgm:cxn modelId="{6630B9F2-CF2B-4A77-A332-A4AE9C02377D}" srcId="{6AF34680-1FD4-4011-BABB-CEC61772B7C1}" destId="{B61AADD7-245F-4C71-BC89-1B90F7E67F96}" srcOrd="0" destOrd="0" parTransId="{864C8D66-A9EC-44CD-B1F4-3DE581D93AA3}" sibTransId="{140B069D-5DCC-4C6C-8220-0BDB77ACBCD8}"/>
    <dgm:cxn modelId="{84F10C34-3F8A-4AF0-A1AC-1EBAB91B77FE}" type="presParOf" srcId="{E3C2C330-35F2-4A30-87E2-3F52322BF03E}" destId="{6C6E0440-6489-40C9-9229-61388BA51469}" srcOrd="0" destOrd="0" presId="urn:microsoft.com/office/officeart/2008/layout/LinedList"/>
    <dgm:cxn modelId="{B2AF9ABF-A42C-4391-BB9F-7007290481A9}" type="presParOf" srcId="{E3C2C330-35F2-4A30-87E2-3F52322BF03E}" destId="{0B9C9FC6-9EBE-4C70-8A84-919D1992B5FE}" srcOrd="1" destOrd="0" presId="urn:microsoft.com/office/officeart/2008/layout/LinedList"/>
    <dgm:cxn modelId="{E7DB66A6-5556-4E11-9919-2D025705ED9F}" type="presParOf" srcId="{0B9C9FC6-9EBE-4C70-8A84-919D1992B5FE}" destId="{80493CA8-333D-4F26-BA2F-1BF910326BD4}" srcOrd="0" destOrd="0" presId="urn:microsoft.com/office/officeart/2008/layout/LinedList"/>
    <dgm:cxn modelId="{B7170470-7891-4960-A844-7DD765A67D06}" type="presParOf" srcId="{0B9C9FC6-9EBE-4C70-8A84-919D1992B5FE}" destId="{E8CE80B1-7534-4ABB-9C24-5D4D30D503EF}" srcOrd="1" destOrd="0" presId="urn:microsoft.com/office/officeart/2008/layout/LinedList"/>
    <dgm:cxn modelId="{BAAD6EA6-E893-4479-9659-FEDEEF0D0189}" type="presParOf" srcId="{E3C2C330-35F2-4A30-87E2-3F52322BF03E}" destId="{53E69586-D49B-4D0B-87E2-D1BBE4549F14}" srcOrd="2" destOrd="0" presId="urn:microsoft.com/office/officeart/2008/layout/LinedList"/>
    <dgm:cxn modelId="{EFA1C9EC-19BE-4DEB-A8C7-B90081B85F15}" type="presParOf" srcId="{E3C2C330-35F2-4A30-87E2-3F52322BF03E}" destId="{E29CA163-0EFB-4D5E-8704-2131821CFE3F}" srcOrd="3" destOrd="0" presId="urn:microsoft.com/office/officeart/2008/layout/LinedList"/>
    <dgm:cxn modelId="{B7CA4CB5-E98B-4D6C-9BA3-31DBF822F780}" type="presParOf" srcId="{E29CA163-0EFB-4D5E-8704-2131821CFE3F}" destId="{B0498D3E-02D3-4D59-AE57-D7E7409B0936}" srcOrd="0" destOrd="0" presId="urn:microsoft.com/office/officeart/2008/layout/LinedList"/>
    <dgm:cxn modelId="{C384D3C9-F44D-4FEA-AEED-536D07496532}" type="presParOf" srcId="{E29CA163-0EFB-4D5E-8704-2131821CFE3F}" destId="{1D0C8116-F59E-4381-AB49-DC69AA4ECFC6}" srcOrd="1" destOrd="0" presId="urn:microsoft.com/office/officeart/2008/layout/LinedList"/>
    <dgm:cxn modelId="{9891D600-429C-4617-BD05-6D9E4D0A85F2}" type="presParOf" srcId="{E3C2C330-35F2-4A30-87E2-3F52322BF03E}" destId="{1F8E1DFD-F5B3-4F76-AA19-F908F7EE9003}" srcOrd="4" destOrd="0" presId="urn:microsoft.com/office/officeart/2008/layout/LinedList"/>
    <dgm:cxn modelId="{D76D0AF9-A46C-4CCC-8842-C9A442D7B394}" type="presParOf" srcId="{E3C2C330-35F2-4A30-87E2-3F52322BF03E}" destId="{D8DB3E0B-17C8-46E3-84DD-495D7B4C3684}" srcOrd="5" destOrd="0" presId="urn:microsoft.com/office/officeart/2008/layout/LinedList"/>
    <dgm:cxn modelId="{35FEFAD6-21EB-4A84-9D64-8B564017DBA1}" type="presParOf" srcId="{D8DB3E0B-17C8-46E3-84DD-495D7B4C3684}" destId="{04E3C508-AA07-46C5-9AA3-EBB3AE23FF18}" srcOrd="0" destOrd="0" presId="urn:microsoft.com/office/officeart/2008/layout/LinedList"/>
    <dgm:cxn modelId="{7722241C-883F-4958-A07C-4B2A417A9C73}" type="presParOf" srcId="{D8DB3E0B-17C8-46E3-84DD-495D7B4C3684}" destId="{19987853-0892-4380-8E41-0BF223E8C3D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C72D418-1310-4DF1-BFC7-B6D3C8620DA1}" type="doc">
      <dgm:prSet loTypeId="urn:microsoft.com/office/officeart/2008/layout/LinedList" loCatId="list" qsTypeId="urn:microsoft.com/office/officeart/2005/8/quickstyle/simple1#12" qsCatId="simple" csTypeId="urn:microsoft.com/office/officeart/2005/8/colors/accent0_3#2" csCatId="mainScheme"/>
      <dgm:spPr/>
      <dgm:t>
        <a:bodyPr/>
        <a:lstStyle/>
        <a:p>
          <a:endParaRPr lang="en-US"/>
        </a:p>
      </dgm:t>
    </dgm:pt>
    <dgm:pt modelId="{41932101-0948-44C4-89FF-1E76915C033D}">
      <dgm:prSet/>
      <dgm:spPr/>
      <dgm:t>
        <a:bodyPr/>
        <a:lstStyle/>
        <a:p>
          <a:r>
            <a:rPr lang="en-US"/>
            <a:t>Positive Reinforcement – the addition of a stimulus that reinforces behaviour.</a:t>
          </a:r>
        </a:p>
      </dgm:t>
    </dgm:pt>
    <dgm:pt modelId="{B5C0FA57-2BCB-4038-830E-63CE36120A1C}" type="parTrans" cxnId="{C74D7AEB-610D-49F0-9844-16C4D115A683}">
      <dgm:prSet/>
      <dgm:spPr/>
      <dgm:t>
        <a:bodyPr/>
        <a:lstStyle/>
        <a:p>
          <a:endParaRPr lang="en-US"/>
        </a:p>
      </dgm:t>
    </dgm:pt>
    <dgm:pt modelId="{94E65707-E900-421B-99BA-FDA50729A067}" type="sibTrans" cxnId="{C74D7AEB-610D-49F0-9844-16C4D115A683}">
      <dgm:prSet/>
      <dgm:spPr/>
      <dgm:t>
        <a:bodyPr/>
        <a:lstStyle/>
        <a:p>
          <a:endParaRPr lang="en-US"/>
        </a:p>
      </dgm:t>
    </dgm:pt>
    <dgm:pt modelId="{C4741EF2-5E5C-4763-AD0A-1318E69A87F8}">
      <dgm:prSet/>
      <dgm:spPr/>
      <dgm:t>
        <a:bodyPr/>
        <a:lstStyle/>
        <a:p>
          <a:r>
            <a:rPr lang="en-US"/>
            <a:t>Primary reinforcers are natural, they are not learned and satisfy a need.</a:t>
          </a:r>
        </a:p>
      </dgm:t>
    </dgm:pt>
    <dgm:pt modelId="{DE8FB84A-DADD-4A44-A8CE-C48FF306A089}" type="parTrans" cxnId="{99ED90BD-91C9-4D83-A058-21C693B5CB8C}">
      <dgm:prSet/>
      <dgm:spPr/>
      <dgm:t>
        <a:bodyPr/>
        <a:lstStyle/>
        <a:p>
          <a:endParaRPr lang="en-US"/>
        </a:p>
      </dgm:t>
    </dgm:pt>
    <dgm:pt modelId="{4F2391A3-5860-4286-90DF-659D6E1DD40D}" type="sibTrans" cxnId="{99ED90BD-91C9-4D83-A058-21C693B5CB8C}">
      <dgm:prSet/>
      <dgm:spPr/>
      <dgm:t>
        <a:bodyPr/>
        <a:lstStyle/>
        <a:p>
          <a:endParaRPr lang="en-US"/>
        </a:p>
      </dgm:t>
    </dgm:pt>
    <dgm:pt modelId="{83FC798D-729C-4A5A-8BC0-49199C43B8E5}">
      <dgm:prSet/>
      <dgm:spPr/>
      <dgm:t>
        <a:bodyPr/>
        <a:lstStyle/>
        <a:p>
          <a:r>
            <a:rPr lang="en-US"/>
            <a:t>Secondary reinforcers are associated with a primary reinforcer, such as money or grades. They may be the means to satisfy a need.</a:t>
          </a:r>
        </a:p>
      </dgm:t>
    </dgm:pt>
    <dgm:pt modelId="{6D352864-B1CB-41B1-824F-4569DDBE93B2}" type="parTrans" cxnId="{AFD90537-F194-4833-B827-B16F83937ECF}">
      <dgm:prSet/>
      <dgm:spPr/>
      <dgm:t>
        <a:bodyPr/>
        <a:lstStyle/>
        <a:p>
          <a:endParaRPr lang="en-US"/>
        </a:p>
      </dgm:t>
    </dgm:pt>
    <dgm:pt modelId="{6BAC4D39-3D6A-446E-93B7-689E7EB94373}" type="sibTrans" cxnId="{AFD90537-F194-4833-B827-B16F83937ECF}">
      <dgm:prSet/>
      <dgm:spPr/>
      <dgm:t>
        <a:bodyPr/>
        <a:lstStyle/>
        <a:p>
          <a:endParaRPr lang="en-US"/>
        </a:p>
      </dgm:t>
    </dgm:pt>
    <dgm:pt modelId="{FDB9A6DE-699D-4080-B0E7-AA51543271CD}" type="pres">
      <dgm:prSet presAssocID="{2C72D418-1310-4DF1-BFC7-B6D3C8620DA1}" presName="vert0" presStyleCnt="0">
        <dgm:presLayoutVars>
          <dgm:dir/>
          <dgm:animOne val="branch"/>
          <dgm:animLvl val="lvl"/>
        </dgm:presLayoutVars>
      </dgm:prSet>
      <dgm:spPr/>
    </dgm:pt>
    <dgm:pt modelId="{015F267F-C1B0-42D8-855D-D2E2690501FA}" type="pres">
      <dgm:prSet presAssocID="{41932101-0948-44C4-89FF-1E76915C033D}" presName="thickLine" presStyleLbl="alignNode1" presStyleIdx="0" presStyleCnt="3"/>
      <dgm:spPr/>
    </dgm:pt>
    <dgm:pt modelId="{5C5A1C97-CF8A-492B-AA45-78D2FDFF5221}" type="pres">
      <dgm:prSet presAssocID="{41932101-0948-44C4-89FF-1E76915C033D}" presName="horz1" presStyleCnt="0"/>
      <dgm:spPr/>
    </dgm:pt>
    <dgm:pt modelId="{870ED86E-D9DF-4B99-94BF-753DD5DA08C3}" type="pres">
      <dgm:prSet presAssocID="{41932101-0948-44C4-89FF-1E76915C033D}" presName="tx1" presStyleLbl="revTx" presStyleIdx="0" presStyleCnt="3"/>
      <dgm:spPr/>
    </dgm:pt>
    <dgm:pt modelId="{C91B39C2-B85F-4F1E-A0D8-37D4044534CE}" type="pres">
      <dgm:prSet presAssocID="{41932101-0948-44C4-89FF-1E76915C033D}" presName="vert1" presStyleCnt="0"/>
      <dgm:spPr/>
    </dgm:pt>
    <dgm:pt modelId="{A983909A-D6AA-4114-A4B0-B094F3446CE2}" type="pres">
      <dgm:prSet presAssocID="{C4741EF2-5E5C-4763-AD0A-1318E69A87F8}" presName="thickLine" presStyleLbl="alignNode1" presStyleIdx="1" presStyleCnt="3"/>
      <dgm:spPr/>
    </dgm:pt>
    <dgm:pt modelId="{C5C5D2D9-FFEF-4A5E-B11C-9573CC610917}" type="pres">
      <dgm:prSet presAssocID="{C4741EF2-5E5C-4763-AD0A-1318E69A87F8}" presName="horz1" presStyleCnt="0"/>
      <dgm:spPr/>
    </dgm:pt>
    <dgm:pt modelId="{0FB4F332-3984-4ECD-8B02-920430D44A2B}" type="pres">
      <dgm:prSet presAssocID="{C4741EF2-5E5C-4763-AD0A-1318E69A87F8}" presName="tx1" presStyleLbl="revTx" presStyleIdx="1" presStyleCnt="3"/>
      <dgm:spPr/>
    </dgm:pt>
    <dgm:pt modelId="{C5D909AF-840D-4610-814C-52B8E28F7F3A}" type="pres">
      <dgm:prSet presAssocID="{C4741EF2-5E5C-4763-AD0A-1318E69A87F8}" presName="vert1" presStyleCnt="0"/>
      <dgm:spPr/>
    </dgm:pt>
    <dgm:pt modelId="{632E17E9-E707-4BCF-BC5C-E0576A70CF72}" type="pres">
      <dgm:prSet presAssocID="{83FC798D-729C-4A5A-8BC0-49199C43B8E5}" presName="thickLine" presStyleLbl="alignNode1" presStyleIdx="2" presStyleCnt="3"/>
      <dgm:spPr/>
    </dgm:pt>
    <dgm:pt modelId="{C16CA33B-D7CF-4322-9103-D72B75B1DA57}" type="pres">
      <dgm:prSet presAssocID="{83FC798D-729C-4A5A-8BC0-49199C43B8E5}" presName="horz1" presStyleCnt="0"/>
      <dgm:spPr/>
    </dgm:pt>
    <dgm:pt modelId="{89A8E452-6876-44BC-BF35-720D6F72BF5F}" type="pres">
      <dgm:prSet presAssocID="{83FC798D-729C-4A5A-8BC0-49199C43B8E5}" presName="tx1" presStyleLbl="revTx" presStyleIdx="2" presStyleCnt="3"/>
      <dgm:spPr/>
    </dgm:pt>
    <dgm:pt modelId="{49C26AB7-0DAD-444B-B49E-06E1FB6A2F28}" type="pres">
      <dgm:prSet presAssocID="{83FC798D-729C-4A5A-8BC0-49199C43B8E5}" presName="vert1" presStyleCnt="0"/>
      <dgm:spPr/>
    </dgm:pt>
  </dgm:ptLst>
  <dgm:cxnLst>
    <dgm:cxn modelId="{DC0BE811-767B-45AD-901C-F3DBDBAD4DEC}" type="presOf" srcId="{2C72D418-1310-4DF1-BFC7-B6D3C8620DA1}" destId="{FDB9A6DE-699D-4080-B0E7-AA51543271CD}" srcOrd="0" destOrd="0" presId="urn:microsoft.com/office/officeart/2008/layout/LinedList"/>
    <dgm:cxn modelId="{AFD90537-F194-4833-B827-B16F83937ECF}" srcId="{2C72D418-1310-4DF1-BFC7-B6D3C8620DA1}" destId="{83FC798D-729C-4A5A-8BC0-49199C43B8E5}" srcOrd="2" destOrd="0" parTransId="{6D352864-B1CB-41B1-824F-4569DDBE93B2}" sibTransId="{6BAC4D39-3D6A-446E-93B7-689E7EB94373}"/>
    <dgm:cxn modelId="{16E20FA6-402E-4CD4-8A28-4A6345674132}" type="presOf" srcId="{41932101-0948-44C4-89FF-1E76915C033D}" destId="{870ED86E-D9DF-4B99-94BF-753DD5DA08C3}" srcOrd="0" destOrd="0" presId="urn:microsoft.com/office/officeart/2008/layout/LinedList"/>
    <dgm:cxn modelId="{F6506FB1-157E-45B1-9804-797E9A68968F}" type="presOf" srcId="{83FC798D-729C-4A5A-8BC0-49199C43B8E5}" destId="{89A8E452-6876-44BC-BF35-720D6F72BF5F}" srcOrd="0" destOrd="0" presId="urn:microsoft.com/office/officeart/2008/layout/LinedList"/>
    <dgm:cxn modelId="{99ED90BD-91C9-4D83-A058-21C693B5CB8C}" srcId="{2C72D418-1310-4DF1-BFC7-B6D3C8620DA1}" destId="{C4741EF2-5E5C-4763-AD0A-1318E69A87F8}" srcOrd="1" destOrd="0" parTransId="{DE8FB84A-DADD-4A44-A8CE-C48FF306A089}" sibTransId="{4F2391A3-5860-4286-90DF-659D6E1DD40D}"/>
    <dgm:cxn modelId="{E45956D7-53A1-4F18-8DC8-DB558E4D0D8C}" type="presOf" srcId="{C4741EF2-5E5C-4763-AD0A-1318E69A87F8}" destId="{0FB4F332-3984-4ECD-8B02-920430D44A2B}" srcOrd="0" destOrd="0" presId="urn:microsoft.com/office/officeart/2008/layout/LinedList"/>
    <dgm:cxn modelId="{C74D7AEB-610D-49F0-9844-16C4D115A683}" srcId="{2C72D418-1310-4DF1-BFC7-B6D3C8620DA1}" destId="{41932101-0948-44C4-89FF-1E76915C033D}" srcOrd="0" destOrd="0" parTransId="{B5C0FA57-2BCB-4038-830E-63CE36120A1C}" sibTransId="{94E65707-E900-421B-99BA-FDA50729A067}"/>
    <dgm:cxn modelId="{AD6FEF48-0C01-449B-9F66-4187D55A7C4C}" type="presParOf" srcId="{FDB9A6DE-699D-4080-B0E7-AA51543271CD}" destId="{015F267F-C1B0-42D8-855D-D2E2690501FA}" srcOrd="0" destOrd="0" presId="urn:microsoft.com/office/officeart/2008/layout/LinedList"/>
    <dgm:cxn modelId="{652D48E4-625C-4411-8957-D1ACDE9F0657}" type="presParOf" srcId="{FDB9A6DE-699D-4080-B0E7-AA51543271CD}" destId="{5C5A1C97-CF8A-492B-AA45-78D2FDFF5221}" srcOrd="1" destOrd="0" presId="urn:microsoft.com/office/officeart/2008/layout/LinedList"/>
    <dgm:cxn modelId="{13B73BD0-211E-4ED9-921E-5DDA1D2A2949}" type="presParOf" srcId="{5C5A1C97-CF8A-492B-AA45-78D2FDFF5221}" destId="{870ED86E-D9DF-4B99-94BF-753DD5DA08C3}" srcOrd="0" destOrd="0" presId="urn:microsoft.com/office/officeart/2008/layout/LinedList"/>
    <dgm:cxn modelId="{5440A921-33F7-4170-AF07-9C01C2A276D7}" type="presParOf" srcId="{5C5A1C97-CF8A-492B-AA45-78D2FDFF5221}" destId="{C91B39C2-B85F-4F1E-A0D8-37D4044534CE}" srcOrd="1" destOrd="0" presId="urn:microsoft.com/office/officeart/2008/layout/LinedList"/>
    <dgm:cxn modelId="{312DB235-4461-47D9-A3FB-16F83DE92E0E}" type="presParOf" srcId="{FDB9A6DE-699D-4080-B0E7-AA51543271CD}" destId="{A983909A-D6AA-4114-A4B0-B094F3446CE2}" srcOrd="2" destOrd="0" presId="urn:microsoft.com/office/officeart/2008/layout/LinedList"/>
    <dgm:cxn modelId="{EF6166E2-228E-4AEB-82C6-9B43FC7B17D0}" type="presParOf" srcId="{FDB9A6DE-699D-4080-B0E7-AA51543271CD}" destId="{C5C5D2D9-FFEF-4A5E-B11C-9573CC610917}" srcOrd="3" destOrd="0" presId="urn:microsoft.com/office/officeart/2008/layout/LinedList"/>
    <dgm:cxn modelId="{9E5A8664-812C-4361-BAD7-99582D6CA2B4}" type="presParOf" srcId="{C5C5D2D9-FFEF-4A5E-B11C-9573CC610917}" destId="{0FB4F332-3984-4ECD-8B02-920430D44A2B}" srcOrd="0" destOrd="0" presId="urn:microsoft.com/office/officeart/2008/layout/LinedList"/>
    <dgm:cxn modelId="{5FB571CF-64F1-4324-A4B9-9F84D2DD43B7}" type="presParOf" srcId="{C5C5D2D9-FFEF-4A5E-B11C-9573CC610917}" destId="{C5D909AF-840D-4610-814C-52B8E28F7F3A}" srcOrd="1" destOrd="0" presId="urn:microsoft.com/office/officeart/2008/layout/LinedList"/>
    <dgm:cxn modelId="{B6C22CDC-4C21-498C-A571-2F643C610AAD}" type="presParOf" srcId="{FDB9A6DE-699D-4080-B0E7-AA51543271CD}" destId="{632E17E9-E707-4BCF-BC5C-E0576A70CF72}" srcOrd="4" destOrd="0" presId="urn:microsoft.com/office/officeart/2008/layout/LinedList"/>
    <dgm:cxn modelId="{FD1ED6F3-7A6D-47BE-882C-3B78CF9ED5BB}" type="presParOf" srcId="{FDB9A6DE-699D-4080-B0E7-AA51543271CD}" destId="{C16CA33B-D7CF-4322-9103-D72B75B1DA57}" srcOrd="5" destOrd="0" presId="urn:microsoft.com/office/officeart/2008/layout/LinedList"/>
    <dgm:cxn modelId="{AE0EF65B-732A-470E-8273-81F1A6534771}" type="presParOf" srcId="{C16CA33B-D7CF-4322-9103-D72B75B1DA57}" destId="{89A8E452-6876-44BC-BF35-720D6F72BF5F}" srcOrd="0" destOrd="0" presId="urn:microsoft.com/office/officeart/2008/layout/LinedList"/>
    <dgm:cxn modelId="{1DEC9BCB-515D-4F4B-B522-3C3375778A0D}" type="presParOf" srcId="{C16CA33B-D7CF-4322-9103-D72B75B1DA57}" destId="{49C26AB7-0DAD-444B-B49E-06E1FB6A2F2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811C05B-337D-4BAC-9CF4-2005B4D5E1EF}" type="doc">
      <dgm:prSet loTypeId="urn:microsoft.com/office/officeart/2008/layout/LinedList" loCatId="list" qsTypeId="urn:microsoft.com/office/officeart/2005/8/quickstyle/simple1#13" qsCatId="simple" csTypeId="urn:microsoft.com/office/officeart/2005/8/colors/colorful2#4" csCatId="colorful"/>
      <dgm:spPr/>
      <dgm:t>
        <a:bodyPr/>
        <a:lstStyle/>
        <a:p>
          <a:endParaRPr lang="en-US"/>
        </a:p>
      </dgm:t>
    </dgm:pt>
    <dgm:pt modelId="{269480F8-D3CD-432D-AD5C-30EAA793B2E9}">
      <dgm:prSet/>
      <dgm:spPr/>
      <dgm:t>
        <a:bodyPr/>
        <a:lstStyle/>
        <a:p>
          <a:r>
            <a:rPr lang="en-US"/>
            <a:t>Positive punishment – the addition of a stimulus to weaken behaviour.</a:t>
          </a:r>
        </a:p>
      </dgm:t>
    </dgm:pt>
    <dgm:pt modelId="{093CA48A-B17D-43A1-AEF4-78ABE2712795}" type="parTrans" cxnId="{5BDF96D9-FFCA-43AC-8A51-4794D01DA9E8}">
      <dgm:prSet/>
      <dgm:spPr/>
      <dgm:t>
        <a:bodyPr/>
        <a:lstStyle/>
        <a:p>
          <a:endParaRPr lang="en-US"/>
        </a:p>
      </dgm:t>
    </dgm:pt>
    <dgm:pt modelId="{1B4B564C-5122-4611-B227-7960773E4EE7}" type="sibTrans" cxnId="{5BDF96D9-FFCA-43AC-8A51-4794D01DA9E8}">
      <dgm:prSet/>
      <dgm:spPr/>
      <dgm:t>
        <a:bodyPr/>
        <a:lstStyle/>
        <a:p>
          <a:endParaRPr lang="en-US"/>
        </a:p>
      </dgm:t>
    </dgm:pt>
    <dgm:pt modelId="{2AD6153E-AA3A-49B6-9A02-CD7A2C2E8391}">
      <dgm:prSet/>
      <dgm:spPr/>
      <dgm:t>
        <a:bodyPr/>
        <a:lstStyle/>
        <a:p>
          <a:r>
            <a:rPr lang="en-US"/>
            <a:t>This is the application of an unpleasant stimulus to punish undesirable behaviour.</a:t>
          </a:r>
        </a:p>
      </dgm:t>
    </dgm:pt>
    <dgm:pt modelId="{73860452-7227-4B4B-B318-3611F65CF01C}" type="parTrans" cxnId="{A94A8B88-2719-4FBA-BF04-E880BF9CE3BE}">
      <dgm:prSet/>
      <dgm:spPr/>
      <dgm:t>
        <a:bodyPr/>
        <a:lstStyle/>
        <a:p>
          <a:endParaRPr lang="en-US"/>
        </a:p>
      </dgm:t>
    </dgm:pt>
    <dgm:pt modelId="{A3C6EAEF-40F2-4878-A22A-9A04F8F65590}" type="sibTrans" cxnId="{A94A8B88-2719-4FBA-BF04-E880BF9CE3BE}">
      <dgm:prSet/>
      <dgm:spPr/>
      <dgm:t>
        <a:bodyPr/>
        <a:lstStyle/>
        <a:p>
          <a:endParaRPr lang="en-US"/>
        </a:p>
      </dgm:t>
    </dgm:pt>
    <dgm:pt modelId="{A6ECF0A9-BEE9-4C0B-A49B-33CF55E67DDD}">
      <dgm:prSet/>
      <dgm:spPr/>
      <dgm:t>
        <a:bodyPr/>
        <a:lstStyle/>
        <a:p>
          <a:r>
            <a:rPr lang="en-US"/>
            <a:t>Examples?</a:t>
          </a:r>
        </a:p>
      </dgm:t>
    </dgm:pt>
    <dgm:pt modelId="{146A1582-5A59-4A28-A662-DC24D440DE4B}" type="parTrans" cxnId="{90748075-C330-4C1E-925B-1122370BBE1F}">
      <dgm:prSet/>
      <dgm:spPr/>
      <dgm:t>
        <a:bodyPr/>
        <a:lstStyle/>
        <a:p>
          <a:endParaRPr lang="en-US"/>
        </a:p>
      </dgm:t>
    </dgm:pt>
    <dgm:pt modelId="{3E3CCEC4-BA4C-4803-9AA9-016261D4E31A}" type="sibTrans" cxnId="{90748075-C330-4C1E-925B-1122370BBE1F}">
      <dgm:prSet/>
      <dgm:spPr/>
      <dgm:t>
        <a:bodyPr/>
        <a:lstStyle/>
        <a:p>
          <a:endParaRPr lang="en-US"/>
        </a:p>
      </dgm:t>
    </dgm:pt>
    <dgm:pt modelId="{AA8E0A50-956B-4805-A90F-AC1CB081A0EB}" type="pres">
      <dgm:prSet presAssocID="{7811C05B-337D-4BAC-9CF4-2005B4D5E1EF}" presName="vert0" presStyleCnt="0">
        <dgm:presLayoutVars>
          <dgm:dir/>
          <dgm:animOne val="branch"/>
          <dgm:animLvl val="lvl"/>
        </dgm:presLayoutVars>
      </dgm:prSet>
      <dgm:spPr/>
    </dgm:pt>
    <dgm:pt modelId="{395A1CFB-B7F4-41B1-A9E2-2E8576E7D603}" type="pres">
      <dgm:prSet presAssocID="{269480F8-D3CD-432D-AD5C-30EAA793B2E9}" presName="thickLine" presStyleLbl="alignNode1" presStyleIdx="0" presStyleCnt="3"/>
      <dgm:spPr/>
    </dgm:pt>
    <dgm:pt modelId="{0555CA6B-236E-4D6D-ADD4-4E02A07A050D}" type="pres">
      <dgm:prSet presAssocID="{269480F8-D3CD-432D-AD5C-30EAA793B2E9}" presName="horz1" presStyleCnt="0"/>
      <dgm:spPr/>
    </dgm:pt>
    <dgm:pt modelId="{94370FA5-D368-450D-A722-CF18AC625F58}" type="pres">
      <dgm:prSet presAssocID="{269480F8-D3CD-432D-AD5C-30EAA793B2E9}" presName="tx1" presStyleLbl="revTx" presStyleIdx="0" presStyleCnt="3"/>
      <dgm:spPr/>
    </dgm:pt>
    <dgm:pt modelId="{1CDB434A-9207-48BC-85C3-EA480EC90EDF}" type="pres">
      <dgm:prSet presAssocID="{269480F8-D3CD-432D-AD5C-30EAA793B2E9}" presName="vert1" presStyleCnt="0"/>
      <dgm:spPr/>
    </dgm:pt>
    <dgm:pt modelId="{56E2B183-75D4-4145-8A0F-F2F268E881B0}" type="pres">
      <dgm:prSet presAssocID="{2AD6153E-AA3A-49B6-9A02-CD7A2C2E8391}" presName="thickLine" presStyleLbl="alignNode1" presStyleIdx="1" presStyleCnt="3"/>
      <dgm:spPr/>
    </dgm:pt>
    <dgm:pt modelId="{5C4A4C24-4DDA-4BB2-BC79-96A5ADA3975D}" type="pres">
      <dgm:prSet presAssocID="{2AD6153E-AA3A-49B6-9A02-CD7A2C2E8391}" presName="horz1" presStyleCnt="0"/>
      <dgm:spPr/>
    </dgm:pt>
    <dgm:pt modelId="{0C51C193-D1C7-49A7-9A75-E693C102CECB}" type="pres">
      <dgm:prSet presAssocID="{2AD6153E-AA3A-49B6-9A02-CD7A2C2E8391}" presName="tx1" presStyleLbl="revTx" presStyleIdx="1" presStyleCnt="3"/>
      <dgm:spPr/>
    </dgm:pt>
    <dgm:pt modelId="{322AA81A-2C72-4402-9795-0B3E2043C8D1}" type="pres">
      <dgm:prSet presAssocID="{2AD6153E-AA3A-49B6-9A02-CD7A2C2E8391}" presName="vert1" presStyleCnt="0"/>
      <dgm:spPr/>
    </dgm:pt>
    <dgm:pt modelId="{F3429AB5-B47A-4071-99B2-F563F47A8385}" type="pres">
      <dgm:prSet presAssocID="{A6ECF0A9-BEE9-4C0B-A49B-33CF55E67DDD}" presName="thickLine" presStyleLbl="alignNode1" presStyleIdx="2" presStyleCnt="3"/>
      <dgm:spPr/>
    </dgm:pt>
    <dgm:pt modelId="{B3ECCE48-53DB-446B-B580-5D7ED8C3E099}" type="pres">
      <dgm:prSet presAssocID="{A6ECF0A9-BEE9-4C0B-A49B-33CF55E67DDD}" presName="horz1" presStyleCnt="0"/>
      <dgm:spPr/>
    </dgm:pt>
    <dgm:pt modelId="{D5CDE67F-EAE6-4C48-AC4F-26D72F62E555}" type="pres">
      <dgm:prSet presAssocID="{A6ECF0A9-BEE9-4C0B-A49B-33CF55E67DDD}" presName="tx1" presStyleLbl="revTx" presStyleIdx="2" presStyleCnt="3"/>
      <dgm:spPr/>
    </dgm:pt>
    <dgm:pt modelId="{6E25642E-4656-41F2-BD51-283CEBC5000C}" type="pres">
      <dgm:prSet presAssocID="{A6ECF0A9-BEE9-4C0B-A49B-33CF55E67DDD}" presName="vert1" presStyleCnt="0"/>
      <dgm:spPr/>
    </dgm:pt>
  </dgm:ptLst>
  <dgm:cxnLst>
    <dgm:cxn modelId="{75C8F91A-765B-4964-82A6-115924476459}" type="presOf" srcId="{A6ECF0A9-BEE9-4C0B-A49B-33CF55E67DDD}" destId="{D5CDE67F-EAE6-4C48-AC4F-26D72F62E555}" srcOrd="0" destOrd="0" presId="urn:microsoft.com/office/officeart/2008/layout/LinedList"/>
    <dgm:cxn modelId="{71829646-D090-49F6-8EA5-CA632346759D}" type="presOf" srcId="{7811C05B-337D-4BAC-9CF4-2005B4D5E1EF}" destId="{AA8E0A50-956B-4805-A90F-AC1CB081A0EB}" srcOrd="0" destOrd="0" presId="urn:microsoft.com/office/officeart/2008/layout/LinedList"/>
    <dgm:cxn modelId="{18EDA36F-B53F-4870-B37D-105922D9AB4B}" type="presOf" srcId="{2AD6153E-AA3A-49B6-9A02-CD7A2C2E8391}" destId="{0C51C193-D1C7-49A7-9A75-E693C102CECB}" srcOrd="0" destOrd="0" presId="urn:microsoft.com/office/officeart/2008/layout/LinedList"/>
    <dgm:cxn modelId="{90748075-C330-4C1E-925B-1122370BBE1F}" srcId="{7811C05B-337D-4BAC-9CF4-2005B4D5E1EF}" destId="{A6ECF0A9-BEE9-4C0B-A49B-33CF55E67DDD}" srcOrd="2" destOrd="0" parTransId="{146A1582-5A59-4A28-A662-DC24D440DE4B}" sibTransId="{3E3CCEC4-BA4C-4803-9AA9-016261D4E31A}"/>
    <dgm:cxn modelId="{A94A8B88-2719-4FBA-BF04-E880BF9CE3BE}" srcId="{7811C05B-337D-4BAC-9CF4-2005B4D5E1EF}" destId="{2AD6153E-AA3A-49B6-9A02-CD7A2C2E8391}" srcOrd="1" destOrd="0" parTransId="{73860452-7227-4B4B-B318-3611F65CF01C}" sibTransId="{A3C6EAEF-40F2-4878-A22A-9A04F8F65590}"/>
    <dgm:cxn modelId="{EDBE2BC2-D7FA-47E1-9A75-69D4A952A722}" type="presOf" srcId="{269480F8-D3CD-432D-AD5C-30EAA793B2E9}" destId="{94370FA5-D368-450D-A722-CF18AC625F58}" srcOrd="0" destOrd="0" presId="urn:microsoft.com/office/officeart/2008/layout/LinedList"/>
    <dgm:cxn modelId="{5BDF96D9-FFCA-43AC-8A51-4794D01DA9E8}" srcId="{7811C05B-337D-4BAC-9CF4-2005B4D5E1EF}" destId="{269480F8-D3CD-432D-AD5C-30EAA793B2E9}" srcOrd="0" destOrd="0" parTransId="{093CA48A-B17D-43A1-AEF4-78ABE2712795}" sibTransId="{1B4B564C-5122-4611-B227-7960773E4EE7}"/>
    <dgm:cxn modelId="{3E2B9B5C-712A-46BB-8B77-5B88A8AF6F43}" type="presParOf" srcId="{AA8E0A50-956B-4805-A90F-AC1CB081A0EB}" destId="{395A1CFB-B7F4-41B1-A9E2-2E8576E7D603}" srcOrd="0" destOrd="0" presId="urn:microsoft.com/office/officeart/2008/layout/LinedList"/>
    <dgm:cxn modelId="{584A7B06-3491-43A1-A315-5EFB3AF54DC3}" type="presParOf" srcId="{AA8E0A50-956B-4805-A90F-AC1CB081A0EB}" destId="{0555CA6B-236E-4D6D-ADD4-4E02A07A050D}" srcOrd="1" destOrd="0" presId="urn:microsoft.com/office/officeart/2008/layout/LinedList"/>
    <dgm:cxn modelId="{09430F6A-DC4C-4701-A419-486957225D86}" type="presParOf" srcId="{0555CA6B-236E-4D6D-ADD4-4E02A07A050D}" destId="{94370FA5-D368-450D-A722-CF18AC625F58}" srcOrd="0" destOrd="0" presId="urn:microsoft.com/office/officeart/2008/layout/LinedList"/>
    <dgm:cxn modelId="{34743913-8108-4F34-9589-3DB80971B017}" type="presParOf" srcId="{0555CA6B-236E-4D6D-ADD4-4E02A07A050D}" destId="{1CDB434A-9207-48BC-85C3-EA480EC90EDF}" srcOrd="1" destOrd="0" presId="urn:microsoft.com/office/officeart/2008/layout/LinedList"/>
    <dgm:cxn modelId="{077BE123-7164-40F3-B56E-F050B5FB6543}" type="presParOf" srcId="{AA8E0A50-956B-4805-A90F-AC1CB081A0EB}" destId="{56E2B183-75D4-4145-8A0F-F2F268E881B0}" srcOrd="2" destOrd="0" presId="urn:microsoft.com/office/officeart/2008/layout/LinedList"/>
    <dgm:cxn modelId="{529C68D6-010A-4097-97F4-2AD29549E80B}" type="presParOf" srcId="{AA8E0A50-956B-4805-A90F-AC1CB081A0EB}" destId="{5C4A4C24-4DDA-4BB2-BC79-96A5ADA3975D}" srcOrd="3" destOrd="0" presId="urn:microsoft.com/office/officeart/2008/layout/LinedList"/>
    <dgm:cxn modelId="{32682111-74AF-4AD3-8D18-E1F9EB9C8D15}" type="presParOf" srcId="{5C4A4C24-4DDA-4BB2-BC79-96A5ADA3975D}" destId="{0C51C193-D1C7-49A7-9A75-E693C102CECB}" srcOrd="0" destOrd="0" presId="urn:microsoft.com/office/officeart/2008/layout/LinedList"/>
    <dgm:cxn modelId="{B48A91AF-CF11-4BE6-BF49-34CC21D2669C}" type="presParOf" srcId="{5C4A4C24-4DDA-4BB2-BC79-96A5ADA3975D}" destId="{322AA81A-2C72-4402-9795-0B3E2043C8D1}" srcOrd="1" destOrd="0" presId="urn:microsoft.com/office/officeart/2008/layout/LinedList"/>
    <dgm:cxn modelId="{C48E849D-6108-4595-840D-5EBB90CC9BE7}" type="presParOf" srcId="{AA8E0A50-956B-4805-A90F-AC1CB081A0EB}" destId="{F3429AB5-B47A-4071-99B2-F563F47A8385}" srcOrd="4" destOrd="0" presId="urn:microsoft.com/office/officeart/2008/layout/LinedList"/>
    <dgm:cxn modelId="{B694534A-DE0A-460F-AA97-85D4D91BAACA}" type="presParOf" srcId="{AA8E0A50-956B-4805-A90F-AC1CB081A0EB}" destId="{B3ECCE48-53DB-446B-B580-5D7ED8C3E099}" srcOrd="5" destOrd="0" presId="urn:microsoft.com/office/officeart/2008/layout/LinedList"/>
    <dgm:cxn modelId="{B315947F-B653-4EBB-9DD3-140B783271F9}" type="presParOf" srcId="{B3ECCE48-53DB-446B-B580-5D7ED8C3E099}" destId="{D5CDE67F-EAE6-4C48-AC4F-26D72F62E555}" srcOrd="0" destOrd="0" presId="urn:microsoft.com/office/officeart/2008/layout/LinedList"/>
    <dgm:cxn modelId="{086C0A55-04B7-4366-A901-58FAF86258FC}" type="presParOf" srcId="{B3ECCE48-53DB-446B-B580-5D7ED8C3E099}" destId="{6E25642E-4656-41F2-BD51-283CEBC5000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473A528-347C-404A-8E17-4EC63CA47DB4}" type="doc">
      <dgm:prSet loTypeId="urn:microsoft.com/office/officeart/2005/8/layout/process4" loCatId="process" qsTypeId="urn:microsoft.com/office/officeart/2005/8/quickstyle/simple1#14" qsCatId="simple" csTypeId="urn:microsoft.com/office/officeart/2005/8/colors/colorful1#2" csCatId="colorful"/>
      <dgm:spPr/>
      <dgm:t>
        <a:bodyPr/>
        <a:lstStyle/>
        <a:p>
          <a:endParaRPr lang="en-US"/>
        </a:p>
      </dgm:t>
    </dgm:pt>
    <dgm:pt modelId="{2AD5F5F9-92A3-4691-BF4E-2197B203CF04}">
      <dgm:prSet/>
      <dgm:spPr/>
      <dgm:t>
        <a:bodyPr/>
        <a:lstStyle/>
        <a:p>
          <a:r>
            <a:rPr lang="en-US"/>
            <a:t>Negative Punishment – The removal of a stimulus to weaken behaviour.</a:t>
          </a:r>
        </a:p>
      </dgm:t>
    </dgm:pt>
    <dgm:pt modelId="{546BCA16-D82B-451D-BF73-C9E665C12D82}" type="parTrans" cxnId="{4B3EF4CF-9235-46EF-A093-787210103ED2}">
      <dgm:prSet/>
      <dgm:spPr/>
      <dgm:t>
        <a:bodyPr/>
        <a:lstStyle/>
        <a:p>
          <a:endParaRPr lang="en-US"/>
        </a:p>
      </dgm:t>
    </dgm:pt>
    <dgm:pt modelId="{A8943087-CCE9-4430-A2E7-278E798B3828}" type="sibTrans" cxnId="{4B3EF4CF-9235-46EF-A093-787210103ED2}">
      <dgm:prSet/>
      <dgm:spPr/>
      <dgm:t>
        <a:bodyPr/>
        <a:lstStyle/>
        <a:p>
          <a:endParaRPr lang="en-US"/>
        </a:p>
      </dgm:t>
    </dgm:pt>
    <dgm:pt modelId="{A95EF7D9-188D-4BEF-88B2-E59DA90DEF14}">
      <dgm:prSet/>
      <dgm:spPr/>
      <dgm:t>
        <a:bodyPr/>
        <a:lstStyle/>
        <a:p>
          <a:r>
            <a:rPr lang="en-US"/>
            <a:t>This may be the removal of a pleasant stimulus.</a:t>
          </a:r>
        </a:p>
      </dgm:t>
    </dgm:pt>
    <dgm:pt modelId="{45EC0349-C840-4D06-8C9C-92CDFA3D7883}" type="parTrans" cxnId="{BC867D89-C895-451C-B6A9-64993A6AFD84}">
      <dgm:prSet/>
      <dgm:spPr/>
      <dgm:t>
        <a:bodyPr/>
        <a:lstStyle/>
        <a:p>
          <a:endParaRPr lang="en-US"/>
        </a:p>
      </dgm:t>
    </dgm:pt>
    <dgm:pt modelId="{7C271BE5-2CAD-4C22-B27E-9A58B0D3EBDC}" type="sibTrans" cxnId="{BC867D89-C895-451C-B6A9-64993A6AFD84}">
      <dgm:prSet/>
      <dgm:spPr/>
      <dgm:t>
        <a:bodyPr/>
        <a:lstStyle/>
        <a:p>
          <a:endParaRPr lang="en-US"/>
        </a:p>
      </dgm:t>
    </dgm:pt>
    <dgm:pt modelId="{DD0ACD81-BAE0-48CA-9EA7-0338126012F0}">
      <dgm:prSet/>
      <dgm:spPr/>
      <dgm:t>
        <a:bodyPr/>
        <a:lstStyle/>
        <a:p>
          <a:r>
            <a:rPr lang="en-US"/>
            <a:t>Examples?</a:t>
          </a:r>
        </a:p>
      </dgm:t>
    </dgm:pt>
    <dgm:pt modelId="{172D451F-6455-4522-9766-C521276E9A69}" type="parTrans" cxnId="{93389A47-D3FE-4588-B393-76B14D80A74C}">
      <dgm:prSet/>
      <dgm:spPr/>
      <dgm:t>
        <a:bodyPr/>
        <a:lstStyle/>
        <a:p>
          <a:endParaRPr lang="en-US"/>
        </a:p>
      </dgm:t>
    </dgm:pt>
    <dgm:pt modelId="{F5FE13A5-5D94-4D2E-9947-CE0B18209D11}" type="sibTrans" cxnId="{93389A47-D3FE-4588-B393-76B14D80A74C}">
      <dgm:prSet/>
      <dgm:spPr/>
      <dgm:t>
        <a:bodyPr/>
        <a:lstStyle/>
        <a:p>
          <a:endParaRPr lang="en-US"/>
        </a:p>
      </dgm:t>
    </dgm:pt>
    <dgm:pt modelId="{3B70517C-5A0F-4687-9CBB-F311883B8D1A}" type="pres">
      <dgm:prSet presAssocID="{5473A528-347C-404A-8E17-4EC63CA47DB4}" presName="Name0" presStyleCnt="0">
        <dgm:presLayoutVars>
          <dgm:dir/>
          <dgm:animLvl val="lvl"/>
          <dgm:resizeHandles val="exact"/>
        </dgm:presLayoutVars>
      </dgm:prSet>
      <dgm:spPr/>
    </dgm:pt>
    <dgm:pt modelId="{966B89CD-4B80-43FB-B720-F2BDD77125DF}" type="pres">
      <dgm:prSet presAssocID="{DD0ACD81-BAE0-48CA-9EA7-0338126012F0}" presName="boxAndChildren" presStyleCnt="0"/>
      <dgm:spPr/>
    </dgm:pt>
    <dgm:pt modelId="{A744E7C7-BAC2-42C1-A17F-1F3A5A35E077}" type="pres">
      <dgm:prSet presAssocID="{DD0ACD81-BAE0-48CA-9EA7-0338126012F0}" presName="parentTextBox" presStyleLbl="node1" presStyleIdx="0" presStyleCnt="3"/>
      <dgm:spPr/>
    </dgm:pt>
    <dgm:pt modelId="{A7F9BB97-EE71-4BA0-95BE-362794211402}" type="pres">
      <dgm:prSet presAssocID="{7C271BE5-2CAD-4C22-B27E-9A58B0D3EBDC}" presName="sp" presStyleCnt="0"/>
      <dgm:spPr/>
    </dgm:pt>
    <dgm:pt modelId="{B7320917-142B-4F4D-AE3A-8FF3273E9C3B}" type="pres">
      <dgm:prSet presAssocID="{A95EF7D9-188D-4BEF-88B2-E59DA90DEF14}" presName="arrowAndChildren" presStyleCnt="0"/>
      <dgm:spPr/>
    </dgm:pt>
    <dgm:pt modelId="{69C472D4-F267-417E-B0AE-B761421CD632}" type="pres">
      <dgm:prSet presAssocID="{A95EF7D9-188D-4BEF-88B2-E59DA90DEF14}" presName="parentTextArrow" presStyleLbl="node1" presStyleIdx="1" presStyleCnt="3"/>
      <dgm:spPr/>
    </dgm:pt>
    <dgm:pt modelId="{36FA107A-17A8-4D72-AF6F-964837683581}" type="pres">
      <dgm:prSet presAssocID="{A8943087-CCE9-4430-A2E7-278E798B3828}" presName="sp" presStyleCnt="0"/>
      <dgm:spPr/>
    </dgm:pt>
    <dgm:pt modelId="{DCBCA75A-4B70-4D08-BB48-D2642DECBFA5}" type="pres">
      <dgm:prSet presAssocID="{2AD5F5F9-92A3-4691-BF4E-2197B203CF04}" presName="arrowAndChildren" presStyleCnt="0"/>
      <dgm:spPr/>
    </dgm:pt>
    <dgm:pt modelId="{01DFC992-C360-42D1-A6BE-692118B36EDB}" type="pres">
      <dgm:prSet presAssocID="{2AD5F5F9-92A3-4691-BF4E-2197B203CF04}" presName="parentTextArrow" presStyleLbl="node1" presStyleIdx="2" presStyleCnt="3"/>
      <dgm:spPr/>
    </dgm:pt>
  </dgm:ptLst>
  <dgm:cxnLst>
    <dgm:cxn modelId="{2DD64B10-1F8A-4400-952C-1634A462D164}" type="presOf" srcId="{DD0ACD81-BAE0-48CA-9EA7-0338126012F0}" destId="{A744E7C7-BAC2-42C1-A17F-1F3A5A35E077}" srcOrd="0" destOrd="0" presId="urn:microsoft.com/office/officeart/2005/8/layout/process4"/>
    <dgm:cxn modelId="{93389A47-D3FE-4588-B393-76B14D80A74C}" srcId="{5473A528-347C-404A-8E17-4EC63CA47DB4}" destId="{DD0ACD81-BAE0-48CA-9EA7-0338126012F0}" srcOrd="2" destOrd="0" parTransId="{172D451F-6455-4522-9766-C521276E9A69}" sibTransId="{F5FE13A5-5D94-4D2E-9947-CE0B18209D11}"/>
    <dgm:cxn modelId="{BC867D89-C895-451C-B6A9-64993A6AFD84}" srcId="{5473A528-347C-404A-8E17-4EC63CA47DB4}" destId="{A95EF7D9-188D-4BEF-88B2-E59DA90DEF14}" srcOrd="1" destOrd="0" parTransId="{45EC0349-C840-4D06-8C9C-92CDFA3D7883}" sibTransId="{7C271BE5-2CAD-4C22-B27E-9A58B0D3EBDC}"/>
    <dgm:cxn modelId="{4014B195-BE30-4BD1-B6F2-468194DF42C8}" type="presOf" srcId="{A95EF7D9-188D-4BEF-88B2-E59DA90DEF14}" destId="{69C472D4-F267-417E-B0AE-B761421CD632}" srcOrd="0" destOrd="0" presId="urn:microsoft.com/office/officeart/2005/8/layout/process4"/>
    <dgm:cxn modelId="{0C62B5C8-7860-46C6-9A1B-F408A13F46AA}" type="presOf" srcId="{5473A528-347C-404A-8E17-4EC63CA47DB4}" destId="{3B70517C-5A0F-4687-9CBB-F311883B8D1A}" srcOrd="0" destOrd="0" presId="urn:microsoft.com/office/officeart/2005/8/layout/process4"/>
    <dgm:cxn modelId="{4B3EF4CF-9235-46EF-A093-787210103ED2}" srcId="{5473A528-347C-404A-8E17-4EC63CA47DB4}" destId="{2AD5F5F9-92A3-4691-BF4E-2197B203CF04}" srcOrd="0" destOrd="0" parTransId="{546BCA16-D82B-451D-BF73-C9E665C12D82}" sibTransId="{A8943087-CCE9-4430-A2E7-278E798B3828}"/>
    <dgm:cxn modelId="{1B6E9DEC-C231-4F2F-9760-EFDA697507DF}" type="presOf" srcId="{2AD5F5F9-92A3-4691-BF4E-2197B203CF04}" destId="{01DFC992-C360-42D1-A6BE-692118B36EDB}" srcOrd="0" destOrd="0" presId="urn:microsoft.com/office/officeart/2005/8/layout/process4"/>
    <dgm:cxn modelId="{0EAAF8F5-4C7D-427C-AC16-30C8066F45E6}" type="presParOf" srcId="{3B70517C-5A0F-4687-9CBB-F311883B8D1A}" destId="{966B89CD-4B80-43FB-B720-F2BDD77125DF}" srcOrd="0" destOrd="0" presId="urn:microsoft.com/office/officeart/2005/8/layout/process4"/>
    <dgm:cxn modelId="{48F2561C-5147-44E8-B2F1-9835C7219455}" type="presParOf" srcId="{966B89CD-4B80-43FB-B720-F2BDD77125DF}" destId="{A744E7C7-BAC2-42C1-A17F-1F3A5A35E077}" srcOrd="0" destOrd="0" presId="urn:microsoft.com/office/officeart/2005/8/layout/process4"/>
    <dgm:cxn modelId="{4574666D-60A6-4573-873E-161FC30CA697}" type="presParOf" srcId="{3B70517C-5A0F-4687-9CBB-F311883B8D1A}" destId="{A7F9BB97-EE71-4BA0-95BE-362794211402}" srcOrd="1" destOrd="0" presId="urn:microsoft.com/office/officeart/2005/8/layout/process4"/>
    <dgm:cxn modelId="{3D1BF9A7-48BE-4F57-937C-A0CBF06DA47B}" type="presParOf" srcId="{3B70517C-5A0F-4687-9CBB-F311883B8D1A}" destId="{B7320917-142B-4F4D-AE3A-8FF3273E9C3B}" srcOrd="2" destOrd="0" presId="urn:microsoft.com/office/officeart/2005/8/layout/process4"/>
    <dgm:cxn modelId="{AE176884-C36D-4B77-BF3D-538BA375BDD5}" type="presParOf" srcId="{B7320917-142B-4F4D-AE3A-8FF3273E9C3B}" destId="{69C472D4-F267-417E-B0AE-B761421CD632}" srcOrd="0" destOrd="0" presId="urn:microsoft.com/office/officeart/2005/8/layout/process4"/>
    <dgm:cxn modelId="{4B9BFF67-B9B4-4707-9B9F-93B18860EA09}" type="presParOf" srcId="{3B70517C-5A0F-4687-9CBB-F311883B8D1A}" destId="{36FA107A-17A8-4D72-AF6F-964837683581}" srcOrd="3" destOrd="0" presId="urn:microsoft.com/office/officeart/2005/8/layout/process4"/>
    <dgm:cxn modelId="{0188FBDE-1146-4B78-AE3F-2B58B8E8CEF8}" type="presParOf" srcId="{3B70517C-5A0F-4687-9CBB-F311883B8D1A}" destId="{DCBCA75A-4B70-4D08-BB48-D2642DECBFA5}" srcOrd="4" destOrd="0" presId="urn:microsoft.com/office/officeart/2005/8/layout/process4"/>
    <dgm:cxn modelId="{2E5C83C3-1CED-4A42-9471-94ECCB204D73}" type="presParOf" srcId="{DCBCA75A-4B70-4D08-BB48-D2642DECBFA5}" destId="{01DFC992-C360-42D1-A6BE-692118B36ED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AC55ABD-6BE9-4337-9EB1-53942A981EAD}" type="doc">
      <dgm:prSet loTypeId="urn:microsoft.com/office/officeart/2005/8/layout/vList2" loCatId="list" qsTypeId="urn:microsoft.com/office/officeart/2005/8/quickstyle/simple1#15" qsCatId="simple" csTypeId="urn:microsoft.com/office/officeart/2005/8/colors/colorful2#5" csCatId="colorful"/>
      <dgm:spPr/>
      <dgm:t>
        <a:bodyPr/>
        <a:lstStyle/>
        <a:p>
          <a:endParaRPr lang="en-US"/>
        </a:p>
      </dgm:t>
    </dgm:pt>
    <dgm:pt modelId="{503CE0C3-5BA9-461D-92BF-96D407250788}">
      <dgm:prSet/>
      <dgm:spPr/>
      <dgm:t>
        <a:bodyPr/>
        <a:lstStyle/>
        <a:p>
          <a:r>
            <a:rPr lang="en-US"/>
            <a:t>Ethics?</a:t>
          </a:r>
        </a:p>
      </dgm:t>
    </dgm:pt>
    <dgm:pt modelId="{E4978177-D3F3-47DD-9128-53E3C6C31F8E}" type="parTrans" cxnId="{4A087CB3-A1F4-4A11-9C92-92775B5B9D1A}">
      <dgm:prSet/>
      <dgm:spPr/>
      <dgm:t>
        <a:bodyPr/>
        <a:lstStyle/>
        <a:p>
          <a:endParaRPr lang="en-US"/>
        </a:p>
      </dgm:t>
    </dgm:pt>
    <dgm:pt modelId="{B011DC5C-EEF0-4294-BB9B-8A938568E3E5}" type="sibTrans" cxnId="{4A087CB3-A1F4-4A11-9C92-92775B5B9D1A}">
      <dgm:prSet/>
      <dgm:spPr/>
      <dgm:t>
        <a:bodyPr/>
        <a:lstStyle/>
        <a:p>
          <a:endParaRPr lang="en-US"/>
        </a:p>
      </dgm:t>
    </dgm:pt>
    <dgm:pt modelId="{22601200-B3F8-4C63-A466-D2BA868A7B2C}">
      <dgm:prSet/>
      <dgm:spPr/>
      <dgm:t>
        <a:bodyPr/>
        <a:lstStyle/>
        <a:p>
          <a:r>
            <a:rPr lang="en-US"/>
            <a:t>Scientific?</a:t>
          </a:r>
        </a:p>
      </dgm:t>
    </dgm:pt>
    <dgm:pt modelId="{6C958F98-92D7-4C58-B1E5-056861D41DB9}" type="parTrans" cxnId="{32E6F36A-D124-4C86-9D0D-B41BC2EAED95}">
      <dgm:prSet/>
      <dgm:spPr/>
      <dgm:t>
        <a:bodyPr/>
        <a:lstStyle/>
        <a:p>
          <a:endParaRPr lang="en-US"/>
        </a:p>
      </dgm:t>
    </dgm:pt>
    <dgm:pt modelId="{4F249A57-B275-408D-8B9A-C448CE740E74}" type="sibTrans" cxnId="{32E6F36A-D124-4C86-9D0D-B41BC2EAED95}">
      <dgm:prSet/>
      <dgm:spPr/>
      <dgm:t>
        <a:bodyPr/>
        <a:lstStyle/>
        <a:p>
          <a:endParaRPr lang="en-US"/>
        </a:p>
      </dgm:t>
    </dgm:pt>
    <dgm:pt modelId="{76D32201-B6DF-493B-8B7E-EF1927488548}">
      <dgm:prSet/>
      <dgm:spPr/>
      <dgm:t>
        <a:bodyPr/>
        <a:lstStyle/>
        <a:p>
          <a:r>
            <a:rPr lang="en-US"/>
            <a:t>Valid?</a:t>
          </a:r>
        </a:p>
      </dgm:t>
    </dgm:pt>
    <dgm:pt modelId="{A059F7D6-1F0E-498A-B642-81D8CE853817}" type="parTrans" cxnId="{798929AE-E1E2-4929-A690-97A55959ACB1}">
      <dgm:prSet/>
      <dgm:spPr/>
      <dgm:t>
        <a:bodyPr/>
        <a:lstStyle/>
        <a:p>
          <a:endParaRPr lang="en-US"/>
        </a:p>
      </dgm:t>
    </dgm:pt>
    <dgm:pt modelId="{CF9C170D-85CD-41C5-8CEF-BF4B6F710229}" type="sibTrans" cxnId="{798929AE-E1E2-4929-A690-97A55959ACB1}">
      <dgm:prSet/>
      <dgm:spPr/>
      <dgm:t>
        <a:bodyPr/>
        <a:lstStyle/>
        <a:p>
          <a:endParaRPr lang="en-US"/>
        </a:p>
      </dgm:t>
    </dgm:pt>
    <dgm:pt modelId="{F04101F3-FF2B-4DC3-8E7C-F9330D4DA814}" type="pres">
      <dgm:prSet presAssocID="{5AC55ABD-6BE9-4337-9EB1-53942A981EAD}" presName="linear" presStyleCnt="0">
        <dgm:presLayoutVars>
          <dgm:animLvl val="lvl"/>
          <dgm:resizeHandles val="exact"/>
        </dgm:presLayoutVars>
      </dgm:prSet>
      <dgm:spPr/>
    </dgm:pt>
    <dgm:pt modelId="{929121AA-1462-4A8B-B4CA-D0153181B344}" type="pres">
      <dgm:prSet presAssocID="{503CE0C3-5BA9-461D-92BF-96D407250788}" presName="parentText" presStyleLbl="node1" presStyleIdx="0" presStyleCnt="3">
        <dgm:presLayoutVars>
          <dgm:chMax val="0"/>
          <dgm:bulletEnabled val="1"/>
        </dgm:presLayoutVars>
      </dgm:prSet>
      <dgm:spPr/>
    </dgm:pt>
    <dgm:pt modelId="{B2D47908-0BB2-4E07-B1C8-4442A546E302}" type="pres">
      <dgm:prSet presAssocID="{B011DC5C-EEF0-4294-BB9B-8A938568E3E5}" presName="spacer" presStyleCnt="0"/>
      <dgm:spPr/>
    </dgm:pt>
    <dgm:pt modelId="{0E4995ED-6FF4-42BD-9942-FADF6AE3EB46}" type="pres">
      <dgm:prSet presAssocID="{22601200-B3F8-4C63-A466-D2BA868A7B2C}" presName="parentText" presStyleLbl="node1" presStyleIdx="1" presStyleCnt="3">
        <dgm:presLayoutVars>
          <dgm:chMax val="0"/>
          <dgm:bulletEnabled val="1"/>
        </dgm:presLayoutVars>
      </dgm:prSet>
      <dgm:spPr/>
    </dgm:pt>
    <dgm:pt modelId="{EBF6C775-8DC1-46F1-B36E-9B9A60976D06}" type="pres">
      <dgm:prSet presAssocID="{4F249A57-B275-408D-8B9A-C448CE740E74}" presName="spacer" presStyleCnt="0"/>
      <dgm:spPr/>
    </dgm:pt>
    <dgm:pt modelId="{037FDF41-0EA5-47E7-9C83-9D320659DB77}" type="pres">
      <dgm:prSet presAssocID="{76D32201-B6DF-493B-8B7E-EF1927488548}" presName="parentText" presStyleLbl="node1" presStyleIdx="2" presStyleCnt="3">
        <dgm:presLayoutVars>
          <dgm:chMax val="0"/>
          <dgm:bulletEnabled val="1"/>
        </dgm:presLayoutVars>
      </dgm:prSet>
      <dgm:spPr/>
    </dgm:pt>
  </dgm:ptLst>
  <dgm:cxnLst>
    <dgm:cxn modelId="{143E941C-35FB-4423-8E96-9A5AA751B663}" type="presOf" srcId="{22601200-B3F8-4C63-A466-D2BA868A7B2C}" destId="{0E4995ED-6FF4-42BD-9942-FADF6AE3EB46}" srcOrd="0" destOrd="0" presId="urn:microsoft.com/office/officeart/2005/8/layout/vList2"/>
    <dgm:cxn modelId="{32E6F36A-D124-4C86-9D0D-B41BC2EAED95}" srcId="{5AC55ABD-6BE9-4337-9EB1-53942A981EAD}" destId="{22601200-B3F8-4C63-A466-D2BA868A7B2C}" srcOrd="1" destOrd="0" parTransId="{6C958F98-92D7-4C58-B1E5-056861D41DB9}" sibTransId="{4F249A57-B275-408D-8B9A-C448CE740E74}"/>
    <dgm:cxn modelId="{F2803B8E-C90C-4D5D-AAA3-F3E2ADCB76E6}" type="presOf" srcId="{5AC55ABD-6BE9-4337-9EB1-53942A981EAD}" destId="{F04101F3-FF2B-4DC3-8E7C-F9330D4DA814}" srcOrd="0" destOrd="0" presId="urn:microsoft.com/office/officeart/2005/8/layout/vList2"/>
    <dgm:cxn modelId="{798929AE-E1E2-4929-A690-97A55959ACB1}" srcId="{5AC55ABD-6BE9-4337-9EB1-53942A981EAD}" destId="{76D32201-B6DF-493B-8B7E-EF1927488548}" srcOrd="2" destOrd="0" parTransId="{A059F7D6-1F0E-498A-B642-81D8CE853817}" sibTransId="{CF9C170D-85CD-41C5-8CEF-BF4B6F710229}"/>
    <dgm:cxn modelId="{4A087CB3-A1F4-4A11-9C92-92775B5B9D1A}" srcId="{5AC55ABD-6BE9-4337-9EB1-53942A981EAD}" destId="{503CE0C3-5BA9-461D-92BF-96D407250788}" srcOrd="0" destOrd="0" parTransId="{E4978177-D3F3-47DD-9128-53E3C6C31F8E}" sibTransId="{B011DC5C-EEF0-4294-BB9B-8A938568E3E5}"/>
    <dgm:cxn modelId="{41CC5EBF-33BD-47D4-9472-B2E813A15D4F}" type="presOf" srcId="{503CE0C3-5BA9-461D-92BF-96D407250788}" destId="{929121AA-1462-4A8B-B4CA-D0153181B344}" srcOrd="0" destOrd="0" presId="urn:microsoft.com/office/officeart/2005/8/layout/vList2"/>
    <dgm:cxn modelId="{99F9BCE5-36F3-4977-B1D0-B89A597F027C}" type="presOf" srcId="{76D32201-B6DF-493B-8B7E-EF1927488548}" destId="{037FDF41-0EA5-47E7-9C83-9D320659DB77}" srcOrd="0" destOrd="0" presId="urn:microsoft.com/office/officeart/2005/8/layout/vList2"/>
    <dgm:cxn modelId="{84FC3943-C42C-4507-B1E7-F741F198D28D}" type="presParOf" srcId="{F04101F3-FF2B-4DC3-8E7C-F9330D4DA814}" destId="{929121AA-1462-4A8B-B4CA-D0153181B344}" srcOrd="0" destOrd="0" presId="urn:microsoft.com/office/officeart/2005/8/layout/vList2"/>
    <dgm:cxn modelId="{5CE54548-8498-48A4-A103-F8AB595CD159}" type="presParOf" srcId="{F04101F3-FF2B-4DC3-8E7C-F9330D4DA814}" destId="{B2D47908-0BB2-4E07-B1C8-4442A546E302}" srcOrd="1" destOrd="0" presId="urn:microsoft.com/office/officeart/2005/8/layout/vList2"/>
    <dgm:cxn modelId="{D24E4AA9-ABF0-4F6C-8202-48C4D723B41A}" type="presParOf" srcId="{F04101F3-FF2B-4DC3-8E7C-F9330D4DA814}" destId="{0E4995ED-6FF4-42BD-9942-FADF6AE3EB46}" srcOrd="2" destOrd="0" presId="urn:microsoft.com/office/officeart/2005/8/layout/vList2"/>
    <dgm:cxn modelId="{CDDA86F6-58F9-4434-81D3-4C1F72D6E7D6}" type="presParOf" srcId="{F04101F3-FF2B-4DC3-8E7C-F9330D4DA814}" destId="{EBF6C775-8DC1-46F1-B36E-9B9A60976D06}" srcOrd="3" destOrd="0" presId="urn:microsoft.com/office/officeart/2005/8/layout/vList2"/>
    <dgm:cxn modelId="{A2C67D4D-319C-478A-9A8C-0773C480F9DA}" type="presParOf" srcId="{F04101F3-FF2B-4DC3-8E7C-F9330D4DA814}" destId="{037FDF41-0EA5-47E7-9C83-9D320659DB7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DC0B849-284D-4DB6-A838-45668F43EA11}" type="doc">
      <dgm:prSet loTypeId="urn:microsoft.com/office/officeart/2018/2/layout/IconVerticalSolidList" loCatId="icon" qsTypeId="urn:microsoft.com/office/officeart/2005/8/quickstyle/simple1#16" qsCatId="simple" csTypeId="urn:microsoft.com/office/officeart/2018/5/colors/Iconchunking_neutralbg_colorful1" csCatId="colorful" phldr="1"/>
      <dgm:spPr/>
      <dgm:t>
        <a:bodyPr/>
        <a:lstStyle/>
        <a:p>
          <a:endParaRPr lang="en-US"/>
        </a:p>
      </dgm:t>
    </dgm:pt>
    <dgm:pt modelId="{6E76B010-CDA9-41DC-8B4C-88CF0BF34FA7}">
      <dgm:prSet/>
      <dgm:spPr/>
      <dgm:t>
        <a:bodyPr/>
        <a:lstStyle/>
        <a:p>
          <a:r>
            <a:rPr lang="en-US"/>
            <a:t>Bandura's theory is most commonly associated with the Bobo Doll experiment.</a:t>
          </a:r>
        </a:p>
      </dgm:t>
    </dgm:pt>
    <dgm:pt modelId="{4A00FA48-EB73-48E3-943B-2C087CD0150A}" type="parTrans" cxnId="{72509910-F899-447E-A741-272C7510DC8B}">
      <dgm:prSet/>
      <dgm:spPr/>
      <dgm:t>
        <a:bodyPr/>
        <a:lstStyle/>
        <a:p>
          <a:endParaRPr lang="en-US"/>
        </a:p>
      </dgm:t>
    </dgm:pt>
    <dgm:pt modelId="{578953A0-8CE7-43CB-AE63-027006376EEE}" type="sibTrans" cxnId="{72509910-F899-447E-A741-272C7510DC8B}">
      <dgm:prSet/>
      <dgm:spPr/>
      <dgm:t>
        <a:bodyPr/>
        <a:lstStyle/>
        <a:p>
          <a:endParaRPr lang="en-US"/>
        </a:p>
      </dgm:t>
    </dgm:pt>
    <dgm:pt modelId="{2D36DE52-FC8E-4168-8764-19B72A941C2C}">
      <dgm:prSet/>
      <dgm:spPr/>
      <dgm:t>
        <a:bodyPr/>
        <a:lstStyle/>
        <a:p>
          <a:r>
            <a:rPr lang="en-US"/>
            <a:t>In our lives we have role models, in children's lives the number is magnified, and children copy these behaviours.</a:t>
          </a:r>
        </a:p>
      </dgm:t>
    </dgm:pt>
    <dgm:pt modelId="{164B730F-2FAB-4DD3-8708-2628E4DF4454}" type="parTrans" cxnId="{B0BE9FC5-54F8-4A2B-952F-A896CB409986}">
      <dgm:prSet/>
      <dgm:spPr/>
      <dgm:t>
        <a:bodyPr/>
        <a:lstStyle/>
        <a:p>
          <a:endParaRPr lang="en-US"/>
        </a:p>
      </dgm:t>
    </dgm:pt>
    <dgm:pt modelId="{438255EB-4B00-495B-B484-33ED74AAD4D2}" type="sibTrans" cxnId="{B0BE9FC5-54F8-4A2B-952F-A896CB409986}">
      <dgm:prSet/>
      <dgm:spPr/>
      <dgm:t>
        <a:bodyPr/>
        <a:lstStyle/>
        <a:p>
          <a:endParaRPr lang="en-US"/>
        </a:p>
      </dgm:t>
    </dgm:pt>
    <dgm:pt modelId="{B2E3CB66-6C3E-4200-B2C3-52B8EB396F7B}">
      <dgm:prSet/>
      <dgm:spPr/>
      <dgm:t>
        <a:bodyPr/>
        <a:lstStyle/>
        <a:p>
          <a:r>
            <a:rPr lang="en-US"/>
            <a:t>This is a stage model of behaviour development</a:t>
          </a:r>
        </a:p>
      </dgm:t>
    </dgm:pt>
    <dgm:pt modelId="{DE476075-0CF5-471F-BE71-AA7F0D92DB8E}" type="parTrans" cxnId="{1E08575A-842D-4B44-AF84-D799047544D2}">
      <dgm:prSet/>
      <dgm:spPr/>
      <dgm:t>
        <a:bodyPr/>
        <a:lstStyle/>
        <a:p>
          <a:endParaRPr lang="en-US"/>
        </a:p>
      </dgm:t>
    </dgm:pt>
    <dgm:pt modelId="{81E153B2-802E-4969-96BE-1E935569766B}" type="sibTrans" cxnId="{1E08575A-842D-4B44-AF84-D799047544D2}">
      <dgm:prSet/>
      <dgm:spPr/>
      <dgm:t>
        <a:bodyPr/>
        <a:lstStyle/>
        <a:p>
          <a:endParaRPr lang="en-US"/>
        </a:p>
      </dgm:t>
    </dgm:pt>
    <dgm:pt modelId="{56404E6F-3BBB-41C6-8ECF-89075FC07406}" type="pres">
      <dgm:prSet presAssocID="{CDC0B849-284D-4DB6-A838-45668F43EA11}" presName="root" presStyleCnt="0">
        <dgm:presLayoutVars>
          <dgm:dir/>
          <dgm:resizeHandles val="exact"/>
        </dgm:presLayoutVars>
      </dgm:prSet>
      <dgm:spPr/>
    </dgm:pt>
    <dgm:pt modelId="{66DB278B-281B-4763-AAB6-390936CF1B13}" type="pres">
      <dgm:prSet presAssocID="{6E76B010-CDA9-41DC-8B4C-88CF0BF34FA7}" presName="compNode" presStyleCnt="0"/>
      <dgm:spPr/>
    </dgm:pt>
    <dgm:pt modelId="{817AECF3-9E25-404C-8792-5656B643FEF9}" type="pres">
      <dgm:prSet presAssocID="{6E76B010-CDA9-41DC-8B4C-88CF0BF34FA7}" presName="bgRect" presStyleLbl="bgShp" presStyleIdx="0" presStyleCnt="3"/>
      <dgm:spPr/>
    </dgm:pt>
    <dgm:pt modelId="{B2D92ED1-E2C5-48F5-9E15-4666C5EC2E86}" type="pres">
      <dgm:prSet presAssocID="{6E76B010-CDA9-41DC-8B4C-88CF0BF34FA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arty Mask"/>
        </a:ext>
      </dgm:extLst>
    </dgm:pt>
    <dgm:pt modelId="{5BC0A5F7-73B3-4DC2-8008-5A3046A54C07}" type="pres">
      <dgm:prSet presAssocID="{6E76B010-CDA9-41DC-8B4C-88CF0BF34FA7}" presName="spaceRect" presStyleCnt="0"/>
      <dgm:spPr/>
    </dgm:pt>
    <dgm:pt modelId="{799E08DC-C312-4D4F-8BD3-1BEA794E7E5D}" type="pres">
      <dgm:prSet presAssocID="{6E76B010-CDA9-41DC-8B4C-88CF0BF34FA7}" presName="parTx" presStyleLbl="revTx" presStyleIdx="0" presStyleCnt="3">
        <dgm:presLayoutVars>
          <dgm:chMax val="0"/>
          <dgm:chPref val="0"/>
        </dgm:presLayoutVars>
      </dgm:prSet>
      <dgm:spPr/>
    </dgm:pt>
    <dgm:pt modelId="{7C2F6E13-C797-473E-9DBD-AE8BF82D08C7}" type="pres">
      <dgm:prSet presAssocID="{578953A0-8CE7-43CB-AE63-027006376EEE}" presName="sibTrans" presStyleCnt="0"/>
      <dgm:spPr/>
    </dgm:pt>
    <dgm:pt modelId="{B27C0F3F-3E51-4D81-9A4D-C4081C3348A7}" type="pres">
      <dgm:prSet presAssocID="{2D36DE52-FC8E-4168-8764-19B72A941C2C}" presName="compNode" presStyleCnt="0"/>
      <dgm:spPr/>
    </dgm:pt>
    <dgm:pt modelId="{56F59403-8834-4A32-816F-90074A7487C8}" type="pres">
      <dgm:prSet presAssocID="{2D36DE52-FC8E-4168-8764-19B72A941C2C}" presName="bgRect" presStyleLbl="bgShp" presStyleIdx="1" presStyleCnt="3"/>
      <dgm:spPr/>
    </dgm:pt>
    <dgm:pt modelId="{4D254112-7632-42A9-AA42-B62F34BEF80A}" type="pres">
      <dgm:prSet presAssocID="{2D36DE52-FC8E-4168-8764-19B72A941C2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Zoom Out"/>
        </a:ext>
      </dgm:extLst>
    </dgm:pt>
    <dgm:pt modelId="{B7595EA6-2D67-4B87-BF2D-1517FC64754D}" type="pres">
      <dgm:prSet presAssocID="{2D36DE52-FC8E-4168-8764-19B72A941C2C}" presName="spaceRect" presStyleCnt="0"/>
      <dgm:spPr/>
    </dgm:pt>
    <dgm:pt modelId="{4555193F-223F-4BB7-A880-3A5AE069E21B}" type="pres">
      <dgm:prSet presAssocID="{2D36DE52-FC8E-4168-8764-19B72A941C2C}" presName="parTx" presStyleLbl="revTx" presStyleIdx="1" presStyleCnt="3">
        <dgm:presLayoutVars>
          <dgm:chMax val="0"/>
          <dgm:chPref val="0"/>
        </dgm:presLayoutVars>
      </dgm:prSet>
      <dgm:spPr/>
    </dgm:pt>
    <dgm:pt modelId="{3D783C9E-4037-4764-A43C-786BA12E16D5}" type="pres">
      <dgm:prSet presAssocID="{438255EB-4B00-495B-B484-33ED74AAD4D2}" presName="sibTrans" presStyleCnt="0"/>
      <dgm:spPr/>
    </dgm:pt>
    <dgm:pt modelId="{D08CDFB9-7526-4518-A86E-0D60AD307B40}" type="pres">
      <dgm:prSet presAssocID="{B2E3CB66-6C3E-4200-B2C3-52B8EB396F7B}" presName="compNode" presStyleCnt="0"/>
      <dgm:spPr/>
    </dgm:pt>
    <dgm:pt modelId="{55B9702F-8F21-407E-995C-9BE1430C95DA}" type="pres">
      <dgm:prSet presAssocID="{B2E3CB66-6C3E-4200-B2C3-52B8EB396F7B}" presName="bgRect" presStyleLbl="bgShp" presStyleIdx="2" presStyleCnt="3"/>
      <dgm:spPr/>
    </dgm:pt>
    <dgm:pt modelId="{5E12CD7D-4D4E-4B2A-AAC6-6FB7EABC69C4}" type="pres">
      <dgm:prSet presAssocID="{B2E3CB66-6C3E-4200-B2C3-52B8EB396F7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DF3BFF79-D72F-4A38-8E82-E47F84379956}" type="pres">
      <dgm:prSet presAssocID="{B2E3CB66-6C3E-4200-B2C3-52B8EB396F7B}" presName="spaceRect" presStyleCnt="0"/>
      <dgm:spPr/>
    </dgm:pt>
    <dgm:pt modelId="{CB315E8C-8378-447B-A2A3-47385181B93B}" type="pres">
      <dgm:prSet presAssocID="{B2E3CB66-6C3E-4200-B2C3-52B8EB396F7B}" presName="parTx" presStyleLbl="revTx" presStyleIdx="2" presStyleCnt="3">
        <dgm:presLayoutVars>
          <dgm:chMax val="0"/>
          <dgm:chPref val="0"/>
        </dgm:presLayoutVars>
      </dgm:prSet>
      <dgm:spPr/>
    </dgm:pt>
  </dgm:ptLst>
  <dgm:cxnLst>
    <dgm:cxn modelId="{72509910-F899-447E-A741-272C7510DC8B}" srcId="{CDC0B849-284D-4DB6-A838-45668F43EA11}" destId="{6E76B010-CDA9-41DC-8B4C-88CF0BF34FA7}" srcOrd="0" destOrd="0" parTransId="{4A00FA48-EB73-48E3-943B-2C087CD0150A}" sibTransId="{578953A0-8CE7-43CB-AE63-027006376EEE}"/>
    <dgm:cxn modelId="{E62CB62D-C87F-4087-A2A4-95DE1BBCB5D3}" type="presOf" srcId="{CDC0B849-284D-4DB6-A838-45668F43EA11}" destId="{56404E6F-3BBB-41C6-8ECF-89075FC07406}" srcOrd="0" destOrd="0" presId="urn:microsoft.com/office/officeart/2018/2/layout/IconVerticalSolidList"/>
    <dgm:cxn modelId="{733CB639-E49E-4AE9-87B2-DE3BCF446D15}" type="presOf" srcId="{B2E3CB66-6C3E-4200-B2C3-52B8EB396F7B}" destId="{CB315E8C-8378-447B-A2A3-47385181B93B}" srcOrd="0" destOrd="0" presId="urn:microsoft.com/office/officeart/2018/2/layout/IconVerticalSolidList"/>
    <dgm:cxn modelId="{85F16B4C-6C56-4CD5-9E0D-B2179CAA5EC7}" type="presOf" srcId="{2D36DE52-FC8E-4168-8764-19B72A941C2C}" destId="{4555193F-223F-4BB7-A880-3A5AE069E21B}" srcOrd="0" destOrd="0" presId="urn:microsoft.com/office/officeart/2018/2/layout/IconVerticalSolidList"/>
    <dgm:cxn modelId="{1E08575A-842D-4B44-AF84-D799047544D2}" srcId="{CDC0B849-284D-4DB6-A838-45668F43EA11}" destId="{B2E3CB66-6C3E-4200-B2C3-52B8EB396F7B}" srcOrd="2" destOrd="0" parTransId="{DE476075-0CF5-471F-BE71-AA7F0D92DB8E}" sibTransId="{81E153B2-802E-4969-96BE-1E935569766B}"/>
    <dgm:cxn modelId="{87739CB7-1689-4EAC-B44E-8326386788BF}" type="presOf" srcId="{6E76B010-CDA9-41DC-8B4C-88CF0BF34FA7}" destId="{799E08DC-C312-4D4F-8BD3-1BEA794E7E5D}" srcOrd="0" destOrd="0" presId="urn:microsoft.com/office/officeart/2018/2/layout/IconVerticalSolidList"/>
    <dgm:cxn modelId="{B0BE9FC5-54F8-4A2B-952F-A896CB409986}" srcId="{CDC0B849-284D-4DB6-A838-45668F43EA11}" destId="{2D36DE52-FC8E-4168-8764-19B72A941C2C}" srcOrd="1" destOrd="0" parTransId="{164B730F-2FAB-4DD3-8708-2628E4DF4454}" sibTransId="{438255EB-4B00-495B-B484-33ED74AAD4D2}"/>
    <dgm:cxn modelId="{B84986D3-859F-435B-A3A0-0C6AFFC2D4B3}" type="presParOf" srcId="{56404E6F-3BBB-41C6-8ECF-89075FC07406}" destId="{66DB278B-281B-4763-AAB6-390936CF1B13}" srcOrd="0" destOrd="0" presId="urn:microsoft.com/office/officeart/2018/2/layout/IconVerticalSolidList"/>
    <dgm:cxn modelId="{966C5A1D-61E0-4DC2-962E-E6BEBFEFB1D5}" type="presParOf" srcId="{66DB278B-281B-4763-AAB6-390936CF1B13}" destId="{817AECF3-9E25-404C-8792-5656B643FEF9}" srcOrd="0" destOrd="0" presId="urn:microsoft.com/office/officeart/2018/2/layout/IconVerticalSolidList"/>
    <dgm:cxn modelId="{43B8AA2E-718E-44A0-83F6-7C15476AC001}" type="presParOf" srcId="{66DB278B-281B-4763-AAB6-390936CF1B13}" destId="{B2D92ED1-E2C5-48F5-9E15-4666C5EC2E86}" srcOrd="1" destOrd="0" presId="urn:microsoft.com/office/officeart/2018/2/layout/IconVerticalSolidList"/>
    <dgm:cxn modelId="{C655048C-D1B7-43FA-A55C-899DF69D2E1B}" type="presParOf" srcId="{66DB278B-281B-4763-AAB6-390936CF1B13}" destId="{5BC0A5F7-73B3-4DC2-8008-5A3046A54C07}" srcOrd="2" destOrd="0" presId="urn:microsoft.com/office/officeart/2018/2/layout/IconVerticalSolidList"/>
    <dgm:cxn modelId="{232D06DE-2A7A-4951-8091-CD9AFE61E184}" type="presParOf" srcId="{66DB278B-281B-4763-AAB6-390936CF1B13}" destId="{799E08DC-C312-4D4F-8BD3-1BEA794E7E5D}" srcOrd="3" destOrd="0" presId="urn:microsoft.com/office/officeart/2018/2/layout/IconVerticalSolidList"/>
    <dgm:cxn modelId="{2B9ACDF3-0557-4FB9-B61E-35DB5B137E82}" type="presParOf" srcId="{56404E6F-3BBB-41C6-8ECF-89075FC07406}" destId="{7C2F6E13-C797-473E-9DBD-AE8BF82D08C7}" srcOrd="1" destOrd="0" presId="urn:microsoft.com/office/officeart/2018/2/layout/IconVerticalSolidList"/>
    <dgm:cxn modelId="{C8F051F4-97E3-4F28-B91C-C08F884CF8EA}" type="presParOf" srcId="{56404E6F-3BBB-41C6-8ECF-89075FC07406}" destId="{B27C0F3F-3E51-4D81-9A4D-C4081C3348A7}" srcOrd="2" destOrd="0" presId="urn:microsoft.com/office/officeart/2018/2/layout/IconVerticalSolidList"/>
    <dgm:cxn modelId="{62CE7298-8C53-42AB-BAEC-A4FC13E96247}" type="presParOf" srcId="{B27C0F3F-3E51-4D81-9A4D-C4081C3348A7}" destId="{56F59403-8834-4A32-816F-90074A7487C8}" srcOrd="0" destOrd="0" presId="urn:microsoft.com/office/officeart/2018/2/layout/IconVerticalSolidList"/>
    <dgm:cxn modelId="{5BD5922B-5D12-48DF-9FFD-463CB6015BEF}" type="presParOf" srcId="{B27C0F3F-3E51-4D81-9A4D-C4081C3348A7}" destId="{4D254112-7632-42A9-AA42-B62F34BEF80A}" srcOrd="1" destOrd="0" presId="urn:microsoft.com/office/officeart/2018/2/layout/IconVerticalSolidList"/>
    <dgm:cxn modelId="{49691571-3C26-42B4-BC34-CB151A768669}" type="presParOf" srcId="{B27C0F3F-3E51-4D81-9A4D-C4081C3348A7}" destId="{B7595EA6-2D67-4B87-BF2D-1517FC64754D}" srcOrd="2" destOrd="0" presId="urn:microsoft.com/office/officeart/2018/2/layout/IconVerticalSolidList"/>
    <dgm:cxn modelId="{8E160661-9736-4354-8B7B-02B088E6525D}" type="presParOf" srcId="{B27C0F3F-3E51-4D81-9A4D-C4081C3348A7}" destId="{4555193F-223F-4BB7-A880-3A5AE069E21B}" srcOrd="3" destOrd="0" presId="urn:microsoft.com/office/officeart/2018/2/layout/IconVerticalSolidList"/>
    <dgm:cxn modelId="{4C101660-CEAC-4D64-8DBB-0D109E1154E4}" type="presParOf" srcId="{56404E6F-3BBB-41C6-8ECF-89075FC07406}" destId="{3D783C9E-4037-4764-A43C-786BA12E16D5}" srcOrd="3" destOrd="0" presId="urn:microsoft.com/office/officeart/2018/2/layout/IconVerticalSolidList"/>
    <dgm:cxn modelId="{4751CC7E-009A-46F5-85A7-09D6D24CA5CE}" type="presParOf" srcId="{56404E6F-3BBB-41C6-8ECF-89075FC07406}" destId="{D08CDFB9-7526-4518-A86E-0D60AD307B40}" srcOrd="4" destOrd="0" presId="urn:microsoft.com/office/officeart/2018/2/layout/IconVerticalSolidList"/>
    <dgm:cxn modelId="{CB813500-5CFA-4DA9-B26B-8788B04F31D8}" type="presParOf" srcId="{D08CDFB9-7526-4518-A86E-0D60AD307B40}" destId="{55B9702F-8F21-407E-995C-9BE1430C95DA}" srcOrd="0" destOrd="0" presId="urn:microsoft.com/office/officeart/2018/2/layout/IconVerticalSolidList"/>
    <dgm:cxn modelId="{219D277E-8ACB-49B7-8103-F1AD594D10A2}" type="presParOf" srcId="{D08CDFB9-7526-4518-A86E-0D60AD307B40}" destId="{5E12CD7D-4D4E-4B2A-AAC6-6FB7EABC69C4}" srcOrd="1" destOrd="0" presId="urn:microsoft.com/office/officeart/2018/2/layout/IconVerticalSolidList"/>
    <dgm:cxn modelId="{E61A46FB-8311-49C8-8B56-080A473122FC}" type="presParOf" srcId="{D08CDFB9-7526-4518-A86E-0D60AD307B40}" destId="{DF3BFF79-D72F-4A38-8E82-E47F84379956}" srcOrd="2" destOrd="0" presId="urn:microsoft.com/office/officeart/2018/2/layout/IconVerticalSolidList"/>
    <dgm:cxn modelId="{B418C756-7943-4CF7-858E-9FE15186FAC4}" type="presParOf" srcId="{D08CDFB9-7526-4518-A86E-0D60AD307B40}" destId="{CB315E8C-8378-447B-A2A3-47385181B93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E4B8FA9-4F47-4065-91D6-41EFE005E896}" type="doc">
      <dgm:prSet loTypeId="urn:microsoft.com/office/officeart/2008/layout/LinedList" loCatId="list" qsTypeId="urn:microsoft.com/office/officeart/2005/8/quickstyle/simple1#17" qsCatId="simple" csTypeId="urn:microsoft.com/office/officeart/2005/8/colors/colorful2#6" csCatId="colorful"/>
      <dgm:spPr/>
      <dgm:t>
        <a:bodyPr/>
        <a:lstStyle/>
        <a:p>
          <a:endParaRPr lang="en-US"/>
        </a:p>
      </dgm:t>
    </dgm:pt>
    <dgm:pt modelId="{95B2ED72-0D21-4272-B0E9-52E62E579B1B}">
      <dgm:prSet/>
      <dgm:spPr/>
      <dgm:t>
        <a:bodyPr/>
        <a:lstStyle/>
        <a:p>
          <a:r>
            <a:rPr lang="en-US"/>
            <a:t>Attention</a:t>
          </a:r>
        </a:p>
      </dgm:t>
    </dgm:pt>
    <dgm:pt modelId="{11FB5508-AAAF-4D24-BA22-8512985246AE}" type="parTrans" cxnId="{793567BE-D9CF-49B1-AB7B-3F1B57D1412E}">
      <dgm:prSet/>
      <dgm:spPr/>
      <dgm:t>
        <a:bodyPr/>
        <a:lstStyle/>
        <a:p>
          <a:endParaRPr lang="en-US"/>
        </a:p>
      </dgm:t>
    </dgm:pt>
    <dgm:pt modelId="{E42AB7B6-8FA0-4110-8512-05DC025F7373}" type="sibTrans" cxnId="{793567BE-D9CF-49B1-AB7B-3F1B57D1412E}">
      <dgm:prSet/>
      <dgm:spPr/>
      <dgm:t>
        <a:bodyPr/>
        <a:lstStyle/>
        <a:p>
          <a:endParaRPr lang="en-US"/>
        </a:p>
      </dgm:t>
    </dgm:pt>
    <dgm:pt modelId="{ABAD8667-F5DE-41C9-A175-3F605C4A6373}">
      <dgm:prSet/>
      <dgm:spPr/>
      <dgm:t>
        <a:bodyPr/>
        <a:lstStyle/>
        <a:p>
          <a:r>
            <a:rPr lang="en-US"/>
            <a:t>Retention</a:t>
          </a:r>
        </a:p>
      </dgm:t>
    </dgm:pt>
    <dgm:pt modelId="{6EBC5232-7948-48B7-9FB8-BC44E80DAA95}" type="parTrans" cxnId="{8F340262-151F-4742-8BF8-DC18BE38B151}">
      <dgm:prSet/>
      <dgm:spPr/>
      <dgm:t>
        <a:bodyPr/>
        <a:lstStyle/>
        <a:p>
          <a:endParaRPr lang="en-US"/>
        </a:p>
      </dgm:t>
    </dgm:pt>
    <dgm:pt modelId="{37DB7DB5-9733-4B34-BA05-E7DB37CCFC7C}" type="sibTrans" cxnId="{8F340262-151F-4742-8BF8-DC18BE38B151}">
      <dgm:prSet/>
      <dgm:spPr/>
      <dgm:t>
        <a:bodyPr/>
        <a:lstStyle/>
        <a:p>
          <a:endParaRPr lang="en-US"/>
        </a:p>
      </dgm:t>
    </dgm:pt>
    <dgm:pt modelId="{7D4B71DE-FBA3-43CB-892B-68DD6E9ABA1D}">
      <dgm:prSet/>
      <dgm:spPr/>
      <dgm:t>
        <a:bodyPr/>
        <a:lstStyle/>
        <a:p>
          <a:r>
            <a:rPr lang="en-US"/>
            <a:t>Replication</a:t>
          </a:r>
        </a:p>
      </dgm:t>
    </dgm:pt>
    <dgm:pt modelId="{62AEEE00-8274-4C0E-9FFB-2439513EFBF1}" type="parTrans" cxnId="{EB3BC17D-E0EC-4883-9268-3F67F7807E31}">
      <dgm:prSet/>
      <dgm:spPr/>
      <dgm:t>
        <a:bodyPr/>
        <a:lstStyle/>
        <a:p>
          <a:endParaRPr lang="en-US"/>
        </a:p>
      </dgm:t>
    </dgm:pt>
    <dgm:pt modelId="{EA1E8758-7680-483C-BAA7-35B5557A70F6}" type="sibTrans" cxnId="{EB3BC17D-E0EC-4883-9268-3F67F7807E31}">
      <dgm:prSet/>
      <dgm:spPr/>
      <dgm:t>
        <a:bodyPr/>
        <a:lstStyle/>
        <a:p>
          <a:endParaRPr lang="en-US"/>
        </a:p>
      </dgm:t>
    </dgm:pt>
    <dgm:pt modelId="{7D0AAE44-C725-4FF5-B580-05E4B29266BA}">
      <dgm:prSet/>
      <dgm:spPr/>
      <dgm:t>
        <a:bodyPr/>
        <a:lstStyle/>
        <a:p>
          <a:r>
            <a:rPr lang="en-US"/>
            <a:t>Vicarious Reinforcement</a:t>
          </a:r>
        </a:p>
      </dgm:t>
    </dgm:pt>
    <dgm:pt modelId="{225847B8-9D35-49E7-8750-6AEEBB4BF523}" type="parTrans" cxnId="{3B6EF33F-729D-4A16-B10F-2F62D8FD4D2B}">
      <dgm:prSet/>
      <dgm:spPr/>
      <dgm:t>
        <a:bodyPr/>
        <a:lstStyle/>
        <a:p>
          <a:endParaRPr lang="en-US"/>
        </a:p>
      </dgm:t>
    </dgm:pt>
    <dgm:pt modelId="{921E8DA0-F24F-4A9E-8A0F-B96CF847A662}" type="sibTrans" cxnId="{3B6EF33F-729D-4A16-B10F-2F62D8FD4D2B}">
      <dgm:prSet/>
      <dgm:spPr/>
      <dgm:t>
        <a:bodyPr/>
        <a:lstStyle/>
        <a:p>
          <a:endParaRPr lang="en-US"/>
        </a:p>
      </dgm:t>
    </dgm:pt>
    <dgm:pt modelId="{C7F9C5E4-E2A5-4528-97F6-5AC905AB2FDB}">
      <dgm:prSet/>
      <dgm:spPr/>
      <dgm:t>
        <a:bodyPr/>
        <a:lstStyle/>
        <a:p>
          <a:r>
            <a:rPr lang="en-US"/>
            <a:t>Self-Efficacy</a:t>
          </a:r>
        </a:p>
      </dgm:t>
    </dgm:pt>
    <dgm:pt modelId="{886576E7-975E-4160-B508-79AF9F0433F0}" type="parTrans" cxnId="{99B7F2C6-EC4F-4D3B-BE89-8DAD0D82E32D}">
      <dgm:prSet/>
      <dgm:spPr/>
      <dgm:t>
        <a:bodyPr/>
        <a:lstStyle/>
        <a:p>
          <a:endParaRPr lang="en-US"/>
        </a:p>
      </dgm:t>
    </dgm:pt>
    <dgm:pt modelId="{8AB79276-D7B4-4D11-8495-D88364FE3339}" type="sibTrans" cxnId="{99B7F2C6-EC4F-4D3B-BE89-8DAD0D82E32D}">
      <dgm:prSet/>
      <dgm:spPr/>
      <dgm:t>
        <a:bodyPr/>
        <a:lstStyle/>
        <a:p>
          <a:endParaRPr lang="en-US"/>
        </a:p>
      </dgm:t>
    </dgm:pt>
    <dgm:pt modelId="{B7B269B8-CC07-4E44-B7E4-78C8E9CC5005}" type="pres">
      <dgm:prSet presAssocID="{BE4B8FA9-4F47-4065-91D6-41EFE005E896}" presName="vert0" presStyleCnt="0">
        <dgm:presLayoutVars>
          <dgm:dir/>
          <dgm:animOne val="branch"/>
          <dgm:animLvl val="lvl"/>
        </dgm:presLayoutVars>
      </dgm:prSet>
      <dgm:spPr/>
    </dgm:pt>
    <dgm:pt modelId="{F82443D1-52BF-4EBE-A94A-09CC4E2676FB}" type="pres">
      <dgm:prSet presAssocID="{95B2ED72-0D21-4272-B0E9-52E62E579B1B}" presName="thickLine" presStyleLbl="alignNode1" presStyleIdx="0" presStyleCnt="5"/>
      <dgm:spPr/>
    </dgm:pt>
    <dgm:pt modelId="{6F0C617D-1BD1-45BA-8BA3-E45955570D1E}" type="pres">
      <dgm:prSet presAssocID="{95B2ED72-0D21-4272-B0E9-52E62E579B1B}" presName="horz1" presStyleCnt="0"/>
      <dgm:spPr/>
    </dgm:pt>
    <dgm:pt modelId="{61F366FB-DA5B-4E1D-BA03-D0933E01C861}" type="pres">
      <dgm:prSet presAssocID="{95B2ED72-0D21-4272-B0E9-52E62E579B1B}" presName="tx1" presStyleLbl="revTx" presStyleIdx="0" presStyleCnt="5"/>
      <dgm:spPr/>
    </dgm:pt>
    <dgm:pt modelId="{2D6A0CDC-2F2D-4020-9118-8009AD97BF34}" type="pres">
      <dgm:prSet presAssocID="{95B2ED72-0D21-4272-B0E9-52E62E579B1B}" presName="vert1" presStyleCnt="0"/>
      <dgm:spPr/>
    </dgm:pt>
    <dgm:pt modelId="{5EB73990-0AFC-4356-A5E9-47AB50C96CD1}" type="pres">
      <dgm:prSet presAssocID="{ABAD8667-F5DE-41C9-A175-3F605C4A6373}" presName="thickLine" presStyleLbl="alignNode1" presStyleIdx="1" presStyleCnt="5"/>
      <dgm:spPr/>
    </dgm:pt>
    <dgm:pt modelId="{A160EBD6-0711-469E-9DB0-FE6A82A0637C}" type="pres">
      <dgm:prSet presAssocID="{ABAD8667-F5DE-41C9-A175-3F605C4A6373}" presName="horz1" presStyleCnt="0"/>
      <dgm:spPr/>
    </dgm:pt>
    <dgm:pt modelId="{63E64AFC-3B4D-4C78-BC3B-97C0E1601BA7}" type="pres">
      <dgm:prSet presAssocID="{ABAD8667-F5DE-41C9-A175-3F605C4A6373}" presName="tx1" presStyleLbl="revTx" presStyleIdx="1" presStyleCnt="5"/>
      <dgm:spPr/>
    </dgm:pt>
    <dgm:pt modelId="{27EBA0B2-D04D-4C09-AAFB-8654C7CD4032}" type="pres">
      <dgm:prSet presAssocID="{ABAD8667-F5DE-41C9-A175-3F605C4A6373}" presName="vert1" presStyleCnt="0"/>
      <dgm:spPr/>
    </dgm:pt>
    <dgm:pt modelId="{556B191D-5CD7-44C9-8C6E-640C0978390C}" type="pres">
      <dgm:prSet presAssocID="{7D4B71DE-FBA3-43CB-892B-68DD6E9ABA1D}" presName="thickLine" presStyleLbl="alignNode1" presStyleIdx="2" presStyleCnt="5"/>
      <dgm:spPr/>
    </dgm:pt>
    <dgm:pt modelId="{3A580716-E781-44A3-B3A0-17033164129B}" type="pres">
      <dgm:prSet presAssocID="{7D4B71DE-FBA3-43CB-892B-68DD6E9ABA1D}" presName="horz1" presStyleCnt="0"/>
      <dgm:spPr/>
    </dgm:pt>
    <dgm:pt modelId="{ECFAA3E2-39C0-4E7C-802F-22342F798F79}" type="pres">
      <dgm:prSet presAssocID="{7D4B71DE-FBA3-43CB-892B-68DD6E9ABA1D}" presName="tx1" presStyleLbl="revTx" presStyleIdx="2" presStyleCnt="5"/>
      <dgm:spPr/>
    </dgm:pt>
    <dgm:pt modelId="{940FB444-D8C4-493C-93C2-7C2D6331EBED}" type="pres">
      <dgm:prSet presAssocID="{7D4B71DE-FBA3-43CB-892B-68DD6E9ABA1D}" presName="vert1" presStyleCnt="0"/>
      <dgm:spPr/>
    </dgm:pt>
    <dgm:pt modelId="{161C5064-F872-491C-8EB2-3456E7780C75}" type="pres">
      <dgm:prSet presAssocID="{7D0AAE44-C725-4FF5-B580-05E4B29266BA}" presName="thickLine" presStyleLbl="alignNode1" presStyleIdx="3" presStyleCnt="5"/>
      <dgm:spPr/>
    </dgm:pt>
    <dgm:pt modelId="{962278B4-57F4-4989-8E95-7D72CAFD940B}" type="pres">
      <dgm:prSet presAssocID="{7D0AAE44-C725-4FF5-B580-05E4B29266BA}" presName="horz1" presStyleCnt="0"/>
      <dgm:spPr/>
    </dgm:pt>
    <dgm:pt modelId="{1F982999-6EF7-4446-A56E-3B033A7E1961}" type="pres">
      <dgm:prSet presAssocID="{7D0AAE44-C725-4FF5-B580-05E4B29266BA}" presName="tx1" presStyleLbl="revTx" presStyleIdx="3" presStyleCnt="5"/>
      <dgm:spPr/>
    </dgm:pt>
    <dgm:pt modelId="{D396CAE6-3119-4D0A-95FF-CD44D22FED76}" type="pres">
      <dgm:prSet presAssocID="{7D0AAE44-C725-4FF5-B580-05E4B29266BA}" presName="vert1" presStyleCnt="0"/>
      <dgm:spPr/>
    </dgm:pt>
    <dgm:pt modelId="{92E9F5AD-B46B-4E97-B08A-4280457D354A}" type="pres">
      <dgm:prSet presAssocID="{C7F9C5E4-E2A5-4528-97F6-5AC905AB2FDB}" presName="thickLine" presStyleLbl="alignNode1" presStyleIdx="4" presStyleCnt="5"/>
      <dgm:spPr/>
    </dgm:pt>
    <dgm:pt modelId="{D2F6A4CD-DBD2-48D3-AB74-D0EEFAEDF595}" type="pres">
      <dgm:prSet presAssocID="{C7F9C5E4-E2A5-4528-97F6-5AC905AB2FDB}" presName="horz1" presStyleCnt="0"/>
      <dgm:spPr/>
    </dgm:pt>
    <dgm:pt modelId="{08CE92A0-BA48-45A9-B806-F612D4D11BC8}" type="pres">
      <dgm:prSet presAssocID="{C7F9C5E4-E2A5-4528-97F6-5AC905AB2FDB}" presName="tx1" presStyleLbl="revTx" presStyleIdx="4" presStyleCnt="5"/>
      <dgm:spPr/>
    </dgm:pt>
    <dgm:pt modelId="{C07E92F2-79CF-4A2E-A628-C820F73AD6CF}" type="pres">
      <dgm:prSet presAssocID="{C7F9C5E4-E2A5-4528-97F6-5AC905AB2FDB}" presName="vert1" presStyleCnt="0"/>
      <dgm:spPr/>
    </dgm:pt>
  </dgm:ptLst>
  <dgm:cxnLst>
    <dgm:cxn modelId="{24996C0B-7898-46F4-AA03-559293827745}" type="presOf" srcId="{BE4B8FA9-4F47-4065-91D6-41EFE005E896}" destId="{B7B269B8-CC07-4E44-B7E4-78C8E9CC5005}" srcOrd="0" destOrd="0" presId="urn:microsoft.com/office/officeart/2008/layout/LinedList"/>
    <dgm:cxn modelId="{BDBA900E-3EF0-472B-A345-B546BB1AE417}" type="presOf" srcId="{C7F9C5E4-E2A5-4528-97F6-5AC905AB2FDB}" destId="{08CE92A0-BA48-45A9-B806-F612D4D11BC8}" srcOrd="0" destOrd="0" presId="urn:microsoft.com/office/officeart/2008/layout/LinedList"/>
    <dgm:cxn modelId="{3B6EF33F-729D-4A16-B10F-2F62D8FD4D2B}" srcId="{BE4B8FA9-4F47-4065-91D6-41EFE005E896}" destId="{7D0AAE44-C725-4FF5-B580-05E4B29266BA}" srcOrd="3" destOrd="0" parTransId="{225847B8-9D35-49E7-8750-6AEEBB4BF523}" sibTransId="{921E8DA0-F24F-4A9E-8A0F-B96CF847A662}"/>
    <dgm:cxn modelId="{8F340262-151F-4742-8BF8-DC18BE38B151}" srcId="{BE4B8FA9-4F47-4065-91D6-41EFE005E896}" destId="{ABAD8667-F5DE-41C9-A175-3F605C4A6373}" srcOrd="1" destOrd="0" parTransId="{6EBC5232-7948-48B7-9FB8-BC44E80DAA95}" sibTransId="{37DB7DB5-9733-4B34-BA05-E7DB37CCFC7C}"/>
    <dgm:cxn modelId="{B4033846-31AE-4A95-9925-1580B94BDE2D}" type="presOf" srcId="{95B2ED72-0D21-4272-B0E9-52E62E579B1B}" destId="{61F366FB-DA5B-4E1D-BA03-D0933E01C861}" srcOrd="0" destOrd="0" presId="urn:microsoft.com/office/officeart/2008/layout/LinedList"/>
    <dgm:cxn modelId="{EB3BC17D-E0EC-4883-9268-3F67F7807E31}" srcId="{BE4B8FA9-4F47-4065-91D6-41EFE005E896}" destId="{7D4B71DE-FBA3-43CB-892B-68DD6E9ABA1D}" srcOrd="2" destOrd="0" parTransId="{62AEEE00-8274-4C0E-9FFB-2439513EFBF1}" sibTransId="{EA1E8758-7680-483C-BAA7-35B5557A70F6}"/>
    <dgm:cxn modelId="{F787E791-7FC5-4741-AA08-80D4FAE1B316}" type="presOf" srcId="{ABAD8667-F5DE-41C9-A175-3F605C4A6373}" destId="{63E64AFC-3B4D-4C78-BC3B-97C0E1601BA7}" srcOrd="0" destOrd="0" presId="urn:microsoft.com/office/officeart/2008/layout/LinedList"/>
    <dgm:cxn modelId="{793567BE-D9CF-49B1-AB7B-3F1B57D1412E}" srcId="{BE4B8FA9-4F47-4065-91D6-41EFE005E896}" destId="{95B2ED72-0D21-4272-B0E9-52E62E579B1B}" srcOrd="0" destOrd="0" parTransId="{11FB5508-AAAF-4D24-BA22-8512985246AE}" sibTransId="{E42AB7B6-8FA0-4110-8512-05DC025F7373}"/>
    <dgm:cxn modelId="{99B7F2C6-EC4F-4D3B-BE89-8DAD0D82E32D}" srcId="{BE4B8FA9-4F47-4065-91D6-41EFE005E896}" destId="{C7F9C5E4-E2A5-4528-97F6-5AC905AB2FDB}" srcOrd="4" destOrd="0" parTransId="{886576E7-975E-4160-B508-79AF9F0433F0}" sibTransId="{8AB79276-D7B4-4D11-8495-D88364FE3339}"/>
    <dgm:cxn modelId="{AF938AC9-E670-45E4-956B-C3A0A2E90BB0}" type="presOf" srcId="{7D0AAE44-C725-4FF5-B580-05E4B29266BA}" destId="{1F982999-6EF7-4446-A56E-3B033A7E1961}" srcOrd="0" destOrd="0" presId="urn:microsoft.com/office/officeart/2008/layout/LinedList"/>
    <dgm:cxn modelId="{6D11AAF8-1245-4F6A-95C7-6F8988CDB98F}" type="presOf" srcId="{7D4B71DE-FBA3-43CB-892B-68DD6E9ABA1D}" destId="{ECFAA3E2-39C0-4E7C-802F-22342F798F79}" srcOrd="0" destOrd="0" presId="urn:microsoft.com/office/officeart/2008/layout/LinedList"/>
    <dgm:cxn modelId="{106F47EC-28AE-4E96-BFD2-18813CE990D0}" type="presParOf" srcId="{B7B269B8-CC07-4E44-B7E4-78C8E9CC5005}" destId="{F82443D1-52BF-4EBE-A94A-09CC4E2676FB}" srcOrd="0" destOrd="0" presId="urn:microsoft.com/office/officeart/2008/layout/LinedList"/>
    <dgm:cxn modelId="{0FEEBB2A-3F5B-4375-8A01-010820E5AC63}" type="presParOf" srcId="{B7B269B8-CC07-4E44-B7E4-78C8E9CC5005}" destId="{6F0C617D-1BD1-45BA-8BA3-E45955570D1E}" srcOrd="1" destOrd="0" presId="urn:microsoft.com/office/officeart/2008/layout/LinedList"/>
    <dgm:cxn modelId="{D550292B-B2B4-479E-BE77-4538834C4657}" type="presParOf" srcId="{6F0C617D-1BD1-45BA-8BA3-E45955570D1E}" destId="{61F366FB-DA5B-4E1D-BA03-D0933E01C861}" srcOrd="0" destOrd="0" presId="urn:microsoft.com/office/officeart/2008/layout/LinedList"/>
    <dgm:cxn modelId="{1D66D459-2A45-49A0-ABD5-C11BB5813AF0}" type="presParOf" srcId="{6F0C617D-1BD1-45BA-8BA3-E45955570D1E}" destId="{2D6A0CDC-2F2D-4020-9118-8009AD97BF34}" srcOrd="1" destOrd="0" presId="urn:microsoft.com/office/officeart/2008/layout/LinedList"/>
    <dgm:cxn modelId="{179786F3-DC60-4F65-A6E7-B2EB7ED98385}" type="presParOf" srcId="{B7B269B8-CC07-4E44-B7E4-78C8E9CC5005}" destId="{5EB73990-0AFC-4356-A5E9-47AB50C96CD1}" srcOrd="2" destOrd="0" presId="urn:microsoft.com/office/officeart/2008/layout/LinedList"/>
    <dgm:cxn modelId="{96DDADF3-77E6-44A4-971E-9BF62911C1D7}" type="presParOf" srcId="{B7B269B8-CC07-4E44-B7E4-78C8E9CC5005}" destId="{A160EBD6-0711-469E-9DB0-FE6A82A0637C}" srcOrd="3" destOrd="0" presId="urn:microsoft.com/office/officeart/2008/layout/LinedList"/>
    <dgm:cxn modelId="{14A657BF-3716-451D-A929-E5D1FE1E04C4}" type="presParOf" srcId="{A160EBD6-0711-469E-9DB0-FE6A82A0637C}" destId="{63E64AFC-3B4D-4C78-BC3B-97C0E1601BA7}" srcOrd="0" destOrd="0" presId="urn:microsoft.com/office/officeart/2008/layout/LinedList"/>
    <dgm:cxn modelId="{68EC8870-035E-418D-BB46-16AF157A8B41}" type="presParOf" srcId="{A160EBD6-0711-469E-9DB0-FE6A82A0637C}" destId="{27EBA0B2-D04D-4C09-AAFB-8654C7CD4032}" srcOrd="1" destOrd="0" presId="urn:microsoft.com/office/officeart/2008/layout/LinedList"/>
    <dgm:cxn modelId="{6E036F46-402E-47E8-AF08-51F998C77DB5}" type="presParOf" srcId="{B7B269B8-CC07-4E44-B7E4-78C8E9CC5005}" destId="{556B191D-5CD7-44C9-8C6E-640C0978390C}" srcOrd="4" destOrd="0" presId="urn:microsoft.com/office/officeart/2008/layout/LinedList"/>
    <dgm:cxn modelId="{79FD0A3A-4293-4281-B0CA-BED36EBB1B76}" type="presParOf" srcId="{B7B269B8-CC07-4E44-B7E4-78C8E9CC5005}" destId="{3A580716-E781-44A3-B3A0-17033164129B}" srcOrd="5" destOrd="0" presId="urn:microsoft.com/office/officeart/2008/layout/LinedList"/>
    <dgm:cxn modelId="{C8B17D32-9BDE-4A2C-BB57-A353D95499E6}" type="presParOf" srcId="{3A580716-E781-44A3-B3A0-17033164129B}" destId="{ECFAA3E2-39C0-4E7C-802F-22342F798F79}" srcOrd="0" destOrd="0" presId="urn:microsoft.com/office/officeart/2008/layout/LinedList"/>
    <dgm:cxn modelId="{B5217F6F-B9EA-4375-BD6E-A89F00AB06A1}" type="presParOf" srcId="{3A580716-E781-44A3-B3A0-17033164129B}" destId="{940FB444-D8C4-493C-93C2-7C2D6331EBED}" srcOrd="1" destOrd="0" presId="urn:microsoft.com/office/officeart/2008/layout/LinedList"/>
    <dgm:cxn modelId="{FE990F88-F328-4C80-B5B2-EC25C2197760}" type="presParOf" srcId="{B7B269B8-CC07-4E44-B7E4-78C8E9CC5005}" destId="{161C5064-F872-491C-8EB2-3456E7780C75}" srcOrd="6" destOrd="0" presId="urn:microsoft.com/office/officeart/2008/layout/LinedList"/>
    <dgm:cxn modelId="{C4376551-BD81-46C1-A1C1-5B23EC7B2339}" type="presParOf" srcId="{B7B269B8-CC07-4E44-B7E4-78C8E9CC5005}" destId="{962278B4-57F4-4989-8E95-7D72CAFD940B}" srcOrd="7" destOrd="0" presId="urn:microsoft.com/office/officeart/2008/layout/LinedList"/>
    <dgm:cxn modelId="{E687ADE2-8F54-447B-963B-685B2ACDDC25}" type="presParOf" srcId="{962278B4-57F4-4989-8E95-7D72CAFD940B}" destId="{1F982999-6EF7-4446-A56E-3B033A7E1961}" srcOrd="0" destOrd="0" presId="urn:microsoft.com/office/officeart/2008/layout/LinedList"/>
    <dgm:cxn modelId="{65EBAF53-43EE-49DA-9B8B-E3C18EF2F7AF}" type="presParOf" srcId="{962278B4-57F4-4989-8E95-7D72CAFD940B}" destId="{D396CAE6-3119-4D0A-95FF-CD44D22FED76}" srcOrd="1" destOrd="0" presId="urn:microsoft.com/office/officeart/2008/layout/LinedList"/>
    <dgm:cxn modelId="{DB25CF96-D299-4E4B-84D1-FE0609075EA9}" type="presParOf" srcId="{B7B269B8-CC07-4E44-B7E4-78C8E9CC5005}" destId="{92E9F5AD-B46B-4E97-B08A-4280457D354A}" srcOrd="8" destOrd="0" presId="urn:microsoft.com/office/officeart/2008/layout/LinedList"/>
    <dgm:cxn modelId="{53D6A84A-DCA9-498D-9FF7-64E31D5A919B}" type="presParOf" srcId="{B7B269B8-CC07-4E44-B7E4-78C8E9CC5005}" destId="{D2F6A4CD-DBD2-48D3-AB74-D0EEFAEDF595}" srcOrd="9" destOrd="0" presId="urn:microsoft.com/office/officeart/2008/layout/LinedList"/>
    <dgm:cxn modelId="{C9B7F26E-7072-46AC-ABC2-E81ECC9E635A}" type="presParOf" srcId="{D2F6A4CD-DBD2-48D3-AB74-D0EEFAEDF595}" destId="{08CE92A0-BA48-45A9-B806-F612D4D11BC8}" srcOrd="0" destOrd="0" presId="urn:microsoft.com/office/officeart/2008/layout/LinedList"/>
    <dgm:cxn modelId="{9E988BEF-22F7-4626-BF52-9FA2E51CB2EA}" type="presParOf" srcId="{D2F6A4CD-DBD2-48D3-AB74-D0EEFAEDF595}" destId="{C07E92F2-79CF-4A2E-A628-C820F73AD6C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99F8892-AC4F-4B43-91B2-6F1CD99234FF}" type="doc">
      <dgm:prSet loTypeId="urn:microsoft.com/office/officeart/2018/2/layout/IconVerticalSolidList" loCatId="icon" qsTypeId="urn:microsoft.com/office/officeart/2005/8/quickstyle/simple1#18" qsCatId="simple" csTypeId="urn:microsoft.com/office/officeart/2018/5/colors/Iconchunking_neutralicontext_colorful1" csCatId="colorful" phldr="1"/>
      <dgm:spPr/>
      <dgm:t>
        <a:bodyPr/>
        <a:lstStyle/>
        <a:p>
          <a:endParaRPr lang="en-US"/>
        </a:p>
      </dgm:t>
    </dgm:pt>
    <dgm:pt modelId="{29D9A70D-CE49-417A-8735-75E69D2EF90F}">
      <dgm:prSet/>
      <dgm:spPr/>
      <dgm:t>
        <a:bodyPr/>
        <a:lstStyle/>
        <a:p>
          <a:r>
            <a:rPr lang="en-US"/>
            <a:t>Does this account for all behaviour?</a:t>
          </a:r>
        </a:p>
      </dgm:t>
    </dgm:pt>
    <dgm:pt modelId="{6E4DC61E-0E64-4D23-9C52-773EA34F5DBD}" type="parTrans" cxnId="{9101CC22-F491-4C55-B59D-711DF274B806}">
      <dgm:prSet/>
      <dgm:spPr/>
      <dgm:t>
        <a:bodyPr/>
        <a:lstStyle/>
        <a:p>
          <a:endParaRPr lang="en-US"/>
        </a:p>
      </dgm:t>
    </dgm:pt>
    <dgm:pt modelId="{6FAC5C19-2643-4140-AB1F-582BF190EBE1}" type="sibTrans" cxnId="{9101CC22-F491-4C55-B59D-711DF274B806}">
      <dgm:prSet/>
      <dgm:spPr/>
      <dgm:t>
        <a:bodyPr/>
        <a:lstStyle/>
        <a:p>
          <a:endParaRPr lang="en-US"/>
        </a:p>
      </dgm:t>
    </dgm:pt>
    <dgm:pt modelId="{F0AEEB00-A0FA-4BB0-8D41-691830E44890}">
      <dgm:prSet/>
      <dgm:spPr/>
      <dgm:t>
        <a:bodyPr/>
        <a:lstStyle/>
        <a:p>
          <a:r>
            <a:rPr lang="en-US"/>
            <a:t>It cannot account for thoughts and feelings.</a:t>
          </a:r>
        </a:p>
      </dgm:t>
    </dgm:pt>
    <dgm:pt modelId="{0F547C85-8587-4AD6-804F-3FBACDA95087}" type="parTrans" cxnId="{B912EEA8-387A-486A-8C03-4F80B198D164}">
      <dgm:prSet/>
      <dgm:spPr/>
      <dgm:t>
        <a:bodyPr/>
        <a:lstStyle/>
        <a:p>
          <a:endParaRPr lang="en-US"/>
        </a:p>
      </dgm:t>
    </dgm:pt>
    <dgm:pt modelId="{D1C5A357-CEA2-47A7-8764-3BA134D74426}" type="sibTrans" cxnId="{B912EEA8-387A-486A-8C03-4F80B198D164}">
      <dgm:prSet/>
      <dgm:spPr/>
      <dgm:t>
        <a:bodyPr/>
        <a:lstStyle/>
        <a:p>
          <a:endParaRPr lang="en-US"/>
        </a:p>
      </dgm:t>
    </dgm:pt>
    <dgm:pt modelId="{15671068-E240-4D3D-8B55-61C8DE38B9A8}">
      <dgm:prSet/>
      <dgm:spPr/>
      <dgm:t>
        <a:bodyPr/>
        <a:lstStyle/>
        <a:p>
          <a:r>
            <a:rPr lang="en-US"/>
            <a:t>Our behaviour is cognitively controlled, just because you've had a violent upbringing, does not equal instantaneous replication.</a:t>
          </a:r>
        </a:p>
      </dgm:t>
    </dgm:pt>
    <dgm:pt modelId="{BCDD6EBC-92D9-437C-98A5-303AB9790CEF}" type="parTrans" cxnId="{BF91D44F-BCCA-4117-9F29-80E11852345B}">
      <dgm:prSet/>
      <dgm:spPr/>
      <dgm:t>
        <a:bodyPr/>
        <a:lstStyle/>
        <a:p>
          <a:endParaRPr lang="en-US"/>
        </a:p>
      </dgm:t>
    </dgm:pt>
    <dgm:pt modelId="{1CBCC77A-E886-4E68-B1EF-3F486A03F3D5}" type="sibTrans" cxnId="{BF91D44F-BCCA-4117-9F29-80E11852345B}">
      <dgm:prSet/>
      <dgm:spPr/>
      <dgm:t>
        <a:bodyPr/>
        <a:lstStyle/>
        <a:p>
          <a:endParaRPr lang="en-US"/>
        </a:p>
      </dgm:t>
    </dgm:pt>
    <dgm:pt modelId="{5AB86732-FF53-4BF9-B23D-27D4A1AF3018}">
      <dgm:prSet/>
      <dgm:spPr/>
      <dgm:t>
        <a:bodyPr/>
        <a:lstStyle/>
        <a:p>
          <a:r>
            <a:rPr lang="en-US"/>
            <a:t>Bandura noted this and then renamed his theory Social Cognitive Theory in 1986.</a:t>
          </a:r>
        </a:p>
      </dgm:t>
    </dgm:pt>
    <dgm:pt modelId="{7D9F98C0-0C58-4585-97E3-0CF3B2D7B969}" type="parTrans" cxnId="{D1A24B9A-7BCD-4F8B-BBC4-3BB89DF2903C}">
      <dgm:prSet/>
      <dgm:spPr/>
      <dgm:t>
        <a:bodyPr/>
        <a:lstStyle/>
        <a:p>
          <a:endParaRPr lang="en-US"/>
        </a:p>
      </dgm:t>
    </dgm:pt>
    <dgm:pt modelId="{8448DE67-134B-45B4-90AF-AD16D555D5ED}" type="sibTrans" cxnId="{D1A24B9A-7BCD-4F8B-BBC4-3BB89DF2903C}">
      <dgm:prSet/>
      <dgm:spPr/>
      <dgm:t>
        <a:bodyPr/>
        <a:lstStyle/>
        <a:p>
          <a:endParaRPr lang="en-US"/>
        </a:p>
      </dgm:t>
    </dgm:pt>
    <dgm:pt modelId="{0C922C2B-A9CB-4CC3-B077-B2127CF5062A}" type="pres">
      <dgm:prSet presAssocID="{E99F8892-AC4F-4B43-91B2-6F1CD99234FF}" presName="root" presStyleCnt="0">
        <dgm:presLayoutVars>
          <dgm:dir/>
          <dgm:resizeHandles val="exact"/>
        </dgm:presLayoutVars>
      </dgm:prSet>
      <dgm:spPr/>
    </dgm:pt>
    <dgm:pt modelId="{80C0D236-D73B-4D16-B21E-A4E11417E091}" type="pres">
      <dgm:prSet presAssocID="{29D9A70D-CE49-417A-8735-75E69D2EF90F}" presName="compNode" presStyleCnt="0"/>
      <dgm:spPr/>
    </dgm:pt>
    <dgm:pt modelId="{D30896B0-D41A-4769-AF77-0FE763757584}" type="pres">
      <dgm:prSet presAssocID="{29D9A70D-CE49-417A-8735-75E69D2EF90F}" presName="bgRect" presStyleLbl="bgShp" presStyleIdx="0" presStyleCnt="4"/>
      <dgm:spPr/>
    </dgm:pt>
    <dgm:pt modelId="{94A61008-2667-41A5-9A42-FAE3596C7CEA}" type="pres">
      <dgm:prSet presAssocID="{29D9A70D-CE49-417A-8735-75E69D2EF90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Employee Badge"/>
        </a:ext>
      </dgm:extLst>
    </dgm:pt>
    <dgm:pt modelId="{2B29F025-E2FC-47B6-A9E7-765F3413F5A0}" type="pres">
      <dgm:prSet presAssocID="{29D9A70D-CE49-417A-8735-75E69D2EF90F}" presName="spaceRect" presStyleCnt="0"/>
      <dgm:spPr/>
    </dgm:pt>
    <dgm:pt modelId="{AF885419-D1B7-44F0-A4F1-F3006F3FAFD8}" type="pres">
      <dgm:prSet presAssocID="{29D9A70D-CE49-417A-8735-75E69D2EF90F}" presName="parTx" presStyleLbl="revTx" presStyleIdx="0" presStyleCnt="4">
        <dgm:presLayoutVars>
          <dgm:chMax val="0"/>
          <dgm:chPref val="0"/>
        </dgm:presLayoutVars>
      </dgm:prSet>
      <dgm:spPr/>
    </dgm:pt>
    <dgm:pt modelId="{69CEC297-19FA-4D31-A35F-FBCC8B38E5D1}" type="pres">
      <dgm:prSet presAssocID="{6FAC5C19-2643-4140-AB1F-582BF190EBE1}" presName="sibTrans" presStyleCnt="0"/>
      <dgm:spPr/>
    </dgm:pt>
    <dgm:pt modelId="{1ACC90FF-5EF9-4E34-921E-2AD32AA5E697}" type="pres">
      <dgm:prSet presAssocID="{F0AEEB00-A0FA-4BB0-8D41-691830E44890}" presName="compNode" presStyleCnt="0"/>
      <dgm:spPr/>
    </dgm:pt>
    <dgm:pt modelId="{64F9C556-EBB1-468D-904E-EBE6CC39076B}" type="pres">
      <dgm:prSet presAssocID="{F0AEEB00-A0FA-4BB0-8D41-691830E44890}" presName="bgRect" presStyleLbl="bgShp" presStyleIdx="1" presStyleCnt="4"/>
      <dgm:spPr/>
    </dgm:pt>
    <dgm:pt modelId="{92062E89-3C44-4050-A8C1-D4C64CD0AA5D}" type="pres">
      <dgm:prSet presAssocID="{F0AEEB00-A0FA-4BB0-8D41-691830E4489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ought bubble"/>
        </a:ext>
      </dgm:extLst>
    </dgm:pt>
    <dgm:pt modelId="{661D829C-7E88-4FD2-B4D3-E48E1E65DBF4}" type="pres">
      <dgm:prSet presAssocID="{F0AEEB00-A0FA-4BB0-8D41-691830E44890}" presName="spaceRect" presStyleCnt="0"/>
      <dgm:spPr/>
    </dgm:pt>
    <dgm:pt modelId="{DB94B9DD-7A6C-49D4-BE80-A9B1444BE863}" type="pres">
      <dgm:prSet presAssocID="{F0AEEB00-A0FA-4BB0-8D41-691830E44890}" presName="parTx" presStyleLbl="revTx" presStyleIdx="1" presStyleCnt="4">
        <dgm:presLayoutVars>
          <dgm:chMax val="0"/>
          <dgm:chPref val="0"/>
        </dgm:presLayoutVars>
      </dgm:prSet>
      <dgm:spPr/>
    </dgm:pt>
    <dgm:pt modelId="{19D22243-4F8B-465E-8638-DAF9E89FD6B4}" type="pres">
      <dgm:prSet presAssocID="{D1C5A357-CEA2-47A7-8764-3BA134D74426}" presName="sibTrans" presStyleCnt="0"/>
      <dgm:spPr/>
    </dgm:pt>
    <dgm:pt modelId="{5A6D6CE5-F706-48CB-AF36-D5A5E7A50AF7}" type="pres">
      <dgm:prSet presAssocID="{15671068-E240-4D3D-8B55-61C8DE38B9A8}" presName="compNode" presStyleCnt="0"/>
      <dgm:spPr/>
    </dgm:pt>
    <dgm:pt modelId="{673D99B6-2AAC-42F0-BED7-58B54F7A9272}" type="pres">
      <dgm:prSet presAssocID="{15671068-E240-4D3D-8B55-61C8DE38B9A8}" presName="bgRect" presStyleLbl="bgShp" presStyleIdx="2" presStyleCnt="4"/>
      <dgm:spPr/>
    </dgm:pt>
    <dgm:pt modelId="{EFA05B92-754F-4C90-A237-32DA1FBFC983}" type="pres">
      <dgm:prSet presAssocID="{15671068-E240-4D3D-8B55-61C8DE38B9A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in head"/>
        </a:ext>
      </dgm:extLst>
    </dgm:pt>
    <dgm:pt modelId="{2C82FE2D-39C5-4FB9-AF58-49C70FBAC481}" type="pres">
      <dgm:prSet presAssocID="{15671068-E240-4D3D-8B55-61C8DE38B9A8}" presName="spaceRect" presStyleCnt="0"/>
      <dgm:spPr/>
    </dgm:pt>
    <dgm:pt modelId="{8136FD7B-CCA1-4F9B-9AD5-2B2EF5538DA4}" type="pres">
      <dgm:prSet presAssocID="{15671068-E240-4D3D-8B55-61C8DE38B9A8}" presName="parTx" presStyleLbl="revTx" presStyleIdx="2" presStyleCnt="4">
        <dgm:presLayoutVars>
          <dgm:chMax val="0"/>
          <dgm:chPref val="0"/>
        </dgm:presLayoutVars>
      </dgm:prSet>
      <dgm:spPr/>
    </dgm:pt>
    <dgm:pt modelId="{90FD78C4-4199-4D81-AA7E-17DA934EA34C}" type="pres">
      <dgm:prSet presAssocID="{1CBCC77A-E886-4E68-B1EF-3F486A03F3D5}" presName="sibTrans" presStyleCnt="0"/>
      <dgm:spPr/>
    </dgm:pt>
    <dgm:pt modelId="{2632F6B2-4565-4F61-8B03-EAE55DBA3B2A}" type="pres">
      <dgm:prSet presAssocID="{5AB86732-FF53-4BF9-B23D-27D4A1AF3018}" presName="compNode" presStyleCnt="0"/>
      <dgm:spPr/>
    </dgm:pt>
    <dgm:pt modelId="{05AD3345-02FB-42D3-8BC0-296E6B498A41}" type="pres">
      <dgm:prSet presAssocID="{5AB86732-FF53-4BF9-B23D-27D4A1AF3018}" presName="bgRect" presStyleLbl="bgShp" presStyleIdx="3" presStyleCnt="4"/>
      <dgm:spPr/>
    </dgm:pt>
    <dgm:pt modelId="{3CCF0C84-85B4-42A7-9567-72AC810BF091}" type="pres">
      <dgm:prSet presAssocID="{5AB86732-FF53-4BF9-B23D-27D4A1AF301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9241F52B-100B-416C-827B-382BF653B660}" type="pres">
      <dgm:prSet presAssocID="{5AB86732-FF53-4BF9-B23D-27D4A1AF3018}" presName="spaceRect" presStyleCnt="0"/>
      <dgm:spPr/>
    </dgm:pt>
    <dgm:pt modelId="{78C0BC1B-76E6-43F2-80FA-F54E3B5895A4}" type="pres">
      <dgm:prSet presAssocID="{5AB86732-FF53-4BF9-B23D-27D4A1AF3018}" presName="parTx" presStyleLbl="revTx" presStyleIdx="3" presStyleCnt="4">
        <dgm:presLayoutVars>
          <dgm:chMax val="0"/>
          <dgm:chPref val="0"/>
        </dgm:presLayoutVars>
      </dgm:prSet>
      <dgm:spPr/>
    </dgm:pt>
  </dgm:ptLst>
  <dgm:cxnLst>
    <dgm:cxn modelId="{9101CC22-F491-4C55-B59D-711DF274B806}" srcId="{E99F8892-AC4F-4B43-91B2-6F1CD99234FF}" destId="{29D9A70D-CE49-417A-8735-75E69D2EF90F}" srcOrd="0" destOrd="0" parTransId="{6E4DC61E-0E64-4D23-9C52-773EA34F5DBD}" sibTransId="{6FAC5C19-2643-4140-AB1F-582BF190EBE1}"/>
    <dgm:cxn modelId="{5AF2095C-B37C-4DE8-9064-D293B02F95C0}" type="presOf" srcId="{E99F8892-AC4F-4B43-91B2-6F1CD99234FF}" destId="{0C922C2B-A9CB-4CC3-B077-B2127CF5062A}" srcOrd="0" destOrd="0" presId="urn:microsoft.com/office/officeart/2018/2/layout/IconVerticalSolidList"/>
    <dgm:cxn modelId="{7BB8AD66-202E-4059-A7FB-CDD114318723}" type="presOf" srcId="{F0AEEB00-A0FA-4BB0-8D41-691830E44890}" destId="{DB94B9DD-7A6C-49D4-BE80-A9B1444BE863}" srcOrd="0" destOrd="0" presId="urn:microsoft.com/office/officeart/2018/2/layout/IconVerticalSolidList"/>
    <dgm:cxn modelId="{BF91D44F-BCCA-4117-9F29-80E11852345B}" srcId="{E99F8892-AC4F-4B43-91B2-6F1CD99234FF}" destId="{15671068-E240-4D3D-8B55-61C8DE38B9A8}" srcOrd="2" destOrd="0" parTransId="{BCDD6EBC-92D9-437C-98A5-303AB9790CEF}" sibTransId="{1CBCC77A-E886-4E68-B1EF-3F486A03F3D5}"/>
    <dgm:cxn modelId="{13EE7593-D47A-4557-9EAB-98B9E4C85616}" type="presOf" srcId="{29D9A70D-CE49-417A-8735-75E69D2EF90F}" destId="{AF885419-D1B7-44F0-A4F1-F3006F3FAFD8}" srcOrd="0" destOrd="0" presId="urn:microsoft.com/office/officeart/2018/2/layout/IconVerticalSolidList"/>
    <dgm:cxn modelId="{D1A24B9A-7BCD-4F8B-BBC4-3BB89DF2903C}" srcId="{E99F8892-AC4F-4B43-91B2-6F1CD99234FF}" destId="{5AB86732-FF53-4BF9-B23D-27D4A1AF3018}" srcOrd="3" destOrd="0" parTransId="{7D9F98C0-0C58-4585-97E3-0CF3B2D7B969}" sibTransId="{8448DE67-134B-45B4-90AF-AD16D555D5ED}"/>
    <dgm:cxn modelId="{B912EEA8-387A-486A-8C03-4F80B198D164}" srcId="{E99F8892-AC4F-4B43-91B2-6F1CD99234FF}" destId="{F0AEEB00-A0FA-4BB0-8D41-691830E44890}" srcOrd="1" destOrd="0" parTransId="{0F547C85-8587-4AD6-804F-3FBACDA95087}" sibTransId="{D1C5A357-CEA2-47A7-8764-3BA134D74426}"/>
    <dgm:cxn modelId="{80AD97E3-88AF-49FD-A87D-0B8B9EDCCD58}" type="presOf" srcId="{15671068-E240-4D3D-8B55-61C8DE38B9A8}" destId="{8136FD7B-CCA1-4F9B-9AD5-2B2EF5538DA4}" srcOrd="0" destOrd="0" presId="urn:microsoft.com/office/officeart/2018/2/layout/IconVerticalSolidList"/>
    <dgm:cxn modelId="{3DD1A0E6-5272-4B9D-8E01-AC4316E78A30}" type="presOf" srcId="{5AB86732-FF53-4BF9-B23D-27D4A1AF3018}" destId="{78C0BC1B-76E6-43F2-80FA-F54E3B5895A4}" srcOrd="0" destOrd="0" presId="urn:microsoft.com/office/officeart/2018/2/layout/IconVerticalSolidList"/>
    <dgm:cxn modelId="{583DC0FB-F888-40AD-87C9-E6A2308A1723}" type="presParOf" srcId="{0C922C2B-A9CB-4CC3-B077-B2127CF5062A}" destId="{80C0D236-D73B-4D16-B21E-A4E11417E091}" srcOrd="0" destOrd="0" presId="urn:microsoft.com/office/officeart/2018/2/layout/IconVerticalSolidList"/>
    <dgm:cxn modelId="{F305B744-DBBF-4AAA-80FE-12B2A1A538EC}" type="presParOf" srcId="{80C0D236-D73B-4D16-B21E-A4E11417E091}" destId="{D30896B0-D41A-4769-AF77-0FE763757584}" srcOrd="0" destOrd="0" presId="urn:microsoft.com/office/officeart/2018/2/layout/IconVerticalSolidList"/>
    <dgm:cxn modelId="{3B266E55-2FBE-4171-A273-B599D18A4D0A}" type="presParOf" srcId="{80C0D236-D73B-4D16-B21E-A4E11417E091}" destId="{94A61008-2667-41A5-9A42-FAE3596C7CEA}" srcOrd="1" destOrd="0" presId="urn:microsoft.com/office/officeart/2018/2/layout/IconVerticalSolidList"/>
    <dgm:cxn modelId="{B91A157F-2BF5-41FD-A54C-251A8D137FA4}" type="presParOf" srcId="{80C0D236-D73B-4D16-B21E-A4E11417E091}" destId="{2B29F025-E2FC-47B6-A9E7-765F3413F5A0}" srcOrd="2" destOrd="0" presId="urn:microsoft.com/office/officeart/2018/2/layout/IconVerticalSolidList"/>
    <dgm:cxn modelId="{C1F8590A-217D-4895-A6A4-F1B292DD18E8}" type="presParOf" srcId="{80C0D236-D73B-4D16-B21E-A4E11417E091}" destId="{AF885419-D1B7-44F0-A4F1-F3006F3FAFD8}" srcOrd="3" destOrd="0" presId="urn:microsoft.com/office/officeart/2018/2/layout/IconVerticalSolidList"/>
    <dgm:cxn modelId="{8750585F-5183-4771-BE1A-E4DFFFCBF51C}" type="presParOf" srcId="{0C922C2B-A9CB-4CC3-B077-B2127CF5062A}" destId="{69CEC297-19FA-4D31-A35F-FBCC8B38E5D1}" srcOrd="1" destOrd="0" presId="urn:microsoft.com/office/officeart/2018/2/layout/IconVerticalSolidList"/>
    <dgm:cxn modelId="{FFAD682D-4611-4B6B-903B-A425F0260B70}" type="presParOf" srcId="{0C922C2B-A9CB-4CC3-B077-B2127CF5062A}" destId="{1ACC90FF-5EF9-4E34-921E-2AD32AA5E697}" srcOrd="2" destOrd="0" presId="urn:microsoft.com/office/officeart/2018/2/layout/IconVerticalSolidList"/>
    <dgm:cxn modelId="{25AE555D-5FF8-41E8-9087-E669FB1FD0AE}" type="presParOf" srcId="{1ACC90FF-5EF9-4E34-921E-2AD32AA5E697}" destId="{64F9C556-EBB1-468D-904E-EBE6CC39076B}" srcOrd="0" destOrd="0" presId="urn:microsoft.com/office/officeart/2018/2/layout/IconVerticalSolidList"/>
    <dgm:cxn modelId="{36945A8F-6969-4BD0-A3F6-CB35AAAABF8B}" type="presParOf" srcId="{1ACC90FF-5EF9-4E34-921E-2AD32AA5E697}" destId="{92062E89-3C44-4050-A8C1-D4C64CD0AA5D}" srcOrd="1" destOrd="0" presId="urn:microsoft.com/office/officeart/2018/2/layout/IconVerticalSolidList"/>
    <dgm:cxn modelId="{B9F948CD-2773-4730-BF68-5D4F8C6B100F}" type="presParOf" srcId="{1ACC90FF-5EF9-4E34-921E-2AD32AA5E697}" destId="{661D829C-7E88-4FD2-B4D3-E48E1E65DBF4}" srcOrd="2" destOrd="0" presId="urn:microsoft.com/office/officeart/2018/2/layout/IconVerticalSolidList"/>
    <dgm:cxn modelId="{73D8CB2A-62FE-4159-B41F-7996C9F870EA}" type="presParOf" srcId="{1ACC90FF-5EF9-4E34-921E-2AD32AA5E697}" destId="{DB94B9DD-7A6C-49D4-BE80-A9B1444BE863}" srcOrd="3" destOrd="0" presId="urn:microsoft.com/office/officeart/2018/2/layout/IconVerticalSolidList"/>
    <dgm:cxn modelId="{7574FCC2-71BB-48FC-81EA-5DAC5B37D317}" type="presParOf" srcId="{0C922C2B-A9CB-4CC3-B077-B2127CF5062A}" destId="{19D22243-4F8B-465E-8638-DAF9E89FD6B4}" srcOrd="3" destOrd="0" presId="urn:microsoft.com/office/officeart/2018/2/layout/IconVerticalSolidList"/>
    <dgm:cxn modelId="{8B077023-1D5A-469F-B320-E2067DE6968F}" type="presParOf" srcId="{0C922C2B-A9CB-4CC3-B077-B2127CF5062A}" destId="{5A6D6CE5-F706-48CB-AF36-D5A5E7A50AF7}" srcOrd="4" destOrd="0" presId="urn:microsoft.com/office/officeart/2018/2/layout/IconVerticalSolidList"/>
    <dgm:cxn modelId="{B5D697D0-FA40-4166-98A3-DE3E0F8EC398}" type="presParOf" srcId="{5A6D6CE5-F706-48CB-AF36-D5A5E7A50AF7}" destId="{673D99B6-2AAC-42F0-BED7-58B54F7A9272}" srcOrd="0" destOrd="0" presId="urn:microsoft.com/office/officeart/2018/2/layout/IconVerticalSolidList"/>
    <dgm:cxn modelId="{AD04DAF5-7DD3-46EF-A2C0-CB9F6334780F}" type="presParOf" srcId="{5A6D6CE5-F706-48CB-AF36-D5A5E7A50AF7}" destId="{EFA05B92-754F-4C90-A237-32DA1FBFC983}" srcOrd="1" destOrd="0" presId="urn:microsoft.com/office/officeart/2018/2/layout/IconVerticalSolidList"/>
    <dgm:cxn modelId="{4E07E811-DE2D-45CC-8282-A10666A9C4F3}" type="presParOf" srcId="{5A6D6CE5-F706-48CB-AF36-D5A5E7A50AF7}" destId="{2C82FE2D-39C5-4FB9-AF58-49C70FBAC481}" srcOrd="2" destOrd="0" presId="urn:microsoft.com/office/officeart/2018/2/layout/IconVerticalSolidList"/>
    <dgm:cxn modelId="{06F59C43-A232-46DE-B3F4-BA901DA9FA8A}" type="presParOf" srcId="{5A6D6CE5-F706-48CB-AF36-D5A5E7A50AF7}" destId="{8136FD7B-CCA1-4F9B-9AD5-2B2EF5538DA4}" srcOrd="3" destOrd="0" presId="urn:microsoft.com/office/officeart/2018/2/layout/IconVerticalSolidList"/>
    <dgm:cxn modelId="{6E6AB3D6-E559-4DAD-B687-F1D362899DE7}" type="presParOf" srcId="{0C922C2B-A9CB-4CC3-B077-B2127CF5062A}" destId="{90FD78C4-4199-4D81-AA7E-17DA934EA34C}" srcOrd="5" destOrd="0" presId="urn:microsoft.com/office/officeart/2018/2/layout/IconVerticalSolidList"/>
    <dgm:cxn modelId="{F69B0B07-30BC-42AB-9D5C-24C85C83160D}" type="presParOf" srcId="{0C922C2B-A9CB-4CC3-B077-B2127CF5062A}" destId="{2632F6B2-4565-4F61-8B03-EAE55DBA3B2A}" srcOrd="6" destOrd="0" presId="urn:microsoft.com/office/officeart/2018/2/layout/IconVerticalSolidList"/>
    <dgm:cxn modelId="{F6426BB5-5F7A-465C-87D3-B189203B74B6}" type="presParOf" srcId="{2632F6B2-4565-4F61-8B03-EAE55DBA3B2A}" destId="{05AD3345-02FB-42D3-8BC0-296E6B498A41}" srcOrd="0" destOrd="0" presId="urn:microsoft.com/office/officeart/2018/2/layout/IconVerticalSolidList"/>
    <dgm:cxn modelId="{E0A4A45A-F6AF-418B-B761-A1531FC978B7}" type="presParOf" srcId="{2632F6B2-4565-4F61-8B03-EAE55DBA3B2A}" destId="{3CCF0C84-85B4-42A7-9567-72AC810BF091}" srcOrd="1" destOrd="0" presId="urn:microsoft.com/office/officeart/2018/2/layout/IconVerticalSolidList"/>
    <dgm:cxn modelId="{D84AFB3A-B030-4D4E-9983-65B1CBF37BFC}" type="presParOf" srcId="{2632F6B2-4565-4F61-8B03-EAE55DBA3B2A}" destId="{9241F52B-100B-416C-827B-382BF653B660}" srcOrd="2" destOrd="0" presId="urn:microsoft.com/office/officeart/2018/2/layout/IconVerticalSolidList"/>
    <dgm:cxn modelId="{92F54C42-3EAD-4334-B828-545613FB31D8}" type="presParOf" srcId="{2632F6B2-4565-4F61-8B03-EAE55DBA3B2A}" destId="{78C0BC1B-76E6-43F2-80FA-F54E3B5895A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60D6922-4396-4EF4-B20A-0158765CE9A8}" type="doc">
      <dgm:prSet loTypeId="urn:microsoft.com/office/officeart/2018/2/layout/IconVerticalSolidList" loCatId="icon" qsTypeId="urn:microsoft.com/office/officeart/2005/8/quickstyle/simple1#19" qsCatId="simple" csTypeId="urn:microsoft.com/office/officeart/2018/5/colors/Iconchunking_neutralbg_colorful1" csCatId="colorful" phldr="1"/>
      <dgm:spPr/>
      <dgm:t>
        <a:bodyPr/>
        <a:lstStyle/>
        <a:p>
          <a:endParaRPr lang="en-US"/>
        </a:p>
      </dgm:t>
    </dgm:pt>
    <dgm:pt modelId="{E2F6A996-6027-4101-81D4-C1074555C14F}">
      <dgm:prSet/>
      <dgm:spPr/>
      <dgm:t>
        <a:bodyPr/>
        <a:lstStyle/>
        <a:p>
          <a:r>
            <a:rPr lang="en-US"/>
            <a:t>Thorndike coined the 'law of effect', any behaviour followed by pleasant consequences is likely to be repeated.</a:t>
          </a:r>
        </a:p>
      </dgm:t>
    </dgm:pt>
    <dgm:pt modelId="{C058F747-36BA-44B8-B4BF-D5F7AFD3FA40}" type="parTrans" cxnId="{5C5935D5-C77D-4102-BD4F-021E00F7F812}">
      <dgm:prSet/>
      <dgm:spPr/>
      <dgm:t>
        <a:bodyPr/>
        <a:lstStyle/>
        <a:p>
          <a:endParaRPr lang="en-US"/>
        </a:p>
      </dgm:t>
    </dgm:pt>
    <dgm:pt modelId="{74B6F467-D449-44F6-AEC4-CB92A20F47F1}" type="sibTrans" cxnId="{5C5935D5-C77D-4102-BD4F-021E00F7F812}">
      <dgm:prSet/>
      <dgm:spPr/>
      <dgm:t>
        <a:bodyPr/>
        <a:lstStyle/>
        <a:p>
          <a:endParaRPr lang="en-US"/>
        </a:p>
      </dgm:t>
    </dgm:pt>
    <dgm:pt modelId="{C9DABD83-A2D0-4063-A7F8-06922C4A6E93}">
      <dgm:prSet/>
      <dgm:spPr/>
      <dgm:t>
        <a:bodyPr/>
        <a:lstStyle/>
        <a:p>
          <a:r>
            <a:rPr lang="en-US"/>
            <a:t>Therefore, any behaviour followed by unpleasant consequences is unlikely to be repeated.</a:t>
          </a:r>
        </a:p>
      </dgm:t>
    </dgm:pt>
    <dgm:pt modelId="{DC4B1984-F8EE-4556-B687-EE76413DAF6F}" type="parTrans" cxnId="{7E43E0FB-FA85-48CC-8666-637DCE0BDCCA}">
      <dgm:prSet/>
      <dgm:spPr/>
      <dgm:t>
        <a:bodyPr/>
        <a:lstStyle/>
        <a:p>
          <a:endParaRPr lang="en-US"/>
        </a:p>
      </dgm:t>
    </dgm:pt>
    <dgm:pt modelId="{9844DD5E-A53B-4578-932C-B9B5CAACFA11}" type="sibTrans" cxnId="{7E43E0FB-FA85-48CC-8666-637DCE0BDCCA}">
      <dgm:prSet/>
      <dgm:spPr/>
      <dgm:t>
        <a:bodyPr/>
        <a:lstStyle/>
        <a:p>
          <a:endParaRPr lang="en-US"/>
        </a:p>
      </dgm:t>
    </dgm:pt>
    <dgm:pt modelId="{0ACEF34E-4798-4404-9AAB-B2196BE904ED}" type="pres">
      <dgm:prSet presAssocID="{460D6922-4396-4EF4-B20A-0158765CE9A8}" presName="root" presStyleCnt="0">
        <dgm:presLayoutVars>
          <dgm:dir/>
          <dgm:resizeHandles val="exact"/>
        </dgm:presLayoutVars>
      </dgm:prSet>
      <dgm:spPr/>
    </dgm:pt>
    <dgm:pt modelId="{98BA01ED-3683-4280-B139-7DF3F02FB5A0}" type="pres">
      <dgm:prSet presAssocID="{E2F6A996-6027-4101-81D4-C1074555C14F}" presName="compNode" presStyleCnt="0"/>
      <dgm:spPr/>
    </dgm:pt>
    <dgm:pt modelId="{610E99A4-9826-41EA-8868-9F67DB2C84FE}" type="pres">
      <dgm:prSet presAssocID="{E2F6A996-6027-4101-81D4-C1074555C14F}" presName="bgRect" presStyleLbl="bgShp" presStyleIdx="0" presStyleCnt="2"/>
      <dgm:spPr/>
    </dgm:pt>
    <dgm:pt modelId="{788BE695-56BA-4314-966C-B8FDDCAE6DCB}" type="pres">
      <dgm:prSet presAssocID="{E2F6A996-6027-4101-81D4-C1074555C14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rson with Idea"/>
        </a:ext>
      </dgm:extLst>
    </dgm:pt>
    <dgm:pt modelId="{1E92FC1B-D43A-4F06-B36E-B0E8BE80A8AC}" type="pres">
      <dgm:prSet presAssocID="{E2F6A996-6027-4101-81D4-C1074555C14F}" presName="spaceRect" presStyleCnt="0"/>
      <dgm:spPr/>
    </dgm:pt>
    <dgm:pt modelId="{E7694B63-08C0-469D-B206-084FAA8FE05C}" type="pres">
      <dgm:prSet presAssocID="{E2F6A996-6027-4101-81D4-C1074555C14F}" presName="parTx" presStyleLbl="revTx" presStyleIdx="0" presStyleCnt="2">
        <dgm:presLayoutVars>
          <dgm:chMax val="0"/>
          <dgm:chPref val="0"/>
        </dgm:presLayoutVars>
      </dgm:prSet>
      <dgm:spPr/>
    </dgm:pt>
    <dgm:pt modelId="{DBF3E87F-C6D2-46A0-BFDC-B5E99969471E}" type="pres">
      <dgm:prSet presAssocID="{74B6F467-D449-44F6-AEC4-CB92A20F47F1}" presName="sibTrans" presStyleCnt="0"/>
      <dgm:spPr/>
    </dgm:pt>
    <dgm:pt modelId="{B12BC5BE-A912-4D07-96E8-AECAE9967393}" type="pres">
      <dgm:prSet presAssocID="{C9DABD83-A2D0-4063-A7F8-06922C4A6E93}" presName="compNode" presStyleCnt="0"/>
      <dgm:spPr/>
    </dgm:pt>
    <dgm:pt modelId="{B6B89E1B-B894-48AC-B149-473864DF027E}" type="pres">
      <dgm:prSet presAssocID="{C9DABD83-A2D0-4063-A7F8-06922C4A6E93}" presName="bgRect" presStyleLbl="bgShp" presStyleIdx="1" presStyleCnt="2"/>
      <dgm:spPr/>
    </dgm:pt>
    <dgm:pt modelId="{3D72FECD-2D76-4F6D-8B05-D970F55BD778}" type="pres">
      <dgm:prSet presAssocID="{C9DABD83-A2D0-4063-A7F8-06922C4A6E9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6424C842-D758-4199-9991-735F452CF1C5}" type="pres">
      <dgm:prSet presAssocID="{C9DABD83-A2D0-4063-A7F8-06922C4A6E93}" presName="spaceRect" presStyleCnt="0"/>
      <dgm:spPr/>
    </dgm:pt>
    <dgm:pt modelId="{343010B4-1239-46CF-B79C-E965243D97CC}" type="pres">
      <dgm:prSet presAssocID="{C9DABD83-A2D0-4063-A7F8-06922C4A6E93}" presName="parTx" presStyleLbl="revTx" presStyleIdx="1" presStyleCnt="2">
        <dgm:presLayoutVars>
          <dgm:chMax val="0"/>
          <dgm:chPref val="0"/>
        </dgm:presLayoutVars>
      </dgm:prSet>
      <dgm:spPr/>
    </dgm:pt>
  </dgm:ptLst>
  <dgm:cxnLst>
    <dgm:cxn modelId="{3C9BC613-2081-41A1-902A-35B0F9202139}" type="presOf" srcId="{C9DABD83-A2D0-4063-A7F8-06922C4A6E93}" destId="{343010B4-1239-46CF-B79C-E965243D97CC}" srcOrd="0" destOrd="0" presId="urn:microsoft.com/office/officeart/2018/2/layout/IconVerticalSolidList"/>
    <dgm:cxn modelId="{5C5935D5-C77D-4102-BD4F-021E00F7F812}" srcId="{460D6922-4396-4EF4-B20A-0158765CE9A8}" destId="{E2F6A996-6027-4101-81D4-C1074555C14F}" srcOrd="0" destOrd="0" parTransId="{C058F747-36BA-44B8-B4BF-D5F7AFD3FA40}" sibTransId="{74B6F467-D449-44F6-AEC4-CB92A20F47F1}"/>
    <dgm:cxn modelId="{7BB912E1-8E8E-4905-BB7D-4357F7DE35B2}" type="presOf" srcId="{460D6922-4396-4EF4-B20A-0158765CE9A8}" destId="{0ACEF34E-4798-4404-9AAB-B2196BE904ED}" srcOrd="0" destOrd="0" presId="urn:microsoft.com/office/officeart/2018/2/layout/IconVerticalSolidList"/>
    <dgm:cxn modelId="{7E43E0FB-FA85-48CC-8666-637DCE0BDCCA}" srcId="{460D6922-4396-4EF4-B20A-0158765CE9A8}" destId="{C9DABD83-A2D0-4063-A7F8-06922C4A6E93}" srcOrd="1" destOrd="0" parTransId="{DC4B1984-F8EE-4556-B687-EE76413DAF6F}" sibTransId="{9844DD5E-A53B-4578-932C-B9B5CAACFA11}"/>
    <dgm:cxn modelId="{2AAD46FF-9828-425C-AE53-10AAE7E0F4BF}" type="presOf" srcId="{E2F6A996-6027-4101-81D4-C1074555C14F}" destId="{E7694B63-08C0-469D-B206-084FAA8FE05C}" srcOrd="0" destOrd="0" presId="urn:microsoft.com/office/officeart/2018/2/layout/IconVerticalSolidList"/>
    <dgm:cxn modelId="{380BE81F-4A4B-4521-BFD5-D839E071D316}" type="presParOf" srcId="{0ACEF34E-4798-4404-9AAB-B2196BE904ED}" destId="{98BA01ED-3683-4280-B139-7DF3F02FB5A0}" srcOrd="0" destOrd="0" presId="urn:microsoft.com/office/officeart/2018/2/layout/IconVerticalSolidList"/>
    <dgm:cxn modelId="{69A861B6-827F-474A-B19F-9F0ABE5157D9}" type="presParOf" srcId="{98BA01ED-3683-4280-B139-7DF3F02FB5A0}" destId="{610E99A4-9826-41EA-8868-9F67DB2C84FE}" srcOrd="0" destOrd="0" presId="urn:microsoft.com/office/officeart/2018/2/layout/IconVerticalSolidList"/>
    <dgm:cxn modelId="{25A8E33E-E410-420B-A67F-910AE9BAF811}" type="presParOf" srcId="{98BA01ED-3683-4280-B139-7DF3F02FB5A0}" destId="{788BE695-56BA-4314-966C-B8FDDCAE6DCB}" srcOrd="1" destOrd="0" presId="urn:microsoft.com/office/officeart/2018/2/layout/IconVerticalSolidList"/>
    <dgm:cxn modelId="{0DE9A0D1-45CE-4B06-930C-7338DA8156DB}" type="presParOf" srcId="{98BA01ED-3683-4280-B139-7DF3F02FB5A0}" destId="{1E92FC1B-D43A-4F06-B36E-B0E8BE80A8AC}" srcOrd="2" destOrd="0" presId="urn:microsoft.com/office/officeart/2018/2/layout/IconVerticalSolidList"/>
    <dgm:cxn modelId="{AF0E8FD8-9DEA-42EA-825B-0BF0B0009E5C}" type="presParOf" srcId="{98BA01ED-3683-4280-B139-7DF3F02FB5A0}" destId="{E7694B63-08C0-469D-B206-084FAA8FE05C}" srcOrd="3" destOrd="0" presId="urn:microsoft.com/office/officeart/2018/2/layout/IconVerticalSolidList"/>
    <dgm:cxn modelId="{F036A60A-5346-427D-B2A8-EEFA5C6FA1D9}" type="presParOf" srcId="{0ACEF34E-4798-4404-9AAB-B2196BE904ED}" destId="{DBF3E87F-C6D2-46A0-BFDC-B5E99969471E}" srcOrd="1" destOrd="0" presId="urn:microsoft.com/office/officeart/2018/2/layout/IconVerticalSolidList"/>
    <dgm:cxn modelId="{5FC64949-5DE1-4413-81DD-22F6EE6B505A}" type="presParOf" srcId="{0ACEF34E-4798-4404-9AAB-B2196BE904ED}" destId="{B12BC5BE-A912-4D07-96E8-AECAE9967393}" srcOrd="2" destOrd="0" presId="urn:microsoft.com/office/officeart/2018/2/layout/IconVerticalSolidList"/>
    <dgm:cxn modelId="{86F3BAC3-3908-4DFB-8BA2-5C1E54908041}" type="presParOf" srcId="{B12BC5BE-A912-4D07-96E8-AECAE9967393}" destId="{B6B89E1B-B894-48AC-B149-473864DF027E}" srcOrd="0" destOrd="0" presId="urn:microsoft.com/office/officeart/2018/2/layout/IconVerticalSolidList"/>
    <dgm:cxn modelId="{5BCD9DA4-EDD8-4AAB-9A4B-4C8A74AB3F5B}" type="presParOf" srcId="{B12BC5BE-A912-4D07-96E8-AECAE9967393}" destId="{3D72FECD-2D76-4F6D-8B05-D970F55BD778}" srcOrd="1" destOrd="0" presId="urn:microsoft.com/office/officeart/2018/2/layout/IconVerticalSolidList"/>
    <dgm:cxn modelId="{2D30CF84-44EB-4CC0-B2F9-507365FAB0BA}" type="presParOf" srcId="{B12BC5BE-A912-4D07-96E8-AECAE9967393}" destId="{6424C842-D758-4199-9991-735F452CF1C5}" srcOrd="2" destOrd="0" presId="urn:microsoft.com/office/officeart/2018/2/layout/IconVerticalSolidList"/>
    <dgm:cxn modelId="{5F94ACF1-1541-4C37-9A25-BD64927F91A4}" type="presParOf" srcId="{B12BC5BE-A912-4D07-96E8-AECAE9967393}" destId="{343010B4-1239-46CF-B79C-E965243D97C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89C5C2E-7B41-405A-8C87-F4B0DC5F7137}" type="doc">
      <dgm:prSet loTypeId="urn:microsoft.com/office/officeart/2018/2/layout/IconVerticalSolidList" loCatId="icon" qsTypeId="urn:microsoft.com/office/officeart/2005/8/quickstyle/simple1#1" qsCatId="simple" csTypeId="urn:microsoft.com/office/officeart/2018/5/colors/Iconchunking_neutralbg_colorful1" csCatId="colorful" phldr="1"/>
      <dgm:spPr/>
      <dgm:t>
        <a:bodyPr/>
        <a:lstStyle/>
        <a:p>
          <a:endParaRPr lang="en-US"/>
        </a:p>
      </dgm:t>
    </dgm:pt>
    <dgm:pt modelId="{8BBB0694-0A2C-48C7-99B7-D1102356E7F6}">
      <dgm:prSet/>
      <dgm:spPr/>
      <dgm:t>
        <a:bodyPr/>
        <a:lstStyle/>
        <a:p>
          <a:r>
            <a:rPr lang="en-GB"/>
            <a:t>The process of sensory organs transforming physical energy into neurological impulses.</a:t>
          </a:r>
          <a:endParaRPr lang="en-US"/>
        </a:p>
      </dgm:t>
    </dgm:pt>
    <dgm:pt modelId="{5377B631-7696-41EE-9006-01276C6503F9}" type="parTrans" cxnId="{CCAE1C38-CD9F-469E-A2EF-7083B39B64F0}">
      <dgm:prSet/>
      <dgm:spPr/>
      <dgm:t>
        <a:bodyPr/>
        <a:lstStyle/>
        <a:p>
          <a:endParaRPr lang="en-US"/>
        </a:p>
      </dgm:t>
    </dgm:pt>
    <dgm:pt modelId="{212F182D-7EF6-4C70-B117-F076A8855D7D}" type="sibTrans" cxnId="{CCAE1C38-CD9F-469E-A2EF-7083B39B64F0}">
      <dgm:prSet/>
      <dgm:spPr/>
      <dgm:t>
        <a:bodyPr/>
        <a:lstStyle/>
        <a:p>
          <a:endParaRPr lang="en-US"/>
        </a:p>
      </dgm:t>
    </dgm:pt>
    <dgm:pt modelId="{72C1C042-F806-4A28-9DFE-F271DFAD8531}">
      <dgm:prSet/>
      <dgm:spPr/>
      <dgm:t>
        <a:bodyPr/>
        <a:lstStyle/>
        <a:p>
          <a:r>
            <a:rPr lang="en-GB"/>
            <a:t>This is called transduction.</a:t>
          </a:r>
          <a:endParaRPr lang="en-US"/>
        </a:p>
      </dgm:t>
    </dgm:pt>
    <dgm:pt modelId="{24CDA817-E8E3-438B-BB3E-8C0C1E986C36}" type="parTrans" cxnId="{BCD27100-D2AA-4631-BEFE-47D7DEBD0CEE}">
      <dgm:prSet/>
      <dgm:spPr/>
      <dgm:t>
        <a:bodyPr/>
        <a:lstStyle/>
        <a:p>
          <a:endParaRPr lang="en-US"/>
        </a:p>
      </dgm:t>
    </dgm:pt>
    <dgm:pt modelId="{3CA8E263-EEBD-4FDC-9A66-C8DF1D0E2C22}" type="sibTrans" cxnId="{BCD27100-D2AA-4631-BEFE-47D7DEBD0CEE}">
      <dgm:prSet/>
      <dgm:spPr/>
      <dgm:t>
        <a:bodyPr/>
        <a:lstStyle/>
        <a:p>
          <a:endParaRPr lang="en-US"/>
        </a:p>
      </dgm:t>
    </dgm:pt>
    <dgm:pt modelId="{63AF91BF-A2AE-4514-9912-BBF9C044B0D7}">
      <dgm:prSet/>
      <dgm:spPr/>
      <dgm:t>
        <a:bodyPr/>
        <a:lstStyle/>
        <a:p>
          <a:r>
            <a:rPr lang="en-GB"/>
            <a:t>What are our senses?</a:t>
          </a:r>
          <a:endParaRPr lang="en-US"/>
        </a:p>
      </dgm:t>
    </dgm:pt>
    <dgm:pt modelId="{E68C87FF-126A-4719-AA9E-F4C31288C9A1}" type="parTrans" cxnId="{46476306-72B8-4C18-B941-30E5B79DD3A9}">
      <dgm:prSet/>
      <dgm:spPr/>
      <dgm:t>
        <a:bodyPr/>
        <a:lstStyle/>
        <a:p>
          <a:endParaRPr lang="en-US"/>
        </a:p>
      </dgm:t>
    </dgm:pt>
    <dgm:pt modelId="{E29241FA-362C-4C24-AF60-A7FD1BE372B9}" type="sibTrans" cxnId="{46476306-72B8-4C18-B941-30E5B79DD3A9}">
      <dgm:prSet/>
      <dgm:spPr/>
      <dgm:t>
        <a:bodyPr/>
        <a:lstStyle/>
        <a:p>
          <a:endParaRPr lang="en-US"/>
        </a:p>
      </dgm:t>
    </dgm:pt>
    <dgm:pt modelId="{9600B161-BFEE-4B83-AB1E-E6031D167527}" type="pres">
      <dgm:prSet presAssocID="{F89C5C2E-7B41-405A-8C87-F4B0DC5F7137}" presName="root" presStyleCnt="0">
        <dgm:presLayoutVars>
          <dgm:dir/>
          <dgm:resizeHandles val="exact"/>
        </dgm:presLayoutVars>
      </dgm:prSet>
      <dgm:spPr/>
    </dgm:pt>
    <dgm:pt modelId="{8EBEE097-26F1-4556-89F0-E6F79CE1D650}" type="pres">
      <dgm:prSet presAssocID="{8BBB0694-0A2C-48C7-99B7-D1102356E7F6}" presName="compNode" presStyleCnt="0"/>
      <dgm:spPr/>
    </dgm:pt>
    <dgm:pt modelId="{F77F44C2-1B5F-422C-B83B-29D756F1CA42}" type="pres">
      <dgm:prSet presAssocID="{8BBB0694-0A2C-48C7-99B7-D1102356E7F6}" presName="bgRect" presStyleLbl="bgShp" presStyleIdx="0" presStyleCnt="3"/>
      <dgm:spPr/>
    </dgm:pt>
    <dgm:pt modelId="{6C331547-36F1-4D40-85E2-9BDCF1535C25}" type="pres">
      <dgm:prSet presAssocID="{8BBB0694-0A2C-48C7-99B7-D1102356E7F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a:ext>
      </dgm:extLst>
    </dgm:pt>
    <dgm:pt modelId="{10B09A88-1DCA-4E44-B0C8-B7D53195B18D}" type="pres">
      <dgm:prSet presAssocID="{8BBB0694-0A2C-48C7-99B7-D1102356E7F6}" presName="spaceRect" presStyleCnt="0"/>
      <dgm:spPr/>
    </dgm:pt>
    <dgm:pt modelId="{CCE8B7D0-1EAD-438C-B197-939417C44AF9}" type="pres">
      <dgm:prSet presAssocID="{8BBB0694-0A2C-48C7-99B7-D1102356E7F6}" presName="parTx" presStyleLbl="revTx" presStyleIdx="0" presStyleCnt="3">
        <dgm:presLayoutVars>
          <dgm:chMax val="0"/>
          <dgm:chPref val="0"/>
        </dgm:presLayoutVars>
      </dgm:prSet>
      <dgm:spPr/>
    </dgm:pt>
    <dgm:pt modelId="{740C1535-DDB4-43CA-9122-D20BB71FC631}" type="pres">
      <dgm:prSet presAssocID="{212F182D-7EF6-4C70-B117-F076A8855D7D}" presName="sibTrans" presStyleCnt="0"/>
      <dgm:spPr/>
    </dgm:pt>
    <dgm:pt modelId="{DFA9745C-C4A7-4F2F-89AA-DBE5168E53F8}" type="pres">
      <dgm:prSet presAssocID="{72C1C042-F806-4A28-9DFE-F271DFAD8531}" presName="compNode" presStyleCnt="0"/>
      <dgm:spPr/>
    </dgm:pt>
    <dgm:pt modelId="{6F757EE4-7D35-4208-9D96-9280184C4BBD}" type="pres">
      <dgm:prSet presAssocID="{72C1C042-F806-4A28-9DFE-F271DFAD8531}" presName="bgRect" presStyleLbl="bgShp" presStyleIdx="1" presStyleCnt="3"/>
      <dgm:spPr/>
    </dgm:pt>
    <dgm:pt modelId="{63335302-7E30-4365-A05C-7EFBE64387F0}" type="pres">
      <dgm:prSet presAssocID="{72C1C042-F806-4A28-9DFE-F271DFAD853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98223CB1-9D73-4968-856C-78B598CE4B69}" type="pres">
      <dgm:prSet presAssocID="{72C1C042-F806-4A28-9DFE-F271DFAD8531}" presName="spaceRect" presStyleCnt="0"/>
      <dgm:spPr/>
    </dgm:pt>
    <dgm:pt modelId="{537DBF42-CD55-48F9-9A46-2D51B3E8FF68}" type="pres">
      <dgm:prSet presAssocID="{72C1C042-F806-4A28-9DFE-F271DFAD8531}" presName="parTx" presStyleLbl="revTx" presStyleIdx="1" presStyleCnt="3">
        <dgm:presLayoutVars>
          <dgm:chMax val="0"/>
          <dgm:chPref val="0"/>
        </dgm:presLayoutVars>
      </dgm:prSet>
      <dgm:spPr/>
    </dgm:pt>
    <dgm:pt modelId="{4D2B163A-4664-42BB-9F7E-544E52BD524B}" type="pres">
      <dgm:prSet presAssocID="{3CA8E263-EEBD-4FDC-9A66-C8DF1D0E2C22}" presName="sibTrans" presStyleCnt="0"/>
      <dgm:spPr/>
    </dgm:pt>
    <dgm:pt modelId="{6FC619DE-25DD-4CCB-92B3-C2CA8B8C72A4}" type="pres">
      <dgm:prSet presAssocID="{63AF91BF-A2AE-4514-9912-BBF9C044B0D7}" presName="compNode" presStyleCnt="0"/>
      <dgm:spPr/>
    </dgm:pt>
    <dgm:pt modelId="{30456680-6176-494C-8F57-F238264120CF}" type="pres">
      <dgm:prSet presAssocID="{63AF91BF-A2AE-4514-9912-BBF9C044B0D7}" presName="bgRect" presStyleLbl="bgShp" presStyleIdx="2" presStyleCnt="3"/>
      <dgm:spPr/>
    </dgm:pt>
    <dgm:pt modelId="{7BC3D8E5-2485-4C49-9B48-4B6698B6DE0B}" type="pres">
      <dgm:prSet presAssocID="{63AF91BF-A2AE-4514-9912-BBF9C044B0D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
        </a:ext>
      </dgm:extLst>
    </dgm:pt>
    <dgm:pt modelId="{93924D74-A0FE-4F86-8A92-56B18AB782FE}" type="pres">
      <dgm:prSet presAssocID="{63AF91BF-A2AE-4514-9912-BBF9C044B0D7}" presName="spaceRect" presStyleCnt="0"/>
      <dgm:spPr/>
    </dgm:pt>
    <dgm:pt modelId="{9A676F28-E089-4406-92DC-E3EB9F70724B}" type="pres">
      <dgm:prSet presAssocID="{63AF91BF-A2AE-4514-9912-BBF9C044B0D7}" presName="parTx" presStyleLbl="revTx" presStyleIdx="2" presStyleCnt="3">
        <dgm:presLayoutVars>
          <dgm:chMax val="0"/>
          <dgm:chPref val="0"/>
        </dgm:presLayoutVars>
      </dgm:prSet>
      <dgm:spPr/>
    </dgm:pt>
  </dgm:ptLst>
  <dgm:cxnLst>
    <dgm:cxn modelId="{BCD27100-D2AA-4631-BEFE-47D7DEBD0CEE}" srcId="{F89C5C2E-7B41-405A-8C87-F4B0DC5F7137}" destId="{72C1C042-F806-4A28-9DFE-F271DFAD8531}" srcOrd="1" destOrd="0" parTransId="{24CDA817-E8E3-438B-BB3E-8C0C1E986C36}" sibTransId="{3CA8E263-EEBD-4FDC-9A66-C8DF1D0E2C22}"/>
    <dgm:cxn modelId="{46476306-72B8-4C18-B941-30E5B79DD3A9}" srcId="{F89C5C2E-7B41-405A-8C87-F4B0DC5F7137}" destId="{63AF91BF-A2AE-4514-9912-BBF9C044B0D7}" srcOrd="2" destOrd="0" parTransId="{E68C87FF-126A-4719-AA9E-F4C31288C9A1}" sibTransId="{E29241FA-362C-4C24-AF60-A7FD1BE372B9}"/>
    <dgm:cxn modelId="{CCAE1C38-CD9F-469E-A2EF-7083B39B64F0}" srcId="{F89C5C2E-7B41-405A-8C87-F4B0DC5F7137}" destId="{8BBB0694-0A2C-48C7-99B7-D1102356E7F6}" srcOrd="0" destOrd="0" parTransId="{5377B631-7696-41EE-9006-01276C6503F9}" sibTransId="{212F182D-7EF6-4C70-B117-F076A8855D7D}"/>
    <dgm:cxn modelId="{2CB3F361-3F3C-4586-BD45-71F1D833688F}" type="presOf" srcId="{8BBB0694-0A2C-48C7-99B7-D1102356E7F6}" destId="{CCE8B7D0-1EAD-438C-B197-939417C44AF9}" srcOrd="0" destOrd="0" presId="urn:microsoft.com/office/officeart/2018/2/layout/IconVerticalSolidList"/>
    <dgm:cxn modelId="{55CD7669-640D-43C7-B391-882DA460C5C0}" type="presOf" srcId="{72C1C042-F806-4A28-9DFE-F271DFAD8531}" destId="{537DBF42-CD55-48F9-9A46-2D51B3E8FF68}" srcOrd="0" destOrd="0" presId="urn:microsoft.com/office/officeart/2018/2/layout/IconVerticalSolidList"/>
    <dgm:cxn modelId="{E63ABD90-F833-44B7-B594-037CF9E47466}" type="presOf" srcId="{63AF91BF-A2AE-4514-9912-BBF9C044B0D7}" destId="{9A676F28-E089-4406-92DC-E3EB9F70724B}" srcOrd="0" destOrd="0" presId="urn:microsoft.com/office/officeart/2018/2/layout/IconVerticalSolidList"/>
    <dgm:cxn modelId="{3088F09F-83EB-4238-A5D3-EF1E6ABD53A6}" type="presOf" srcId="{F89C5C2E-7B41-405A-8C87-F4B0DC5F7137}" destId="{9600B161-BFEE-4B83-AB1E-E6031D167527}" srcOrd="0" destOrd="0" presId="urn:microsoft.com/office/officeart/2018/2/layout/IconVerticalSolidList"/>
    <dgm:cxn modelId="{78324997-C64A-43D2-8636-BB06DAEE9F6C}" type="presParOf" srcId="{9600B161-BFEE-4B83-AB1E-E6031D167527}" destId="{8EBEE097-26F1-4556-89F0-E6F79CE1D650}" srcOrd="0" destOrd="0" presId="urn:microsoft.com/office/officeart/2018/2/layout/IconVerticalSolidList"/>
    <dgm:cxn modelId="{6E307A5E-133F-4AB7-9C66-B8925AF25AC6}" type="presParOf" srcId="{8EBEE097-26F1-4556-89F0-E6F79CE1D650}" destId="{F77F44C2-1B5F-422C-B83B-29D756F1CA42}" srcOrd="0" destOrd="0" presId="urn:microsoft.com/office/officeart/2018/2/layout/IconVerticalSolidList"/>
    <dgm:cxn modelId="{DB95584B-A251-41D5-B595-6CECB64E9935}" type="presParOf" srcId="{8EBEE097-26F1-4556-89F0-E6F79CE1D650}" destId="{6C331547-36F1-4D40-85E2-9BDCF1535C25}" srcOrd="1" destOrd="0" presId="urn:microsoft.com/office/officeart/2018/2/layout/IconVerticalSolidList"/>
    <dgm:cxn modelId="{D2BBF942-5BE9-4542-A965-90EB963000D4}" type="presParOf" srcId="{8EBEE097-26F1-4556-89F0-E6F79CE1D650}" destId="{10B09A88-1DCA-4E44-B0C8-B7D53195B18D}" srcOrd="2" destOrd="0" presId="urn:microsoft.com/office/officeart/2018/2/layout/IconVerticalSolidList"/>
    <dgm:cxn modelId="{5FAAF2A0-B860-40E1-9C67-48168DEAA419}" type="presParOf" srcId="{8EBEE097-26F1-4556-89F0-E6F79CE1D650}" destId="{CCE8B7D0-1EAD-438C-B197-939417C44AF9}" srcOrd="3" destOrd="0" presId="urn:microsoft.com/office/officeart/2018/2/layout/IconVerticalSolidList"/>
    <dgm:cxn modelId="{7041CFEE-0026-48E3-8D60-85D471DC855F}" type="presParOf" srcId="{9600B161-BFEE-4B83-AB1E-E6031D167527}" destId="{740C1535-DDB4-43CA-9122-D20BB71FC631}" srcOrd="1" destOrd="0" presId="urn:microsoft.com/office/officeart/2018/2/layout/IconVerticalSolidList"/>
    <dgm:cxn modelId="{A3A847EF-AF80-447E-AA0D-4802689173F2}" type="presParOf" srcId="{9600B161-BFEE-4B83-AB1E-E6031D167527}" destId="{DFA9745C-C4A7-4F2F-89AA-DBE5168E53F8}" srcOrd="2" destOrd="0" presId="urn:microsoft.com/office/officeart/2018/2/layout/IconVerticalSolidList"/>
    <dgm:cxn modelId="{EE4644A7-E213-4922-9592-8529D4D3D426}" type="presParOf" srcId="{DFA9745C-C4A7-4F2F-89AA-DBE5168E53F8}" destId="{6F757EE4-7D35-4208-9D96-9280184C4BBD}" srcOrd="0" destOrd="0" presId="urn:microsoft.com/office/officeart/2018/2/layout/IconVerticalSolidList"/>
    <dgm:cxn modelId="{6CC43DDE-E62B-4AD5-9EFB-F21A10D2323F}" type="presParOf" srcId="{DFA9745C-C4A7-4F2F-89AA-DBE5168E53F8}" destId="{63335302-7E30-4365-A05C-7EFBE64387F0}" srcOrd="1" destOrd="0" presId="urn:microsoft.com/office/officeart/2018/2/layout/IconVerticalSolidList"/>
    <dgm:cxn modelId="{8CF3886E-CFE1-43E0-B71A-2146BA351824}" type="presParOf" srcId="{DFA9745C-C4A7-4F2F-89AA-DBE5168E53F8}" destId="{98223CB1-9D73-4968-856C-78B598CE4B69}" srcOrd="2" destOrd="0" presId="urn:microsoft.com/office/officeart/2018/2/layout/IconVerticalSolidList"/>
    <dgm:cxn modelId="{BFE5DA53-51D0-4721-9344-90DEA29C5BED}" type="presParOf" srcId="{DFA9745C-C4A7-4F2F-89AA-DBE5168E53F8}" destId="{537DBF42-CD55-48F9-9A46-2D51B3E8FF68}" srcOrd="3" destOrd="0" presId="urn:microsoft.com/office/officeart/2018/2/layout/IconVerticalSolidList"/>
    <dgm:cxn modelId="{033AF01A-0DB9-4DDB-91DD-7AF5C10FF084}" type="presParOf" srcId="{9600B161-BFEE-4B83-AB1E-E6031D167527}" destId="{4D2B163A-4664-42BB-9F7E-544E52BD524B}" srcOrd="3" destOrd="0" presId="urn:microsoft.com/office/officeart/2018/2/layout/IconVerticalSolidList"/>
    <dgm:cxn modelId="{FE2F67C9-1C76-4BDA-BD3B-9B5958E3FBAE}" type="presParOf" srcId="{9600B161-BFEE-4B83-AB1E-E6031D167527}" destId="{6FC619DE-25DD-4CCB-92B3-C2CA8B8C72A4}" srcOrd="4" destOrd="0" presId="urn:microsoft.com/office/officeart/2018/2/layout/IconVerticalSolidList"/>
    <dgm:cxn modelId="{524B6FB0-E2AA-4A75-A2AA-2FCC6DD3CE4F}" type="presParOf" srcId="{6FC619DE-25DD-4CCB-92B3-C2CA8B8C72A4}" destId="{30456680-6176-494C-8F57-F238264120CF}" srcOrd="0" destOrd="0" presId="urn:microsoft.com/office/officeart/2018/2/layout/IconVerticalSolidList"/>
    <dgm:cxn modelId="{476DEB65-61EE-43C2-BB53-9B59F2088509}" type="presParOf" srcId="{6FC619DE-25DD-4CCB-92B3-C2CA8B8C72A4}" destId="{7BC3D8E5-2485-4C49-9B48-4B6698B6DE0B}" srcOrd="1" destOrd="0" presId="urn:microsoft.com/office/officeart/2018/2/layout/IconVerticalSolidList"/>
    <dgm:cxn modelId="{5DF8771F-5964-4AAF-970A-52848211CF15}" type="presParOf" srcId="{6FC619DE-25DD-4CCB-92B3-C2CA8B8C72A4}" destId="{93924D74-A0FE-4F86-8A92-56B18AB782FE}" srcOrd="2" destOrd="0" presId="urn:microsoft.com/office/officeart/2018/2/layout/IconVerticalSolidList"/>
    <dgm:cxn modelId="{45CF2F76-6538-4346-B3D5-B6017675B624}" type="presParOf" srcId="{6FC619DE-25DD-4CCB-92B3-C2CA8B8C72A4}" destId="{9A676F28-E089-4406-92DC-E3EB9F70724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D2F8932-27C2-450C-8B19-D0AB9EA3FABE}" type="doc">
      <dgm:prSet loTypeId="urn:microsoft.com/office/officeart/2008/layout/LinedList" loCatId="list" qsTypeId="urn:microsoft.com/office/officeart/2005/8/quickstyle/simple1#2" qsCatId="simple" csTypeId="urn:microsoft.com/office/officeart/2005/8/colors/colorful1#1" csCatId="colorful"/>
      <dgm:spPr/>
      <dgm:t>
        <a:bodyPr/>
        <a:lstStyle/>
        <a:p>
          <a:endParaRPr lang="en-US"/>
        </a:p>
      </dgm:t>
    </dgm:pt>
    <dgm:pt modelId="{39A48992-8E0C-4F96-A73B-182A3EAAE650}">
      <dgm:prSet/>
      <dgm:spPr/>
      <dgm:t>
        <a:bodyPr/>
        <a:lstStyle/>
        <a:p>
          <a:r>
            <a:rPr lang="en-US"/>
            <a:t>Vision</a:t>
          </a:r>
        </a:p>
      </dgm:t>
    </dgm:pt>
    <dgm:pt modelId="{F2B972C7-1E39-4E40-A7DD-1B00224A39B0}" type="parTrans" cxnId="{8115B922-7D4D-4DB0-B583-FB412B8407E1}">
      <dgm:prSet/>
      <dgm:spPr/>
      <dgm:t>
        <a:bodyPr/>
        <a:lstStyle/>
        <a:p>
          <a:endParaRPr lang="en-US"/>
        </a:p>
      </dgm:t>
    </dgm:pt>
    <dgm:pt modelId="{AA0540E4-2FA4-4F3C-9840-583FA3D7421A}" type="sibTrans" cxnId="{8115B922-7D4D-4DB0-B583-FB412B8407E1}">
      <dgm:prSet/>
      <dgm:spPr/>
      <dgm:t>
        <a:bodyPr/>
        <a:lstStyle/>
        <a:p>
          <a:endParaRPr lang="en-US"/>
        </a:p>
      </dgm:t>
    </dgm:pt>
    <dgm:pt modelId="{DD2E0C3C-0B19-4D56-8D1B-E91DD1202C9B}">
      <dgm:prSet/>
      <dgm:spPr/>
      <dgm:t>
        <a:bodyPr/>
        <a:lstStyle/>
        <a:p>
          <a:r>
            <a:rPr lang="en-US"/>
            <a:t>Hearing</a:t>
          </a:r>
        </a:p>
      </dgm:t>
    </dgm:pt>
    <dgm:pt modelId="{960F895D-C7A4-45F9-BB31-F7325DDC818F}" type="parTrans" cxnId="{5F7C920E-4E7B-42A3-89D6-3D795DDF9F0B}">
      <dgm:prSet/>
      <dgm:spPr/>
      <dgm:t>
        <a:bodyPr/>
        <a:lstStyle/>
        <a:p>
          <a:endParaRPr lang="en-US"/>
        </a:p>
      </dgm:t>
    </dgm:pt>
    <dgm:pt modelId="{A77E5C8A-4CCB-481B-BCC2-65FC1D0FD3C0}" type="sibTrans" cxnId="{5F7C920E-4E7B-42A3-89D6-3D795DDF9F0B}">
      <dgm:prSet/>
      <dgm:spPr/>
      <dgm:t>
        <a:bodyPr/>
        <a:lstStyle/>
        <a:p>
          <a:endParaRPr lang="en-US"/>
        </a:p>
      </dgm:t>
    </dgm:pt>
    <dgm:pt modelId="{2B1FE86C-A452-4A68-8AA6-252FBFEFF580}">
      <dgm:prSet/>
      <dgm:spPr/>
      <dgm:t>
        <a:bodyPr/>
        <a:lstStyle/>
        <a:p>
          <a:r>
            <a:rPr lang="en-US"/>
            <a:t>Smell (Olfaction)</a:t>
          </a:r>
        </a:p>
      </dgm:t>
    </dgm:pt>
    <dgm:pt modelId="{FF03CD24-143D-430F-8CCD-95FB4C50A0D4}" type="parTrans" cxnId="{C4BAC681-3946-4456-AF86-D261042C2CAA}">
      <dgm:prSet/>
      <dgm:spPr/>
      <dgm:t>
        <a:bodyPr/>
        <a:lstStyle/>
        <a:p>
          <a:endParaRPr lang="en-US"/>
        </a:p>
      </dgm:t>
    </dgm:pt>
    <dgm:pt modelId="{86020406-453E-45ED-BA43-CC00656D5EC2}" type="sibTrans" cxnId="{C4BAC681-3946-4456-AF86-D261042C2CAA}">
      <dgm:prSet/>
      <dgm:spPr/>
      <dgm:t>
        <a:bodyPr/>
        <a:lstStyle/>
        <a:p>
          <a:endParaRPr lang="en-US"/>
        </a:p>
      </dgm:t>
    </dgm:pt>
    <dgm:pt modelId="{3F812ED4-F1C3-4354-B91B-55B08D5A3B78}">
      <dgm:prSet/>
      <dgm:spPr/>
      <dgm:t>
        <a:bodyPr/>
        <a:lstStyle/>
        <a:p>
          <a:r>
            <a:rPr lang="en-US"/>
            <a:t>Taste (Gustation)</a:t>
          </a:r>
        </a:p>
      </dgm:t>
    </dgm:pt>
    <dgm:pt modelId="{06FEE303-0A51-4529-BCBB-75A8536F4D27}" type="parTrans" cxnId="{93580FE0-C290-416A-B1F9-0BCA735C5488}">
      <dgm:prSet/>
      <dgm:spPr/>
      <dgm:t>
        <a:bodyPr/>
        <a:lstStyle/>
        <a:p>
          <a:endParaRPr lang="en-US"/>
        </a:p>
      </dgm:t>
    </dgm:pt>
    <dgm:pt modelId="{B925049D-4BA5-4F30-BA0A-08B1DC04A6A0}" type="sibTrans" cxnId="{93580FE0-C290-416A-B1F9-0BCA735C5488}">
      <dgm:prSet/>
      <dgm:spPr/>
      <dgm:t>
        <a:bodyPr/>
        <a:lstStyle/>
        <a:p>
          <a:endParaRPr lang="en-US"/>
        </a:p>
      </dgm:t>
    </dgm:pt>
    <dgm:pt modelId="{71C9A2CC-A1DE-4BB2-B74F-58F07E61A80C}">
      <dgm:prSet/>
      <dgm:spPr/>
      <dgm:t>
        <a:bodyPr/>
        <a:lstStyle/>
        <a:p>
          <a:r>
            <a:rPr lang="en-US"/>
            <a:t>Touch (Somatosensation)</a:t>
          </a:r>
        </a:p>
      </dgm:t>
    </dgm:pt>
    <dgm:pt modelId="{1852CF50-6775-4A7E-89AD-340D53C632A3}" type="parTrans" cxnId="{3738B49C-0FF4-432D-AB6E-5EB88D68D2E7}">
      <dgm:prSet/>
      <dgm:spPr/>
      <dgm:t>
        <a:bodyPr/>
        <a:lstStyle/>
        <a:p>
          <a:endParaRPr lang="en-US"/>
        </a:p>
      </dgm:t>
    </dgm:pt>
    <dgm:pt modelId="{BF51ECDB-6AB5-4859-8B66-6F8019943E85}" type="sibTrans" cxnId="{3738B49C-0FF4-432D-AB6E-5EB88D68D2E7}">
      <dgm:prSet/>
      <dgm:spPr/>
      <dgm:t>
        <a:bodyPr/>
        <a:lstStyle/>
        <a:p>
          <a:endParaRPr lang="en-US"/>
        </a:p>
      </dgm:t>
    </dgm:pt>
    <dgm:pt modelId="{7BAD3376-7CF2-4B7C-82AE-EC4E8F379A5D}">
      <dgm:prSet/>
      <dgm:spPr/>
      <dgm:t>
        <a:bodyPr/>
        <a:lstStyle/>
        <a:p>
          <a:r>
            <a:rPr lang="en-US"/>
            <a:t>Balance (Vestibular sense)</a:t>
          </a:r>
        </a:p>
      </dgm:t>
    </dgm:pt>
    <dgm:pt modelId="{72F06D55-2DF5-4BFB-A43C-D3A6EAEBB8A5}" type="parTrans" cxnId="{8D5A9015-2C45-4852-9DC4-C19EC00B1EC3}">
      <dgm:prSet/>
      <dgm:spPr/>
      <dgm:t>
        <a:bodyPr/>
        <a:lstStyle/>
        <a:p>
          <a:endParaRPr lang="en-US"/>
        </a:p>
      </dgm:t>
    </dgm:pt>
    <dgm:pt modelId="{E7CC544A-B46D-4D27-8300-A4D050EA9E5D}" type="sibTrans" cxnId="{8D5A9015-2C45-4852-9DC4-C19EC00B1EC3}">
      <dgm:prSet/>
      <dgm:spPr/>
      <dgm:t>
        <a:bodyPr/>
        <a:lstStyle/>
        <a:p>
          <a:endParaRPr lang="en-US"/>
        </a:p>
      </dgm:t>
    </dgm:pt>
    <dgm:pt modelId="{F5324BC0-C890-4BB0-A9FB-2DAFC4A7A69A}">
      <dgm:prSet/>
      <dgm:spPr/>
      <dgm:t>
        <a:bodyPr/>
        <a:lstStyle/>
        <a:p>
          <a:r>
            <a:rPr lang="en-US"/>
            <a:t>Body position and movement (Proprioception)</a:t>
          </a:r>
        </a:p>
      </dgm:t>
    </dgm:pt>
    <dgm:pt modelId="{7A035CF7-6B91-40EF-B6E0-A9DF7EB3FC16}" type="parTrans" cxnId="{49CE35AE-375E-42A0-B7D7-2B0A55D3173F}">
      <dgm:prSet/>
      <dgm:spPr/>
      <dgm:t>
        <a:bodyPr/>
        <a:lstStyle/>
        <a:p>
          <a:endParaRPr lang="en-US"/>
        </a:p>
      </dgm:t>
    </dgm:pt>
    <dgm:pt modelId="{924B754E-5581-47E6-91E6-3D13EA381A77}" type="sibTrans" cxnId="{49CE35AE-375E-42A0-B7D7-2B0A55D3173F}">
      <dgm:prSet/>
      <dgm:spPr/>
      <dgm:t>
        <a:bodyPr/>
        <a:lstStyle/>
        <a:p>
          <a:endParaRPr lang="en-US"/>
        </a:p>
      </dgm:t>
    </dgm:pt>
    <dgm:pt modelId="{039B0DE7-9125-417D-A87F-F109FA71C31B}">
      <dgm:prSet/>
      <dgm:spPr/>
      <dgm:t>
        <a:bodyPr/>
        <a:lstStyle/>
        <a:p>
          <a:r>
            <a:rPr lang="en-US"/>
            <a:t>Temperature (Thermoception</a:t>
          </a:r>
        </a:p>
      </dgm:t>
    </dgm:pt>
    <dgm:pt modelId="{24B95537-2A0C-44F5-AF5D-E0AE3FA5D2F9}" type="parTrans" cxnId="{B471468B-31BC-49FA-8852-21ACB271C2C9}">
      <dgm:prSet/>
      <dgm:spPr/>
      <dgm:t>
        <a:bodyPr/>
        <a:lstStyle/>
        <a:p>
          <a:endParaRPr lang="en-US"/>
        </a:p>
      </dgm:t>
    </dgm:pt>
    <dgm:pt modelId="{8C05F26B-8197-4C96-99AF-DA815141127A}" type="sibTrans" cxnId="{B471468B-31BC-49FA-8852-21ACB271C2C9}">
      <dgm:prSet/>
      <dgm:spPr/>
      <dgm:t>
        <a:bodyPr/>
        <a:lstStyle/>
        <a:p>
          <a:endParaRPr lang="en-US"/>
        </a:p>
      </dgm:t>
    </dgm:pt>
    <dgm:pt modelId="{D94B03C1-B262-4323-9C66-76C4D4C59E6C}">
      <dgm:prSet/>
      <dgm:spPr/>
      <dgm:t>
        <a:bodyPr/>
        <a:lstStyle/>
        <a:p>
          <a:r>
            <a:rPr lang="en-US"/>
            <a:t>Pain (Nociception)</a:t>
          </a:r>
        </a:p>
      </dgm:t>
    </dgm:pt>
    <dgm:pt modelId="{FFAFF9B4-8020-49C7-AEB3-AA67F6F36160}" type="parTrans" cxnId="{BD072436-04CA-4E6E-BDC9-1DD0852EEB92}">
      <dgm:prSet/>
      <dgm:spPr/>
      <dgm:t>
        <a:bodyPr/>
        <a:lstStyle/>
        <a:p>
          <a:endParaRPr lang="en-US"/>
        </a:p>
      </dgm:t>
    </dgm:pt>
    <dgm:pt modelId="{29412CAD-20D3-4F42-834F-756A311EC62A}" type="sibTrans" cxnId="{BD072436-04CA-4E6E-BDC9-1DD0852EEB92}">
      <dgm:prSet/>
      <dgm:spPr/>
      <dgm:t>
        <a:bodyPr/>
        <a:lstStyle/>
        <a:p>
          <a:endParaRPr lang="en-US"/>
        </a:p>
      </dgm:t>
    </dgm:pt>
    <dgm:pt modelId="{48E3C7B6-75E9-44C6-ACCB-DE1E12D7BDB3}">
      <dgm:prSet/>
      <dgm:spPr/>
      <dgm:t>
        <a:bodyPr/>
        <a:lstStyle/>
        <a:p>
          <a:r>
            <a:rPr lang="en-US"/>
            <a:t>Internal Sensations (Interoception)</a:t>
          </a:r>
        </a:p>
      </dgm:t>
    </dgm:pt>
    <dgm:pt modelId="{F30B8088-A45E-4F41-81BE-0BAC2DDD4962}" type="parTrans" cxnId="{FBCFAC01-54C3-44B4-A815-01C6AFCF353A}">
      <dgm:prSet/>
      <dgm:spPr/>
      <dgm:t>
        <a:bodyPr/>
        <a:lstStyle/>
        <a:p>
          <a:endParaRPr lang="en-US"/>
        </a:p>
      </dgm:t>
    </dgm:pt>
    <dgm:pt modelId="{9C67F0B8-5E1E-4796-9635-C9A899A14FC2}" type="sibTrans" cxnId="{FBCFAC01-54C3-44B4-A815-01C6AFCF353A}">
      <dgm:prSet/>
      <dgm:spPr/>
      <dgm:t>
        <a:bodyPr/>
        <a:lstStyle/>
        <a:p>
          <a:endParaRPr lang="en-US"/>
        </a:p>
      </dgm:t>
    </dgm:pt>
    <dgm:pt modelId="{0632FA06-1477-43ED-8391-540FE7E19243}" type="pres">
      <dgm:prSet presAssocID="{6D2F8932-27C2-450C-8B19-D0AB9EA3FABE}" presName="vert0" presStyleCnt="0">
        <dgm:presLayoutVars>
          <dgm:dir/>
          <dgm:animOne val="branch"/>
          <dgm:animLvl val="lvl"/>
        </dgm:presLayoutVars>
      </dgm:prSet>
      <dgm:spPr/>
    </dgm:pt>
    <dgm:pt modelId="{5C17F1C5-9142-4CC2-9098-E132C2823A23}" type="pres">
      <dgm:prSet presAssocID="{39A48992-8E0C-4F96-A73B-182A3EAAE650}" presName="thickLine" presStyleLbl="alignNode1" presStyleIdx="0" presStyleCnt="10"/>
      <dgm:spPr/>
    </dgm:pt>
    <dgm:pt modelId="{FF90A035-2866-4719-9C4C-BFF9BFCAD168}" type="pres">
      <dgm:prSet presAssocID="{39A48992-8E0C-4F96-A73B-182A3EAAE650}" presName="horz1" presStyleCnt="0"/>
      <dgm:spPr/>
    </dgm:pt>
    <dgm:pt modelId="{D76F3983-079B-45D1-BE79-F59D935812B5}" type="pres">
      <dgm:prSet presAssocID="{39A48992-8E0C-4F96-A73B-182A3EAAE650}" presName="tx1" presStyleLbl="revTx" presStyleIdx="0" presStyleCnt="10"/>
      <dgm:spPr/>
    </dgm:pt>
    <dgm:pt modelId="{32ED4BCD-2914-4D49-8FC4-58A2A33B78E1}" type="pres">
      <dgm:prSet presAssocID="{39A48992-8E0C-4F96-A73B-182A3EAAE650}" presName="vert1" presStyleCnt="0"/>
      <dgm:spPr/>
    </dgm:pt>
    <dgm:pt modelId="{189FED84-F48D-421B-8E89-12496C41824F}" type="pres">
      <dgm:prSet presAssocID="{DD2E0C3C-0B19-4D56-8D1B-E91DD1202C9B}" presName="thickLine" presStyleLbl="alignNode1" presStyleIdx="1" presStyleCnt="10"/>
      <dgm:spPr/>
    </dgm:pt>
    <dgm:pt modelId="{A19B3923-1931-48B3-A385-F6905535FC99}" type="pres">
      <dgm:prSet presAssocID="{DD2E0C3C-0B19-4D56-8D1B-E91DD1202C9B}" presName="horz1" presStyleCnt="0"/>
      <dgm:spPr/>
    </dgm:pt>
    <dgm:pt modelId="{08CC3D5C-8983-4C2D-B2BD-60E448DA739E}" type="pres">
      <dgm:prSet presAssocID="{DD2E0C3C-0B19-4D56-8D1B-E91DD1202C9B}" presName="tx1" presStyleLbl="revTx" presStyleIdx="1" presStyleCnt="10"/>
      <dgm:spPr/>
    </dgm:pt>
    <dgm:pt modelId="{D2A9400C-4E73-4180-9615-D4769BA5787D}" type="pres">
      <dgm:prSet presAssocID="{DD2E0C3C-0B19-4D56-8D1B-E91DD1202C9B}" presName="vert1" presStyleCnt="0"/>
      <dgm:spPr/>
    </dgm:pt>
    <dgm:pt modelId="{AF3DA78A-1763-44F2-A62D-0E65287BC7BA}" type="pres">
      <dgm:prSet presAssocID="{2B1FE86C-A452-4A68-8AA6-252FBFEFF580}" presName="thickLine" presStyleLbl="alignNode1" presStyleIdx="2" presStyleCnt="10"/>
      <dgm:spPr/>
    </dgm:pt>
    <dgm:pt modelId="{0C36E214-B078-407E-BBF4-6DBF75A8944A}" type="pres">
      <dgm:prSet presAssocID="{2B1FE86C-A452-4A68-8AA6-252FBFEFF580}" presName="horz1" presStyleCnt="0"/>
      <dgm:spPr/>
    </dgm:pt>
    <dgm:pt modelId="{98B0B947-6740-4DF6-8BFB-9D89532F5878}" type="pres">
      <dgm:prSet presAssocID="{2B1FE86C-A452-4A68-8AA6-252FBFEFF580}" presName="tx1" presStyleLbl="revTx" presStyleIdx="2" presStyleCnt="10"/>
      <dgm:spPr/>
    </dgm:pt>
    <dgm:pt modelId="{6E543C7F-C112-4D74-A620-0F96330898B7}" type="pres">
      <dgm:prSet presAssocID="{2B1FE86C-A452-4A68-8AA6-252FBFEFF580}" presName="vert1" presStyleCnt="0"/>
      <dgm:spPr/>
    </dgm:pt>
    <dgm:pt modelId="{ECC06FF5-7E9D-49CA-9ABF-324306C84AC1}" type="pres">
      <dgm:prSet presAssocID="{3F812ED4-F1C3-4354-B91B-55B08D5A3B78}" presName="thickLine" presStyleLbl="alignNode1" presStyleIdx="3" presStyleCnt="10"/>
      <dgm:spPr/>
    </dgm:pt>
    <dgm:pt modelId="{0297D7A0-71A4-4A15-8001-4844B7680C3B}" type="pres">
      <dgm:prSet presAssocID="{3F812ED4-F1C3-4354-B91B-55B08D5A3B78}" presName="horz1" presStyleCnt="0"/>
      <dgm:spPr/>
    </dgm:pt>
    <dgm:pt modelId="{08506536-C835-4EE4-97E2-3DBF8C56F670}" type="pres">
      <dgm:prSet presAssocID="{3F812ED4-F1C3-4354-B91B-55B08D5A3B78}" presName="tx1" presStyleLbl="revTx" presStyleIdx="3" presStyleCnt="10"/>
      <dgm:spPr/>
    </dgm:pt>
    <dgm:pt modelId="{5D13D15F-30B7-4E02-99C3-4DC91536B80F}" type="pres">
      <dgm:prSet presAssocID="{3F812ED4-F1C3-4354-B91B-55B08D5A3B78}" presName="vert1" presStyleCnt="0"/>
      <dgm:spPr/>
    </dgm:pt>
    <dgm:pt modelId="{AB308596-8409-481C-B382-03C4FBDAC8BE}" type="pres">
      <dgm:prSet presAssocID="{71C9A2CC-A1DE-4BB2-B74F-58F07E61A80C}" presName="thickLine" presStyleLbl="alignNode1" presStyleIdx="4" presStyleCnt="10"/>
      <dgm:spPr/>
    </dgm:pt>
    <dgm:pt modelId="{2B410C41-3CB3-493F-A6CF-9896109ED06F}" type="pres">
      <dgm:prSet presAssocID="{71C9A2CC-A1DE-4BB2-B74F-58F07E61A80C}" presName="horz1" presStyleCnt="0"/>
      <dgm:spPr/>
    </dgm:pt>
    <dgm:pt modelId="{45580530-C83A-41A2-8E14-21241254ED48}" type="pres">
      <dgm:prSet presAssocID="{71C9A2CC-A1DE-4BB2-B74F-58F07E61A80C}" presName="tx1" presStyleLbl="revTx" presStyleIdx="4" presStyleCnt="10"/>
      <dgm:spPr/>
    </dgm:pt>
    <dgm:pt modelId="{9421DE33-73AA-4AA0-9A93-48381E114EE9}" type="pres">
      <dgm:prSet presAssocID="{71C9A2CC-A1DE-4BB2-B74F-58F07E61A80C}" presName="vert1" presStyleCnt="0"/>
      <dgm:spPr/>
    </dgm:pt>
    <dgm:pt modelId="{D9AB7C33-770E-4033-B7EB-30C00FD8BFEA}" type="pres">
      <dgm:prSet presAssocID="{7BAD3376-7CF2-4B7C-82AE-EC4E8F379A5D}" presName="thickLine" presStyleLbl="alignNode1" presStyleIdx="5" presStyleCnt="10"/>
      <dgm:spPr/>
    </dgm:pt>
    <dgm:pt modelId="{74A1981F-7FA6-461C-A988-6A9EA5A55EC2}" type="pres">
      <dgm:prSet presAssocID="{7BAD3376-7CF2-4B7C-82AE-EC4E8F379A5D}" presName="horz1" presStyleCnt="0"/>
      <dgm:spPr/>
    </dgm:pt>
    <dgm:pt modelId="{3C8942E2-B168-4F6C-9565-7B4477D269A1}" type="pres">
      <dgm:prSet presAssocID="{7BAD3376-7CF2-4B7C-82AE-EC4E8F379A5D}" presName="tx1" presStyleLbl="revTx" presStyleIdx="5" presStyleCnt="10"/>
      <dgm:spPr/>
    </dgm:pt>
    <dgm:pt modelId="{816E280D-99D3-454A-85E0-BDA747A67A92}" type="pres">
      <dgm:prSet presAssocID="{7BAD3376-7CF2-4B7C-82AE-EC4E8F379A5D}" presName="vert1" presStyleCnt="0"/>
      <dgm:spPr/>
    </dgm:pt>
    <dgm:pt modelId="{C4BEE953-7527-4DD2-8078-77873CC94462}" type="pres">
      <dgm:prSet presAssocID="{F5324BC0-C890-4BB0-A9FB-2DAFC4A7A69A}" presName="thickLine" presStyleLbl="alignNode1" presStyleIdx="6" presStyleCnt="10"/>
      <dgm:spPr/>
    </dgm:pt>
    <dgm:pt modelId="{57A6C773-586F-4D9A-9FC4-3B7EFC42ED1A}" type="pres">
      <dgm:prSet presAssocID="{F5324BC0-C890-4BB0-A9FB-2DAFC4A7A69A}" presName="horz1" presStyleCnt="0"/>
      <dgm:spPr/>
    </dgm:pt>
    <dgm:pt modelId="{C220D495-03AC-45A3-ACD8-B05D6F557D68}" type="pres">
      <dgm:prSet presAssocID="{F5324BC0-C890-4BB0-A9FB-2DAFC4A7A69A}" presName="tx1" presStyleLbl="revTx" presStyleIdx="6" presStyleCnt="10"/>
      <dgm:spPr/>
    </dgm:pt>
    <dgm:pt modelId="{FC4AAC6F-604A-4B7A-8DC9-07503E0C233F}" type="pres">
      <dgm:prSet presAssocID="{F5324BC0-C890-4BB0-A9FB-2DAFC4A7A69A}" presName="vert1" presStyleCnt="0"/>
      <dgm:spPr/>
    </dgm:pt>
    <dgm:pt modelId="{483121AA-2341-47D1-A85E-AF52BBB1633F}" type="pres">
      <dgm:prSet presAssocID="{039B0DE7-9125-417D-A87F-F109FA71C31B}" presName="thickLine" presStyleLbl="alignNode1" presStyleIdx="7" presStyleCnt="10"/>
      <dgm:spPr/>
    </dgm:pt>
    <dgm:pt modelId="{ECC7DFAC-F89C-48B3-82D1-3E9C79D0A76D}" type="pres">
      <dgm:prSet presAssocID="{039B0DE7-9125-417D-A87F-F109FA71C31B}" presName="horz1" presStyleCnt="0"/>
      <dgm:spPr/>
    </dgm:pt>
    <dgm:pt modelId="{8341A45E-BF1B-4EBA-A51B-6D404C80BAED}" type="pres">
      <dgm:prSet presAssocID="{039B0DE7-9125-417D-A87F-F109FA71C31B}" presName="tx1" presStyleLbl="revTx" presStyleIdx="7" presStyleCnt="10"/>
      <dgm:spPr/>
    </dgm:pt>
    <dgm:pt modelId="{4A5E58A9-C3ED-45F6-B012-653200707A09}" type="pres">
      <dgm:prSet presAssocID="{039B0DE7-9125-417D-A87F-F109FA71C31B}" presName="vert1" presStyleCnt="0"/>
      <dgm:spPr/>
    </dgm:pt>
    <dgm:pt modelId="{9861F7C4-0375-40A9-A84B-4952C547B850}" type="pres">
      <dgm:prSet presAssocID="{D94B03C1-B262-4323-9C66-76C4D4C59E6C}" presName="thickLine" presStyleLbl="alignNode1" presStyleIdx="8" presStyleCnt="10"/>
      <dgm:spPr/>
    </dgm:pt>
    <dgm:pt modelId="{E3ED1CF2-0302-40D2-9DCD-C2EB4E55D190}" type="pres">
      <dgm:prSet presAssocID="{D94B03C1-B262-4323-9C66-76C4D4C59E6C}" presName="horz1" presStyleCnt="0"/>
      <dgm:spPr/>
    </dgm:pt>
    <dgm:pt modelId="{90787038-EE62-4DB0-97C9-C038A29D4FDB}" type="pres">
      <dgm:prSet presAssocID="{D94B03C1-B262-4323-9C66-76C4D4C59E6C}" presName="tx1" presStyleLbl="revTx" presStyleIdx="8" presStyleCnt="10"/>
      <dgm:spPr/>
    </dgm:pt>
    <dgm:pt modelId="{63618CFF-95FD-4539-B025-4718581D8FB6}" type="pres">
      <dgm:prSet presAssocID="{D94B03C1-B262-4323-9C66-76C4D4C59E6C}" presName="vert1" presStyleCnt="0"/>
      <dgm:spPr/>
    </dgm:pt>
    <dgm:pt modelId="{E428C039-47B8-4850-A930-386D2C6FA878}" type="pres">
      <dgm:prSet presAssocID="{48E3C7B6-75E9-44C6-ACCB-DE1E12D7BDB3}" presName="thickLine" presStyleLbl="alignNode1" presStyleIdx="9" presStyleCnt="10"/>
      <dgm:spPr/>
    </dgm:pt>
    <dgm:pt modelId="{7C9EA89E-9534-4D75-ABDF-558616235869}" type="pres">
      <dgm:prSet presAssocID="{48E3C7B6-75E9-44C6-ACCB-DE1E12D7BDB3}" presName="horz1" presStyleCnt="0"/>
      <dgm:spPr/>
    </dgm:pt>
    <dgm:pt modelId="{67AD4767-E72D-43F1-BACA-FA0FAABFA8C9}" type="pres">
      <dgm:prSet presAssocID="{48E3C7B6-75E9-44C6-ACCB-DE1E12D7BDB3}" presName="tx1" presStyleLbl="revTx" presStyleIdx="9" presStyleCnt="10"/>
      <dgm:spPr/>
    </dgm:pt>
    <dgm:pt modelId="{E9B6B284-47A6-4F73-9F46-CB67056AF3A5}" type="pres">
      <dgm:prSet presAssocID="{48E3C7B6-75E9-44C6-ACCB-DE1E12D7BDB3}" presName="vert1" presStyleCnt="0"/>
      <dgm:spPr/>
    </dgm:pt>
  </dgm:ptLst>
  <dgm:cxnLst>
    <dgm:cxn modelId="{FBCFAC01-54C3-44B4-A815-01C6AFCF353A}" srcId="{6D2F8932-27C2-450C-8B19-D0AB9EA3FABE}" destId="{48E3C7B6-75E9-44C6-ACCB-DE1E12D7BDB3}" srcOrd="9" destOrd="0" parTransId="{F30B8088-A45E-4F41-81BE-0BAC2DDD4962}" sibTransId="{9C67F0B8-5E1E-4796-9635-C9A899A14FC2}"/>
    <dgm:cxn modelId="{5F7C920E-4E7B-42A3-89D6-3D795DDF9F0B}" srcId="{6D2F8932-27C2-450C-8B19-D0AB9EA3FABE}" destId="{DD2E0C3C-0B19-4D56-8D1B-E91DD1202C9B}" srcOrd="1" destOrd="0" parTransId="{960F895D-C7A4-45F9-BB31-F7325DDC818F}" sibTransId="{A77E5C8A-4CCB-481B-BCC2-65FC1D0FD3C0}"/>
    <dgm:cxn modelId="{8D5A9015-2C45-4852-9DC4-C19EC00B1EC3}" srcId="{6D2F8932-27C2-450C-8B19-D0AB9EA3FABE}" destId="{7BAD3376-7CF2-4B7C-82AE-EC4E8F379A5D}" srcOrd="5" destOrd="0" parTransId="{72F06D55-2DF5-4BFB-A43C-D3A6EAEBB8A5}" sibTransId="{E7CC544A-B46D-4D27-8300-A4D050EA9E5D}"/>
    <dgm:cxn modelId="{8115B922-7D4D-4DB0-B583-FB412B8407E1}" srcId="{6D2F8932-27C2-450C-8B19-D0AB9EA3FABE}" destId="{39A48992-8E0C-4F96-A73B-182A3EAAE650}" srcOrd="0" destOrd="0" parTransId="{F2B972C7-1E39-4E40-A7DD-1B00224A39B0}" sibTransId="{AA0540E4-2FA4-4F3C-9840-583FA3D7421A}"/>
    <dgm:cxn modelId="{BD072436-04CA-4E6E-BDC9-1DD0852EEB92}" srcId="{6D2F8932-27C2-450C-8B19-D0AB9EA3FABE}" destId="{D94B03C1-B262-4323-9C66-76C4D4C59E6C}" srcOrd="8" destOrd="0" parTransId="{FFAFF9B4-8020-49C7-AEB3-AA67F6F36160}" sibTransId="{29412CAD-20D3-4F42-834F-756A311EC62A}"/>
    <dgm:cxn modelId="{1CD0083D-EBEC-41C6-B307-03DE2BC4952C}" type="presOf" srcId="{48E3C7B6-75E9-44C6-ACCB-DE1E12D7BDB3}" destId="{67AD4767-E72D-43F1-BACA-FA0FAABFA8C9}" srcOrd="0" destOrd="0" presId="urn:microsoft.com/office/officeart/2008/layout/LinedList"/>
    <dgm:cxn modelId="{8465A23F-E486-41D6-B858-86C6712798A7}" type="presOf" srcId="{DD2E0C3C-0B19-4D56-8D1B-E91DD1202C9B}" destId="{08CC3D5C-8983-4C2D-B2BD-60E448DA739E}" srcOrd="0" destOrd="0" presId="urn:microsoft.com/office/officeart/2008/layout/LinedList"/>
    <dgm:cxn modelId="{AB963547-35FC-4401-849D-62C57C8ED5FB}" type="presOf" srcId="{71C9A2CC-A1DE-4BB2-B74F-58F07E61A80C}" destId="{45580530-C83A-41A2-8E14-21241254ED48}" srcOrd="0" destOrd="0" presId="urn:microsoft.com/office/officeart/2008/layout/LinedList"/>
    <dgm:cxn modelId="{22871271-269A-4925-A456-5A9235EA4C88}" type="presOf" srcId="{6D2F8932-27C2-450C-8B19-D0AB9EA3FABE}" destId="{0632FA06-1477-43ED-8391-540FE7E19243}" srcOrd="0" destOrd="0" presId="urn:microsoft.com/office/officeart/2008/layout/LinedList"/>
    <dgm:cxn modelId="{59C94776-39CE-4E09-9C32-475515A5A823}" type="presOf" srcId="{D94B03C1-B262-4323-9C66-76C4D4C59E6C}" destId="{90787038-EE62-4DB0-97C9-C038A29D4FDB}" srcOrd="0" destOrd="0" presId="urn:microsoft.com/office/officeart/2008/layout/LinedList"/>
    <dgm:cxn modelId="{C4BAC681-3946-4456-AF86-D261042C2CAA}" srcId="{6D2F8932-27C2-450C-8B19-D0AB9EA3FABE}" destId="{2B1FE86C-A452-4A68-8AA6-252FBFEFF580}" srcOrd="2" destOrd="0" parTransId="{FF03CD24-143D-430F-8CCD-95FB4C50A0D4}" sibTransId="{86020406-453E-45ED-BA43-CC00656D5EC2}"/>
    <dgm:cxn modelId="{B471468B-31BC-49FA-8852-21ACB271C2C9}" srcId="{6D2F8932-27C2-450C-8B19-D0AB9EA3FABE}" destId="{039B0DE7-9125-417D-A87F-F109FA71C31B}" srcOrd="7" destOrd="0" parTransId="{24B95537-2A0C-44F5-AF5D-E0AE3FA5D2F9}" sibTransId="{8C05F26B-8197-4C96-99AF-DA815141127A}"/>
    <dgm:cxn modelId="{45DC9A94-6CA3-47AC-BB7A-BC1EE30A6C6E}" type="presOf" srcId="{3F812ED4-F1C3-4354-B91B-55B08D5A3B78}" destId="{08506536-C835-4EE4-97E2-3DBF8C56F670}" srcOrd="0" destOrd="0" presId="urn:microsoft.com/office/officeart/2008/layout/LinedList"/>
    <dgm:cxn modelId="{9E1F0D95-0E3B-4EFC-B348-3226C46B3E29}" type="presOf" srcId="{7BAD3376-7CF2-4B7C-82AE-EC4E8F379A5D}" destId="{3C8942E2-B168-4F6C-9565-7B4477D269A1}" srcOrd="0" destOrd="0" presId="urn:microsoft.com/office/officeart/2008/layout/LinedList"/>
    <dgm:cxn modelId="{3738B49C-0FF4-432D-AB6E-5EB88D68D2E7}" srcId="{6D2F8932-27C2-450C-8B19-D0AB9EA3FABE}" destId="{71C9A2CC-A1DE-4BB2-B74F-58F07E61A80C}" srcOrd="4" destOrd="0" parTransId="{1852CF50-6775-4A7E-89AD-340D53C632A3}" sibTransId="{BF51ECDB-6AB5-4859-8B66-6F8019943E85}"/>
    <dgm:cxn modelId="{49CE35AE-375E-42A0-B7D7-2B0A55D3173F}" srcId="{6D2F8932-27C2-450C-8B19-D0AB9EA3FABE}" destId="{F5324BC0-C890-4BB0-A9FB-2DAFC4A7A69A}" srcOrd="6" destOrd="0" parTransId="{7A035CF7-6B91-40EF-B6E0-A9DF7EB3FC16}" sibTransId="{924B754E-5581-47E6-91E6-3D13EA381A77}"/>
    <dgm:cxn modelId="{75E986B5-A179-41D8-9271-705CD420B565}" type="presOf" srcId="{039B0DE7-9125-417D-A87F-F109FA71C31B}" destId="{8341A45E-BF1B-4EBA-A51B-6D404C80BAED}" srcOrd="0" destOrd="0" presId="urn:microsoft.com/office/officeart/2008/layout/LinedList"/>
    <dgm:cxn modelId="{93580FE0-C290-416A-B1F9-0BCA735C5488}" srcId="{6D2F8932-27C2-450C-8B19-D0AB9EA3FABE}" destId="{3F812ED4-F1C3-4354-B91B-55B08D5A3B78}" srcOrd="3" destOrd="0" parTransId="{06FEE303-0A51-4529-BCBB-75A8536F4D27}" sibTransId="{B925049D-4BA5-4F30-BA0A-08B1DC04A6A0}"/>
    <dgm:cxn modelId="{7A39E0E6-0918-4F43-8557-08DA51EF1DAA}" type="presOf" srcId="{F5324BC0-C890-4BB0-A9FB-2DAFC4A7A69A}" destId="{C220D495-03AC-45A3-ACD8-B05D6F557D68}" srcOrd="0" destOrd="0" presId="urn:microsoft.com/office/officeart/2008/layout/LinedList"/>
    <dgm:cxn modelId="{C9082DE7-3323-41B7-9B7D-A76C71CF9A8C}" type="presOf" srcId="{39A48992-8E0C-4F96-A73B-182A3EAAE650}" destId="{D76F3983-079B-45D1-BE79-F59D935812B5}" srcOrd="0" destOrd="0" presId="urn:microsoft.com/office/officeart/2008/layout/LinedList"/>
    <dgm:cxn modelId="{2DE1D3F8-8F88-4F4C-84F6-E7DFC2050DC8}" type="presOf" srcId="{2B1FE86C-A452-4A68-8AA6-252FBFEFF580}" destId="{98B0B947-6740-4DF6-8BFB-9D89532F5878}" srcOrd="0" destOrd="0" presId="urn:microsoft.com/office/officeart/2008/layout/LinedList"/>
    <dgm:cxn modelId="{8540098E-79A7-41DD-82BE-D5BC3455293E}" type="presParOf" srcId="{0632FA06-1477-43ED-8391-540FE7E19243}" destId="{5C17F1C5-9142-4CC2-9098-E132C2823A23}" srcOrd="0" destOrd="0" presId="urn:microsoft.com/office/officeart/2008/layout/LinedList"/>
    <dgm:cxn modelId="{A627F1DD-ABF9-4118-95A3-132952D9AEF6}" type="presParOf" srcId="{0632FA06-1477-43ED-8391-540FE7E19243}" destId="{FF90A035-2866-4719-9C4C-BFF9BFCAD168}" srcOrd="1" destOrd="0" presId="urn:microsoft.com/office/officeart/2008/layout/LinedList"/>
    <dgm:cxn modelId="{F575E87C-AD7A-424C-92C3-F1656B5642EF}" type="presParOf" srcId="{FF90A035-2866-4719-9C4C-BFF9BFCAD168}" destId="{D76F3983-079B-45D1-BE79-F59D935812B5}" srcOrd="0" destOrd="0" presId="urn:microsoft.com/office/officeart/2008/layout/LinedList"/>
    <dgm:cxn modelId="{9C580C34-AC85-4F1E-B831-26E2EF8C63A0}" type="presParOf" srcId="{FF90A035-2866-4719-9C4C-BFF9BFCAD168}" destId="{32ED4BCD-2914-4D49-8FC4-58A2A33B78E1}" srcOrd="1" destOrd="0" presId="urn:microsoft.com/office/officeart/2008/layout/LinedList"/>
    <dgm:cxn modelId="{08DF6DCD-DAB8-4AC2-ADEC-BBD031CEB800}" type="presParOf" srcId="{0632FA06-1477-43ED-8391-540FE7E19243}" destId="{189FED84-F48D-421B-8E89-12496C41824F}" srcOrd="2" destOrd="0" presId="urn:microsoft.com/office/officeart/2008/layout/LinedList"/>
    <dgm:cxn modelId="{C0591CE8-5EC9-47CD-BC09-498E16E2BE82}" type="presParOf" srcId="{0632FA06-1477-43ED-8391-540FE7E19243}" destId="{A19B3923-1931-48B3-A385-F6905535FC99}" srcOrd="3" destOrd="0" presId="urn:microsoft.com/office/officeart/2008/layout/LinedList"/>
    <dgm:cxn modelId="{726D2EA8-A013-4702-9503-9DE7FCFF3D8F}" type="presParOf" srcId="{A19B3923-1931-48B3-A385-F6905535FC99}" destId="{08CC3D5C-8983-4C2D-B2BD-60E448DA739E}" srcOrd="0" destOrd="0" presId="urn:microsoft.com/office/officeart/2008/layout/LinedList"/>
    <dgm:cxn modelId="{11EB064D-5889-4634-A172-2E004CC2C828}" type="presParOf" srcId="{A19B3923-1931-48B3-A385-F6905535FC99}" destId="{D2A9400C-4E73-4180-9615-D4769BA5787D}" srcOrd="1" destOrd="0" presId="urn:microsoft.com/office/officeart/2008/layout/LinedList"/>
    <dgm:cxn modelId="{518CD024-14F6-449B-BDC4-90E2A8113016}" type="presParOf" srcId="{0632FA06-1477-43ED-8391-540FE7E19243}" destId="{AF3DA78A-1763-44F2-A62D-0E65287BC7BA}" srcOrd="4" destOrd="0" presId="urn:microsoft.com/office/officeart/2008/layout/LinedList"/>
    <dgm:cxn modelId="{F4C26CBA-AFF2-4AF8-97FB-758EE10B3C4C}" type="presParOf" srcId="{0632FA06-1477-43ED-8391-540FE7E19243}" destId="{0C36E214-B078-407E-BBF4-6DBF75A8944A}" srcOrd="5" destOrd="0" presId="urn:microsoft.com/office/officeart/2008/layout/LinedList"/>
    <dgm:cxn modelId="{5642C001-B4D0-471F-8DE3-C3FAC48A485A}" type="presParOf" srcId="{0C36E214-B078-407E-BBF4-6DBF75A8944A}" destId="{98B0B947-6740-4DF6-8BFB-9D89532F5878}" srcOrd="0" destOrd="0" presId="urn:microsoft.com/office/officeart/2008/layout/LinedList"/>
    <dgm:cxn modelId="{911905D5-0F03-4EDF-B78E-9350CD756C41}" type="presParOf" srcId="{0C36E214-B078-407E-BBF4-6DBF75A8944A}" destId="{6E543C7F-C112-4D74-A620-0F96330898B7}" srcOrd="1" destOrd="0" presId="urn:microsoft.com/office/officeart/2008/layout/LinedList"/>
    <dgm:cxn modelId="{B6716FF9-9559-4833-8923-BAE765E0E93C}" type="presParOf" srcId="{0632FA06-1477-43ED-8391-540FE7E19243}" destId="{ECC06FF5-7E9D-49CA-9ABF-324306C84AC1}" srcOrd="6" destOrd="0" presId="urn:microsoft.com/office/officeart/2008/layout/LinedList"/>
    <dgm:cxn modelId="{8814B394-EFA4-446E-8FB8-49845E195DA7}" type="presParOf" srcId="{0632FA06-1477-43ED-8391-540FE7E19243}" destId="{0297D7A0-71A4-4A15-8001-4844B7680C3B}" srcOrd="7" destOrd="0" presId="urn:microsoft.com/office/officeart/2008/layout/LinedList"/>
    <dgm:cxn modelId="{53DADC3F-5E69-497A-9F08-D23929B70ADB}" type="presParOf" srcId="{0297D7A0-71A4-4A15-8001-4844B7680C3B}" destId="{08506536-C835-4EE4-97E2-3DBF8C56F670}" srcOrd="0" destOrd="0" presId="urn:microsoft.com/office/officeart/2008/layout/LinedList"/>
    <dgm:cxn modelId="{CC627B8B-86E3-4B3E-B6CE-C801AD81F237}" type="presParOf" srcId="{0297D7A0-71A4-4A15-8001-4844B7680C3B}" destId="{5D13D15F-30B7-4E02-99C3-4DC91536B80F}" srcOrd="1" destOrd="0" presId="urn:microsoft.com/office/officeart/2008/layout/LinedList"/>
    <dgm:cxn modelId="{CDF3053E-DB4C-47EC-94AE-4CBF9D31F8F0}" type="presParOf" srcId="{0632FA06-1477-43ED-8391-540FE7E19243}" destId="{AB308596-8409-481C-B382-03C4FBDAC8BE}" srcOrd="8" destOrd="0" presId="urn:microsoft.com/office/officeart/2008/layout/LinedList"/>
    <dgm:cxn modelId="{109BCEA5-8180-4932-AFAD-AA2197D65A05}" type="presParOf" srcId="{0632FA06-1477-43ED-8391-540FE7E19243}" destId="{2B410C41-3CB3-493F-A6CF-9896109ED06F}" srcOrd="9" destOrd="0" presId="urn:microsoft.com/office/officeart/2008/layout/LinedList"/>
    <dgm:cxn modelId="{6CBA7289-11CC-4807-9C7A-3459D0FD4B14}" type="presParOf" srcId="{2B410C41-3CB3-493F-A6CF-9896109ED06F}" destId="{45580530-C83A-41A2-8E14-21241254ED48}" srcOrd="0" destOrd="0" presId="urn:microsoft.com/office/officeart/2008/layout/LinedList"/>
    <dgm:cxn modelId="{04FA966E-19DB-483D-B78A-6B12F5EE6B7E}" type="presParOf" srcId="{2B410C41-3CB3-493F-A6CF-9896109ED06F}" destId="{9421DE33-73AA-4AA0-9A93-48381E114EE9}" srcOrd="1" destOrd="0" presId="urn:microsoft.com/office/officeart/2008/layout/LinedList"/>
    <dgm:cxn modelId="{4986C12D-E593-4D35-B518-F3DF073F05E6}" type="presParOf" srcId="{0632FA06-1477-43ED-8391-540FE7E19243}" destId="{D9AB7C33-770E-4033-B7EB-30C00FD8BFEA}" srcOrd="10" destOrd="0" presId="urn:microsoft.com/office/officeart/2008/layout/LinedList"/>
    <dgm:cxn modelId="{96DFB289-FE58-41E6-A70F-58D9F2CE20CF}" type="presParOf" srcId="{0632FA06-1477-43ED-8391-540FE7E19243}" destId="{74A1981F-7FA6-461C-A988-6A9EA5A55EC2}" srcOrd="11" destOrd="0" presId="urn:microsoft.com/office/officeart/2008/layout/LinedList"/>
    <dgm:cxn modelId="{04621A7B-8316-460A-B251-60EBB1792C0B}" type="presParOf" srcId="{74A1981F-7FA6-461C-A988-6A9EA5A55EC2}" destId="{3C8942E2-B168-4F6C-9565-7B4477D269A1}" srcOrd="0" destOrd="0" presId="urn:microsoft.com/office/officeart/2008/layout/LinedList"/>
    <dgm:cxn modelId="{F55A2CF0-A2D9-45EB-9A44-64F5F39E0869}" type="presParOf" srcId="{74A1981F-7FA6-461C-A988-6A9EA5A55EC2}" destId="{816E280D-99D3-454A-85E0-BDA747A67A92}" srcOrd="1" destOrd="0" presId="urn:microsoft.com/office/officeart/2008/layout/LinedList"/>
    <dgm:cxn modelId="{E1027DE9-2110-47BC-934D-31AE5611572D}" type="presParOf" srcId="{0632FA06-1477-43ED-8391-540FE7E19243}" destId="{C4BEE953-7527-4DD2-8078-77873CC94462}" srcOrd="12" destOrd="0" presId="urn:microsoft.com/office/officeart/2008/layout/LinedList"/>
    <dgm:cxn modelId="{A7B6D0AA-D47E-4611-A02C-6343B8FEFF46}" type="presParOf" srcId="{0632FA06-1477-43ED-8391-540FE7E19243}" destId="{57A6C773-586F-4D9A-9FC4-3B7EFC42ED1A}" srcOrd="13" destOrd="0" presId="urn:microsoft.com/office/officeart/2008/layout/LinedList"/>
    <dgm:cxn modelId="{66B95C2B-A03A-4B01-8097-34F1737244A1}" type="presParOf" srcId="{57A6C773-586F-4D9A-9FC4-3B7EFC42ED1A}" destId="{C220D495-03AC-45A3-ACD8-B05D6F557D68}" srcOrd="0" destOrd="0" presId="urn:microsoft.com/office/officeart/2008/layout/LinedList"/>
    <dgm:cxn modelId="{FAD09936-E6D0-4152-9F29-8CE978A27CF8}" type="presParOf" srcId="{57A6C773-586F-4D9A-9FC4-3B7EFC42ED1A}" destId="{FC4AAC6F-604A-4B7A-8DC9-07503E0C233F}" srcOrd="1" destOrd="0" presId="urn:microsoft.com/office/officeart/2008/layout/LinedList"/>
    <dgm:cxn modelId="{0A8A2C16-249E-46D1-ABC7-7F04E9AE218C}" type="presParOf" srcId="{0632FA06-1477-43ED-8391-540FE7E19243}" destId="{483121AA-2341-47D1-A85E-AF52BBB1633F}" srcOrd="14" destOrd="0" presId="urn:microsoft.com/office/officeart/2008/layout/LinedList"/>
    <dgm:cxn modelId="{1C799AC0-FB3A-48EF-A322-F371BA997967}" type="presParOf" srcId="{0632FA06-1477-43ED-8391-540FE7E19243}" destId="{ECC7DFAC-F89C-48B3-82D1-3E9C79D0A76D}" srcOrd="15" destOrd="0" presId="urn:microsoft.com/office/officeart/2008/layout/LinedList"/>
    <dgm:cxn modelId="{07FDCBC5-191A-4129-B82A-5FF045D39A68}" type="presParOf" srcId="{ECC7DFAC-F89C-48B3-82D1-3E9C79D0A76D}" destId="{8341A45E-BF1B-4EBA-A51B-6D404C80BAED}" srcOrd="0" destOrd="0" presId="urn:microsoft.com/office/officeart/2008/layout/LinedList"/>
    <dgm:cxn modelId="{49072B70-DB56-45A3-8F7A-E3DE4ECE9A2E}" type="presParOf" srcId="{ECC7DFAC-F89C-48B3-82D1-3E9C79D0A76D}" destId="{4A5E58A9-C3ED-45F6-B012-653200707A09}" srcOrd="1" destOrd="0" presId="urn:microsoft.com/office/officeart/2008/layout/LinedList"/>
    <dgm:cxn modelId="{534E0A92-3245-4177-BC62-59B1865A1283}" type="presParOf" srcId="{0632FA06-1477-43ED-8391-540FE7E19243}" destId="{9861F7C4-0375-40A9-A84B-4952C547B850}" srcOrd="16" destOrd="0" presId="urn:microsoft.com/office/officeart/2008/layout/LinedList"/>
    <dgm:cxn modelId="{00450983-F33A-433E-B21E-B2727473409D}" type="presParOf" srcId="{0632FA06-1477-43ED-8391-540FE7E19243}" destId="{E3ED1CF2-0302-40D2-9DCD-C2EB4E55D190}" srcOrd="17" destOrd="0" presId="urn:microsoft.com/office/officeart/2008/layout/LinedList"/>
    <dgm:cxn modelId="{DEFC7019-AA9B-43C8-AE5E-6A57330B2F11}" type="presParOf" srcId="{E3ED1CF2-0302-40D2-9DCD-C2EB4E55D190}" destId="{90787038-EE62-4DB0-97C9-C038A29D4FDB}" srcOrd="0" destOrd="0" presId="urn:microsoft.com/office/officeart/2008/layout/LinedList"/>
    <dgm:cxn modelId="{9CC900FB-4033-4B3B-9696-3E582C963FD0}" type="presParOf" srcId="{E3ED1CF2-0302-40D2-9DCD-C2EB4E55D190}" destId="{63618CFF-95FD-4539-B025-4718581D8FB6}" srcOrd="1" destOrd="0" presId="urn:microsoft.com/office/officeart/2008/layout/LinedList"/>
    <dgm:cxn modelId="{9A450B76-E9EE-49D2-A333-3A9D4082E561}" type="presParOf" srcId="{0632FA06-1477-43ED-8391-540FE7E19243}" destId="{E428C039-47B8-4850-A930-386D2C6FA878}" srcOrd="18" destOrd="0" presId="urn:microsoft.com/office/officeart/2008/layout/LinedList"/>
    <dgm:cxn modelId="{D8DA513A-D153-417E-8051-F22293215C8C}" type="presParOf" srcId="{0632FA06-1477-43ED-8391-540FE7E19243}" destId="{7C9EA89E-9534-4D75-ABDF-558616235869}" srcOrd="19" destOrd="0" presId="urn:microsoft.com/office/officeart/2008/layout/LinedList"/>
    <dgm:cxn modelId="{DFE1130E-BABC-4952-AB28-665C15029879}" type="presParOf" srcId="{7C9EA89E-9534-4D75-ABDF-558616235869}" destId="{67AD4767-E72D-43F1-BACA-FA0FAABFA8C9}" srcOrd="0" destOrd="0" presId="urn:microsoft.com/office/officeart/2008/layout/LinedList"/>
    <dgm:cxn modelId="{9A20D772-FD86-4261-AB24-3D2BB7E87CC6}" type="presParOf" srcId="{7C9EA89E-9534-4D75-ABDF-558616235869}" destId="{E9B6B284-47A6-4F73-9F46-CB67056AF3A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C290B23-AC7F-4F69-8DA5-39163FFC2853}" type="doc">
      <dgm:prSet loTypeId="urn:microsoft.com/office/officeart/2008/layout/LinedList" loCatId="list" qsTypeId="urn:microsoft.com/office/officeart/2005/8/quickstyle/simple1#3" qsCatId="simple" csTypeId="urn:microsoft.com/office/officeart/2005/8/colors/colorful2#1" csCatId="colorful"/>
      <dgm:spPr/>
      <dgm:t>
        <a:bodyPr/>
        <a:lstStyle/>
        <a:p>
          <a:endParaRPr lang="en-US"/>
        </a:p>
      </dgm:t>
    </dgm:pt>
    <dgm:pt modelId="{5D584750-9C90-4D5B-A743-0A396EA9E848}">
      <dgm:prSet/>
      <dgm:spPr/>
      <dgm:t>
        <a:bodyPr/>
        <a:lstStyle/>
        <a:p>
          <a:r>
            <a:rPr lang="en-US" dirty="0"/>
            <a:t>We have a threshold for our senses, where these nerves are activated. </a:t>
          </a:r>
        </a:p>
      </dgm:t>
    </dgm:pt>
    <dgm:pt modelId="{D67FA41A-2E47-4498-8B41-A3911D53302C}" type="parTrans" cxnId="{4CDA781B-C541-48F9-8708-9689ECB19A42}">
      <dgm:prSet/>
      <dgm:spPr/>
      <dgm:t>
        <a:bodyPr/>
        <a:lstStyle/>
        <a:p>
          <a:endParaRPr lang="en-US"/>
        </a:p>
      </dgm:t>
    </dgm:pt>
    <dgm:pt modelId="{A8CA19C8-FEF8-4DD3-B708-CBB8522F2B94}" type="sibTrans" cxnId="{4CDA781B-C541-48F9-8708-9689ECB19A42}">
      <dgm:prSet/>
      <dgm:spPr/>
      <dgm:t>
        <a:bodyPr/>
        <a:lstStyle/>
        <a:p>
          <a:endParaRPr lang="en-US"/>
        </a:p>
      </dgm:t>
    </dgm:pt>
    <dgm:pt modelId="{014884CC-D11B-4EF5-8872-D8531CED7775}">
      <dgm:prSet/>
      <dgm:spPr/>
      <dgm:t>
        <a:bodyPr/>
        <a:lstStyle/>
        <a:p>
          <a:r>
            <a:rPr lang="en-US" dirty="0"/>
            <a:t>The minimum amount of stimulus that must be present for the stimulus to be detected 50% of the time is the absolute threshold. </a:t>
          </a:r>
        </a:p>
      </dgm:t>
    </dgm:pt>
    <dgm:pt modelId="{1BE34188-C75A-46A9-A0C4-7B654FEF8F36}" type="parTrans" cxnId="{03210E13-538E-4F61-8A1E-5D00D12550EF}">
      <dgm:prSet/>
      <dgm:spPr/>
      <dgm:t>
        <a:bodyPr/>
        <a:lstStyle/>
        <a:p>
          <a:endParaRPr lang="en-US"/>
        </a:p>
      </dgm:t>
    </dgm:pt>
    <dgm:pt modelId="{47A3D882-5F4A-46B2-93E7-0B17D7611AFB}" type="sibTrans" cxnId="{03210E13-538E-4F61-8A1E-5D00D12550EF}">
      <dgm:prSet/>
      <dgm:spPr/>
      <dgm:t>
        <a:bodyPr/>
        <a:lstStyle/>
        <a:p>
          <a:endParaRPr lang="en-US"/>
        </a:p>
      </dgm:t>
    </dgm:pt>
    <dgm:pt modelId="{4541E86E-25DD-4E36-BC48-D61C5D8A7C9B}">
      <dgm:prSet/>
      <dgm:spPr/>
      <dgm:t>
        <a:bodyPr/>
        <a:lstStyle/>
        <a:p>
          <a:r>
            <a:rPr lang="en-US" dirty="0"/>
            <a:t>The most sensitive cells in our eyes can detect a candle flame 30 miles away</a:t>
          </a:r>
        </a:p>
      </dgm:t>
    </dgm:pt>
    <dgm:pt modelId="{7997418B-0862-4DC3-ABE2-68BE13F1DB81}" type="parTrans" cxnId="{AB8931B9-1926-4379-8822-60C52AEBE9C3}">
      <dgm:prSet/>
      <dgm:spPr/>
      <dgm:t>
        <a:bodyPr/>
        <a:lstStyle/>
        <a:p>
          <a:endParaRPr lang="en-US"/>
        </a:p>
      </dgm:t>
    </dgm:pt>
    <dgm:pt modelId="{7AF6F882-BD92-416D-B1DC-E46A94094515}" type="sibTrans" cxnId="{AB8931B9-1926-4379-8822-60C52AEBE9C3}">
      <dgm:prSet/>
      <dgm:spPr/>
      <dgm:t>
        <a:bodyPr/>
        <a:lstStyle/>
        <a:p>
          <a:endParaRPr lang="en-US"/>
        </a:p>
      </dgm:t>
    </dgm:pt>
    <dgm:pt modelId="{F365A424-FA26-4956-B1CD-22335A077AF4}">
      <dgm:prSet/>
      <dgm:spPr/>
      <dgm:t>
        <a:bodyPr/>
        <a:lstStyle/>
        <a:p>
          <a:r>
            <a:rPr lang="en-US" dirty="0"/>
            <a:t>The hair cells in your inner </a:t>
          </a:r>
          <a:r>
            <a:rPr lang="en-US" dirty="0">
              <a:latin typeface="Georgia Pro Light"/>
            </a:rPr>
            <a:t>ear</a:t>
          </a:r>
          <a:r>
            <a:rPr lang="en-US" dirty="0"/>
            <a:t> can hear a ticking clock 20 feet away.</a:t>
          </a:r>
        </a:p>
      </dgm:t>
    </dgm:pt>
    <dgm:pt modelId="{33D2D76E-69E7-405C-A7CD-7307C553563F}" type="parTrans" cxnId="{2AF5BB7E-89F1-4A21-849A-CAE5B617C299}">
      <dgm:prSet/>
      <dgm:spPr/>
      <dgm:t>
        <a:bodyPr/>
        <a:lstStyle/>
        <a:p>
          <a:endParaRPr lang="en-US"/>
        </a:p>
      </dgm:t>
    </dgm:pt>
    <dgm:pt modelId="{74BB45BB-B3B8-4A78-B255-3F2E4C21F583}" type="sibTrans" cxnId="{2AF5BB7E-89F1-4A21-849A-CAE5B617C299}">
      <dgm:prSet/>
      <dgm:spPr/>
      <dgm:t>
        <a:bodyPr/>
        <a:lstStyle/>
        <a:p>
          <a:endParaRPr lang="en-US"/>
        </a:p>
      </dgm:t>
    </dgm:pt>
    <dgm:pt modelId="{E72CAF43-2BCC-4A6A-879A-FDD64377E638}" type="pres">
      <dgm:prSet presAssocID="{0C290B23-AC7F-4F69-8DA5-39163FFC2853}" presName="vert0" presStyleCnt="0">
        <dgm:presLayoutVars>
          <dgm:dir/>
          <dgm:animOne val="branch"/>
          <dgm:animLvl val="lvl"/>
        </dgm:presLayoutVars>
      </dgm:prSet>
      <dgm:spPr/>
    </dgm:pt>
    <dgm:pt modelId="{7704CFF1-5C94-4506-BC61-9340C7B05141}" type="pres">
      <dgm:prSet presAssocID="{5D584750-9C90-4D5B-A743-0A396EA9E848}" presName="thickLine" presStyleLbl="alignNode1" presStyleIdx="0" presStyleCnt="4"/>
      <dgm:spPr/>
    </dgm:pt>
    <dgm:pt modelId="{F9237988-5795-47F3-8DC3-0C2E2032BF6F}" type="pres">
      <dgm:prSet presAssocID="{5D584750-9C90-4D5B-A743-0A396EA9E848}" presName="horz1" presStyleCnt="0"/>
      <dgm:spPr/>
    </dgm:pt>
    <dgm:pt modelId="{C77A8A54-F319-46BD-A095-7361AEE4F134}" type="pres">
      <dgm:prSet presAssocID="{5D584750-9C90-4D5B-A743-0A396EA9E848}" presName="tx1" presStyleLbl="revTx" presStyleIdx="0" presStyleCnt="4"/>
      <dgm:spPr/>
    </dgm:pt>
    <dgm:pt modelId="{24C42993-FDFD-42C0-80ED-B971B43CC423}" type="pres">
      <dgm:prSet presAssocID="{5D584750-9C90-4D5B-A743-0A396EA9E848}" presName="vert1" presStyleCnt="0"/>
      <dgm:spPr/>
    </dgm:pt>
    <dgm:pt modelId="{6D1A9EDB-6F6B-4210-A76E-38090716087D}" type="pres">
      <dgm:prSet presAssocID="{014884CC-D11B-4EF5-8872-D8531CED7775}" presName="thickLine" presStyleLbl="alignNode1" presStyleIdx="1" presStyleCnt="4"/>
      <dgm:spPr/>
    </dgm:pt>
    <dgm:pt modelId="{39C41187-C3FC-448B-9075-64F6CD654166}" type="pres">
      <dgm:prSet presAssocID="{014884CC-D11B-4EF5-8872-D8531CED7775}" presName="horz1" presStyleCnt="0"/>
      <dgm:spPr/>
    </dgm:pt>
    <dgm:pt modelId="{E8EC3D81-2A70-40C6-BF3F-EB3FE1A25BB2}" type="pres">
      <dgm:prSet presAssocID="{014884CC-D11B-4EF5-8872-D8531CED7775}" presName="tx1" presStyleLbl="revTx" presStyleIdx="1" presStyleCnt="4"/>
      <dgm:spPr/>
    </dgm:pt>
    <dgm:pt modelId="{100EDA18-2A95-4E9D-8B46-4E475B29D2F0}" type="pres">
      <dgm:prSet presAssocID="{014884CC-D11B-4EF5-8872-D8531CED7775}" presName="vert1" presStyleCnt="0"/>
      <dgm:spPr/>
    </dgm:pt>
    <dgm:pt modelId="{0F3DE4E9-9A33-4F38-B805-6C1031BCFFA5}" type="pres">
      <dgm:prSet presAssocID="{4541E86E-25DD-4E36-BC48-D61C5D8A7C9B}" presName="thickLine" presStyleLbl="alignNode1" presStyleIdx="2" presStyleCnt="4"/>
      <dgm:spPr/>
    </dgm:pt>
    <dgm:pt modelId="{D1C15D42-C699-4218-865A-877579B21F44}" type="pres">
      <dgm:prSet presAssocID="{4541E86E-25DD-4E36-BC48-D61C5D8A7C9B}" presName="horz1" presStyleCnt="0"/>
      <dgm:spPr/>
    </dgm:pt>
    <dgm:pt modelId="{85590A26-0687-48DE-A0B4-B7A2EAF38D3F}" type="pres">
      <dgm:prSet presAssocID="{4541E86E-25DD-4E36-BC48-D61C5D8A7C9B}" presName="tx1" presStyleLbl="revTx" presStyleIdx="2" presStyleCnt="4"/>
      <dgm:spPr/>
    </dgm:pt>
    <dgm:pt modelId="{6470EC15-A057-4F83-A0AA-578939C983E4}" type="pres">
      <dgm:prSet presAssocID="{4541E86E-25DD-4E36-BC48-D61C5D8A7C9B}" presName="vert1" presStyleCnt="0"/>
      <dgm:spPr/>
    </dgm:pt>
    <dgm:pt modelId="{E0B08B05-038C-4E0F-B3B2-298BC7AB989E}" type="pres">
      <dgm:prSet presAssocID="{F365A424-FA26-4956-B1CD-22335A077AF4}" presName="thickLine" presStyleLbl="alignNode1" presStyleIdx="3" presStyleCnt="4"/>
      <dgm:spPr/>
    </dgm:pt>
    <dgm:pt modelId="{3B324152-E0F8-4395-84C3-092C44F3B183}" type="pres">
      <dgm:prSet presAssocID="{F365A424-FA26-4956-B1CD-22335A077AF4}" presName="horz1" presStyleCnt="0"/>
      <dgm:spPr/>
    </dgm:pt>
    <dgm:pt modelId="{EB185848-42D6-4AF4-9F53-C67BF77E396A}" type="pres">
      <dgm:prSet presAssocID="{F365A424-FA26-4956-B1CD-22335A077AF4}" presName="tx1" presStyleLbl="revTx" presStyleIdx="3" presStyleCnt="4"/>
      <dgm:spPr/>
    </dgm:pt>
    <dgm:pt modelId="{0E7D9628-9F07-477D-83D2-6E35A29F1574}" type="pres">
      <dgm:prSet presAssocID="{F365A424-FA26-4956-B1CD-22335A077AF4}" presName="vert1" presStyleCnt="0"/>
      <dgm:spPr/>
    </dgm:pt>
  </dgm:ptLst>
  <dgm:cxnLst>
    <dgm:cxn modelId="{03210E13-538E-4F61-8A1E-5D00D12550EF}" srcId="{0C290B23-AC7F-4F69-8DA5-39163FFC2853}" destId="{014884CC-D11B-4EF5-8872-D8531CED7775}" srcOrd="1" destOrd="0" parTransId="{1BE34188-C75A-46A9-A0C4-7B654FEF8F36}" sibTransId="{47A3D882-5F4A-46B2-93E7-0B17D7611AFB}"/>
    <dgm:cxn modelId="{47837315-A040-4B86-85EA-DA007736E72C}" type="presOf" srcId="{014884CC-D11B-4EF5-8872-D8531CED7775}" destId="{E8EC3D81-2A70-40C6-BF3F-EB3FE1A25BB2}" srcOrd="0" destOrd="0" presId="urn:microsoft.com/office/officeart/2008/layout/LinedList"/>
    <dgm:cxn modelId="{4CDA781B-C541-48F9-8708-9689ECB19A42}" srcId="{0C290B23-AC7F-4F69-8DA5-39163FFC2853}" destId="{5D584750-9C90-4D5B-A743-0A396EA9E848}" srcOrd="0" destOrd="0" parTransId="{D67FA41A-2E47-4498-8B41-A3911D53302C}" sibTransId="{A8CA19C8-FEF8-4DD3-B708-CBB8522F2B94}"/>
    <dgm:cxn modelId="{B4A3AD31-80B6-472C-8409-7C0AD4D12472}" type="presOf" srcId="{4541E86E-25DD-4E36-BC48-D61C5D8A7C9B}" destId="{85590A26-0687-48DE-A0B4-B7A2EAF38D3F}" srcOrd="0" destOrd="0" presId="urn:microsoft.com/office/officeart/2008/layout/LinedList"/>
    <dgm:cxn modelId="{2AF5BB7E-89F1-4A21-849A-CAE5B617C299}" srcId="{0C290B23-AC7F-4F69-8DA5-39163FFC2853}" destId="{F365A424-FA26-4956-B1CD-22335A077AF4}" srcOrd="3" destOrd="0" parTransId="{33D2D76E-69E7-405C-A7CD-7307C553563F}" sibTransId="{74BB45BB-B3B8-4A78-B255-3F2E4C21F583}"/>
    <dgm:cxn modelId="{AB8931B9-1926-4379-8822-60C52AEBE9C3}" srcId="{0C290B23-AC7F-4F69-8DA5-39163FFC2853}" destId="{4541E86E-25DD-4E36-BC48-D61C5D8A7C9B}" srcOrd="2" destOrd="0" parTransId="{7997418B-0862-4DC3-ABE2-68BE13F1DB81}" sibTransId="{7AF6F882-BD92-416D-B1DC-E46A94094515}"/>
    <dgm:cxn modelId="{8168C1D1-0FD9-4BE6-BBE3-0D1DB5EE27F7}" type="presOf" srcId="{F365A424-FA26-4956-B1CD-22335A077AF4}" destId="{EB185848-42D6-4AF4-9F53-C67BF77E396A}" srcOrd="0" destOrd="0" presId="urn:microsoft.com/office/officeart/2008/layout/LinedList"/>
    <dgm:cxn modelId="{9C7A9ED2-37CF-4A8D-972C-DB2C87BCCFA5}" type="presOf" srcId="{0C290B23-AC7F-4F69-8DA5-39163FFC2853}" destId="{E72CAF43-2BCC-4A6A-879A-FDD64377E638}" srcOrd="0" destOrd="0" presId="urn:microsoft.com/office/officeart/2008/layout/LinedList"/>
    <dgm:cxn modelId="{DDDE94D9-ADB1-48DC-BCD5-5C3243248E2F}" type="presOf" srcId="{5D584750-9C90-4D5B-A743-0A396EA9E848}" destId="{C77A8A54-F319-46BD-A095-7361AEE4F134}" srcOrd="0" destOrd="0" presId="urn:microsoft.com/office/officeart/2008/layout/LinedList"/>
    <dgm:cxn modelId="{0941600A-29A3-4428-8FA3-32CADC703EB2}" type="presParOf" srcId="{E72CAF43-2BCC-4A6A-879A-FDD64377E638}" destId="{7704CFF1-5C94-4506-BC61-9340C7B05141}" srcOrd="0" destOrd="0" presId="urn:microsoft.com/office/officeart/2008/layout/LinedList"/>
    <dgm:cxn modelId="{8E739B6F-BBCE-404B-9BF7-FEF0AC84C78A}" type="presParOf" srcId="{E72CAF43-2BCC-4A6A-879A-FDD64377E638}" destId="{F9237988-5795-47F3-8DC3-0C2E2032BF6F}" srcOrd="1" destOrd="0" presId="urn:microsoft.com/office/officeart/2008/layout/LinedList"/>
    <dgm:cxn modelId="{AC8FE17C-8EDB-47F7-93C0-BCE12D8AAB2F}" type="presParOf" srcId="{F9237988-5795-47F3-8DC3-0C2E2032BF6F}" destId="{C77A8A54-F319-46BD-A095-7361AEE4F134}" srcOrd="0" destOrd="0" presId="urn:microsoft.com/office/officeart/2008/layout/LinedList"/>
    <dgm:cxn modelId="{3D93004C-F372-4E10-9C3E-DA14D58DF418}" type="presParOf" srcId="{F9237988-5795-47F3-8DC3-0C2E2032BF6F}" destId="{24C42993-FDFD-42C0-80ED-B971B43CC423}" srcOrd="1" destOrd="0" presId="urn:microsoft.com/office/officeart/2008/layout/LinedList"/>
    <dgm:cxn modelId="{F3222C38-66C2-493F-AC2E-2B1B4F0B5E1D}" type="presParOf" srcId="{E72CAF43-2BCC-4A6A-879A-FDD64377E638}" destId="{6D1A9EDB-6F6B-4210-A76E-38090716087D}" srcOrd="2" destOrd="0" presId="urn:microsoft.com/office/officeart/2008/layout/LinedList"/>
    <dgm:cxn modelId="{1F1C84ED-CA63-411A-A811-8C850A413AED}" type="presParOf" srcId="{E72CAF43-2BCC-4A6A-879A-FDD64377E638}" destId="{39C41187-C3FC-448B-9075-64F6CD654166}" srcOrd="3" destOrd="0" presId="urn:microsoft.com/office/officeart/2008/layout/LinedList"/>
    <dgm:cxn modelId="{0A1BA670-AC10-42A1-89B1-B9AC98AD680A}" type="presParOf" srcId="{39C41187-C3FC-448B-9075-64F6CD654166}" destId="{E8EC3D81-2A70-40C6-BF3F-EB3FE1A25BB2}" srcOrd="0" destOrd="0" presId="urn:microsoft.com/office/officeart/2008/layout/LinedList"/>
    <dgm:cxn modelId="{C675E637-8A1C-4DEC-B58E-783321F7A0B7}" type="presParOf" srcId="{39C41187-C3FC-448B-9075-64F6CD654166}" destId="{100EDA18-2A95-4E9D-8B46-4E475B29D2F0}" srcOrd="1" destOrd="0" presId="urn:microsoft.com/office/officeart/2008/layout/LinedList"/>
    <dgm:cxn modelId="{40DDDAD3-D0EE-4662-A6D1-3D526A2752BE}" type="presParOf" srcId="{E72CAF43-2BCC-4A6A-879A-FDD64377E638}" destId="{0F3DE4E9-9A33-4F38-B805-6C1031BCFFA5}" srcOrd="4" destOrd="0" presId="urn:microsoft.com/office/officeart/2008/layout/LinedList"/>
    <dgm:cxn modelId="{B38FB35F-3C41-4A52-82AB-2799756FC675}" type="presParOf" srcId="{E72CAF43-2BCC-4A6A-879A-FDD64377E638}" destId="{D1C15D42-C699-4218-865A-877579B21F44}" srcOrd="5" destOrd="0" presId="urn:microsoft.com/office/officeart/2008/layout/LinedList"/>
    <dgm:cxn modelId="{24872904-AB17-4710-A84E-396764742654}" type="presParOf" srcId="{D1C15D42-C699-4218-865A-877579B21F44}" destId="{85590A26-0687-48DE-A0B4-B7A2EAF38D3F}" srcOrd="0" destOrd="0" presId="urn:microsoft.com/office/officeart/2008/layout/LinedList"/>
    <dgm:cxn modelId="{C9ED80CE-5415-485B-BE1F-D7F0F8907531}" type="presParOf" srcId="{D1C15D42-C699-4218-865A-877579B21F44}" destId="{6470EC15-A057-4F83-A0AA-578939C983E4}" srcOrd="1" destOrd="0" presId="urn:microsoft.com/office/officeart/2008/layout/LinedList"/>
    <dgm:cxn modelId="{1C90D923-9E62-4E52-AF76-A561DE689E8B}" type="presParOf" srcId="{E72CAF43-2BCC-4A6A-879A-FDD64377E638}" destId="{E0B08B05-038C-4E0F-B3B2-298BC7AB989E}" srcOrd="6" destOrd="0" presId="urn:microsoft.com/office/officeart/2008/layout/LinedList"/>
    <dgm:cxn modelId="{E6C066A7-D1FF-4DFA-9D92-AEA4B97788C9}" type="presParOf" srcId="{E72CAF43-2BCC-4A6A-879A-FDD64377E638}" destId="{3B324152-E0F8-4395-84C3-092C44F3B183}" srcOrd="7" destOrd="0" presId="urn:microsoft.com/office/officeart/2008/layout/LinedList"/>
    <dgm:cxn modelId="{96F22E2A-B38F-4E65-BF36-CA74446B4285}" type="presParOf" srcId="{3B324152-E0F8-4395-84C3-092C44F3B183}" destId="{EB185848-42D6-4AF4-9F53-C67BF77E396A}" srcOrd="0" destOrd="0" presId="urn:microsoft.com/office/officeart/2008/layout/LinedList"/>
    <dgm:cxn modelId="{E3187A61-5667-412C-BF17-E27BF4CE5F58}" type="presParOf" srcId="{3B324152-E0F8-4395-84C3-092C44F3B183}" destId="{0E7D9628-9F07-477D-83D2-6E35A29F157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E04C98EF-DE37-464F-AD81-40A89834DBBF}" type="doc">
      <dgm:prSet loTypeId="urn:microsoft.com/office/officeart/2008/layout/LinedList" loCatId="list" qsTypeId="urn:microsoft.com/office/officeart/2005/8/quickstyle/simple1#4" qsCatId="simple" csTypeId="urn:microsoft.com/office/officeart/2005/8/colors/colorful2#2" csCatId="colorful"/>
      <dgm:spPr/>
      <dgm:t>
        <a:bodyPr/>
        <a:lstStyle/>
        <a:p>
          <a:endParaRPr lang="en-US"/>
        </a:p>
      </dgm:t>
    </dgm:pt>
    <dgm:pt modelId="{6C8E5E7E-B134-4B32-A2BB-CB6316AFDFAC}">
      <dgm:prSet/>
      <dgm:spPr/>
      <dgm:t>
        <a:bodyPr/>
        <a:lstStyle/>
        <a:p>
          <a:r>
            <a:rPr lang="en-US"/>
            <a:t>A stimulus reaches a physiological threshold when it is strong enough to excite sensory receptors and send nerve impulses to the brain: this is an absolute threshold.</a:t>
          </a:r>
        </a:p>
      </dgm:t>
    </dgm:pt>
    <dgm:pt modelId="{9DB199C2-6CA4-4D08-96C7-034A4F0F4DF7}" type="parTrans" cxnId="{077995E8-75A7-4444-807E-5B961315B308}">
      <dgm:prSet/>
      <dgm:spPr/>
      <dgm:t>
        <a:bodyPr/>
        <a:lstStyle/>
        <a:p>
          <a:endParaRPr lang="en-US"/>
        </a:p>
      </dgm:t>
    </dgm:pt>
    <dgm:pt modelId="{8B7B9D54-4197-4319-9C9D-0FBE6D74C095}" type="sibTrans" cxnId="{077995E8-75A7-4444-807E-5B961315B308}">
      <dgm:prSet/>
      <dgm:spPr/>
      <dgm:t>
        <a:bodyPr/>
        <a:lstStyle/>
        <a:p>
          <a:endParaRPr lang="en-US"/>
        </a:p>
      </dgm:t>
    </dgm:pt>
    <dgm:pt modelId="{8839AE34-C8BD-4F92-A9F1-C59636143719}">
      <dgm:prSet/>
      <dgm:spPr/>
      <dgm:t>
        <a:bodyPr/>
        <a:lstStyle/>
        <a:p>
          <a:r>
            <a:rPr lang="en-US"/>
            <a:t>A message below that threshold is said to be subliminal: we receive it, but we are not consciously aware of it. </a:t>
          </a:r>
        </a:p>
      </dgm:t>
    </dgm:pt>
    <dgm:pt modelId="{1C2EF41B-C863-4E9F-9568-B348B6E3310A}" type="parTrans" cxnId="{A4DA1D97-64B1-4335-88B4-6E11B1218EA9}">
      <dgm:prSet/>
      <dgm:spPr/>
      <dgm:t>
        <a:bodyPr/>
        <a:lstStyle/>
        <a:p>
          <a:endParaRPr lang="en-US"/>
        </a:p>
      </dgm:t>
    </dgm:pt>
    <dgm:pt modelId="{A516B760-7320-41FD-B1AF-A289D81A5C99}" type="sibTrans" cxnId="{A4DA1D97-64B1-4335-88B4-6E11B1218EA9}">
      <dgm:prSet/>
      <dgm:spPr/>
      <dgm:t>
        <a:bodyPr/>
        <a:lstStyle/>
        <a:p>
          <a:endParaRPr lang="en-US"/>
        </a:p>
      </dgm:t>
    </dgm:pt>
    <dgm:pt modelId="{9B47B7D3-7480-4E9F-A551-65902D4FDD77}">
      <dgm:prSet/>
      <dgm:spPr/>
      <dgm:t>
        <a:bodyPr/>
        <a:lstStyle/>
        <a:p>
          <a:r>
            <a:rPr lang="en-US"/>
            <a:t>Therefore, the message is sensed, but for whatever reason, it has not been selected for processing in working or short-term memory.</a:t>
          </a:r>
        </a:p>
      </dgm:t>
    </dgm:pt>
    <dgm:pt modelId="{495E1B27-B3B5-4CA5-96BF-8D078D841B9D}" type="parTrans" cxnId="{C427695D-04EA-43B9-A4DA-C8D271400BD6}">
      <dgm:prSet/>
      <dgm:spPr/>
      <dgm:t>
        <a:bodyPr/>
        <a:lstStyle/>
        <a:p>
          <a:endParaRPr lang="en-US"/>
        </a:p>
      </dgm:t>
    </dgm:pt>
    <dgm:pt modelId="{157C0238-5A43-42FE-81BC-15D980D96F10}" type="sibTrans" cxnId="{C427695D-04EA-43B9-A4DA-C8D271400BD6}">
      <dgm:prSet/>
      <dgm:spPr/>
      <dgm:t>
        <a:bodyPr/>
        <a:lstStyle/>
        <a:p>
          <a:endParaRPr lang="en-US"/>
        </a:p>
      </dgm:t>
    </dgm:pt>
    <dgm:pt modelId="{EC381FC4-9CF7-42B0-9DC9-C1D02C8E7DF2}">
      <dgm:prSet/>
      <dgm:spPr/>
      <dgm:t>
        <a:bodyPr/>
        <a:lstStyle/>
        <a:p>
          <a:r>
            <a:rPr lang="en-US"/>
            <a:t>These have very little effect on our behaviour, despite the media buzz.</a:t>
          </a:r>
        </a:p>
      </dgm:t>
    </dgm:pt>
    <dgm:pt modelId="{DB0F2BB0-2778-4025-B0C5-C151B11A2F5D}" type="parTrans" cxnId="{39DEF101-739D-48DD-A2E2-E97E12BDFC4F}">
      <dgm:prSet/>
      <dgm:spPr/>
      <dgm:t>
        <a:bodyPr/>
        <a:lstStyle/>
        <a:p>
          <a:endParaRPr lang="en-US"/>
        </a:p>
      </dgm:t>
    </dgm:pt>
    <dgm:pt modelId="{104068DA-DB3A-4D53-9524-F3573D154D8A}" type="sibTrans" cxnId="{39DEF101-739D-48DD-A2E2-E97E12BDFC4F}">
      <dgm:prSet/>
      <dgm:spPr/>
      <dgm:t>
        <a:bodyPr/>
        <a:lstStyle/>
        <a:p>
          <a:endParaRPr lang="en-US"/>
        </a:p>
      </dgm:t>
    </dgm:pt>
    <dgm:pt modelId="{40EF2498-06E8-4DB9-9151-B92838589DCC}" type="pres">
      <dgm:prSet presAssocID="{E04C98EF-DE37-464F-AD81-40A89834DBBF}" presName="vert0" presStyleCnt="0">
        <dgm:presLayoutVars>
          <dgm:dir/>
          <dgm:animOne val="branch"/>
          <dgm:animLvl val="lvl"/>
        </dgm:presLayoutVars>
      </dgm:prSet>
      <dgm:spPr/>
    </dgm:pt>
    <dgm:pt modelId="{C125BBA1-C49D-4311-9532-7880CE83B7AC}" type="pres">
      <dgm:prSet presAssocID="{6C8E5E7E-B134-4B32-A2BB-CB6316AFDFAC}" presName="thickLine" presStyleLbl="alignNode1" presStyleIdx="0" presStyleCnt="4"/>
      <dgm:spPr/>
    </dgm:pt>
    <dgm:pt modelId="{27D96723-F6B0-40AC-BC0E-ED3FDF73CC36}" type="pres">
      <dgm:prSet presAssocID="{6C8E5E7E-B134-4B32-A2BB-CB6316AFDFAC}" presName="horz1" presStyleCnt="0"/>
      <dgm:spPr/>
    </dgm:pt>
    <dgm:pt modelId="{60E36528-A5BE-4878-921B-AFAB1685D11B}" type="pres">
      <dgm:prSet presAssocID="{6C8E5E7E-B134-4B32-A2BB-CB6316AFDFAC}" presName="tx1" presStyleLbl="revTx" presStyleIdx="0" presStyleCnt="4"/>
      <dgm:spPr/>
    </dgm:pt>
    <dgm:pt modelId="{46CDA0AF-CC74-4CA5-8759-0062A7993F3F}" type="pres">
      <dgm:prSet presAssocID="{6C8E5E7E-B134-4B32-A2BB-CB6316AFDFAC}" presName="vert1" presStyleCnt="0"/>
      <dgm:spPr/>
    </dgm:pt>
    <dgm:pt modelId="{E9573674-8C40-4B9A-9DEB-9D562BCCB328}" type="pres">
      <dgm:prSet presAssocID="{8839AE34-C8BD-4F92-A9F1-C59636143719}" presName="thickLine" presStyleLbl="alignNode1" presStyleIdx="1" presStyleCnt="4"/>
      <dgm:spPr/>
    </dgm:pt>
    <dgm:pt modelId="{6383FAA9-3369-44A0-A22F-B3238B0DCB9B}" type="pres">
      <dgm:prSet presAssocID="{8839AE34-C8BD-4F92-A9F1-C59636143719}" presName="horz1" presStyleCnt="0"/>
      <dgm:spPr/>
    </dgm:pt>
    <dgm:pt modelId="{A9E10BE7-5B67-4891-85EB-F18D026784A3}" type="pres">
      <dgm:prSet presAssocID="{8839AE34-C8BD-4F92-A9F1-C59636143719}" presName="tx1" presStyleLbl="revTx" presStyleIdx="1" presStyleCnt="4"/>
      <dgm:spPr/>
    </dgm:pt>
    <dgm:pt modelId="{5975422A-C2F4-4317-8748-92E5C08EB01D}" type="pres">
      <dgm:prSet presAssocID="{8839AE34-C8BD-4F92-A9F1-C59636143719}" presName="vert1" presStyleCnt="0"/>
      <dgm:spPr/>
    </dgm:pt>
    <dgm:pt modelId="{E3251D8D-9FD5-42DC-9ECC-CA6CA582A9CF}" type="pres">
      <dgm:prSet presAssocID="{9B47B7D3-7480-4E9F-A551-65902D4FDD77}" presName="thickLine" presStyleLbl="alignNode1" presStyleIdx="2" presStyleCnt="4"/>
      <dgm:spPr/>
    </dgm:pt>
    <dgm:pt modelId="{22B42340-AB31-4B3D-AE0A-1F6BF659310E}" type="pres">
      <dgm:prSet presAssocID="{9B47B7D3-7480-4E9F-A551-65902D4FDD77}" presName="horz1" presStyleCnt="0"/>
      <dgm:spPr/>
    </dgm:pt>
    <dgm:pt modelId="{E39C3C58-40FC-492A-B4C1-9D1755DBB554}" type="pres">
      <dgm:prSet presAssocID="{9B47B7D3-7480-4E9F-A551-65902D4FDD77}" presName="tx1" presStyleLbl="revTx" presStyleIdx="2" presStyleCnt="4"/>
      <dgm:spPr/>
    </dgm:pt>
    <dgm:pt modelId="{38586416-32CD-406C-A813-82B355B79B99}" type="pres">
      <dgm:prSet presAssocID="{9B47B7D3-7480-4E9F-A551-65902D4FDD77}" presName="vert1" presStyleCnt="0"/>
      <dgm:spPr/>
    </dgm:pt>
    <dgm:pt modelId="{D1424CB4-3EC8-44AC-8D86-9EDA1A26E6B7}" type="pres">
      <dgm:prSet presAssocID="{EC381FC4-9CF7-42B0-9DC9-C1D02C8E7DF2}" presName="thickLine" presStyleLbl="alignNode1" presStyleIdx="3" presStyleCnt="4"/>
      <dgm:spPr/>
    </dgm:pt>
    <dgm:pt modelId="{86A058D0-3A50-4F5D-9B20-593309120336}" type="pres">
      <dgm:prSet presAssocID="{EC381FC4-9CF7-42B0-9DC9-C1D02C8E7DF2}" presName="horz1" presStyleCnt="0"/>
      <dgm:spPr/>
    </dgm:pt>
    <dgm:pt modelId="{6A1E5D39-0A4C-4C42-AA0F-B0C714F6E3B9}" type="pres">
      <dgm:prSet presAssocID="{EC381FC4-9CF7-42B0-9DC9-C1D02C8E7DF2}" presName="tx1" presStyleLbl="revTx" presStyleIdx="3" presStyleCnt="4"/>
      <dgm:spPr/>
    </dgm:pt>
    <dgm:pt modelId="{7BA1B3A7-7632-4B72-8BF4-ECBDC0E14C75}" type="pres">
      <dgm:prSet presAssocID="{EC381FC4-9CF7-42B0-9DC9-C1D02C8E7DF2}" presName="vert1" presStyleCnt="0"/>
      <dgm:spPr/>
    </dgm:pt>
  </dgm:ptLst>
  <dgm:cxnLst>
    <dgm:cxn modelId="{39DEF101-739D-48DD-A2E2-E97E12BDFC4F}" srcId="{E04C98EF-DE37-464F-AD81-40A89834DBBF}" destId="{EC381FC4-9CF7-42B0-9DC9-C1D02C8E7DF2}" srcOrd="3" destOrd="0" parTransId="{DB0F2BB0-2778-4025-B0C5-C151B11A2F5D}" sibTransId="{104068DA-DB3A-4D53-9524-F3573D154D8A}"/>
    <dgm:cxn modelId="{5DFB922F-1916-4217-A3DB-387CA6A45356}" type="presOf" srcId="{EC381FC4-9CF7-42B0-9DC9-C1D02C8E7DF2}" destId="{6A1E5D39-0A4C-4C42-AA0F-B0C714F6E3B9}" srcOrd="0" destOrd="0" presId="urn:microsoft.com/office/officeart/2008/layout/LinedList"/>
    <dgm:cxn modelId="{0E402633-8809-43BB-BE62-96ABB3C6EB05}" type="presOf" srcId="{9B47B7D3-7480-4E9F-A551-65902D4FDD77}" destId="{E39C3C58-40FC-492A-B4C1-9D1755DBB554}" srcOrd="0" destOrd="0" presId="urn:microsoft.com/office/officeart/2008/layout/LinedList"/>
    <dgm:cxn modelId="{C427695D-04EA-43B9-A4DA-C8D271400BD6}" srcId="{E04C98EF-DE37-464F-AD81-40A89834DBBF}" destId="{9B47B7D3-7480-4E9F-A551-65902D4FDD77}" srcOrd="2" destOrd="0" parTransId="{495E1B27-B3B5-4CA5-96BF-8D078D841B9D}" sibTransId="{157C0238-5A43-42FE-81BC-15D980D96F10}"/>
    <dgm:cxn modelId="{34E43941-3047-4E75-91CD-2135DE17AA32}" type="presOf" srcId="{E04C98EF-DE37-464F-AD81-40A89834DBBF}" destId="{40EF2498-06E8-4DB9-9151-B92838589DCC}" srcOrd="0" destOrd="0" presId="urn:microsoft.com/office/officeart/2008/layout/LinedList"/>
    <dgm:cxn modelId="{244EB474-983A-4DDF-B7D9-282E4E0D7F24}" type="presOf" srcId="{6C8E5E7E-B134-4B32-A2BB-CB6316AFDFAC}" destId="{60E36528-A5BE-4878-921B-AFAB1685D11B}" srcOrd="0" destOrd="0" presId="urn:microsoft.com/office/officeart/2008/layout/LinedList"/>
    <dgm:cxn modelId="{A4DA1D97-64B1-4335-88B4-6E11B1218EA9}" srcId="{E04C98EF-DE37-464F-AD81-40A89834DBBF}" destId="{8839AE34-C8BD-4F92-A9F1-C59636143719}" srcOrd="1" destOrd="0" parTransId="{1C2EF41B-C863-4E9F-9568-B348B6E3310A}" sibTransId="{A516B760-7320-41FD-B1AF-A289D81A5C99}"/>
    <dgm:cxn modelId="{C916DCA4-4AF7-4969-A5A8-8BFEEDD61053}" type="presOf" srcId="{8839AE34-C8BD-4F92-A9F1-C59636143719}" destId="{A9E10BE7-5B67-4891-85EB-F18D026784A3}" srcOrd="0" destOrd="0" presId="urn:microsoft.com/office/officeart/2008/layout/LinedList"/>
    <dgm:cxn modelId="{077995E8-75A7-4444-807E-5B961315B308}" srcId="{E04C98EF-DE37-464F-AD81-40A89834DBBF}" destId="{6C8E5E7E-B134-4B32-A2BB-CB6316AFDFAC}" srcOrd="0" destOrd="0" parTransId="{9DB199C2-6CA4-4D08-96C7-034A4F0F4DF7}" sibTransId="{8B7B9D54-4197-4319-9C9D-0FBE6D74C095}"/>
    <dgm:cxn modelId="{E2133639-EADE-4086-BA4D-B971ABAB6578}" type="presParOf" srcId="{40EF2498-06E8-4DB9-9151-B92838589DCC}" destId="{C125BBA1-C49D-4311-9532-7880CE83B7AC}" srcOrd="0" destOrd="0" presId="urn:microsoft.com/office/officeart/2008/layout/LinedList"/>
    <dgm:cxn modelId="{17C68466-DEC0-4ABA-9D83-311C6D6A9ABC}" type="presParOf" srcId="{40EF2498-06E8-4DB9-9151-B92838589DCC}" destId="{27D96723-F6B0-40AC-BC0E-ED3FDF73CC36}" srcOrd="1" destOrd="0" presId="urn:microsoft.com/office/officeart/2008/layout/LinedList"/>
    <dgm:cxn modelId="{E6CA8B17-E4E5-4D68-95F9-9D41C99DAE22}" type="presParOf" srcId="{27D96723-F6B0-40AC-BC0E-ED3FDF73CC36}" destId="{60E36528-A5BE-4878-921B-AFAB1685D11B}" srcOrd="0" destOrd="0" presId="urn:microsoft.com/office/officeart/2008/layout/LinedList"/>
    <dgm:cxn modelId="{5C66CDD2-13C3-40D3-ABD2-92F66FAFB095}" type="presParOf" srcId="{27D96723-F6B0-40AC-BC0E-ED3FDF73CC36}" destId="{46CDA0AF-CC74-4CA5-8759-0062A7993F3F}" srcOrd="1" destOrd="0" presId="urn:microsoft.com/office/officeart/2008/layout/LinedList"/>
    <dgm:cxn modelId="{F3C37DFC-C935-4935-8CFD-BF000C217796}" type="presParOf" srcId="{40EF2498-06E8-4DB9-9151-B92838589DCC}" destId="{E9573674-8C40-4B9A-9DEB-9D562BCCB328}" srcOrd="2" destOrd="0" presId="urn:microsoft.com/office/officeart/2008/layout/LinedList"/>
    <dgm:cxn modelId="{6AA8B7FE-A274-4E6B-A16A-6C867DC21EE2}" type="presParOf" srcId="{40EF2498-06E8-4DB9-9151-B92838589DCC}" destId="{6383FAA9-3369-44A0-A22F-B3238B0DCB9B}" srcOrd="3" destOrd="0" presId="urn:microsoft.com/office/officeart/2008/layout/LinedList"/>
    <dgm:cxn modelId="{036CDD73-5FF2-4E7B-81E3-4E564875E38A}" type="presParOf" srcId="{6383FAA9-3369-44A0-A22F-B3238B0DCB9B}" destId="{A9E10BE7-5B67-4891-85EB-F18D026784A3}" srcOrd="0" destOrd="0" presId="urn:microsoft.com/office/officeart/2008/layout/LinedList"/>
    <dgm:cxn modelId="{88DF7446-4C41-4BF4-BD52-B46280FED895}" type="presParOf" srcId="{6383FAA9-3369-44A0-A22F-B3238B0DCB9B}" destId="{5975422A-C2F4-4317-8748-92E5C08EB01D}" srcOrd="1" destOrd="0" presId="urn:microsoft.com/office/officeart/2008/layout/LinedList"/>
    <dgm:cxn modelId="{75CA5265-867A-4E3F-8DD3-0687090A354A}" type="presParOf" srcId="{40EF2498-06E8-4DB9-9151-B92838589DCC}" destId="{E3251D8D-9FD5-42DC-9ECC-CA6CA582A9CF}" srcOrd="4" destOrd="0" presId="urn:microsoft.com/office/officeart/2008/layout/LinedList"/>
    <dgm:cxn modelId="{164F8769-7A15-4F0B-91AB-AD77CA9D4990}" type="presParOf" srcId="{40EF2498-06E8-4DB9-9151-B92838589DCC}" destId="{22B42340-AB31-4B3D-AE0A-1F6BF659310E}" srcOrd="5" destOrd="0" presId="urn:microsoft.com/office/officeart/2008/layout/LinedList"/>
    <dgm:cxn modelId="{337F9B0D-11AC-470C-A044-B9910B36A0D4}" type="presParOf" srcId="{22B42340-AB31-4B3D-AE0A-1F6BF659310E}" destId="{E39C3C58-40FC-492A-B4C1-9D1755DBB554}" srcOrd="0" destOrd="0" presId="urn:microsoft.com/office/officeart/2008/layout/LinedList"/>
    <dgm:cxn modelId="{89C7966C-D33C-4512-A3E3-5A3E2D6CB548}" type="presParOf" srcId="{22B42340-AB31-4B3D-AE0A-1F6BF659310E}" destId="{38586416-32CD-406C-A813-82B355B79B99}" srcOrd="1" destOrd="0" presId="urn:microsoft.com/office/officeart/2008/layout/LinedList"/>
    <dgm:cxn modelId="{2C7D9F82-3899-4765-B874-11601835BDD5}" type="presParOf" srcId="{40EF2498-06E8-4DB9-9151-B92838589DCC}" destId="{D1424CB4-3EC8-44AC-8D86-9EDA1A26E6B7}" srcOrd="6" destOrd="0" presId="urn:microsoft.com/office/officeart/2008/layout/LinedList"/>
    <dgm:cxn modelId="{573A89EB-6948-48F7-B884-357008CCFE73}" type="presParOf" srcId="{40EF2498-06E8-4DB9-9151-B92838589DCC}" destId="{86A058D0-3A50-4F5D-9B20-593309120336}" srcOrd="7" destOrd="0" presId="urn:microsoft.com/office/officeart/2008/layout/LinedList"/>
    <dgm:cxn modelId="{9C39E1D0-A977-45A1-96B4-B6CC49C37204}" type="presParOf" srcId="{86A058D0-3A50-4F5D-9B20-593309120336}" destId="{6A1E5D39-0A4C-4C42-AA0F-B0C714F6E3B9}" srcOrd="0" destOrd="0" presId="urn:microsoft.com/office/officeart/2008/layout/LinedList"/>
    <dgm:cxn modelId="{35FB104C-DB3F-49B6-BEE0-3895822E08FB}" type="presParOf" srcId="{86A058D0-3A50-4F5D-9B20-593309120336}" destId="{7BA1B3A7-7632-4B72-8BF4-ECBDC0E14C7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5977FFED-E55C-42AF-82BC-F48D70952135}" type="doc">
      <dgm:prSet loTypeId="urn:microsoft.com/office/officeart/2018/2/layout/IconVerticalSolidList" loCatId="icon" qsTypeId="urn:microsoft.com/office/officeart/2005/8/quickstyle/simple1#9" qsCatId="simple" csTypeId="urn:microsoft.com/office/officeart/2018/5/colors/Iconchunking_neutralbg_colorful1" csCatId="colorful" phldr="1"/>
      <dgm:spPr/>
      <dgm:t>
        <a:bodyPr/>
        <a:lstStyle/>
        <a:p>
          <a:endParaRPr lang="en-US"/>
        </a:p>
      </dgm:t>
    </dgm:pt>
    <dgm:pt modelId="{9C2785E1-A1A1-4389-9EAC-BEE5FC661100}">
      <dgm:prSet/>
      <dgm:spPr/>
      <dgm:t>
        <a:bodyPr/>
        <a:lstStyle/>
        <a:p>
          <a:r>
            <a:rPr lang="en-US"/>
            <a:t>If one of you turns on your phone now, we would not be likely to notice. Why?</a:t>
          </a:r>
        </a:p>
      </dgm:t>
    </dgm:pt>
    <dgm:pt modelId="{AB9E3217-0EDC-4032-BB96-609CC1AF96D6}" type="parTrans" cxnId="{ADFD198F-89B5-4F20-8089-03720A9522EC}">
      <dgm:prSet/>
      <dgm:spPr/>
      <dgm:t>
        <a:bodyPr/>
        <a:lstStyle/>
        <a:p>
          <a:endParaRPr lang="en-US"/>
        </a:p>
      </dgm:t>
    </dgm:pt>
    <dgm:pt modelId="{B42D1D52-E203-4136-85D4-71DF5AA5E3DB}" type="sibTrans" cxnId="{ADFD198F-89B5-4F20-8089-03720A9522EC}">
      <dgm:prSet/>
      <dgm:spPr/>
      <dgm:t>
        <a:bodyPr/>
        <a:lstStyle/>
        <a:p>
          <a:endParaRPr lang="en-US"/>
        </a:p>
      </dgm:t>
    </dgm:pt>
    <dgm:pt modelId="{9D210D52-1144-4D2A-BC71-4CA94EB5F586}">
      <dgm:prSet/>
      <dgm:spPr/>
      <dgm:t>
        <a:bodyPr/>
        <a:lstStyle/>
        <a:p>
          <a:r>
            <a:rPr lang="en-US"/>
            <a:t>What if you checked it at the cinema?</a:t>
          </a:r>
        </a:p>
      </dgm:t>
    </dgm:pt>
    <dgm:pt modelId="{1D51884C-DC77-4460-B7F8-A507498B3CC4}" type="parTrans" cxnId="{8BC44329-2D9A-4ECD-84AB-7DE3FCAFDEA3}">
      <dgm:prSet/>
      <dgm:spPr/>
      <dgm:t>
        <a:bodyPr/>
        <a:lstStyle/>
        <a:p>
          <a:endParaRPr lang="en-US"/>
        </a:p>
      </dgm:t>
    </dgm:pt>
    <dgm:pt modelId="{D9B6CB5E-A34D-46C9-8F69-F494FB877064}" type="sibTrans" cxnId="{8BC44329-2D9A-4ECD-84AB-7DE3FCAFDEA3}">
      <dgm:prSet/>
      <dgm:spPr/>
      <dgm:t>
        <a:bodyPr/>
        <a:lstStyle/>
        <a:p>
          <a:endParaRPr lang="en-US"/>
        </a:p>
      </dgm:t>
    </dgm:pt>
    <dgm:pt modelId="{58B49DFA-E281-445C-8692-983167DAC498}" type="pres">
      <dgm:prSet presAssocID="{5977FFED-E55C-42AF-82BC-F48D70952135}" presName="root" presStyleCnt="0">
        <dgm:presLayoutVars>
          <dgm:dir/>
          <dgm:resizeHandles val="exact"/>
        </dgm:presLayoutVars>
      </dgm:prSet>
      <dgm:spPr/>
    </dgm:pt>
    <dgm:pt modelId="{5ED80D2C-FCC5-413E-B9C1-CC6A55BD8C82}" type="pres">
      <dgm:prSet presAssocID="{9C2785E1-A1A1-4389-9EAC-BEE5FC661100}" presName="compNode" presStyleCnt="0"/>
      <dgm:spPr/>
    </dgm:pt>
    <dgm:pt modelId="{0990CE0A-07C0-4749-84D1-EDD01873A5E7}" type="pres">
      <dgm:prSet presAssocID="{9C2785E1-A1A1-4389-9EAC-BEE5FC661100}" presName="bgRect" presStyleLbl="bgShp" presStyleIdx="0" presStyleCnt="2"/>
      <dgm:spPr/>
    </dgm:pt>
    <dgm:pt modelId="{F6EE066A-5FFC-428C-88DD-6C85F512F3BA}" type="pres">
      <dgm:prSet presAssocID="{9C2785E1-A1A1-4389-9EAC-BEE5FC661100}"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mart Phone"/>
        </a:ext>
      </dgm:extLst>
    </dgm:pt>
    <dgm:pt modelId="{73AE7C12-155B-4FB1-B377-11B0C36A3AAC}" type="pres">
      <dgm:prSet presAssocID="{9C2785E1-A1A1-4389-9EAC-BEE5FC661100}" presName="spaceRect" presStyleCnt="0"/>
      <dgm:spPr/>
    </dgm:pt>
    <dgm:pt modelId="{58C479EA-D0EB-4108-8794-68255310E43F}" type="pres">
      <dgm:prSet presAssocID="{9C2785E1-A1A1-4389-9EAC-BEE5FC661100}" presName="parTx" presStyleLbl="revTx" presStyleIdx="0" presStyleCnt="2">
        <dgm:presLayoutVars>
          <dgm:chMax val="0"/>
          <dgm:chPref val="0"/>
        </dgm:presLayoutVars>
      </dgm:prSet>
      <dgm:spPr/>
    </dgm:pt>
    <dgm:pt modelId="{76E087F8-0DCB-4282-A8F9-2633FE6CE689}" type="pres">
      <dgm:prSet presAssocID="{B42D1D52-E203-4136-85D4-71DF5AA5E3DB}" presName="sibTrans" presStyleCnt="0"/>
      <dgm:spPr/>
    </dgm:pt>
    <dgm:pt modelId="{94549B90-E6E9-4534-B755-E8C9C3B34403}" type="pres">
      <dgm:prSet presAssocID="{9D210D52-1144-4D2A-BC71-4CA94EB5F586}" presName="compNode" presStyleCnt="0"/>
      <dgm:spPr/>
    </dgm:pt>
    <dgm:pt modelId="{CCF7E6BB-1C3D-4534-821C-F3CC0B4304E9}" type="pres">
      <dgm:prSet presAssocID="{9D210D52-1144-4D2A-BC71-4CA94EB5F586}" presName="bgRect" presStyleLbl="bgShp" presStyleIdx="1" presStyleCnt="2"/>
      <dgm:spPr/>
    </dgm:pt>
    <dgm:pt modelId="{6B6F0C14-1231-473C-B73D-352E973855C5}" type="pres">
      <dgm:prSet presAssocID="{9D210D52-1144-4D2A-BC71-4CA94EB5F586}"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llet"/>
        </a:ext>
      </dgm:extLst>
    </dgm:pt>
    <dgm:pt modelId="{6623410B-3C67-405C-8FCE-ABC1DD851233}" type="pres">
      <dgm:prSet presAssocID="{9D210D52-1144-4D2A-BC71-4CA94EB5F586}" presName="spaceRect" presStyleCnt="0"/>
      <dgm:spPr/>
    </dgm:pt>
    <dgm:pt modelId="{36A20C81-5361-41E8-A770-4B6F8AE44DAC}" type="pres">
      <dgm:prSet presAssocID="{9D210D52-1144-4D2A-BC71-4CA94EB5F586}" presName="parTx" presStyleLbl="revTx" presStyleIdx="1" presStyleCnt="2">
        <dgm:presLayoutVars>
          <dgm:chMax val="0"/>
          <dgm:chPref val="0"/>
        </dgm:presLayoutVars>
      </dgm:prSet>
      <dgm:spPr/>
    </dgm:pt>
  </dgm:ptLst>
  <dgm:cxnLst>
    <dgm:cxn modelId="{F634E21D-2264-4077-91BB-8CD16BEC5385}" type="presOf" srcId="{9D210D52-1144-4D2A-BC71-4CA94EB5F586}" destId="{36A20C81-5361-41E8-A770-4B6F8AE44DAC}" srcOrd="0" destOrd="0" presId="urn:microsoft.com/office/officeart/2018/2/layout/IconVerticalSolidList"/>
    <dgm:cxn modelId="{8BC44329-2D9A-4ECD-84AB-7DE3FCAFDEA3}" srcId="{5977FFED-E55C-42AF-82BC-F48D70952135}" destId="{9D210D52-1144-4D2A-BC71-4CA94EB5F586}" srcOrd="1" destOrd="0" parTransId="{1D51884C-DC77-4460-B7F8-A507498B3CC4}" sibTransId="{D9B6CB5E-A34D-46C9-8F69-F494FB877064}"/>
    <dgm:cxn modelId="{84609D2E-0351-4B27-AF1E-F486AB21D457}" type="presOf" srcId="{5977FFED-E55C-42AF-82BC-F48D70952135}" destId="{58B49DFA-E281-445C-8692-983167DAC498}" srcOrd="0" destOrd="0" presId="urn:microsoft.com/office/officeart/2018/2/layout/IconVerticalSolidList"/>
    <dgm:cxn modelId="{ADFD198F-89B5-4F20-8089-03720A9522EC}" srcId="{5977FFED-E55C-42AF-82BC-F48D70952135}" destId="{9C2785E1-A1A1-4389-9EAC-BEE5FC661100}" srcOrd="0" destOrd="0" parTransId="{AB9E3217-0EDC-4032-BB96-609CC1AF96D6}" sibTransId="{B42D1D52-E203-4136-85D4-71DF5AA5E3DB}"/>
    <dgm:cxn modelId="{667616BE-FF43-4A67-8E5F-5102D02273BF}" type="presOf" srcId="{9C2785E1-A1A1-4389-9EAC-BEE5FC661100}" destId="{58C479EA-D0EB-4108-8794-68255310E43F}" srcOrd="0" destOrd="0" presId="urn:microsoft.com/office/officeart/2018/2/layout/IconVerticalSolidList"/>
    <dgm:cxn modelId="{092D5041-E848-4D44-A67C-4374215D70C8}" type="presParOf" srcId="{58B49DFA-E281-445C-8692-983167DAC498}" destId="{5ED80D2C-FCC5-413E-B9C1-CC6A55BD8C82}" srcOrd="0" destOrd="0" presId="urn:microsoft.com/office/officeart/2018/2/layout/IconVerticalSolidList"/>
    <dgm:cxn modelId="{B435E41F-0906-45F7-AE69-0CE3EAACF85D}" type="presParOf" srcId="{5ED80D2C-FCC5-413E-B9C1-CC6A55BD8C82}" destId="{0990CE0A-07C0-4749-84D1-EDD01873A5E7}" srcOrd="0" destOrd="0" presId="urn:microsoft.com/office/officeart/2018/2/layout/IconVerticalSolidList"/>
    <dgm:cxn modelId="{CF914AA3-31CE-4B2B-80E3-F57BCDC6F59E}" type="presParOf" srcId="{5ED80D2C-FCC5-413E-B9C1-CC6A55BD8C82}" destId="{F6EE066A-5FFC-428C-88DD-6C85F512F3BA}" srcOrd="1" destOrd="0" presId="urn:microsoft.com/office/officeart/2018/2/layout/IconVerticalSolidList"/>
    <dgm:cxn modelId="{596021A3-50A8-49BB-B4B7-0116159464BC}" type="presParOf" srcId="{5ED80D2C-FCC5-413E-B9C1-CC6A55BD8C82}" destId="{73AE7C12-155B-4FB1-B377-11B0C36A3AAC}" srcOrd="2" destOrd="0" presId="urn:microsoft.com/office/officeart/2018/2/layout/IconVerticalSolidList"/>
    <dgm:cxn modelId="{1870D390-538D-49B9-A20C-5600B6F36DAD}" type="presParOf" srcId="{5ED80D2C-FCC5-413E-B9C1-CC6A55BD8C82}" destId="{58C479EA-D0EB-4108-8794-68255310E43F}" srcOrd="3" destOrd="0" presId="urn:microsoft.com/office/officeart/2018/2/layout/IconVerticalSolidList"/>
    <dgm:cxn modelId="{8EA43EDF-1CD6-4FBE-8C5E-7D5E3F0FA435}" type="presParOf" srcId="{58B49DFA-E281-445C-8692-983167DAC498}" destId="{76E087F8-0DCB-4282-A8F9-2633FE6CE689}" srcOrd="1" destOrd="0" presId="urn:microsoft.com/office/officeart/2018/2/layout/IconVerticalSolidList"/>
    <dgm:cxn modelId="{54EA9F13-224C-4DC1-9C9B-2389A295F291}" type="presParOf" srcId="{58B49DFA-E281-445C-8692-983167DAC498}" destId="{94549B90-E6E9-4534-B755-E8C9C3B34403}" srcOrd="2" destOrd="0" presId="urn:microsoft.com/office/officeart/2018/2/layout/IconVerticalSolidList"/>
    <dgm:cxn modelId="{2BC5E7C2-8576-4359-87F9-32B05BC9ADB6}" type="presParOf" srcId="{94549B90-E6E9-4534-B755-E8C9C3B34403}" destId="{CCF7E6BB-1C3D-4534-821C-F3CC0B4304E9}" srcOrd="0" destOrd="0" presId="urn:microsoft.com/office/officeart/2018/2/layout/IconVerticalSolidList"/>
    <dgm:cxn modelId="{B3BFC2B1-0A4B-42B4-94D7-8326932D2F91}" type="presParOf" srcId="{94549B90-E6E9-4534-B755-E8C9C3B34403}" destId="{6B6F0C14-1231-473C-B73D-352E973855C5}" srcOrd="1" destOrd="0" presId="urn:microsoft.com/office/officeart/2018/2/layout/IconVerticalSolidList"/>
    <dgm:cxn modelId="{EFEE509B-6A6B-48BF-B7B9-545EDC8C6EF7}" type="presParOf" srcId="{94549B90-E6E9-4534-B755-E8C9C3B34403}" destId="{6623410B-3C67-405C-8FCE-ABC1DD851233}" srcOrd="2" destOrd="0" presId="urn:microsoft.com/office/officeart/2018/2/layout/IconVerticalSolidList"/>
    <dgm:cxn modelId="{CE7F9E5E-63C7-4E18-9756-058530DD0F31}" type="presParOf" srcId="{94549B90-E6E9-4534-B755-E8C9C3B34403}" destId="{36A20C81-5361-41E8-A770-4B6F8AE44DA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3A7EEA1-DD3A-4BA7-9E6D-D77A810BBB65}" type="doc">
      <dgm:prSet loTypeId="urn:microsoft.com/office/officeart/2008/layout/LinedList" loCatId="list" qsTypeId="urn:microsoft.com/office/officeart/2005/8/quickstyle/simple1#10" qsCatId="simple" csTypeId="urn:microsoft.com/office/officeart/2005/8/colors/colorful2#7" csCatId="colorful"/>
      <dgm:spPr/>
      <dgm:t>
        <a:bodyPr/>
        <a:lstStyle/>
        <a:p>
          <a:endParaRPr lang="en-US"/>
        </a:p>
      </dgm:t>
    </dgm:pt>
    <dgm:pt modelId="{4B270204-7875-49B1-9559-DA59688EC56A}">
      <dgm:prSet/>
      <dgm:spPr/>
      <dgm:t>
        <a:bodyPr/>
        <a:lstStyle/>
        <a:p>
          <a:r>
            <a:rPr lang="en-GB"/>
            <a:t>Perception is the way that sensory information is organised</a:t>
          </a:r>
          <a:endParaRPr lang="en-US"/>
        </a:p>
      </dgm:t>
    </dgm:pt>
    <dgm:pt modelId="{86563B3E-E602-4687-987C-775F2B89ACC9}" type="parTrans" cxnId="{3E5E69C3-94E3-4C8D-A390-A1F5DCFD1A29}">
      <dgm:prSet/>
      <dgm:spPr/>
      <dgm:t>
        <a:bodyPr/>
        <a:lstStyle/>
        <a:p>
          <a:endParaRPr lang="en-US"/>
        </a:p>
      </dgm:t>
    </dgm:pt>
    <dgm:pt modelId="{52962940-9ACB-480E-9305-D7C7FD579122}" type="sibTrans" cxnId="{3E5E69C3-94E3-4C8D-A390-A1F5DCFD1A29}">
      <dgm:prSet/>
      <dgm:spPr/>
      <dgm:t>
        <a:bodyPr/>
        <a:lstStyle/>
        <a:p>
          <a:endParaRPr lang="en-US"/>
        </a:p>
      </dgm:t>
    </dgm:pt>
    <dgm:pt modelId="{D0FEB275-C89A-4F9D-8287-7EE6639B4CF6}">
      <dgm:prSet/>
      <dgm:spPr/>
      <dgm:t>
        <a:bodyPr/>
        <a:lstStyle/>
        <a:p>
          <a:r>
            <a:rPr lang="en-GB"/>
            <a:t>Although it is closely linked to sensation, it is different. </a:t>
          </a:r>
          <a:endParaRPr lang="en-US"/>
        </a:p>
      </dgm:t>
    </dgm:pt>
    <dgm:pt modelId="{CC5A40B9-58D4-4DFB-AC6B-3640810154F3}" type="parTrans" cxnId="{BE9A5ADC-0DCC-4D34-9340-522E351169C9}">
      <dgm:prSet/>
      <dgm:spPr/>
      <dgm:t>
        <a:bodyPr/>
        <a:lstStyle/>
        <a:p>
          <a:endParaRPr lang="en-US"/>
        </a:p>
      </dgm:t>
    </dgm:pt>
    <dgm:pt modelId="{EF31CC8D-3396-4861-B60D-E6244359D8D5}" type="sibTrans" cxnId="{BE9A5ADC-0DCC-4D34-9340-522E351169C9}">
      <dgm:prSet/>
      <dgm:spPr/>
      <dgm:t>
        <a:bodyPr/>
        <a:lstStyle/>
        <a:p>
          <a:endParaRPr lang="en-US"/>
        </a:p>
      </dgm:t>
    </dgm:pt>
    <dgm:pt modelId="{B25ACEF4-B3C1-49B4-ABFF-F7A4D290ACC0}">
      <dgm:prSet/>
      <dgm:spPr/>
      <dgm:t>
        <a:bodyPr/>
        <a:lstStyle/>
        <a:p>
          <a:r>
            <a:rPr lang="en-GB"/>
            <a:t>It involves top up and bottom down processing.</a:t>
          </a:r>
          <a:endParaRPr lang="en-US"/>
        </a:p>
      </dgm:t>
    </dgm:pt>
    <dgm:pt modelId="{F661B7E1-D919-4EE7-AA86-4F5CC90321D2}" type="parTrans" cxnId="{2C0536A3-8F33-4E0A-BA2B-F07682D2136F}">
      <dgm:prSet/>
      <dgm:spPr/>
      <dgm:t>
        <a:bodyPr/>
        <a:lstStyle/>
        <a:p>
          <a:endParaRPr lang="en-US"/>
        </a:p>
      </dgm:t>
    </dgm:pt>
    <dgm:pt modelId="{61ADE682-8F99-4098-8792-B2632162846E}" type="sibTrans" cxnId="{2C0536A3-8F33-4E0A-BA2B-F07682D2136F}">
      <dgm:prSet/>
      <dgm:spPr/>
      <dgm:t>
        <a:bodyPr/>
        <a:lstStyle/>
        <a:p>
          <a:endParaRPr lang="en-US"/>
        </a:p>
      </dgm:t>
    </dgm:pt>
    <dgm:pt modelId="{53C4A396-02B3-4C73-AE24-3E2E79AC1633}" type="pres">
      <dgm:prSet presAssocID="{93A7EEA1-DD3A-4BA7-9E6D-D77A810BBB65}" presName="vert0" presStyleCnt="0">
        <dgm:presLayoutVars>
          <dgm:dir/>
          <dgm:animOne val="branch"/>
          <dgm:animLvl val="lvl"/>
        </dgm:presLayoutVars>
      </dgm:prSet>
      <dgm:spPr/>
    </dgm:pt>
    <dgm:pt modelId="{E7EE6308-0AE1-4AEF-A88B-F73C493BBA52}" type="pres">
      <dgm:prSet presAssocID="{4B270204-7875-49B1-9559-DA59688EC56A}" presName="thickLine" presStyleLbl="alignNode1" presStyleIdx="0" presStyleCnt="3"/>
      <dgm:spPr/>
    </dgm:pt>
    <dgm:pt modelId="{04FFFCDE-9334-4E3F-834E-6A540CE5D73D}" type="pres">
      <dgm:prSet presAssocID="{4B270204-7875-49B1-9559-DA59688EC56A}" presName="horz1" presStyleCnt="0"/>
      <dgm:spPr/>
    </dgm:pt>
    <dgm:pt modelId="{DCCA2379-5ACC-4DA2-AD86-3832E5BB45EC}" type="pres">
      <dgm:prSet presAssocID="{4B270204-7875-49B1-9559-DA59688EC56A}" presName="tx1" presStyleLbl="revTx" presStyleIdx="0" presStyleCnt="3"/>
      <dgm:spPr/>
    </dgm:pt>
    <dgm:pt modelId="{7E91FF9F-B3C3-49F4-ACB1-B12B62C8AE40}" type="pres">
      <dgm:prSet presAssocID="{4B270204-7875-49B1-9559-DA59688EC56A}" presName="vert1" presStyleCnt="0"/>
      <dgm:spPr/>
    </dgm:pt>
    <dgm:pt modelId="{6E2B18E4-1631-446F-B051-3EF41EA9614F}" type="pres">
      <dgm:prSet presAssocID="{D0FEB275-C89A-4F9D-8287-7EE6639B4CF6}" presName="thickLine" presStyleLbl="alignNode1" presStyleIdx="1" presStyleCnt="3"/>
      <dgm:spPr/>
    </dgm:pt>
    <dgm:pt modelId="{B5C0F5D0-6FFF-40A6-9BF2-B268F1B5E362}" type="pres">
      <dgm:prSet presAssocID="{D0FEB275-C89A-4F9D-8287-7EE6639B4CF6}" presName="horz1" presStyleCnt="0"/>
      <dgm:spPr/>
    </dgm:pt>
    <dgm:pt modelId="{44455756-0555-4496-ADD4-B8FB055CD3C6}" type="pres">
      <dgm:prSet presAssocID="{D0FEB275-C89A-4F9D-8287-7EE6639B4CF6}" presName="tx1" presStyleLbl="revTx" presStyleIdx="1" presStyleCnt="3"/>
      <dgm:spPr/>
    </dgm:pt>
    <dgm:pt modelId="{5C352EEF-B794-4F80-9A83-0ED7D4386444}" type="pres">
      <dgm:prSet presAssocID="{D0FEB275-C89A-4F9D-8287-7EE6639B4CF6}" presName="vert1" presStyleCnt="0"/>
      <dgm:spPr/>
    </dgm:pt>
    <dgm:pt modelId="{4FFF48E1-ECB6-42DE-97B8-178412360E73}" type="pres">
      <dgm:prSet presAssocID="{B25ACEF4-B3C1-49B4-ABFF-F7A4D290ACC0}" presName="thickLine" presStyleLbl="alignNode1" presStyleIdx="2" presStyleCnt="3"/>
      <dgm:spPr/>
    </dgm:pt>
    <dgm:pt modelId="{E01B370D-9034-489F-83E8-A618FF5A22C0}" type="pres">
      <dgm:prSet presAssocID="{B25ACEF4-B3C1-49B4-ABFF-F7A4D290ACC0}" presName="horz1" presStyleCnt="0"/>
      <dgm:spPr/>
    </dgm:pt>
    <dgm:pt modelId="{BF218E66-EDD9-483C-8F5A-E62AE71E98C0}" type="pres">
      <dgm:prSet presAssocID="{B25ACEF4-B3C1-49B4-ABFF-F7A4D290ACC0}" presName="tx1" presStyleLbl="revTx" presStyleIdx="2" presStyleCnt="3"/>
      <dgm:spPr/>
    </dgm:pt>
    <dgm:pt modelId="{412C93D3-86BC-4DE3-81B0-004755504597}" type="pres">
      <dgm:prSet presAssocID="{B25ACEF4-B3C1-49B4-ABFF-F7A4D290ACC0}" presName="vert1" presStyleCnt="0"/>
      <dgm:spPr/>
    </dgm:pt>
  </dgm:ptLst>
  <dgm:cxnLst>
    <dgm:cxn modelId="{F0821221-11D4-4AFE-8613-DB20AB28F40D}" type="presOf" srcId="{4B270204-7875-49B1-9559-DA59688EC56A}" destId="{DCCA2379-5ACC-4DA2-AD86-3832E5BB45EC}" srcOrd="0" destOrd="0" presId="urn:microsoft.com/office/officeart/2008/layout/LinedList"/>
    <dgm:cxn modelId="{240D7027-9094-4FAB-A153-893BBC991258}" type="presOf" srcId="{B25ACEF4-B3C1-49B4-ABFF-F7A4D290ACC0}" destId="{BF218E66-EDD9-483C-8F5A-E62AE71E98C0}" srcOrd="0" destOrd="0" presId="urn:microsoft.com/office/officeart/2008/layout/LinedList"/>
    <dgm:cxn modelId="{1842A46C-9E5F-492D-BE37-6D6FA5F8393B}" type="presOf" srcId="{93A7EEA1-DD3A-4BA7-9E6D-D77A810BBB65}" destId="{53C4A396-02B3-4C73-AE24-3E2E79AC1633}" srcOrd="0" destOrd="0" presId="urn:microsoft.com/office/officeart/2008/layout/LinedList"/>
    <dgm:cxn modelId="{A7A35D6F-36B2-4A61-95F4-B5D6B5F2EA4D}" type="presOf" srcId="{D0FEB275-C89A-4F9D-8287-7EE6639B4CF6}" destId="{44455756-0555-4496-ADD4-B8FB055CD3C6}" srcOrd="0" destOrd="0" presId="urn:microsoft.com/office/officeart/2008/layout/LinedList"/>
    <dgm:cxn modelId="{2C0536A3-8F33-4E0A-BA2B-F07682D2136F}" srcId="{93A7EEA1-DD3A-4BA7-9E6D-D77A810BBB65}" destId="{B25ACEF4-B3C1-49B4-ABFF-F7A4D290ACC0}" srcOrd="2" destOrd="0" parTransId="{F661B7E1-D919-4EE7-AA86-4F5CC90321D2}" sibTransId="{61ADE682-8F99-4098-8792-B2632162846E}"/>
    <dgm:cxn modelId="{3E5E69C3-94E3-4C8D-A390-A1F5DCFD1A29}" srcId="{93A7EEA1-DD3A-4BA7-9E6D-D77A810BBB65}" destId="{4B270204-7875-49B1-9559-DA59688EC56A}" srcOrd="0" destOrd="0" parTransId="{86563B3E-E602-4687-987C-775F2B89ACC9}" sibTransId="{52962940-9ACB-480E-9305-D7C7FD579122}"/>
    <dgm:cxn modelId="{BE9A5ADC-0DCC-4D34-9340-522E351169C9}" srcId="{93A7EEA1-DD3A-4BA7-9E6D-D77A810BBB65}" destId="{D0FEB275-C89A-4F9D-8287-7EE6639B4CF6}" srcOrd="1" destOrd="0" parTransId="{CC5A40B9-58D4-4DFB-AC6B-3640810154F3}" sibTransId="{EF31CC8D-3396-4861-B60D-E6244359D8D5}"/>
    <dgm:cxn modelId="{8B82DD2B-9B88-496D-8C63-B40DF19756B5}" type="presParOf" srcId="{53C4A396-02B3-4C73-AE24-3E2E79AC1633}" destId="{E7EE6308-0AE1-4AEF-A88B-F73C493BBA52}" srcOrd="0" destOrd="0" presId="urn:microsoft.com/office/officeart/2008/layout/LinedList"/>
    <dgm:cxn modelId="{72A10B41-22D0-4324-821E-EDEA9F05F5AA}" type="presParOf" srcId="{53C4A396-02B3-4C73-AE24-3E2E79AC1633}" destId="{04FFFCDE-9334-4E3F-834E-6A540CE5D73D}" srcOrd="1" destOrd="0" presId="urn:microsoft.com/office/officeart/2008/layout/LinedList"/>
    <dgm:cxn modelId="{F9CA9BBA-90D2-4497-B976-523A4CE33FC9}" type="presParOf" srcId="{04FFFCDE-9334-4E3F-834E-6A540CE5D73D}" destId="{DCCA2379-5ACC-4DA2-AD86-3832E5BB45EC}" srcOrd="0" destOrd="0" presId="urn:microsoft.com/office/officeart/2008/layout/LinedList"/>
    <dgm:cxn modelId="{49BA1F37-049A-49A9-8D5E-85E4C45EBC3E}" type="presParOf" srcId="{04FFFCDE-9334-4E3F-834E-6A540CE5D73D}" destId="{7E91FF9F-B3C3-49F4-ACB1-B12B62C8AE40}" srcOrd="1" destOrd="0" presId="urn:microsoft.com/office/officeart/2008/layout/LinedList"/>
    <dgm:cxn modelId="{3144719A-45D3-46FA-9BE8-07A10701F687}" type="presParOf" srcId="{53C4A396-02B3-4C73-AE24-3E2E79AC1633}" destId="{6E2B18E4-1631-446F-B051-3EF41EA9614F}" srcOrd="2" destOrd="0" presId="urn:microsoft.com/office/officeart/2008/layout/LinedList"/>
    <dgm:cxn modelId="{5B7CD9C0-272D-4FA3-BDBA-364F0C468296}" type="presParOf" srcId="{53C4A396-02B3-4C73-AE24-3E2E79AC1633}" destId="{B5C0F5D0-6FFF-40A6-9BF2-B268F1B5E362}" srcOrd="3" destOrd="0" presId="urn:microsoft.com/office/officeart/2008/layout/LinedList"/>
    <dgm:cxn modelId="{A3BB49EB-DB1E-4081-9C42-B8FAC9E01D59}" type="presParOf" srcId="{B5C0F5D0-6FFF-40A6-9BF2-B268F1B5E362}" destId="{44455756-0555-4496-ADD4-B8FB055CD3C6}" srcOrd="0" destOrd="0" presId="urn:microsoft.com/office/officeart/2008/layout/LinedList"/>
    <dgm:cxn modelId="{8F6F3244-9773-4B11-9F01-564AB74751AA}" type="presParOf" srcId="{B5C0F5D0-6FFF-40A6-9BF2-B268F1B5E362}" destId="{5C352EEF-B794-4F80-9A83-0ED7D4386444}" srcOrd="1" destOrd="0" presId="urn:microsoft.com/office/officeart/2008/layout/LinedList"/>
    <dgm:cxn modelId="{2981D808-4846-4338-A136-5C76228DA6E4}" type="presParOf" srcId="{53C4A396-02B3-4C73-AE24-3E2E79AC1633}" destId="{4FFF48E1-ECB6-42DE-97B8-178412360E73}" srcOrd="4" destOrd="0" presId="urn:microsoft.com/office/officeart/2008/layout/LinedList"/>
    <dgm:cxn modelId="{E78FE9BA-E1E5-42FA-853E-8155ABCE636D}" type="presParOf" srcId="{53C4A396-02B3-4C73-AE24-3E2E79AC1633}" destId="{E01B370D-9034-489F-83E8-A618FF5A22C0}" srcOrd="5" destOrd="0" presId="urn:microsoft.com/office/officeart/2008/layout/LinedList"/>
    <dgm:cxn modelId="{A66DCB5F-92CA-4A09-A049-73E9ABBA7D34}" type="presParOf" srcId="{E01B370D-9034-489F-83E8-A618FF5A22C0}" destId="{BF218E66-EDD9-483C-8F5A-E62AE71E98C0}" srcOrd="0" destOrd="0" presId="urn:microsoft.com/office/officeart/2008/layout/LinedList"/>
    <dgm:cxn modelId="{B1B57E7C-16B3-4518-8572-A1B39301A0C1}" type="presParOf" srcId="{E01B370D-9034-489F-83E8-A618FF5A22C0}" destId="{412C93D3-86BC-4DE3-81B0-00475550459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388EB9C-C053-4FB4-B8E7-64291D0D66D7}" type="doc">
      <dgm:prSet loTypeId="urn:microsoft.com/office/officeart/2005/8/layout/vList2" loCatId="list" qsTypeId="urn:microsoft.com/office/officeart/2005/8/quickstyle/simple1#11" qsCatId="simple" csTypeId="urn:microsoft.com/office/officeart/2005/8/colors/colorful2#8" csCatId="colorful"/>
      <dgm:spPr/>
      <dgm:t>
        <a:bodyPr/>
        <a:lstStyle/>
        <a:p>
          <a:endParaRPr lang="en-US"/>
        </a:p>
      </dgm:t>
    </dgm:pt>
    <dgm:pt modelId="{30586B9D-B003-43F0-A53A-3335112461D4}">
      <dgm:prSet/>
      <dgm:spPr/>
      <dgm:t>
        <a:bodyPr/>
        <a:lstStyle/>
        <a:p>
          <a:r>
            <a:rPr lang="en-US"/>
            <a:t>Bottom-up processing is also known as data-driven processing because perception begins with the stimulus itself. </a:t>
          </a:r>
        </a:p>
      </dgm:t>
    </dgm:pt>
    <dgm:pt modelId="{5065EA28-2EF2-4092-9D9F-7293547EF14F}" type="parTrans" cxnId="{E2EC1E96-7B84-40C1-AA65-766AFACE1604}">
      <dgm:prSet/>
      <dgm:spPr/>
      <dgm:t>
        <a:bodyPr/>
        <a:lstStyle/>
        <a:p>
          <a:endParaRPr lang="en-US"/>
        </a:p>
      </dgm:t>
    </dgm:pt>
    <dgm:pt modelId="{392272AA-37DB-406E-BE4F-2C6C4E419747}" type="sibTrans" cxnId="{E2EC1E96-7B84-40C1-AA65-766AFACE1604}">
      <dgm:prSet/>
      <dgm:spPr/>
      <dgm:t>
        <a:bodyPr/>
        <a:lstStyle/>
        <a:p>
          <a:endParaRPr lang="en-US"/>
        </a:p>
      </dgm:t>
    </dgm:pt>
    <dgm:pt modelId="{A8A90332-1DAA-44C6-A31A-01204765918C}">
      <dgm:prSet/>
      <dgm:spPr/>
      <dgm:t>
        <a:bodyPr/>
        <a:lstStyle/>
        <a:p>
          <a:r>
            <a:rPr lang="en-US"/>
            <a:t>Processing is carried out in one direction from the retina to the visual cortex, with each successive stage in the visual pathway carrying out an ever more complex analysis of the input.</a:t>
          </a:r>
        </a:p>
      </dgm:t>
    </dgm:pt>
    <dgm:pt modelId="{DC894E21-67EA-4629-9E1E-FD9F13818BF1}" type="parTrans" cxnId="{F276C4FA-4393-48D3-B16D-42FBC6EC1D52}">
      <dgm:prSet/>
      <dgm:spPr/>
      <dgm:t>
        <a:bodyPr/>
        <a:lstStyle/>
        <a:p>
          <a:endParaRPr lang="en-US"/>
        </a:p>
      </dgm:t>
    </dgm:pt>
    <dgm:pt modelId="{446049DA-E9B1-4391-9D24-F5EFC42EC8FD}" type="sibTrans" cxnId="{F276C4FA-4393-48D3-B16D-42FBC6EC1D52}">
      <dgm:prSet/>
      <dgm:spPr/>
      <dgm:t>
        <a:bodyPr/>
        <a:lstStyle/>
        <a:p>
          <a:endParaRPr lang="en-US"/>
        </a:p>
      </dgm:t>
    </dgm:pt>
    <dgm:pt modelId="{83BD037B-86C8-478A-AC5E-7416FA75656D}" type="pres">
      <dgm:prSet presAssocID="{7388EB9C-C053-4FB4-B8E7-64291D0D66D7}" presName="linear" presStyleCnt="0">
        <dgm:presLayoutVars>
          <dgm:animLvl val="lvl"/>
          <dgm:resizeHandles val="exact"/>
        </dgm:presLayoutVars>
      </dgm:prSet>
      <dgm:spPr/>
    </dgm:pt>
    <dgm:pt modelId="{61D6AE96-299E-4AFC-9B5F-566C8A02DB71}" type="pres">
      <dgm:prSet presAssocID="{30586B9D-B003-43F0-A53A-3335112461D4}" presName="parentText" presStyleLbl="node1" presStyleIdx="0" presStyleCnt="2">
        <dgm:presLayoutVars>
          <dgm:chMax val="0"/>
          <dgm:bulletEnabled val="1"/>
        </dgm:presLayoutVars>
      </dgm:prSet>
      <dgm:spPr/>
    </dgm:pt>
    <dgm:pt modelId="{42D7024D-F90B-4EFC-BF66-8F821101C92B}" type="pres">
      <dgm:prSet presAssocID="{392272AA-37DB-406E-BE4F-2C6C4E419747}" presName="spacer" presStyleCnt="0"/>
      <dgm:spPr/>
    </dgm:pt>
    <dgm:pt modelId="{F92EAC4F-6D86-4EFE-AA8E-4630D9077007}" type="pres">
      <dgm:prSet presAssocID="{A8A90332-1DAA-44C6-A31A-01204765918C}" presName="parentText" presStyleLbl="node1" presStyleIdx="1" presStyleCnt="2">
        <dgm:presLayoutVars>
          <dgm:chMax val="0"/>
          <dgm:bulletEnabled val="1"/>
        </dgm:presLayoutVars>
      </dgm:prSet>
      <dgm:spPr/>
    </dgm:pt>
  </dgm:ptLst>
  <dgm:cxnLst>
    <dgm:cxn modelId="{203C7B06-8F14-4B71-B1B6-274AA11410D0}" type="presOf" srcId="{A8A90332-1DAA-44C6-A31A-01204765918C}" destId="{F92EAC4F-6D86-4EFE-AA8E-4630D9077007}" srcOrd="0" destOrd="0" presId="urn:microsoft.com/office/officeart/2005/8/layout/vList2"/>
    <dgm:cxn modelId="{69285E65-E2C8-4A94-95CD-0801C2F00091}" type="presOf" srcId="{7388EB9C-C053-4FB4-B8E7-64291D0D66D7}" destId="{83BD037B-86C8-478A-AC5E-7416FA75656D}" srcOrd="0" destOrd="0" presId="urn:microsoft.com/office/officeart/2005/8/layout/vList2"/>
    <dgm:cxn modelId="{E2EC1E96-7B84-40C1-AA65-766AFACE1604}" srcId="{7388EB9C-C053-4FB4-B8E7-64291D0D66D7}" destId="{30586B9D-B003-43F0-A53A-3335112461D4}" srcOrd="0" destOrd="0" parTransId="{5065EA28-2EF2-4092-9D9F-7293547EF14F}" sibTransId="{392272AA-37DB-406E-BE4F-2C6C4E419747}"/>
    <dgm:cxn modelId="{F276C4FA-4393-48D3-B16D-42FBC6EC1D52}" srcId="{7388EB9C-C053-4FB4-B8E7-64291D0D66D7}" destId="{A8A90332-1DAA-44C6-A31A-01204765918C}" srcOrd="1" destOrd="0" parTransId="{DC894E21-67EA-4629-9E1E-FD9F13818BF1}" sibTransId="{446049DA-E9B1-4391-9D24-F5EFC42EC8FD}"/>
    <dgm:cxn modelId="{B72DDAFB-D1CC-4F67-9E07-6F649003B313}" type="presOf" srcId="{30586B9D-B003-43F0-A53A-3335112461D4}" destId="{61D6AE96-299E-4AFC-9B5F-566C8A02DB71}" srcOrd="0" destOrd="0" presId="urn:microsoft.com/office/officeart/2005/8/layout/vList2"/>
    <dgm:cxn modelId="{6A0D6DEA-AA9D-4FDD-A11E-A6A0B9C22D5E}" type="presParOf" srcId="{83BD037B-86C8-478A-AC5E-7416FA75656D}" destId="{61D6AE96-299E-4AFC-9B5F-566C8A02DB71}" srcOrd="0" destOrd="0" presId="urn:microsoft.com/office/officeart/2005/8/layout/vList2"/>
    <dgm:cxn modelId="{8ABBB41A-5F5F-4B6A-8B60-4BBB3577E5E5}" type="presParOf" srcId="{83BD037B-86C8-478A-AC5E-7416FA75656D}" destId="{42D7024D-F90B-4EFC-BF66-8F821101C92B}" srcOrd="1" destOrd="0" presId="urn:microsoft.com/office/officeart/2005/8/layout/vList2"/>
    <dgm:cxn modelId="{3733C45B-E241-4C4E-A971-E55CC14C3257}" type="presParOf" srcId="{83BD037B-86C8-478A-AC5E-7416FA75656D}" destId="{F92EAC4F-6D86-4EFE-AA8E-4630D907700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2B74CC0D-D236-4EFC-AA5B-A5821B211813}" type="doc">
      <dgm:prSet loTypeId="urn:microsoft.com/office/officeart/2005/8/layout/vList2" loCatId="list" qsTypeId="urn:microsoft.com/office/officeart/2005/8/quickstyle/simple1#12" qsCatId="simple" csTypeId="urn:microsoft.com/office/officeart/2005/8/colors/colorful2#9" csCatId="colorful"/>
      <dgm:spPr/>
      <dgm:t>
        <a:bodyPr/>
        <a:lstStyle/>
        <a:p>
          <a:endParaRPr lang="en-US"/>
        </a:p>
      </dgm:t>
    </dgm:pt>
    <dgm:pt modelId="{A05BA648-9075-4883-8841-143D8FB5DEB5}">
      <dgm:prSet/>
      <dgm:spPr/>
      <dgm:t>
        <a:bodyPr/>
        <a:lstStyle/>
        <a:p>
          <a:r>
            <a:rPr lang="en-US"/>
            <a:t>Top-down processing refers to the use of contextual information in pattern recognition. </a:t>
          </a:r>
        </a:p>
      </dgm:t>
    </dgm:pt>
    <dgm:pt modelId="{6BB2465B-1845-4872-BEDD-35431EE8C3D5}" type="parTrans" cxnId="{D8FCB779-6466-4E48-BBF4-801A50C8CCA0}">
      <dgm:prSet/>
      <dgm:spPr/>
      <dgm:t>
        <a:bodyPr/>
        <a:lstStyle/>
        <a:p>
          <a:endParaRPr lang="en-US"/>
        </a:p>
      </dgm:t>
    </dgm:pt>
    <dgm:pt modelId="{DFEC2F0F-D42A-46A2-AFA7-0963CBF56D1B}" type="sibTrans" cxnId="{D8FCB779-6466-4E48-BBF4-801A50C8CCA0}">
      <dgm:prSet/>
      <dgm:spPr/>
      <dgm:t>
        <a:bodyPr/>
        <a:lstStyle/>
        <a:p>
          <a:endParaRPr lang="en-US"/>
        </a:p>
      </dgm:t>
    </dgm:pt>
    <dgm:pt modelId="{060DE1C0-6A12-4F4E-898C-04A2ED6CFEDB}">
      <dgm:prSet/>
      <dgm:spPr/>
      <dgm:t>
        <a:bodyPr/>
        <a:lstStyle/>
        <a:p>
          <a:r>
            <a:rPr lang="en-US"/>
            <a:t>For example, understanding difficult handwriting is easier when reading complete sentences than reading single and isolated words. </a:t>
          </a:r>
        </a:p>
      </dgm:t>
    </dgm:pt>
    <dgm:pt modelId="{74067A1E-4DB5-4D39-A841-D82FC69E8817}" type="parTrans" cxnId="{F564021C-622A-43B5-80F5-24DB2B0945A2}">
      <dgm:prSet/>
      <dgm:spPr/>
      <dgm:t>
        <a:bodyPr/>
        <a:lstStyle/>
        <a:p>
          <a:endParaRPr lang="en-US"/>
        </a:p>
      </dgm:t>
    </dgm:pt>
    <dgm:pt modelId="{81EB4B82-8A19-4CFF-B3AD-3D8A1CB6FA24}" type="sibTrans" cxnId="{F564021C-622A-43B5-80F5-24DB2B0945A2}">
      <dgm:prSet/>
      <dgm:spPr/>
      <dgm:t>
        <a:bodyPr/>
        <a:lstStyle/>
        <a:p>
          <a:endParaRPr lang="en-US"/>
        </a:p>
      </dgm:t>
    </dgm:pt>
    <dgm:pt modelId="{35A979B2-ED73-4BCF-9168-BD248E5B5C0B}">
      <dgm:prSet/>
      <dgm:spPr/>
      <dgm:t>
        <a:bodyPr/>
        <a:lstStyle/>
        <a:p>
          <a:r>
            <a:rPr lang="en-US"/>
            <a:t>This is because the meaning of the surrounding words provides a context to aid understanding.</a:t>
          </a:r>
        </a:p>
      </dgm:t>
    </dgm:pt>
    <dgm:pt modelId="{52A10D2E-164C-44CC-BEEB-42836E5B4FA1}" type="parTrans" cxnId="{C1A4B9A0-560A-4596-A723-C6F83F162FE3}">
      <dgm:prSet/>
      <dgm:spPr/>
      <dgm:t>
        <a:bodyPr/>
        <a:lstStyle/>
        <a:p>
          <a:endParaRPr lang="en-US"/>
        </a:p>
      </dgm:t>
    </dgm:pt>
    <dgm:pt modelId="{571CD33F-2CC1-49C4-9930-B9F53864B57E}" type="sibTrans" cxnId="{C1A4B9A0-560A-4596-A723-C6F83F162FE3}">
      <dgm:prSet/>
      <dgm:spPr/>
      <dgm:t>
        <a:bodyPr/>
        <a:lstStyle/>
        <a:p>
          <a:endParaRPr lang="en-US"/>
        </a:p>
      </dgm:t>
    </dgm:pt>
    <dgm:pt modelId="{72715C01-92CD-474B-8FBF-50095DF9C404}" type="pres">
      <dgm:prSet presAssocID="{2B74CC0D-D236-4EFC-AA5B-A5821B211813}" presName="linear" presStyleCnt="0">
        <dgm:presLayoutVars>
          <dgm:animLvl val="lvl"/>
          <dgm:resizeHandles val="exact"/>
        </dgm:presLayoutVars>
      </dgm:prSet>
      <dgm:spPr/>
    </dgm:pt>
    <dgm:pt modelId="{50A1B570-EE62-4B78-997D-AF85B1A71F37}" type="pres">
      <dgm:prSet presAssocID="{A05BA648-9075-4883-8841-143D8FB5DEB5}" presName="parentText" presStyleLbl="node1" presStyleIdx="0" presStyleCnt="3">
        <dgm:presLayoutVars>
          <dgm:chMax val="0"/>
          <dgm:bulletEnabled val="1"/>
        </dgm:presLayoutVars>
      </dgm:prSet>
      <dgm:spPr/>
    </dgm:pt>
    <dgm:pt modelId="{F9F1B825-243D-47AC-AFB8-2F8CAE04EB25}" type="pres">
      <dgm:prSet presAssocID="{DFEC2F0F-D42A-46A2-AFA7-0963CBF56D1B}" presName="spacer" presStyleCnt="0"/>
      <dgm:spPr/>
    </dgm:pt>
    <dgm:pt modelId="{AB117410-012E-4D6D-996E-A4EE1091FFEE}" type="pres">
      <dgm:prSet presAssocID="{060DE1C0-6A12-4F4E-898C-04A2ED6CFEDB}" presName="parentText" presStyleLbl="node1" presStyleIdx="1" presStyleCnt="3">
        <dgm:presLayoutVars>
          <dgm:chMax val="0"/>
          <dgm:bulletEnabled val="1"/>
        </dgm:presLayoutVars>
      </dgm:prSet>
      <dgm:spPr/>
    </dgm:pt>
    <dgm:pt modelId="{C7684B0F-D005-4561-847E-62C180F92678}" type="pres">
      <dgm:prSet presAssocID="{81EB4B82-8A19-4CFF-B3AD-3D8A1CB6FA24}" presName="spacer" presStyleCnt="0"/>
      <dgm:spPr/>
    </dgm:pt>
    <dgm:pt modelId="{C1FA083B-5045-479B-9BFA-E0A28B9245AC}" type="pres">
      <dgm:prSet presAssocID="{35A979B2-ED73-4BCF-9168-BD248E5B5C0B}" presName="parentText" presStyleLbl="node1" presStyleIdx="2" presStyleCnt="3">
        <dgm:presLayoutVars>
          <dgm:chMax val="0"/>
          <dgm:bulletEnabled val="1"/>
        </dgm:presLayoutVars>
      </dgm:prSet>
      <dgm:spPr/>
    </dgm:pt>
  </dgm:ptLst>
  <dgm:cxnLst>
    <dgm:cxn modelId="{F564021C-622A-43B5-80F5-24DB2B0945A2}" srcId="{2B74CC0D-D236-4EFC-AA5B-A5821B211813}" destId="{060DE1C0-6A12-4F4E-898C-04A2ED6CFEDB}" srcOrd="1" destOrd="0" parTransId="{74067A1E-4DB5-4D39-A841-D82FC69E8817}" sibTransId="{81EB4B82-8A19-4CFF-B3AD-3D8A1CB6FA24}"/>
    <dgm:cxn modelId="{4C3A0A2C-DC32-44A8-9375-570C48DC2B86}" type="presOf" srcId="{35A979B2-ED73-4BCF-9168-BD248E5B5C0B}" destId="{C1FA083B-5045-479B-9BFA-E0A28B9245AC}" srcOrd="0" destOrd="0" presId="urn:microsoft.com/office/officeart/2005/8/layout/vList2"/>
    <dgm:cxn modelId="{52033C72-A261-457C-AB84-8197408ED797}" type="presOf" srcId="{060DE1C0-6A12-4F4E-898C-04A2ED6CFEDB}" destId="{AB117410-012E-4D6D-996E-A4EE1091FFEE}" srcOrd="0" destOrd="0" presId="urn:microsoft.com/office/officeart/2005/8/layout/vList2"/>
    <dgm:cxn modelId="{D8FCB779-6466-4E48-BBF4-801A50C8CCA0}" srcId="{2B74CC0D-D236-4EFC-AA5B-A5821B211813}" destId="{A05BA648-9075-4883-8841-143D8FB5DEB5}" srcOrd="0" destOrd="0" parTransId="{6BB2465B-1845-4872-BEDD-35431EE8C3D5}" sibTransId="{DFEC2F0F-D42A-46A2-AFA7-0963CBF56D1B}"/>
    <dgm:cxn modelId="{C1A4B9A0-560A-4596-A723-C6F83F162FE3}" srcId="{2B74CC0D-D236-4EFC-AA5B-A5821B211813}" destId="{35A979B2-ED73-4BCF-9168-BD248E5B5C0B}" srcOrd="2" destOrd="0" parTransId="{52A10D2E-164C-44CC-BEEB-42836E5B4FA1}" sibTransId="{571CD33F-2CC1-49C4-9930-B9F53864B57E}"/>
    <dgm:cxn modelId="{46226ABB-DEAB-4622-A728-B87D07B49EFD}" type="presOf" srcId="{2B74CC0D-D236-4EFC-AA5B-A5821B211813}" destId="{72715C01-92CD-474B-8FBF-50095DF9C404}" srcOrd="0" destOrd="0" presId="urn:microsoft.com/office/officeart/2005/8/layout/vList2"/>
    <dgm:cxn modelId="{C865F8F2-3600-4056-9090-CFE7BD067236}" type="presOf" srcId="{A05BA648-9075-4883-8841-143D8FB5DEB5}" destId="{50A1B570-EE62-4B78-997D-AF85B1A71F37}" srcOrd="0" destOrd="0" presId="urn:microsoft.com/office/officeart/2005/8/layout/vList2"/>
    <dgm:cxn modelId="{86142B03-C1AB-4410-8C9C-2080099A3E10}" type="presParOf" srcId="{72715C01-92CD-474B-8FBF-50095DF9C404}" destId="{50A1B570-EE62-4B78-997D-AF85B1A71F37}" srcOrd="0" destOrd="0" presId="urn:microsoft.com/office/officeart/2005/8/layout/vList2"/>
    <dgm:cxn modelId="{078D95B2-070B-4BB6-843E-933BCA284FDE}" type="presParOf" srcId="{72715C01-92CD-474B-8FBF-50095DF9C404}" destId="{F9F1B825-243D-47AC-AFB8-2F8CAE04EB25}" srcOrd="1" destOrd="0" presId="urn:microsoft.com/office/officeart/2005/8/layout/vList2"/>
    <dgm:cxn modelId="{C140C29A-87E6-4245-AAC5-B8D0248806BE}" type="presParOf" srcId="{72715C01-92CD-474B-8FBF-50095DF9C404}" destId="{AB117410-012E-4D6D-996E-A4EE1091FFEE}" srcOrd="2" destOrd="0" presId="urn:microsoft.com/office/officeart/2005/8/layout/vList2"/>
    <dgm:cxn modelId="{69836546-415D-45D2-9899-5D20A4F0B29C}" type="presParOf" srcId="{72715C01-92CD-474B-8FBF-50095DF9C404}" destId="{C7684B0F-D005-4561-847E-62C180F92678}" srcOrd="3" destOrd="0" presId="urn:microsoft.com/office/officeart/2005/8/layout/vList2"/>
    <dgm:cxn modelId="{8CB057D6-2497-4FED-9F05-51ABA2403079}" type="presParOf" srcId="{72715C01-92CD-474B-8FBF-50095DF9C404}" destId="{C1FA083B-5045-479B-9BFA-E0A28B9245A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96D80598-4C35-4165-AEAF-814697D383AE}" type="doc">
      <dgm:prSet loTypeId="urn:microsoft.com/office/officeart/2005/8/layout/vList2" loCatId="list" qsTypeId="urn:microsoft.com/office/officeart/2005/8/quickstyle/simple1#5" qsCatId="simple" csTypeId="urn:microsoft.com/office/officeart/2005/8/colors/colorful2#3" csCatId="colorful"/>
      <dgm:spPr/>
      <dgm:t>
        <a:bodyPr/>
        <a:lstStyle/>
        <a:p>
          <a:endParaRPr lang="en-US"/>
        </a:p>
      </dgm:t>
    </dgm:pt>
    <dgm:pt modelId="{AABEDBEB-1593-41D4-9982-13829B4F5028}">
      <dgm:prSet/>
      <dgm:spPr/>
      <dgm:t>
        <a:bodyPr/>
        <a:lstStyle/>
        <a:p>
          <a:r>
            <a:rPr lang="en-US"/>
            <a:t>Gregory (1970) argued that perception is constructive, meaning it relies on top-down processing. </a:t>
          </a:r>
        </a:p>
      </dgm:t>
    </dgm:pt>
    <dgm:pt modelId="{E2C061CD-9E6F-4F68-9F94-311FBE5C91CF}" type="parTrans" cxnId="{CEFBBCB2-D746-406E-95EC-52AC5B6605DF}">
      <dgm:prSet/>
      <dgm:spPr/>
      <dgm:t>
        <a:bodyPr/>
        <a:lstStyle/>
        <a:p>
          <a:endParaRPr lang="en-US"/>
        </a:p>
      </dgm:t>
    </dgm:pt>
    <dgm:pt modelId="{A9178D2E-57D9-4758-B432-791EF0BF08FF}" type="sibTrans" cxnId="{CEFBBCB2-D746-406E-95EC-52AC5B6605DF}">
      <dgm:prSet/>
      <dgm:spPr/>
      <dgm:t>
        <a:bodyPr/>
        <a:lstStyle/>
        <a:p>
          <a:endParaRPr lang="en-US"/>
        </a:p>
      </dgm:t>
    </dgm:pt>
    <dgm:pt modelId="{2CA39E28-EA54-4361-94BD-7AA0EE6100E3}">
      <dgm:prSet/>
      <dgm:spPr/>
      <dgm:t>
        <a:bodyPr/>
        <a:lstStyle/>
        <a:p>
          <a:r>
            <a:rPr lang="en-US"/>
            <a:t>Stimuli can be ambiguous, so we must interpret it using cognitive information and stored knowledge. This can be called the likelihood principle. </a:t>
          </a:r>
        </a:p>
      </dgm:t>
    </dgm:pt>
    <dgm:pt modelId="{9AE80124-EDD8-42E2-BB67-4C125928F454}" type="parTrans" cxnId="{1F025E78-CA7B-4562-A32D-0B05B77F8FF1}">
      <dgm:prSet/>
      <dgm:spPr/>
      <dgm:t>
        <a:bodyPr/>
        <a:lstStyle/>
        <a:p>
          <a:endParaRPr lang="en-US"/>
        </a:p>
      </dgm:t>
    </dgm:pt>
    <dgm:pt modelId="{6FEE60C0-94AE-4B53-8BCD-44BBFEBEFB77}" type="sibTrans" cxnId="{1F025E78-CA7B-4562-A32D-0B05B77F8FF1}">
      <dgm:prSet/>
      <dgm:spPr/>
      <dgm:t>
        <a:bodyPr/>
        <a:lstStyle/>
        <a:p>
          <a:endParaRPr lang="en-US"/>
        </a:p>
      </dgm:t>
    </dgm:pt>
    <dgm:pt modelId="{23653C47-8F9A-422D-91F4-D5ED3F6E458E}" type="pres">
      <dgm:prSet presAssocID="{96D80598-4C35-4165-AEAF-814697D383AE}" presName="linear" presStyleCnt="0">
        <dgm:presLayoutVars>
          <dgm:animLvl val="lvl"/>
          <dgm:resizeHandles val="exact"/>
        </dgm:presLayoutVars>
      </dgm:prSet>
      <dgm:spPr/>
    </dgm:pt>
    <dgm:pt modelId="{C11D442C-7E29-4104-B3B4-A389F05F145C}" type="pres">
      <dgm:prSet presAssocID="{AABEDBEB-1593-41D4-9982-13829B4F5028}" presName="parentText" presStyleLbl="node1" presStyleIdx="0" presStyleCnt="2">
        <dgm:presLayoutVars>
          <dgm:chMax val="0"/>
          <dgm:bulletEnabled val="1"/>
        </dgm:presLayoutVars>
      </dgm:prSet>
      <dgm:spPr/>
    </dgm:pt>
    <dgm:pt modelId="{A24FEC6B-3F7E-4C73-B32E-5CAE04DD6190}" type="pres">
      <dgm:prSet presAssocID="{A9178D2E-57D9-4758-B432-791EF0BF08FF}" presName="spacer" presStyleCnt="0"/>
      <dgm:spPr/>
    </dgm:pt>
    <dgm:pt modelId="{13CD8219-1A7B-4106-AC7B-CEC4DED6B82B}" type="pres">
      <dgm:prSet presAssocID="{2CA39E28-EA54-4361-94BD-7AA0EE6100E3}" presName="parentText" presStyleLbl="node1" presStyleIdx="1" presStyleCnt="2">
        <dgm:presLayoutVars>
          <dgm:chMax val="0"/>
          <dgm:bulletEnabled val="1"/>
        </dgm:presLayoutVars>
      </dgm:prSet>
      <dgm:spPr/>
    </dgm:pt>
  </dgm:ptLst>
  <dgm:cxnLst>
    <dgm:cxn modelId="{79367F37-92CD-4F95-870B-53FD1826B650}" type="presOf" srcId="{96D80598-4C35-4165-AEAF-814697D383AE}" destId="{23653C47-8F9A-422D-91F4-D5ED3F6E458E}" srcOrd="0" destOrd="0" presId="urn:microsoft.com/office/officeart/2005/8/layout/vList2"/>
    <dgm:cxn modelId="{1F025E78-CA7B-4562-A32D-0B05B77F8FF1}" srcId="{96D80598-4C35-4165-AEAF-814697D383AE}" destId="{2CA39E28-EA54-4361-94BD-7AA0EE6100E3}" srcOrd="1" destOrd="0" parTransId="{9AE80124-EDD8-42E2-BB67-4C125928F454}" sibTransId="{6FEE60C0-94AE-4B53-8BCD-44BBFEBEFB77}"/>
    <dgm:cxn modelId="{CEFBBCB2-D746-406E-95EC-52AC5B6605DF}" srcId="{96D80598-4C35-4165-AEAF-814697D383AE}" destId="{AABEDBEB-1593-41D4-9982-13829B4F5028}" srcOrd="0" destOrd="0" parTransId="{E2C061CD-9E6F-4F68-9F94-311FBE5C91CF}" sibTransId="{A9178D2E-57D9-4758-B432-791EF0BF08FF}"/>
    <dgm:cxn modelId="{B5F833D1-F4EA-4372-ADF1-C4534666F9AE}" type="presOf" srcId="{2CA39E28-EA54-4361-94BD-7AA0EE6100E3}" destId="{13CD8219-1A7B-4106-AC7B-CEC4DED6B82B}" srcOrd="0" destOrd="0" presId="urn:microsoft.com/office/officeart/2005/8/layout/vList2"/>
    <dgm:cxn modelId="{96FF5AED-0004-424D-81A6-C617418E976D}" type="presOf" srcId="{AABEDBEB-1593-41D4-9982-13829B4F5028}" destId="{C11D442C-7E29-4104-B3B4-A389F05F145C}" srcOrd="0" destOrd="0" presId="urn:microsoft.com/office/officeart/2005/8/layout/vList2"/>
    <dgm:cxn modelId="{FE8017AD-418D-4D86-A1BD-6086C103F8B5}" type="presParOf" srcId="{23653C47-8F9A-422D-91F4-D5ED3F6E458E}" destId="{C11D442C-7E29-4104-B3B4-A389F05F145C}" srcOrd="0" destOrd="0" presId="urn:microsoft.com/office/officeart/2005/8/layout/vList2"/>
    <dgm:cxn modelId="{CD9F79FD-A472-4DDD-88E2-92C8316ED301}" type="presParOf" srcId="{23653C47-8F9A-422D-91F4-D5ED3F6E458E}" destId="{A24FEC6B-3F7E-4C73-B32E-5CAE04DD6190}" srcOrd="1" destOrd="0" presId="urn:microsoft.com/office/officeart/2005/8/layout/vList2"/>
    <dgm:cxn modelId="{FC0D208E-A74F-4FFE-8E0A-2F5BE551B712}" type="presParOf" srcId="{23653C47-8F9A-422D-91F4-D5ED3F6E458E}" destId="{13CD8219-1A7B-4106-AC7B-CEC4DED6B82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60B98600-4300-4667-BD6F-5A6F97096C9B}" type="doc">
      <dgm:prSet loTypeId="urn:microsoft.com/office/officeart/2005/8/layout/vList2" loCatId="list" qsTypeId="urn:microsoft.com/office/officeart/2005/8/quickstyle/simple1#13" qsCatId="simple" csTypeId="urn:microsoft.com/office/officeart/2005/8/colors/colorful2#10" csCatId="colorful"/>
      <dgm:spPr/>
      <dgm:t>
        <a:bodyPr/>
        <a:lstStyle/>
        <a:p>
          <a:endParaRPr lang="en-US"/>
        </a:p>
      </dgm:t>
    </dgm:pt>
    <dgm:pt modelId="{1A50F14A-0114-4E50-B0DF-7B36AE82054F}">
      <dgm:prSet/>
      <dgm:spPr/>
      <dgm:t>
        <a:bodyPr/>
        <a:lstStyle/>
        <a:p>
          <a:r>
            <a:rPr lang="en-US"/>
            <a:t>A lot of information reaches the eye but gets lost before the brain sees it (get it?).</a:t>
          </a:r>
        </a:p>
      </dgm:t>
    </dgm:pt>
    <dgm:pt modelId="{C336E6CE-92FD-486F-AE46-8D4AE140C105}" type="parTrans" cxnId="{320CD2C7-3E54-49EB-ABBC-D2B417225D71}">
      <dgm:prSet/>
      <dgm:spPr/>
      <dgm:t>
        <a:bodyPr/>
        <a:lstStyle/>
        <a:p>
          <a:endParaRPr lang="en-US"/>
        </a:p>
      </dgm:t>
    </dgm:pt>
    <dgm:pt modelId="{5EE0F125-A5D6-4049-B924-F73455DFDB2C}" type="sibTrans" cxnId="{320CD2C7-3E54-49EB-ABBC-D2B417225D71}">
      <dgm:prSet/>
      <dgm:spPr/>
      <dgm:t>
        <a:bodyPr/>
        <a:lstStyle/>
        <a:p>
          <a:endParaRPr lang="en-US"/>
        </a:p>
      </dgm:t>
    </dgm:pt>
    <dgm:pt modelId="{F0F3B2EF-8A7D-4E15-B5AD-13010A1A5DBF}">
      <dgm:prSet/>
      <dgm:spPr/>
      <dgm:t>
        <a:bodyPr/>
        <a:lstStyle/>
        <a:p>
          <a:r>
            <a:rPr lang="en-US"/>
            <a:t>So we must construct our perception of reality based on experience. </a:t>
          </a:r>
        </a:p>
      </dgm:t>
    </dgm:pt>
    <dgm:pt modelId="{201A3FCA-D0C6-442D-A65C-0752AAA16DD4}" type="parTrans" cxnId="{63B1A565-591C-4AF4-A96B-1281D0364379}">
      <dgm:prSet/>
      <dgm:spPr/>
      <dgm:t>
        <a:bodyPr/>
        <a:lstStyle/>
        <a:p>
          <a:endParaRPr lang="en-US"/>
        </a:p>
      </dgm:t>
    </dgm:pt>
    <dgm:pt modelId="{336A0E12-9986-45A6-9E39-4A97784E61AB}" type="sibTrans" cxnId="{63B1A565-591C-4AF4-A96B-1281D0364379}">
      <dgm:prSet/>
      <dgm:spPr/>
      <dgm:t>
        <a:bodyPr/>
        <a:lstStyle/>
        <a:p>
          <a:endParaRPr lang="en-US"/>
        </a:p>
      </dgm:t>
    </dgm:pt>
    <dgm:pt modelId="{22431DCA-A436-4C92-B7BB-42B94E3FF600}">
      <dgm:prSet/>
      <dgm:spPr/>
      <dgm:t>
        <a:bodyPr/>
        <a:lstStyle/>
        <a:p>
          <a:r>
            <a:rPr lang="en-US"/>
            <a:t>Sensory receptors receive information, combined with stored information to create a perception. </a:t>
          </a:r>
        </a:p>
      </dgm:t>
    </dgm:pt>
    <dgm:pt modelId="{0840ED6B-3BA0-41E1-9942-0203259B058E}" type="parTrans" cxnId="{A4BBCA36-4E55-48FE-976A-4547DA2C7EA6}">
      <dgm:prSet/>
      <dgm:spPr/>
      <dgm:t>
        <a:bodyPr/>
        <a:lstStyle/>
        <a:p>
          <a:endParaRPr lang="en-US"/>
        </a:p>
      </dgm:t>
    </dgm:pt>
    <dgm:pt modelId="{A0EAE979-D03E-46C0-B12C-BF098F7CD1C7}" type="sibTrans" cxnId="{A4BBCA36-4E55-48FE-976A-4547DA2C7EA6}">
      <dgm:prSet/>
      <dgm:spPr/>
      <dgm:t>
        <a:bodyPr/>
        <a:lstStyle/>
        <a:p>
          <a:endParaRPr lang="en-US"/>
        </a:p>
      </dgm:t>
    </dgm:pt>
    <dgm:pt modelId="{9305041A-2558-43AE-A72C-9E4753344EB5}">
      <dgm:prSet/>
      <dgm:spPr/>
      <dgm:t>
        <a:bodyPr/>
        <a:lstStyle/>
        <a:p>
          <a:r>
            <a:rPr lang="en-US"/>
            <a:t>This can be in error when incorrect hypotheses are formed.</a:t>
          </a:r>
        </a:p>
      </dgm:t>
    </dgm:pt>
    <dgm:pt modelId="{422F8FD0-A2EF-42AF-BE7B-620FCA6B122A}" type="parTrans" cxnId="{CAB1615D-CDFD-4F93-A949-FCCD10048A17}">
      <dgm:prSet/>
      <dgm:spPr/>
      <dgm:t>
        <a:bodyPr/>
        <a:lstStyle/>
        <a:p>
          <a:endParaRPr lang="en-US"/>
        </a:p>
      </dgm:t>
    </dgm:pt>
    <dgm:pt modelId="{DD3F2004-67B6-454B-B171-BD83A2AC16C2}" type="sibTrans" cxnId="{CAB1615D-CDFD-4F93-A949-FCCD10048A17}">
      <dgm:prSet/>
      <dgm:spPr/>
      <dgm:t>
        <a:bodyPr/>
        <a:lstStyle/>
        <a:p>
          <a:endParaRPr lang="en-US"/>
        </a:p>
      </dgm:t>
    </dgm:pt>
    <dgm:pt modelId="{4374BA71-B0BE-426B-8EA8-941062F7620C}" type="pres">
      <dgm:prSet presAssocID="{60B98600-4300-4667-BD6F-5A6F97096C9B}" presName="linear" presStyleCnt="0">
        <dgm:presLayoutVars>
          <dgm:animLvl val="lvl"/>
          <dgm:resizeHandles val="exact"/>
        </dgm:presLayoutVars>
      </dgm:prSet>
      <dgm:spPr/>
    </dgm:pt>
    <dgm:pt modelId="{3E534AAA-2AB7-4877-BC0A-8E707D0D2A67}" type="pres">
      <dgm:prSet presAssocID="{1A50F14A-0114-4E50-B0DF-7B36AE82054F}" presName="parentText" presStyleLbl="node1" presStyleIdx="0" presStyleCnt="4">
        <dgm:presLayoutVars>
          <dgm:chMax val="0"/>
          <dgm:bulletEnabled val="1"/>
        </dgm:presLayoutVars>
      </dgm:prSet>
      <dgm:spPr/>
    </dgm:pt>
    <dgm:pt modelId="{A593CBFA-FE9A-4E41-8CC0-FD9CB44FA2C0}" type="pres">
      <dgm:prSet presAssocID="{5EE0F125-A5D6-4049-B924-F73455DFDB2C}" presName="spacer" presStyleCnt="0"/>
      <dgm:spPr/>
    </dgm:pt>
    <dgm:pt modelId="{980E9DE6-66BE-4202-83AD-879F7C1CC5EB}" type="pres">
      <dgm:prSet presAssocID="{F0F3B2EF-8A7D-4E15-B5AD-13010A1A5DBF}" presName="parentText" presStyleLbl="node1" presStyleIdx="1" presStyleCnt="4">
        <dgm:presLayoutVars>
          <dgm:chMax val="0"/>
          <dgm:bulletEnabled val="1"/>
        </dgm:presLayoutVars>
      </dgm:prSet>
      <dgm:spPr/>
    </dgm:pt>
    <dgm:pt modelId="{273B661D-B66F-4203-8A39-43CA68F9AB61}" type="pres">
      <dgm:prSet presAssocID="{336A0E12-9986-45A6-9E39-4A97784E61AB}" presName="spacer" presStyleCnt="0"/>
      <dgm:spPr/>
    </dgm:pt>
    <dgm:pt modelId="{E1C33F37-439C-4DEC-A11C-893169884415}" type="pres">
      <dgm:prSet presAssocID="{22431DCA-A436-4C92-B7BB-42B94E3FF600}" presName="parentText" presStyleLbl="node1" presStyleIdx="2" presStyleCnt="4">
        <dgm:presLayoutVars>
          <dgm:chMax val="0"/>
          <dgm:bulletEnabled val="1"/>
        </dgm:presLayoutVars>
      </dgm:prSet>
      <dgm:spPr/>
    </dgm:pt>
    <dgm:pt modelId="{58C396BE-0978-4CDF-9ABE-D74D583E301F}" type="pres">
      <dgm:prSet presAssocID="{A0EAE979-D03E-46C0-B12C-BF098F7CD1C7}" presName="spacer" presStyleCnt="0"/>
      <dgm:spPr/>
    </dgm:pt>
    <dgm:pt modelId="{9E50952A-2B01-4EBC-B818-E033903A4B4B}" type="pres">
      <dgm:prSet presAssocID="{9305041A-2558-43AE-A72C-9E4753344EB5}" presName="parentText" presStyleLbl="node1" presStyleIdx="3" presStyleCnt="4">
        <dgm:presLayoutVars>
          <dgm:chMax val="0"/>
          <dgm:bulletEnabled val="1"/>
        </dgm:presLayoutVars>
      </dgm:prSet>
      <dgm:spPr/>
    </dgm:pt>
  </dgm:ptLst>
  <dgm:cxnLst>
    <dgm:cxn modelId="{FFBEFC16-AD14-4F12-8BA9-0199B5146C7A}" type="presOf" srcId="{9305041A-2558-43AE-A72C-9E4753344EB5}" destId="{9E50952A-2B01-4EBC-B818-E033903A4B4B}" srcOrd="0" destOrd="0" presId="urn:microsoft.com/office/officeart/2005/8/layout/vList2"/>
    <dgm:cxn modelId="{3BABBF30-55A0-4B09-848F-718E35FB6E0A}" type="presOf" srcId="{60B98600-4300-4667-BD6F-5A6F97096C9B}" destId="{4374BA71-B0BE-426B-8EA8-941062F7620C}" srcOrd="0" destOrd="0" presId="urn:microsoft.com/office/officeart/2005/8/layout/vList2"/>
    <dgm:cxn modelId="{A4BBCA36-4E55-48FE-976A-4547DA2C7EA6}" srcId="{60B98600-4300-4667-BD6F-5A6F97096C9B}" destId="{22431DCA-A436-4C92-B7BB-42B94E3FF600}" srcOrd="2" destOrd="0" parTransId="{0840ED6B-3BA0-41E1-9942-0203259B058E}" sibTransId="{A0EAE979-D03E-46C0-B12C-BF098F7CD1C7}"/>
    <dgm:cxn modelId="{CAB1615D-CDFD-4F93-A949-FCCD10048A17}" srcId="{60B98600-4300-4667-BD6F-5A6F97096C9B}" destId="{9305041A-2558-43AE-A72C-9E4753344EB5}" srcOrd="3" destOrd="0" parTransId="{422F8FD0-A2EF-42AF-BE7B-620FCA6B122A}" sibTransId="{DD3F2004-67B6-454B-B171-BD83A2AC16C2}"/>
    <dgm:cxn modelId="{63B1A565-591C-4AF4-A96B-1281D0364379}" srcId="{60B98600-4300-4667-BD6F-5A6F97096C9B}" destId="{F0F3B2EF-8A7D-4E15-B5AD-13010A1A5DBF}" srcOrd="1" destOrd="0" parTransId="{201A3FCA-D0C6-442D-A65C-0752AAA16DD4}" sibTransId="{336A0E12-9986-45A6-9E39-4A97784E61AB}"/>
    <dgm:cxn modelId="{320CD2C7-3E54-49EB-ABBC-D2B417225D71}" srcId="{60B98600-4300-4667-BD6F-5A6F97096C9B}" destId="{1A50F14A-0114-4E50-B0DF-7B36AE82054F}" srcOrd="0" destOrd="0" parTransId="{C336E6CE-92FD-486F-AE46-8D4AE140C105}" sibTransId="{5EE0F125-A5D6-4049-B924-F73455DFDB2C}"/>
    <dgm:cxn modelId="{857BE1CB-8E55-4237-B33B-DE690370277E}" type="presOf" srcId="{F0F3B2EF-8A7D-4E15-B5AD-13010A1A5DBF}" destId="{980E9DE6-66BE-4202-83AD-879F7C1CC5EB}" srcOrd="0" destOrd="0" presId="urn:microsoft.com/office/officeart/2005/8/layout/vList2"/>
    <dgm:cxn modelId="{DB65EEE0-51DB-4FD7-847F-FC80E5413D1F}" type="presOf" srcId="{1A50F14A-0114-4E50-B0DF-7B36AE82054F}" destId="{3E534AAA-2AB7-4877-BC0A-8E707D0D2A67}" srcOrd="0" destOrd="0" presId="urn:microsoft.com/office/officeart/2005/8/layout/vList2"/>
    <dgm:cxn modelId="{9D37FCFD-E98B-40A9-9AB4-FB2C01D15183}" type="presOf" srcId="{22431DCA-A436-4C92-B7BB-42B94E3FF600}" destId="{E1C33F37-439C-4DEC-A11C-893169884415}" srcOrd="0" destOrd="0" presId="urn:microsoft.com/office/officeart/2005/8/layout/vList2"/>
    <dgm:cxn modelId="{F6CD4BD4-836A-48A5-A895-4536DECF8A31}" type="presParOf" srcId="{4374BA71-B0BE-426B-8EA8-941062F7620C}" destId="{3E534AAA-2AB7-4877-BC0A-8E707D0D2A67}" srcOrd="0" destOrd="0" presId="urn:microsoft.com/office/officeart/2005/8/layout/vList2"/>
    <dgm:cxn modelId="{B77D896D-E241-4590-B8E1-55DFCA3D92D0}" type="presParOf" srcId="{4374BA71-B0BE-426B-8EA8-941062F7620C}" destId="{A593CBFA-FE9A-4E41-8CC0-FD9CB44FA2C0}" srcOrd="1" destOrd="0" presId="urn:microsoft.com/office/officeart/2005/8/layout/vList2"/>
    <dgm:cxn modelId="{5675CC73-FBDF-4BAA-ABB5-F0A9980895B3}" type="presParOf" srcId="{4374BA71-B0BE-426B-8EA8-941062F7620C}" destId="{980E9DE6-66BE-4202-83AD-879F7C1CC5EB}" srcOrd="2" destOrd="0" presId="urn:microsoft.com/office/officeart/2005/8/layout/vList2"/>
    <dgm:cxn modelId="{DDB99917-F10A-4534-BF30-0538FB11C61F}" type="presParOf" srcId="{4374BA71-B0BE-426B-8EA8-941062F7620C}" destId="{273B661D-B66F-4203-8A39-43CA68F9AB61}" srcOrd="3" destOrd="0" presId="urn:microsoft.com/office/officeart/2005/8/layout/vList2"/>
    <dgm:cxn modelId="{733BA47C-0363-49E2-95DC-C5C845F19E5B}" type="presParOf" srcId="{4374BA71-B0BE-426B-8EA8-941062F7620C}" destId="{E1C33F37-439C-4DEC-A11C-893169884415}" srcOrd="4" destOrd="0" presId="urn:microsoft.com/office/officeart/2005/8/layout/vList2"/>
    <dgm:cxn modelId="{238D0724-777B-4241-AA2E-2869EBB59288}" type="presParOf" srcId="{4374BA71-B0BE-426B-8EA8-941062F7620C}" destId="{58C396BE-0978-4CDF-9ABE-D74D583E301F}" srcOrd="5" destOrd="0" presId="urn:microsoft.com/office/officeart/2005/8/layout/vList2"/>
    <dgm:cxn modelId="{169424C1-DD16-4586-BA16-FC1D2B14A99C}" type="presParOf" srcId="{4374BA71-B0BE-426B-8EA8-941062F7620C}" destId="{9E50952A-2B01-4EBC-B818-E033903A4B4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847D056A-12E1-48A5-AD32-181FB2AE6B5C}" type="doc">
      <dgm:prSet loTypeId="urn:microsoft.com/office/officeart/2005/8/layout/vList2" loCatId="list" qsTypeId="urn:microsoft.com/office/officeart/2005/8/quickstyle/simple1#6" qsCatId="simple" csTypeId="urn:microsoft.com/office/officeart/2005/8/colors/colorful2#4" csCatId="colorful"/>
      <dgm:spPr/>
      <dgm:t>
        <a:bodyPr/>
        <a:lstStyle/>
        <a:p>
          <a:endParaRPr lang="en-US"/>
        </a:p>
      </dgm:t>
    </dgm:pt>
    <dgm:pt modelId="{D7C84110-DAC9-4C86-B0DF-7176730B9B46}">
      <dgm:prSet/>
      <dgm:spPr/>
      <dgm:t>
        <a:bodyPr/>
        <a:lstStyle/>
        <a:p>
          <a:r>
            <a:rPr lang="en-US"/>
            <a:t>Gibson (1966) suggested that perception involves innate mechanisms forged by evolution.</a:t>
          </a:r>
        </a:p>
      </dgm:t>
    </dgm:pt>
    <dgm:pt modelId="{27FF05E9-CD1E-4914-BC90-FA0DA36807FF}" type="parTrans" cxnId="{2DABED44-2B9D-469C-97A5-1C9959C6804E}">
      <dgm:prSet/>
      <dgm:spPr/>
      <dgm:t>
        <a:bodyPr/>
        <a:lstStyle/>
        <a:p>
          <a:endParaRPr lang="en-US"/>
        </a:p>
      </dgm:t>
    </dgm:pt>
    <dgm:pt modelId="{3AAE3CFA-1DBC-4B05-97A6-8D740638AD4E}" type="sibTrans" cxnId="{2DABED44-2B9D-469C-97A5-1C9959C6804E}">
      <dgm:prSet/>
      <dgm:spPr/>
      <dgm:t>
        <a:bodyPr/>
        <a:lstStyle/>
        <a:p>
          <a:endParaRPr lang="en-US"/>
        </a:p>
      </dgm:t>
    </dgm:pt>
    <dgm:pt modelId="{E8F767AC-AB45-47F8-93E0-EE80F2BFF8CD}">
      <dgm:prSet/>
      <dgm:spPr/>
      <dgm:t>
        <a:bodyPr/>
        <a:lstStyle/>
        <a:p>
          <a:r>
            <a:rPr lang="en-US"/>
            <a:t>Therefore, no learning is required. </a:t>
          </a:r>
        </a:p>
      </dgm:t>
    </dgm:pt>
    <dgm:pt modelId="{7EECCD88-F58D-4AF5-8DEB-D1CA401FE8F5}" type="parTrans" cxnId="{12B7FBC9-A2F6-4CA9-BC1E-70AF84A3D229}">
      <dgm:prSet/>
      <dgm:spPr/>
      <dgm:t>
        <a:bodyPr/>
        <a:lstStyle/>
        <a:p>
          <a:endParaRPr lang="en-US"/>
        </a:p>
      </dgm:t>
    </dgm:pt>
    <dgm:pt modelId="{F56A9E9F-48F6-4E8B-BCFA-D2C2761509CD}" type="sibTrans" cxnId="{12B7FBC9-A2F6-4CA9-BC1E-70AF84A3D229}">
      <dgm:prSet/>
      <dgm:spPr/>
      <dgm:t>
        <a:bodyPr/>
        <a:lstStyle/>
        <a:p>
          <a:endParaRPr lang="en-US"/>
        </a:p>
      </dgm:t>
    </dgm:pt>
    <dgm:pt modelId="{9986D29A-9165-487C-AA61-4DE13EB8BFC4}">
      <dgm:prSet/>
      <dgm:spPr/>
      <dgm:t>
        <a:bodyPr/>
        <a:lstStyle/>
        <a:p>
          <a:r>
            <a:rPr lang="en-US"/>
            <a:t>Perception is then necessary for survival. </a:t>
          </a:r>
        </a:p>
      </dgm:t>
    </dgm:pt>
    <dgm:pt modelId="{268B5032-1523-4C93-9D73-CD7CD1656847}" type="parTrans" cxnId="{9EF022BB-3B0E-405F-B069-1D4D9AA0AA85}">
      <dgm:prSet/>
      <dgm:spPr/>
      <dgm:t>
        <a:bodyPr/>
        <a:lstStyle/>
        <a:p>
          <a:endParaRPr lang="en-US"/>
        </a:p>
      </dgm:t>
    </dgm:pt>
    <dgm:pt modelId="{ABE75E08-4534-4A5F-8F6C-F24B434E5A26}" type="sibTrans" cxnId="{9EF022BB-3B0E-405F-B069-1D4D9AA0AA85}">
      <dgm:prSet/>
      <dgm:spPr/>
      <dgm:t>
        <a:bodyPr/>
        <a:lstStyle/>
        <a:p>
          <a:endParaRPr lang="en-US"/>
        </a:p>
      </dgm:t>
    </dgm:pt>
    <dgm:pt modelId="{6E18908D-825E-489F-A4E6-723D9B1863BB}">
      <dgm:prSet/>
      <dgm:spPr/>
      <dgm:t>
        <a:bodyPr/>
        <a:lstStyle/>
        <a:p>
          <a:r>
            <a:rPr lang="en-US"/>
            <a:t>Perception is direct and not subject to hypothesis testing. </a:t>
          </a:r>
        </a:p>
      </dgm:t>
    </dgm:pt>
    <dgm:pt modelId="{40C254E4-270D-42D4-969F-84CED0CF54A5}" type="parTrans" cxnId="{B910C721-1811-4623-A74A-7E83D54ADCBC}">
      <dgm:prSet/>
      <dgm:spPr/>
      <dgm:t>
        <a:bodyPr/>
        <a:lstStyle/>
        <a:p>
          <a:endParaRPr lang="en-US"/>
        </a:p>
      </dgm:t>
    </dgm:pt>
    <dgm:pt modelId="{15AA4E9F-2143-48A0-9C6B-B1F073E806CC}" type="sibTrans" cxnId="{B910C721-1811-4623-A74A-7E83D54ADCBC}">
      <dgm:prSet/>
      <dgm:spPr/>
      <dgm:t>
        <a:bodyPr/>
        <a:lstStyle/>
        <a:p>
          <a:endParaRPr lang="en-US"/>
        </a:p>
      </dgm:t>
    </dgm:pt>
    <dgm:pt modelId="{C209F7FC-0383-4AF8-9683-CE2B62CF8D2D}" type="pres">
      <dgm:prSet presAssocID="{847D056A-12E1-48A5-AD32-181FB2AE6B5C}" presName="linear" presStyleCnt="0">
        <dgm:presLayoutVars>
          <dgm:animLvl val="lvl"/>
          <dgm:resizeHandles val="exact"/>
        </dgm:presLayoutVars>
      </dgm:prSet>
      <dgm:spPr/>
    </dgm:pt>
    <dgm:pt modelId="{57687054-4A2D-47FE-9DAA-212D74E494F3}" type="pres">
      <dgm:prSet presAssocID="{D7C84110-DAC9-4C86-B0DF-7176730B9B46}" presName="parentText" presStyleLbl="node1" presStyleIdx="0" presStyleCnt="4">
        <dgm:presLayoutVars>
          <dgm:chMax val="0"/>
          <dgm:bulletEnabled val="1"/>
        </dgm:presLayoutVars>
      </dgm:prSet>
      <dgm:spPr/>
    </dgm:pt>
    <dgm:pt modelId="{4FDE7649-F115-402B-8004-AF9DB500A316}" type="pres">
      <dgm:prSet presAssocID="{3AAE3CFA-1DBC-4B05-97A6-8D740638AD4E}" presName="spacer" presStyleCnt="0"/>
      <dgm:spPr/>
    </dgm:pt>
    <dgm:pt modelId="{F634BD59-9C1D-4954-AE89-391A63E85546}" type="pres">
      <dgm:prSet presAssocID="{E8F767AC-AB45-47F8-93E0-EE80F2BFF8CD}" presName="parentText" presStyleLbl="node1" presStyleIdx="1" presStyleCnt="4">
        <dgm:presLayoutVars>
          <dgm:chMax val="0"/>
          <dgm:bulletEnabled val="1"/>
        </dgm:presLayoutVars>
      </dgm:prSet>
      <dgm:spPr/>
    </dgm:pt>
    <dgm:pt modelId="{284D2111-30AC-4CEB-917A-1E03201CA93C}" type="pres">
      <dgm:prSet presAssocID="{F56A9E9F-48F6-4E8B-BCFA-D2C2761509CD}" presName="spacer" presStyleCnt="0"/>
      <dgm:spPr/>
    </dgm:pt>
    <dgm:pt modelId="{429FFD25-6EEF-4A0F-A54F-DD87143F6AC0}" type="pres">
      <dgm:prSet presAssocID="{9986D29A-9165-487C-AA61-4DE13EB8BFC4}" presName="parentText" presStyleLbl="node1" presStyleIdx="2" presStyleCnt="4">
        <dgm:presLayoutVars>
          <dgm:chMax val="0"/>
          <dgm:bulletEnabled val="1"/>
        </dgm:presLayoutVars>
      </dgm:prSet>
      <dgm:spPr/>
    </dgm:pt>
    <dgm:pt modelId="{3DD1B84B-2BF1-4A78-B9E8-EF8BA8EE6F46}" type="pres">
      <dgm:prSet presAssocID="{ABE75E08-4534-4A5F-8F6C-F24B434E5A26}" presName="spacer" presStyleCnt="0"/>
      <dgm:spPr/>
    </dgm:pt>
    <dgm:pt modelId="{6D4C0585-9E1D-466E-9931-A6B2E37D95BE}" type="pres">
      <dgm:prSet presAssocID="{6E18908D-825E-489F-A4E6-723D9B1863BB}" presName="parentText" presStyleLbl="node1" presStyleIdx="3" presStyleCnt="4">
        <dgm:presLayoutVars>
          <dgm:chMax val="0"/>
          <dgm:bulletEnabled val="1"/>
        </dgm:presLayoutVars>
      </dgm:prSet>
      <dgm:spPr/>
    </dgm:pt>
  </dgm:ptLst>
  <dgm:cxnLst>
    <dgm:cxn modelId="{B910C721-1811-4623-A74A-7E83D54ADCBC}" srcId="{847D056A-12E1-48A5-AD32-181FB2AE6B5C}" destId="{6E18908D-825E-489F-A4E6-723D9B1863BB}" srcOrd="3" destOrd="0" parTransId="{40C254E4-270D-42D4-969F-84CED0CF54A5}" sibTransId="{15AA4E9F-2143-48A0-9C6B-B1F073E806CC}"/>
    <dgm:cxn modelId="{4544B431-3FDA-40F4-B552-371F5D168DD2}" type="presOf" srcId="{6E18908D-825E-489F-A4E6-723D9B1863BB}" destId="{6D4C0585-9E1D-466E-9931-A6B2E37D95BE}" srcOrd="0" destOrd="0" presId="urn:microsoft.com/office/officeart/2005/8/layout/vList2"/>
    <dgm:cxn modelId="{2DABED44-2B9D-469C-97A5-1C9959C6804E}" srcId="{847D056A-12E1-48A5-AD32-181FB2AE6B5C}" destId="{D7C84110-DAC9-4C86-B0DF-7176730B9B46}" srcOrd="0" destOrd="0" parTransId="{27FF05E9-CD1E-4914-BC90-FA0DA36807FF}" sibTransId="{3AAE3CFA-1DBC-4B05-97A6-8D740638AD4E}"/>
    <dgm:cxn modelId="{B93F2F75-28F3-4D4A-94DD-157719FC18CC}" type="presOf" srcId="{9986D29A-9165-487C-AA61-4DE13EB8BFC4}" destId="{429FFD25-6EEF-4A0F-A54F-DD87143F6AC0}" srcOrd="0" destOrd="0" presId="urn:microsoft.com/office/officeart/2005/8/layout/vList2"/>
    <dgm:cxn modelId="{9EF022BB-3B0E-405F-B069-1D4D9AA0AA85}" srcId="{847D056A-12E1-48A5-AD32-181FB2AE6B5C}" destId="{9986D29A-9165-487C-AA61-4DE13EB8BFC4}" srcOrd="2" destOrd="0" parTransId="{268B5032-1523-4C93-9D73-CD7CD1656847}" sibTransId="{ABE75E08-4534-4A5F-8F6C-F24B434E5A26}"/>
    <dgm:cxn modelId="{12B7FBC9-A2F6-4CA9-BC1E-70AF84A3D229}" srcId="{847D056A-12E1-48A5-AD32-181FB2AE6B5C}" destId="{E8F767AC-AB45-47F8-93E0-EE80F2BFF8CD}" srcOrd="1" destOrd="0" parTransId="{7EECCD88-F58D-4AF5-8DEB-D1CA401FE8F5}" sibTransId="{F56A9E9F-48F6-4E8B-BCFA-D2C2761509CD}"/>
    <dgm:cxn modelId="{D0379EDA-B85C-428E-A233-EC0F23F07279}" type="presOf" srcId="{E8F767AC-AB45-47F8-93E0-EE80F2BFF8CD}" destId="{F634BD59-9C1D-4954-AE89-391A63E85546}" srcOrd="0" destOrd="0" presId="urn:microsoft.com/office/officeart/2005/8/layout/vList2"/>
    <dgm:cxn modelId="{57BAB9FF-027E-424F-9C8D-40E10C83BC2A}" type="presOf" srcId="{847D056A-12E1-48A5-AD32-181FB2AE6B5C}" destId="{C209F7FC-0383-4AF8-9683-CE2B62CF8D2D}" srcOrd="0" destOrd="0" presId="urn:microsoft.com/office/officeart/2005/8/layout/vList2"/>
    <dgm:cxn modelId="{EF90CDFF-FBA4-4894-B102-75E00FD3FD54}" type="presOf" srcId="{D7C84110-DAC9-4C86-B0DF-7176730B9B46}" destId="{57687054-4A2D-47FE-9DAA-212D74E494F3}" srcOrd="0" destOrd="0" presId="urn:microsoft.com/office/officeart/2005/8/layout/vList2"/>
    <dgm:cxn modelId="{5BA790D6-3FA0-47A0-B79B-37E6C63E722B}" type="presParOf" srcId="{C209F7FC-0383-4AF8-9683-CE2B62CF8D2D}" destId="{57687054-4A2D-47FE-9DAA-212D74E494F3}" srcOrd="0" destOrd="0" presId="urn:microsoft.com/office/officeart/2005/8/layout/vList2"/>
    <dgm:cxn modelId="{2083CC3A-A75F-42A6-A867-BCCCF59F4671}" type="presParOf" srcId="{C209F7FC-0383-4AF8-9683-CE2B62CF8D2D}" destId="{4FDE7649-F115-402B-8004-AF9DB500A316}" srcOrd="1" destOrd="0" presId="urn:microsoft.com/office/officeart/2005/8/layout/vList2"/>
    <dgm:cxn modelId="{D0BD8844-F90E-4EA9-9748-5B551A868AC9}" type="presParOf" srcId="{C209F7FC-0383-4AF8-9683-CE2B62CF8D2D}" destId="{F634BD59-9C1D-4954-AE89-391A63E85546}" srcOrd="2" destOrd="0" presId="urn:microsoft.com/office/officeart/2005/8/layout/vList2"/>
    <dgm:cxn modelId="{DF884AB7-396B-42DA-9973-5410338DEFA9}" type="presParOf" srcId="{C209F7FC-0383-4AF8-9683-CE2B62CF8D2D}" destId="{284D2111-30AC-4CEB-917A-1E03201CA93C}" srcOrd="3" destOrd="0" presId="urn:microsoft.com/office/officeart/2005/8/layout/vList2"/>
    <dgm:cxn modelId="{B8804BC1-DCDA-445B-9760-936E0993F990}" type="presParOf" srcId="{C209F7FC-0383-4AF8-9683-CE2B62CF8D2D}" destId="{429FFD25-6EEF-4A0F-A54F-DD87143F6AC0}" srcOrd="4" destOrd="0" presId="urn:microsoft.com/office/officeart/2005/8/layout/vList2"/>
    <dgm:cxn modelId="{457EC5AC-B063-4146-BE96-3F5C9478A775}" type="presParOf" srcId="{C209F7FC-0383-4AF8-9683-CE2B62CF8D2D}" destId="{3DD1B84B-2BF1-4A78-B9E8-EF8BA8EE6F46}" srcOrd="5" destOrd="0" presId="urn:microsoft.com/office/officeart/2005/8/layout/vList2"/>
    <dgm:cxn modelId="{A7C5A610-EA67-4828-B38B-4FB9850793CD}" type="presParOf" srcId="{C209F7FC-0383-4AF8-9683-CE2B62CF8D2D}" destId="{6D4C0585-9E1D-466E-9931-A6B2E37D95B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864968DD-E53D-479D-9AD4-E0C5FD90DBC4}" type="doc">
      <dgm:prSet loTypeId="urn:microsoft.com/office/officeart/2005/8/layout/vList2" loCatId="list" qsTypeId="urn:microsoft.com/office/officeart/2005/8/quickstyle/simple1#7" qsCatId="simple" csTypeId="urn:microsoft.com/office/officeart/2005/8/colors/colorful2#5" csCatId="colorful"/>
      <dgm:spPr/>
      <dgm:t>
        <a:bodyPr/>
        <a:lstStyle/>
        <a:p>
          <a:endParaRPr lang="en-US"/>
        </a:p>
      </dgm:t>
    </dgm:pt>
    <dgm:pt modelId="{22AB5DE2-C7A4-470C-9F94-09BB7A099935}">
      <dgm:prSet/>
      <dgm:spPr/>
      <dgm:t>
        <a:bodyPr/>
        <a:lstStyle/>
        <a:p>
          <a:r>
            <a:rPr lang="en-US"/>
            <a:t>Light reaches the eye, the optic array. </a:t>
          </a:r>
        </a:p>
      </dgm:t>
    </dgm:pt>
    <dgm:pt modelId="{507B753A-CE85-46FC-9F5F-295668CEBC58}" type="parTrans" cxnId="{BF2D5EFF-05A4-4BC9-83DD-758FEF27B5D6}">
      <dgm:prSet/>
      <dgm:spPr/>
      <dgm:t>
        <a:bodyPr/>
        <a:lstStyle/>
        <a:p>
          <a:endParaRPr lang="en-US"/>
        </a:p>
      </dgm:t>
    </dgm:pt>
    <dgm:pt modelId="{1FB61C93-6232-4E22-8DB2-7E185F05E292}" type="sibTrans" cxnId="{BF2D5EFF-05A4-4BC9-83DD-758FEF27B5D6}">
      <dgm:prSet/>
      <dgm:spPr/>
      <dgm:t>
        <a:bodyPr/>
        <a:lstStyle/>
        <a:p>
          <a:endParaRPr lang="en-US"/>
        </a:p>
      </dgm:t>
    </dgm:pt>
    <dgm:pt modelId="{CD4F5A5B-4ADA-4A17-B75A-6A5985E3AFAF}">
      <dgm:prSet/>
      <dgm:spPr/>
      <dgm:t>
        <a:bodyPr/>
        <a:lstStyle/>
        <a:p>
          <a:r>
            <a:rPr lang="en-US"/>
            <a:t>It provides unambiguous information about objects. Perception then involves picking up the information provided by the optic array.</a:t>
          </a:r>
        </a:p>
      </dgm:t>
    </dgm:pt>
    <dgm:pt modelId="{B4F03428-8A3B-40AE-A019-CB291ED0999A}" type="parTrans" cxnId="{E4B969B8-76C9-4831-B804-DB164C0E95E3}">
      <dgm:prSet/>
      <dgm:spPr/>
      <dgm:t>
        <a:bodyPr/>
        <a:lstStyle/>
        <a:p>
          <a:endParaRPr lang="en-US"/>
        </a:p>
      </dgm:t>
    </dgm:pt>
    <dgm:pt modelId="{D74E1987-25D5-4C90-BF7F-2078E68587FB}" type="sibTrans" cxnId="{E4B969B8-76C9-4831-B804-DB164C0E95E3}">
      <dgm:prSet/>
      <dgm:spPr/>
      <dgm:t>
        <a:bodyPr/>
        <a:lstStyle/>
        <a:p>
          <a:endParaRPr lang="en-US"/>
        </a:p>
      </dgm:t>
    </dgm:pt>
    <dgm:pt modelId="{ED6AE944-C8B5-4314-828B-CAC019D1489B}">
      <dgm:prSet/>
      <dgm:spPr/>
      <dgm:t>
        <a:bodyPr/>
        <a:lstStyle/>
        <a:p>
          <a:r>
            <a:rPr lang="en-US"/>
            <a:t>According to Gibson's theory, we can interpret the ever changing optic array, so our experience is stable. </a:t>
          </a:r>
        </a:p>
      </dgm:t>
    </dgm:pt>
    <dgm:pt modelId="{A6BA1923-7F7A-42CD-9FF0-ED064D9EE2D9}" type="parTrans" cxnId="{E01326E3-8B8C-4B14-AF5A-B66852606B90}">
      <dgm:prSet/>
      <dgm:spPr/>
      <dgm:t>
        <a:bodyPr/>
        <a:lstStyle/>
        <a:p>
          <a:endParaRPr lang="en-US"/>
        </a:p>
      </dgm:t>
    </dgm:pt>
    <dgm:pt modelId="{4AAAA65E-0AD5-4857-82BF-A0BF73F364B1}" type="sibTrans" cxnId="{E01326E3-8B8C-4B14-AF5A-B66852606B90}">
      <dgm:prSet/>
      <dgm:spPr/>
      <dgm:t>
        <a:bodyPr/>
        <a:lstStyle/>
        <a:p>
          <a:endParaRPr lang="en-US"/>
        </a:p>
      </dgm:t>
    </dgm:pt>
    <dgm:pt modelId="{BC9E1EF7-5AAA-4702-8D49-435D3636C5C0}" type="pres">
      <dgm:prSet presAssocID="{864968DD-E53D-479D-9AD4-E0C5FD90DBC4}" presName="linear" presStyleCnt="0">
        <dgm:presLayoutVars>
          <dgm:animLvl val="lvl"/>
          <dgm:resizeHandles val="exact"/>
        </dgm:presLayoutVars>
      </dgm:prSet>
      <dgm:spPr/>
    </dgm:pt>
    <dgm:pt modelId="{F15FCD70-2E65-40C4-BC3F-3F3F16B4EC06}" type="pres">
      <dgm:prSet presAssocID="{22AB5DE2-C7A4-470C-9F94-09BB7A099935}" presName="parentText" presStyleLbl="node1" presStyleIdx="0" presStyleCnt="3">
        <dgm:presLayoutVars>
          <dgm:chMax val="0"/>
          <dgm:bulletEnabled val="1"/>
        </dgm:presLayoutVars>
      </dgm:prSet>
      <dgm:spPr/>
    </dgm:pt>
    <dgm:pt modelId="{957DE6AD-8B5F-45AE-A5FE-4086DEA1A96D}" type="pres">
      <dgm:prSet presAssocID="{1FB61C93-6232-4E22-8DB2-7E185F05E292}" presName="spacer" presStyleCnt="0"/>
      <dgm:spPr/>
    </dgm:pt>
    <dgm:pt modelId="{2262649C-D019-4C55-B8AA-1F3845A722A9}" type="pres">
      <dgm:prSet presAssocID="{CD4F5A5B-4ADA-4A17-B75A-6A5985E3AFAF}" presName="parentText" presStyleLbl="node1" presStyleIdx="1" presStyleCnt="3">
        <dgm:presLayoutVars>
          <dgm:chMax val="0"/>
          <dgm:bulletEnabled val="1"/>
        </dgm:presLayoutVars>
      </dgm:prSet>
      <dgm:spPr/>
    </dgm:pt>
    <dgm:pt modelId="{8928F376-2245-4C88-A15C-001E2691039E}" type="pres">
      <dgm:prSet presAssocID="{D74E1987-25D5-4C90-BF7F-2078E68587FB}" presName="spacer" presStyleCnt="0"/>
      <dgm:spPr/>
    </dgm:pt>
    <dgm:pt modelId="{8F97065F-A7DF-4F86-A274-D25A24CFFCF1}" type="pres">
      <dgm:prSet presAssocID="{ED6AE944-C8B5-4314-828B-CAC019D1489B}" presName="parentText" presStyleLbl="node1" presStyleIdx="2" presStyleCnt="3">
        <dgm:presLayoutVars>
          <dgm:chMax val="0"/>
          <dgm:bulletEnabled val="1"/>
        </dgm:presLayoutVars>
      </dgm:prSet>
      <dgm:spPr/>
    </dgm:pt>
  </dgm:ptLst>
  <dgm:cxnLst>
    <dgm:cxn modelId="{2DC74A23-22CB-45EB-8583-2EE30DC01D0D}" type="presOf" srcId="{CD4F5A5B-4ADA-4A17-B75A-6A5985E3AFAF}" destId="{2262649C-D019-4C55-B8AA-1F3845A722A9}" srcOrd="0" destOrd="0" presId="urn:microsoft.com/office/officeart/2005/8/layout/vList2"/>
    <dgm:cxn modelId="{99E61865-B17F-44AE-A124-32C74417FB33}" type="presOf" srcId="{22AB5DE2-C7A4-470C-9F94-09BB7A099935}" destId="{F15FCD70-2E65-40C4-BC3F-3F3F16B4EC06}" srcOrd="0" destOrd="0" presId="urn:microsoft.com/office/officeart/2005/8/layout/vList2"/>
    <dgm:cxn modelId="{E4B969B8-76C9-4831-B804-DB164C0E95E3}" srcId="{864968DD-E53D-479D-9AD4-E0C5FD90DBC4}" destId="{CD4F5A5B-4ADA-4A17-B75A-6A5985E3AFAF}" srcOrd="1" destOrd="0" parTransId="{B4F03428-8A3B-40AE-A019-CB291ED0999A}" sibTransId="{D74E1987-25D5-4C90-BF7F-2078E68587FB}"/>
    <dgm:cxn modelId="{BFA4AFC9-295E-41AB-BBBE-FD94635EB3CA}" type="presOf" srcId="{ED6AE944-C8B5-4314-828B-CAC019D1489B}" destId="{8F97065F-A7DF-4F86-A274-D25A24CFFCF1}" srcOrd="0" destOrd="0" presId="urn:microsoft.com/office/officeart/2005/8/layout/vList2"/>
    <dgm:cxn modelId="{E01326E3-8B8C-4B14-AF5A-B66852606B90}" srcId="{864968DD-E53D-479D-9AD4-E0C5FD90DBC4}" destId="{ED6AE944-C8B5-4314-828B-CAC019D1489B}" srcOrd="2" destOrd="0" parTransId="{A6BA1923-7F7A-42CD-9FF0-ED064D9EE2D9}" sibTransId="{4AAAA65E-0AD5-4857-82BF-A0BF73F364B1}"/>
    <dgm:cxn modelId="{711DD2F3-68D4-4D18-890A-719F0B87356B}" type="presOf" srcId="{864968DD-E53D-479D-9AD4-E0C5FD90DBC4}" destId="{BC9E1EF7-5AAA-4702-8D49-435D3636C5C0}" srcOrd="0" destOrd="0" presId="urn:microsoft.com/office/officeart/2005/8/layout/vList2"/>
    <dgm:cxn modelId="{BF2D5EFF-05A4-4BC9-83DD-758FEF27B5D6}" srcId="{864968DD-E53D-479D-9AD4-E0C5FD90DBC4}" destId="{22AB5DE2-C7A4-470C-9F94-09BB7A099935}" srcOrd="0" destOrd="0" parTransId="{507B753A-CE85-46FC-9F5F-295668CEBC58}" sibTransId="{1FB61C93-6232-4E22-8DB2-7E185F05E292}"/>
    <dgm:cxn modelId="{3343D783-E2A3-400C-B7BA-F0EA5AFC8293}" type="presParOf" srcId="{BC9E1EF7-5AAA-4702-8D49-435D3636C5C0}" destId="{F15FCD70-2E65-40C4-BC3F-3F3F16B4EC06}" srcOrd="0" destOrd="0" presId="urn:microsoft.com/office/officeart/2005/8/layout/vList2"/>
    <dgm:cxn modelId="{32364E42-DFC3-45D0-8C87-3F0F27FB125D}" type="presParOf" srcId="{BC9E1EF7-5AAA-4702-8D49-435D3636C5C0}" destId="{957DE6AD-8B5F-45AE-A5FE-4086DEA1A96D}" srcOrd="1" destOrd="0" presId="urn:microsoft.com/office/officeart/2005/8/layout/vList2"/>
    <dgm:cxn modelId="{DD29FA1A-8CC1-43C0-8BBB-CD9470C3BD35}" type="presParOf" srcId="{BC9E1EF7-5AAA-4702-8D49-435D3636C5C0}" destId="{2262649C-D019-4C55-B8AA-1F3845A722A9}" srcOrd="2" destOrd="0" presId="urn:microsoft.com/office/officeart/2005/8/layout/vList2"/>
    <dgm:cxn modelId="{E5D7E865-1823-4BC4-B8C7-10269A0A5E23}" type="presParOf" srcId="{BC9E1EF7-5AAA-4702-8D49-435D3636C5C0}" destId="{8928F376-2245-4C88-A15C-001E2691039E}" srcOrd="3" destOrd="0" presId="urn:microsoft.com/office/officeart/2005/8/layout/vList2"/>
    <dgm:cxn modelId="{C70978CF-DB67-4FB6-A54F-6B4A3AA61308}" type="presParOf" srcId="{BC9E1EF7-5AAA-4702-8D49-435D3636C5C0}" destId="{8F97065F-A7DF-4F86-A274-D25A24CFFCF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25BECAC0-2B4D-4F30-9069-773E346E8F77}" type="doc">
      <dgm:prSet loTypeId="urn:microsoft.com/office/officeart/2005/8/layout/vList2" loCatId="list" qsTypeId="urn:microsoft.com/office/officeart/2005/8/quickstyle/simple1#14" qsCatId="simple" csTypeId="urn:microsoft.com/office/officeart/2005/8/colors/colorful2#11" csCatId="colorful"/>
      <dgm:spPr/>
      <dgm:t>
        <a:bodyPr/>
        <a:lstStyle/>
        <a:p>
          <a:endParaRPr lang="en-US"/>
        </a:p>
      </dgm:t>
    </dgm:pt>
    <dgm:pt modelId="{0035D731-0B3B-4F11-81DA-901C3FAA5B00}">
      <dgm:prSet/>
      <dgm:spPr/>
      <dgm:t>
        <a:bodyPr/>
        <a:lstStyle/>
        <a:p>
          <a:r>
            <a:rPr lang="en-US"/>
            <a:t>A state of consciousness in which we can respond to stimuli.</a:t>
          </a:r>
        </a:p>
      </dgm:t>
    </dgm:pt>
    <dgm:pt modelId="{192F9FB3-CB32-4578-B365-9190824F4AA5}" type="parTrans" cxnId="{8B473335-FB31-457D-B6DE-B3D04D2B9147}">
      <dgm:prSet/>
      <dgm:spPr/>
      <dgm:t>
        <a:bodyPr/>
        <a:lstStyle/>
        <a:p>
          <a:endParaRPr lang="en-US"/>
        </a:p>
      </dgm:t>
    </dgm:pt>
    <dgm:pt modelId="{8A801237-742D-4DDC-935D-588A52B1A31E}" type="sibTrans" cxnId="{8B473335-FB31-457D-B6DE-B3D04D2B9147}">
      <dgm:prSet/>
      <dgm:spPr/>
      <dgm:t>
        <a:bodyPr/>
        <a:lstStyle/>
        <a:p>
          <a:endParaRPr lang="en-US"/>
        </a:p>
      </dgm:t>
    </dgm:pt>
    <dgm:pt modelId="{848A61B2-88D4-4985-81B1-CC46B24E9D34}">
      <dgm:prSet/>
      <dgm:spPr/>
      <dgm:t>
        <a:bodyPr/>
        <a:lstStyle/>
        <a:p>
          <a:r>
            <a:rPr lang="en-US"/>
            <a:t>It is our ability to process specific stimuli. </a:t>
          </a:r>
        </a:p>
      </dgm:t>
    </dgm:pt>
    <dgm:pt modelId="{218FE8B2-505A-4ACB-9EFF-8663D48BEBCE}" type="parTrans" cxnId="{D5B91E5F-A949-422B-9E01-23CD166875BE}">
      <dgm:prSet/>
      <dgm:spPr/>
      <dgm:t>
        <a:bodyPr/>
        <a:lstStyle/>
        <a:p>
          <a:endParaRPr lang="en-US"/>
        </a:p>
      </dgm:t>
    </dgm:pt>
    <dgm:pt modelId="{6EC32C40-7847-4002-A69E-88BE0104183C}" type="sibTrans" cxnId="{D5B91E5F-A949-422B-9E01-23CD166875BE}">
      <dgm:prSet/>
      <dgm:spPr/>
      <dgm:t>
        <a:bodyPr/>
        <a:lstStyle/>
        <a:p>
          <a:endParaRPr lang="en-US"/>
        </a:p>
      </dgm:t>
    </dgm:pt>
    <dgm:pt modelId="{073DCA44-734C-4C9E-B1E7-3973BFB56787}">
      <dgm:prSet/>
      <dgm:spPr/>
      <dgm:t>
        <a:bodyPr/>
        <a:lstStyle/>
        <a:p>
          <a:r>
            <a:rPr lang="en-US"/>
            <a:t>It is limited in capacity and duration (See Cognitive Approach lecture!)</a:t>
          </a:r>
        </a:p>
      </dgm:t>
    </dgm:pt>
    <dgm:pt modelId="{DACC6BC4-5C5D-4E50-94CC-013945D8D133}" type="parTrans" cxnId="{FB8DDC8E-D798-46C4-866C-85B81B5F5544}">
      <dgm:prSet/>
      <dgm:spPr/>
      <dgm:t>
        <a:bodyPr/>
        <a:lstStyle/>
        <a:p>
          <a:endParaRPr lang="en-US"/>
        </a:p>
      </dgm:t>
    </dgm:pt>
    <dgm:pt modelId="{EDD3353E-2EBC-43F3-838D-40BF632F9B01}" type="sibTrans" cxnId="{FB8DDC8E-D798-46C4-866C-85B81B5F5544}">
      <dgm:prSet/>
      <dgm:spPr/>
      <dgm:t>
        <a:bodyPr/>
        <a:lstStyle/>
        <a:p>
          <a:endParaRPr lang="en-US"/>
        </a:p>
      </dgm:t>
    </dgm:pt>
    <dgm:pt modelId="{50C6C516-5161-4C74-8BA9-732417435CC6}" type="pres">
      <dgm:prSet presAssocID="{25BECAC0-2B4D-4F30-9069-773E346E8F77}" presName="linear" presStyleCnt="0">
        <dgm:presLayoutVars>
          <dgm:animLvl val="lvl"/>
          <dgm:resizeHandles val="exact"/>
        </dgm:presLayoutVars>
      </dgm:prSet>
      <dgm:spPr/>
    </dgm:pt>
    <dgm:pt modelId="{2121529F-48BA-49B3-BC2F-8A16D09B2E10}" type="pres">
      <dgm:prSet presAssocID="{0035D731-0B3B-4F11-81DA-901C3FAA5B00}" presName="parentText" presStyleLbl="node1" presStyleIdx="0" presStyleCnt="3">
        <dgm:presLayoutVars>
          <dgm:chMax val="0"/>
          <dgm:bulletEnabled val="1"/>
        </dgm:presLayoutVars>
      </dgm:prSet>
      <dgm:spPr/>
    </dgm:pt>
    <dgm:pt modelId="{C62CEC83-6809-478F-B0B1-1BF8D99A8A79}" type="pres">
      <dgm:prSet presAssocID="{8A801237-742D-4DDC-935D-588A52B1A31E}" presName="spacer" presStyleCnt="0"/>
      <dgm:spPr/>
    </dgm:pt>
    <dgm:pt modelId="{26005405-8AAA-44AC-A77D-74C6542E55F0}" type="pres">
      <dgm:prSet presAssocID="{848A61B2-88D4-4985-81B1-CC46B24E9D34}" presName="parentText" presStyleLbl="node1" presStyleIdx="1" presStyleCnt="3">
        <dgm:presLayoutVars>
          <dgm:chMax val="0"/>
          <dgm:bulletEnabled val="1"/>
        </dgm:presLayoutVars>
      </dgm:prSet>
      <dgm:spPr/>
    </dgm:pt>
    <dgm:pt modelId="{91CC10BA-616B-4539-8D61-054487C60D11}" type="pres">
      <dgm:prSet presAssocID="{6EC32C40-7847-4002-A69E-88BE0104183C}" presName="spacer" presStyleCnt="0"/>
      <dgm:spPr/>
    </dgm:pt>
    <dgm:pt modelId="{F3A23264-3B10-40E8-B77F-AD3D933D365C}" type="pres">
      <dgm:prSet presAssocID="{073DCA44-734C-4C9E-B1E7-3973BFB56787}" presName="parentText" presStyleLbl="node1" presStyleIdx="2" presStyleCnt="3">
        <dgm:presLayoutVars>
          <dgm:chMax val="0"/>
          <dgm:bulletEnabled val="1"/>
        </dgm:presLayoutVars>
      </dgm:prSet>
      <dgm:spPr/>
    </dgm:pt>
  </dgm:ptLst>
  <dgm:cxnLst>
    <dgm:cxn modelId="{5B4C2614-47BA-4461-B982-7FFF0F20E3DC}" type="presOf" srcId="{25BECAC0-2B4D-4F30-9069-773E346E8F77}" destId="{50C6C516-5161-4C74-8BA9-732417435CC6}" srcOrd="0" destOrd="0" presId="urn:microsoft.com/office/officeart/2005/8/layout/vList2"/>
    <dgm:cxn modelId="{8B473335-FB31-457D-B6DE-B3D04D2B9147}" srcId="{25BECAC0-2B4D-4F30-9069-773E346E8F77}" destId="{0035D731-0B3B-4F11-81DA-901C3FAA5B00}" srcOrd="0" destOrd="0" parTransId="{192F9FB3-CB32-4578-B365-9190824F4AA5}" sibTransId="{8A801237-742D-4DDC-935D-588A52B1A31E}"/>
    <dgm:cxn modelId="{D5B91E5F-A949-422B-9E01-23CD166875BE}" srcId="{25BECAC0-2B4D-4F30-9069-773E346E8F77}" destId="{848A61B2-88D4-4985-81B1-CC46B24E9D34}" srcOrd="1" destOrd="0" parTransId="{218FE8B2-505A-4ACB-9EFF-8663D48BEBCE}" sibTransId="{6EC32C40-7847-4002-A69E-88BE0104183C}"/>
    <dgm:cxn modelId="{0D88CC81-123D-4876-BB11-82D1B5D1E587}" type="presOf" srcId="{848A61B2-88D4-4985-81B1-CC46B24E9D34}" destId="{26005405-8AAA-44AC-A77D-74C6542E55F0}" srcOrd="0" destOrd="0" presId="urn:microsoft.com/office/officeart/2005/8/layout/vList2"/>
    <dgm:cxn modelId="{FB8DDC8E-D798-46C4-866C-85B81B5F5544}" srcId="{25BECAC0-2B4D-4F30-9069-773E346E8F77}" destId="{073DCA44-734C-4C9E-B1E7-3973BFB56787}" srcOrd="2" destOrd="0" parTransId="{DACC6BC4-5C5D-4E50-94CC-013945D8D133}" sibTransId="{EDD3353E-2EBC-43F3-838D-40BF632F9B01}"/>
    <dgm:cxn modelId="{31B2F6AB-F155-4B11-B366-D7A02642D460}" type="presOf" srcId="{0035D731-0B3B-4F11-81DA-901C3FAA5B00}" destId="{2121529F-48BA-49B3-BC2F-8A16D09B2E10}" srcOrd="0" destOrd="0" presId="urn:microsoft.com/office/officeart/2005/8/layout/vList2"/>
    <dgm:cxn modelId="{6C6AFAD6-B0CB-4CBA-915E-7C9EBEBC7423}" type="presOf" srcId="{073DCA44-734C-4C9E-B1E7-3973BFB56787}" destId="{F3A23264-3B10-40E8-B77F-AD3D933D365C}" srcOrd="0" destOrd="0" presId="urn:microsoft.com/office/officeart/2005/8/layout/vList2"/>
    <dgm:cxn modelId="{C39919C1-02AA-4E92-9873-9F19D2F50F60}" type="presParOf" srcId="{50C6C516-5161-4C74-8BA9-732417435CC6}" destId="{2121529F-48BA-49B3-BC2F-8A16D09B2E10}" srcOrd="0" destOrd="0" presId="urn:microsoft.com/office/officeart/2005/8/layout/vList2"/>
    <dgm:cxn modelId="{4C217367-4B19-4568-9A4F-5B4C8F634110}" type="presParOf" srcId="{50C6C516-5161-4C74-8BA9-732417435CC6}" destId="{C62CEC83-6809-478F-B0B1-1BF8D99A8A79}" srcOrd="1" destOrd="0" presId="urn:microsoft.com/office/officeart/2005/8/layout/vList2"/>
    <dgm:cxn modelId="{EE138416-357B-4976-9F19-18D169F5F5A5}" type="presParOf" srcId="{50C6C516-5161-4C74-8BA9-732417435CC6}" destId="{26005405-8AAA-44AC-A77D-74C6542E55F0}" srcOrd="2" destOrd="0" presId="urn:microsoft.com/office/officeart/2005/8/layout/vList2"/>
    <dgm:cxn modelId="{258401BE-F0DC-40A7-9039-492CF7DD685E}" type="presParOf" srcId="{50C6C516-5161-4C74-8BA9-732417435CC6}" destId="{91CC10BA-616B-4539-8D61-054487C60D11}" srcOrd="3" destOrd="0" presId="urn:microsoft.com/office/officeart/2005/8/layout/vList2"/>
    <dgm:cxn modelId="{D72275AD-C165-41A2-BB3A-652E05F2ECA6}" type="presParOf" srcId="{50C6C516-5161-4C74-8BA9-732417435CC6}" destId="{F3A23264-3B10-40E8-B77F-AD3D933D365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AF15D58A-10D5-436B-B612-59AEF9F75B48}" type="doc">
      <dgm:prSet loTypeId="urn:microsoft.com/office/officeart/2005/8/layout/vList2" loCatId="list" qsTypeId="urn:microsoft.com/office/officeart/2005/8/quickstyle/simple1#15" qsCatId="simple" csTypeId="urn:microsoft.com/office/officeart/2005/8/colors/colorful2#12" csCatId="colorful"/>
      <dgm:spPr/>
      <dgm:t>
        <a:bodyPr/>
        <a:lstStyle/>
        <a:p>
          <a:endParaRPr lang="en-US"/>
        </a:p>
      </dgm:t>
    </dgm:pt>
    <dgm:pt modelId="{5938B11F-0DF8-400F-8149-36E5BB9D60B7}">
      <dgm:prSet/>
      <dgm:spPr/>
      <dgm:t>
        <a:bodyPr/>
        <a:lstStyle/>
        <a:p>
          <a:r>
            <a:rPr lang="en-US"/>
            <a:t>Selective attention</a:t>
          </a:r>
        </a:p>
      </dgm:t>
    </dgm:pt>
    <dgm:pt modelId="{05576BEE-1F53-4663-93E2-AD07097D2DB0}" type="parTrans" cxnId="{CF9E2C03-56F5-49AF-ACBF-71ED6460CAEE}">
      <dgm:prSet/>
      <dgm:spPr/>
      <dgm:t>
        <a:bodyPr/>
        <a:lstStyle/>
        <a:p>
          <a:endParaRPr lang="en-US"/>
        </a:p>
      </dgm:t>
    </dgm:pt>
    <dgm:pt modelId="{96C7D594-E827-4F8C-866F-0EB78963ECD7}" type="sibTrans" cxnId="{CF9E2C03-56F5-49AF-ACBF-71ED6460CAEE}">
      <dgm:prSet/>
      <dgm:spPr/>
      <dgm:t>
        <a:bodyPr/>
        <a:lstStyle/>
        <a:p>
          <a:endParaRPr lang="en-US"/>
        </a:p>
      </dgm:t>
    </dgm:pt>
    <dgm:pt modelId="{2861AEC0-AC90-43F9-B313-06EE1DB08995}">
      <dgm:prSet/>
      <dgm:spPr/>
      <dgm:t>
        <a:bodyPr/>
        <a:lstStyle/>
        <a:p>
          <a:r>
            <a:rPr lang="en-US"/>
            <a:t>Sustained attention</a:t>
          </a:r>
        </a:p>
      </dgm:t>
    </dgm:pt>
    <dgm:pt modelId="{8998100F-7D56-4659-B519-2088CA4FBD55}" type="parTrans" cxnId="{77981350-7A6C-45F7-8605-A1CD9696456B}">
      <dgm:prSet/>
      <dgm:spPr/>
      <dgm:t>
        <a:bodyPr/>
        <a:lstStyle/>
        <a:p>
          <a:endParaRPr lang="en-US"/>
        </a:p>
      </dgm:t>
    </dgm:pt>
    <dgm:pt modelId="{E03BBB52-55FA-4516-BB83-AF9684E515B8}" type="sibTrans" cxnId="{77981350-7A6C-45F7-8605-A1CD9696456B}">
      <dgm:prSet/>
      <dgm:spPr/>
      <dgm:t>
        <a:bodyPr/>
        <a:lstStyle/>
        <a:p>
          <a:endParaRPr lang="en-US"/>
        </a:p>
      </dgm:t>
    </dgm:pt>
    <dgm:pt modelId="{20EEF848-B56D-4A3B-A033-2EF506CF0493}">
      <dgm:prSet/>
      <dgm:spPr/>
      <dgm:t>
        <a:bodyPr/>
        <a:lstStyle/>
        <a:p>
          <a:r>
            <a:rPr lang="en-US"/>
            <a:t>Alternating attention</a:t>
          </a:r>
        </a:p>
      </dgm:t>
    </dgm:pt>
    <dgm:pt modelId="{BC46C725-DA8A-420F-9CCF-725C2C0F5669}" type="parTrans" cxnId="{A779D696-2987-4100-83FC-205CFB8C2EF1}">
      <dgm:prSet/>
      <dgm:spPr/>
      <dgm:t>
        <a:bodyPr/>
        <a:lstStyle/>
        <a:p>
          <a:endParaRPr lang="en-US"/>
        </a:p>
      </dgm:t>
    </dgm:pt>
    <dgm:pt modelId="{1F6491EB-4155-481C-A4C9-1DD8DAC943A2}" type="sibTrans" cxnId="{A779D696-2987-4100-83FC-205CFB8C2EF1}">
      <dgm:prSet/>
      <dgm:spPr/>
      <dgm:t>
        <a:bodyPr/>
        <a:lstStyle/>
        <a:p>
          <a:endParaRPr lang="en-US"/>
        </a:p>
      </dgm:t>
    </dgm:pt>
    <dgm:pt modelId="{DA58B02B-F404-418B-B700-CE79DF46DA76}">
      <dgm:prSet/>
      <dgm:spPr/>
      <dgm:t>
        <a:bodyPr/>
        <a:lstStyle/>
        <a:p>
          <a:r>
            <a:rPr lang="en-US"/>
            <a:t>Divided attention</a:t>
          </a:r>
        </a:p>
      </dgm:t>
    </dgm:pt>
    <dgm:pt modelId="{1616A4F6-E050-46DA-BB56-B0B96D5D2E8B}" type="parTrans" cxnId="{3CD0B87D-BB6B-4506-9807-0F60E8962107}">
      <dgm:prSet/>
      <dgm:spPr/>
      <dgm:t>
        <a:bodyPr/>
        <a:lstStyle/>
        <a:p>
          <a:endParaRPr lang="en-US"/>
        </a:p>
      </dgm:t>
    </dgm:pt>
    <dgm:pt modelId="{0B0E3CD7-896E-4804-A06B-237023D8897C}" type="sibTrans" cxnId="{3CD0B87D-BB6B-4506-9807-0F60E8962107}">
      <dgm:prSet/>
      <dgm:spPr/>
      <dgm:t>
        <a:bodyPr/>
        <a:lstStyle/>
        <a:p>
          <a:endParaRPr lang="en-US"/>
        </a:p>
      </dgm:t>
    </dgm:pt>
    <dgm:pt modelId="{F7CDAD83-CBF5-4D63-80E8-0D52C4C4068A}" type="pres">
      <dgm:prSet presAssocID="{AF15D58A-10D5-436B-B612-59AEF9F75B48}" presName="linear" presStyleCnt="0">
        <dgm:presLayoutVars>
          <dgm:animLvl val="lvl"/>
          <dgm:resizeHandles val="exact"/>
        </dgm:presLayoutVars>
      </dgm:prSet>
      <dgm:spPr/>
    </dgm:pt>
    <dgm:pt modelId="{8E92467E-A304-4061-94DA-60B8475E1022}" type="pres">
      <dgm:prSet presAssocID="{5938B11F-0DF8-400F-8149-36E5BB9D60B7}" presName="parentText" presStyleLbl="node1" presStyleIdx="0" presStyleCnt="4">
        <dgm:presLayoutVars>
          <dgm:chMax val="0"/>
          <dgm:bulletEnabled val="1"/>
        </dgm:presLayoutVars>
      </dgm:prSet>
      <dgm:spPr/>
    </dgm:pt>
    <dgm:pt modelId="{0A50ACB7-8BA6-4682-8505-1E569884F6E5}" type="pres">
      <dgm:prSet presAssocID="{96C7D594-E827-4F8C-866F-0EB78963ECD7}" presName="spacer" presStyleCnt="0"/>
      <dgm:spPr/>
    </dgm:pt>
    <dgm:pt modelId="{04761ADD-D3CF-43FA-9ABF-1DCDF258360A}" type="pres">
      <dgm:prSet presAssocID="{2861AEC0-AC90-43F9-B313-06EE1DB08995}" presName="parentText" presStyleLbl="node1" presStyleIdx="1" presStyleCnt="4">
        <dgm:presLayoutVars>
          <dgm:chMax val="0"/>
          <dgm:bulletEnabled val="1"/>
        </dgm:presLayoutVars>
      </dgm:prSet>
      <dgm:spPr/>
    </dgm:pt>
    <dgm:pt modelId="{FB0BE69B-5851-407A-9159-AAFF052FD727}" type="pres">
      <dgm:prSet presAssocID="{E03BBB52-55FA-4516-BB83-AF9684E515B8}" presName="spacer" presStyleCnt="0"/>
      <dgm:spPr/>
    </dgm:pt>
    <dgm:pt modelId="{5FAEBFF9-C002-4519-9CD9-81ACAEE8F108}" type="pres">
      <dgm:prSet presAssocID="{20EEF848-B56D-4A3B-A033-2EF506CF0493}" presName="parentText" presStyleLbl="node1" presStyleIdx="2" presStyleCnt="4">
        <dgm:presLayoutVars>
          <dgm:chMax val="0"/>
          <dgm:bulletEnabled val="1"/>
        </dgm:presLayoutVars>
      </dgm:prSet>
      <dgm:spPr/>
    </dgm:pt>
    <dgm:pt modelId="{BF2B76D6-AB56-4426-8DC3-88B5BE22DBC9}" type="pres">
      <dgm:prSet presAssocID="{1F6491EB-4155-481C-A4C9-1DD8DAC943A2}" presName="spacer" presStyleCnt="0"/>
      <dgm:spPr/>
    </dgm:pt>
    <dgm:pt modelId="{B11758E0-0E6A-4057-A253-F962DE69AB8D}" type="pres">
      <dgm:prSet presAssocID="{DA58B02B-F404-418B-B700-CE79DF46DA76}" presName="parentText" presStyleLbl="node1" presStyleIdx="3" presStyleCnt="4">
        <dgm:presLayoutVars>
          <dgm:chMax val="0"/>
          <dgm:bulletEnabled val="1"/>
        </dgm:presLayoutVars>
      </dgm:prSet>
      <dgm:spPr/>
    </dgm:pt>
  </dgm:ptLst>
  <dgm:cxnLst>
    <dgm:cxn modelId="{CF9E2C03-56F5-49AF-ACBF-71ED6460CAEE}" srcId="{AF15D58A-10D5-436B-B612-59AEF9F75B48}" destId="{5938B11F-0DF8-400F-8149-36E5BB9D60B7}" srcOrd="0" destOrd="0" parTransId="{05576BEE-1F53-4663-93E2-AD07097D2DB0}" sibTransId="{96C7D594-E827-4F8C-866F-0EB78963ECD7}"/>
    <dgm:cxn modelId="{F5F4E862-FE8E-42C9-B487-E9546D3F9BAC}" type="presOf" srcId="{20EEF848-B56D-4A3B-A033-2EF506CF0493}" destId="{5FAEBFF9-C002-4519-9CD9-81ACAEE8F108}" srcOrd="0" destOrd="0" presId="urn:microsoft.com/office/officeart/2005/8/layout/vList2"/>
    <dgm:cxn modelId="{77981350-7A6C-45F7-8605-A1CD9696456B}" srcId="{AF15D58A-10D5-436B-B612-59AEF9F75B48}" destId="{2861AEC0-AC90-43F9-B313-06EE1DB08995}" srcOrd="1" destOrd="0" parTransId="{8998100F-7D56-4659-B519-2088CA4FBD55}" sibTransId="{E03BBB52-55FA-4516-BB83-AF9684E515B8}"/>
    <dgm:cxn modelId="{095D4E50-F218-4678-B7A0-F407EB59F5F0}" type="presOf" srcId="{2861AEC0-AC90-43F9-B313-06EE1DB08995}" destId="{04761ADD-D3CF-43FA-9ABF-1DCDF258360A}" srcOrd="0" destOrd="0" presId="urn:microsoft.com/office/officeart/2005/8/layout/vList2"/>
    <dgm:cxn modelId="{3CD0B87D-BB6B-4506-9807-0F60E8962107}" srcId="{AF15D58A-10D5-436B-B612-59AEF9F75B48}" destId="{DA58B02B-F404-418B-B700-CE79DF46DA76}" srcOrd="3" destOrd="0" parTransId="{1616A4F6-E050-46DA-BB56-B0B96D5D2E8B}" sibTransId="{0B0E3CD7-896E-4804-A06B-237023D8897C}"/>
    <dgm:cxn modelId="{BD11048B-20EC-434D-A40F-470EE0EA7458}" type="presOf" srcId="{5938B11F-0DF8-400F-8149-36E5BB9D60B7}" destId="{8E92467E-A304-4061-94DA-60B8475E1022}" srcOrd="0" destOrd="0" presId="urn:microsoft.com/office/officeart/2005/8/layout/vList2"/>
    <dgm:cxn modelId="{A779D696-2987-4100-83FC-205CFB8C2EF1}" srcId="{AF15D58A-10D5-436B-B612-59AEF9F75B48}" destId="{20EEF848-B56D-4A3B-A033-2EF506CF0493}" srcOrd="2" destOrd="0" parTransId="{BC46C725-DA8A-420F-9CCF-725C2C0F5669}" sibTransId="{1F6491EB-4155-481C-A4C9-1DD8DAC943A2}"/>
    <dgm:cxn modelId="{C385C89C-09DD-4475-BA9D-C74696A7A620}" type="presOf" srcId="{AF15D58A-10D5-436B-B612-59AEF9F75B48}" destId="{F7CDAD83-CBF5-4D63-80E8-0D52C4C4068A}" srcOrd="0" destOrd="0" presId="urn:microsoft.com/office/officeart/2005/8/layout/vList2"/>
    <dgm:cxn modelId="{AC16BFFA-9A34-469E-92C6-C0E460B848DE}" type="presOf" srcId="{DA58B02B-F404-418B-B700-CE79DF46DA76}" destId="{B11758E0-0E6A-4057-A253-F962DE69AB8D}" srcOrd="0" destOrd="0" presId="urn:microsoft.com/office/officeart/2005/8/layout/vList2"/>
    <dgm:cxn modelId="{AD22AADD-9A50-4640-BD9C-C2F5A79E14A4}" type="presParOf" srcId="{F7CDAD83-CBF5-4D63-80E8-0D52C4C4068A}" destId="{8E92467E-A304-4061-94DA-60B8475E1022}" srcOrd="0" destOrd="0" presId="urn:microsoft.com/office/officeart/2005/8/layout/vList2"/>
    <dgm:cxn modelId="{DC315A85-330A-4CFE-BA17-D4101EAC113C}" type="presParOf" srcId="{F7CDAD83-CBF5-4D63-80E8-0D52C4C4068A}" destId="{0A50ACB7-8BA6-4682-8505-1E569884F6E5}" srcOrd="1" destOrd="0" presId="urn:microsoft.com/office/officeart/2005/8/layout/vList2"/>
    <dgm:cxn modelId="{79FCBE6C-EEE8-4791-8752-168CD8F18509}" type="presParOf" srcId="{F7CDAD83-CBF5-4D63-80E8-0D52C4C4068A}" destId="{04761ADD-D3CF-43FA-9ABF-1DCDF258360A}" srcOrd="2" destOrd="0" presId="urn:microsoft.com/office/officeart/2005/8/layout/vList2"/>
    <dgm:cxn modelId="{5A0F443C-22FB-4EDC-9457-CF3AB07B75CD}" type="presParOf" srcId="{F7CDAD83-CBF5-4D63-80E8-0D52C4C4068A}" destId="{FB0BE69B-5851-407A-9159-AAFF052FD727}" srcOrd="3" destOrd="0" presId="urn:microsoft.com/office/officeart/2005/8/layout/vList2"/>
    <dgm:cxn modelId="{00414B63-5F79-488E-820A-20B2FF08A7F3}" type="presParOf" srcId="{F7CDAD83-CBF5-4D63-80E8-0D52C4C4068A}" destId="{5FAEBFF9-C002-4519-9CD9-81ACAEE8F108}" srcOrd="4" destOrd="0" presId="urn:microsoft.com/office/officeart/2005/8/layout/vList2"/>
    <dgm:cxn modelId="{A7B33ED5-D10B-4F1E-90E7-397980022AF9}" type="presParOf" srcId="{F7CDAD83-CBF5-4D63-80E8-0D52C4C4068A}" destId="{BF2B76D6-AB56-4426-8DC3-88B5BE22DBC9}" srcOrd="5" destOrd="0" presId="urn:microsoft.com/office/officeart/2005/8/layout/vList2"/>
    <dgm:cxn modelId="{EEBBB8D1-97BA-46EE-9525-C219B52DDA90}" type="presParOf" srcId="{F7CDAD83-CBF5-4D63-80E8-0D52C4C4068A}" destId="{B11758E0-0E6A-4057-A253-F962DE69AB8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BA196D41-E7F4-47AA-9E3C-32FB8D62EEF1}" type="doc">
      <dgm:prSet loTypeId="urn:microsoft.com/office/officeart/2008/layout/LinedList" loCatId="list" qsTypeId="urn:microsoft.com/office/officeart/2005/8/quickstyle/simple1#16" qsCatId="simple" csTypeId="urn:microsoft.com/office/officeart/2005/8/colors/colorful2#13" csCatId="colorful"/>
      <dgm:spPr/>
      <dgm:t>
        <a:bodyPr/>
        <a:lstStyle/>
        <a:p>
          <a:endParaRPr lang="en-US"/>
        </a:p>
      </dgm:t>
    </dgm:pt>
    <dgm:pt modelId="{41B5A200-53A1-437E-AEF9-47391479CE86}">
      <dgm:prSet/>
      <dgm:spPr/>
      <dgm:t>
        <a:bodyPr/>
        <a:lstStyle/>
        <a:p>
          <a:r>
            <a:rPr lang="en-US"/>
            <a:t>Vigilance</a:t>
          </a:r>
        </a:p>
      </dgm:t>
    </dgm:pt>
    <dgm:pt modelId="{F2EEB954-51C4-4DBE-A2DE-4EEDBB16BC8C}" type="parTrans" cxnId="{280FE51D-FC40-4396-8C33-94407B8EDC22}">
      <dgm:prSet/>
      <dgm:spPr/>
      <dgm:t>
        <a:bodyPr/>
        <a:lstStyle/>
        <a:p>
          <a:endParaRPr lang="en-US"/>
        </a:p>
      </dgm:t>
    </dgm:pt>
    <dgm:pt modelId="{2F47F6E4-8F9E-4F10-A6B6-4F36467641C6}" type="sibTrans" cxnId="{280FE51D-FC40-4396-8C33-94407B8EDC22}">
      <dgm:prSet/>
      <dgm:spPr/>
      <dgm:t>
        <a:bodyPr/>
        <a:lstStyle/>
        <a:p>
          <a:endParaRPr lang="en-US"/>
        </a:p>
      </dgm:t>
    </dgm:pt>
    <dgm:pt modelId="{EEF25B25-35E7-4690-9085-BC35F4ECF771}">
      <dgm:prSet/>
      <dgm:spPr/>
      <dgm:t>
        <a:bodyPr/>
        <a:lstStyle/>
        <a:p>
          <a:r>
            <a:rPr lang="en-US"/>
            <a:t>Directed, focused cognitive activity on specific stimuli.</a:t>
          </a:r>
        </a:p>
      </dgm:t>
    </dgm:pt>
    <dgm:pt modelId="{7A4C8F49-FFD8-4DA7-9618-6328C15A46F1}" type="parTrans" cxnId="{DA2C517D-77CC-4397-829E-65BBA96BCC79}">
      <dgm:prSet/>
      <dgm:spPr/>
      <dgm:t>
        <a:bodyPr/>
        <a:lstStyle/>
        <a:p>
          <a:endParaRPr lang="en-US"/>
        </a:p>
      </dgm:t>
    </dgm:pt>
    <dgm:pt modelId="{24375A45-8127-4BD7-94AE-BCD77150298E}" type="sibTrans" cxnId="{DA2C517D-77CC-4397-829E-65BBA96BCC79}">
      <dgm:prSet/>
      <dgm:spPr/>
      <dgm:t>
        <a:bodyPr/>
        <a:lstStyle/>
        <a:p>
          <a:endParaRPr lang="en-US"/>
        </a:p>
      </dgm:t>
    </dgm:pt>
    <dgm:pt modelId="{B61E12F2-A72A-4ABF-ABEB-16D1ED602FE9}">
      <dgm:prSet/>
      <dgm:spPr/>
      <dgm:t>
        <a:bodyPr/>
        <a:lstStyle/>
        <a:p>
          <a:r>
            <a:rPr lang="en-US"/>
            <a:t>Think of Air Traffic Control</a:t>
          </a:r>
        </a:p>
      </dgm:t>
    </dgm:pt>
    <dgm:pt modelId="{A271555D-3694-4F9B-90C7-D36C18A09D26}" type="parTrans" cxnId="{B5EB9902-0C49-4A09-952D-7AD506E5E715}">
      <dgm:prSet/>
      <dgm:spPr/>
      <dgm:t>
        <a:bodyPr/>
        <a:lstStyle/>
        <a:p>
          <a:endParaRPr lang="en-US"/>
        </a:p>
      </dgm:t>
    </dgm:pt>
    <dgm:pt modelId="{B3110BC1-2EB6-4953-8E03-A6D173961585}" type="sibTrans" cxnId="{B5EB9902-0C49-4A09-952D-7AD506E5E715}">
      <dgm:prSet/>
      <dgm:spPr/>
      <dgm:t>
        <a:bodyPr/>
        <a:lstStyle/>
        <a:p>
          <a:endParaRPr lang="en-US"/>
        </a:p>
      </dgm:t>
    </dgm:pt>
    <dgm:pt modelId="{D0D64FB0-3907-45BD-BE67-DDD708A5CC77}">
      <dgm:prSet/>
      <dgm:spPr/>
      <dgm:t>
        <a:bodyPr/>
        <a:lstStyle/>
        <a:p>
          <a:r>
            <a:rPr lang="en-US"/>
            <a:t>We will try this as a test!</a:t>
          </a:r>
        </a:p>
      </dgm:t>
    </dgm:pt>
    <dgm:pt modelId="{D49EF80C-4EFB-47B2-A339-5C879C23336D}" type="parTrans" cxnId="{0BFD466C-532D-4183-A1A7-8AED34F50207}">
      <dgm:prSet/>
      <dgm:spPr/>
      <dgm:t>
        <a:bodyPr/>
        <a:lstStyle/>
        <a:p>
          <a:endParaRPr lang="en-US"/>
        </a:p>
      </dgm:t>
    </dgm:pt>
    <dgm:pt modelId="{F210DAAF-FE07-48E0-882B-FDCD3F965B1B}" type="sibTrans" cxnId="{0BFD466C-532D-4183-A1A7-8AED34F50207}">
      <dgm:prSet/>
      <dgm:spPr/>
      <dgm:t>
        <a:bodyPr/>
        <a:lstStyle/>
        <a:p>
          <a:endParaRPr lang="en-US"/>
        </a:p>
      </dgm:t>
    </dgm:pt>
    <dgm:pt modelId="{902B5ADD-7CEB-482C-AC8C-2CC62F5A6C1A}">
      <dgm:prSet/>
      <dgm:spPr/>
      <dgm:t>
        <a:bodyPr/>
        <a:lstStyle/>
        <a:p>
          <a:r>
            <a:rPr lang="en-US">
              <a:hlinkClick xmlns:r="http://schemas.openxmlformats.org/officeDocument/2006/relationships" r:id="rId1"/>
            </a:rPr>
            <a:t>https://www.psytoolkit.org/experiment-library/experiment_mackworth.html</a:t>
          </a:r>
          <a:endParaRPr lang="en-US"/>
        </a:p>
      </dgm:t>
    </dgm:pt>
    <dgm:pt modelId="{5E16E7FF-109C-4A2D-8F1F-DBC86B891238}" type="parTrans" cxnId="{0EC0E90C-61AA-48A2-872D-B5D32D60AA47}">
      <dgm:prSet/>
      <dgm:spPr/>
      <dgm:t>
        <a:bodyPr/>
        <a:lstStyle/>
        <a:p>
          <a:endParaRPr lang="en-US"/>
        </a:p>
      </dgm:t>
    </dgm:pt>
    <dgm:pt modelId="{30C312F5-4B06-4FAA-9932-5325729D9F2C}" type="sibTrans" cxnId="{0EC0E90C-61AA-48A2-872D-B5D32D60AA47}">
      <dgm:prSet/>
      <dgm:spPr/>
      <dgm:t>
        <a:bodyPr/>
        <a:lstStyle/>
        <a:p>
          <a:endParaRPr lang="en-US"/>
        </a:p>
      </dgm:t>
    </dgm:pt>
    <dgm:pt modelId="{990FCDD8-5415-4EA7-832D-C0AA6FC672C2}" type="pres">
      <dgm:prSet presAssocID="{BA196D41-E7F4-47AA-9E3C-32FB8D62EEF1}" presName="vert0" presStyleCnt="0">
        <dgm:presLayoutVars>
          <dgm:dir/>
          <dgm:animOne val="branch"/>
          <dgm:animLvl val="lvl"/>
        </dgm:presLayoutVars>
      </dgm:prSet>
      <dgm:spPr/>
    </dgm:pt>
    <dgm:pt modelId="{ED2447D2-FC65-4620-B851-98FBFE638D37}" type="pres">
      <dgm:prSet presAssocID="{41B5A200-53A1-437E-AEF9-47391479CE86}" presName="thickLine" presStyleLbl="alignNode1" presStyleIdx="0" presStyleCnt="5"/>
      <dgm:spPr/>
    </dgm:pt>
    <dgm:pt modelId="{0B4464A7-73CF-46F4-86BB-4C92DD16716B}" type="pres">
      <dgm:prSet presAssocID="{41B5A200-53A1-437E-AEF9-47391479CE86}" presName="horz1" presStyleCnt="0"/>
      <dgm:spPr/>
    </dgm:pt>
    <dgm:pt modelId="{E8916293-BE03-4025-A12C-9E5BFC7901D8}" type="pres">
      <dgm:prSet presAssocID="{41B5A200-53A1-437E-AEF9-47391479CE86}" presName="tx1" presStyleLbl="revTx" presStyleIdx="0" presStyleCnt="5"/>
      <dgm:spPr/>
    </dgm:pt>
    <dgm:pt modelId="{DD17C6E5-D936-43EE-B94C-9ACD00A588D0}" type="pres">
      <dgm:prSet presAssocID="{41B5A200-53A1-437E-AEF9-47391479CE86}" presName="vert1" presStyleCnt="0"/>
      <dgm:spPr/>
    </dgm:pt>
    <dgm:pt modelId="{F6D345AA-066C-4CAB-A66C-6418FFF45CB6}" type="pres">
      <dgm:prSet presAssocID="{EEF25B25-35E7-4690-9085-BC35F4ECF771}" presName="thickLine" presStyleLbl="alignNode1" presStyleIdx="1" presStyleCnt="5"/>
      <dgm:spPr/>
    </dgm:pt>
    <dgm:pt modelId="{82BA29A8-51E9-40FD-B9F9-CFA3559A7E87}" type="pres">
      <dgm:prSet presAssocID="{EEF25B25-35E7-4690-9085-BC35F4ECF771}" presName="horz1" presStyleCnt="0"/>
      <dgm:spPr/>
    </dgm:pt>
    <dgm:pt modelId="{6BA224F2-9C46-41C0-A245-75F36D943F39}" type="pres">
      <dgm:prSet presAssocID="{EEF25B25-35E7-4690-9085-BC35F4ECF771}" presName="tx1" presStyleLbl="revTx" presStyleIdx="1" presStyleCnt="5"/>
      <dgm:spPr/>
    </dgm:pt>
    <dgm:pt modelId="{02A94252-015F-48EF-A962-392659127531}" type="pres">
      <dgm:prSet presAssocID="{EEF25B25-35E7-4690-9085-BC35F4ECF771}" presName="vert1" presStyleCnt="0"/>
      <dgm:spPr/>
    </dgm:pt>
    <dgm:pt modelId="{E68F8917-4C94-49A7-82AE-FC48AB3BEC33}" type="pres">
      <dgm:prSet presAssocID="{B61E12F2-A72A-4ABF-ABEB-16D1ED602FE9}" presName="thickLine" presStyleLbl="alignNode1" presStyleIdx="2" presStyleCnt="5"/>
      <dgm:spPr/>
    </dgm:pt>
    <dgm:pt modelId="{1C8FC551-D684-4815-A031-6FA3DD88E8CF}" type="pres">
      <dgm:prSet presAssocID="{B61E12F2-A72A-4ABF-ABEB-16D1ED602FE9}" presName="horz1" presStyleCnt="0"/>
      <dgm:spPr/>
    </dgm:pt>
    <dgm:pt modelId="{11DC44B2-2DFF-4717-9BC1-BA7C8758CCE9}" type="pres">
      <dgm:prSet presAssocID="{B61E12F2-A72A-4ABF-ABEB-16D1ED602FE9}" presName="tx1" presStyleLbl="revTx" presStyleIdx="2" presStyleCnt="5"/>
      <dgm:spPr/>
    </dgm:pt>
    <dgm:pt modelId="{4AD7E51A-5788-4383-BFAF-16924EDD86A7}" type="pres">
      <dgm:prSet presAssocID="{B61E12F2-A72A-4ABF-ABEB-16D1ED602FE9}" presName="vert1" presStyleCnt="0"/>
      <dgm:spPr/>
    </dgm:pt>
    <dgm:pt modelId="{B08659F1-53C0-4AEB-AEE2-EFB89A6B6296}" type="pres">
      <dgm:prSet presAssocID="{D0D64FB0-3907-45BD-BE67-DDD708A5CC77}" presName="thickLine" presStyleLbl="alignNode1" presStyleIdx="3" presStyleCnt="5"/>
      <dgm:spPr/>
    </dgm:pt>
    <dgm:pt modelId="{BDCEB535-E504-4130-8810-D2ADD024B2B0}" type="pres">
      <dgm:prSet presAssocID="{D0D64FB0-3907-45BD-BE67-DDD708A5CC77}" presName="horz1" presStyleCnt="0"/>
      <dgm:spPr/>
    </dgm:pt>
    <dgm:pt modelId="{153C64E1-AC8D-486C-BC52-36D817A46F92}" type="pres">
      <dgm:prSet presAssocID="{D0D64FB0-3907-45BD-BE67-DDD708A5CC77}" presName="tx1" presStyleLbl="revTx" presStyleIdx="3" presStyleCnt="5"/>
      <dgm:spPr/>
    </dgm:pt>
    <dgm:pt modelId="{FA76A5A7-429F-4131-AB09-92C227216905}" type="pres">
      <dgm:prSet presAssocID="{D0D64FB0-3907-45BD-BE67-DDD708A5CC77}" presName="vert1" presStyleCnt="0"/>
      <dgm:spPr/>
    </dgm:pt>
    <dgm:pt modelId="{7C6050E5-F822-4DAD-BACC-FCEA5058A85E}" type="pres">
      <dgm:prSet presAssocID="{902B5ADD-7CEB-482C-AC8C-2CC62F5A6C1A}" presName="thickLine" presStyleLbl="alignNode1" presStyleIdx="4" presStyleCnt="5"/>
      <dgm:spPr/>
    </dgm:pt>
    <dgm:pt modelId="{DDA35978-51C8-4EE5-BC04-C36DBE0AE523}" type="pres">
      <dgm:prSet presAssocID="{902B5ADD-7CEB-482C-AC8C-2CC62F5A6C1A}" presName="horz1" presStyleCnt="0"/>
      <dgm:spPr/>
    </dgm:pt>
    <dgm:pt modelId="{EA36DD24-B68E-4AF1-9A94-902D5D324D70}" type="pres">
      <dgm:prSet presAssocID="{902B5ADD-7CEB-482C-AC8C-2CC62F5A6C1A}" presName="tx1" presStyleLbl="revTx" presStyleIdx="4" presStyleCnt="5"/>
      <dgm:spPr/>
    </dgm:pt>
    <dgm:pt modelId="{1856F27B-51D4-4265-B34A-9183D1757D98}" type="pres">
      <dgm:prSet presAssocID="{902B5ADD-7CEB-482C-AC8C-2CC62F5A6C1A}" presName="vert1" presStyleCnt="0"/>
      <dgm:spPr/>
    </dgm:pt>
  </dgm:ptLst>
  <dgm:cxnLst>
    <dgm:cxn modelId="{B5EB9902-0C49-4A09-952D-7AD506E5E715}" srcId="{BA196D41-E7F4-47AA-9E3C-32FB8D62EEF1}" destId="{B61E12F2-A72A-4ABF-ABEB-16D1ED602FE9}" srcOrd="2" destOrd="0" parTransId="{A271555D-3694-4F9B-90C7-D36C18A09D26}" sibTransId="{B3110BC1-2EB6-4953-8E03-A6D173961585}"/>
    <dgm:cxn modelId="{6A2E600A-AF11-4B4D-B51F-E2DD1D61C8E4}" type="presOf" srcId="{D0D64FB0-3907-45BD-BE67-DDD708A5CC77}" destId="{153C64E1-AC8D-486C-BC52-36D817A46F92}" srcOrd="0" destOrd="0" presId="urn:microsoft.com/office/officeart/2008/layout/LinedList"/>
    <dgm:cxn modelId="{0EC0E90C-61AA-48A2-872D-B5D32D60AA47}" srcId="{BA196D41-E7F4-47AA-9E3C-32FB8D62EEF1}" destId="{902B5ADD-7CEB-482C-AC8C-2CC62F5A6C1A}" srcOrd="4" destOrd="0" parTransId="{5E16E7FF-109C-4A2D-8F1F-DBC86B891238}" sibTransId="{30C312F5-4B06-4FAA-9932-5325729D9F2C}"/>
    <dgm:cxn modelId="{280FE51D-FC40-4396-8C33-94407B8EDC22}" srcId="{BA196D41-E7F4-47AA-9E3C-32FB8D62EEF1}" destId="{41B5A200-53A1-437E-AEF9-47391479CE86}" srcOrd="0" destOrd="0" parTransId="{F2EEB954-51C4-4DBE-A2DE-4EEDBB16BC8C}" sibTransId="{2F47F6E4-8F9E-4F10-A6B6-4F36467641C6}"/>
    <dgm:cxn modelId="{4193171E-252C-4BAB-8B2C-93CE93D9EDB5}" type="presOf" srcId="{B61E12F2-A72A-4ABF-ABEB-16D1ED602FE9}" destId="{11DC44B2-2DFF-4717-9BC1-BA7C8758CCE9}" srcOrd="0" destOrd="0" presId="urn:microsoft.com/office/officeart/2008/layout/LinedList"/>
    <dgm:cxn modelId="{C26E4627-B312-41AF-9229-469C9E278FC7}" type="presOf" srcId="{41B5A200-53A1-437E-AEF9-47391479CE86}" destId="{E8916293-BE03-4025-A12C-9E5BFC7901D8}" srcOrd="0" destOrd="0" presId="urn:microsoft.com/office/officeart/2008/layout/LinedList"/>
    <dgm:cxn modelId="{3F89D641-A691-408D-B0B2-928A2966ED5E}" type="presOf" srcId="{EEF25B25-35E7-4690-9085-BC35F4ECF771}" destId="{6BA224F2-9C46-41C0-A245-75F36D943F39}" srcOrd="0" destOrd="0" presId="urn:microsoft.com/office/officeart/2008/layout/LinedList"/>
    <dgm:cxn modelId="{0BFD466C-532D-4183-A1A7-8AED34F50207}" srcId="{BA196D41-E7F4-47AA-9E3C-32FB8D62EEF1}" destId="{D0D64FB0-3907-45BD-BE67-DDD708A5CC77}" srcOrd="3" destOrd="0" parTransId="{D49EF80C-4EFB-47B2-A339-5C879C23336D}" sibTransId="{F210DAAF-FE07-48E0-882B-FDCD3F965B1B}"/>
    <dgm:cxn modelId="{DA2C517D-77CC-4397-829E-65BBA96BCC79}" srcId="{BA196D41-E7F4-47AA-9E3C-32FB8D62EEF1}" destId="{EEF25B25-35E7-4690-9085-BC35F4ECF771}" srcOrd="1" destOrd="0" parTransId="{7A4C8F49-FFD8-4DA7-9618-6328C15A46F1}" sibTransId="{24375A45-8127-4BD7-94AE-BCD77150298E}"/>
    <dgm:cxn modelId="{EE87ADBE-CDA0-4802-AAA2-7F6B73AB76C7}" type="presOf" srcId="{BA196D41-E7F4-47AA-9E3C-32FB8D62EEF1}" destId="{990FCDD8-5415-4EA7-832D-C0AA6FC672C2}" srcOrd="0" destOrd="0" presId="urn:microsoft.com/office/officeart/2008/layout/LinedList"/>
    <dgm:cxn modelId="{59BE99D6-5443-4557-96C4-8FE5F5540ECF}" type="presOf" srcId="{902B5ADD-7CEB-482C-AC8C-2CC62F5A6C1A}" destId="{EA36DD24-B68E-4AF1-9A94-902D5D324D70}" srcOrd="0" destOrd="0" presId="urn:microsoft.com/office/officeart/2008/layout/LinedList"/>
    <dgm:cxn modelId="{D3682F13-FAD7-490A-BB91-3E0709673A55}" type="presParOf" srcId="{990FCDD8-5415-4EA7-832D-C0AA6FC672C2}" destId="{ED2447D2-FC65-4620-B851-98FBFE638D37}" srcOrd="0" destOrd="0" presId="urn:microsoft.com/office/officeart/2008/layout/LinedList"/>
    <dgm:cxn modelId="{38F5BC22-1F72-4BB1-8ADA-8B7C7A9F9C05}" type="presParOf" srcId="{990FCDD8-5415-4EA7-832D-C0AA6FC672C2}" destId="{0B4464A7-73CF-46F4-86BB-4C92DD16716B}" srcOrd="1" destOrd="0" presId="urn:microsoft.com/office/officeart/2008/layout/LinedList"/>
    <dgm:cxn modelId="{4E63CA70-1CB3-4358-A9E2-78D389B57A92}" type="presParOf" srcId="{0B4464A7-73CF-46F4-86BB-4C92DD16716B}" destId="{E8916293-BE03-4025-A12C-9E5BFC7901D8}" srcOrd="0" destOrd="0" presId="urn:microsoft.com/office/officeart/2008/layout/LinedList"/>
    <dgm:cxn modelId="{45A083BF-F340-4D99-988C-8CCDA1D4FDC6}" type="presParOf" srcId="{0B4464A7-73CF-46F4-86BB-4C92DD16716B}" destId="{DD17C6E5-D936-43EE-B94C-9ACD00A588D0}" srcOrd="1" destOrd="0" presId="urn:microsoft.com/office/officeart/2008/layout/LinedList"/>
    <dgm:cxn modelId="{DE408E44-0DEB-4304-B5AB-5A5F262E714E}" type="presParOf" srcId="{990FCDD8-5415-4EA7-832D-C0AA6FC672C2}" destId="{F6D345AA-066C-4CAB-A66C-6418FFF45CB6}" srcOrd="2" destOrd="0" presId="urn:microsoft.com/office/officeart/2008/layout/LinedList"/>
    <dgm:cxn modelId="{D05F633C-2758-4A85-9B0E-DAE5D95DC69C}" type="presParOf" srcId="{990FCDD8-5415-4EA7-832D-C0AA6FC672C2}" destId="{82BA29A8-51E9-40FD-B9F9-CFA3559A7E87}" srcOrd="3" destOrd="0" presId="urn:microsoft.com/office/officeart/2008/layout/LinedList"/>
    <dgm:cxn modelId="{9D8FD965-8503-49E4-BCDE-62D2F4220EE0}" type="presParOf" srcId="{82BA29A8-51E9-40FD-B9F9-CFA3559A7E87}" destId="{6BA224F2-9C46-41C0-A245-75F36D943F39}" srcOrd="0" destOrd="0" presId="urn:microsoft.com/office/officeart/2008/layout/LinedList"/>
    <dgm:cxn modelId="{29130211-6B71-477D-9AA1-EE092498B0CA}" type="presParOf" srcId="{82BA29A8-51E9-40FD-B9F9-CFA3559A7E87}" destId="{02A94252-015F-48EF-A962-392659127531}" srcOrd="1" destOrd="0" presId="urn:microsoft.com/office/officeart/2008/layout/LinedList"/>
    <dgm:cxn modelId="{755CB0CE-89CE-4902-A054-A7DFD67AA1CE}" type="presParOf" srcId="{990FCDD8-5415-4EA7-832D-C0AA6FC672C2}" destId="{E68F8917-4C94-49A7-82AE-FC48AB3BEC33}" srcOrd="4" destOrd="0" presId="urn:microsoft.com/office/officeart/2008/layout/LinedList"/>
    <dgm:cxn modelId="{9291F8BA-0FC2-4351-BC7C-AA7CCCF79CE8}" type="presParOf" srcId="{990FCDD8-5415-4EA7-832D-C0AA6FC672C2}" destId="{1C8FC551-D684-4815-A031-6FA3DD88E8CF}" srcOrd="5" destOrd="0" presId="urn:microsoft.com/office/officeart/2008/layout/LinedList"/>
    <dgm:cxn modelId="{64E94CFC-66FB-4D26-B1BA-406A24273C0A}" type="presParOf" srcId="{1C8FC551-D684-4815-A031-6FA3DD88E8CF}" destId="{11DC44B2-2DFF-4717-9BC1-BA7C8758CCE9}" srcOrd="0" destOrd="0" presId="urn:microsoft.com/office/officeart/2008/layout/LinedList"/>
    <dgm:cxn modelId="{82798E2C-D88B-468D-9051-1F4B7E17BD1B}" type="presParOf" srcId="{1C8FC551-D684-4815-A031-6FA3DD88E8CF}" destId="{4AD7E51A-5788-4383-BFAF-16924EDD86A7}" srcOrd="1" destOrd="0" presId="urn:microsoft.com/office/officeart/2008/layout/LinedList"/>
    <dgm:cxn modelId="{88DCE751-8AFD-4FDA-A2E0-75A519E49699}" type="presParOf" srcId="{990FCDD8-5415-4EA7-832D-C0AA6FC672C2}" destId="{B08659F1-53C0-4AEB-AEE2-EFB89A6B6296}" srcOrd="6" destOrd="0" presId="urn:microsoft.com/office/officeart/2008/layout/LinedList"/>
    <dgm:cxn modelId="{8A82D3A8-B4E6-425A-B0B4-92E93DBCA806}" type="presParOf" srcId="{990FCDD8-5415-4EA7-832D-C0AA6FC672C2}" destId="{BDCEB535-E504-4130-8810-D2ADD024B2B0}" srcOrd="7" destOrd="0" presId="urn:microsoft.com/office/officeart/2008/layout/LinedList"/>
    <dgm:cxn modelId="{58398877-99EA-4EFC-98DB-2014A1F9D9CC}" type="presParOf" srcId="{BDCEB535-E504-4130-8810-D2ADD024B2B0}" destId="{153C64E1-AC8D-486C-BC52-36D817A46F92}" srcOrd="0" destOrd="0" presId="urn:microsoft.com/office/officeart/2008/layout/LinedList"/>
    <dgm:cxn modelId="{6ACAF23C-3990-4B20-A26C-5406738BD80D}" type="presParOf" srcId="{BDCEB535-E504-4130-8810-D2ADD024B2B0}" destId="{FA76A5A7-429F-4131-AB09-92C227216905}" srcOrd="1" destOrd="0" presId="urn:microsoft.com/office/officeart/2008/layout/LinedList"/>
    <dgm:cxn modelId="{FF9FFF79-52AF-4D54-834F-F11477BC4E6E}" type="presParOf" srcId="{990FCDD8-5415-4EA7-832D-C0AA6FC672C2}" destId="{7C6050E5-F822-4DAD-BACC-FCEA5058A85E}" srcOrd="8" destOrd="0" presId="urn:microsoft.com/office/officeart/2008/layout/LinedList"/>
    <dgm:cxn modelId="{C63B1822-E8D2-4771-9592-DA68E82D09D0}" type="presParOf" srcId="{990FCDD8-5415-4EA7-832D-C0AA6FC672C2}" destId="{DDA35978-51C8-4EE5-BC04-C36DBE0AE523}" srcOrd="9" destOrd="0" presId="urn:microsoft.com/office/officeart/2008/layout/LinedList"/>
    <dgm:cxn modelId="{3FAC4242-D5FA-44A7-9DB1-8FFD0D94A8B3}" type="presParOf" srcId="{DDA35978-51C8-4EE5-BC04-C36DBE0AE523}" destId="{EA36DD24-B68E-4AF1-9A94-902D5D324D70}" srcOrd="0" destOrd="0" presId="urn:microsoft.com/office/officeart/2008/layout/LinedList"/>
    <dgm:cxn modelId="{5C1EF391-36A1-4EB3-BD92-516DDC148800}" type="presParOf" srcId="{DDA35978-51C8-4EE5-BC04-C36DBE0AE523}" destId="{1856F27B-51D4-4265-B34A-9183D1757D9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9EA63F92-321D-4927-AB6A-F4994BE0738D}" type="doc">
      <dgm:prSet loTypeId="urn:microsoft.com/office/officeart/2008/layout/LinedList" loCatId="list" qsTypeId="urn:microsoft.com/office/officeart/2005/8/quickstyle/simple1#8" qsCatId="simple" csTypeId="urn:microsoft.com/office/officeart/2005/8/colors/colorful2#6" csCatId="colorful"/>
      <dgm:spPr/>
      <dgm:t>
        <a:bodyPr/>
        <a:lstStyle/>
        <a:p>
          <a:endParaRPr lang="en-US"/>
        </a:p>
      </dgm:t>
    </dgm:pt>
    <dgm:pt modelId="{29F585FB-101E-41B4-9560-79DB29E54B1C}">
      <dgm:prSet/>
      <dgm:spPr/>
      <dgm:t>
        <a:bodyPr/>
        <a:lstStyle/>
        <a:p>
          <a:r>
            <a:rPr lang="en-US"/>
            <a:t>What could affect your ability to pass that test?</a:t>
          </a:r>
        </a:p>
      </dgm:t>
    </dgm:pt>
    <dgm:pt modelId="{9A6D639F-B083-43E0-A3CE-EA27D412BEBC}" type="parTrans" cxnId="{93340497-FE92-4CAA-B95F-949B62EEAF72}">
      <dgm:prSet/>
      <dgm:spPr/>
      <dgm:t>
        <a:bodyPr/>
        <a:lstStyle/>
        <a:p>
          <a:endParaRPr lang="en-US"/>
        </a:p>
      </dgm:t>
    </dgm:pt>
    <dgm:pt modelId="{A7D20AFE-7067-45AF-9577-34DE57904B31}" type="sibTrans" cxnId="{93340497-FE92-4CAA-B95F-949B62EEAF72}">
      <dgm:prSet/>
      <dgm:spPr/>
      <dgm:t>
        <a:bodyPr/>
        <a:lstStyle/>
        <a:p>
          <a:endParaRPr lang="en-US"/>
        </a:p>
      </dgm:t>
    </dgm:pt>
    <dgm:pt modelId="{974FE79D-36D2-4CF4-A9AD-9A186E6F2198}">
      <dgm:prSet/>
      <dgm:spPr/>
      <dgm:t>
        <a:bodyPr/>
        <a:lstStyle/>
        <a:p>
          <a:r>
            <a:rPr lang="en-US"/>
            <a:t>Cogntive load</a:t>
          </a:r>
        </a:p>
      </dgm:t>
    </dgm:pt>
    <dgm:pt modelId="{50D8E17A-9113-408D-A110-CB9DB6293CF7}" type="parTrans" cxnId="{22637F5A-C7D6-441D-B1C0-8A11293747D4}">
      <dgm:prSet/>
      <dgm:spPr/>
      <dgm:t>
        <a:bodyPr/>
        <a:lstStyle/>
        <a:p>
          <a:endParaRPr lang="en-US"/>
        </a:p>
      </dgm:t>
    </dgm:pt>
    <dgm:pt modelId="{4D07C63F-1C62-4893-8B0B-3F382A54FB04}" type="sibTrans" cxnId="{22637F5A-C7D6-441D-B1C0-8A11293747D4}">
      <dgm:prSet/>
      <dgm:spPr/>
      <dgm:t>
        <a:bodyPr/>
        <a:lstStyle/>
        <a:p>
          <a:endParaRPr lang="en-US"/>
        </a:p>
      </dgm:t>
    </dgm:pt>
    <dgm:pt modelId="{52CCCA75-5BA8-4E8B-89DC-5B20A1DD12BB}">
      <dgm:prSet/>
      <dgm:spPr/>
      <dgm:t>
        <a:bodyPr/>
        <a:lstStyle/>
        <a:p>
          <a:r>
            <a:rPr lang="en-US"/>
            <a:t>Task complexity</a:t>
          </a:r>
        </a:p>
      </dgm:t>
    </dgm:pt>
    <dgm:pt modelId="{EF2A9AD2-9FA0-47BB-A56A-EF961BABD374}" type="parTrans" cxnId="{6844E607-D021-4E54-9F71-08B5D8F54B75}">
      <dgm:prSet/>
      <dgm:spPr/>
      <dgm:t>
        <a:bodyPr/>
        <a:lstStyle/>
        <a:p>
          <a:endParaRPr lang="en-US"/>
        </a:p>
      </dgm:t>
    </dgm:pt>
    <dgm:pt modelId="{B405B629-8A6C-4874-8EEB-70E4EC669A69}" type="sibTrans" cxnId="{6844E607-D021-4E54-9F71-08B5D8F54B75}">
      <dgm:prSet/>
      <dgm:spPr/>
      <dgm:t>
        <a:bodyPr/>
        <a:lstStyle/>
        <a:p>
          <a:endParaRPr lang="en-US"/>
        </a:p>
      </dgm:t>
    </dgm:pt>
    <dgm:pt modelId="{725C3E4F-567B-4090-80C5-B7D87644368D}">
      <dgm:prSet/>
      <dgm:spPr/>
      <dgm:t>
        <a:bodyPr/>
        <a:lstStyle/>
        <a:p>
          <a:r>
            <a:rPr lang="en-US"/>
            <a:t>Age, sleep pattern, mental health</a:t>
          </a:r>
        </a:p>
      </dgm:t>
    </dgm:pt>
    <dgm:pt modelId="{891DF62C-FF0B-482A-A145-B86B6A95300F}" type="parTrans" cxnId="{C41B704D-9F3B-47C8-BB31-E057500EE33B}">
      <dgm:prSet/>
      <dgm:spPr/>
      <dgm:t>
        <a:bodyPr/>
        <a:lstStyle/>
        <a:p>
          <a:endParaRPr lang="en-US"/>
        </a:p>
      </dgm:t>
    </dgm:pt>
    <dgm:pt modelId="{26106D1C-5448-4575-B48A-6FE1852BC26C}" type="sibTrans" cxnId="{C41B704D-9F3B-47C8-BB31-E057500EE33B}">
      <dgm:prSet/>
      <dgm:spPr/>
      <dgm:t>
        <a:bodyPr/>
        <a:lstStyle/>
        <a:p>
          <a:endParaRPr lang="en-US"/>
        </a:p>
      </dgm:t>
    </dgm:pt>
    <dgm:pt modelId="{ABC1A802-E925-4498-B37F-ABB013C1765A}" type="pres">
      <dgm:prSet presAssocID="{9EA63F92-321D-4927-AB6A-F4994BE0738D}" presName="vert0" presStyleCnt="0">
        <dgm:presLayoutVars>
          <dgm:dir/>
          <dgm:animOne val="branch"/>
          <dgm:animLvl val="lvl"/>
        </dgm:presLayoutVars>
      </dgm:prSet>
      <dgm:spPr/>
    </dgm:pt>
    <dgm:pt modelId="{CE8D9D04-073D-409F-A7C0-5A4E6C5C3E5E}" type="pres">
      <dgm:prSet presAssocID="{29F585FB-101E-41B4-9560-79DB29E54B1C}" presName="thickLine" presStyleLbl="alignNode1" presStyleIdx="0" presStyleCnt="4"/>
      <dgm:spPr/>
    </dgm:pt>
    <dgm:pt modelId="{B41F5307-1E5E-4E9E-92E4-1CBF71578372}" type="pres">
      <dgm:prSet presAssocID="{29F585FB-101E-41B4-9560-79DB29E54B1C}" presName="horz1" presStyleCnt="0"/>
      <dgm:spPr/>
    </dgm:pt>
    <dgm:pt modelId="{38645A1F-4790-4003-AFF9-EB49A9FC1E6B}" type="pres">
      <dgm:prSet presAssocID="{29F585FB-101E-41B4-9560-79DB29E54B1C}" presName="tx1" presStyleLbl="revTx" presStyleIdx="0" presStyleCnt="4"/>
      <dgm:spPr/>
    </dgm:pt>
    <dgm:pt modelId="{CFC01E69-5647-4961-9C2E-0C4775AB0731}" type="pres">
      <dgm:prSet presAssocID="{29F585FB-101E-41B4-9560-79DB29E54B1C}" presName="vert1" presStyleCnt="0"/>
      <dgm:spPr/>
    </dgm:pt>
    <dgm:pt modelId="{29C868EC-D194-430C-9295-D456C0E49681}" type="pres">
      <dgm:prSet presAssocID="{974FE79D-36D2-4CF4-A9AD-9A186E6F2198}" presName="thickLine" presStyleLbl="alignNode1" presStyleIdx="1" presStyleCnt="4"/>
      <dgm:spPr/>
    </dgm:pt>
    <dgm:pt modelId="{30AB3173-1019-4F0B-A648-280A347D39BC}" type="pres">
      <dgm:prSet presAssocID="{974FE79D-36D2-4CF4-A9AD-9A186E6F2198}" presName="horz1" presStyleCnt="0"/>
      <dgm:spPr/>
    </dgm:pt>
    <dgm:pt modelId="{4CE78DE9-9000-4B60-A4BB-583E8A8150E2}" type="pres">
      <dgm:prSet presAssocID="{974FE79D-36D2-4CF4-A9AD-9A186E6F2198}" presName="tx1" presStyleLbl="revTx" presStyleIdx="1" presStyleCnt="4"/>
      <dgm:spPr/>
    </dgm:pt>
    <dgm:pt modelId="{5C97F28C-C49D-4296-AEC1-A2A181302212}" type="pres">
      <dgm:prSet presAssocID="{974FE79D-36D2-4CF4-A9AD-9A186E6F2198}" presName="vert1" presStyleCnt="0"/>
      <dgm:spPr/>
    </dgm:pt>
    <dgm:pt modelId="{6E31509C-B44E-4F74-966F-4C48398C7D1B}" type="pres">
      <dgm:prSet presAssocID="{52CCCA75-5BA8-4E8B-89DC-5B20A1DD12BB}" presName="thickLine" presStyleLbl="alignNode1" presStyleIdx="2" presStyleCnt="4"/>
      <dgm:spPr/>
    </dgm:pt>
    <dgm:pt modelId="{85720168-AFB0-4336-AA54-7DD0688CF914}" type="pres">
      <dgm:prSet presAssocID="{52CCCA75-5BA8-4E8B-89DC-5B20A1DD12BB}" presName="horz1" presStyleCnt="0"/>
      <dgm:spPr/>
    </dgm:pt>
    <dgm:pt modelId="{178F94A2-8144-455F-90F3-5AD4F1D44DD8}" type="pres">
      <dgm:prSet presAssocID="{52CCCA75-5BA8-4E8B-89DC-5B20A1DD12BB}" presName="tx1" presStyleLbl="revTx" presStyleIdx="2" presStyleCnt="4"/>
      <dgm:spPr/>
    </dgm:pt>
    <dgm:pt modelId="{440F86C0-DF24-4FAF-A3A6-8AF8DA8781AC}" type="pres">
      <dgm:prSet presAssocID="{52CCCA75-5BA8-4E8B-89DC-5B20A1DD12BB}" presName="vert1" presStyleCnt="0"/>
      <dgm:spPr/>
    </dgm:pt>
    <dgm:pt modelId="{8B506DD8-FFF5-4AA8-ABC9-5EF4B488AAF1}" type="pres">
      <dgm:prSet presAssocID="{725C3E4F-567B-4090-80C5-B7D87644368D}" presName="thickLine" presStyleLbl="alignNode1" presStyleIdx="3" presStyleCnt="4"/>
      <dgm:spPr/>
    </dgm:pt>
    <dgm:pt modelId="{AFE63877-4F2C-4094-A471-B20077522332}" type="pres">
      <dgm:prSet presAssocID="{725C3E4F-567B-4090-80C5-B7D87644368D}" presName="horz1" presStyleCnt="0"/>
      <dgm:spPr/>
    </dgm:pt>
    <dgm:pt modelId="{723952A0-AD1A-4029-B883-67E9CF2FBD83}" type="pres">
      <dgm:prSet presAssocID="{725C3E4F-567B-4090-80C5-B7D87644368D}" presName="tx1" presStyleLbl="revTx" presStyleIdx="3" presStyleCnt="4"/>
      <dgm:spPr/>
    </dgm:pt>
    <dgm:pt modelId="{F6FCA593-F903-4B97-A152-010FB2A67482}" type="pres">
      <dgm:prSet presAssocID="{725C3E4F-567B-4090-80C5-B7D87644368D}" presName="vert1" presStyleCnt="0"/>
      <dgm:spPr/>
    </dgm:pt>
  </dgm:ptLst>
  <dgm:cxnLst>
    <dgm:cxn modelId="{6844E607-D021-4E54-9F71-08B5D8F54B75}" srcId="{9EA63F92-321D-4927-AB6A-F4994BE0738D}" destId="{52CCCA75-5BA8-4E8B-89DC-5B20A1DD12BB}" srcOrd="2" destOrd="0" parTransId="{EF2A9AD2-9FA0-47BB-A56A-EF961BABD374}" sibTransId="{B405B629-8A6C-4874-8EEB-70E4EC669A69}"/>
    <dgm:cxn modelId="{0FCD4D6A-FD2D-4D0C-B2AD-5532CA4E78B8}" type="presOf" srcId="{29F585FB-101E-41B4-9560-79DB29E54B1C}" destId="{38645A1F-4790-4003-AFF9-EB49A9FC1E6B}" srcOrd="0" destOrd="0" presId="urn:microsoft.com/office/officeart/2008/layout/LinedList"/>
    <dgm:cxn modelId="{C41B704D-9F3B-47C8-BB31-E057500EE33B}" srcId="{9EA63F92-321D-4927-AB6A-F4994BE0738D}" destId="{725C3E4F-567B-4090-80C5-B7D87644368D}" srcOrd="3" destOrd="0" parTransId="{891DF62C-FF0B-482A-A145-B86B6A95300F}" sibTransId="{26106D1C-5448-4575-B48A-6FE1852BC26C}"/>
    <dgm:cxn modelId="{C3318F71-84BA-4F2D-A389-61F5B4544DB1}" type="presOf" srcId="{974FE79D-36D2-4CF4-A9AD-9A186E6F2198}" destId="{4CE78DE9-9000-4B60-A4BB-583E8A8150E2}" srcOrd="0" destOrd="0" presId="urn:microsoft.com/office/officeart/2008/layout/LinedList"/>
    <dgm:cxn modelId="{22637F5A-C7D6-441D-B1C0-8A11293747D4}" srcId="{9EA63F92-321D-4927-AB6A-F4994BE0738D}" destId="{974FE79D-36D2-4CF4-A9AD-9A186E6F2198}" srcOrd="1" destOrd="0" parTransId="{50D8E17A-9113-408D-A110-CB9DB6293CF7}" sibTransId="{4D07C63F-1C62-4893-8B0B-3F382A54FB04}"/>
    <dgm:cxn modelId="{4B37127F-D128-4EFB-B37C-F71A5902B5FE}" type="presOf" srcId="{725C3E4F-567B-4090-80C5-B7D87644368D}" destId="{723952A0-AD1A-4029-B883-67E9CF2FBD83}" srcOrd="0" destOrd="0" presId="urn:microsoft.com/office/officeart/2008/layout/LinedList"/>
    <dgm:cxn modelId="{93340497-FE92-4CAA-B95F-949B62EEAF72}" srcId="{9EA63F92-321D-4927-AB6A-F4994BE0738D}" destId="{29F585FB-101E-41B4-9560-79DB29E54B1C}" srcOrd="0" destOrd="0" parTransId="{9A6D639F-B083-43E0-A3CE-EA27D412BEBC}" sibTransId="{A7D20AFE-7067-45AF-9577-34DE57904B31}"/>
    <dgm:cxn modelId="{B06C18EB-D6C4-439A-A574-B7F1EE1FEB98}" type="presOf" srcId="{9EA63F92-321D-4927-AB6A-F4994BE0738D}" destId="{ABC1A802-E925-4498-B37F-ABB013C1765A}" srcOrd="0" destOrd="0" presId="urn:microsoft.com/office/officeart/2008/layout/LinedList"/>
    <dgm:cxn modelId="{BE0D52F2-8B2B-4C1B-8478-23044105F9FE}" type="presOf" srcId="{52CCCA75-5BA8-4E8B-89DC-5B20A1DD12BB}" destId="{178F94A2-8144-455F-90F3-5AD4F1D44DD8}" srcOrd="0" destOrd="0" presId="urn:microsoft.com/office/officeart/2008/layout/LinedList"/>
    <dgm:cxn modelId="{C74C782E-73C1-4737-AEC9-8BB8622A6B3A}" type="presParOf" srcId="{ABC1A802-E925-4498-B37F-ABB013C1765A}" destId="{CE8D9D04-073D-409F-A7C0-5A4E6C5C3E5E}" srcOrd="0" destOrd="0" presId="urn:microsoft.com/office/officeart/2008/layout/LinedList"/>
    <dgm:cxn modelId="{F691BF9C-432C-410B-82DE-2CBE7D233DEB}" type="presParOf" srcId="{ABC1A802-E925-4498-B37F-ABB013C1765A}" destId="{B41F5307-1E5E-4E9E-92E4-1CBF71578372}" srcOrd="1" destOrd="0" presId="urn:microsoft.com/office/officeart/2008/layout/LinedList"/>
    <dgm:cxn modelId="{BCC5C8F6-8E20-4B2E-9B76-E45642FE2B3B}" type="presParOf" srcId="{B41F5307-1E5E-4E9E-92E4-1CBF71578372}" destId="{38645A1F-4790-4003-AFF9-EB49A9FC1E6B}" srcOrd="0" destOrd="0" presId="urn:microsoft.com/office/officeart/2008/layout/LinedList"/>
    <dgm:cxn modelId="{52962EED-BFE3-4BD1-A254-A08BF81B3D6F}" type="presParOf" srcId="{B41F5307-1E5E-4E9E-92E4-1CBF71578372}" destId="{CFC01E69-5647-4961-9C2E-0C4775AB0731}" srcOrd="1" destOrd="0" presId="urn:microsoft.com/office/officeart/2008/layout/LinedList"/>
    <dgm:cxn modelId="{7C4FFBBF-E380-45E1-AC9D-38D834F9D7F2}" type="presParOf" srcId="{ABC1A802-E925-4498-B37F-ABB013C1765A}" destId="{29C868EC-D194-430C-9295-D456C0E49681}" srcOrd="2" destOrd="0" presId="urn:microsoft.com/office/officeart/2008/layout/LinedList"/>
    <dgm:cxn modelId="{0F35F253-BCD9-4DE5-8FD9-84E5DB3144CE}" type="presParOf" srcId="{ABC1A802-E925-4498-B37F-ABB013C1765A}" destId="{30AB3173-1019-4F0B-A648-280A347D39BC}" srcOrd="3" destOrd="0" presId="urn:microsoft.com/office/officeart/2008/layout/LinedList"/>
    <dgm:cxn modelId="{ED71CD7B-9360-4462-8984-CE4C79181F70}" type="presParOf" srcId="{30AB3173-1019-4F0B-A648-280A347D39BC}" destId="{4CE78DE9-9000-4B60-A4BB-583E8A8150E2}" srcOrd="0" destOrd="0" presId="urn:microsoft.com/office/officeart/2008/layout/LinedList"/>
    <dgm:cxn modelId="{D9DFBE73-BCBD-44CF-A1FE-46219999C03C}" type="presParOf" srcId="{30AB3173-1019-4F0B-A648-280A347D39BC}" destId="{5C97F28C-C49D-4296-AEC1-A2A181302212}" srcOrd="1" destOrd="0" presId="urn:microsoft.com/office/officeart/2008/layout/LinedList"/>
    <dgm:cxn modelId="{AE8CD2D5-5D0A-4C57-9842-5CD60C452CDE}" type="presParOf" srcId="{ABC1A802-E925-4498-B37F-ABB013C1765A}" destId="{6E31509C-B44E-4F74-966F-4C48398C7D1B}" srcOrd="4" destOrd="0" presId="urn:microsoft.com/office/officeart/2008/layout/LinedList"/>
    <dgm:cxn modelId="{0C817C6A-C7A3-46B4-BC2F-7739DC01DF89}" type="presParOf" srcId="{ABC1A802-E925-4498-B37F-ABB013C1765A}" destId="{85720168-AFB0-4336-AA54-7DD0688CF914}" srcOrd="5" destOrd="0" presId="urn:microsoft.com/office/officeart/2008/layout/LinedList"/>
    <dgm:cxn modelId="{038ECAAD-9411-4B60-BAA2-3C98B1525431}" type="presParOf" srcId="{85720168-AFB0-4336-AA54-7DD0688CF914}" destId="{178F94A2-8144-455F-90F3-5AD4F1D44DD8}" srcOrd="0" destOrd="0" presId="urn:microsoft.com/office/officeart/2008/layout/LinedList"/>
    <dgm:cxn modelId="{5AFEAE6A-B989-4E94-B0BB-9105ECFD2DC0}" type="presParOf" srcId="{85720168-AFB0-4336-AA54-7DD0688CF914}" destId="{440F86C0-DF24-4FAF-A3A6-8AF8DA8781AC}" srcOrd="1" destOrd="0" presId="urn:microsoft.com/office/officeart/2008/layout/LinedList"/>
    <dgm:cxn modelId="{9C4E1F26-A159-4969-BCB9-5D030FECCCCB}" type="presParOf" srcId="{ABC1A802-E925-4498-B37F-ABB013C1765A}" destId="{8B506DD8-FFF5-4AA8-ABC9-5EF4B488AAF1}" srcOrd="6" destOrd="0" presId="urn:microsoft.com/office/officeart/2008/layout/LinedList"/>
    <dgm:cxn modelId="{7510720B-A009-470E-9454-A47FF43F1E24}" type="presParOf" srcId="{ABC1A802-E925-4498-B37F-ABB013C1765A}" destId="{AFE63877-4F2C-4094-A471-B20077522332}" srcOrd="7" destOrd="0" presId="urn:microsoft.com/office/officeart/2008/layout/LinedList"/>
    <dgm:cxn modelId="{92055AD1-80B6-4167-A239-96917EAC70DA}" type="presParOf" srcId="{AFE63877-4F2C-4094-A471-B20077522332}" destId="{723952A0-AD1A-4029-B883-67E9CF2FBD83}" srcOrd="0" destOrd="0" presId="urn:microsoft.com/office/officeart/2008/layout/LinedList"/>
    <dgm:cxn modelId="{2851DA07-E776-413B-AAE4-8F2392ECD553}" type="presParOf" srcId="{AFE63877-4F2C-4094-A471-B20077522332}" destId="{F6FCA593-F903-4B97-A152-010FB2A6748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6700837A-E345-41AB-AA5C-9EE0B551F43D}" type="doc">
      <dgm:prSet loTypeId="urn:microsoft.com/office/officeart/2005/8/layout/vList2" loCatId="list" qsTypeId="urn:microsoft.com/office/officeart/2005/8/quickstyle/simple1#17" qsCatId="simple" csTypeId="urn:microsoft.com/office/officeart/2005/8/colors/colorful2#14" csCatId="colorful"/>
      <dgm:spPr/>
      <dgm:t>
        <a:bodyPr/>
        <a:lstStyle/>
        <a:p>
          <a:endParaRPr lang="en-US"/>
        </a:p>
      </dgm:t>
    </dgm:pt>
    <dgm:pt modelId="{99241A11-D52C-4550-8BD7-1D945B4ADE5B}">
      <dgm:prSet/>
      <dgm:spPr/>
      <dgm:t>
        <a:bodyPr/>
        <a:lstStyle/>
        <a:p>
          <a:r>
            <a:rPr lang="en-US"/>
            <a:t>Concentrating on selective stimuli and filtering out others. </a:t>
          </a:r>
        </a:p>
      </dgm:t>
    </dgm:pt>
    <dgm:pt modelId="{6572364F-C3D9-45CB-98AA-01158CB40141}" type="parTrans" cxnId="{2719C690-F7B9-43EA-9540-8EFFDA5C66A8}">
      <dgm:prSet/>
      <dgm:spPr/>
      <dgm:t>
        <a:bodyPr/>
        <a:lstStyle/>
        <a:p>
          <a:endParaRPr lang="en-US"/>
        </a:p>
      </dgm:t>
    </dgm:pt>
    <dgm:pt modelId="{CBBB6077-6CDE-4D0E-B28A-B5B0C7394C28}" type="sibTrans" cxnId="{2719C690-F7B9-43EA-9540-8EFFDA5C66A8}">
      <dgm:prSet/>
      <dgm:spPr/>
      <dgm:t>
        <a:bodyPr/>
        <a:lstStyle/>
        <a:p>
          <a:endParaRPr lang="en-US"/>
        </a:p>
      </dgm:t>
    </dgm:pt>
    <dgm:pt modelId="{343D0237-B6E8-4759-88FF-EC4A90E17403}">
      <dgm:prSet/>
      <dgm:spPr/>
      <dgm:t>
        <a:bodyPr/>
        <a:lstStyle/>
        <a:p>
          <a:r>
            <a:rPr lang="en-US"/>
            <a:t>Dynamic, adaptable and crucial for interaction with the surroundings.</a:t>
          </a:r>
        </a:p>
      </dgm:t>
    </dgm:pt>
    <dgm:pt modelId="{A1DFA645-CCA6-4C22-935F-F6672C25F0C4}" type="parTrans" cxnId="{25A4375F-1684-4570-8A8A-A823EC076F59}">
      <dgm:prSet/>
      <dgm:spPr/>
      <dgm:t>
        <a:bodyPr/>
        <a:lstStyle/>
        <a:p>
          <a:endParaRPr lang="en-US"/>
        </a:p>
      </dgm:t>
    </dgm:pt>
    <dgm:pt modelId="{6CBDABCE-4DA9-4ED0-9B22-8F921FB4E4AD}" type="sibTrans" cxnId="{25A4375F-1684-4570-8A8A-A823EC076F59}">
      <dgm:prSet/>
      <dgm:spPr/>
      <dgm:t>
        <a:bodyPr/>
        <a:lstStyle/>
        <a:p>
          <a:endParaRPr lang="en-US"/>
        </a:p>
      </dgm:t>
    </dgm:pt>
    <dgm:pt modelId="{CEBF06DF-E5B6-4DCE-AF23-0A4284D001B8}">
      <dgm:prSet/>
      <dgm:spPr/>
      <dgm:t>
        <a:bodyPr/>
        <a:lstStyle/>
        <a:p>
          <a:r>
            <a:rPr lang="en-US"/>
            <a:t>Imagine trying to listen to me whilst music is playing and your classmates are chatting and there is a really interesting bug on the ceiling or an attractive builder outside!</a:t>
          </a:r>
        </a:p>
      </dgm:t>
    </dgm:pt>
    <dgm:pt modelId="{5022EED4-B355-4B8A-920D-3950C1E7CD28}" type="parTrans" cxnId="{94205D0E-3E2E-40AA-8B7E-B7E3C0DF4069}">
      <dgm:prSet/>
      <dgm:spPr/>
      <dgm:t>
        <a:bodyPr/>
        <a:lstStyle/>
        <a:p>
          <a:endParaRPr lang="en-US"/>
        </a:p>
      </dgm:t>
    </dgm:pt>
    <dgm:pt modelId="{4A179484-D2F7-4433-A442-002DAB535F4D}" type="sibTrans" cxnId="{94205D0E-3E2E-40AA-8B7E-B7E3C0DF4069}">
      <dgm:prSet/>
      <dgm:spPr/>
      <dgm:t>
        <a:bodyPr/>
        <a:lstStyle/>
        <a:p>
          <a:endParaRPr lang="en-US"/>
        </a:p>
      </dgm:t>
    </dgm:pt>
    <dgm:pt modelId="{F7222F48-A529-49EE-AF9F-B7A5B5E3BF84}">
      <dgm:prSet/>
      <dgm:spPr/>
      <dgm:t>
        <a:bodyPr/>
        <a:lstStyle/>
        <a:p>
          <a:r>
            <a:rPr lang="en-US"/>
            <a:t>Let's test this.</a:t>
          </a:r>
        </a:p>
      </dgm:t>
    </dgm:pt>
    <dgm:pt modelId="{46A5DCF8-2E03-4E97-8AE6-A16598CD9290}" type="parTrans" cxnId="{94E38AAC-AE15-4AD5-9406-8ED05589758E}">
      <dgm:prSet/>
      <dgm:spPr/>
      <dgm:t>
        <a:bodyPr/>
        <a:lstStyle/>
        <a:p>
          <a:endParaRPr lang="en-US"/>
        </a:p>
      </dgm:t>
    </dgm:pt>
    <dgm:pt modelId="{18DF70CC-A82C-42A1-A8B1-924D69F3A580}" type="sibTrans" cxnId="{94E38AAC-AE15-4AD5-9406-8ED05589758E}">
      <dgm:prSet/>
      <dgm:spPr/>
      <dgm:t>
        <a:bodyPr/>
        <a:lstStyle/>
        <a:p>
          <a:endParaRPr lang="en-US"/>
        </a:p>
      </dgm:t>
    </dgm:pt>
    <dgm:pt modelId="{DD6181AB-6EF4-4C25-AC2C-74DD94CBEB88}" type="pres">
      <dgm:prSet presAssocID="{6700837A-E345-41AB-AA5C-9EE0B551F43D}" presName="linear" presStyleCnt="0">
        <dgm:presLayoutVars>
          <dgm:animLvl val="lvl"/>
          <dgm:resizeHandles val="exact"/>
        </dgm:presLayoutVars>
      </dgm:prSet>
      <dgm:spPr/>
    </dgm:pt>
    <dgm:pt modelId="{63BCA880-F382-4318-8B63-C8DB40D9200F}" type="pres">
      <dgm:prSet presAssocID="{99241A11-D52C-4550-8BD7-1D945B4ADE5B}" presName="parentText" presStyleLbl="node1" presStyleIdx="0" presStyleCnt="4">
        <dgm:presLayoutVars>
          <dgm:chMax val="0"/>
          <dgm:bulletEnabled val="1"/>
        </dgm:presLayoutVars>
      </dgm:prSet>
      <dgm:spPr/>
    </dgm:pt>
    <dgm:pt modelId="{B5F4AEB2-244E-4374-886E-9A3B786F9E13}" type="pres">
      <dgm:prSet presAssocID="{CBBB6077-6CDE-4D0E-B28A-B5B0C7394C28}" presName="spacer" presStyleCnt="0"/>
      <dgm:spPr/>
    </dgm:pt>
    <dgm:pt modelId="{4735FE86-605B-4953-A94A-1E02CF604021}" type="pres">
      <dgm:prSet presAssocID="{343D0237-B6E8-4759-88FF-EC4A90E17403}" presName="parentText" presStyleLbl="node1" presStyleIdx="1" presStyleCnt="4">
        <dgm:presLayoutVars>
          <dgm:chMax val="0"/>
          <dgm:bulletEnabled val="1"/>
        </dgm:presLayoutVars>
      </dgm:prSet>
      <dgm:spPr/>
    </dgm:pt>
    <dgm:pt modelId="{7DACEEC9-D88C-4190-A359-5B5F2F05D96D}" type="pres">
      <dgm:prSet presAssocID="{6CBDABCE-4DA9-4ED0-9B22-8F921FB4E4AD}" presName="spacer" presStyleCnt="0"/>
      <dgm:spPr/>
    </dgm:pt>
    <dgm:pt modelId="{31609DCC-505D-458E-BFD3-05D62BCA6511}" type="pres">
      <dgm:prSet presAssocID="{CEBF06DF-E5B6-4DCE-AF23-0A4284D001B8}" presName="parentText" presStyleLbl="node1" presStyleIdx="2" presStyleCnt="4">
        <dgm:presLayoutVars>
          <dgm:chMax val="0"/>
          <dgm:bulletEnabled val="1"/>
        </dgm:presLayoutVars>
      </dgm:prSet>
      <dgm:spPr/>
    </dgm:pt>
    <dgm:pt modelId="{4D51D8F9-A8DD-4933-8F88-36757D8E66CA}" type="pres">
      <dgm:prSet presAssocID="{4A179484-D2F7-4433-A442-002DAB535F4D}" presName="spacer" presStyleCnt="0"/>
      <dgm:spPr/>
    </dgm:pt>
    <dgm:pt modelId="{4DE259E4-333D-47D4-81D5-14893CA6C096}" type="pres">
      <dgm:prSet presAssocID="{F7222F48-A529-49EE-AF9F-B7A5B5E3BF84}" presName="parentText" presStyleLbl="node1" presStyleIdx="3" presStyleCnt="4">
        <dgm:presLayoutVars>
          <dgm:chMax val="0"/>
          <dgm:bulletEnabled val="1"/>
        </dgm:presLayoutVars>
      </dgm:prSet>
      <dgm:spPr/>
    </dgm:pt>
  </dgm:ptLst>
  <dgm:cxnLst>
    <dgm:cxn modelId="{94205D0E-3E2E-40AA-8B7E-B7E3C0DF4069}" srcId="{6700837A-E345-41AB-AA5C-9EE0B551F43D}" destId="{CEBF06DF-E5B6-4DCE-AF23-0A4284D001B8}" srcOrd="2" destOrd="0" parTransId="{5022EED4-B355-4B8A-920D-3950C1E7CD28}" sibTransId="{4A179484-D2F7-4433-A442-002DAB535F4D}"/>
    <dgm:cxn modelId="{25A4375F-1684-4570-8A8A-A823EC076F59}" srcId="{6700837A-E345-41AB-AA5C-9EE0B551F43D}" destId="{343D0237-B6E8-4759-88FF-EC4A90E17403}" srcOrd="1" destOrd="0" parTransId="{A1DFA645-CCA6-4C22-935F-F6672C25F0C4}" sibTransId="{6CBDABCE-4DA9-4ED0-9B22-8F921FB4E4AD}"/>
    <dgm:cxn modelId="{31491673-ACE1-4A4A-B203-7A1B97B4E879}" type="presOf" srcId="{343D0237-B6E8-4759-88FF-EC4A90E17403}" destId="{4735FE86-605B-4953-A94A-1E02CF604021}" srcOrd="0" destOrd="0" presId="urn:microsoft.com/office/officeart/2005/8/layout/vList2"/>
    <dgm:cxn modelId="{2719C690-F7B9-43EA-9540-8EFFDA5C66A8}" srcId="{6700837A-E345-41AB-AA5C-9EE0B551F43D}" destId="{99241A11-D52C-4550-8BD7-1D945B4ADE5B}" srcOrd="0" destOrd="0" parTransId="{6572364F-C3D9-45CB-98AA-01158CB40141}" sibTransId="{CBBB6077-6CDE-4D0E-B28A-B5B0C7394C28}"/>
    <dgm:cxn modelId="{345F2C91-136D-4356-B1F8-2418F24E364E}" type="presOf" srcId="{CEBF06DF-E5B6-4DCE-AF23-0A4284D001B8}" destId="{31609DCC-505D-458E-BFD3-05D62BCA6511}" srcOrd="0" destOrd="0" presId="urn:microsoft.com/office/officeart/2005/8/layout/vList2"/>
    <dgm:cxn modelId="{9E3EA3A1-4944-4CBB-99BC-CB06D0066BC0}" type="presOf" srcId="{F7222F48-A529-49EE-AF9F-B7A5B5E3BF84}" destId="{4DE259E4-333D-47D4-81D5-14893CA6C096}" srcOrd="0" destOrd="0" presId="urn:microsoft.com/office/officeart/2005/8/layout/vList2"/>
    <dgm:cxn modelId="{94E38AAC-AE15-4AD5-9406-8ED05589758E}" srcId="{6700837A-E345-41AB-AA5C-9EE0B551F43D}" destId="{F7222F48-A529-49EE-AF9F-B7A5B5E3BF84}" srcOrd="3" destOrd="0" parTransId="{46A5DCF8-2E03-4E97-8AE6-A16598CD9290}" sibTransId="{18DF70CC-A82C-42A1-A8B1-924D69F3A580}"/>
    <dgm:cxn modelId="{60C953CB-998C-4EAD-A50A-AC9DCBC425D8}" type="presOf" srcId="{6700837A-E345-41AB-AA5C-9EE0B551F43D}" destId="{DD6181AB-6EF4-4C25-AC2C-74DD94CBEB88}" srcOrd="0" destOrd="0" presId="urn:microsoft.com/office/officeart/2005/8/layout/vList2"/>
    <dgm:cxn modelId="{7C43F9FC-2EB7-48C8-8FD6-98DAE60083FB}" type="presOf" srcId="{99241A11-D52C-4550-8BD7-1D945B4ADE5B}" destId="{63BCA880-F382-4318-8B63-C8DB40D9200F}" srcOrd="0" destOrd="0" presId="urn:microsoft.com/office/officeart/2005/8/layout/vList2"/>
    <dgm:cxn modelId="{CFBD54F7-9C42-4FA6-9F5B-3150351D1740}" type="presParOf" srcId="{DD6181AB-6EF4-4C25-AC2C-74DD94CBEB88}" destId="{63BCA880-F382-4318-8B63-C8DB40D9200F}" srcOrd="0" destOrd="0" presId="urn:microsoft.com/office/officeart/2005/8/layout/vList2"/>
    <dgm:cxn modelId="{A314A88D-6513-4770-97C3-76CC0790A035}" type="presParOf" srcId="{DD6181AB-6EF4-4C25-AC2C-74DD94CBEB88}" destId="{B5F4AEB2-244E-4374-886E-9A3B786F9E13}" srcOrd="1" destOrd="0" presId="urn:microsoft.com/office/officeart/2005/8/layout/vList2"/>
    <dgm:cxn modelId="{58317718-08AE-4EED-B18A-11801099DD17}" type="presParOf" srcId="{DD6181AB-6EF4-4C25-AC2C-74DD94CBEB88}" destId="{4735FE86-605B-4953-A94A-1E02CF604021}" srcOrd="2" destOrd="0" presId="urn:microsoft.com/office/officeart/2005/8/layout/vList2"/>
    <dgm:cxn modelId="{7B13F954-9F64-43D1-B6C8-EE244B8C6D62}" type="presParOf" srcId="{DD6181AB-6EF4-4C25-AC2C-74DD94CBEB88}" destId="{7DACEEC9-D88C-4190-A359-5B5F2F05D96D}" srcOrd="3" destOrd="0" presId="urn:microsoft.com/office/officeart/2005/8/layout/vList2"/>
    <dgm:cxn modelId="{AE889DA6-1718-48C3-BFA5-560AA876662A}" type="presParOf" srcId="{DD6181AB-6EF4-4C25-AC2C-74DD94CBEB88}" destId="{31609DCC-505D-458E-BFD3-05D62BCA6511}" srcOrd="4" destOrd="0" presId="urn:microsoft.com/office/officeart/2005/8/layout/vList2"/>
    <dgm:cxn modelId="{AE195796-FA1D-466B-8E35-3569804F6C02}" type="presParOf" srcId="{DD6181AB-6EF4-4C25-AC2C-74DD94CBEB88}" destId="{4D51D8F9-A8DD-4933-8F88-36757D8E66CA}" srcOrd="5" destOrd="0" presId="urn:microsoft.com/office/officeart/2005/8/layout/vList2"/>
    <dgm:cxn modelId="{8162D6C2-390F-4753-AF0E-CFD33C21C2F3}" type="presParOf" srcId="{DD6181AB-6EF4-4C25-AC2C-74DD94CBEB88}" destId="{4DE259E4-333D-47D4-81D5-14893CA6C09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1F8E9192-35C5-4391-8830-10C6589F9B4A}" type="doc">
      <dgm:prSet loTypeId="urn:microsoft.com/office/officeart/2018/2/layout/IconLabelList" loCatId="icon" qsTypeId="urn:microsoft.com/office/officeart/2005/8/quickstyle/simple1#18" qsCatId="simple" csTypeId="urn:microsoft.com/office/officeart/2018/5/colors/Iconchunking_neutralbg_colorful1" csCatId="colorful" phldr="1"/>
      <dgm:spPr/>
      <dgm:t>
        <a:bodyPr/>
        <a:lstStyle/>
        <a:p>
          <a:endParaRPr lang="en-US"/>
        </a:p>
      </dgm:t>
    </dgm:pt>
    <dgm:pt modelId="{E196B066-ED83-4834-8D78-2CAE513C87F8}">
      <dgm:prSet/>
      <dgm:spPr/>
      <dgm:t>
        <a:bodyPr/>
        <a:lstStyle/>
        <a:p>
          <a:r>
            <a:rPr lang="en-US"/>
            <a:t>Name the colour, not the word!</a:t>
          </a:r>
        </a:p>
      </dgm:t>
    </dgm:pt>
    <dgm:pt modelId="{5D6BE9A9-ACB0-4B85-B6F2-79A7F8CD085A}" type="parTrans" cxnId="{CAC30BB8-7271-4388-8A51-6793926FE5CC}">
      <dgm:prSet/>
      <dgm:spPr/>
      <dgm:t>
        <a:bodyPr/>
        <a:lstStyle/>
        <a:p>
          <a:endParaRPr lang="en-US"/>
        </a:p>
      </dgm:t>
    </dgm:pt>
    <dgm:pt modelId="{A0DDA9B4-F524-41C7-8B5F-6416F5AD5A9E}" type="sibTrans" cxnId="{CAC30BB8-7271-4388-8A51-6793926FE5CC}">
      <dgm:prSet/>
      <dgm:spPr/>
      <dgm:t>
        <a:bodyPr/>
        <a:lstStyle/>
        <a:p>
          <a:endParaRPr lang="en-US"/>
        </a:p>
      </dgm:t>
    </dgm:pt>
    <dgm:pt modelId="{89C089AC-3356-4ABD-BAB7-416F8CE8EB03}">
      <dgm:prSet/>
      <dgm:spPr/>
      <dgm:t>
        <a:bodyPr/>
        <a:lstStyle/>
        <a:p>
          <a:r>
            <a:rPr lang="en-US">
              <a:hlinkClick xmlns:r="http://schemas.openxmlformats.org/officeDocument/2006/relationships" r:id="rId1"/>
            </a:rPr>
            <a:t>https://www.psytoolkit.org/experiment-library/experiment_stroop.html</a:t>
          </a:r>
          <a:endParaRPr lang="en-US"/>
        </a:p>
      </dgm:t>
    </dgm:pt>
    <dgm:pt modelId="{92BFAD9A-4D04-4C2D-B7F1-ECD6CA1B1007}" type="parTrans" cxnId="{DCBA682B-9C79-4668-8579-409A98047AD9}">
      <dgm:prSet/>
      <dgm:spPr/>
      <dgm:t>
        <a:bodyPr/>
        <a:lstStyle/>
        <a:p>
          <a:endParaRPr lang="en-US"/>
        </a:p>
      </dgm:t>
    </dgm:pt>
    <dgm:pt modelId="{082E4A7C-C1F8-4951-9DEC-86D6D4767948}" type="sibTrans" cxnId="{DCBA682B-9C79-4668-8579-409A98047AD9}">
      <dgm:prSet/>
      <dgm:spPr/>
      <dgm:t>
        <a:bodyPr/>
        <a:lstStyle/>
        <a:p>
          <a:endParaRPr lang="en-US"/>
        </a:p>
      </dgm:t>
    </dgm:pt>
    <dgm:pt modelId="{6108D04F-1DAD-46E5-A3C6-8ABCC6D68A23}" type="pres">
      <dgm:prSet presAssocID="{1F8E9192-35C5-4391-8830-10C6589F9B4A}" presName="root" presStyleCnt="0">
        <dgm:presLayoutVars>
          <dgm:dir/>
          <dgm:resizeHandles val="exact"/>
        </dgm:presLayoutVars>
      </dgm:prSet>
      <dgm:spPr/>
    </dgm:pt>
    <dgm:pt modelId="{B67BBA5E-8747-463A-99EB-DC3E4C68B920}" type="pres">
      <dgm:prSet presAssocID="{E196B066-ED83-4834-8D78-2CAE513C87F8}" presName="compNode" presStyleCnt="0"/>
      <dgm:spPr/>
    </dgm:pt>
    <dgm:pt modelId="{26CF2928-A21B-4379-9C24-3AFE4A45ABA6}" type="pres">
      <dgm:prSet presAssocID="{E196B066-ED83-4834-8D78-2CAE513C87F8}"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ll paint brush"/>
        </a:ext>
      </dgm:extLst>
    </dgm:pt>
    <dgm:pt modelId="{6FC3DC80-6C39-4DCF-B49D-1610E0E337C1}" type="pres">
      <dgm:prSet presAssocID="{E196B066-ED83-4834-8D78-2CAE513C87F8}" presName="spaceRect" presStyleCnt="0"/>
      <dgm:spPr/>
    </dgm:pt>
    <dgm:pt modelId="{1F7B17D6-B0CF-4CA1-BA8F-D4B74641E6C8}" type="pres">
      <dgm:prSet presAssocID="{E196B066-ED83-4834-8D78-2CAE513C87F8}" presName="textRect" presStyleLbl="revTx" presStyleIdx="0" presStyleCnt="2">
        <dgm:presLayoutVars>
          <dgm:chMax val="1"/>
          <dgm:chPref val="1"/>
        </dgm:presLayoutVars>
      </dgm:prSet>
      <dgm:spPr/>
    </dgm:pt>
    <dgm:pt modelId="{31795D63-0D52-4FB6-9A24-664ED9529E0D}" type="pres">
      <dgm:prSet presAssocID="{A0DDA9B4-F524-41C7-8B5F-6416F5AD5A9E}" presName="sibTrans" presStyleCnt="0"/>
      <dgm:spPr/>
    </dgm:pt>
    <dgm:pt modelId="{D954B94A-EB1A-449F-899F-9BF1073AD1E2}" type="pres">
      <dgm:prSet presAssocID="{89C089AC-3356-4ABD-BAB7-416F8CE8EB03}" presName="compNode" presStyleCnt="0"/>
      <dgm:spPr/>
    </dgm:pt>
    <dgm:pt modelId="{5AC00524-4E6E-43C2-9896-DBF912329495}" type="pres">
      <dgm:prSet presAssocID="{89C089AC-3356-4ABD-BAB7-416F8CE8EB0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th Globe Americas"/>
        </a:ext>
      </dgm:extLst>
    </dgm:pt>
    <dgm:pt modelId="{4AD67C7B-1322-4D13-BE47-BEE5D3195D45}" type="pres">
      <dgm:prSet presAssocID="{89C089AC-3356-4ABD-BAB7-416F8CE8EB03}" presName="spaceRect" presStyleCnt="0"/>
      <dgm:spPr/>
    </dgm:pt>
    <dgm:pt modelId="{7C39786E-734A-4EF1-9D64-EEBBF51B8D90}" type="pres">
      <dgm:prSet presAssocID="{89C089AC-3356-4ABD-BAB7-416F8CE8EB03}" presName="textRect" presStyleLbl="revTx" presStyleIdx="1" presStyleCnt="2">
        <dgm:presLayoutVars>
          <dgm:chMax val="1"/>
          <dgm:chPref val="1"/>
        </dgm:presLayoutVars>
      </dgm:prSet>
      <dgm:spPr/>
    </dgm:pt>
  </dgm:ptLst>
  <dgm:cxnLst>
    <dgm:cxn modelId="{DCBA682B-9C79-4668-8579-409A98047AD9}" srcId="{1F8E9192-35C5-4391-8830-10C6589F9B4A}" destId="{89C089AC-3356-4ABD-BAB7-416F8CE8EB03}" srcOrd="1" destOrd="0" parTransId="{92BFAD9A-4D04-4C2D-B7F1-ECD6CA1B1007}" sibTransId="{082E4A7C-C1F8-4951-9DEC-86D6D4767948}"/>
    <dgm:cxn modelId="{087AD73E-BC0B-424D-AF00-96AEF3AB427D}" type="presOf" srcId="{89C089AC-3356-4ABD-BAB7-416F8CE8EB03}" destId="{7C39786E-734A-4EF1-9D64-EEBBF51B8D90}" srcOrd="0" destOrd="0" presId="urn:microsoft.com/office/officeart/2018/2/layout/IconLabelList"/>
    <dgm:cxn modelId="{77385C65-F7CC-4A39-943C-A09ACCA19CFE}" type="presOf" srcId="{1F8E9192-35C5-4391-8830-10C6589F9B4A}" destId="{6108D04F-1DAD-46E5-A3C6-8ABCC6D68A23}" srcOrd="0" destOrd="0" presId="urn:microsoft.com/office/officeart/2018/2/layout/IconLabelList"/>
    <dgm:cxn modelId="{A0B39359-C0E8-4191-8757-97E0D4734697}" type="presOf" srcId="{E196B066-ED83-4834-8D78-2CAE513C87F8}" destId="{1F7B17D6-B0CF-4CA1-BA8F-D4B74641E6C8}" srcOrd="0" destOrd="0" presId="urn:microsoft.com/office/officeart/2018/2/layout/IconLabelList"/>
    <dgm:cxn modelId="{CAC30BB8-7271-4388-8A51-6793926FE5CC}" srcId="{1F8E9192-35C5-4391-8830-10C6589F9B4A}" destId="{E196B066-ED83-4834-8D78-2CAE513C87F8}" srcOrd="0" destOrd="0" parTransId="{5D6BE9A9-ACB0-4B85-B6F2-79A7F8CD085A}" sibTransId="{A0DDA9B4-F524-41C7-8B5F-6416F5AD5A9E}"/>
    <dgm:cxn modelId="{23B35486-F866-4521-967D-444C2091DE05}" type="presParOf" srcId="{6108D04F-1DAD-46E5-A3C6-8ABCC6D68A23}" destId="{B67BBA5E-8747-463A-99EB-DC3E4C68B920}" srcOrd="0" destOrd="0" presId="urn:microsoft.com/office/officeart/2018/2/layout/IconLabelList"/>
    <dgm:cxn modelId="{D08241E2-794A-40A0-AEA2-00FFE565FC20}" type="presParOf" srcId="{B67BBA5E-8747-463A-99EB-DC3E4C68B920}" destId="{26CF2928-A21B-4379-9C24-3AFE4A45ABA6}" srcOrd="0" destOrd="0" presId="urn:microsoft.com/office/officeart/2018/2/layout/IconLabelList"/>
    <dgm:cxn modelId="{B01AD69D-8BE0-430E-BF60-1E40984C239F}" type="presParOf" srcId="{B67BBA5E-8747-463A-99EB-DC3E4C68B920}" destId="{6FC3DC80-6C39-4DCF-B49D-1610E0E337C1}" srcOrd="1" destOrd="0" presId="urn:microsoft.com/office/officeart/2018/2/layout/IconLabelList"/>
    <dgm:cxn modelId="{D7D624D3-A2E2-45BE-974F-5A9E9EAE6935}" type="presParOf" srcId="{B67BBA5E-8747-463A-99EB-DC3E4C68B920}" destId="{1F7B17D6-B0CF-4CA1-BA8F-D4B74641E6C8}" srcOrd="2" destOrd="0" presId="urn:microsoft.com/office/officeart/2018/2/layout/IconLabelList"/>
    <dgm:cxn modelId="{8EBFB407-EC5D-4596-8E3D-15151234708D}" type="presParOf" srcId="{6108D04F-1DAD-46E5-A3C6-8ABCC6D68A23}" destId="{31795D63-0D52-4FB6-9A24-664ED9529E0D}" srcOrd="1" destOrd="0" presId="urn:microsoft.com/office/officeart/2018/2/layout/IconLabelList"/>
    <dgm:cxn modelId="{E01AD5BD-8F51-4B8B-BAB9-AA1C98B89C91}" type="presParOf" srcId="{6108D04F-1DAD-46E5-A3C6-8ABCC6D68A23}" destId="{D954B94A-EB1A-449F-899F-9BF1073AD1E2}" srcOrd="2" destOrd="0" presId="urn:microsoft.com/office/officeart/2018/2/layout/IconLabelList"/>
    <dgm:cxn modelId="{86C08200-B17D-4345-BE10-DEC7D0495A0F}" type="presParOf" srcId="{D954B94A-EB1A-449F-899F-9BF1073AD1E2}" destId="{5AC00524-4E6E-43C2-9896-DBF912329495}" srcOrd="0" destOrd="0" presId="urn:microsoft.com/office/officeart/2018/2/layout/IconLabelList"/>
    <dgm:cxn modelId="{0A031A1D-9D5E-47A6-9383-4B696E7DE147}" type="presParOf" srcId="{D954B94A-EB1A-449F-899F-9BF1073AD1E2}" destId="{4AD67C7B-1322-4D13-BE47-BEE5D3195D45}" srcOrd="1" destOrd="0" presId="urn:microsoft.com/office/officeart/2018/2/layout/IconLabelList"/>
    <dgm:cxn modelId="{33F8BA6C-1D89-4242-A167-6F52B15C091A}" type="presParOf" srcId="{D954B94A-EB1A-449F-899F-9BF1073AD1E2}" destId="{7C39786E-734A-4EF1-9D64-EEBBF51B8D9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B1E25321-A9AA-4556-94B1-3CD6D66427A0}" type="doc">
      <dgm:prSet loTypeId="urn:microsoft.com/office/officeart/2005/8/layout/vProcess5" loCatId="process" qsTypeId="urn:microsoft.com/office/officeart/2005/8/quickstyle/simple1#19" qsCatId="simple" csTypeId="urn:microsoft.com/office/officeart/2005/8/colors/colorful1#2" csCatId="colorful"/>
      <dgm:spPr/>
      <dgm:t>
        <a:bodyPr/>
        <a:lstStyle/>
        <a:p>
          <a:endParaRPr lang="en-US"/>
        </a:p>
      </dgm:t>
    </dgm:pt>
    <dgm:pt modelId="{CBAE027B-1D45-424F-8CA9-8E6BB36B0188}">
      <dgm:prSet/>
      <dgm:spPr/>
      <dgm:t>
        <a:bodyPr/>
        <a:lstStyle/>
        <a:p>
          <a:r>
            <a:rPr lang="en-US"/>
            <a:t>I asked you to watch for one thing, your brain may have filtered out the other stimuli.</a:t>
          </a:r>
        </a:p>
      </dgm:t>
    </dgm:pt>
    <dgm:pt modelId="{D57DCD13-5BC9-4FE7-813C-7CBC58ECA828}" type="parTrans" cxnId="{B300E8FB-41FC-4ED2-B1A6-9A427A554695}">
      <dgm:prSet/>
      <dgm:spPr/>
      <dgm:t>
        <a:bodyPr/>
        <a:lstStyle/>
        <a:p>
          <a:endParaRPr lang="en-US"/>
        </a:p>
      </dgm:t>
    </dgm:pt>
    <dgm:pt modelId="{32004886-A488-454D-ADDD-0261BC4B0D3B}" type="sibTrans" cxnId="{B300E8FB-41FC-4ED2-B1A6-9A427A554695}">
      <dgm:prSet/>
      <dgm:spPr/>
      <dgm:t>
        <a:bodyPr/>
        <a:lstStyle/>
        <a:p>
          <a:endParaRPr lang="en-US"/>
        </a:p>
      </dgm:t>
    </dgm:pt>
    <dgm:pt modelId="{F8E39F8E-758E-4029-9734-59D45DB4F4A9}">
      <dgm:prSet/>
      <dgm:spPr/>
      <dgm:t>
        <a:bodyPr/>
        <a:lstStyle/>
        <a:p>
          <a:r>
            <a:rPr lang="en-US"/>
            <a:t>We can miss things when we are not looking for them!</a:t>
          </a:r>
        </a:p>
      </dgm:t>
    </dgm:pt>
    <dgm:pt modelId="{F18D9733-CA57-44B5-8422-592B35E7B23C}" type="parTrans" cxnId="{0E9970CE-9EA8-4D3F-9951-14FFE044D1F5}">
      <dgm:prSet/>
      <dgm:spPr/>
      <dgm:t>
        <a:bodyPr/>
        <a:lstStyle/>
        <a:p>
          <a:endParaRPr lang="en-US"/>
        </a:p>
      </dgm:t>
    </dgm:pt>
    <dgm:pt modelId="{2D751819-540A-4DCC-8669-AFD34536BDE1}" type="sibTrans" cxnId="{0E9970CE-9EA8-4D3F-9951-14FFE044D1F5}">
      <dgm:prSet/>
      <dgm:spPr/>
      <dgm:t>
        <a:bodyPr/>
        <a:lstStyle/>
        <a:p>
          <a:endParaRPr lang="en-US"/>
        </a:p>
      </dgm:t>
    </dgm:pt>
    <dgm:pt modelId="{AB592344-3B5F-48DE-BED9-0B8233B150FE}" type="pres">
      <dgm:prSet presAssocID="{B1E25321-A9AA-4556-94B1-3CD6D66427A0}" presName="outerComposite" presStyleCnt="0">
        <dgm:presLayoutVars>
          <dgm:chMax val="5"/>
          <dgm:dir/>
          <dgm:resizeHandles val="exact"/>
        </dgm:presLayoutVars>
      </dgm:prSet>
      <dgm:spPr/>
    </dgm:pt>
    <dgm:pt modelId="{A8E145AD-A942-4B6E-B40F-38D079B103C3}" type="pres">
      <dgm:prSet presAssocID="{B1E25321-A9AA-4556-94B1-3CD6D66427A0}" presName="dummyMaxCanvas" presStyleCnt="0">
        <dgm:presLayoutVars/>
      </dgm:prSet>
      <dgm:spPr/>
    </dgm:pt>
    <dgm:pt modelId="{E9ADCDBB-7F5F-4FF3-9F81-E81F40C74F56}" type="pres">
      <dgm:prSet presAssocID="{B1E25321-A9AA-4556-94B1-3CD6D66427A0}" presName="TwoNodes_1" presStyleLbl="node1" presStyleIdx="0" presStyleCnt="2">
        <dgm:presLayoutVars>
          <dgm:bulletEnabled val="1"/>
        </dgm:presLayoutVars>
      </dgm:prSet>
      <dgm:spPr/>
    </dgm:pt>
    <dgm:pt modelId="{96571AD6-D650-49C2-A4D0-DC34901C7BD0}" type="pres">
      <dgm:prSet presAssocID="{B1E25321-A9AA-4556-94B1-3CD6D66427A0}" presName="TwoNodes_2" presStyleLbl="node1" presStyleIdx="1" presStyleCnt="2">
        <dgm:presLayoutVars>
          <dgm:bulletEnabled val="1"/>
        </dgm:presLayoutVars>
      </dgm:prSet>
      <dgm:spPr/>
    </dgm:pt>
    <dgm:pt modelId="{E97460DB-6B3D-4670-8709-A9AD38978623}" type="pres">
      <dgm:prSet presAssocID="{B1E25321-A9AA-4556-94B1-3CD6D66427A0}" presName="TwoConn_1-2" presStyleLbl="fgAccFollowNode1" presStyleIdx="0" presStyleCnt="1">
        <dgm:presLayoutVars>
          <dgm:bulletEnabled val="1"/>
        </dgm:presLayoutVars>
      </dgm:prSet>
      <dgm:spPr/>
    </dgm:pt>
    <dgm:pt modelId="{16406645-F9BF-45FE-94C3-36DC4A88559E}" type="pres">
      <dgm:prSet presAssocID="{B1E25321-A9AA-4556-94B1-3CD6D66427A0}" presName="TwoNodes_1_text" presStyleLbl="node1" presStyleIdx="1" presStyleCnt="2">
        <dgm:presLayoutVars>
          <dgm:bulletEnabled val="1"/>
        </dgm:presLayoutVars>
      </dgm:prSet>
      <dgm:spPr/>
    </dgm:pt>
    <dgm:pt modelId="{75D2D3FE-1041-4192-BB87-F0A15942A272}" type="pres">
      <dgm:prSet presAssocID="{B1E25321-A9AA-4556-94B1-3CD6D66427A0}" presName="TwoNodes_2_text" presStyleLbl="node1" presStyleIdx="1" presStyleCnt="2">
        <dgm:presLayoutVars>
          <dgm:bulletEnabled val="1"/>
        </dgm:presLayoutVars>
      </dgm:prSet>
      <dgm:spPr/>
    </dgm:pt>
  </dgm:ptLst>
  <dgm:cxnLst>
    <dgm:cxn modelId="{02637915-D7CC-4D45-BEBD-BCBB807622FD}" type="presOf" srcId="{CBAE027B-1D45-424F-8CA9-8E6BB36B0188}" destId="{16406645-F9BF-45FE-94C3-36DC4A88559E}" srcOrd="1" destOrd="0" presId="urn:microsoft.com/office/officeart/2005/8/layout/vProcess5"/>
    <dgm:cxn modelId="{A8A3EB42-2B2C-4E9D-AFAB-0B8F8407E8B5}" type="presOf" srcId="{B1E25321-A9AA-4556-94B1-3CD6D66427A0}" destId="{AB592344-3B5F-48DE-BED9-0B8233B150FE}" srcOrd="0" destOrd="0" presId="urn:microsoft.com/office/officeart/2005/8/layout/vProcess5"/>
    <dgm:cxn modelId="{4DA15776-D2E3-49F2-B834-7B960228039A}" type="presOf" srcId="{F8E39F8E-758E-4029-9734-59D45DB4F4A9}" destId="{75D2D3FE-1041-4192-BB87-F0A15942A272}" srcOrd="1" destOrd="0" presId="urn:microsoft.com/office/officeart/2005/8/layout/vProcess5"/>
    <dgm:cxn modelId="{6815E28D-8BB8-40CE-8A7B-DEB34A76ED3A}" type="presOf" srcId="{32004886-A488-454D-ADDD-0261BC4B0D3B}" destId="{E97460DB-6B3D-4670-8709-A9AD38978623}" srcOrd="0" destOrd="0" presId="urn:microsoft.com/office/officeart/2005/8/layout/vProcess5"/>
    <dgm:cxn modelId="{307259AA-8D48-45BD-AC4B-77357023EC61}" type="presOf" srcId="{F8E39F8E-758E-4029-9734-59D45DB4F4A9}" destId="{96571AD6-D650-49C2-A4D0-DC34901C7BD0}" srcOrd="0" destOrd="0" presId="urn:microsoft.com/office/officeart/2005/8/layout/vProcess5"/>
    <dgm:cxn modelId="{C5E6E7CC-EC9F-4D45-BDE4-E433F097C781}" type="presOf" srcId="{CBAE027B-1D45-424F-8CA9-8E6BB36B0188}" destId="{E9ADCDBB-7F5F-4FF3-9F81-E81F40C74F56}" srcOrd="0" destOrd="0" presId="urn:microsoft.com/office/officeart/2005/8/layout/vProcess5"/>
    <dgm:cxn modelId="{0E9970CE-9EA8-4D3F-9951-14FFE044D1F5}" srcId="{B1E25321-A9AA-4556-94B1-3CD6D66427A0}" destId="{F8E39F8E-758E-4029-9734-59D45DB4F4A9}" srcOrd="1" destOrd="0" parTransId="{F18D9733-CA57-44B5-8422-592B35E7B23C}" sibTransId="{2D751819-540A-4DCC-8669-AFD34536BDE1}"/>
    <dgm:cxn modelId="{B300E8FB-41FC-4ED2-B1A6-9A427A554695}" srcId="{B1E25321-A9AA-4556-94B1-3CD6D66427A0}" destId="{CBAE027B-1D45-424F-8CA9-8E6BB36B0188}" srcOrd="0" destOrd="0" parTransId="{D57DCD13-5BC9-4FE7-813C-7CBC58ECA828}" sibTransId="{32004886-A488-454D-ADDD-0261BC4B0D3B}"/>
    <dgm:cxn modelId="{969B762D-49A0-445D-A017-1D9840E3BA38}" type="presParOf" srcId="{AB592344-3B5F-48DE-BED9-0B8233B150FE}" destId="{A8E145AD-A942-4B6E-B40F-38D079B103C3}" srcOrd="0" destOrd="0" presId="urn:microsoft.com/office/officeart/2005/8/layout/vProcess5"/>
    <dgm:cxn modelId="{47B6BE81-777B-4E54-8DBC-F3970AB02916}" type="presParOf" srcId="{AB592344-3B5F-48DE-BED9-0B8233B150FE}" destId="{E9ADCDBB-7F5F-4FF3-9F81-E81F40C74F56}" srcOrd="1" destOrd="0" presId="urn:microsoft.com/office/officeart/2005/8/layout/vProcess5"/>
    <dgm:cxn modelId="{11DD1779-F127-4C23-98FC-3C0751DA997A}" type="presParOf" srcId="{AB592344-3B5F-48DE-BED9-0B8233B150FE}" destId="{96571AD6-D650-49C2-A4D0-DC34901C7BD0}" srcOrd="2" destOrd="0" presId="urn:microsoft.com/office/officeart/2005/8/layout/vProcess5"/>
    <dgm:cxn modelId="{8837FF1E-5F34-4CD5-96B3-77F94BCD556F}" type="presParOf" srcId="{AB592344-3B5F-48DE-BED9-0B8233B150FE}" destId="{E97460DB-6B3D-4670-8709-A9AD38978623}" srcOrd="3" destOrd="0" presId="urn:microsoft.com/office/officeart/2005/8/layout/vProcess5"/>
    <dgm:cxn modelId="{72696917-8A74-4844-B1E1-427ED8B67061}" type="presParOf" srcId="{AB592344-3B5F-48DE-BED9-0B8233B150FE}" destId="{16406645-F9BF-45FE-94C3-36DC4A88559E}" srcOrd="4" destOrd="0" presId="urn:microsoft.com/office/officeart/2005/8/layout/vProcess5"/>
    <dgm:cxn modelId="{57493EBA-E075-460F-9D5F-BC0D8F27306A}" type="presParOf" srcId="{AB592344-3B5F-48DE-BED9-0B8233B150FE}" destId="{75D2D3FE-1041-4192-BB87-F0A15942A272}"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3819CB9D-424B-47F5-9348-A884D214FC9E}" type="doc">
      <dgm:prSet loTypeId="urn:microsoft.com/office/officeart/2005/8/layout/vProcess5" loCatId="process" qsTypeId="urn:microsoft.com/office/officeart/2005/8/quickstyle/simple1#20" qsCatId="simple" csTypeId="urn:microsoft.com/office/officeart/2005/8/colors/colorful1#3" csCatId="colorful"/>
      <dgm:spPr/>
      <dgm:t>
        <a:bodyPr/>
        <a:lstStyle/>
        <a:p>
          <a:endParaRPr lang="en-US"/>
        </a:p>
      </dgm:t>
    </dgm:pt>
    <dgm:pt modelId="{9795159B-AE71-4D8E-84CF-5DB167117EC0}">
      <dgm:prSet/>
      <dgm:spPr/>
      <dgm:t>
        <a:bodyPr/>
        <a:lstStyle/>
        <a:p>
          <a:r>
            <a:rPr lang="en-US"/>
            <a:t>Shifting focus between tasks that demand different cognitive resources.</a:t>
          </a:r>
        </a:p>
      </dgm:t>
    </dgm:pt>
    <dgm:pt modelId="{D5D13DE9-D84F-4D46-BC9D-2AE4A37B9EDC}" type="parTrans" cxnId="{735604D3-6177-499F-88E8-D705E3F61435}">
      <dgm:prSet/>
      <dgm:spPr/>
      <dgm:t>
        <a:bodyPr/>
        <a:lstStyle/>
        <a:p>
          <a:endParaRPr lang="en-US"/>
        </a:p>
      </dgm:t>
    </dgm:pt>
    <dgm:pt modelId="{07E7C2E3-7ECA-42B2-B607-00E251CE7367}" type="sibTrans" cxnId="{735604D3-6177-499F-88E8-D705E3F61435}">
      <dgm:prSet/>
      <dgm:spPr/>
      <dgm:t>
        <a:bodyPr/>
        <a:lstStyle/>
        <a:p>
          <a:endParaRPr lang="en-US"/>
        </a:p>
      </dgm:t>
    </dgm:pt>
    <dgm:pt modelId="{DDF46E4A-6A3E-4CDA-B2FD-31DEAF4C5376}">
      <dgm:prSet/>
      <dgm:spPr/>
      <dgm:t>
        <a:bodyPr/>
        <a:lstStyle/>
        <a:p>
          <a:r>
            <a:rPr lang="en-US"/>
            <a:t>This is important in dynamic tasks that require prioritisation.</a:t>
          </a:r>
        </a:p>
      </dgm:t>
    </dgm:pt>
    <dgm:pt modelId="{78E6D8D0-F72A-4BA2-8272-7E4BD3DAD89F}" type="parTrans" cxnId="{98E60622-33E2-49D4-9F4C-F2F8682B27C7}">
      <dgm:prSet/>
      <dgm:spPr/>
      <dgm:t>
        <a:bodyPr/>
        <a:lstStyle/>
        <a:p>
          <a:endParaRPr lang="en-US"/>
        </a:p>
      </dgm:t>
    </dgm:pt>
    <dgm:pt modelId="{F85BD9E8-BFB3-4E63-A0AF-98C3CA9FF46C}" type="sibTrans" cxnId="{98E60622-33E2-49D4-9F4C-F2F8682B27C7}">
      <dgm:prSet/>
      <dgm:spPr/>
      <dgm:t>
        <a:bodyPr/>
        <a:lstStyle/>
        <a:p>
          <a:endParaRPr lang="en-US"/>
        </a:p>
      </dgm:t>
    </dgm:pt>
    <dgm:pt modelId="{F7032A48-FD9B-44AA-BCC3-C68A8D2CCB15}">
      <dgm:prSet/>
      <dgm:spPr/>
      <dgm:t>
        <a:bodyPr/>
        <a:lstStyle/>
        <a:p>
          <a:r>
            <a:rPr lang="en-US"/>
            <a:t>Working memory capacity and processing speed affect this.</a:t>
          </a:r>
        </a:p>
      </dgm:t>
    </dgm:pt>
    <dgm:pt modelId="{222DA532-E42F-4F6F-A487-541B753FB3BE}" type="parTrans" cxnId="{A2B6B945-7BF0-4246-8BAB-3EA426B78808}">
      <dgm:prSet/>
      <dgm:spPr/>
      <dgm:t>
        <a:bodyPr/>
        <a:lstStyle/>
        <a:p>
          <a:endParaRPr lang="en-US"/>
        </a:p>
      </dgm:t>
    </dgm:pt>
    <dgm:pt modelId="{A2F965CD-DDFC-4698-9A33-7EA06251F42D}" type="sibTrans" cxnId="{A2B6B945-7BF0-4246-8BAB-3EA426B78808}">
      <dgm:prSet/>
      <dgm:spPr/>
      <dgm:t>
        <a:bodyPr/>
        <a:lstStyle/>
        <a:p>
          <a:endParaRPr lang="en-US"/>
        </a:p>
      </dgm:t>
    </dgm:pt>
    <dgm:pt modelId="{B770A840-8ECD-43FB-800C-8DD09ED03162}">
      <dgm:prSet/>
      <dgm:spPr/>
      <dgm:t>
        <a:bodyPr/>
        <a:lstStyle/>
        <a:p>
          <a:r>
            <a:rPr lang="en-US"/>
            <a:t>Let's have a go at the Trail Making Task. </a:t>
          </a:r>
        </a:p>
      </dgm:t>
    </dgm:pt>
    <dgm:pt modelId="{8E1568B1-1688-4CEE-BD41-9D3FB6A68A6B}" type="parTrans" cxnId="{8325E3A5-55C3-40CC-A125-BF0D87A8988E}">
      <dgm:prSet/>
      <dgm:spPr/>
      <dgm:t>
        <a:bodyPr/>
        <a:lstStyle/>
        <a:p>
          <a:endParaRPr lang="en-US"/>
        </a:p>
      </dgm:t>
    </dgm:pt>
    <dgm:pt modelId="{DF79F852-25FE-4FFA-8239-A2DD4AA1D0C3}" type="sibTrans" cxnId="{8325E3A5-55C3-40CC-A125-BF0D87A8988E}">
      <dgm:prSet/>
      <dgm:spPr/>
      <dgm:t>
        <a:bodyPr/>
        <a:lstStyle/>
        <a:p>
          <a:endParaRPr lang="en-US"/>
        </a:p>
      </dgm:t>
    </dgm:pt>
    <dgm:pt modelId="{2E028976-E184-49C7-9472-313D0AB85F06}">
      <dgm:prSet/>
      <dgm:spPr/>
      <dgm:t>
        <a:bodyPr/>
        <a:lstStyle/>
        <a:p>
          <a:r>
            <a:rPr lang="en-US"/>
            <a:t>Get a timer and a pen ready!</a:t>
          </a:r>
        </a:p>
      </dgm:t>
    </dgm:pt>
    <dgm:pt modelId="{B80E5412-53CB-4757-9D4A-E1DE99E0976E}" type="parTrans" cxnId="{D758F91B-7EB6-4A4D-AA9E-89CDD7119E13}">
      <dgm:prSet/>
      <dgm:spPr/>
      <dgm:t>
        <a:bodyPr/>
        <a:lstStyle/>
        <a:p>
          <a:endParaRPr lang="en-US"/>
        </a:p>
      </dgm:t>
    </dgm:pt>
    <dgm:pt modelId="{ED693782-1473-4DA7-942F-E86AD2069A91}" type="sibTrans" cxnId="{D758F91B-7EB6-4A4D-AA9E-89CDD7119E13}">
      <dgm:prSet/>
      <dgm:spPr/>
      <dgm:t>
        <a:bodyPr/>
        <a:lstStyle/>
        <a:p>
          <a:endParaRPr lang="en-US"/>
        </a:p>
      </dgm:t>
    </dgm:pt>
    <dgm:pt modelId="{D692AB80-D117-448C-8F9C-9DA0DB0C83DF}" type="pres">
      <dgm:prSet presAssocID="{3819CB9D-424B-47F5-9348-A884D214FC9E}" presName="outerComposite" presStyleCnt="0">
        <dgm:presLayoutVars>
          <dgm:chMax val="5"/>
          <dgm:dir/>
          <dgm:resizeHandles val="exact"/>
        </dgm:presLayoutVars>
      </dgm:prSet>
      <dgm:spPr/>
    </dgm:pt>
    <dgm:pt modelId="{293C64EC-5294-4C1C-B185-3EAB4D62EAAF}" type="pres">
      <dgm:prSet presAssocID="{3819CB9D-424B-47F5-9348-A884D214FC9E}" presName="dummyMaxCanvas" presStyleCnt="0">
        <dgm:presLayoutVars/>
      </dgm:prSet>
      <dgm:spPr/>
    </dgm:pt>
    <dgm:pt modelId="{77FEAF1C-3463-451E-BC6E-C2DFA86E73A5}" type="pres">
      <dgm:prSet presAssocID="{3819CB9D-424B-47F5-9348-A884D214FC9E}" presName="FiveNodes_1" presStyleLbl="node1" presStyleIdx="0" presStyleCnt="5">
        <dgm:presLayoutVars>
          <dgm:bulletEnabled val="1"/>
        </dgm:presLayoutVars>
      </dgm:prSet>
      <dgm:spPr/>
    </dgm:pt>
    <dgm:pt modelId="{5E5006B7-2D95-4B55-A823-AA85579C5BAD}" type="pres">
      <dgm:prSet presAssocID="{3819CB9D-424B-47F5-9348-A884D214FC9E}" presName="FiveNodes_2" presStyleLbl="node1" presStyleIdx="1" presStyleCnt="5">
        <dgm:presLayoutVars>
          <dgm:bulletEnabled val="1"/>
        </dgm:presLayoutVars>
      </dgm:prSet>
      <dgm:spPr/>
    </dgm:pt>
    <dgm:pt modelId="{CE8A9A18-CBBA-4FBB-9CB8-5706083B6D31}" type="pres">
      <dgm:prSet presAssocID="{3819CB9D-424B-47F5-9348-A884D214FC9E}" presName="FiveNodes_3" presStyleLbl="node1" presStyleIdx="2" presStyleCnt="5">
        <dgm:presLayoutVars>
          <dgm:bulletEnabled val="1"/>
        </dgm:presLayoutVars>
      </dgm:prSet>
      <dgm:spPr/>
    </dgm:pt>
    <dgm:pt modelId="{F35E800E-76B0-4886-A1A7-A21AD9F69B1D}" type="pres">
      <dgm:prSet presAssocID="{3819CB9D-424B-47F5-9348-A884D214FC9E}" presName="FiveNodes_4" presStyleLbl="node1" presStyleIdx="3" presStyleCnt="5">
        <dgm:presLayoutVars>
          <dgm:bulletEnabled val="1"/>
        </dgm:presLayoutVars>
      </dgm:prSet>
      <dgm:spPr/>
    </dgm:pt>
    <dgm:pt modelId="{4F1658EC-B310-43A8-ABA1-2B667B57DC5E}" type="pres">
      <dgm:prSet presAssocID="{3819CB9D-424B-47F5-9348-A884D214FC9E}" presName="FiveNodes_5" presStyleLbl="node1" presStyleIdx="4" presStyleCnt="5">
        <dgm:presLayoutVars>
          <dgm:bulletEnabled val="1"/>
        </dgm:presLayoutVars>
      </dgm:prSet>
      <dgm:spPr/>
    </dgm:pt>
    <dgm:pt modelId="{B524DB3F-761F-4F89-89A2-0729805E30A8}" type="pres">
      <dgm:prSet presAssocID="{3819CB9D-424B-47F5-9348-A884D214FC9E}" presName="FiveConn_1-2" presStyleLbl="fgAccFollowNode1" presStyleIdx="0" presStyleCnt="4">
        <dgm:presLayoutVars>
          <dgm:bulletEnabled val="1"/>
        </dgm:presLayoutVars>
      </dgm:prSet>
      <dgm:spPr/>
    </dgm:pt>
    <dgm:pt modelId="{1A83BAFD-20BD-46D2-917A-8AD0335FE7F7}" type="pres">
      <dgm:prSet presAssocID="{3819CB9D-424B-47F5-9348-A884D214FC9E}" presName="FiveConn_2-3" presStyleLbl="fgAccFollowNode1" presStyleIdx="1" presStyleCnt="4">
        <dgm:presLayoutVars>
          <dgm:bulletEnabled val="1"/>
        </dgm:presLayoutVars>
      </dgm:prSet>
      <dgm:spPr/>
    </dgm:pt>
    <dgm:pt modelId="{A447AD3F-61BE-47CF-BA1B-FBA100920606}" type="pres">
      <dgm:prSet presAssocID="{3819CB9D-424B-47F5-9348-A884D214FC9E}" presName="FiveConn_3-4" presStyleLbl="fgAccFollowNode1" presStyleIdx="2" presStyleCnt="4">
        <dgm:presLayoutVars>
          <dgm:bulletEnabled val="1"/>
        </dgm:presLayoutVars>
      </dgm:prSet>
      <dgm:spPr/>
    </dgm:pt>
    <dgm:pt modelId="{D3B713B1-1623-4151-B123-F09FAB05A0D8}" type="pres">
      <dgm:prSet presAssocID="{3819CB9D-424B-47F5-9348-A884D214FC9E}" presName="FiveConn_4-5" presStyleLbl="fgAccFollowNode1" presStyleIdx="3" presStyleCnt="4">
        <dgm:presLayoutVars>
          <dgm:bulletEnabled val="1"/>
        </dgm:presLayoutVars>
      </dgm:prSet>
      <dgm:spPr/>
    </dgm:pt>
    <dgm:pt modelId="{780B8C2E-C2C7-4D7B-BFFA-BF6A8A5E914B}" type="pres">
      <dgm:prSet presAssocID="{3819CB9D-424B-47F5-9348-A884D214FC9E}" presName="FiveNodes_1_text" presStyleLbl="node1" presStyleIdx="4" presStyleCnt="5">
        <dgm:presLayoutVars>
          <dgm:bulletEnabled val="1"/>
        </dgm:presLayoutVars>
      </dgm:prSet>
      <dgm:spPr/>
    </dgm:pt>
    <dgm:pt modelId="{BB757343-3049-4F0F-81B7-5A036D5A8979}" type="pres">
      <dgm:prSet presAssocID="{3819CB9D-424B-47F5-9348-A884D214FC9E}" presName="FiveNodes_2_text" presStyleLbl="node1" presStyleIdx="4" presStyleCnt="5">
        <dgm:presLayoutVars>
          <dgm:bulletEnabled val="1"/>
        </dgm:presLayoutVars>
      </dgm:prSet>
      <dgm:spPr/>
    </dgm:pt>
    <dgm:pt modelId="{47715927-1300-49A5-8548-541AFFE019B3}" type="pres">
      <dgm:prSet presAssocID="{3819CB9D-424B-47F5-9348-A884D214FC9E}" presName="FiveNodes_3_text" presStyleLbl="node1" presStyleIdx="4" presStyleCnt="5">
        <dgm:presLayoutVars>
          <dgm:bulletEnabled val="1"/>
        </dgm:presLayoutVars>
      </dgm:prSet>
      <dgm:spPr/>
    </dgm:pt>
    <dgm:pt modelId="{06F0DE3E-B402-48CC-A670-8431E4EE3F74}" type="pres">
      <dgm:prSet presAssocID="{3819CB9D-424B-47F5-9348-A884D214FC9E}" presName="FiveNodes_4_text" presStyleLbl="node1" presStyleIdx="4" presStyleCnt="5">
        <dgm:presLayoutVars>
          <dgm:bulletEnabled val="1"/>
        </dgm:presLayoutVars>
      </dgm:prSet>
      <dgm:spPr/>
    </dgm:pt>
    <dgm:pt modelId="{0604D68A-9866-43F6-B00E-94E56416BF82}" type="pres">
      <dgm:prSet presAssocID="{3819CB9D-424B-47F5-9348-A884D214FC9E}" presName="FiveNodes_5_text" presStyleLbl="node1" presStyleIdx="4" presStyleCnt="5">
        <dgm:presLayoutVars>
          <dgm:bulletEnabled val="1"/>
        </dgm:presLayoutVars>
      </dgm:prSet>
      <dgm:spPr/>
    </dgm:pt>
  </dgm:ptLst>
  <dgm:cxnLst>
    <dgm:cxn modelId="{1EB4C000-52C1-40E5-8A7A-48E80C20F945}" type="presOf" srcId="{B770A840-8ECD-43FB-800C-8DD09ED03162}" destId="{F35E800E-76B0-4886-A1A7-A21AD9F69B1D}" srcOrd="0" destOrd="0" presId="urn:microsoft.com/office/officeart/2005/8/layout/vProcess5"/>
    <dgm:cxn modelId="{0A796F05-6BEB-4DD5-AE9D-CBFF24AC2CAE}" type="presOf" srcId="{A2F965CD-DDFC-4698-9A33-7EA06251F42D}" destId="{A447AD3F-61BE-47CF-BA1B-FBA100920606}" srcOrd="0" destOrd="0" presId="urn:microsoft.com/office/officeart/2005/8/layout/vProcess5"/>
    <dgm:cxn modelId="{75F48410-C742-49D8-8468-940F51326E2A}" type="presOf" srcId="{9795159B-AE71-4D8E-84CF-5DB167117EC0}" destId="{780B8C2E-C2C7-4D7B-BFFA-BF6A8A5E914B}" srcOrd="1" destOrd="0" presId="urn:microsoft.com/office/officeart/2005/8/layout/vProcess5"/>
    <dgm:cxn modelId="{2149ED1B-B734-4BDC-83F3-557531CFDBDC}" type="presOf" srcId="{F7032A48-FD9B-44AA-BCC3-C68A8D2CCB15}" destId="{47715927-1300-49A5-8548-541AFFE019B3}" srcOrd="1" destOrd="0" presId="urn:microsoft.com/office/officeart/2005/8/layout/vProcess5"/>
    <dgm:cxn modelId="{D758F91B-7EB6-4A4D-AA9E-89CDD7119E13}" srcId="{3819CB9D-424B-47F5-9348-A884D214FC9E}" destId="{2E028976-E184-49C7-9472-313D0AB85F06}" srcOrd="4" destOrd="0" parTransId="{B80E5412-53CB-4757-9D4A-E1DE99E0976E}" sibTransId="{ED693782-1473-4DA7-942F-E86AD2069A91}"/>
    <dgm:cxn modelId="{98E60622-33E2-49D4-9F4C-F2F8682B27C7}" srcId="{3819CB9D-424B-47F5-9348-A884D214FC9E}" destId="{DDF46E4A-6A3E-4CDA-B2FD-31DEAF4C5376}" srcOrd="1" destOrd="0" parTransId="{78E6D8D0-F72A-4BA2-8272-7E4BD3DAD89F}" sibTransId="{F85BD9E8-BFB3-4E63-A0AF-98C3CA9FF46C}"/>
    <dgm:cxn modelId="{02B2E242-2109-48D8-8FF3-E1857E76E9DA}" type="presOf" srcId="{F85BD9E8-BFB3-4E63-A0AF-98C3CA9FF46C}" destId="{1A83BAFD-20BD-46D2-917A-8AD0335FE7F7}" srcOrd="0" destOrd="0" presId="urn:microsoft.com/office/officeart/2005/8/layout/vProcess5"/>
    <dgm:cxn modelId="{C5AD0064-FE9F-46B7-84D7-3191370784F7}" type="presOf" srcId="{9795159B-AE71-4D8E-84CF-5DB167117EC0}" destId="{77FEAF1C-3463-451E-BC6E-C2DFA86E73A5}" srcOrd="0" destOrd="0" presId="urn:microsoft.com/office/officeart/2005/8/layout/vProcess5"/>
    <dgm:cxn modelId="{A2B6B945-7BF0-4246-8BAB-3EA426B78808}" srcId="{3819CB9D-424B-47F5-9348-A884D214FC9E}" destId="{F7032A48-FD9B-44AA-BCC3-C68A8D2CCB15}" srcOrd="2" destOrd="0" parTransId="{222DA532-E42F-4F6F-A487-541B753FB3BE}" sibTransId="{A2F965CD-DDFC-4698-9A33-7EA06251F42D}"/>
    <dgm:cxn modelId="{FF366A6E-94DF-4EAC-8EF4-5BBA90DE2A09}" type="presOf" srcId="{DF79F852-25FE-4FFA-8239-A2DD4AA1D0C3}" destId="{D3B713B1-1623-4151-B123-F09FAB05A0D8}" srcOrd="0" destOrd="0" presId="urn:microsoft.com/office/officeart/2005/8/layout/vProcess5"/>
    <dgm:cxn modelId="{07FD3655-ED07-4539-8E53-13D9D7D571F8}" type="presOf" srcId="{F7032A48-FD9B-44AA-BCC3-C68A8D2CCB15}" destId="{CE8A9A18-CBBA-4FBB-9CB8-5706083B6D31}" srcOrd="0" destOrd="0" presId="urn:microsoft.com/office/officeart/2005/8/layout/vProcess5"/>
    <dgm:cxn modelId="{F18584A3-64E5-4EA0-88D9-5ADEC68B068E}" type="presOf" srcId="{DDF46E4A-6A3E-4CDA-B2FD-31DEAF4C5376}" destId="{5E5006B7-2D95-4B55-A823-AA85579C5BAD}" srcOrd="0" destOrd="0" presId="urn:microsoft.com/office/officeart/2005/8/layout/vProcess5"/>
    <dgm:cxn modelId="{8325E3A5-55C3-40CC-A125-BF0D87A8988E}" srcId="{3819CB9D-424B-47F5-9348-A884D214FC9E}" destId="{B770A840-8ECD-43FB-800C-8DD09ED03162}" srcOrd="3" destOrd="0" parTransId="{8E1568B1-1688-4CEE-BD41-9D3FB6A68A6B}" sibTransId="{DF79F852-25FE-4FFA-8239-A2DD4AA1D0C3}"/>
    <dgm:cxn modelId="{AA60D1A7-6CEE-4911-9D42-6D6F28F88042}" type="presOf" srcId="{B770A840-8ECD-43FB-800C-8DD09ED03162}" destId="{06F0DE3E-B402-48CC-A670-8431E4EE3F74}" srcOrd="1" destOrd="0" presId="urn:microsoft.com/office/officeart/2005/8/layout/vProcess5"/>
    <dgm:cxn modelId="{DF9BD6B9-8143-4356-BF6E-30EE0442196D}" type="presOf" srcId="{07E7C2E3-7ECA-42B2-B607-00E251CE7367}" destId="{B524DB3F-761F-4F89-89A2-0729805E30A8}" srcOrd="0" destOrd="0" presId="urn:microsoft.com/office/officeart/2005/8/layout/vProcess5"/>
    <dgm:cxn modelId="{89606AC0-4DA4-4272-91CA-5D336725DFF0}" type="presOf" srcId="{3819CB9D-424B-47F5-9348-A884D214FC9E}" destId="{D692AB80-D117-448C-8F9C-9DA0DB0C83DF}" srcOrd="0" destOrd="0" presId="urn:microsoft.com/office/officeart/2005/8/layout/vProcess5"/>
    <dgm:cxn modelId="{0CEA03CC-455E-4098-AEEB-55C35F3E38AE}" type="presOf" srcId="{2E028976-E184-49C7-9472-313D0AB85F06}" destId="{0604D68A-9866-43F6-B00E-94E56416BF82}" srcOrd="1" destOrd="0" presId="urn:microsoft.com/office/officeart/2005/8/layout/vProcess5"/>
    <dgm:cxn modelId="{AFE16BD1-0592-4C2C-AE7A-EBD9532C6F9B}" type="presOf" srcId="{DDF46E4A-6A3E-4CDA-B2FD-31DEAF4C5376}" destId="{BB757343-3049-4F0F-81B7-5A036D5A8979}" srcOrd="1" destOrd="0" presId="urn:microsoft.com/office/officeart/2005/8/layout/vProcess5"/>
    <dgm:cxn modelId="{66CC90D2-5469-4A52-8572-533EDC5D1A86}" type="presOf" srcId="{2E028976-E184-49C7-9472-313D0AB85F06}" destId="{4F1658EC-B310-43A8-ABA1-2B667B57DC5E}" srcOrd="0" destOrd="0" presId="urn:microsoft.com/office/officeart/2005/8/layout/vProcess5"/>
    <dgm:cxn modelId="{735604D3-6177-499F-88E8-D705E3F61435}" srcId="{3819CB9D-424B-47F5-9348-A884D214FC9E}" destId="{9795159B-AE71-4D8E-84CF-5DB167117EC0}" srcOrd="0" destOrd="0" parTransId="{D5D13DE9-D84F-4D46-BC9D-2AE4A37B9EDC}" sibTransId="{07E7C2E3-7ECA-42B2-B607-00E251CE7367}"/>
    <dgm:cxn modelId="{870B21A5-E4DE-4BBD-9178-7A010823FC27}" type="presParOf" srcId="{D692AB80-D117-448C-8F9C-9DA0DB0C83DF}" destId="{293C64EC-5294-4C1C-B185-3EAB4D62EAAF}" srcOrd="0" destOrd="0" presId="urn:microsoft.com/office/officeart/2005/8/layout/vProcess5"/>
    <dgm:cxn modelId="{8BCD01FE-F03F-4493-A92E-E26D459DF739}" type="presParOf" srcId="{D692AB80-D117-448C-8F9C-9DA0DB0C83DF}" destId="{77FEAF1C-3463-451E-BC6E-C2DFA86E73A5}" srcOrd="1" destOrd="0" presId="urn:microsoft.com/office/officeart/2005/8/layout/vProcess5"/>
    <dgm:cxn modelId="{39E8995F-5C2E-49C9-821D-B9A39A7EC920}" type="presParOf" srcId="{D692AB80-D117-448C-8F9C-9DA0DB0C83DF}" destId="{5E5006B7-2D95-4B55-A823-AA85579C5BAD}" srcOrd="2" destOrd="0" presId="urn:microsoft.com/office/officeart/2005/8/layout/vProcess5"/>
    <dgm:cxn modelId="{E5EE923B-4DF0-484F-BBBE-6157FD2E3B55}" type="presParOf" srcId="{D692AB80-D117-448C-8F9C-9DA0DB0C83DF}" destId="{CE8A9A18-CBBA-4FBB-9CB8-5706083B6D31}" srcOrd="3" destOrd="0" presId="urn:microsoft.com/office/officeart/2005/8/layout/vProcess5"/>
    <dgm:cxn modelId="{A69CB5D2-DBD3-4511-9E4B-87B026B8EA85}" type="presParOf" srcId="{D692AB80-D117-448C-8F9C-9DA0DB0C83DF}" destId="{F35E800E-76B0-4886-A1A7-A21AD9F69B1D}" srcOrd="4" destOrd="0" presId="urn:microsoft.com/office/officeart/2005/8/layout/vProcess5"/>
    <dgm:cxn modelId="{A5F65AF8-FFE8-46C9-B6AC-476987A1087A}" type="presParOf" srcId="{D692AB80-D117-448C-8F9C-9DA0DB0C83DF}" destId="{4F1658EC-B310-43A8-ABA1-2B667B57DC5E}" srcOrd="5" destOrd="0" presId="urn:microsoft.com/office/officeart/2005/8/layout/vProcess5"/>
    <dgm:cxn modelId="{59DA3089-E242-41AD-863F-7F8A30D04FF8}" type="presParOf" srcId="{D692AB80-D117-448C-8F9C-9DA0DB0C83DF}" destId="{B524DB3F-761F-4F89-89A2-0729805E30A8}" srcOrd="6" destOrd="0" presId="urn:microsoft.com/office/officeart/2005/8/layout/vProcess5"/>
    <dgm:cxn modelId="{8ED9376A-F468-4D9B-BFF8-45A083B6F670}" type="presParOf" srcId="{D692AB80-D117-448C-8F9C-9DA0DB0C83DF}" destId="{1A83BAFD-20BD-46D2-917A-8AD0335FE7F7}" srcOrd="7" destOrd="0" presId="urn:microsoft.com/office/officeart/2005/8/layout/vProcess5"/>
    <dgm:cxn modelId="{F01D8CD8-96E4-4366-9C51-B5824BAC4B5E}" type="presParOf" srcId="{D692AB80-D117-448C-8F9C-9DA0DB0C83DF}" destId="{A447AD3F-61BE-47CF-BA1B-FBA100920606}" srcOrd="8" destOrd="0" presId="urn:microsoft.com/office/officeart/2005/8/layout/vProcess5"/>
    <dgm:cxn modelId="{9A0B86E2-8368-4348-8116-A7CA730015E1}" type="presParOf" srcId="{D692AB80-D117-448C-8F9C-9DA0DB0C83DF}" destId="{D3B713B1-1623-4151-B123-F09FAB05A0D8}" srcOrd="9" destOrd="0" presId="urn:microsoft.com/office/officeart/2005/8/layout/vProcess5"/>
    <dgm:cxn modelId="{E1035C7A-D31E-476A-ACE7-9D4FAED4D8DB}" type="presParOf" srcId="{D692AB80-D117-448C-8F9C-9DA0DB0C83DF}" destId="{780B8C2E-C2C7-4D7B-BFFA-BF6A8A5E914B}" srcOrd="10" destOrd="0" presId="urn:microsoft.com/office/officeart/2005/8/layout/vProcess5"/>
    <dgm:cxn modelId="{8313D1EE-3C74-4F50-84B4-D830913612D5}" type="presParOf" srcId="{D692AB80-D117-448C-8F9C-9DA0DB0C83DF}" destId="{BB757343-3049-4F0F-81B7-5A036D5A8979}" srcOrd="11" destOrd="0" presId="urn:microsoft.com/office/officeart/2005/8/layout/vProcess5"/>
    <dgm:cxn modelId="{7DBBB2DA-26EE-4291-9A51-126EC192F9E0}" type="presParOf" srcId="{D692AB80-D117-448C-8F9C-9DA0DB0C83DF}" destId="{47715927-1300-49A5-8548-541AFFE019B3}" srcOrd="12" destOrd="0" presId="urn:microsoft.com/office/officeart/2005/8/layout/vProcess5"/>
    <dgm:cxn modelId="{79D242FA-3B96-4D22-AD6F-600F2179734F}" type="presParOf" srcId="{D692AB80-D117-448C-8F9C-9DA0DB0C83DF}" destId="{06F0DE3E-B402-48CC-A670-8431E4EE3F74}" srcOrd="13" destOrd="0" presId="urn:microsoft.com/office/officeart/2005/8/layout/vProcess5"/>
    <dgm:cxn modelId="{7D61016E-BFEE-4EEB-8776-5C2312EB2B86}" type="presParOf" srcId="{D692AB80-D117-448C-8F9C-9DA0DB0C83DF}" destId="{0604D68A-9866-43F6-B00E-94E56416BF82}"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BD6BA527-3470-4CD6-AE87-BEDA4086E3FC}" type="doc">
      <dgm:prSet loTypeId="urn:microsoft.com/office/officeart/2005/8/layout/vList2" loCatId="list" qsTypeId="urn:microsoft.com/office/officeart/2005/8/quickstyle/simple1#21" qsCatId="simple" csTypeId="urn:microsoft.com/office/officeart/2005/8/colors/colorful2#15" csCatId="colorful"/>
      <dgm:spPr/>
      <dgm:t>
        <a:bodyPr/>
        <a:lstStyle/>
        <a:p>
          <a:endParaRPr lang="en-US"/>
        </a:p>
      </dgm:t>
    </dgm:pt>
    <dgm:pt modelId="{CC7439CF-F25F-47D1-8919-1CAE32723424}">
      <dgm:prSet/>
      <dgm:spPr/>
      <dgm:t>
        <a:bodyPr/>
        <a:lstStyle/>
        <a:p>
          <a:r>
            <a:rPr lang="en-US"/>
            <a:t>Multitasking! </a:t>
          </a:r>
        </a:p>
      </dgm:t>
    </dgm:pt>
    <dgm:pt modelId="{045B4312-84D0-4FE2-855B-3326C72518E6}" type="parTrans" cxnId="{BBED1577-E745-48BF-8E94-2509DAD297ED}">
      <dgm:prSet/>
      <dgm:spPr/>
      <dgm:t>
        <a:bodyPr/>
        <a:lstStyle/>
        <a:p>
          <a:endParaRPr lang="en-US"/>
        </a:p>
      </dgm:t>
    </dgm:pt>
    <dgm:pt modelId="{D5ED600D-4D10-488D-8F04-18DED52C6C49}" type="sibTrans" cxnId="{BBED1577-E745-48BF-8E94-2509DAD297ED}">
      <dgm:prSet/>
      <dgm:spPr/>
      <dgm:t>
        <a:bodyPr/>
        <a:lstStyle/>
        <a:p>
          <a:endParaRPr lang="en-US"/>
        </a:p>
      </dgm:t>
    </dgm:pt>
    <dgm:pt modelId="{EC547D5A-B30E-4EAD-8DF3-3FB221359FE6}">
      <dgm:prSet/>
      <dgm:spPr/>
      <dgm:t>
        <a:bodyPr/>
        <a:lstStyle/>
        <a:p>
          <a:r>
            <a:rPr lang="en-US"/>
            <a:t>Being able to attend to several tasks at once.</a:t>
          </a:r>
        </a:p>
      </dgm:t>
    </dgm:pt>
    <dgm:pt modelId="{1BB9A388-4CDD-413C-926A-1A657709E80F}" type="parTrans" cxnId="{38FCCE54-487A-4F12-AD17-D0BF5BE5BAB0}">
      <dgm:prSet/>
      <dgm:spPr/>
      <dgm:t>
        <a:bodyPr/>
        <a:lstStyle/>
        <a:p>
          <a:endParaRPr lang="en-US"/>
        </a:p>
      </dgm:t>
    </dgm:pt>
    <dgm:pt modelId="{2211210A-B4CA-4AF5-9F43-056571D41699}" type="sibTrans" cxnId="{38FCCE54-487A-4F12-AD17-D0BF5BE5BAB0}">
      <dgm:prSet/>
      <dgm:spPr/>
      <dgm:t>
        <a:bodyPr/>
        <a:lstStyle/>
        <a:p>
          <a:endParaRPr lang="en-US"/>
        </a:p>
      </dgm:t>
    </dgm:pt>
    <dgm:pt modelId="{821F3E58-6340-4C37-BB39-741EAA016FA8}">
      <dgm:prSet/>
      <dgm:spPr/>
      <dgm:t>
        <a:bodyPr/>
        <a:lstStyle/>
        <a:p>
          <a:r>
            <a:rPr lang="en-US"/>
            <a:t>This ability depends largely on the tasks involved, their simplicity and practice level. </a:t>
          </a:r>
        </a:p>
      </dgm:t>
    </dgm:pt>
    <dgm:pt modelId="{2EB91C18-888B-4603-BC85-5F53D7E17AAB}" type="parTrans" cxnId="{24805717-F75B-4350-BB0A-927829CF40B3}">
      <dgm:prSet/>
      <dgm:spPr/>
      <dgm:t>
        <a:bodyPr/>
        <a:lstStyle/>
        <a:p>
          <a:endParaRPr lang="en-US"/>
        </a:p>
      </dgm:t>
    </dgm:pt>
    <dgm:pt modelId="{A7F1E4F4-F062-4AE1-80DF-748C86B9FDC2}" type="sibTrans" cxnId="{24805717-F75B-4350-BB0A-927829CF40B3}">
      <dgm:prSet/>
      <dgm:spPr/>
      <dgm:t>
        <a:bodyPr/>
        <a:lstStyle/>
        <a:p>
          <a:endParaRPr lang="en-US"/>
        </a:p>
      </dgm:t>
    </dgm:pt>
    <dgm:pt modelId="{DF5F3AFB-CFF5-442C-B1DE-520A81A64BE8}">
      <dgm:prSet/>
      <dgm:spPr/>
      <dgm:t>
        <a:bodyPr/>
        <a:lstStyle/>
        <a:p>
          <a:r>
            <a:rPr lang="en-US"/>
            <a:t>Try recalling a list of words while shuffling cards, or trying to do mental maths whilst exercising. </a:t>
          </a:r>
        </a:p>
      </dgm:t>
    </dgm:pt>
    <dgm:pt modelId="{79E125A6-06FD-4A55-A1F9-D14399D4B57A}" type="parTrans" cxnId="{3259961E-E19D-4568-A1FE-93B2EDC514F2}">
      <dgm:prSet/>
      <dgm:spPr/>
      <dgm:t>
        <a:bodyPr/>
        <a:lstStyle/>
        <a:p>
          <a:endParaRPr lang="en-US"/>
        </a:p>
      </dgm:t>
    </dgm:pt>
    <dgm:pt modelId="{7625400E-7FCC-44E3-9C0A-275774C4FA80}" type="sibTrans" cxnId="{3259961E-E19D-4568-A1FE-93B2EDC514F2}">
      <dgm:prSet/>
      <dgm:spPr/>
      <dgm:t>
        <a:bodyPr/>
        <a:lstStyle/>
        <a:p>
          <a:endParaRPr lang="en-US"/>
        </a:p>
      </dgm:t>
    </dgm:pt>
    <dgm:pt modelId="{F9FFF8C0-E028-4840-ADFB-21E9D92256FB}">
      <dgm:prSet/>
      <dgm:spPr/>
      <dgm:t>
        <a:bodyPr/>
        <a:lstStyle/>
        <a:p>
          <a:r>
            <a:rPr lang="en-US"/>
            <a:t>Or driving with screaming children... </a:t>
          </a:r>
        </a:p>
      </dgm:t>
    </dgm:pt>
    <dgm:pt modelId="{8E782D7B-9A39-43F1-B2C9-64A2B3D2D3FF}" type="parTrans" cxnId="{EF90C15A-3709-4B09-8AAB-E2C84C5CCEC0}">
      <dgm:prSet/>
      <dgm:spPr/>
      <dgm:t>
        <a:bodyPr/>
        <a:lstStyle/>
        <a:p>
          <a:endParaRPr lang="en-US"/>
        </a:p>
      </dgm:t>
    </dgm:pt>
    <dgm:pt modelId="{D5C00C82-8AA9-4B12-8744-824B656972F6}" type="sibTrans" cxnId="{EF90C15A-3709-4B09-8AAB-E2C84C5CCEC0}">
      <dgm:prSet/>
      <dgm:spPr/>
      <dgm:t>
        <a:bodyPr/>
        <a:lstStyle/>
        <a:p>
          <a:endParaRPr lang="en-US"/>
        </a:p>
      </dgm:t>
    </dgm:pt>
    <dgm:pt modelId="{328C95EE-559A-418E-900F-90D8CCA18D56}" type="pres">
      <dgm:prSet presAssocID="{BD6BA527-3470-4CD6-AE87-BEDA4086E3FC}" presName="linear" presStyleCnt="0">
        <dgm:presLayoutVars>
          <dgm:animLvl val="lvl"/>
          <dgm:resizeHandles val="exact"/>
        </dgm:presLayoutVars>
      </dgm:prSet>
      <dgm:spPr/>
    </dgm:pt>
    <dgm:pt modelId="{8DE4C32B-A0E7-43C6-938E-BFFD263B7CA1}" type="pres">
      <dgm:prSet presAssocID="{CC7439CF-F25F-47D1-8919-1CAE32723424}" presName="parentText" presStyleLbl="node1" presStyleIdx="0" presStyleCnt="5">
        <dgm:presLayoutVars>
          <dgm:chMax val="0"/>
          <dgm:bulletEnabled val="1"/>
        </dgm:presLayoutVars>
      </dgm:prSet>
      <dgm:spPr/>
    </dgm:pt>
    <dgm:pt modelId="{D75D6D3E-ACF7-4461-901A-9749A07DF85A}" type="pres">
      <dgm:prSet presAssocID="{D5ED600D-4D10-488D-8F04-18DED52C6C49}" presName="spacer" presStyleCnt="0"/>
      <dgm:spPr/>
    </dgm:pt>
    <dgm:pt modelId="{03BAA452-F907-40D3-B6E9-D7885592B6DC}" type="pres">
      <dgm:prSet presAssocID="{EC547D5A-B30E-4EAD-8DF3-3FB221359FE6}" presName="parentText" presStyleLbl="node1" presStyleIdx="1" presStyleCnt="5">
        <dgm:presLayoutVars>
          <dgm:chMax val="0"/>
          <dgm:bulletEnabled val="1"/>
        </dgm:presLayoutVars>
      </dgm:prSet>
      <dgm:spPr/>
    </dgm:pt>
    <dgm:pt modelId="{B4CBCCFB-5A2C-4ECF-9220-64C2A8F24EC9}" type="pres">
      <dgm:prSet presAssocID="{2211210A-B4CA-4AF5-9F43-056571D41699}" presName="spacer" presStyleCnt="0"/>
      <dgm:spPr/>
    </dgm:pt>
    <dgm:pt modelId="{4012D661-2021-4CC9-91E0-0D2E7B5B0754}" type="pres">
      <dgm:prSet presAssocID="{821F3E58-6340-4C37-BB39-741EAA016FA8}" presName="parentText" presStyleLbl="node1" presStyleIdx="2" presStyleCnt="5">
        <dgm:presLayoutVars>
          <dgm:chMax val="0"/>
          <dgm:bulletEnabled val="1"/>
        </dgm:presLayoutVars>
      </dgm:prSet>
      <dgm:spPr/>
    </dgm:pt>
    <dgm:pt modelId="{FE579805-5FA4-4FAD-BB9C-D55A8C66790F}" type="pres">
      <dgm:prSet presAssocID="{A7F1E4F4-F062-4AE1-80DF-748C86B9FDC2}" presName="spacer" presStyleCnt="0"/>
      <dgm:spPr/>
    </dgm:pt>
    <dgm:pt modelId="{CBDEE1B4-5599-42E5-BC76-1F2D2C5C9490}" type="pres">
      <dgm:prSet presAssocID="{DF5F3AFB-CFF5-442C-B1DE-520A81A64BE8}" presName="parentText" presStyleLbl="node1" presStyleIdx="3" presStyleCnt="5">
        <dgm:presLayoutVars>
          <dgm:chMax val="0"/>
          <dgm:bulletEnabled val="1"/>
        </dgm:presLayoutVars>
      </dgm:prSet>
      <dgm:spPr/>
    </dgm:pt>
    <dgm:pt modelId="{A1F652EE-E205-4316-AFBB-8AE256A45CB7}" type="pres">
      <dgm:prSet presAssocID="{7625400E-7FCC-44E3-9C0A-275774C4FA80}" presName="spacer" presStyleCnt="0"/>
      <dgm:spPr/>
    </dgm:pt>
    <dgm:pt modelId="{A34E293F-E605-4B35-9991-FF27BC6F0866}" type="pres">
      <dgm:prSet presAssocID="{F9FFF8C0-E028-4840-ADFB-21E9D92256FB}" presName="parentText" presStyleLbl="node1" presStyleIdx="4" presStyleCnt="5">
        <dgm:presLayoutVars>
          <dgm:chMax val="0"/>
          <dgm:bulletEnabled val="1"/>
        </dgm:presLayoutVars>
      </dgm:prSet>
      <dgm:spPr/>
    </dgm:pt>
  </dgm:ptLst>
  <dgm:cxnLst>
    <dgm:cxn modelId="{24805717-F75B-4350-BB0A-927829CF40B3}" srcId="{BD6BA527-3470-4CD6-AE87-BEDA4086E3FC}" destId="{821F3E58-6340-4C37-BB39-741EAA016FA8}" srcOrd="2" destOrd="0" parTransId="{2EB91C18-888B-4603-BC85-5F53D7E17AAB}" sibTransId="{A7F1E4F4-F062-4AE1-80DF-748C86B9FDC2}"/>
    <dgm:cxn modelId="{3259961E-E19D-4568-A1FE-93B2EDC514F2}" srcId="{BD6BA527-3470-4CD6-AE87-BEDA4086E3FC}" destId="{DF5F3AFB-CFF5-442C-B1DE-520A81A64BE8}" srcOrd="3" destOrd="0" parTransId="{79E125A6-06FD-4A55-A1F9-D14399D4B57A}" sibTransId="{7625400E-7FCC-44E3-9C0A-275774C4FA80}"/>
    <dgm:cxn modelId="{CFAA6331-5A97-4CE2-BA84-776210C55BBF}" type="presOf" srcId="{DF5F3AFB-CFF5-442C-B1DE-520A81A64BE8}" destId="{CBDEE1B4-5599-42E5-BC76-1F2D2C5C9490}" srcOrd="0" destOrd="0" presId="urn:microsoft.com/office/officeart/2005/8/layout/vList2"/>
    <dgm:cxn modelId="{300B8A4D-DF9D-4E08-B398-BD9278290129}" type="presOf" srcId="{EC547D5A-B30E-4EAD-8DF3-3FB221359FE6}" destId="{03BAA452-F907-40D3-B6E9-D7885592B6DC}" srcOrd="0" destOrd="0" presId="urn:microsoft.com/office/officeart/2005/8/layout/vList2"/>
    <dgm:cxn modelId="{38FCCE54-487A-4F12-AD17-D0BF5BE5BAB0}" srcId="{BD6BA527-3470-4CD6-AE87-BEDA4086E3FC}" destId="{EC547D5A-B30E-4EAD-8DF3-3FB221359FE6}" srcOrd="1" destOrd="0" parTransId="{1BB9A388-4CDD-413C-926A-1A657709E80F}" sibTransId="{2211210A-B4CA-4AF5-9F43-056571D41699}"/>
    <dgm:cxn modelId="{BBED1577-E745-48BF-8E94-2509DAD297ED}" srcId="{BD6BA527-3470-4CD6-AE87-BEDA4086E3FC}" destId="{CC7439CF-F25F-47D1-8919-1CAE32723424}" srcOrd="0" destOrd="0" parTransId="{045B4312-84D0-4FE2-855B-3326C72518E6}" sibTransId="{D5ED600D-4D10-488D-8F04-18DED52C6C49}"/>
    <dgm:cxn modelId="{EF90C15A-3709-4B09-8AAB-E2C84C5CCEC0}" srcId="{BD6BA527-3470-4CD6-AE87-BEDA4086E3FC}" destId="{F9FFF8C0-E028-4840-ADFB-21E9D92256FB}" srcOrd="4" destOrd="0" parTransId="{8E782D7B-9A39-43F1-B2C9-64A2B3D2D3FF}" sibTransId="{D5C00C82-8AA9-4B12-8744-824B656972F6}"/>
    <dgm:cxn modelId="{4D98AE93-4A87-45A6-9A6B-267531D52D84}" type="presOf" srcId="{BD6BA527-3470-4CD6-AE87-BEDA4086E3FC}" destId="{328C95EE-559A-418E-900F-90D8CCA18D56}" srcOrd="0" destOrd="0" presId="urn:microsoft.com/office/officeart/2005/8/layout/vList2"/>
    <dgm:cxn modelId="{FF4560B8-25D2-4787-971A-9B780023B035}" type="presOf" srcId="{F9FFF8C0-E028-4840-ADFB-21E9D92256FB}" destId="{A34E293F-E605-4B35-9991-FF27BC6F0866}" srcOrd="0" destOrd="0" presId="urn:microsoft.com/office/officeart/2005/8/layout/vList2"/>
    <dgm:cxn modelId="{DE7B72C5-E0AF-43CB-BE1E-9D43E0978ECB}" type="presOf" srcId="{CC7439CF-F25F-47D1-8919-1CAE32723424}" destId="{8DE4C32B-A0E7-43C6-938E-BFFD263B7CA1}" srcOrd="0" destOrd="0" presId="urn:microsoft.com/office/officeart/2005/8/layout/vList2"/>
    <dgm:cxn modelId="{ADFD93FC-E731-4307-95D1-1B797BBCC527}" type="presOf" srcId="{821F3E58-6340-4C37-BB39-741EAA016FA8}" destId="{4012D661-2021-4CC9-91E0-0D2E7B5B0754}" srcOrd="0" destOrd="0" presId="urn:microsoft.com/office/officeart/2005/8/layout/vList2"/>
    <dgm:cxn modelId="{DFE3C882-3D3E-4EE2-8BD0-D205B1E62D25}" type="presParOf" srcId="{328C95EE-559A-418E-900F-90D8CCA18D56}" destId="{8DE4C32B-A0E7-43C6-938E-BFFD263B7CA1}" srcOrd="0" destOrd="0" presId="urn:microsoft.com/office/officeart/2005/8/layout/vList2"/>
    <dgm:cxn modelId="{2A3ECF85-B46E-4B19-B18D-0CDB0E4DA72E}" type="presParOf" srcId="{328C95EE-559A-418E-900F-90D8CCA18D56}" destId="{D75D6D3E-ACF7-4461-901A-9749A07DF85A}" srcOrd="1" destOrd="0" presId="urn:microsoft.com/office/officeart/2005/8/layout/vList2"/>
    <dgm:cxn modelId="{76137C64-E9BE-4327-9116-222FAF24569E}" type="presParOf" srcId="{328C95EE-559A-418E-900F-90D8CCA18D56}" destId="{03BAA452-F907-40D3-B6E9-D7885592B6DC}" srcOrd="2" destOrd="0" presId="urn:microsoft.com/office/officeart/2005/8/layout/vList2"/>
    <dgm:cxn modelId="{B20E4E81-A257-4DA3-9A06-2A21C1A47DFF}" type="presParOf" srcId="{328C95EE-559A-418E-900F-90D8CCA18D56}" destId="{B4CBCCFB-5A2C-4ECF-9220-64C2A8F24EC9}" srcOrd="3" destOrd="0" presId="urn:microsoft.com/office/officeart/2005/8/layout/vList2"/>
    <dgm:cxn modelId="{38CDED10-BF94-4BF8-859E-6F9DF8AD6F99}" type="presParOf" srcId="{328C95EE-559A-418E-900F-90D8CCA18D56}" destId="{4012D661-2021-4CC9-91E0-0D2E7B5B0754}" srcOrd="4" destOrd="0" presId="urn:microsoft.com/office/officeart/2005/8/layout/vList2"/>
    <dgm:cxn modelId="{6688D520-F645-4BEC-BC3C-86F448A07EA1}" type="presParOf" srcId="{328C95EE-559A-418E-900F-90D8CCA18D56}" destId="{FE579805-5FA4-4FAD-BB9C-D55A8C66790F}" srcOrd="5" destOrd="0" presId="urn:microsoft.com/office/officeart/2005/8/layout/vList2"/>
    <dgm:cxn modelId="{A5006F59-4EA8-4DF6-99D3-7318BB9C850D}" type="presParOf" srcId="{328C95EE-559A-418E-900F-90D8CCA18D56}" destId="{CBDEE1B4-5599-42E5-BC76-1F2D2C5C9490}" srcOrd="6" destOrd="0" presId="urn:microsoft.com/office/officeart/2005/8/layout/vList2"/>
    <dgm:cxn modelId="{64835863-75CD-4C08-BB80-C181FF49F77D}" type="presParOf" srcId="{328C95EE-559A-418E-900F-90D8CCA18D56}" destId="{A1F652EE-E205-4316-AFBB-8AE256A45CB7}" srcOrd="7" destOrd="0" presId="urn:microsoft.com/office/officeart/2005/8/layout/vList2"/>
    <dgm:cxn modelId="{10C11F11-5D80-44DE-ADF1-B3D2826A0FBE}" type="presParOf" srcId="{328C95EE-559A-418E-900F-90D8CCA18D56}" destId="{A34E293F-E605-4B35-9991-FF27BC6F086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ABA00AE2-D324-415B-AF25-BEE617A1A181}" type="doc">
      <dgm:prSet loTypeId="urn:microsoft.com/office/officeart/2005/8/layout/vList2" loCatId="list" qsTypeId="urn:microsoft.com/office/officeart/2005/8/quickstyle/simple1#22" qsCatId="simple" csTypeId="urn:microsoft.com/office/officeart/2005/8/colors/colorful2#16" csCatId="colorful"/>
      <dgm:spPr/>
      <dgm:t>
        <a:bodyPr/>
        <a:lstStyle/>
        <a:p>
          <a:endParaRPr lang="en-US"/>
        </a:p>
      </dgm:t>
    </dgm:pt>
    <dgm:pt modelId="{8EFD3137-9438-4296-9518-118425082D80}">
      <dgm:prSet/>
      <dgm:spPr/>
      <dgm:t>
        <a:bodyPr/>
        <a:lstStyle/>
        <a:p>
          <a:r>
            <a:rPr lang="en-US"/>
            <a:t>Sensory impairment is when one of our main senses is defined as abnormal. </a:t>
          </a:r>
        </a:p>
      </dgm:t>
    </dgm:pt>
    <dgm:pt modelId="{5C21EDC4-DC3C-4564-B0F1-D088C73C2C82}" type="parTrans" cxnId="{131DD34D-0C10-408D-ADF4-4F93E5C4FD5B}">
      <dgm:prSet/>
      <dgm:spPr/>
      <dgm:t>
        <a:bodyPr/>
        <a:lstStyle/>
        <a:p>
          <a:endParaRPr lang="en-US"/>
        </a:p>
      </dgm:t>
    </dgm:pt>
    <dgm:pt modelId="{EB111438-D3D6-4C07-AA04-FFABC0F90B28}" type="sibTrans" cxnId="{131DD34D-0C10-408D-ADF4-4F93E5C4FD5B}">
      <dgm:prSet/>
      <dgm:spPr/>
      <dgm:t>
        <a:bodyPr/>
        <a:lstStyle/>
        <a:p>
          <a:endParaRPr lang="en-US"/>
        </a:p>
      </dgm:t>
    </dgm:pt>
    <dgm:pt modelId="{1280C5B9-5088-4A32-9266-F5915C8C8D81}">
      <dgm:prSet/>
      <dgm:spPr/>
      <dgm:t>
        <a:bodyPr/>
        <a:lstStyle/>
        <a:p>
          <a:r>
            <a:rPr lang="en-US"/>
            <a:t>These are often overlooked in health and social care! </a:t>
          </a:r>
        </a:p>
      </dgm:t>
    </dgm:pt>
    <dgm:pt modelId="{531D2AB2-709B-4A9B-8807-B10391667E5F}" type="parTrans" cxnId="{7E806653-69BE-4ECF-ABEF-DE4570344BD4}">
      <dgm:prSet/>
      <dgm:spPr/>
      <dgm:t>
        <a:bodyPr/>
        <a:lstStyle/>
        <a:p>
          <a:endParaRPr lang="en-US"/>
        </a:p>
      </dgm:t>
    </dgm:pt>
    <dgm:pt modelId="{C4D7E1A3-2926-4460-B645-086B4DE1DC84}" type="sibTrans" cxnId="{7E806653-69BE-4ECF-ABEF-DE4570344BD4}">
      <dgm:prSet/>
      <dgm:spPr/>
      <dgm:t>
        <a:bodyPr/>
        <a:lstStyle/>
        <a:p>
          <a:endParaRPr lang="en-US"/>
        </a:p>
      </dgm:t>
    </dgm:pt>
    <dgm:pt modelId="{CE9699C0-5D1D-435B-B006-5AFD663E79DD}">
      <dgm:prSet/>
      <dgm:spPr/>
      <dgm:t>
        <a:bodyPr/>
        <a:lstStyle/>
        <a:p>
          <a:r>
            <a:rPr lang="en-US"/>
            <a:t>But they are critical to discuss.</a:t>
          </a:r>
        </a:p>
      </dgm:t>
    </dgm:pt>
    <dgm:pt modelId="{FCD7FFCA-6CBC-4B02-BCB3-D09FB45BD54A}" type="parTrans" cxnId="{BFDC7CF8-9BB7-4980-BB97-B6545D35A0C9}">
      <dgm:prSet/>
      <dgm:spPr/>
      <dgm:t>
        <a:bodyPr/>
        <a:lstStyle/>
        <a:p>
          <a:endParaRPr lang="en-US"/>
        </a:p>
      </dgm:t>
    </dgm:pt>
    <dgm:pt modelId="{0921528D-F2D2-44AC-9E4D-A026226D8C94}" type="sibTrans" cxnId="{BFDC7CF8-9BB7-4980-BB97-B6545D35A0C9}">
      <dgm:prSet/>
      <dgm:spPr/>
      <dgm:t>
        <a:bodyPr/>
        <a:lstStyle/>
        <a:p>
          <a:endParaRPr lang="en-US"/>
        </a:p>
      </dgm:t>
    </dgm:pt>
    <dgm:pt modelId="{6CB414A3-41CA-4665-8F02-797AE7A79B7E}">
      <dgm:prSet/>
      <dgm:spPr/>
      <dgm:t>
        <a:bodyPr/>
        <a:lstStyle/>
        <a:p>
          <a:r>
            <a:rPr lang="en-US"/>
            <a:t>Highly associated with mental health and behaviour issues.</a:t>
          </a:r>
        </a:p>
      </dgm:t>
    </dgm:pt>
    <dgm:pt modelId="{E849F55C-8851-4A10-BFED-844125E2AA46}" type="parTrans" cxnId="{05EBD9B1-B4CC-401E-BFBE-D6A42A29C603}">
      <dgm:prSet/>
      <dgm:spPr/>
      <dgm:t>
        <a:bodyPr/>
        <a:lstStyle/>
        <a:p>
          <a:endParaRPr lang="en-US"/>
        </a:p>
      </dgm:t>
    </dgm:pt>
    <dgm:pt modelId="{49B180F6-3002-4AC1-ABBE-A8858C524F23}" type="sibTrans" cxnId="{05EBD9B1-B4CC-401E-BFBE-D6A42A29C603}">
      <dgm:prSet/>
      <dgm:spPr/>
      <dgm:t>
        <a:bodyPr/>
        <a:lstStyle/>
        <a:p>
          <a:endParaRPr lang="en-US"/>
        </a:p>
      </dgm:t>
    </dgm:pt>
    <dgm:pt modelId="{FEA29D39-94D7-4C68-AFFF-A92352807B96}" type="pres">
      <dgm:prSet presAssocID="{ABA00AE2-D324-415B-AF25-BEE617A1A181}" presName="linear" presStyleCnt="0">
        <dgm:presLayoutVars>
          <dgm:animLvl val="lvl"/>
          <dgm:resizeHandles val="exact"/>
        </dgm:presLayoutVars>
      </dgm:prSet>
      <dgm:spPr/>
    </dgm:pt>
    <dgm:pt modelId="{5BB76A3D-0825-4F8F-8386-2D762789A945}" type="pres">
      <dgm:prSet presAssocID="{8EFD3137-9438-4296-9518-118425082D80}" presName="parentText" presStyleLbl="node1" presStyleIdx="0" presStyleCnt="4">
        <dgm:presLayoutVars>
          <dgm:chMax val="0"/>
          <dgm:bulletEnabled val="1"/>
        </dgm:presLayoutVars>
      </dgm:prSet>
      <dgm:spPr/>
    </dgm:pt>
    <dgm:pt modelId="{EAD8C1B3-9B39-4C4F-8940-971A3A47ACFE}" type="pres">
      <dgm:prSet presAssocID="{EB111438-D3D6-4C07-AA04-FFABC0F90B28}" presName="spacer" presStyleCnt="0"/>
      <dgm:spPr/>
    </dgm:pt>
    <dgm:pt modelId="{CE92F0FB-6F85-4175-BEB2-5C5026D5C233}" type="pres">
      <dgm:prSet presAssocID="{1280C5B9-5088-4A32-9266-F5915C8C8D81}" presName="parentText" presStyleLbl="node1" presStyleIdx="1" presStyleCnt="4">
        <dgm:presLayoutVars>
          <dgm:chMax val="0"/>
          <dgm:bulletEnabled val="1"/>
        </dgm:presLayoutVars>
      </dgm:prSet>
      <dgm:spPr/>
    </dgm:pt>
    <dgm:pt modelId="{0015E97C-A7DB-4764-8FC1-06B78BF6DD4B}" type="pres">
      <dgm:prSet presAssocID="{C4D7E1A3-2926-4460-B645-086B4DE1DC84}" presName="spacer" presStyleCnt="0"/>
      <dgm:spPr/>
    </dgm:pt>
    <dgm:pt modelId="{20C5FA44-BF4E-407A-A6E8-E75D44403F7C}" type="pres">
      <dgm:prSet presAssocID="{CE9699C0-5D1D-435B-B006-5AFD663E79DD}" presName="parentText" presStyleLbl="node1" presStyleIdx="2" presStyleCnt="4">
        <dgm:presLayoutVars>
          <dgm:chMax val="0"/>
          <dgm:bulletEnabled val="1"/>
        </dgm:presLayoutVars>
      </dgm:prSet>
      <dgm:spPr/>
    </dgm:pt>
    <dgm:pt modelId="{4573A0B5-3A43-44C0-9E4D-3BF81DC1AA39}" type="pres">
      <dgm:prSet presAssocID="{0921528D-F2D2-44AC-9E4D-A026226D8C94}" presName="spacer" presStyleCnt="0"/>
      <dgm:spPr/>
    </dgm:pt>
    <dgm:pt modelId="{67BCB48E-7A8A-43B7-B3B2-4A22CC73E1ED}" type="pres">
      <dgm:prSet presAssocID="{6CB414A3-41CA-4665-8F02-797AE7A79B7E}" presName="parentText" presStyleLbl="node1" presStyleIdx="3" presStyleCnt="4">
        <dgm:presLayoutVars>
          <dgm:chMax val="0"/>
          <dgm:bulletEnabled val="1"/>
        </dgm:presLayoutVars>
      </dgm:prSet>
      <dgm:spPr/>
    </dgm:pt>
  </dgm:ptLst>
  <dgm:cxnLst>
    <dgm:cxn modelId="{5FB0B114-1325-4425-96E6-5B9468E32AF1}" type="presOf" srcId="{1280C5B9-5088-4A32-9266-F5915C8C8D81}" destId="{CE92F0FB-6F85-4175-BEB2-5C5026D5C233}" srcOrd="0" destOrd="0" presId="urn:microsoft.com/office/officeart/2005/8/layout/vList2"/>
    <dgm:cxn modelId="{E02D6F34-C5FB-444C-971D-7CDF614222C8}" type="presOf" srcId="{6CB414A3-41CA-4665-8F02-797AE7A79B7E}" destId="{67BCB48E-7A8A-43B7-B3B2-4A22CC73E1ED}" srcOrd="0" destOrd="0" presId="urn:microsoft.com/office/officeart/2005/8/layout/vList2"/>
    <dgm:cxn modelId="{5E264E61-1537-403B-855B-52FC9DC87C04}" type="presOf" srcId="{CE9699C0-5D1D-435B-B006-5AFD663E79DD}" destId="{20C5FA44-BF4E-407A-A6E8-E75D44403F7C}" srcOrd="0" destOrd="0" presId="urn:microsoft.com/office/officeart/2005/8/layout/vList2"/>
    <dgm:cxn modelId="{131DD34D-0C10-408D-ADF4-4F93E5C4FD5B}" srcId="{ABA00AE2-D324-415B-AF25-BEE617A1A181}" destId="{8EFD3137-9438-4296-9518-118425082D80}" srcOrd="0" destOrd="0" parTransId="{5C21EDC4-DC3C-4564-B0F1-D088C73C2C82}" sibTransId="{EB111438-D3D6-4C07-AA04-FFABC0F90B28}"/>
    <dgm:cxn modelId="{7E806653-69BE-4ECF-ABEF-DE4570344BD4}" srcId="{ABA00AE2-D324-415B-AF25-BEE617A1A181}" destId="{1280C5B9-5088-4A32-9266-F5915C8C8D81}" srcOrd="1" destOrd="0" parTransId="{531D2AB2-709B-4A9B-8807-B10391667E5F}" sibTransId="{C4D7E1A3-2926-4460-B645-086B4DE1DC84}"/>
    <dgm:cxn modelId="{05EBD9B1-B4CC-401E-BFBE-D6A42A29C603}" srcId="{ABA00AE2-D324-415B-AF25-BEE617A1A181}" destId="{6CB414A3-41CA-4665-8F02-797AE7A79B7E}" srcOrd="3" destOrd="0" parTransId="{E849F55C-8851-4A10-BFED-844125E2AA46}" sibTransId="{49B180F6-3002-4AC1-ABBE-A8858C524F23}"/>
    <dgm:cxn modelId="{8DDEDDCD-2A36-431A-9501-67AC78CA7AB8}" type="presOf" srcId="{8EFD3137-9438-4296-9518-118425082D80}" destId="{5BB76A3D-0825-4F8F-8386-2D762789A945}" srcOrd="0" destOrd="0" presId="urn:microsoft.com/office/officeart/2005/8/layout/vList2"/>
    <dgm:cxn modelId="{9DF8C0EA-0B0B-49BD-9D83-E35E8F5AD834}" type="presOf" srcId="{ABA00AE2-D324-415B-AF25-BEE617A1A181}" destId="{FEA29D39-94D7-4C68-AFFF-A92352807B96}" srcOrd="0" destOrd="0" presId="urn:microsoft.com/office/officeart/2005/8/layout/vList2"/>
    <dgm:cxn modelId="{BFDC7CF8-9BB7-4980-BB97-B6545D35A0C9}" srcId="{ABA00AE2-D324-415B-AF25-BEE617A1A181}" destId="{CE9699C0-5D1D-435B-B006-5AFD663E79DD}" srcOrd="2" destOrd="0" parTransId="{FCD7FFCA-6CBC-4B02-BCB3-D09FB45BD54A}" sibTransId="{0921528D-F2D2-44AC-9E4D-A026226D8C94}"/>
    <dgm:cxn modelId="{841377BD-FA5A-4D6A-A41D-2A196FA09799}" type="presParOf" srcId="{FEA29D39-94D7-4C68-AFFF-A92352807B96}" destId="{5BB76A3D-0825-4F8F-8386-2D762789A945}" srcOrd="0" destOrd="0" presId="urn:microsoft.com/office/officeart/2005/8/layout/vList2"/>
    <dgm:cxn modelId="{427C4D99-A1A8-4EE6-8B81-15283A596662}" type="presParOf" srcId="{FEA29D39-94D7-4C68-AFFF-A92352807B96}" destId="{EAD8C1B3-9B39-4C4F-8940-971A3A47ACFE}" srcOrd="1" destOrd="0" presId="urn:microsoft.com/office/officeart/2005/8/layout/vList2"/>
    <dgm:cxn modelId="{8CCF6EF0-51DB-4B4F-8140-CD22E621D788}" type="presParOf" srcId="{FEA29D39-94D7-4C68-AFFF-A92352807B96}" destId="{CE92F0FB-6F85-4175-BEB2-5C5026D5C233}" srcOrd="2" destOrd="0" presId="urn:microsoft.com/office/officeart/2005/8/layout/vList2"/>
    <dgm:cxn modelId="{1E3BBBD1-9EC5-4F53-A641-7C820E724148}" type="presParOf" srcId="{FEA29D39-94D7-4C68-AFFF-A92352807B96}" destId="{0015E97C-A7DB-4764-8FC1-06B78BF6DD4B}" srcOrd="3" destOrd="0" presId="urn:microsoft.com/office/officeart/2005/8/layout/vList2"/>
    <dgm:cxn modelId="{730310ED-84C8-4BFA-9EEA-BA53905EF4C4}" type="presParOf" srcId="{FEA29D39-94D7-4C68-AFFF-A92352807B96}" destId="{20C5FA44-BF4E-407A-A6E8-E75D44403F7C}" srcOrd="4" destOrd="0" presId="urn:microsoft.com/office/officeart/2005/8/layout/vList2"/>
    <dgm:cxn modelId="{275B8465-A341-4316-8279-603BA878E292}" type="presParOf" srcId="{FEA29D39-94D7-4C68-AFFF-A92352807B96}" destId="{4573A0B5-3A43-44C0-9E4D-3BF81DC1AA39}" srcOrd="5" destOrd="0" presId="urn:microsoft.com/office/officeart/2005/8/layout/vList2"/>
    <dgm:cxn modelId="{F55DD372-BA98-4F65-AEFE-A67A79C66BCA}" type="presParOf" srcId="{FEA29D39-94D7-4C68-AFFF-A92352807B96}" destId="{67BCB48E-7A8A-43B7-B3B2-4A22CC73E1E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7752FDAA-E11D-42AC-AC03-AFB76E46EA0C}" type="doc">
      <dgm:prSet loTypeId="urn:microsoft.com/office/officeart/2005/8/layout/vList2" loCatId="list" qsTypeId="urn:microsoft.com/office/officeart/2005/8/quickstyle/simple1#23" qsCatId="simple" csTypeId="urn:microsoft.com/office/officeart/2005/8/colors/colorful2#17" csCatId="colorful"/>
      <dgm:spPr/>
      <dgm:t>
        <a:bodyPr/>
        <a:lstStyle/>
        <a:p>
          <a:endParaRPr lang="en-US"/>
        </a:p>
      </dgm:t>
    </dgm:pt>
    <dgm:pt modelId="{95D27356-D729-4F3E-8593-663659151B84}">
      <dgm:prSet/>
      <dgm:spPr/>
      <dgm:t>
        <a:bodyPr/>
        <a:lstStyle/>
        <a:p>
          <a:r>
            <a:rPr lang="en-US"/>
            <a:t>Involuntary attentional shift can alert us to very real threats but also to perceived threats.</a:t>
          </a:r>
        </a:p>
      </dgm:t>
    </dgm:pt>
    <dgm:pt modelId="{962C3677-F7B0-4659-9A21-961AE7BCB622}" type="parTrans" cxnId="{8FB5A3F0-7ACA-48E1-B099-8CA0DCC8751C}">
      <dgm:prSet/>
      <dgm:spPr/>
      <dgm:t>
        <a:bodyPr/>
        <a:lstStyle/>
        <a:p>
          <a:endParaRPr lang="en-US"/>
        </a:p>
      </dgm:t>
    </dgm:pt>
    <dgm:pt modelId="{668C7DB2-3785-438B-8979-A2DC2E0224E0}" type="sibTrans" cxnId="{8FB5A3F0-7ACA-48E1-B099-8CA0DCC8751C}">
      <dgm:prSet/>
      <dgm:spPr/>
      <dgm:t>
        <a:bodyPr/>
        <a:lstStyle/>
        <a:p>
          <a:endParaRPr lang="en-US"/>
        </a:p>
      </dgm:t>
    </dgm:pt>
    <dgm:pt modelId="{DFFFF973-B969-47FB-ACEB-BBFBCF22D0C9}">
      <dgm:prSet/>
      <dgm:spPr/>
      <dgm:t>
        <a:bodyPr/>
        <a:lstStyle/>
        <a:p>
          <a:r>
            <a:rPr lang="en-US"/>
            <a:t>The attentional spotlight is drawn to the negative in a situation.</a:t>
          </a:r>
        </a:p>
      </dgm:t>
    </dgm:pt>
    <dgm:pt modelId="{C09EF4ED-2590-4AF6-B85B-ACB0C0C3B43E}" type="parTrans" cxnId="{37EF4EC2-93CC-4FE9-8FA6-0DB63F262004}">
      <dgm:prSet/>
      <dgm:spPr/>
      <dgm:t>
        <a:bodyPr/>
        <a:lstStyle/>
        <a:p>
          <a:endParaRPr lang="en-US"/>
        </a:p>
      </dgm:t>
    </dgm:pt>
    <dgm:pt modelId="{8EB8AF5B-0F49-4322-BF9E-2E51DD266082}" type="sibTrans" cxnId="{37EF4EC2-93CC-4FE9-8FA6-0DB63F262004}">
      <dgm:prSet/>
      <dgm:spPr/>
      <dgm:t>
        <a:bodyPr/>
        <a:lstStyle/>
        <a:p>
          <a:endParaRPr lang="en-US"/>
        </a:p>
      </dgm:t>
    </dgm:pt>
    <dgm:pt modelId="{FFC5B083-1D72-4D36-9815-3A2D653D951D}">
      <dgm:prSet/>
      <dgm:spPr/>
      <dgm:t>
        <a:bodyPr/>
        <a:lstStyle/>
        <a:p>
          <a:r>
            <a:rPr lang="en-US"/>
            <a:t>Threat biases filter out the positive and cognitive systems create an overly threat-conscious perspective.</a:t>
          </a:r>
        </a:p>
      </dgm:t>
    </dgm:pt>
    <dgm:pt modelId="{7E60CF21-BB7B-41FD-A826-1F5A28FAD77A}" type="parTrans" cxnId="{40DCFC62-BF5B-481B-B11C-B457DDDE35FA}">
      <dgm:prSet/>
      <dgm:spPr/>
      <dgm:t>
        <a:bodyPr/>
        <a:lstStyle/>
        <a:p>
          <a:endParaRPr lang="en-US"/>
        </a:p>
      </dgm:t>
    </dgm:pt>
    <dgm:pt modelId="{42194EF2-025D-48BD-A317-5868740FD644}" type="sibTrans" cxnId="{40DCFC62-BF5B-481B-B11C-B457DDDE35FA}">
      <dgm:prSet/>
      <dgm:spPr/>
      <dgm:t>
        <a:bodyPr/>
        <a:lstStyle/>
        <a:p>
          <a:endParaRPr lang="en-US"/>
        </a:p>
      </dgm:t>
    </dgm:pt>
    <dgm:pt modelId="{5239704B-A95F-45CE-811E-8A4EB3CE4DE7}" type="pres">
      <dgm:prSet presAssocID="{7752FDAA-E11D-42AC-AC03-AFB76E46EA0C}" presName="linear" presStyleCnt="0">
        <dgm:presLayoutVars>
          <dgm:animLvl val="lvl"/>
          <dgm:resizeHandles val="exact"/>
        </dgm:presLayoutVars>
      </dgm:prSet>
      <dgm:spPr/>
    </dgm:pt>
    <dgm:pt modelId="{26A08DB0-AFEC-487D-872D-A7282231B42A}" type="pres">
      <dgm:prSet presAssocID="{95D27356-D729-4F3E-8593-663659151B84}" presName="parentText" presStyleLbl="node1" presStyleIdx="0" presStyleCnt="3">
        <dgm:presLayoutVars>
          <dgm:chMax val="0"/>
          <dgm:bulletEnabled val="1"/>
        </dgm:presLayoutVars>
      </dgm:prSet>
      <dgm:spPr/>
    </dgm:pt>
    <dgm:pt modelId="{4A1C30D3-9B27-4DE0-A948-A0BB876AF060}" type="pres">
      <dgm:prSet presAssocID="{668C7DB2-3785-438B-8979-A2DC2E0224E0}" presName="spacer" presStyleCnt="0"/>
      <dgm:spPr/>
    </dgm:pt>
    <dgm:pt modelId="{BE1F25E5-61C2-4E00-A395-29830F3F47B1}" type="pres">
      <dgm:prSet presAssocID="{DFFFF973-B969-47FB-ACEB-BBFBCF22D0C9}" presName="parentText" presStyleLbl="node1" presStyleIdx="1" presStyleCnt="3">
        <dgm:presLayoutVars>
          <dgm:chMax val="0"/>
          <dgm:bulletEnabled val="1"/>
        </dgm:presLayoutVars>
      </dgm:prSet>
      <dgm:spPr/>
    </dgm:pt>
    <dgm:pt modelId="{8539ADDF-8D8A-47BA-9BDC-62D2A3495A1E}" type="pres">
      <dgm:prSet presAssocID="{8EB8AF5B-0F49-4322-BF9E-2E51DD266082}" presName="spacer" presStyleCnt="0"/>
      <dgm:spPr/>
    </dgm:pt>
    <dgm:pt modelId="{745B2B4C-4F4F-47C7-B73E-EEA73BA11D39}" type="pres">
      <dgm:prSet presAssocID="{FFC5B083-1D72-4D36-9815-3A2D653D951D}" presName="parentText" presStyleLbl="node1" presStyleIdx="2" presStyleCnt="3">
        <dgm:presLayoutVars>
          <dgm:chMax val="0"/>
          <dgm:bulletEnabled val="1"/>
        </dgm:presLayoutVars>
      </dgm:prSet>
      <dgm:spPr/>
    </dgm:pt>
  </dgm:ptLst>
  <dgm:cxnLst>
    <dgm:cxn modelId="{01F3641F-BE79-45D4-AEFB-1E9324DE3252}" type="presOf" srcId="{95D27356-D729-4F3E-8593-663659151B84}" destId="{26A08DB0-AFEC-487D-872D-A7282231B42A}" srcOrd="0" destOrd="0" presId="urn:microsoft.com/office/officeart/2005/8/layout/vList2"/>
    <dgm:cxn modelId="{40DCFC62-BF5B-481B-B11C-B457DDDE35FA}" srcId="{7752FDAA-E11D-42AC-AC03-AFB76E46EA0C}" destId="{FFC5B083-1D72-4D36-9815-3A2D653D951D}" srcOrd="2" destOrd="0" parTransId="{7E60CF21-BB7B-41FD-A826-1F5A28FAD77A}" sibTransId="{42194EF2-025D-48BD-A317-5868740FD644}"/>
    <dgm:cxn modelId="{E1BE3196-AF20-4570-B555-7D8F7FA0D288}" type="presOf" srcId="{DFFFF973-B969-47FB-ACEB-BBFBCF22D0C9}" destId="{BE1F25E5-61C2-4E00-A395-29830F3F47B1}" srcOrd="0" destOrd="0" presId="urn:microsoft.com/office/officeart/2005/8/layout/vList2"/>
    <dgm:cxn modelId="{C4134DAC-6A6F-4EEA-8C66-8FFA5D9BC9A8}" type="presOf" srcId="{FFC5B083-1D72-4D36-9815-3A2D653D951D}" destId="{745B2B4C-4F4F-47C7-B73E-EEA73BA11D39}" srcOrd="0" destOrd="0" presId="urn:microsoft.com/office/officeart/2005/8/layout/vList2"/>
    <dgm:cxn modelId="{37EF4EC2-93CC-4FE9-8FA6-0DB63F262004}" srcId="{7752FDAA-E11D-42AC-AC03-AFB76E46EA0C}" destId="{DFFFF973-B969-47FB-ACEB-BBFBCF22D0C9}" srcOrd="1" destOrd="0" parTransId="{C09EF4ED-2590-4AF6-B85B-ACB0C0C3B43E}" sibTransId="{8EB8AF5B-0F49-4322-BF9E-2E51DD266082}"/>
    <dgm:cxn modelId="{0719FADA-2FEC-44C5-BBF3-B888FACAECA4}" type="presOf" srcId="{7752FDAA-E11D-42AC-AC03-AFB76E46EA0C}" destId="{5239704B-A95F-45CE-811E-8A4EB3CE4DE7}" srcOrd="0" destOrd="0" presId="urn:microsoft.com/office/officeart/2005/8/layout/vList2"/>
    <dgm:cxn modelId="{8FB5A3F0-7ACA-48E1-B099-8CA0DCC8751C}" srcId="{7752FDAA-E11D-42AC-AC03-AFB76E46EA0C}" destId="{95D27356-D729-4F3E-8593-663659151B84}" srcOrd="0" destOrd="0" parTransId="{962C3677-F7B0-4659-9A21-961AE7BCB622}" sibTransId="{668C7DB2-3785-438B-8979-A2DC2E0224E0}"/>
    <dgm:cxn modelId="{24448176-C1DF-4118-B0EE-700FB6301DDE}" type="presParOf" srcId="{5239704B-A95F-45CE-811E-8A4EB3CE4DE7}" destId="{26A08DB0-AFEC-487D-872D-A7282231B42A}" srcOrd="0" destOrd="0" presId="urn:microsoft.com/office/officeart/2005/8/layout/vList2"/>
    <dgm:cxn modelId="{C64019ED-D08E-4078-B1EE-61379D538931}" type="presParOf" srcId="{5239704B-A95F-45CE-811E-8A4EB3CE4DE7}" destId="{4A1C30D3-9B27-4DE0-A948-A0BB876AF060}" srcOrd="1" destOrd="0" presId="urn:microsoft.com/office/officeart/2005/8/layout/vList2"/>
    <dgm:cxn modelId="{34566EEC-FB5E-49AD-9ADC-47DF36149F44}" type="presParOf" srcId="{5239704B-A95F-45CE-811E-8A4EB3CE4DE7}" destId="{BE1F25E5-61C2-4E00-A395-29830F3F47B1}" srcOrd="2" destOrd="0" presId="urn:microsoft.com/office/officeart/2005/8/layout/vList2"/>
    <dgm:cxn modelId="{57873ACC-8CCF-4A36-B1B2-0E2BE0544222}" type="presParOf" srcId="{5239704B-A95F-45CE-811E-8A4EB3CE4DE7}" destId="{8539ADDF-8D8A-47BA-9BDC-62D2A3495A1E}" srcOrd="3" destOrd="0" presId="urn:microsoft.com/office/officeart/2005/8/layout/vList2"/>
    <dgm:cxn modelId="{18D26263-07CF-4742-BD32-9546874BAC3C}" type="presParOf" srcId="{5239704B-A95F-45CE-811E-8A4EB3CE4DE7}" destId="{745B2B4C-4F4F-47C7-B73E-EEA73BA11D3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028A3322-7635-4E2D-A6D5-F69FB61A16DA}" type="doc">
      <dgm:prSet loTypeId="urn:microsoft.com/office/officeart/2005/8/layout/vList2" loCatId="list" qsTypeId="urn:microsoft.com/office/officeart/2005/8/quickstyle/simple1#24" qsCatId="simple" csTypeId="urn:microsoft.com/office/officeart/2005/8/colors/colorful2#18" csCatId="colorful"/>
      <dgm:spPr/>
      <dgm:t>
        <a:bodyPr/>
        <a:lstStyle/>
        <a:p>
          <a:endParaRPr lang="en-US"/>
        </a:p>
      </dgm:t>
    </dgm:pt>
    <dgm:pt modelId="{7EE56EF5-B969-45DD-850D-4961ADE9C68D}">
      <dgm:prSet/>
      <dgm:spPr/>
      <dgm:t>
        <a:bodyPr/>
        <a:lstStyle/>
        <a:p>
          <a:r>
            <a:rPr lang="en-US"/>
            <a:t>Certain studies have revealed that anxiety can bias attention in a way that creates negative perceptions of people. </a:t>
          </a:r>
        </a:p>
      </dgm:t>
    </dgm:pt>
    <dgm:pt modelId="{19CC2473-11CA-4BEC-9EDE-1FF67FB584C9}" type="parTrans" cxnId="{65E11611-0D18-408C-9F9A-9C4B29EF1365}">
      <dgm:prSet/>
      <dgm:spPr/>
      <dgm:t>
        <a:bodyPr/>
        <a:lstStyle/>
        <a:p>
          <a:endParaRPr lang="en-US"/>
        </a:p>
      </dgm:t>
    </dgm:pt>
    <dgm:pt modelId="{88EDDD08-3605-4990-9A8A-DA41B10789A1}" type="sibTrans" cxnId="{65E11611-0D18-408C-9F9A-9C4B29EF1365}">
      <dgm:prSet/>
      <dgm:spPr/>
      <dgm:t>
        <a:bodyPr/>
        <a:lstStyle/>
        <a:p>
          <a:endParaRPr lang="en-US"/>
        </a:p>
      </dgm:t>
    </dgm:pt>
    <dgm:pt modelId="{9C8582F5-971B-4DA8-BAE4-5E3F9AC2C787}">
      <dgm:prSet/>
      <dgm:spPr/>
      <dgm:t>
        <a:bodyPr/>
        <a:lstStyle/>
        <a:p>
          <a:r>
            <a:rPr lang="en-US"/>
            <a:t>Those who pay more attention to aversive images tend to be right-leaning politically. </a:t>
          </a:r>
        </a:p>
      </dgm:t>
    </dgm:pt>
    <dgm:pt modelId="{92DAEB40-7ADC-4023-A09A-728EC25FD674}" type="parTrans" cxnId="{004DAF70-579D-4BF6-B413-5E2168B68C7D}">
      <dgm:prSet/>
      <dgm:spPr/>
      <dgm:t>
        <a:bodyPr/>
        <a:lstStyle/>
        <a:p>
          <a:endParaRPr lang="en-US"/>
        </a:p>
      </dgm:t>
    </dgm:pt>
    <dgm:pt modelId="{3C9F4813-F142-47EA-B055-D1FEBA6CF245}" type="sibTrans" cxnId="{004DAF70-579D-4BF6-B413-5E2168B68C7D}">
      <dgm:prSet/>
      <dgm:spPr/>
      <dgm:t>
        <a:bodyPr/>
        <a:lstStyle/>
        <a:p>
          <a:endParaRPr lang="en-US"/>
        </a:p>
      </dgm:t>
    </dgm:pt>
    <dgm:pt modelId="{205D0BD2-425A-4CA9-B433-FC41E0234BF0}">
      <dgm:prSet/>
      <dgm:spPr/>
      <dgm:t>
        <a:bodyPr/>
        <a:lstStyle/>
        <a:p>
          <a:r>
            <a:rPr lang="en-US"/>
            <a:t>This aligns well as those who are more attuned to threat will lean right as right political views are often harsh and aim to protect from threats through tough immigration policies and strengthened military.</a:t>
          </a:r>
        </a:p>
      </dgm:t>
    </dgm:pt>
    <dgm:pt modelId="{5189A406-E52F-4319-8480-E37BC2A48010}" type="parTrans" cxnId="{B3A74B8C-B2F0-48BA-8501-92F52D8F81B0}">
      <dgm:prSet/>
      <dgm:spPr/>
      <dgm:t>
        <a:bodyPr/>
        <a:lstStyle/>
        <a:p>
          <a:endParaRPr lang="en-US"/>
        </a:p>
      </dgm:t>
    </dgm:pt>
    <dgm:pt modelId="{CDCA5005-C19D-4FDC-8A22-5C160042A075}" type="sibTrans" cxnId="{B3A74B8C-B2F0-48BA-8501-92F52D8F81B0}">
      <dgm:prSet/>
      <dgm:spPr/>
      <dgm:t>
        <a:bodyPr/>
        <a:lstStyle/>
        <a:p>
          <a:endParaRPr lang="en-US"/>
        </a:p>
      </dgm:t>
    </dgm:pt>
    <dgm:pt modelId="{E3628392-00BD-4C3A-95F0-C05FFBACD6F7}" type="pres">
      <dgm:prSet presAssocID="{028A3322-7635-4E2D-A6D5-F69FB61A16DA}" presName="linear" presStyleCnt="0">
        <dgm:presLayoutVars>
          <dgm:animLvl val="lvl"/>
          <dgm:resizeHandles val="exact"/>
        </dgm:presLayoutVars>
      </dgm:prSet>
      <dgm:spPr/>
    </dgm:pt>
    <dgm:pt modelId="{0759A27C-A754-484E-976F-CC9A1835C2F4}" type="pres">
      <dgm:prSet presAssocID="{7EE56EF5-B969-45DD-850D-4961ADE9C68D}" presName="parentText" presStyleLbl="node1" presStyleIdx="0" presStyleCnt="3">
        <dgm:presLayoutVars>
          <dgm:chMax val="0"/>
          <dgm:bulletEnabled val="1"/>
        </dgm:presLayoutVars>
      </dgm:prSet>
      <dgm:spPr/>
    </dgm:pt>
    <dgm:pt modelId="{23B7FA3A-8768-4095-9EA4-B3C63CD0634F}" type="pres">
      <dgm:prSet presAssocID="{88EDDD08-3605-4990-9A8A-DA41B10789A1}" presName="spacer" presStyleCnt="0"/>
      <dgm:spPr/>
    </dgm:pt>
    <dgm:pt modelId="{B3919A0C-3390-4C32-8C6C-234CFF0B17B2}" type="pres">
      <dgm:prSet presAssocID="{9C8582F5-971B-4DA8-BAE4-5E3F9AC2C787}" presName="parentText" presStyleLbl="node1" presStyleIdx="1" presStyleCnt="3">
        <dgm:presLayoutVars>
          <dgm:chMax val="0"/>
          <dgm:bulletEnabled val="1"/>
        </dgm:presLayoutVars>
      </dgm:prSet>
      <dgm:spPr/>
    </dgm:pt>
    <dgm:pt modelId="{55BE974B-4AC6-490E-BC23-3CB8214E2B2E}" type="pres">
      <dgm:prSet presAssocID="{3C9F4813-F142-47EA-B055-D1FEBA6CF245}" presName="spacer" presStyleCnt="0"/>
      <dgm:spPr/>
    </dgm:pt>
    <dgm:pt modelId="{87F6BAA4-B5A9-4EC7-BD2E-5DAACCF416B6}" type="pres">
      <dgm:prSet presAssocID="{205D0BD2-425A-4CA9-B433-FC41E0234BF0}" presName="parentText" presStyleLbl="node1" presStyleIdx="2" presStyleCnt="3">
        <dgm:presLayoutVars>
          <dgm:chMax val="0"/>
          <dgm:bulletEnabled val="1"/>
        </dgm:presLayoutVars>
      </dgm:prSet>
      <dgm:spPr/>
    </dgm:pt>
  </dgm:ptLst>
  <dgm:cxnLst>
    <dgm:cxn modelId="{65E11611-0D18-408C-9F9A-9C4B29EF1365}" srcId="{028A3322-7635-4E2D-A6D5-F69FB61A16DA}" destId="{7EE56EF5-B969-45DD-850D-4961ADE9C68D}" srcOrd="0" destOrd="0" parTransId="{19CC2473-11CA-4BEC-9EDE-1FF67FB584C9}" sibTransId="{88EDDD08-3605-4990-9A8A-DA41B10789A1}"/>
    <dgm:cxn modelId="{004DAF70-579D-4BF6-B413-5E2168B68C7D}" srcId="{028A3322-7635-4E2D-A6D5-F69FB61A16DA}" destId="{9C8582F5-971B-4DA8-BAE4-5E3F9AC2C787}" srcOrd="1" destOrd="0" parTransId="{92DAEB40-7ADC-4023-A09A-728EC25FD674}" sibTransId="{3C9F4813-F142-47EA-B055-D1FEBA6CF245}"/>
    <dgm:cxn modelId="{3E52EC7E-006A-4FE7-9062-A812A61A27D5}" type="presOf" srcId="{205D0BD2-425A-4CA9-B433-FC41E0234BF0}" destId="{87F6BAA4-B5A9-4EC7-BD2E-5DAACCF416B6}" srcOrd="0" destOrd="0" presId="urn:microsoft.com/office/officeart/2005/8/layout/vList2"/>
    <dgm:cxn modelId="{71152680-CC50-4103-BF14-2C62A6CEB4A9}" type="presOf" srcId="{9C8582F5-971B-4DA8-BAE4-5E3F9AC2C787}" destId="{B3919A0C-3390-4C32-8C6C-234CFF0B17B2}" srcOrd="0" destOrd="0" presId="urn:microsoft.com/office/officeart/2005/8/layout/vList2"/>
    <dgm:cxn modelId="{B3A74B8C-B2F0-48BA-8501-92F52D8F81B0}" srcId="{028A3322-7635-4E2D-A6D5-F69FB61A16DA}" destId="{205D0BD2-425A-4CA9-B433-FC41E0234BF0}" srcOrd="2" destOrd="0" parTransId="{5189A406-E52F-4319-8480-E37BC2A48010}" sibTransId="{CDCA5005-C19D-4FDC-8A22-5C160042A075}"/>
    <dgm:cxn modelId="{98CE5FBD-8781-4343-BF9D-0062DF50C7C7}" type="presOf" srcId="{028A3322-7635-4E2D-A6D5-F69FB61A16DA}" destId="{E3628392-00BD-4C3A-95F0-C05FFBACD6F7}" srcOrd="0" destOrd="0" presId="urn:microsoft.com/office/officeart/2005/8/layout/vList2"/>
    <dgm:cxn modelId="{624836CD-B764-4E21-BDBD-C55A008CEEA7}" type="presOf" srcId="{7EE56EF5-B969-45DD-850D-4961ADE9C68D}" destId="{0759A27C-A754-484E-976F-CC9A1835C2F4}" srcOrd="0" destOrd="0" presId="urn:microsoft.com/office/officeart/2005/8/layout/vList2"/>
    <dgm:cxn modelId="{BD50669C-B92B-495B-B1A4-48D4E93CF8DB}" type="presParOf" srcId="{E3628392-00BD-4C3A-95F0-C05FFBACD6F7}" destId="{0759A27C-A754-484E-976F-CC9A1835C2F4}" srcOrd="0" destOrd="0" presId="urn:microsoft.com/office/officeart/2005/8/layout/vList2"/>
    <dgm:cxn modelId="{143A544A-A8B7-432D-820C-B17330548381}" type="presParOf" srcId="{E3628392-00BD-4C3A-95F0-C05FFBACD6F7}" destId="{23B7FA3A-8768-4095-9EA4-B3C63CD0634F}" srcOrd="1" destOrd="0" presId="urn:microsoft.com/office/officeart/2005/8/layout/vList2"/>
    <dgm:cxn modelId="{C171FC61-403D-4C80-B6FE-B452C0E3C32A}" type="presParOf" srcId="{E3628392-00BD-4C3A-95F0-C05FFBACD6F7}" destId="{B3919A0C-3390-4C32-8C6C-234CFF0B17B2}" srcOrd="2" destOrd="0" presId="urn:microsoft.com/office/officeart/2005/8/layout/vList2"/>
    <dgm:cxn modelId="{1F597C37-FD38-45C7-9B5D-BA84354FCEBF}" type="presParOf" srcId="{E3628392-00BD-4C3A-95F0-C05FFBACD6F7}" destId="{55BE974B-4AC6-490E-BC23-3CB8214E2B2E}" srcOrd="3" destOrd="0" presId="urn:microsoft.com/office/officeart/2005/8/layout/vList2"/>
    <dgm:cxn modelId="{8D78B57D-24ED-4C09-BB8E-F147D66CF29A}" type="presParOf" srcId="{E3628392-00BD-4C3A-95F0-C05FFBACD6F7}" destId="{87F6BAA4-B5A9-4EC7-BD2E-5DAACCF416B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56822216-3088-42DD-A49C-9BDDC369FBB0}" type="doc">
      <dgm:prSet loTypeId="urn:microsoft.com/office/officeart/2005/8/layout/vList2" loCatId="list" qsTypeId="urn:microsoft.com/office/officeart/2005/8/quickstyle/simple1#25" qsCatId="simple" csTypeId="urn:microsoft.com/office/officeart/2005/8/colors/colorful2#19" csCatId="colorful"/>
      <dgm:spPr/>
      <dgm:t>
        <a:bodyPr/>
        <a:lstStyle/>
        <a:p>
          <a:endParaRPr lang="en-US"/>
        </a:p>
      </dgm:t>
    </dgm:pt>
    <dgm:pt modelId="{34EB0418-A28C-474A-9C47-F6B644926795}">
      <dgm:prSet/>
      <dgm:spPr/>
      <dgm:t>
        <a:bodyPr/>
        <a:lstStyle/>
        <a:p>
          <a:r>
            <a:rPr lang="en-US"/>
            <a:t>Individuality is needed in care plans and the things we see, the things we hear and the way we process is different. </a:t>
          </a:r>
        </a:p>
      </dgm:t>
    </dgm:pt>
    <dgm:pt modelId="{38A181AC-6A1C-403A-90AA-85ADC10B2D4C}" type="parTrans" cxnId="{132004A4-6715-47BB-BC47-C99D258C5933}">
      <dgm:prSet/>
      <dgm:spPr/>
      <dgm:t>
        <a:bodyPr/>
        <a:lstStyle/>
        <a:p>
          <a:endParaRPr lang="en-US"/>
        </a:p>
      </dgm:t>
    </dgm:pt>
    <dgm:pt modelId="{2CF49CDB-79D6-482E-945D-1E77237985F4}" type="sibTrans" cxnId="{132004A4-6715-47BB-BC47-C99D258C5933}">
      <dgm:prSet/>
      <dgm:spPr/>
      <dgm:t>
        <a:bodyPr/>
        <a:lstStyle/>
        <a:p>
          <a:endParaRPr lang="en-US"/>
        </a:p>
      </dgm:t>
    </dgm:pt>
    <dgm:pt modelId="{233D0172-95B5-466B-972D-C09378094194}">
      <dgm:prSet/>
      <dgm:spPr/>
      <dgm:t>
        <a:bodyPr/>
        <a:lstStyle/>
        <a:p>
          <a:r>
            <a:rPr lang="en-US"/>
            <a:t>Consider someone with dementia. </a:t>
          </a:r>
        </a:p>
      </dgm:t>
    </dgm:pt>
    <dgm:pt modelId="{2657B559-D88E-41AE-921E-C273BB62CDCC}" type="parTrans" cxnId="{8F9C4BE3-0106-4D90-B26F-11963F306AC3}">
      <dgm:prSet/>
      <dgm:spPr/>
      <dgm:t>
        <a:bodyPr/>
        <a:lstStyle/>
        <a:p>
          <a:endParaRPr lang="en-US"/>
        </a:p>
      </dgm:t>
    </dgm:pt>
    <dgm:pt modelId="{78B52D66-557E-4D6F-AF16-297A2B4999D4}" type="sibTrans" cxnId="{8F9C4BE3-0106-4D90-B26F-11963F306AC3}">
      <dgm:prSet/>
      <dgm:spPr/>
      <dgm:t>
        <a:bodyPr/>
        <a:lstStyle/>
        <a:p>
          <a:endParaRPr lang="en-US"/>
        </a:p>
      </dgm:t>
    </dgm:pt>
    <dgm:pt modelId="{62425BFF-2925-4FFC-8CC2-679145D7D15E}">
      <dgm:prSet/>
      <dgm:spPr/>
      <dgm:t>
        <a:bodyPr/>
        <a:lstStyle/>
        <a:p>
          <a:r>
            <a:rPr lang="en-US"/>
            <a:t>Consider someone with schizophrenia.</a:t>
          </a:r>
        </a:p>
      </dgm:t>
    </dgm:pt>
    <dgm:pt modelId="{F8571699-BA2A-472A-8418-14D9ACA60F4C}" type="parTrans" cxnId="{C644C5BA-1863-43F3-83B0-D2EA7DCB6524}">
      <dgm:prSet/>
      <dgm:spPr/>
      <dgm:t>
        <a:bodyPr/>
        <a:lstStyle/>
        <a:p>
          <a:endParaRPr lang="en-US"/>
        </a:p>
      </dgm:t>
    </dgm:pt>
    <dgm:pt modelId="{2D3235B1-6838-41C8-B98D-252D973B81D1}" type="sibTrans" cxnId="{C644C5BA-1863-43F3-83B0-D2EA7DCB6524}">
      <dgm:prSet/>
      <dgm:spPr/>
      <dgm:t>
        <a:bodyPr/>
        <a:lstStyle/>
        <a:p>
          <a:endParaRPr lang="en-US"/>
        </a:p>
      </dgm:t>
    </dgm:pt>
    <dgm:pt modelId="{96FD6686-BE0B-4CC5-BB3E-85717CB9B13B}">
      <dgm:prSet/>
      <dgm:spPr/>
      <dgm:t>
        <a:bodyPr/>
        <a:lstStyle/>
        <a:p>
          <a:r>
            <a:rPr lang="en-US"/>
            <a:t>Consider someone with chronic pain. </a:t>
          </a:r>
        </a:p>
      </dgm:t>
    </dgm:pt>
    <dgm:pt modelId="{DFB6ABBA-4404-432B-BCCB-0FFDEB44A875}" type="parTrans" cxnId="{EA3C2225-BB10-4192-A419-BB34F6ABA6AE}">
      <dgm:prSet/>
      <dgm:spPr/>
      <dgm:t>
        <a:bodyPr/>
        <a:lstStyle/>
        <a:p>
          <a:endParaRPr lang="en-US"/>
        </a:p>
      </dgm:t>
    </dgm:pt>
    <dgm:pt modelId="{C381BF95-3E39-4241-AD3A-52B28C4B422E}" type="sibTrans" cxnId="{EA3C2225-BB10-4192-A419-BB34F6ABA6AE}">
      <dgm:prSet/>
      <dgm:spPr/>
      <dgm:t>
        <a:bodyPr/>
        <a:lstStyle/>
        <a:p>
          <a:endParaRPr lang="en-US"/>
        </a:p>
      </dgm:t>
    </dgm:pt>
    <dgm:pt modelId="{4C98000C-13C2-4F48-8FF4-F877F0D92B9E}" type="pres">
      <dgm:prSet presAssocID="{56822216-3088-42DD-A49C-9BDDC369FBB0}" presName="linear" presStyleCnt="0">
        <dgm:presLayoutVars>
          <dgm:animLvl val="lvl"/>
          <dgm:resizeHandles val="exact"/>
        </dgm:presLayoutVars>
      </dgm:prSet>
      <dgm:spPr/>
    </dgm:pt>
    <dgm:pt modelId="{5D51C5C9-4249-4280-9D06-BA9CCACEC4E0}" type="pres">
      <dgm:prSet presAssocID="{34EB0418-A28C-474A-9C47-F6B644926795}" presName="parentText" presStyleLbl="node1" presStyleIdx="0" presStyleCnt="4">
        <dgm:presLayoutVars>
          <dgm:chMax val="0"/>
          <dgm:bulletEnabled val="1"/>
        </dgm:presLayoutVars>
      </dgm:prSet>
      <dgm:spPr/>
    </dgm:pt>
    <dgm:pt modelId="{DA4CDC07-BFAF-40B4-8FCD-E3B167E3D2DB}" type="pres">
      <dgm:prSet presAssocID="{2CF49CDB-79D6-482E-945D-1E77237985F4}" presName="spacer" presStyleCnt="0"/>
      <dgm:spPr/>
    </dgm:pt>
    <dgm:pt modelId="{9D073F2A-6F33-480C-B6E9-40C28DA25E7E}" type="pres">
      <dgm:prSet presAssocID="{233D0172-95B5-466B-972D-C09378094194}" presName="parentText" presStyleLbl="node1" presStyleIdx="1" presStyleCnt="4">
        <dgm:presLayoutVars>
          <dgm:chMax val="0"/>
          <dgm:bulletEnabled val="1"/>
        </dgm:presLayoutVars>
      </dgm:prSet>
      <dgm:spPr/>
    </dgm:pt>
    <dgm:pt modelId="{316EFBE8-0279-4377-BE5C-637F843913E0}" type="pres">
      <dgm:prSet presAssocID="{78B52D66-557E-4D6F-AF16-297A2B4999D4}" presName="spacer" presStyleCnt="0"/>
      <dgm:spPr/>
    </dgm:pt>
    <dgm:pt modelId="{BB41AAAE-4376-41FC-9878-5025073349C3}" type="pres">
      <dgm:prSet presAssocID="{62425BFF-2925-4FFC-8CC2-679145D7D15E}" presName="parentText" presStyleLbl="node1" presStyleIdx="2" presStyleCnt="4">
        <dgm:presLayoutVars>
          <dgm:chMax val="0"/>
          <dgm:bulletEnabled val="1"/>
        </dgm:presLayoutVars>
      </dgm:prSet>
      <dgm:spPr/>
    </dgm:pt>
    <dgm:pt modelId="{328DB0A3-8633-44A2-B92B-1154618DC785}" type="pres">
      <dgm:prSet presAssocID="{2D3235B1-6838-41C8-B98D-252D973B81D1}" presName="spacer" presStyleCnt="0"/>
      <dgm:spPr/>
    </dgm:pt>
    <dgm:pt modelId="{1235B4A2-1F67-483E-B90E-190E6B2C2722}" type="pres">
      <dgm:prSet presAssocID="{96FD6686-BE0B-4CC5-BB3E-85717CB9B13B}" presName="parentText" presStyleLbl="node1" presStyleIdx="3" presStyleCnt="4">
        <dgm:presLayoutVars>
          <dgm:chMax val="0"/>
          <dgm:bulletEnabled val="1"/>
        </dgm:presLayoutVars>
      </dgm:prSet>
      <dgm:spPr/>
    </dgm:pt>
  </dgm:ptLst>
  <dgm:cxnLst>
    <dgm:cxn modelId="{AE206009-A5DC-469E-A1D1-83C39E1234BA}" type="presOf" srcId="{34EB0418-A28C-474A-9C47-F6B644926795}" destId="{5D51C5C9-4249-4280-9D06-BA9CCACEC4E0}" srcOrd="0" destOrd="0" presId="urn:microsoft.com/office/officeart/2005/8/layout/vList2"/>
    <dgm:cxn modelId="{EA3C2225-BB10-4192-A419-BB34F6ABA6AE}" srcId="{56822216-3088-42DD-A49C-9BDDC369FBB0}" destId="{96FD6686-BE0B-4CC5-BB3E-85717CB9B13B}" srcOrd="3" destOrd="0" parTransId="{DFB6ABBA-4404-432B-BCCB-0FFDEB44A875}" sibTransId="{C381BF95-3E39-4241-AD3A-52B28C4B422E}"/>
    <dgm:cxn modelId="{19355B80-62AE-493C-BA17-2EBAF310727C}" type="presOf" srcId="{56822216-3088-42DD-A49C-9BDDC369FBB0}" destId="{4C98000C-13C2-4F48-8FF4-F877F0D92B9E}" srcOrd="0" destOrd="0" presId="urn:microsoft.com/office/officeart/2005/8/layout/vList2"/>
    <dgm:cxn modelId="{132004A4-6715-47BB-BC47-C99D258C5933}" srcId="{56822216-3088-42DD-A49C-9BDDC369FBB0}" destId="{34EB0418-A28C-474A-9C47-F6B644926795}" srcOrd="0" destOrd="0" parTransId="{38A181AC-6A1C-403A-90AA-85ADC10B2D4C}" sibTransId="{2CF49CDB-79D6-482E-945D-1E77237985F4}"/>
    <dgm:cxn modelId="{C644C5BA-1863-43F3-83B0-D2EA7DCB6524}" srcId="{56822216-3088-42DD-A49C-9BDDC369FBB0}" destId="{62425BFF-2925-4FFC-8CC2-679145D7D15E}" srcOrd="2" destOrd="0" parTransId="{F8571699-BA2A-472A-8418-14D9ACA60F4C}" sibTransId="{2D3235B1-6838-41C8-B98D-252D973B81D1}"/>
    <dgm:cxn modelId="{C87259C3-7360-4EC4-8BE8-D6703905F68A}" type="presOf" srcId="{233D0172-95B5-466B-972D-C09378094194}" destId="{9D073F2A-6F33-480C-B6E9-40C28DA25E7E}" srcOrd="0" destOrd="0" presId="urn:microsoft.com/office/officeart/2005/8/layout/vList2"/>
    <dgm:cxn modelId="{8F9C4BE3-0106-4D90-B26F-11963F306AC3}" srcId="{56822216-3088-42DD-A49C-9BDDC369FBB0}" destId="{233D0172-95B5-466B-972D-C09378094194}" srcOrd="1" destOrd="0" parTransId="{2657B559-D88E-41AE-921E-C273BB62CDCC}" sibTransId="{78B52D66-557E-4D6F-AF16-297A2B4999D4}"/>
    <dgm:cxn modelId="{EC7D16F4-441D-4A7C-8DAA-B94727EDC3BF}" type="presOf" srcId="{96FD6686-BE0B-4CC5-BB3E-85717CB9B13B}" destId="{1235B4A2-1F67-483E-B90E-190E6B2C2722}" srcOrd="0" destOrd="0" presId="urn:microsoft.com/office/officeart/2005/8/layout/vList2"/>
    <dgm:cxn modelId="{EBDB11F7-8EC5-4187-980A-2C1EBE294934}" type="presOf" srcId="{62425BFF-2925-4FFC-8CC2-679145D7D15E}" destId="{BB41AAAE-4376-41FC-9878-5025073349C3}" srcOrd="0" destOrd="0" presId="urn:microsoft.com/office/officeart/2005/8/layout/vList2"/>
    <dgm:cxn modelId="{ADCDEDAC-F847-4642-9E67-73691B8A2A18}" type="presParOf" srcId="{4C98000C-13C2-4F48-8FF4-F877F0D92B9E}" destId="{5D51C5C9-4249-4280-9D06-BA9CCACEC4E0}" srcOrd="0" destOrd="0" presId="urn:microsoft.com/office/officeart/2005/8/layout/vList2"/>
    <dgm:cxn modelId="{3F6BEB3B-274C-4ED5-B236-F0EDE36BC089}" type="presParOf" srcId="{4C98000C-13C2-4F48-8FF4-F877F0D92B9E}" destId="{DA4CDC07-BFAF-40B4-8FCD-E3B167E3D2DB}" srcOrd="1" destOrd="0" presId="urn:microsoft.com/office/officeart/2005/8/layout/vList2"/>
    <dgm:cxn modelId="{5BF97F18-BDF7-4920-B519-DED67DC8457B}" type="presParOf" srcId="{4C98000C-13C2-4F48-8FF4-F877F0D92B9E}" destId="{9D073F2A-6F33-480C-B6E9-40C28DA25E7E}" srcOrd="2" destOrd="0" presId="urn:microsoft.com/office/officeart/2005/8/layout/vList2"/>
    <dgm:cxn modelId="{853380A1-C606-401F-A0E3-4ABF3869E97D}" type="presParOf" srcId="{4C98000C-13C2-4F48-8FF4-F877F0D92B9E}" destId="{316EFBE8-0279-4377-BE5C-637F843913E0}" srcOrd="3" destOrd="0" presId="urn:microsoft.com/office/officeart/2005/8/layout/vList2"/>
    <dgm:cxn modelId="{AEBDEE91-CE7F-4E8F-95C0-B90BD1C42A06}" type="presParOf" srcId="{4C98000C-13C2-4F48-8FF4-F877F0D92B9E}" destId="{BB41AAAE-4376-41FC-9878-5025073349C3}" srcOrd="4" destOrd="0" presId="urn:microsoft.com/office/officeart/2005/8/layout/vList2"/>
    <dgm:cxn modelId="{54627306-C88E-451D-9C3D-17497BF244F4}" type="presParOf" srcId="{4C98000C-13C2-4F48-8FF4-F877F0D92B9E}" destId="{328DB0A3-8633-44A2-B92B-1154618DC785}" srcOrd="5" destOrd="0" presId="urn:microsoft.com/office/officeart/2005/8/layout/vList2"/>
    <dgm:cxn modelId="{CB6C669E-0BA7-41B1-9408-AF575E579E58}" type="presParOf" srcId="{4C98000C-13C2-4F48-8FF4-F877F0D92B9E}" destId="{1235B4A2-1F67-483E-B90E-190E6B2C272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9D5BCA-1D02-4C7C-A537-4472F3CC3394}">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BF9404-063F-4B9B-BD0A-592B31DF8366}">
      <dsp:nvSpPr>
        <dsp:cNvPr id="0" name=""/>
        <dsp:cNvSpPr/>
      </dsp:nvSpPr>
      <dsp:spPr>
        <a:xfrm>
          <a:off x="504931" y="376281"/>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02338D-CC5F-4895-8E07-EF9E8627336E}">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77900">
            <a:lnSpc>
              <a:spcPct val="90000"/>
            </a:lnSpc>
            <a:spcBef>
              <a:spcPct val="0"/>
            </a:spcBef>
            <a:spcAft>
              <a:spcPct val="35000"/>
            </a:spcAft>
            <a:buNone/>
          </a:pPr>
          <a:r>
            <a:rPr lang="en-US" sz="2200" kern="1200"/>
            <a:t>Classical conditioning is defined as learning by association.</a:t>
          </a:r>
        </a:p>
      </dsp:txBody>
      <dsp:txXfrm>
        <a:off x="1927918" y="713"/>
        <a:ext cx="5075858" cy="1669193"/>
      </dsp:txXfrm>
    </dsp:sp>
    <dsp:sp modelId="{620B29AC-876F-4CD6-A83B-6689B1AE63A5}">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D8837D-5925-4020-BFAC-B9F5EEB20952}">
      <dsp:nvSpPr>
        <dsp:cNvPr id="0" name=""/>
        <dsp:cNvSpPr/>
      </dsp:nvSpPr>
      <dsp:spPr>
        <a:xfrm>
          <a:off x="504931" y="2462774"/>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E45AD8-DC59-4223-9DCB-CA95595A3D47}">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77900">
            <a:lnSpc>
              <a:spcPct val="90000"/>
            </a:lnSpc>
            <a:spcBef>
              <a:spcPct val="0"/>
            </a:spcBef>
            <a:spcAft>
              <a:spcPct val="35000"/>
            </a:spcAft>
            <a:buNone/>
          </a:pPr>
          <a:r>
            <a:rPr lang="en-US" sz="2200" kern="1200"/>
            <a:t>This was discovered, like some of the best discoveries, by accident!</a:t>
          </a:r>
        </a:p>
      </dsp:txBody>
      <dsp:txXfrm>
        <a:off x="1927918" y="2087205"/>
        <a:ext cx="5075858" cy="1669193"/>
      </dsp:txXfrm>
    </dsp:sp>
    <dsp:sp modelId="{F02F3F47-1146-4D17-91CA-F84AA9538DD1}">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E03D9C-3032-4930-ABD4-725A8FC43667}">
      <dsp:nvSpPr>
        <dsp:cNvPr id="0" name=""/>
        <dsp:cNvSpPr/>
      </dsp:nvSpPr>
      <dsp:spPr>
        <a:xfrm>
          <a:off x="504931" y="4549266"/>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488246-C861-477D-8052-7EF1004BA635}">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77900">
            <a:lnSpc>
              <a:spcPct val="90000"/>
            </a:lnSpc>
            <a:spcBef>
              <a:spcPct val="0"/>
            </a:spcBef>
            <a:spcAft>
              <a:spcPct val="35000"/>
            </a:spcAft>
            <a:buNone/>
          </a:pPr>
          <a:r>
            <a:rPr lang="en-US" sz="2200" kern="1200"/>
            <a:t>Pavlov (1902) was investigating salivation in dogs when he realised that the dogs would salivate before being given food.</a:t>
          </a:r>
        </a:p>
      </dsp:txBody>
      <dsp:txXfrm>
        <a:off x="1927918" y="4173697"/>
        <a:ext cx="5075858" cy="16691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501FA-EFA2-4038-998B-E05008444353}">
      <dsp:nvSpPr>
        <dsp:cNvPr id="0" name=""/>
        <dsp:cNvSpPr/>
      </dsp:nvSpPr>
      <dsp:spPr>
        <a:xfrm>
          <a:off x="0" y="713"/>
          <a:ext cx="7003777" cy="166919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6C36A3-8C03-4B1B-8D33-CFCFAF6B0002}">
      <dsp:nvSpPr>
        <dsp:cNvPr id="0" name=""/>
        <dsp:cNvSpPr/>
      </dsp:nvSpPr>
      <dsp:spPr>
        <a:xfrm>
          <a:off x="504931" y="376281"/>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E95177-7BC3-4B0D-8D48-77E06C2FCCFD}">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77900">
            <a:lnSpc>
              <a:spcPct val="90000"/>
            </a:lnSpc>
            <a:spcBef>
              <a:spcPct val="0"/>
            </a:spcBef>
            <a:spcAft>
              <a:spcPct val="35000"/>
            </a:spcAft>
            <a:buNone/>
          </a:pPr>
          <a:r>
            <a:rPr lang="en-US" sz="2200" kern="1200"/>
            <a:t>After seven pairings, Albert cried and tried to move away from the rat without the noise being combined. </a:t>
          </a:r>
        </a:p>
      </dsp:txBody>
      <dsp:txXfrm>
        <a:off x="1927918" y="713"/>
        <a:ext cx="5075858" cy="1669193"/>
      </dsp:txXfrm>
    </dsp:sp>
    <dsp:sp modelId="{AA3CBA17-0456-42D1-8C2B-CAE276BD2DF4}">
      <dsp:nvSpPr>
        <dsp:cNvPr id="0" name=""/>
        <dsp:cNvSpPr/>
      </dsp:nvSpPr>
      <dsp:spPr>
        <a:xfrm>
          <a:off x="0" y="2087205"/>
          <a:ext cx="7003777" cy="166919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198D0E-3BB3-45B9-84A6-2CB8B4D7B271}">
      <dsp:nvSpPr>
        <dsp:cNvPr id="0" name=""/>
        <dsp:cNvSpPr/>
      </dsp:nvSpPr>
      <dsp:spPr>
        <a:xfrm>
          <a:off x="504931" y="2462774"/>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AC5A11-B3C3-4A9B-88B3-71C4958B9E9B}">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77900">
            <a:lnSpc>
              <a:spcPct val="90000"/>
            </a:lnSpc>
            <a:spcBef>
              <a:spcPct val="0"/>
            </a:spcBef>
            <a:spcAft>
              <a:spcPct val="35000"/>
            </a:spcAft>
            <a:buNone/>
          </a:pPr>
          <a:r>
            <a:rPr lang="en-US" sz="2200" kern="1200"/>
            <a:t>After a few days, this fear became GENERALISED, meaning he showed fear of the family dog, a fur coat and a Santa mask. </a:t>
          </a:r>
        </a:p>
      </dsp:txBody>
      <dsp:txXfrm>
        <a:off x="1927918" y="2087205"/>
        <a:ext cx="5075858" cy="1669193"/>
      </dsp:txXfrm>
    </dsp:sp>
    <dsp:sp modelId="{1D784CE6-A2D4-4D25-AF59-CB2DBF082F51}">
      <dsp:nvSpPr>
        <dsp:cNvPr id="0" name=""/>
        <dsp:cNvSpPr/>
      </dsp:nvSpPr>
      <dsp:spPr>
        <a:xfrm>
          <a:off x="0" y="4173697"/>
          <a:ext cx="7003777" cy="166919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E7A186-4F5A-4FCB-BC62-31556B1BE625}">
      <dsp:nvSpPr>
        <dsp:cNvPr id="0" name=""/>
        <dsp:cNvSpPr/>
      </dsp:nvSpPr>
      <dsp:spPr>
        <a:xfrm>
          <a:off x="504931" y="4549266"/>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B4A152-79D3-47CD-A632-135FA8686F07}">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77900">
            <a:lnSpc>
              <a:spcPct val="90000"/>
            </a:lnSpc>
            <a:spcBef>
              <a:spcPct val="0"/>
            </a:spcBef>
            <a:spcAft>
              <a:spcPct val="35000"/>
            </a:spcAft>
            <a:buNone/>
          </a:pPr>
          <a:r>
            <a:rPr lang="en-US" sz="2200" kern="1200"/>
            <a:t>Classical conditioning can create phobias!</a:t>
          </a:r>
        </a:p>
      </dsp:txBody>
      <dsp:txXfrm>
        <a:off x="1927918" y="4173697"/>
        <a:ext cx="5075858" cy="16691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15CE10-4515-442C-B4D7-06D1A20917CD}">
      <dsp:nvSpPr>
        <dsp:cNvPr id="0" name=""/>
        <dsp:cNvSpPr/>
      </dsp:nvSpPr>
      <dsp:spPr>
        <a:xfrm>
          <a:off x="1283"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E4C19C-9304-4397-892E-AD286F3C06E4}">
      <dsp:nvSpPr>
        <dsp:cNvPr id="0" name=""/>
        <dsp:cNvSpPr/>
      </dsp:nvSpPr>
      <dsp:spPr>
        <a:xfrm>
          <a:off x="501904"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Little Albert was withdrawn from the experiment by his mother before Watson and Rayner could reverse the response.</a:t>
          </a:r>
        </a:p>
      </dsp:txBody>
      <dsp:txXfrm>
        <a:off x="585701" y="722249"/>
        <a:ext cx="4337991" cy="2693452"/>
      </dsp:txXfrm>
    </dsp:sp>
    <dsp:sp modelId="{FDDD075F-7E18-4B6A-B90E-A0EBD65194EC}">
      <dsp:nvSpPr>
        <dsp:cNvPr id="0" name=""/>
        <dsp:cNvSpPr/>
      </dsp:nvSpPr>
      <dsp:spPr>
        <a:xfrm>
          <a:off x="5508110"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867A4A-6D90-47AE-89AB-24358E05D3A0}">
      <dsp:nvSpPr>
        <dsp:cNvPr id="0" name=""/>
        <dsp:cNvSpPr/>
      </dsp:nvSpPr>
      <dsp:spPr>
        <a:xfrm>
          <a:off x="6008730"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How ethical was this experiment?</a:t>
          </a:r>
        </a:p>
      </dsp:txBody>
      <dsp:txXfrm>
        <a:off x="6092527" y="722249"/>
        <a:ext cx="4337991" cy="26934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7FDD08-1970-4FDC-835E-432A92C2B116}">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CFBBCD-61AA-48AA-8BFA-C8856938A7B8}">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US" sz="4900" kern="1200"/>
            <a:t>Unconditioned Stimulus</a:t>
          </a:r>
        </a:p>
      </dsp:txBody>
      <dsp:txXfrm>
        <a:off x="0" y="713"/>
        <a:ext cx="7003777" cy="1168435"/>
      </dsp:txXfrm>
    </dsp:sp>
    <dsp:sp modelId="{186EBCFD-69AC-42BE-ABD6-6AE71106B252}">
      <dsp:nvSpPr>
        <dsp:cNvPr id="0" name=""/>
        <dsp:cNvSpPr/>
      </dsp:nvSpPr>
      <dsp:spPr>
        <a:xfrm>
          <a:off x="0" y="1169148"/>
          <a:ext cx="7003777" cy="0"/>
        </a:xfrm>
        <a:prstGeom prst="line">
          <a:avLst/>
        </a:prstGeom>
        <a:solidFill>
          <a:schemeClr val="accent2">
            <a:hueOff val="1923220"/>
            <a:satOff val="2051"/>
            <a:lumOff val="638"/>
            <a:alphaOff val="0"/>
          </a:schemeClr>
        </a:solidFill>
        <a:ln w="12700" cap="flat" cmpd="sng" algn="ctr">
          <a:solidFill>
            <a:schemeClr val="accent2">
              <a:hueOff val="1923220"/>
              <a:satOff val="2051"/>
              <a:lumOff val="6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53A598-4448-43A3-B304-AEE1FCF4ACEA}">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US" sz="4900" kern="1200"/>
            <a:t>Neutral Stimulus</a:t>
          </a:r>
        </a:p>
      </dsp:txBody>
      <dsp:txXfrm>
        <a:off x="0" y="1169148"/>
        <a:ext cx="7003777" cy="1168435"/>
      </dsp:txXfrm>
    </dsp:sp>
    <dsp:sp modelId="{E58C0C0D-57F4-4EE8-AB65-62A8396BA5CC}">
      <dsp:nvSpPr>
        <dsp:cNvPr id="0" name=""/>
        <dsp:cNvSpPr/>
      </dsp:nvSpPr>
      <dsp:spPr>
        <a:xfrm>
          <a:off x="0" y="2337584"/>
          <a:ext cx="7003777"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55DCA4-FF66-466E-815A-0567D3C39049}">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US" sz="4900" kern="1200"/>
            <a:t>Unconditioned Response</a:t>
          </a:r>
        </a:p>
      </dsp:txBody>
      <dsp:txXfrm>
        <a:off x="0" y="2337584"/>
        <a:ext cx="7003777" cy="1168435"/>
      </dsp:txXfrm>
    </dsp:sp>
    <dsp:sp modelId="{41691295-2B75-4CA3-8D05-90061FA119B4}">
      <dsp:nvSpPr>
        <dsp:cNvPr id="0" name=""/>
        <dsp:cNvSpPr/>
      </dsp:nvSpPr>
      <dsp:spPr>
        <a:xfrm>
          <a:off x="0" y="3506020"/>
          <a:ext cx="7003777" cy="0"/>
        </a:xfrm>
        <a:prstGeom prst="line">
          <a:avLst/>
        </a:prstGeom>
        <a:solidFill>
          <a:schemeClr val="accent2">
            <a:hueOff val="5769660"/>
            <a:satOff val="6154"/>
            <a:lumOff val="1913"/>
            <a:alphaOff val="0"/>
          </a:schemeClr>
        </a:solidFill>
        <a:ln w="12700" cap="flat" cmpd="sng" algn="ctr">
          <a:solidFill>
            <a:schemeClr val="accent2">
              <a:hueOff val="5769660"/>
              <a:satOff val="6154"/>
              <a:lumOff val="19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8B7918-72C2-409F-B2F9-91177388A703}">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US" sz="4900" kern="1200"/>
            <a:t>Conditioned Stimulus</a:t>
          </a:r>
        </a:p>
      </dsp:txBody>
      <dsp:txXfrm>
        <a:off x="0" y="3506020"/>
        <a:ext cx="7003777" cy="1168435"/>
      </dsp:txXfrm>
    </dsp:sp>
    <dsp:sp modelId="{3C5F40AF-621D-4F4E-B407-AC8E770CCAB0}">
      <dsp:nvSpPr>
        <dsp:cNvPr id="0" name=""/>
        <dsp:cNvSpPr/>
      </dsp:nvSpPr>
      <dsp:spPr>
        <a:xfrm>
          <a:off x="0" y="4674456"/>
          <a:ext cx="7003777"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BD4E9B-A23D-4ECA-B19D-8F94D3E7BE83}">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US" sz="4900" kern="1200"/>
            <a:t>Conditioned Response</a:t>
          </a:r>
        </a:p>
      </dsp:txBody>
      <dsp:txXfrm>
        <a:off x="0" y="4674456"/>
        <a:ext cx="7003777" cy="11684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EB21E6-0DA8-486F-B101-7A70EFD84049}">
      <dsp:nvSpPr>
        <dsp:cNvPr id="0" name=""/>
        <dsp:cNvSpPr/>
      </dsp:nvSpPr>
      <dsp:spPr>
        <a:xfrm>
          <a:off x="0" y="2425"/>
          <a:ext cx="7003777" cy="12292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F11D17-72E8-4EBC-BAFF-F6A61C252AB0}">
      <dsp:nvSpPr>
        <dsp:cNvPr id="0" name=""/>
        <dsp:cNvSpPr/>
      </dsp:nvSpPr>
      <dsp:spPr>
        <a:xfrm>
          <a:off x="371836" y="278997"/>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6CCEF1-8269-4C17-A5E7-6BA712BFED19}">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This is commonly seen between the use of substances and situational cues, also known as cue reactivity.</a:t>
          </a:r>
        </a:p>
      </dsp:txBody>
      <dsp:txXfrm>
        <a:off x="1419739" y="2425"/>
        <a:ext cx="5584037" cy="1229211"/>
      </dsp:txXfrm>
    </dsp:sp>
    <dsp:sp modelId="{A91F79ED-E70D-4613-B18A-4769C36E4C02}">
      <dsp:nvSpPr>
        <dsp:cNvPr id="0" name=""/>
        <dsp:cNvSpPr/>
      </dsp:nvSpPr>
      <dsp:spPr>
        <a:xfrm>
          <a:off x="0" y="1538939"/>
          <a:ext cx="7003777" cy="12292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A85F5E-D8A0-4F93-9005-E87DBFCE3824}">
      <dsp:nvSpPr>
        <dsp:cNvPr id="0" name=""/>
        <dsp:cNvSpPr/>
      </dsp:nvSpPr>
      <dsp:spPr>
        <a:xfrm>
          <a:off x="371836" y="1815512"/>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9A97AD-6216-4408-92AD-85802CAC4A68}">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If a person takes a substance in the same place, or in the same scenario, when they do not take it, this triggers withdrawal effects.</a:t>
          </a:r>
        </a:p>
      </dsp:txBody>
      <dsp:txXfrm>
        <a:off x="1419739" y="1538939"/>
        <a:ext cx="5584037" cy="1229211"/>
      </dsp:txXfrm>
    </dsp:sp>
    <dsp:sp modelId="{31D6C8A7-1A3B-41CF-B159-9A64833DBB5E}">
      <dsp:nvSpPr>
        <dsp:cNvPr id="0" name=""/>
        <dsp:cNvSpPr/>
      </dsp:nvSpPr>
      <dsp:spPr>
        <a:xfrm>
          <a:off x="0" y="3075453"/>
          <a:ext cx="7003777" cy="12292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1B38D7-0A90-41F3-97E0-F99DEE87F8ED}">
      <dsp:nvSpPr>
        <dsp:cNvPr id="0" name=""/>
        <dsp:cNvSpPr/>
      </dsp:nvSpPr>
      <dsp:spPr>
        <a:xfrm>
          <a:off x="371836" y="3352026"/>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07FD44-0EBB-48C3-9F5B-A2ED253CAD72}">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The scenario/location can trigger a powerful craving, frequently resulting in relapse.</a:t>
          </a:r>
        </a:p>
      </dsp:txBody>
      <dsp:txXfrm>
        <a:off x="1419739" y="3075453"/>
        <a:ext cx="5584037" cy="1229211"/>
      </dsp:txXfrm>
    </dsp:sp>
    <dsp:sp modelId="{1CC8331D-3740-4297-8010-2EC252F879D1}">
      <dsp:nvSpPr>
        <dsp:cNvPr id="0" name=""/>
        <dsp:cNvSpPr/>
      </dsp:nvSpPr>
      <dsp:spPr>
        <a:xfrm>
          <a:off x="0" y="4611968"/>
          <a:ext cx="7003777" cy="12292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3E7F4C-C92B-4B4F-84E6-1BBC675C951B}">
      <dsp:nvSpPr>
        <dsp:cNvPr id="0" name=""/>
        <dsp:cNvSpPr/>
      </dsp:nvSpPr>
      <dsp:spPr>
        <a:xfrm>
          <a:off x="371836" y="4888540"/>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490E85-0597-4EB7-A614-5EC02A9A576E}">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(Tiffany, 1995)</a:t>
          </a:r>
        </a:p>
      </dsp:txBody>
      <dsp:txXfrm>
        <a:off x="1419739" y="4611968"/>
        <a:ext cx="5584037" cy="122921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3D36EC-016B-4E43-BB08-72B3DD734E61}">
      <dsp:nvSpPr>
        <dsp:cNvPr id="0" name=""/>
        <dsp:cNvSpPr/>
      </dsp:nvSpPr>
      <dsp:spPr>
        <a:xfrm>
          <a:off x="0" y="2425"/>
          <a:ext cx="7003777" cy="12292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C40A0A-489C-4CCE-866C-E1CC6536ECC4}">
      <dsp:nvSpPr>
        <dsp:cNvPr id="0" name=""/>
        <dsp:cNvSpPr/>
      </dsp:nvSpPr>
      <dsp:spPr>
        <a:xfrm>
          <a:off x="371836" y="278997"/>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CC7137-6BC2-44AE-A4FE-B5FF545B5A9D}">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844550">
            <a:lnSpc>
              <a:spcPct val="90000"/>
            </a:lnSpc>
            <a:spcBef>
              <a:spcPct val="0"/>
            </a:spcBef>
            <a:spcAft>
              <a:spcPct val="35000"/>
            </a:spcAft>
            <a:buNone/>
          </a:pPr>
          <a:r>
            <a:rPr lang="en-US" sz="1900" kern="1200"/>
            <a:t>This is sometimes called instrumental conditioning. </a:t>
          </a:r>
        </a:p>
      </dsp:txBody>
      <dsp:txXfrm>
        <a:off x="1419739" y="2425"/>
        <a:ext cx="5584037" cy="1229211"/>
      </dsp:txXfrm>
    </dsp:sp>
    <dsp:sp modelId="{67CD85B4-C0FF-4AA2-97D4-441EA2A84AA7}">
      <dsp:nvSpPr>
        <dsp:cNvPr id="0" name=""/>
        <dsp:cNvSpPr/>
      </dsp:nvSpPr>
      <dsp:spPr>
        <a:xfrm>
          <a:off x="0" y="1538939"/>
          <a:ext cx="7003777" cy="12292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7C9328-61DC-4E49-8BE1-F6671008F7CF}">
      <dsp:nvSpPr>
        <dsp:cNvPr id="0" name=""/>
        <dsp:cNvSpPr/>
      </dsp:nvSpPr>
      <dsp:spPr>
        <a:xfrm>
          <a:off x="371836" y="1815512"/>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15D24E-BE4A-4123-A4D2-4EC93F6F9AC6}">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844550">
            <a:lnSpc>
              <a:spcPct val="90000"/>
            </a:lnSpc>
            <a:spcBef>
              <a:spcPct val="0"/>
            </a:spcBef>
            <a:spcAft>
              <a:spcPct val="35000"/>
            </a:spcAft>
            <a:buNone/>
          </a:pPr>
          <a:r>
            <a:rPr lang="en-US" sz="1900" kern="1200"/>
            <a:t>It is a method of learning through reinforcement.</a:t>
          </a:r>
        </a:p>
      </dsp:txBody>
      <dsp:txXfrm>
        <a:off x="1419739" y="1538939"/>
        <a:ext cx="5584037" cy="1229211"/>
      </dsp:txXfrm>
    </dsp:sp>
    <dsp:sp modelId="{A358173D-9456-4E2F-BCF5-A98DAD04FF2D}">
      <dsp:nvSpPr>
        <dsp:cNvPr id="0" name=""/>
        <dsp:cNvSpPr/>
      </dsp:nvSpPr>
      <dsp:spPr>
        <a:xfrm>
          <a:off x="0" y="3075453"/>
          <a:ext cx="7003777" cy="12292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F88C05-85F1-42A1-B867-A269460618B6}">
      <dsp:nvSpPr>
        <dsp:cNvPr id="0" name=""/>
        <dsp:cNvSpPr/>
      </dsp:nvSpPr>
      <dsp:spPr>
        <a:xfrm>
          <a:off x="371836" y="3352026"/>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778F46-64F6-4094-A98F-BA98DEAC79F5}">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844550">
            <a:lnSpc>
              <a:spcPct val="90000"/>
            </a:lnSpc>
            <a:spcBef>
              <a:spcPct val="0"/>
            </a:spcBef>
            <a:spcAft>
              <a:spcPct val="35000"/>
            </a:spcAft>
            <a:buNone/>
          </a:pPr>
          <a:r>
            <a:rPr lang="en-US" sz="1900" kern="1200"/>
            <a:t>After John Watson left psychology in the 1920's, other behaviourists took the reins and became prominent.</a:t>
          </a:r>
        </a:p>
      </dsp:txBody>
      <dsp:txXfrm>
        <a:off x="1419739" y="3075453"/>
        <a:ext cx="5584037" cy="1229211"/>
      </dsp:txXfrm>
    </dsp:sp>
    <dsp:sp modelId="{B6C07654-0424-4D42-8E1F-650E9F7C75D7}">
      <dsp:nvSpPr>
        <dsp:cNvPr id="0" name=""/>
        <dsp:cNvSpPr/>
      </dsp:nvSpPr>
      <dsp:spPr>
        <a:xfrm>
          <a:off x="0" y="4611968"/>
          <a:ext cx="7003777" cy="12292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994DAB-FCAF-441F-8309-873E15F9B034}">
      <dsp:nvSpPr>
        <dsp:cNvPr id="0" name=""/>
        <dsp:cNvSpPr/>
      </dsp:nvSpPr>
      <dsp:spPr>
        <a:xfrm>
          <a:off x="371836" y="4888540"/>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584568-8AF4-401E-9173-260D9F04A030}">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844550">
            <a:lnSpc>
              <a:spcPct val="90000"/>
            </a:lnSpc>
            <a:spcBef>
              <a:spcPct val="0"/>
            </a:spcBef>
            <a:spcAft>
              <a:spcPct val="35000"/>
            </a:spcAft>
            <a:buNone/>
          </a:pPr>
          <a:r>
            <a:rPr lang="en-US" sz="1900" kern="1200"/>
            <a:t>B.F. Skinner was one of these psychologists, believing that we have a 'mind', but it was more productive to study observable behaviour instead.</a:t>
          </a:r>
        </a:p>
      </dsp:txBody>
      <dsp:txXfrm>
        <a:off x="1419739" y="4611968"/>
        <a:ext cx="5584037" cy="122921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66DE7C-B80B-4544-8368-EB8640E2EAFF}">
      <dsp:nvSpPr>
        <dsp:cNvPr id="0" name=""/>
        <dsp:cNvSpPr/>
      </dsp:nvSpPr>
      <dsp:spPr>
        <a:xfrm>
          <a:off x="0" y="406482"/>
          <a:ext cx="7003777" cy="24663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Skinner is known as the Father of Operant Conditioning, however, his work was based upon earlier work by Thorndike (1898).</a:t>
          </a:r>
        </a:p>
      </dsp:txBody>
      <dsp:txXfrm>
        <a:off x="120398" y="526880"/>
        <a:ext cx="6762981" cy="2225563"/>
      </dsp:txXfrm>
    </dsp:sp>
    <dsp:sp modelId="{040E4A2A-E354-4093-BB88-85E9C8B85BB6}">
      <dsp:nvSpPr>
        <dsp:cNvPr id="0" name=""/>
        <dsp:cNvSpPr/>
      </dsp:nvSpPr>
      <dsp:spPr>
        <a:xfrm>
          <a:off x="0" y="2970762"/>
          <a:ext cx="7003777" cy="2466359"/>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Skinner believed that behaviours were more likely to occur if a person is reinforced, and it is less likely to occur if the person is punished.</a:t>
          </a:r>
        </a:p>
      </dsp:txBody>
      <dsp:txXfrm>
        <a:off x="120398" y="3091160"/>
        <a:ext cx="6762981" cy="222556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6E0440-6489-40C9-9229-61388BA51469}">
      <dsp:nvSpPr>
        <dsp:cNvPr id="0" name=""/>
        <dsp:cNvSpPr/>
      </dsp:nvSpPr>
      <dsp:spPr>
        <a:xfrm>
          <a:off x="0" y="285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493CA8-333D-4F26-BA2F-1BF910326BD4}">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Reinforcers</a:t>
          </a:r>
        </a:p>
      </dsp:txBody>
      <dsp:txXfrm>
        <a:off x="0" y="2853"/>
        <a:ext cx="7003777" cy="1945966"/>
      </dsp:txXfrm>
    </dsp:sp>
    <dsp:sp modelId="{53E69586-D49B-4D0B-87E2-D1BBE4549F14}">
      <dsp:nvSpPr>
        <dsp:cNvPr id="0" name=""/>
        <dsp:cNvSpPr/>
      </dsp:nvSpPr>
      <dsp:spPr>
        <a:xfrm>
          <a:off x="0" y="1948819"/>
          <a:ext cx="700377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498D3E-02D3-4D59-AE57-D7E7409B0936}">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Punishers</a:t>
          </a:r>
        </a:p>
      </dsp:txBody>
      <dsp:txXfrm>
        <a:off x="0" y="1948819"/>
        <a:ext cx="7003777" cy="1945966"/>
      </dsp:txXfrm>
    </dsp:sp>
    <dsp:sp modelId="{1F8E1DFD-F5B3-4F76-AA19-F908F7EE9003}">
      <dsp:nvSpPr>
        <dsp:cNvPr id="0" name=""/>
        <dsp:cNvSpPr/>
      </dsp:nvSpPr>
      <dsp:spPr>
        <a:xfrm>
          <a:off x="0" y="3894785"/>
          <a:ext cx="700377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E3C508-AA07-46C5-9AA3-EBB3AE23FF18}">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Neutral operants</a:t>
          </a:r>
        </a:p>
      </dsp:txBody>
      <dsp:txXfrm>
        <a:off x="0" y="3894785"/>
        <a:ext cx="7003777" cy="19459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5F267F-C1B0-42D8-855D-D2E2690501FA}">
      <dsp:nvSpPr>
        <dsp:cNvPr id="0" name=""/>
        <dsp:cNvSpPr/>
      </dsp:nvSpPr>
      <dsp:spPr>
        <a:xfrm>
          <a:off x="0" y="2853"/>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0ED86E-D9DF-4B99-94BF-753DD5DA08C3}">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Positive Reinforcement – the addition of a stimulus that reinforces behaviour.</a:t>
          </a:r>
        </a:p>
      </dsp:txBody>
      <dsp:txXfrm>
        <a:off x="0" y="2853"/>
        <a:ext cx="7003777" cy="1945966"/>
      </dsp:txXfrm>
    </dsp:sp>
    <dsp:sp modelId="{A983909A-D6AA-4114-A4B0-B094F3446CE2}">
      <dsp:nvSpPr>
        <dsp:cNvPr id="0" name=""/>
        <dsp:cNvSpPr/>
      </dsp:nvSpPr>
      <dsp:spPr>
        <a:xfrm>
          <a:off x="0" y="1948819"/>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B4F332-3984-4ECD-8B02-920430D44A2B}">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Primary reinforcers are natural, they are not learned and satisfy a need.</a:t>
          </a:r>
        </a:p>
      </dsp:txBody>
      <dsp:txXfrm>
        <a:off x="0" y="1948819"/>
        <a:ext cx="7003777" cy="1945966"/>
      </dsp:txXfrm>
    </dsp:sp>
    <dsp:sp modelId="{632E17E9-E707-4BCF-BC5C-E0576A70CF72}">
      <dsp:nvSpPr>
        <dsp:cNvPr id="0" name=""/>
        <dsp:cNvSpPr/>
      </dsp:nvSpPr>
      <dsp:spPr>
        <a:xfrm>
          <a:off x="0" y="3894785"/>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A8E452-6876-44BC-BF35-720D6F72BF5F}">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Secondary reinforcers are associated with a primary reinforcer, such as money or grades. They may be the means to satisfy a need.</a:t>
          </a:r>
        </a:p>
      </dsp:txBody>
      <dsp:txXfrm>
        <a:off x="0" y="3894785"/>
        <a:ext cx="7003777" cy="194596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5A1CFB-B7F4-41B1-A9E2-2E8576E7D603}">
      <dsp:nvSpPr>
        <dsp:cNvPr id="0" name=""/>
        <dsp:cNvSpPr/>
      </dsp:nvSpPr>
      <dsp:spPr>
        <a:xfrm>
          <a:off x="0" y="285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370FA5-D368-450D-A722-CF18AC625F58}">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Positive punishment – the addition of a stimulus to weaken behaviour.</a:t>
          </a:r>
        </a:p>
      </dsp:txBody>
      <dsp:txXfrm>
        <a:off x="0" y="2853"/>
        <a:ext cx="7003777" cy="1945966"/>
      </dsp:txXfrm>
    </dsp:sp>
    <dsp:sp modelId="{56E2B183-75D4-4145-8A0F-F2F268E881B0}">
      <dsp:nvSpPr>
        <dsp:cNvPr id="0" name=""/>
        <dsp:cNvSpPr/>
      </dsp:nvSpPr>
      <dsp:spPr>
        <a:xfrm>
          <a:off x="0" y="1948819"/>
          <a:ext cx="7003777"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51C193-D1C7-49A7-9A75-E693C102CECB}">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This is the application of an unpleasant stimulus to punish undesirable behaviour.</a:t>
          </a:r>
        </a:p>
      </dsp:txBody>
      <dsp:txXfrm>
        <a:off x="0" y="1948819"/>
        <a:ext cx="7003777" cy="1945966"/>
      </dsp:txXfrm>
    </dsp:sp>
    <dsp:sp modelId="{F3429AB5-B47A-4071-99B2-F563F47A8385}">
      <dsp:nvSpPr>
        <dsp:cNvPr id="0" name=""/>
        <dsp:cNvSpPr/>
      </dsp:nvSpPr>
      <dsp:spPr>
        <a:xfrm>
          <a:off x="0" y="3894785"/>
          <a:ext cx="7003777"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CDE67F-EAE6-4C48-AC4F-26D72F62E555}">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Examples?</a:t>
          </a:r>
        </a:p>
      </dsp:txBody>
      <dsp:txXfrm>
        <a:off x="0" y="3894785"/>
        <a:ext cx="7003777" cy="19459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44E7C7-BAC2-42C1-A17F-1F3A5A35E077}">
      <dsp:nvSpPr>
        <dsp:cNvPr id="0" name=""/>
        <dsp:cNvSpPr/>
      </dsp:nvSpPr>
      <dsp:spPr>
        <a:xfrm>
          <a:off x="0" y="4398790"/>
          <a:ext cx="7003777" cy="14437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US" sz="3300" kern="1200"/>
            <a:t>Examples?</a:t>
          </a:r>
        </a:p>
      </dsp:txBody>
      <dsp:txXfrm>
        <a:off x="0" y="4398790"/>
        <a:ext cx="7003777" cy="1443781"/>
      </dsp:txXfrm>
    </dsp:sp>
    <dsp:sp modelId="{69C472D4-F267-417E-B0AE-B761421CD632}">
      <dsp:nvSpPr>
        <dsp:cNvPr id="0" name=""/>
        <dsp:cNvSpPr/>
      </dsp:nvSpPr>
      <dsp:spPr>
        <a:xfrm rot="10800000">
          <a:off x="0" y="2199911"/>
          <a:ext cx="7003777" cy="2220535"/>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US" sz="3300" kern="1200"/>
            <a:t>This may be the removal of a pleasant stimulus.</a:t>
          </a:r>
        </a:p>
      </dsp:txBody>
      <dsp:txXfrm rot="10800000">
        <a:off x="0" y="2199911"/>
        <a:ext cx="7003777" cy="1442837"/>
      </dsp:txXfrm>
    </dsp:sp>
    <dsp:sp modelId="{01DFC992-C360-42D1-A6BE-692118B36EDB}">
      <dsp:nvSpPr>
        <dsp:cNvPr id="0" name=""/>
        <dsp:cNvSpPr/>
      </dsp:nvSpPr>
      <dsp:spPr>
        <a:xfrm rot="10800000">
          <a:off x="0" y="1032"/>
          <a:ext cx="7003777" cy="2220535"/>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US" sz="3300" kern="1200"/>
            <a:t>Negative Punishment – The removal of a stimulus to weaken behaviour.</a:t>
          </a:r>
        </a:p>
      </dsp:txBody>
      <dsp:txXfrm rot="10800000">
        <a:off x="0" y="1032"/>
        <a:ext cx="7003777" cy="144283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121AA-1462-4A8B-B4CA-D0153181B344}">
      <dsp:nvSpPr>
        <dsp:cNvPr id="0" name=""/>
        <dsp:cNvSpPr/>
      </dsp:nvSpPr>
      <dsp:spPr>
        <a:xfrm>
          <a:off x="0" y="339027"/>
          <a:ext cx="7003777" cy="15970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Ethics?</a:t>
          </a:r>
        </a:p>
      </dsp:txBody>
      <dsp:txXfrm>
        <a:off x="77962" y="416989"/>
        <a:ext cx="6847853" cy="1441126"/>
      </dsp:txXfrm>
    </dsp:sp>
    <dsp:sp modelId="{0E4995ED-6FF4-42BD-9942-FADF6AE3EB46}">
      <dsp:nvSpPr>
        <dsp:cNvPr id="0" name=""/>
        <dsp:cNvSpPr/>
      </dsp:nvSpPr>
      <dsp:spPr>
        <a:xfrm>
          <a:off x="0" y="2123277"/>
          <a:ext cx="7003777" cy="1597050"/>
        </a:xfrm>
        <a:prstGeom prst="roundRect">
          <a:avLst/>
        </a:prstGeom>
        <a:solidFill>
          <a:schemeClr val="accent2">
            <a:hueOff val="3846440"/>
            <a:satOff val="4103"/>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Scientific?</a:t>
          </a:r>
        </a:p>
      </dsp:txBody>
      <dsp:txXfrm>
        <a:off x="77962" y="2201239"/>
        <a:ext cx="6847853" cy="1441126"/>
      </dsp:txXfrm>
    </dsp:sp>
    <dsp:sp modelId="{037FDF41-0EA5-47E7-9C83-9D320659DB77}">
      <dsp:nvSpPr>
        <dsp:cNvPr id="0" name=""/>
        <dsp:cNvSpPr/>
      </dsp:nvSpPr>
      <dsp:spPr>
        <a:xfrm>
          <a:off x="0" y="3907527"/>
          <a:ext cx="7003777" cy="159705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Valid?</a:t>
          </a:r>
        </a:p>
      </dsp:txBody>
      <dsp:txXfrm>
        <a:off x="77962" y="3985489"/>
        <a:ext cx="6847853" cy="144112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7AECF3-9E25-404C-8792-5656B643FEF9}">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D92ED1-E2C5-48F5-9E15-4666C5EC2E86}">
      <dsp:nvSpPr>
        <dsp:cNvPr id="0" name=""/>
        <dsp:cNvSpPr/>
      </dsp:nvSpPr>
      <dsp:spPr>
        <a:xfrm>
          <a:off x="504931" y="376281"/>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9E08DC-C312-4D4F-8BD3-1BEA794E7E5D}">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77900">
            <a:lnSpc>
              <a:spcPct val="90000"/>
            </a:lnSpc>
            <a:spcBef>
              <a:spcPct val="0"/>
            </a:spcBef>
            <a:spcAft>
              <a:spcPct val="35000"/>
            </a:spcAft>
            <a:buNone/>
          </a:pPr>
          <a:r>
            <a:rPr lang="en-US" sz="2200" kern="1200"/>
            <a:t>Bandura's theory is most commonly associated with the Bobo Doll experiment.</a:t>
          </a:r>
        </a:p>
      </dsp:txBody>
      <dsp:txXfrm>
        <a:off x="1927918" y="713"/>
        <a:ext cx="5075858" cy="1669193"/>
      </dsp:txXfrm>
    </dsp:sp>
    <dsp:sp modelId="{56F59403-8834-4A32-816F-90074A7487C8}">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254112-7632-42A9-AA42-B62F34BEF80A}">
      <dsp:nvSpPr>
        <dsp:cNvPr id="0" name=""/>
        <dsp:cNvSpPr/>
      </dsp:nvSpPr>
      <dsp:spPr>
        <a:xfrm>
          <a:off x="504931" y="2462774"/>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55193F-223F-4BB7-A880-3A5AE069E21B}">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77900">
            <a:lnSpc>
              <a:spcPct val="90000"/>
            </a:lnSpc>
            <a:spcBef>
              <a:spcPct val="0"/>
            </a:spcBef>
            <a:spcAft>
              <a:spcPct val="35000"/>
            </a:spcAft>
            <a:buNone/>
          </a:pPr>
          <a:r>
            <a:rPr lang="en-US" sz="2200" kern="1200"/>
            <a:t>In our lives we have role models, in children's lives the number is magnified, and children copy these behaviours.</a:t>
          </a:r>
        </a:p>
      </dsp:txBody>
      <dsp:txXfrm>
        <a:off x="1927918" y="2087205"/>
        <a:ext cx="5075858" cy="1669193"/>
      </dsp:txXfrm>
    </dsp:sp>
    <dsp:sp modelId="{55B9702F-8F21-407E-995C-9BE1430C95DA}">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12CD7D-4D4E-4B2A-AAC6-6FB7EABC69C4}">
      <dsp:nvSpPr>
        <dsp:cNvPr id="0" name=""/>
        <dsp:cNvSpPr/>
      </dsp:nvSpPr>
      <dsp:spPr>
        <a:xfrm>
          <a:off x="504931" y="4549266"/>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315E8C-8378-447B-A2A3-47385181B93B}">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77900">
            <a:lnSpc>
              <a:spcPct val="90000"/>
            </a:lnSpc>
            <a:spcBef>
              <a:spcPct val="0"/>
            </a:spcBef>
            <a:spcAft>
              <a:spcPct val="35000"/>
            </a:spcAft>
            <a:buNone/>
          </a:pPr>
          <a:r>
            <a:rPr lang="en-US" sz="2200" kern="1200"/>
            <a:t>This is a stage model of behaviour development</a:t>
          </a:r>
        </a:p>
      </dsp:txBody>
      <dsp:txXfrm>
        <a:off x="1927918" y="4173697"/>
        <a:ext cx="5075858" cy="166919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2443D1-52BF-4EBE-A94A-09CC4E2676FB}">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F366FB-DA5B-4E1D-BA03-D0933E01C861}">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a:t>Attention</a:t>
          </a:r>
        </a:p>
      </dsp:txBody>
      <dsp:txXfrm>
        <a:off x="0" y="713"/>
        <a:ext cx="7003777" cy="1168435"/>
      </dsp:txXfrm>
    </dsp:sp>
    <dsp:sp modelId="{5EB73990-0AFC-4356-A5E9-47AB50C96CD1}">
      <dsp:nvSpPr>
        <dsp:cNvPr id="0" name=""/>
        <dsp:cNvSpPr/>
      </dsp:nvSpPr>
      <dsp:spPr>
        <a:xfrm>
          <a:off x="0" y="1169148"/>
          <a:ext cx="7003777" cy="0"/>
        </a:xfrm>
        <a:prstGeom prst="line">
          <a:avLst/>
        </a:prstGeom>
        <a:solidFill>
          <a:schemeClr val="accent2">
            <a:hueOff val="1923220"/>
            <a:satOff val="2051"/>
            <a:lumOff val="638"/>
            <a:alphaOff val="0"/>
          </a:schemeClr>
        </a:solidFill>
        <a:ln w="12700" cap="flat" cmpd="sng" algn="ctr">
          <a:solidFill>
            <a:schemeClr val="accent2">
              <a:hueOff val="1923220"/>
              <a:satOff val="2051"/>
              <a:lumOff val="6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E64AFC-3B4D-4C78-BC3B-97C0E1601BA7}">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a:t>Retention</a:t>
          </a:r>
        </a:p>
      </dsp:txBody>
      <dsp:txXfrm>
        <a:off x="0" y="1169148"/>
        <a:ext cx="7003777" cy="1168435"/>
      </dsp:txXfrm>
    </dsp:sp>
    <dsp:sp modelId="{556B191D-5CD7-44C9-8C6E-640C0978390C}">
      <dsp:nvSpPr>
        <dsp:cNvPr id="0" name=""/>
        <dsp:cNvSpPr/>
      </dsp:nvSpPr>
      <dsp:spPr>
        <a:xfrm>
          <a:off x="0" y="2337584"/>
          <a:ext cx="7003777"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FAA3E2-39C0-4E7C-802F-22342F798F79}">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a:t>Replication</a:t>
          </a:r>
        </a:p>
      </dsp:txBody>
      <dsp:txXfrm>
        <a:off x="0" y="2337584"/>
        <a:ext cx="7003777" cy="1168435"/>
      </dsp:txXfrm>
    </dsp:sp>
    <dsp:sp modelId="{161C5064-F872-491C-8EB2-3456E7780C75}">
      <dsp:nvSpPr>
        <dsp:cNvPr id="0" name=""/>
        <dsp:cNvSpPr/>
      </dsp:nvSpPr>
      <dsp:spPr>
        <a:xfrm>
          <a:off x="0" y="3506020"/>
          <a:ext cx="7003777" cy="0"/>
        </a:xfrm>
        <a:prstGeom prst="line">
          <a:avLst/>
        </a:prstGeom>
        <a:solidFill>
          <a:schemeClr val="accent2">
            <a:hueOff val="5769660"/>
            <a:satOff val="6154"/>
            <a:lumOff val="1913"/>
            <a:alphaOff val="0"/>
          </a:schemeClr>
        </a:solidFill>
        <a:ln w="12700" cap="flat" cmpd="sng" algn="ctr">
          <a:solidFill>
            <a:schemeClr val="accent2">
              <a:hueOff val="5769660"/>
              <a:satOff val="6154"/>
              <a:lumOff val="19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982999-6EF7-4446-A56E-3B033A7E1961}">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a:t>Vicarious Reinforcement</a:t>
          </a:r>
        </a:p>
      </dsp:txBody>
      <dsp:txXfrm>
        <a:off x="0" y="3506020"/>
        <a:ext cx="7003777" cy="1168435"/>
      </dsp:txXfrm>
    </dsp:sp>
    <dsp:sp modelId="{92E9F5AD-B46B-4E97-B08A-4280457D354A}">
      <dsp:nvSpPr>
        <dsp:cNvPr id="0" name=""/>
        <dsp:cNvSpPr/>
      </dsp:nvSpPr>
      <dsp:spPr>
        <a:xfrm>
          <a:off x="0" y="4674456"/>
          <a:ext cx="7003777"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CE92A0-BA48-45A9-B806-F612D4D11BC8}">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a:t>Self-Efficacy</a:t>
          </a:r>
        </a:p>
      </dsp:txBody>
      <dsp:txXfrm>
        <a:off x="0" y="4674456"/>
        <a:ext cx="7003777" cy="116843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0896B0-D41A-4769-AF77-0FE763757584}">
      <dsp:nvSpPr>
        <dsp:cNvPr id="0" name=""/>
        <dsp:cNvSpPr/>
      </dsp:nvSpPr>
      <dsp:spPr>
        <a:xfrm>
          <a:off x="0" y="2425"/>
          <a:ext cx="7003777" cy="12292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A61008-2667-41A5-9A42-FAE3596C7CEA}">
      <dsp:nvSpPr>
        <dsp:cNvPr id="0" name=""/>
        <dsp:cNvSpPr/>
      </dsp:nvSpPr>
      <dsp:spPr>
        <a:xfrm>
          <a:off x="371836" y="278997"/>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885419-D1B7-44F0-A4F1-F3006F3FAFD8}">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Does this account for all behaviour?</a:t>
          </a:r>
        </a:p>
      </dsp:txBody>
      <dsp:txXfrm>
        <a:off x="1419739" y="2425"/>
        <a:ext cx="5584037" cy="1229211"/>
      </dsp:txXfrm>
    </dsp:sp>
    <dsp:sp modelId="{64F9C556-EBB1-468D-904E-EBE6CC39076B}">
      <dsp:nvSpPr>
        <dsp:cNvPr id="0" name=""/>
        <dsp:cNvSpPr/>
      </dsp:nvSpPr>
      <dsp:spPr>
        <a:xfrm>
          <a:off x="0" y="1538939"/>
          <a:ext cx="7003777" cy="12292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062E89-3C44-4050-A8C1-D4C64CD0AA5D}">
      <dsp:nvSpPr>
        <dsp:cNvPr id="0" name=""/>
        <dsp:cNvSpPr/>
      </dsp:nvSpPr>
      <dsp:spPr>
        <a:xfrm>
          <a:off x="371836" y="1815512"/>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94B9DD-7A6C-49D4-BE80-A9B1444BE863}">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It cannot account for thoughts and feelings.</a:t>
          </a:r>
        </a:p>
      </dsp:txBody>
      <dsp:txXfrm>
        <a:off x="1419739" y="1538939"/>
        <a:ext cx="5584037" cy="1229211"/>
      </dsp:txXfrm>
    </dsp:sp>
    <dsp:sp modelId="{673D99B6-2AAC-42F0-BED7-58B54F7A9272}">
      <dsp:nvSpPr>
        <dsp:cNvPr id="0" name=""/>
        <dsp:cNvSpPr/>
      </dsp:nvSpPr>
      <dsp:spPr>
        <a:xfrm>
          <a:off x="0" y="3075453"/>
          <a:ext cx="7003777" cy="12292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05B92-754F-4C90-A237-32DA1FBFC983}">
      <dsp:nvSpPr>
        <dsp:cNvPr id="0" name=""/>
        <dsp:cNvSpPr/>
      </dsp:nvSpPr>
      <dsp:spPr>
        <a:xfrm>
          <a:off x="371836" y="3352026"/>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36FD7B-CCA1-4F9B-9AD5-2B2EF5538DA4}">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Our behaviour is cognitively controlled, just because you've had a violent upbringing, does not equal instantaneous replication.</a:t>
          </a:r>
        </a:p>
      </dsp:txBody>
      <dsp:txXfrm>
        <a:off x="1419739" y="3075453"/>
        <a:ext cx="5584037" cy="1229211"/>
      </dsp:txXfrm>
    </dsp:sp>
    <dsp:sp modelId="{05AD3345-02FB-42D3-8BC0-296E6B498A41}">
      <dsp:nvSpPr>
        <dsp:cNvPr id="0" name=""/>
        <dsp:cNvSpPr/>
      </dsp:nvSpPr>
      <dsp:spPr>
        <a:xfrm>
          <a:off x="0" y="4611968"/>
          <a:ext cx="7003777" cy="12292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CF0C84-85B4-42A7-9567-72AC810BF091}">
      <dsp:nvSpPr>
        <dsp:cNvPr id="0" name=""/>
        <dsp:cNvSpPr/>
      </dsp:nvSpPr>
      <dsp:spPr>
        <a:xfrm>
          <a:off x="371836" y="4888540"/>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C0BC1B-76E6-43F2-80FA-F54E3B5895A4}">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Bandura noted this and then renamed his theory Social Cognitive Theory in 1986.</a:t>
          </a:r>
        </a:p>
      </dsp:txBody>
      <dsp:txXfrm>
        <a:off x="1419739" y="4611968"/>
        <a:ext cx="5584037" cy="122921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0E99A4-9826-41EA-8868-9F67DB2C84FE}">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8BE695-56BA-4314-966C-B8FDDCAE6DCB}">
      <dsp:nvSpPr>
        <dsp:cNvPr id="0" name=""/>
        <dsp:cNvSpPr/>
      </dsp:nvSpPr>
      <dsp:spPr>
        <a:xfrm>
          <a:off x="530307" y="1344029"/>
          <a:ext cx="964194" cy="9641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694B63-08C0-469D-B206-084FAA8FE05C}">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66800">
            <a:lnSpc>
              <a:spcPct val="90000"/>
            </a:lnSpc>
            <a:spcBef>
              <a:spcPct val="0"/>
            </a:spcBef>
            <a:spcAft>
              <a:spcPct val="35000"/>
            </a:spcAft>
            <a:buNone/>
          </a:pPr>
          <a:r>
            <a:rPr lang="en-US" sz="2400" kern="1200"/>
            <a:t>Thorndike coined the 'law of effect', any behaviour followed by pleasant consequences is likely to be repeated.</a:t>
          </a:r>
        </a:p>
      </dsp:txBody>
      <dsp:txXfrm>
        <a:off x="2024809" y="949585"/>
        <a:ext cx="4978967" cy="1753081"/>
      </dsp:txXfrm>
    </dsp:sp>
    <dsp:sp modelId="{B6B89E1B-B894-48AC-B149-473864DF027E}">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72FECD-2D76-4F6D-8B05-D970F55BD778}">
      <dsp:nvSpPr>
        <dsp:cNvPr id="0" name=""/>
        <dsp:cNvSpPr/>
      </dsp:nvSpPr>
      <dsp:spPr>
        <a:xfrm>
          <a:off x="530307" y="3535381"/>
          <a:ext cx="964194" cy="9641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3010B4-1239-46CF-B79C-E965243D97CC}">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66800">
            <a:lnSpc>
              <a:spcPct val="90000"/>
            </a:lnSpc>
            <a:spcBef>
              <a:spcPct val="0"/>
            </a:spcBef>
            <a:spcAft>
              <a:spcPct val="35000"/>
            </a:spcAft>
            <a:buNone/>
          </a:pPr>
          <a:r>
            <a:rPr lang="en-US" sz="2400" kern="1200"/>
            <a:t>Therefore, any behaviour followed by unpleasant consequences is unlikely to be repeated.</a:t>
          </a:r>
        </a:p>
      </dsp:txBody>
      <dsp:txXfrm>
        <a:off x="2024809" y="3140937"/>
        <a:ext cx="4978967" cy="175308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7F44C2-1B5F-422C-B83B-29D756F1CA42}">
      <dsp:nvSpPr>
        <dsp:cNvPr id="0" name=""/>
        <dsp:cNvSpPr/>
      </dsp:nvSpPr>
      <dsp:spPr>
        <a:xfrm>
          <a:off x="0" y="632"/>
          <a:ext cx="6667499" cy="14800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331547-36F1-4D40-85E2-9BDCF1535C25}">
      <dsp:nvSpPr>
        <dsp:cNvPr id="0" name=""/>
        <dsp:cNvSpPr/>
      </dsp:nvSpPr>
      <dsp:spPr>
        <a:xfrm>
          <a:off x="447728" y="333654"/>
          <a:ext cx="814052" cy="8140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E8B7D0-1EAD-438C-B197-939417C44AF9}">
      <dsp:nvSpPr>
        <dsp:cNvPr id="0" name=""/>
        <dsp:cNvSpPr/>
      </dsp:nvSpPr>
      <dsp:spPr>
        <a:xfrm>
          <a:off x="1709510" y="632"/>
          <a:ext cx="4957988"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1111250">
            <a:lnSpc>
              <a:spcPct val="90000"/>
            </a:lnSpc>
            <a:spcBef>
              <a:spcPct val="0"/>
            </a:spcBef>
            <a:spcAft>
              <a:spcPct val="35000"/>
            </a:spcAft>
            <a:buNone/>
          </a:pPr>
          <a:r>
            <a:rPr lang="en-GB" sz="2500" kern="1200"/>
            <a:t>The process of sensory organs transforming physical energy into neurological impulses.</a:t>
          </a:r>
          <a:endParaRPr lang="en-US" sz="2500" kern="1200"/>
        </a:p>
      </dsp:txBody>
      <dsp:txXfrm>
        <a:off x="1709510" y="632"/>
        <a:ext cx="4957988" cy="1480095"/>
      </dsp:txXfrm>
    </dsp:sp>
    <dsp:sp modelId="{6F757EE4-7D35-4208-9D96-9280184C4BBD}">
      <dsp:nvSpPr>
        <dsp:cNvPr id="0" name=""/>
        <dsp:cNvSpPr/>
      </dsp:nvSpPr>
      <dsp:spPr>
        <a:xfrm>
          <a:off x="0" y="1850752"/>
          <a:ext cx="6667499" cy="14800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335302-7E30-4365-A05C-7EFBE64387F0}">
      <dsp:nvSpPr>
        <dsp:cNvPr id="0" name=""/>
        <dsp:cNvSpPr/>
      </dsp:nvSpPr>
      <dsp:spPr>
        <a:xfrm>
          <a:off x="447728" y="2183773"/>
          <a:ext cx="814052" cy="8140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7DBF42-CD55-48F9-9A46-2D51B3E8FF68}">
      <dsp:nvSpPr>
        <dsp:cNvPr id="0" name=""/>
        <dsp:cNvSpPr/>
      </dsp:nvSpPr>
      <dsp:spPr>
        <a:xfrm>
          <a:off x="1709510" y="1850752"/>
          <a:ext cx="4957988"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1111250">
            <a:lnSpc>
              <a:spcPct val="90000"/>
            </a:lnSpc>
            <a:spcBef>
              <a:spcPct val="0"/>
            </a:spcBef>
            <a:spcAft>
              <a:spcPct val="35000"/>
            </a:spcAft>
            <a:buNone/>
          </a:pPr>
          <a:r>
            <a:rPr lang="en-GB" sz="2500" kern="1200"/>
            <a:t>This is called transduction.</a:t>
          </a:r>
          <a:endParaRPr lang="en-US" sz="2500" kern="1200"/>
        </a:p>
      </dsp:txBody>
      <dsp:txXfrm>
        <a:off x="1709510" y="1850752"/>
        <a:ext cx="4957988" cy="1480095"/>
      </dsp:txXfrm>
    </dsp:sp>
    <dsp:sp modelId="{30456680-6176-494C-8F57-F238264120CF}">
      <dsp:nvSpPr>
        <dsp:cNvPr id="0" name=""/>
        <dsp:cNvSpPr/>
      </dsp:nvSpPr>
      <dsp:spPr>
        <a:xfrm>
          <a:off x="0" y="3700871"/>
          <a:ext cx="6667499" cy="14800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3D8E5-2485-4C49-9B48-4B6698B6DE0B}">
      <dsp:nvSpPr>
        <dsp:cNvPr id="0" name=""/>
        <dsp:cNvSpPr/>
      </dsp:nvSpPr>
      <dsp:spPr>
        <a:xfrm>
          <a:off x="447728" y="4033893"/>
          <a:ext cx="814052" cy="8140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676F28-E089-4406-92DC-E3EB9F70724B}">
      <dsp:nvSpPr>
        <dsp:cNvPr id="0" name=""/>
        <dsp:cNvSpPr/>
      </dsp:nvSpPr>
      <dsp:spPr>
        <a:xfrm>
          <a:off x="1709510" y="3700871"/>
          <a:ext cx="4957988"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1111250">
            <a:lnSpc>
              <a:spcPct val="90000"/>
            </a:lnSpc>
            <a:spcBef>
              <a:spcPct val="0"/>
            </a:spcBef>
            <a:spcAft>
              <a:spcPct val="35000"/>
            </a:spcAft>
            <a:buNone/>
          </a:pPr>
          <a:r>
            <a:rPr lang="en-GB" sz="2500" kern="1200"/>
            <a:t>What are our senses?</a:t>
          </a:r>
          <a:endParaRPr lang="en-US" sz="2500" kern="1200"/>
        </a:p>
      </dsp:txBody>
      <dsp:txXfrm>
        <a:off x="1709510" y="3700871"/>
        <a:ext cx="4957988" cy="148009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17F1C5-9142-4CC2-9098-E132C2823A23}">
      <dsp:nvSpPr>
        <dsp:cNvPr id="0" name=""/>
        <dsp:cNvSpPr/>
      </dsp:nvSpPr>
      <dsp:spPr>
        <a:xfrm>
          <a:off x="0" y="632"/>
          <a:ext cx="66674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6F3983-079B-45D1-BE79-F59D935812B5}">
      <dsp:nvSpPr>
        <dsp:cNvPr id="0" name=""/>
        <dsp:cNvSpPr/>
      </dsp:nvSpPr>
      <dsp:spPr>
        <a:xfrm>
          <a:off x="0" y="632"/>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Vision</a:t>
          </a:r>
        </a:p>
      </dsp:txBody>
      <dsp:txXfrm>
        <a:off x="0" y="632"/>
        <a:ext cx="6667499" cy="518033"/>
      </dsp:txXfrm>
    </dsp:sp>
    <dsp:sp modelId="{189FED84-F48D-421B-8E89-12496C41824F}">
      <dsp:nvSpPr>
        <dsp:cNvPr id="0" name=""/>
        <dsp:cNvSpPr/>
      </dsp:nvSpPr>
      <dsp:spPr>
        <a:xfrm>
          <a:off x="0" y="518666"/>
          <a:ext cx="66674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CC3D5C-8983-4C2D-B2BD-60E448DA739E}">
      <dsp:nvSpPr>
        <dsp:cNvPr id="0" name=""/>
        <dsp:cNvSpPr/>
      </dsp:nvSpPr>
      <dsp:spPr>
        <a:xfrm>
          <a:off x="0" y="518666"/>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Hearing</a:t>
          </a:r>
        </a:p>
      </dsp:txBody>
      <dsp:txXfrm>
        <a:off x="0" y="518666"/>
        <a:ext cx="6667499" cy="518033"/>
      </dsp:txXfrm>
    </dsp:sp>
    <dsp:sp modelId="{AF3DA78A-1763-44F2-A62D-0E65287BC7BA}">
      <dsp:nvSpPr>
        <dsp:cNvPr id="0" name=""/>
        <dsp:cNvSpPr/>
      </dsp:nvSpPr>
      <dsp:spPr>
        <a:xfrm>
          <a:off x="0" y="1036699"/>
          <a:ext cx="666749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B0B947-6740-4DF6-8BFB-9D89532F5878}">
      <dsp:nvSpPr>
        <dsp:cNvPr id="0" name=""/>
        <dsp:cNvSpPr/>
      </dsp:nvSpPr>
      <dsp:spPr>
        <a:xfrm>
          <a:off x="0" y="1036699"/>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Smell (Olfaction)</a:t>
          </a:r>
        </a:p>
      </dsp:txBody>
      <dsp:txXfrm>
        <a:off x="0" y="1036699"/>
        <a:ext cx="6667499" cy="518033"/>
      </dsp:txXfrm>
    </dsp:sp>
    <dsp:sp modelId="{ECC06FF5-7E9D-49CA-9ABF-324306C84AC1}">
      <dsp:nvSpPr>
        <dsp:cNvPr id="0" name=""/>
        <dsp:cNvSpPr/>
      </dsp:nvSpPr>
      <dsp:spPr>
        <a:xfrm>
          <a:off x="0" y="1554733"/>
          <a:ext cx="666749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506536-C835-4EE4-97E2-3DBF8C56F670}">
      <dsp:nvSpPr>
        <dsp:cNvPr id="0" name=""/>
        <dsp:cNvSpPr/>
      </dsp:nvSpPr>
      <dsp:spPr>
        <a:xfrm>
          <a:off x="0" y="1554733"/>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Taste (Gustation)</a:t>
          </a:r>
        </a:p>
      </dsp:txBody>
      <dsp:txXfrm>
        <a:off x="0" y="1554733"/>
        <a:ext cx="6667499" cy="518033"/>
      </dsp:txXfrm>
    </dsp:sp>
    <dsp:sp modelId="{AB308596-8409-481C-B382-03C4FBDAC8BE}">
      <dsp:nvSpPr>
        <dsp:cNvPr id="0" name=""/>
        <dsp:cNvSpPr/>
      </dsp:nvSpPr>
      <dsp:spPr>
        <a:xfrm>
          <a:off x="0" y="2072766"/>
          <a:ext cx="666749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580530-C83A-41A2-8E14-21241254ED48}">
      <dsp:nvSpPr>
        <dsp:cNvPr id="0" name=""/>
        <dsp:cNvSpPr/>
      </dsp:nvSpPr>
      <dsp:spPr>
        <a:xfrm>
          <a:off x="0" y="2072766"/>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Touch (Somatosensation)</a:t>
          </a:r>
        </a:p>
      </dsp:txBody>
      <dsp:txXfrm>
        <a:off x="0" y="2072766"/>
        <a:ext cx="6667499" cy="518033"/>
      </dsp:txXfrm>
    </dsp:sp>
    <dsp:sp modelId="{D9AB7C33-770E-4033-B7EB-30C00FD8BFEA}">
      <dsp:nvSpPr>
        <dsp:cNvPr id="0" name=""/>
        <dsp:cNvSpPr/>
      </dsp:nvSpPr>
      <dsp:spPr>
        <a:xfrm>
          <a:off x="0" y="2590800"/>
          <a:ext cx="66674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8942E2-B168-4F6C-9565-7B4477D269A1}">
      <dsp:nvSpPr>
        <dsp:cNvPr id="0" name=""/>
        <dsp:cNvSpPr/>
      </dsp:nvSpPr>
      <dsp:spPr>
        <a:xfrm>
          <a:off x="0" y="2590800"/>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Balance (Vestibular sense)</a:t>
          </a:r>
        </a:p>
      </dsp:txBody>
      <dsp:txXfrm>
        <a:off x="0" y="2590800"/>
        <a:ext cx="6667499" cy="518033"/>
      </dsp:txXfrm>
    </dsp:sp>
    <dsp:sp modelId="{C4BEE953-7527-4DD2-8078-77873CC94462}">
      <dsp:nvSpPr>
        <dsp:cNvPr id="0" name=""/>
        <dsp:cNvSpPr/>
      </dsp:nvSpPr>
      <dsp:spPr>
        <a:xfrm>
          <a:off x="0" y="3108833"/>
          <a:ext cx="66674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20D495-03AC-45A3-ACD8-B05D6F557D68}">
      <dsp:nvSpPr>
        <dsp:cNvPr id="0" name=""/>
        <dsp:cNvSpPr/>
      </dsp:nvSpPr>
      <dsp:spPr>
        <a:xfrm>
          <a:off x="0" y="3108833"/>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Body position and movement (Proprioception)</a:t>
          </a:r>
        </a:p>
      </dsp:txBody>
      <dsp:txXfrm>
        <a:off x="0" y="3108833"/>
        <a:ext cx="6667499" cy="518033"/>
      </dsp:txXfrm>
    </dsp:sp>
    <dsp:sp modelId="{483121AA-2341-47D1-A85E-AF52BBB1633F}">
      <dsp:nvSpPr>
        <dsp:cNvPr id="0" name=""/>
        <dsp:cNvSpPr/>
      </dsp:nvSpPr>
      <dsp:spPr>
        <a:xfrm>
          <a:off x="0" y="3626866"/>
          <a:ext cx="666749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41A45E-BF1B-4EBA-A51B-6D404C80BAED}">
      <dsp:nvSpPr>
        <dsp:cNvPr id="0" name=""/>
        <dsp:cNvSpPr/>
      </dsp:nvSpPr>
      <dsp:spPr>
        <a:xfrm>
          <a:off x="0" y="3626866"/>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Temperature (Thermoception</a:t>
          </a:r>
        </a:p>
      </dsp:txBody>
      <dsp:txXfrm>
        <a:off x="0" y="3626866"/>
        <a:ext cx="6667499" cy="518033"/>
      </dsp:txXfrm>
    </dsp:sp>
    <dsp:sp modelId="{9861F7C4-0375-40A9-A84B-4952C547B850}">
      <dsp:nvSpPr>
        <dsp:cNvPr id="0" name=""/>
        <dsp:cNvSpPr/>
      </dsp:nvSpPr>
      <dsp:spPr>
        <a:xfrm>
          <a:off x="0" y="4144900"/>
          <a:ext cx="666749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787038-EE62-4DB0-97C9-C038A29D4FDB}">
      <dsp:nvSpPr>
        <dsp:cNvPr id="0" name=""/>
        <dsp:cNvSpPr/>
      </dsp:nvSpPr>
      <dsp:spPr>
        <a:xfrm>
          <a:off x="0" y="4144900"/>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Pain (Nociception)</a:t>
          </a:r>
        </a:p>
      </dsp:txBody>
      <dsp:txXfrm>
        <a:off x="0" y="4144900"/>
        <a:ext cx="6667499" cy="518033"/>
      </dsp:txXfrm>
    </dsp:sp>
    <dsp:sp modelId="{E428C039-47B8-4850-A930-386D2C6FA878}">
      <dsp:nvSpPr>
        <dsp:cNvPr id="0" name=""/>
        <dsp:cNvSpPr/>
      </dsp:nvSpPr>
      <dsp:spPr>
        <a:xfrm>
          <a:off x="0" y="4662933"/>
          <a:ext cx="666749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AD4767-E72D-43F1-BACA-FA0FAABFA8C9}">
      <dsp:nvSpPr>
        <dsp:cNvPr id="0" name=""/>
        <dsp:cNvSpPr/>
      </dsp:nvSpPr>
      <dsp:spPr>
        <a:xfrm>
          <a:off x="0" y="4662933"/>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Internal Sensations (Interoception)</a:t>
          </a:r>
        </a:p>
      </dsp:txBody>
      <dsp:txXfrm>
        <a:off x="0" y="4662933"/>
        <a:ext cx="6667499" cy="51803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4CFF1-5C94-4506-BC61-9340C7B05141}">
      <dsp:nvSpPr>
        <dsp:cNvPr id="0" name=""/>
        <dsp:cNvSpPr/>
      </dsp:nvSpPr>
      <dsp:spPr>
        <a:xfrm>
          <a:off x="0" y="0"/>
          <a:ext cx="66674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7A8A54-F319-46BD-A095-7361AEE4F134}">
      <dsp:nvSpPr>
        <dsp:cNvPr id="0" name=""/>
        <dsp:cNvSpPr/>
      </dsp:nvSpPr>
      <dsp:spPr>
        <a:xfrm>
          <a:off x="0" y="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We have a threshold for our senses, where these nerves are activated. </a:t>
          </a:r>
        </a:p>
      </dsp:txBody>
      <dsp:txXfrm>
        <a:off x="0" y="0"/>
        <a:ext cx="6667499" cy="1295400"/>
      </dsp:txXfrm>
    </dsp:sp>
    <dsp:sp modelId="{6D1A9EDB-6F6B-4210-A76E-38090716087D}">
      <dsp:nvSpPr>
        <dsp:cNvPr id="0" name=""/>
        <dsp:cNvSpPr/>
      </dsp:nvSpPr>
      <dsp:spPr>
        <a:xfrm>
          <a:off x="0" y="1295400"/>
          <a:ext cx="6667499" cy="0"/>
        </a:xfrm>
        <a:prstGeom prst="line">
          <a:avLst/>
        </a:prstGeom>
        <a:solidFill>
          <a:schemeClr val="accent2">
            <a:hueOff val="2564293"/>
            <a:satOff val="2735"/>
            <a:lumOff val="850"/>
            <a:alphaOff val="0"/>
          </a:schemeClr>
        </a:solidFill>
        <a:ln w="12700" cap="flat" cmpd="sng" algn="ctr">
          <a:solidFill>
            <a:schemeClr val="accent2">
              <a:hueOff val="2564293"/>
              <a:satOff val="2735"/>
              <a:lumOff val="8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EC3D81-2A70-40C6-BF3F-EB3FE1A25BB2}">
      <dsp:nvSpPr>
        <dsp:cNvPr id="0" name=""/>
        <dsp:cNvSpPr/>
      </dsp:nvSpPr>
      <dsp:spPr>
        <a:xfrm>
          <a:off x="0" y="12954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The minimum amount of stimulus that must be present for the stimulus to be detected 50% of the time is the absolute threshold. </a:t>
          </a:r>
        </a:p>
      </dsp:txBody>
      <dsp:txXfrm>
        <a:off x="0" y="1295400"/>
        <a:ext cx="6667499" cy="1295400"/>
      </dsp:txXfrm>
    </dsp:sp>
    <dsp:sp modelId="{0F3DE4E9-9A33-4F38-B805-6C1031BCFFA5}">
      <dsp:nvSpPr>
        <dsp:cNvPr id="0" name=""/>
        <dsp:cNvSpPr/>
      </dsp:nvSpPr>
      <dsp:spPr>
        <a:xfrm>
          <a:off x="0" y="2590800"/>
          <a:ext cx="6667499" cy="0"/>
        </a:xfrm>
        <a:prstGeom prst="line">
          <a:avLst/>
        </a:prstGeom>
        <a:solidFill>
          <a:schemeClr val="accent2">
            <a:hueOff val="5128586"/>
            <a:satOff val="5470"/>
            <a:lumOff val="1701"/>
            <a:alphaOff val="0"/>
          </a:schemeClr>
        </a:solidFill>
        <a:ln w="12700" cap="flat" cmpd="sng" algn="ctr">
          <a:solidFill>
            <a:schemeClr val="accent2">
              <a:hueOff val="5128586"/>
              <a:satOff val="5470"/>
              <a:lumOff val="17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590A26-0687-48DE-A0B4-B7A2EAF38D3F}">
      <dsp:nvSpPr>
        <dsp:cNvPr id="0" name=""/>
        <dsp:cNvSpPr/>
      </dsp:nvSpPr>
      <dsp:spPr>
        <a:xfrm>
          <a:off x="0" y="25908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The most sensitive cells in our eyes can detect a candle flame 30 miles away</a:t>
          </a:r>
        </a:p>
      </dsp:txBody>
      <dsp:txXfrm>
        <a:off x="0" y="2590800"/>
        <a:ext cx="6667499" cy="1295400"/>
      </dsp:txXfrm>
    </dsp:sp>
    <dsp:sp modelId="{E0B08B05-038C-4E0F-B3B2-298BC7AB989E}">
      <dsp:nvSpPr>
        <dsp:cNvPr id="0" name=""/>
        <dsp:cNvSpPr/>
      </dsp:nvSpPr>
      <dsp:spPr>
        <a:xfrm>
          <a:off x="0" y="3886200"/>
          <a:ext cx="6667499"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185848-42D6-4AF4-9F53-C67BF77E396A}">
      <dsp:nvSpPr>
        <dsp:cNvPr id="0" name=""/>
        <dsp:cNvSpPr/>
      </dsp:nvSpPr>
      <dsp:spPr>
        <a:xfrm>
          <a:off x="0" y="38862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The hair cells in your inner </a:t>
          </a:r>
          <a:r>
            <a:rPr lang="en-US" sz="2500" kern="1200" dirty="0">
              <a:latin typeface="Georgia Pro Light"/>
            </a:rPr>
            <a:t>ear</a:t>
          </a:r>
          <a:r>
            <a:rPr lang="en-US" sz="2500" kern="1200" dirty="0"/>
            <a:t> can hear a ticking clock 20 feet away.</a:t>
          </a:r>
        </a:p>
      </dsp:txBody>
      <dsp:txXfrm>
        <a:off x="0" y="3886200"/>
        <a:ext cx="6667499" cy="129540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5BBA1-C49D-4311-9532-7880CE83B7AC}">
      <dsp:nvSpPr>
        <dsp:cNvPr id="0" name=""/>
        <dsp:cNvSpPr/>
      </dsp:nvSpPr>
      <dsp:spPr>
        <a:xfrm>
          <a:off x="0" y="0"/>
          <a:ext cx="66674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E36528-A5BE-4878-921B-AFAB1685D11B}">
      <dsp:nvSpPr>
        <dsp:cNvPr id="0" name=""/>
        <dsp:cNvSpPr/>
      </dsp:nvSpPr>
      <dsp:spPr>
        <a:xfrm>
          <a:off x="0" y="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A stimulus reaches a physiological threshold when it is strong enough to excite sensory receptors and send nerve impulses to the brain: this is an absolute threshold.</a:t>
          </a:r>
        </a:p>
      </dsp:txBody>
      <dsp:txXfrm>
        <a:off x="0" y="0"/>
        <a:ext cx="6667499" cy="1295400"/>
      </dsp:txXfrm>
    </dsp:sp>
    <dsp:sp modelId="{E9573674-8C40-4B9A-9DEB-9D562BCCB328}">
      <dsp:nvSpPr>
        <dsp:cNvPr id="0" name=""/>
        <dsp:cNvSpPr/>
      </dsp:nvSpPr>
      <dsp:spPr>
        <a:xfrm>
          <a:off x="0" y="1295400"/>
          <a:ext cx="6667499" cy="0"/>
        </a:xfrm>
        <a:prstGeom prst="line">
          <a:avLst/>
        </a:prstGeom>
        <a:solidFill>
          <a:schemeClr val="accent2">
            <a:hueOff val="2564293"/>
            <a:satOff val="2735"/>
            <a:lumOff val="850"/>
            <a:alphaOff val="0"/>
          </a:schemeClr>
        </a:solidFill>
        <a:ln w="12700" cap="flat" cmpd="sng" algn="ctr">
          <a:solidFill>
            <a:schemeClr val="accent2">
              <a:hueOff val="2564293"/>
              <a:satOff val="2735"/>
              <a:lumOff val="8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E10BE7-5B67-4891-85EB-F18D026784A3}">
      <dsp:nvSpPr>
        <dsp:cNvPr id="0" name=""/>
        <dsp:cNvSpPr/>
      </dsp:nvSpPr>
      <dsp:spPr>
        <a:xfrm>
          <a:off x="0" y="12954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A message below that threshold is said to be subliminal: we receive it, but we are not consciously aware of it. </a:t>
          </a:r>
        </a:p>
      </dsp:txBody>
      <dsp:txXfrm>
        <a:off x="0" y="1295400"/>
        <a:ext cx="6667499" cy="1295400"/>
      </dsp:txXfrm>
    </dsp:sp>
    <dsp:sp modelId="{E3251D8D-9FD5-42DC-9ECC-CA6CA582A9CF}">
      <dsp:nvSpPr>
        <dsp:cNvPr id="0" name=""/>
        <dsp:cNvSpPr/>
      </dsp:nvSpPr>
      <dsp:spPr>
        <a:xfrm>
          <a:off x="0" y="2590800"/>
          <a:ext cx="6667499" cy="0"/>
        </a:xfrm>
        <a:prstGeom prst="line">
          <a:avLst/>
        </a:prstGeom>
        <a:solidFill>
          <a:schemeClr val="accent2">
            <a:hueOff val="5128586"/>
            <a:satOff val="5470"/>
            <a:lumOff val="1701"/>
            <a:alphaOff val="0"/>
          </a:schemeClr>
        </a:solidFill>
        <a:ln w="12700" cap="flat" cmpd="sng" algn="ctr">
          <a:solidFill>
            <a:schemeClr val="accent2">
              <a:hueOff val="5128586"/>
              <a:satOff val="5470"/>
              <a:lumOff val="17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9C3C58-40FC-492A-B4C1-9D1755DBB554}">
      <dsp:nvSpPr>
        <dsp:cNvPr id="0" name=""/>
        <dsp:cNvSpPr/>
      </dsp:nvSpPr>
      <dsp:spPr>
        <a:xfrm>
          <a:off x="0" y="25908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Therefore, the message is sensed, but for whatever reason, it has not been selected for processing in working or short-term memory.</a:t>
          </a:r>
        </a:p>
      </dsp:txBody>
      <dsp:txXfrm>
        <a:off x="0" y="2590800"/>
        <a:ext cx="6667499" cy="1295400"/>
      </dsp:txXfrm>
    </dsp:sp>
    <dsp:sp modelId="{D1424CB4-3EC8-44AC-8D86-9EDA1A26E6B7}">
      <dsp:nvSpPr>
        <dsp:cNvPr id="0" name=""/>
        <dsp:cNvSpPr/>
      </dsp:nvSpPr>
      <dsp:spPr>
        <a:xfrm>
          <a:off x="0" y="3886200"/>
          <a:ext cx="6667499"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1E5D39-0A4C-4C42-AA0F-B0C714F6E3B9}">
      <dsp:nvSpPr>
        <dsp:cNvPr id="0" name=""/>
        <dsp:cNvSpPr/>
      </dsp:nvSpPr>
      <dsp:spPr>
        <a:xfrm>
          <a:off x="0" y="38862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These have very little effect on our behaviour, despite the media buzz.</a:t>
          </a:r>
        </a:p>
      </dsp:txBody>
      <dsp:txXfrm>
        <a:off x="0" y="3886200"/>
        <a:ext cx="6667499" cy="129540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90CE0A-07C0-4749-84D1-EDD01873A5E7}">
      <dsp:nvSpPr>
        <dsp:cNvPr id="0" name=""/>
        <dsp:cNvSpPr/>
      </dsp:nvSpPr>
      <dsp:spPr>
        <a:xfrm>
          <a:off x="0" y="842009"/>
          <a:ext cx="6667499" cy="1554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EE066A-5FFC-428C-88DD-6C85F512F3BA}">
      <dsp:nvSpPr>
        <dsp:cNvPr id="0" name=""/>
        <dsp:cNvSpPr/>
      </dsp:nvSpPr>
      <dsp:spPr>
        <a:xfrm>
          <a:off x="470230" y="1191767"/>
          <a:ext cx="854964" cy="8549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C479EA-D0EB-4108-8794-68255310E43F}">
      <dsp:nvSpPr>
        <dsp:cNvPr id="0" name=""/>
        <dsp:cNvSpPr/>
      </dsp:nvSpPr>
      <dsp:spPr>
        <a:xfrm>
          <a:off x="1795424" y="842009"/>
          <a:ext cx="4872074" cy="1554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516" tIns="164516" rIns="164516" bIns="164516" numCol="1" spcCol="1270" anchor="ctr" anchorCtr="0">
          <a:noAutofit/>
        </a:bodyPr>
        <a:lstStyle/>
        <a:p>
          <a:pPr marL="0" lvl="0" indent="0" algn="l" defTabSz="1111250">
            <a:lnSpc>
              <a:spcPct val="90000"/>
            </a:lnSpc>
            <a:spcBef>
              <a:spcPct val="0"/>
            </a:spcBef>
            <a:spcAft>
              <a:spcPct val="35000"/>
            </a:spcAft>
            <a:buNone/>
          </a:pPr>
          <a:r>
            <a:rPr lang="en-US" sz="2500" kern="1200"/>
            <a:t>If one of you turns on your phone now, we would not be likely to notice. Why?</a:t>
          </a:r>
        </a:p>
      </dsp:txBody>
      <dsp:txXfrm>
        <a:off x="1795424" y="842009"/>
        <a:ext cx="4872074" cy="1554480"/>
      </dsp:txXfrm>
    </dsp:sp>
    <dsp:sp modelId="{CCF7E6BB-1C3D-4534-821C-F3CC0B4304E9}">
      <dsp:nvSpPr>
        <dsp:cNvPr id="0" name=""/>
        <dsp:cNvSpPr/>
      </dsp:nvSpPr>
      <dsp:spPr>
        <a:xfrm>
          <a:off x="0" y="2785110"/>
          <a:ext cx="6667499" cy="1554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6F0C14-1231-473C-B73D-352E973855C5}">
      <dsp:nvSpPr>
        <dsp:cNvPr id="0" name=""/>
        <dsp:cNvSpPr/>
      </dsp:nvSpPr>
      <dsp:spPr>
        <a:xfrm>
          <a:off x="470230" y="3134868"/>
          <a:ext cx="854964" cy="8549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A20C81-5361-41E8-A770-4B6F8AE44DAC}">
      <dsp:nvSpPr>
        <dsp:cNvPr id="0" name=""/>
        <dsp:cNvSpPr/>
      </dsp:nvSpPr>
      <dsp:spPr>
        <a:xfrm>
          <a:off x="1795424" y="2785110"/>
          <a:ext cx="4872074" cy="1554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516" tIns="164516" rIns="164516" bIns="164516" numCol="1" spcCol="1270" anchor="ctr" anchorCtr="0">
          <a:noAutofit/>
        </a:bodyPr>
        <a:lstStyle/>
        <a:p>
          <a:pPr marL="0" lvl="0" indent="0" algn="l" defTabSz="1111250">
            <a:lnSpc>
              <a:spcPct val="90000"/>
            </a:lnSpc>
            <a:spcBef>
              <a:spcPct val="0"/>
            </a:spcBef>
            <a:spcAft>
              <a:spcPct val="35000"/>
            </a:spcAft>
            <a:buNone/>
          </a:pPr>
          <a:r>
            <a:rPr lang="en-US" sz="2500" kern="1200"/>
            <a:t>What if you checked it at the cinema?</a:t>
          </a:r>
        </a:p>
      </dsp:txBody>
      <dsp:txXfrm>
        <a:off x="1795424" y="2785110"/>
        <a:ext cx="4872074" cy="155448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EE6308-0AE1-4AEF-A88B-F73C493BBA52}">
      <dsp:nvSpPr>
        <dsp:cNvPr id="0" name=""/>
        <dsp:cNvSpPr/>
      </dsp:nvSpPr>
      <dsp:spPr>
        <a:xfrm>
          <a:off x="0" y="2530"/>
          <a:ext cx="66674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CA2379-5ACC-4DA2-AD86-3832E5BB45EC}">
      <dsp:nvSpPr>
        <dsp:cNvPr id="0" name=""/>
        <dsp:cNvSpPr/>
      </dsp:nvSpPr>
      <dsp:spPr>
        <a:xfrm>
          <a:off x="0" y="2530"/>
          <a:ext cx="6667499" cy="1725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Perception is the way that sensory information is organised</a:t>
          </a:r>
          <a:endParaRPr lang="en-US" sz="3600" kern="1200"/>
        </a:p>
      </dsp:txBody>
      <dsp:txXfrm>
        <a:off x="0" y="2530"/>
        <a:ext cx="6667499" cy="1725513"/>
      </dsp:txXfrm>
    </dsp:sp>
    <dsp:sp modelId="{6E2B18E4-1631-446F-B051-3EF41EA9614F}">
      <dsp:nvSpPr>
        <dsp:cNvPr id="0" name=""/>
        <dsp:cNvSpPr/>
      </dsp:nvSpPr>
      <dsp:spPr>
        <a:xfrm>
          <a:off x="0" y="1728043"/>
          <a:ext cx="6667499"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455756-0555-4496-ADD4-B8FB055CD3C6}">
      <dsp:nvSpPr>
        <dsp:cNvPr id="0" name=""/>
        <dsp:cNvSpPr/>
      </dsp:nvSpPr>
      <dsp:spPr>
        <a:xfrm>
          <a:off x="0" y="1728043"/>
          <a:ext cx="6667499" cy="1725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Although it is closely linked to sensation, it is different. </a:t>
          </a:r>
          <a:endParaRPr lang="en-US" sz="3600" kern="1200"/>
        </a:p>
      </dsp:txBody>
      <dsp:txXfrm>
        <a:off x="0" y="1728043"/>
        <a:ext cx="6667499" cy="1725513"/>
      </dsp:txXfrm>
    </dsp:sp>
    <dsp:sp modelId="{4FFF48E1-ECB6-42DE-97B8-178412360E73}">
      <dsp:nvSpPr>
        <dsp:cNvPr id="0" name=""/>
        <dsp:cNvSpPr/>
      </dsp:nvSpPr>
      <dsp:spPr>
        <a:xfrm>
          <a:off x="0" y="3453556"/>
          <a:ext cx="6667499"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218E66-EDD9-483C-8F5A-E62AE71E98C0}">
      <dsp:nvSpPr>
        <dsp:cNvPr id="0" name=""/>
        <dsp:cNvSpPr/>
      </dsp:nvSpPr>
      <dsp:spPr>
        <a:xfrm>
          <a:off x="0" y="3453556"/>
          <a:ext cx="6667499" cy="1725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It involves top up and bottom down processing.</a:t>
          </a:r>
          <a:endParaRPr lang="en-US" sz="3600" kern="1200"/>
        </a:p>
      </dsp:txBody>
      <dsp:txXfrm>
        <a:off x="0" y="3453556"/>
        <a:ext cx="6667499" cy="172551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D6AE96-299E-4AFC-9B5F-566C8A02DB71}">
      <dsp:nvSpPr>
        <dsp:cNvPr id="0" name=""/>
        <dsp:cNvSpPr/>
      </dsp:nvSpPr>
      <dsp:spPr>
        <a:xfrm>
          <a:off x="0" y="254748"/>
          <a:ext cx="5943599" cy="229861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Bottom-up processing is also known as data-driven processing because perception begins with the stimulus itself. </a:t>
          </a:r>
        </a:p>
      </dsp:txBody>
      <dsp:txXfrm>
        <a:off x="112209" y="366957"/>
        <a:ext cx="5719181" cy="2074193"/>
      </dsp:txXfrm>
    </dsp:sp>
    <dsp:sp modelId="{F92EAC4F-6D86-4EFE-AA8E-4630D9077007}">
      <dsp:nvSpPr>
        <dsp:cNvPr id="0" name=""/>
        <dsp:cNvSpPr/>
      </dsp:nvSpPr>
      <dsp:spPr>
        <a:xfrm>
          <a:off x="0" y="2628239"/>
          <a:ext cx="5943599" cy="2298611"/>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Processing is carried out in one direction from the retina to the visual cortex, with each successive stage in the visual pathway carrying out an ever more complex analysis of the input.</a:t>
          </a:r>
        </a:p>
      </dsp:txBody>
      <dsp:txXfrm>
        <a:off x="112209" y="2740448"/>
        <a:ext cx="5719181" cy="2074193"/>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1B570-EE62-4B78-997D-AF85B1A71F37}">
      <dsp:nvSpPr>
        <dsp:cNvPr id="0" name=""/>
        <dsp:cNvSpPr/>
      </dsp:nvSpPr>
      <dsp:spPr>
        <a:xfrm>
          <a:off x="0" y="8054"/>
          <a:ext cx="5943599" cy="167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Top-down processing refers to the use of contextual information in pattern recognition. </a:t>
          </a:r>
        </a:p>
      </dsp:txBody>
      <dsp:txXfrm>
        <a:off x="81897" y="89951"/>
        <a:ext cx="5779805" cy="1513876"/>
      </dsp:txXfrm>
    </dsp:sp>
    <dsp:sp modelId="{AB117410-012E-4D6D-996E-A4EE1091FFEE}">
      <dsp:nvSpPr>
        <dsp:cNvPr id="0" name=""/>
        <dsp:cNvSpPr/>
      </dsp:nvSpPr>
      <dsp:spPr>
        <a:xfrm>
          <a:off x="0" y="1751964"/>
          <a:ext cx="5943599" cy="1677670"/>
        </a:xfrm>
        <a:prstGeom prst="roundRect">
          <a:avLst/>
        </a:prstGeom>
        <a:solidFill>
          <a:schemeClr val="accent2">
            <a:hueOff val="3846440"/>
            <a:satOff val="4103"/>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For example, understanding difficult handwriting is easier when reading complete sentences than reading single and isolated words. </a:t>
          </a:r>
        </a:p>
      </dsp:txBody>
      <dsp:txXfrm>
        <a:off x="81897" y="1833861"/>
        <a:ext cx="5779805" cy="1513876"/>
      </dsp:txXfrm>
    </dsp:sp>
    <dsp:sp modelId="{C1FA083B-5045-479B-9BFA-E0A28B9245AC}">
      <dsp:nvSpPr>
        <dsp:cNvPr id="0" name=""/>
        <dsp:cNvSpPr/>
      </dsp:nvSpPr>
      <dsp:spPr>
        <a:xfrm>
          <a:off x="0" y="3495875"/>
          <a:ext cx="5943599" cy="167767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This is because the meaning of the surrounding words provides a context to aid understanding.</a:t>
          </a:r>
        </a:p>
      </dsp:txBody>
      <dsp:txXfrm>
        <a:off x="81897" y="3577772"/>
        <a:ext cx="5779805" cy="151387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1D442C-7E29-4104-B3B4-A389F05F145C}">
      <dsp:nvSpPr>
        <dsp:cNvPr id="0" name=""/>
        <dsp:cNvSpPr/>
      </dsp:nvSpPr>
      <dsp:spPr>
        <a:xfrm>
          <a:off x="0" y="42292"/>
          <a:ext cx="5943599" cy="250818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Gregory (1970) argued that perception is constructive, meaning it relies on top-down processing. </a:t>
          </a:r>
        </a:p>
      </dsp:txBody>
      <dsp:txXfrm>
        <a:off x="122440" y="164732"/>
        <a:ext cx="5698719" cy="2263307"/>
      </dsp:txXfrm>
    </dsp:sp>
    <dsp:sp modelId="{13CD8219-1A7B-4106-AC7B-CEC4DED6B82B}">
      <dsp:nvSpPr>
        <dsp:cNvPr id="0" name=""/>
        <dsp:cNvSpPr/>
      </dsp:nvSpPr>
      <dsp:spPr>
        <a:xfrm>
          <a:off x="0" y="2631119"/>
          <a:ext cx="5943599" cy="2508187"/>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Stimuli can be ambiguous, so we must interpret it using cognitive information and stored knowledge. This can be called the likelihood principle. </a:t>
          </a:r>
        </a:p>
      </dsp:txBody>
      <dsp:txXfrm>
        <a:off x="122440" y="2753559"/>
        <a:ext cx="5698719" cy="2263307"/>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534AAA-2AB7-4877-BC0A-8E707D0D2A67}">
      <dsp:nvSpPr>
        <dsp:cNvPr id="0" name=""/>
        <dsp:cNvSpPr/>
      </dsp:nvSpPr>
      <dsp:spPr>
        <a:xfrm>
          <a:off x="0" y="18284"/>
          <a:ext cx="5943599" cy="123873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 lot of information reaches the eye but gets lost before the brain sees it (get it?).</a:t>
          </a:r>
        </a:p>
      </dsp:txBody>
      <dsp:txXfrm>
        <a:off x="60470" y="78754"/>
        <a:ext cx="5822659" cy="1117797"/>
      </dsp:txXfrm>
    </dsp:sp>
    <dsp:sp modelId="{980E9DE6-66BE-4202-83AD-879F7C1CC5EB}">
      <dsp:nvSpPr>
        <dsp:cNvPr id="0" name=""/>
        <dsp:cNvSpPr/>
      </dsp:nvSpPr>
      <dsp:spPr>
        <a:xfrm>
          <a:off x="0" y="1320382"/>
          <a:ext cx="5943599" cy="1238737"/>
        </a:xfrm>
        <a:prstGeom prst="roundRect">
          <a:avLst/>
        </a:prstGeom>
        <a:solidFill>
          <a:schemeClr val="accent2">
            <a:hueOff val="2564293"/>
            <a:satOff val="273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So we must construct our perception of reality based on experience. </a:t>
          </a:r>
        </a:p>
      </dsp:txBody>
      <dsp:txXfrm>
        <a:off x="60470" y="1380852"/>
        <a:ext cx="5822659" cy="1117797"/>
      </dsp:txXfrm>
    </dsp:sp>
    <dsp:sp modelId="{E1C33F37-439C-4DEC-A11C-893169884415}">
      <dsp:nvSpPr>
        <dsp:cNvPr id="0" name=""/>
        <dsp:cNvSpPr/>
      </dsp:nvSpPr>
      <dsp:spPr>
        <a:xfrm>
          <a:off x="0" y="2622480"/>
          <a:ext cx="5943599" cy="1238737"/>
        </a:xfrm>
        <a:prstGeom prst="roundRect">
          <a:avLst/>
        </a:prstGeom>
        <a:solidFill>
          <a:schemeClr val="accent2">
            <a:hueOff val="5128586"/>
            <a:satOff val="5470"/>
            <a:lumOff val="1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Sensory receptors receive information, combined with stored information to create a perception. </a:t>
          </a:r>
        </a:p>
      </dsp:txBody>
      <dsp:txXfrm>
        <a:off x="60470" y="2682950"/>
        <a:ext cx="5822659" cy="1117797"/>
      </dsp:txXfrm>
    </dsp:sp>
    <dsp:sp modelId="{9E50952A-2B01-4EBC-B818-E033903A4B4B}">
      <dsp:nvSpPr>
        <dsp:cNvPr id="0" name=""/>
        <dsp:cNvSpPr/>
      </dsp:nvSpPr>
      <dsp:spPr>
        <a:xfrm>
          <a:off x="0" y="3924577"/>
          <a:ext cx="5943599" cy="1238737"/>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This can be in error when incorrect hypotheses are formed.</a:t>
          </a:r>
        </a:p>
      </dsp:txBody>
      <dsp:txXfrm>
        <a:off x="60470" y="3985047"/>
        <a:ext cx="5822659" cy="1117797"/>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687054-4A2D-47FE-9DAA-212D74E494F3}">
      <dsp:nvSpPr>
        <dsp:cNvPr id="0" name=""/>
        <dsp:cNvSpPr/>
      </dsp:nvSpPr>
      <dsp:spPr>
        <a:xfrm>
          <a:off x="0" y="780180"/>
          <a:ext cx="5943599" cy="8599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Gibson (1966) suggested that perception involves innate mechanisms forged by evolution.</a:t>
          </a:r>
        </a:p>
      </dsp:txBody>
      <dsp:txXfrm>
        <a:off x="41979" y="822159"/>
        <a:ext cx="5859641" cy="775992"/>
      </dsp:txXfrm>
    </dsp:sp>
    <dsp:sp modelId="{F634BD59-9C1D-4954-AE89-391A63E85546}">
      <dsp:nvSpPr>
        <dsp:cNvPr id="0" name=""/>
        <dsp:cNvSpPr/>
      </dsp:nvSpPr>
      <dsp:spPr>
        <a:xfrm>
          <a:off x="0" y="1700610"/>
          <a:ext cx="5943599" cy="859950"/>
        </a:xfrm>
        <a:prstGeom prst="roundRect">
          <a:avLst/>
        </a:prstGeom>
        <a:solidFill>
          <a:schemeClr val="accent2">
            <a:hueOff val="2564293"/>
            <a:satOff val="273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Therefore, no learning is required. </a:t>
          </a:r>
        </a:p>
      </dsp:txBody>
      <dsp:txXfrm>
        <a:off x="41979" y="1742589"/>
        <a:ext cx="5859641" cy="775992"/>
      </dsp:txXfrm>
    </dsp:sp>
    <dsp:sp modelId="{429FFD25-6EEF-4A0F-A54F-DD87143F6AC0}">
      <dsp:nvSpPr>
        <dsp:cNvPr id="0" name=""/>
        <dsp:cNvSpPr/>
      </dsp:nvSpPr>
      <dsp:spPr>
        <a:xfrm>
          <a:off x="0" y="2621040"/>
          <a:ext cx="5943599" cy="859950"/>
        </a:xfrm>
        <a:prstGeom prst="roundRect">
          <a:avLst/>
        </a:prstGeom>
        <a:solidFill>
          <a:schemeClr val="accent2">
            <a:hueOff val="5128586"/>
            <a:satOff val="5470"/>
            <a:lumOff val="1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Perception is then necessary for survival. </a:t>
          </a:r>
        </a:p>
      </dsp:txBody>
      <dsp:txXfrm>
        <a:off x="41979" y="2663019"/>
        <a:ext cx="5859641" cy="775992"/>
      </dsp:txXfrm>
    </dsp:sp>
    <dsp:sp modelId="{6D4C0585-9E1D-466E-9931-A6B2E37D95BE}">
      <dsp:nvSpPr>
        <dsp:cNvPr id="0" name=""/>
        <dsp:cNvSpPr/>
      </dsp:nvSpPr>
      <dsp:spPr>
        <a:xfrm>
          <a:off x="0" y="3541470"/>
          <a:ext cx="5943599" cy="85995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Perception is direct and not subject to hypothesis testing. </a:t>
          </a:r>
        </a:p>
      </dsp:txBody>
      <dsp:txXfrm>
        <a:off x="41979" y="3583449"/>
        <a:ext cx="5859641" cy="775992"/>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FCD70-2E65-40C4-BC3F-3F3F16B4EC06}">
      <dsp:nvSpPr>
        <dsp:cNvPr id="0" name=""/>
        <dsp:cNvSpPr/>
      </dsp:nvSpPr>
      <dsp:spPr>
        <a:xfrm>
          <a:off x="0" y="476227"/>
          <a:ext cx="5943599" cy="136363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Light reaches the eye, the optic array. </a:t>
          </a:r>
        </a:p>
      </dsp:txBody>
      <dsp:txXfrm>
        <a:off x="66567" y="542794"/>
        <a:ext cx="5810465" cy="1230500"/>
      </dsp:txXfrm>
    </dsp:sp>
    <dsp:sp modelId="{2262649C-D019-4C55-B8AA-1F3845A722A9}">
      <dsp:nvSpPr>
        <dsp:cNvPr id="0" name=""/>
        <dsp:cNvSpPr/>
      </dsp:nvSpPr>
      <dsp:spPr>
        <a:xfrm>
          <a:off x="0" y="1908982"/>
          <a:ext cx="5943599" cy="1363634"/>
        </a:xfrm>
        <a:prstGeom prst="roundRect">
          <a:avLst/>
        </a:prstGeom>
        <a:solidFill>
          <a:schemeClr val="accent2">
            <a:hueOff val="3846440"/>
            <a:satOff val="4103"/>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It provides unambiguous information about objects. Perception then involves picking up the information provided by the optic array.</a:t>
          </a:r>
        </a:p>
      </dsp:txBody>
      <dsp:txXfrm>
        <a:off x="66567" y="1975549"/>
        <a:ext cx="5810465" cy="1230500"/>
      </dsp:txXfrm>
    </dsp:sp>
    <dsp:sp modelId="{8F97065F-A7DF-4F86-A274-D25A24CFFCF1}">
      <dsp:nvSpPr>
        <dsp:cNvPr id="0" name=""/>
        <dsp:cNvSpPr/>
      </dsp:nvSpPr>
      <dsp:spPr>
        <a:xfrm>
          <a:off x="0" y="3341737"/>
          <a:ext cx="5943599" cy="1363634"/>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According to Gibson's theory, we can interpret the ever changing optic array, so our experience is stable. </a:t>
          </a:r>
        </a:p>
      </dsp:txBody>
      <dsp:txXfrm>
        <a:off x="66567" y="3408304"/>
        <a:ext cx="5810465" cy="123050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21529F-48BA-49B3-BC2F-8A16D09B2E10}">
      <dsp:nvSpPr>
        <dsp:cNvPr id="0" name=""/>
        <dsp:cNvSpPr/>
      </dsp:nvSpPr>
      <dsp:spPr>
        <a:xfrm>
          <a:off x="0" y="468734"/>
          <a:ext cx="6667499" cy="13513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 state of consciousness in which we can respond to stimuli.</a:t>
          </a:r>
        </a:p>
      </dsp:txBody>
      <dsp:txXfrm>
        <a:off x="65967" y="534701"/>
        <a:ext cx="6535565" cy="1219416"/>
      </dsp:txXfrm>
    </dsp:sp>
    <dsp:sp modelId="{26005405-8AAA-44AC-A77D-74C6542E55F0}">
      <dsp:nvSpPr>
        <dsp:cNvPr id="0" name=""/>
        <dsp:cNvSpPr/>
      </dsp:nvSpPr>
      <dsp:spPr>
        <a:xfrm>
          <a:off x="0" y="1915125"/>
          <a:ext cx="6667499" cy="1351350"/>
        </a:xfrm>
        <a:prstGeom prst="roundRect">
          <a:avLst/>
        </a:prstGeom>
        <a:solidFill>
          <a:schemeClr val="accent2">
            <a:hueOff val="3846440"/>
            <a:satOff val="4103"/>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It is our ability to process specific stimuli. </a:t>
          </a:r>
        </a:p>
      </dsp:txBody>
      <dsp:txXfrm>
        <a:off x="65967" y="1981092"/>
        <a:ext cx="6535565" cy="1219416"/>
      </dsp:txXfrm>
    </dsp:sp>
    <dsp:sp modelId="{F3A23264-3B10-40E8-B77F-AD3D933D365C}">
      <dsp:nvSpPr>
        <dsp:cNvPr id="0" name=""/>
        <dsp:cNvSpPr/>
      </dsp:nvSpPr>
      <dsp:spPr>
        <a:xfrm>
          <a:off x="0" y="3361515"/>
          <a:ext cx="6667499" cy="135135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It is limited in capacity and duration (See Cognitive Approach lecture!)</a:t>
          </a:r>
        </a:p>
      </dsp:txBody>
      <dsp:txXfrm>
        <a:off x="65967" y="3427482"/>
        <a:ext cx="6535565" cy="1219416"/>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92467E-A304-4061-94DA-60B8475E1022}">
      <dsp:nvSpPr>
        <dsp:cNvPr id="0" name=""/>
        <dsp:cNvSpPr/>
      </dsp:nvSpPr>
      <dsp:spPr>
        <a:xfrm>
          <a:off x="0" y="24720"/>
          <a:ext cx="6667499" cy="11793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Selective attention</a:t>
          </a:r>
        </a:p>
      </dsp:txBody>
      <dsp:txXfrm>
        <a:off x="57572" y="82292"/>
        <a:ext cx="6552355" cy="1064215"/>
      </dsp:txXfrm>
    </dsp:sp>
    <dsp:sp modelId="{04761ADD-D3CF-43FA-9ABF-1DCDF258360A}">
      <dsp:nvSpPr>
        <dsp:cNvPr id="0" name=""/>
        <dsp:cNvSpPr/>
      </dsp:nvSpPr>
      <dsp:spPr>
        <a:xfrm>
          <a:off x="0" y="1342320"/>
          <a:ext cx="6667499" cy="1179359"/>
        </a:xfrm>
        <a:prstGeom prst="roundRect">
          <a:avLst/>
        </a:prstGeom>
        <a:solidFill>
          <a:schemeClr val="accent2">
            <a:hueOff val="2564293"/>
            <a:satOff val="273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Sustained attention</a:t>
          </a:r>
        </a:p>
      </dsp:txBody>
      <dsp:txXfrm>
        <a:off x="57572" y="1399892"/>
        <a:ext cx="6552355" cy="1064215"/>
      </dsp:txXfrm>
    </dsp:sp>
    <dsp:sp modelId="{5FAEBFF9-C002-4519-9CD9-81ACAEE8F108}">
      <dsp:nvSpPr>
        <dsp:cNvPr id="0" name=""/>
        <dsp:cNvSpPr/>
      </dsp:nvSpPr>
      <dsp:spPr>
        <a:xfrm>
          <a:off x="0" y="2659920"/>
          <a:ext cx="6667499" cy="1179359"/>
        </a:xfrm>
        <a:prstGeom prst="roundRect">
          <a:avLst/>
        </a:prstGeom>
        <a:solidFill>
          <a:schemeClr val="accent2">
            <a:hueOff val="5128586"/>
            <a:satOff val="5470"/>
            <a:lumOff val="1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Alternating attention</a:t>
          </a:r>
        </a:p>
      </dsp:txBody>
      <dsp:txXfrm>
        <a:off x="57572" y="2717492"/>
        <a:ext cx="6552355" cy="1064215"/>
      </dsp:txXfrm>
    </dsp:sp>
    <dsp:sp modelId="{B11758E0-0E6A-4057-A253-F962DE69AB8D}">
      <dsp:nvSpPr>
        <dsp:cNvPr id="0" name=""/>
        <dsp:cNvSpPr/>
      </dsp:nvSpPr>
      <dsp:spPr>
        <a:xfrm>
          <a:off x="0" y="3977520"/>
          <a:ext cx="6667499" cy="1179359"/>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Divided attention</a:t>
          </a:r>
        </a:p>
      </dsp:txBody>
      <dsp:txXfrm>
        <a:off x="57572" y="4035092"/>
        <a:ext cx="6552355" cy="1064215"/>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447D2-FC65-4620-B851-98FBFE638D37}">
      <dsp:nvSpPr>
        <dsp:cNvPr id="0" name=""/>
        <dsp:cNvSpPr/>
      </dsp:nvSpPr>
      <dsp:spPr>
        <a:xfrm>
          <a:off x="0" y="632"/>
          <a:ext cx="66674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916293-BE03-4025-A12C-9E5BFC7901D8}">
      <dsp:nvSpPr>
        <dsp:cNvPr id="0" name=""/>
        <dsp:cNvSpPr/>
      </dsp:nvSpPr>
      <dsp:spPr>
        <a:xfrm>
          <a:off x="0" y="632"/>
          <a:ext cx="6667499" cy="1036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Vigilance</a:t>
          </a:r>
        </a:p>
      </dsp:txBody>
      <dsp:txXfrm>
        <a:off x="0" y="632"/>
        <a:ext cx="6667499" cy="1036066"/>
      </dsp:txXfrm>
    </dsp:sp>
    <dsp:sp modelId="{F6D345AA-066C-4CAB-A66C-6418FFF45CB6}">
      <dsp:nvSpPr>
        <dsp:cNvPr id="0" name=""/>
        <dsp:cNvSpPr/>
      </dsp:nvSpPr>
      <dsp:spPr>
        <a:xfrm>
          <a:off x="0" y="1036699"/>
          <a:ext cx="6667499" cy="0"/>
        </a:xfrm>
        <a:prstGeom prst="line">
          <a:avLst/>
        </a:prstGeom>
        <a:solidFill>
          <a:schemeClr val="accent2">
            <a:hueOff val="1923220"/>
            <a:satOff val="2051"/>
            <a:lumOff val="638"/>
            <a:alphaOff val="0"/>
          </a:schemeClr>
        </a:solidFill>
        <a:ln w="12700" cap="flat" cmpd="sng" algn="ctr">
          <a:solidFill>
            <a:schemeClr val="accent2">
              <a:hueOff val="1923220"/>
              <a:satOff val="2051"/>
              <a:lumOff val="6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A224F2-9C46-41C0-A245-75F36D943F39}">
      <dsp:nvSpPr>
        <dsp:cNvPr id="0" name=""/>
        <dsp:cNvSpPr/>
      </dsp:nvSpPr>
      <dsp:spPr>
        <a:xfrm>
          <a:off x="0" y="1036699"/>
          <a:ext cx="6667499" cy="1036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Directed, focused cognitive activity on specific stimuli.</a:t>
          </a:r>
        </a:p>
      </dsp:txBody>
      <dsp:txXfrm>
        <a:off x="0" y="1036699"/>
        <a:ext cx="6667499" cy="1036066"/>
      </dsp:txXfrm>
    </dsp:sp>
    <dsp:sp modelId="{E68F8917-4C94-49A7-82AE-FC48AB3BEC33}">
      <dsp:nvSpPr>
        <dsp:cNvPr id="0" name=""/>
        <dsp:cNvSpPr/>
      </dsp:nvSpPr>
      <dsp:spPr>
        <a:xfrm>
          <a:off x="0" y="2072766"/>
          <a:ext cx="6667499"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DC44B2-2DFF-4717-9BC1-BA7C8758CCE9}">
      <dsp:nvSpPr>
        <dsp:cNvPr id="0" name=""/>
        <dsp:cNvSpPr/>
      </dsp:nvSpPr>
      <dsp:spPr>
        <a:xfrm>
          <a:off x="0" y="2072766"/>
          <a:ext cx="6667499" cy="1036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Think of Air Traffic Control</a:t>
          </a:r>
        </a:p>
      </dsp:txBody>
      <dsp:txXfrm>
        <a:off x="0" y="2072766"/>
        <a:ext cx="6667499" cy="1036066"/>
      </dsp:txXfrm>
    </dsp:sp>
    <dsp:sp modelId="{B08659F1-53C0-4AEB-AEE2-EFB89A6B6296}">
      <dsp:nvSpPr>
        <dsp:cNvPr id="0" name=""/>
        <dsp:cNvSpPr/>
      </dsp:nvSpPr>
      <dsp:spPr>
        <a:xfrm>
          <a:off x="0" y="3108833"/>
          <a:ext cx="6667499" cy="0"/>
        </a:xfrm>
        <a:prstGeom prst="line">
          <a:avLst/>
        </a:prstGeom>
        <a:solidFill>
          <a:schemeClr val="accent2">
            <a:hueOff val="5769660"/>
            <a:satOff val="6154"/>
            <a:lumOff val="1913"/>
            <a:alphaOff val="0"/>
          </a:schemeClr>
        </a:solidFill>
        <a:ln w="12700" cap="flat" cmpd="sng" algn="ctr">
          <a:solidFill>
            <a:schemeClr val="accent2">
              <a:hueOff val="5769660"/>
              <a:satOff val="6154"/>
              <a:lumOff val="19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3C64E1-AC8D-486C-BC52-36D817A46F92}">
      <dsp:nvSpPr>
        <dsp:cNvPr id="0" name=""/>
        <dsp:cNvSpPr/>
      </dsp:nvSpPr>
      <dsp:spPr>
        <a:xfrm>
          <a:off x="0" y="3108833"/>
          <a:ext cx="6667499" cy="1036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We will try this as a test!</a:t>
          </a:r>
        </a:p>
      </dsp:txBody>
      <dsp:txXfrm>
        <a:off x="0" y="3108833"/>
        <a:ext cx="6667499" cy="1036066"/>
      </dsp:txXfrm>
    </dsp:sp>
    <dsp:sp modelId="{7C6050E5-F822-4DAD-BACC-FCEA5058A85E}">
      <dsp:nvSpPr>
        <dsp:cNvPr id="0" name=""/>
        <dsp:cNvSpPr/>
      </dsp:nvSpPr>
      <dsp:spPr>
        <a:xfrm>
          <a:off x="0" y="4144900"/>
          <a:ext cx="6667499"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36DD24-B68E-4AF1-9A94-902D5D324D70}">
      <dsp:nvSpPr>
        <dsp:cNvPr id="0" name=""/>
        <dsp:cNvSpPr/>
      </dsp:nvSpPr>
      <dsp:spPr>
        <a:xfrm>
          <a:off x="0" y="4144900"/>
          <a:ext cx="6667499" cy="1036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hlinkClick xmlns:r="http://schemas.openxmlformats.org/officeDocument/2006/relationships" r:id="rId1"/>
            </a:rPr>
            <a:t>https://www.psytoolkit.org/experiment-library/experiment_mackworth.html</a:t>
          </a:r>
          <a:endParaRPr lang="en-US" sz="2800" kern="1200"/>
        </a:p>
      </dsp:txBody>
      <dsp:txXfrm>
        <a:off x="0" y="4144900"/>
        <a:ext cx="6667499" cy="1036066"/>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8D9D04-073D-409F-A7C0-5A4E6C5C3E5E}">
      <dsp:nvSpPr>
        <dsp:cNvPr id="0" name=""/>
        <dsp:cNvSpPr/>
      </dsp:nvSpPr>
      <dsp:spPr>
        <a:xfrm>
          <a:off x="0" y="0"/>
          <a:ext cx="66674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645A1F-4790-4003-AFF9-EB49A9FC1E6B}">
      <dsp:nvSpPr>
        <dsp:cNvPr id="0" name=""/>
        <dsp:cNvSpPr/>
      </dsp:nvSpPr>
      <dsp:spPr>
        <a:xfrm>
          <a:off x="0" y="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What could affect your ability to pass that test?</a:t>
          </a:r>
        </a:p>
      </dsp:txBody>
      <dsp:txXfrm>
        <a:off x="0" y="0"/>
        <a:ext cx="6667499" cy="1295400"/>
      </dsp:txXfrm>
    </dsp:sp>
    <dsp:sp modelId="{29C868EC-D194-430C-9295-D456C0E49681}">
      <dsp:nvSpPr>
        <dsp:cNvPr id="0" name=""/>
        <dsp:cNvSpPr/>
      </dsp:nvSpPr>
      <dsp:spPr>
        <a:xfrm>
          <a:off x="0" y="1295400"/>
          <a:ext cx="6667499" cy="0"/>
        </a:xfrm>
        <a:prstGeom prst="line">
          <a:avLst/>
        </a:prstGeom>
        <a:solidFill>
          <a:schemeClr val="accent2">
            <a:hueOff val="2564293"/>
            <a:satOff val="2735"/>
            <a:lumOff val="850"/>
            <a:alphaOff val="0"/>
          </a:schemeClr>
        </a:solidFill>
        <a:ln w="12700" cap="flat" cmpd="sng" algn="ctr">
          <a:solidFill>
            <a:schemeClr val="accent2">
              <a:hueOff val="2564293"/>
              <a:satOff val="2735"/>
              <a:lumOff val="8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E78DE9-9000-4B60-A4BB-583E8A8150E2}">
      <dsp:nvSpPr>
        <dsp:cNvPr id="0" name=""/>
        <dsp:cNvSpPr/>
      </dsp:nvSpPr>
      <dsp:spPr>
        <a:xfrm>
          <a:off x="0" y="12954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Cogntive load</a:t>
          </a:r>
        </a:p>
      </dsp:txBody>
      <dsp:txXfrm>
        <a:off x="0" y="1295400"/>
        <a:ext cx="6667499" cy="1295400"/>
      </dsp:txXfrm>
    </dsp:sp>
    <dsp:sp modelId="{6E31509C-B44E-4F74-966F-4C48398C7D1B}">
      <dsp:nvSpPr>
        <dsp:cNvPr id="0" name=""/>
        <dsp:cNvSpPr/>
      </dsp:nvSpPr>
      <dsp:spPr>
        <a:xfrm>
          <a:off x="0" y="2590800"/>
          <a:ext cx="6667499" cy="0"/>
        </a:xfrm>
        <a:prstGeom prst="line">
          <a:avLst/>
        </a:prstGeom>
        <a:solidFill>
          <a:schemeClr val="accent2">
            <a:hueOff val="5128586"/>
            <a:satOff val="5470"/>
            <a:lumOff val="1701"/>
            <a:alphaOff val="0"/>
          </a:schemeClr>
        </a:solidFill>
        <a:ln w="12700" cap="flat" cmpd="sng" algn="ctr">
          <a:solidFill>
            <a:schemeClr val="accent2">
              <a:hueOff val="5128586"/>
              <a:satOff val="5470"/>
              <a:lumOff val="17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8F94A2-8144-455F-90F3-5AD4F1D44DD8}">
      <dsp:nvSpPr>
        <dsp:cNvPr id="0" name=""/>
        <dsp:cNvSpPr/>
      </dsp:nvSpPr>
      <dsp:spPr>
        <a:xfrm>
          <a:off x="0" y="25908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Task complexity</a:t>
          </a:r>
        </a:p>
      </dsp:txBody>
      <dsp:txXfrm>
        <a:off x="0" y="2590800"/>
        <a:ext cx="6667499" cy="1295400"/>
      </dsp:txXfrm>
    </dsp:sp>
    <dsp:sp modelId="{8B506DD8-FFF5-4AA8-ABC9-5EF4B488AAF1}">
      <dsp:nvSpPr>
        <dsp:cNvPr id="0" name=""/>
        <dsp:cNvSpPr/>
      </dsp:nvSpPr>
      <dsp:spPr>
        <a:xfrm>
          <a:off x="0" y="3886200"/>
          <a:ext cx="6667499"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3952A0-AD1A-4029-B883-67E9CF2FBD83}">
      <dsp:nvSpPr>
        <dsp:cNvPr id="0" name=""/>
        <dsp:cNvSpPr/>
      </dsp:nvSpPr>
      <dsp:spPr>
        <a:xfrm>
          <a:off x="0" y="38862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Age, sleep pattern, mental health</a:t>
          </a:r>
        </a:p>
      </dsp:txBody>
      <dsp:txXfrm>
        <a:off x="0" y="3886200"/>
        <a:ext cx="6667499" cy="1295400"/>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CA880-F382-4318-8B63-C8DB40D9200F}">
      <dsp:nvSpPr>
        <dsp:cNvPr id="0" name=""/>
        <dsp:cNvSpPr/>
      </dsp:nvSpPr>
      <dsp:spPr>
        <a:xfrm>
          <a:off x="0" y="571675"/>
          <a:ext cx="5943599" cy="97284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Concentrating on selective stimuli and filtering out others. </a:t>
          </a:r>
        </a:p>
      </dsp:txBody>
      <dsp:txXfrm>
        <a:off x="47490" y="619165"/>
        <a:ext cx="5848619" cy="877862"/>
      </dsp:txXfrm>
    </dsp:sp>
    <dsp:sp modelId="{4735FE86-605B-4953-A94A-1E02CF604021}">
      <dsp:nvSpPr>
        <dsp:cNvPr id="0" name=""/>
        <dsp:cNvSpPr/>
      </dsp:nvSpPr>
      <dsp:spPr>
        <a:xfrm>
          <a:off x="0" y="1593477"/>
          <a:ext cx="5943599" cy="972842"/>
        </a:xfrm>
        <a:prstGeom prst="roundRect">
          <a:avLst/>
        </a:prstGeom>
        <a:solidFill>
          <a:schemeClr val="accent2">
            <a:hueOff val="2564293"/>
            <a:satOff val="273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Dynamic, adaptable and crucial for interaction with the surroundings.</a:t>
          </a:r>
        </a:p>
      </dsp:txBody>
      <dsp:txXfrm>
        <a:off x="47490" y="1640967"/>
        <a:ext cx="5848619" cy="877862"/>
      </dsp:txXfrm>
    </dsp:sp>
    <dsp:sp modelId="{31609DCC-505D-458E-BFD3-05D62BCA6511}">
      <dsp:nvSpPr>
        <dsp:cNvPr id="0" name=""/>
        <dsp:cNvSpPr/>
      </dsp:nvSpPr>
      <dsp:spPr>
        <a:xfrm>
          <a:off x="0" y="2615280"/>
          <a:ext cx="5943599" cy="972842"/>
        </a:xfrm>
        <a:prstGeom prst="roundRect">
          <a:avLst/>
        </a:prstGeom>
        <a:solidFill>
          <a:schemeClr val="accent2">
            <a:hueOff val="5128586"/>
            <a:satOff val="5470"/>
            <a:lumOff val="1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Imagine trying to listen to me whilst music is playing and your classmates are chatting and there is a really interesting bug on the ceiling or an attractive builder outside!</a:t>
          </a:r>
        </a:p>
      </dsp:txBody>
      <dsp:txXfrm>
        <a:off x="47490" y="2662770"/>
        <a:ext cx="5848619" cy="877862"/>
      </dsp:txXfrm>
    </dsp:sp>
    <dsp:sp modelId="{4DE259E4-333D-47D4-81D5-14893CA6C096}">
      <dsp:nvSpPr>
        <dsp:cNvPr id="0" name=""/>
        <dsp:cNvSpPr/>
      </dsp:nvSpPr>
      <dsp:spPr>
        <a:xfrm>
          <a:off x="0" y="3637082"/>
          <a:ext cx="5943599" cy="972842"/>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Let's test this.</a:t>
          </a:r>
        </a:p>
      </dsp:txBody>
      <dsp:txXfrm>
        <a:off x="47490" y="3684572"/>
        <a:ext cx="5848619" cy="877862"/>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CF2928-A21B-4379-9C24-3AFE4A45ABA6}">
      <dsp:nvSpPr>
        <dsp:cNvPr id="0" name=""/>
        <dsp:cNvSpPr/>
      </dsp:nvSpPr>
      <dsp:spPr>
        <a:xfrm>
          <a:off x="1652550" y="22871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7B17D6-B0CF-4CA1-BA8F-D4B74641E6C8}">
      <dsp:nvSpPr>
        <dsp:cNvPr id="0" name=""/>
        <dsp:cNvSpPr/>
      </dsp:nvSpPr>
      <dsp:spPr>
        <a:xfrm>
          <a:off x="464550" y="264284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kern="1200"/>
            <a:t>Name the colour, not the word!</a:t>
          </a:r>
        </a:p>
      </dsp:txBody>
      <dsp:txXfrm>
        <a:off x="464550" y="2642844"/>
        <a:ext cx="4320000" cy="720000"/>
      </dsp:txXfrm>
    </dsp:sp>
    <dsp:sp modelId="{5AC00524-4E6E-43C2-9896-DBF912329495}">
      <dsp:nvSpPr>
        <dsp:cNvPr id="0" name=""/>
        <dsp:cNvSpPr/>
      </dsp:nvSpPr>
      <dsp:spPr>
        <a:xfrm>
          <a:off x="6728550" y="22871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39786E-734A-4EF1-9D64-EEBBF51B8D90}">
      <dsp:nvSpPr>
        <dsp:cNvPr id="0" name=""/>
        <dsp:cNvSpPr/>
      </dsp:nvSpPr>
      <dsp:spPr>
        <a:xfrm>
          <a:off x="5540550" y="264284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kern="1200">
              <a:hlinkClick xmlns:r="http://schemas.openxmlformats.org/officeDocument/2006/relationships" r:id="rId3"/>
            </a:rPr>
            <a:t>https://www.psytoolkit.org/experiment-library/experiment_stroop.html</a:t>
          </a:r>
          <a:endParaRPr lang="en-US" sz="2000" kern="1200"/>
        </a:p>
      </dsp:txBody>
      <dsp:txXfrm>
        <a:off x="5540550" y="2642844"/>
        <a:ext cx="4320000" cy="720000"/>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DCDBB-7F5F-4FF3-9F81-E81F40C74F56}">
      <dsp:nvSpPr>
        <dsp:cNvPr id="0" name=""/>
        <dsp:cNvSpPr/>
      </dsp:nvSpPr>
      <dsp:spPr>
        <a:xfrm>
          <a:off x="0" y="0"/>
          <a:ext cx="7579939" cy="156063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 asked you to watch for one thing, your brain may have filtered out the other stimuli.</a:t>
          </a:r>
        </a:p>
      </dsp:txBody>
      <dsp:txXfrm>
        <a:off x="45709" y="45709"/>
        <a:ext cx="5966899" cy="1469219"/>
      </dsp:txXfrm>
    </dsp:sp>
    <dsp:sp modelId="{96571AD6-D650-49C2-A4D0-DC34901C7BD0}">
      <dsp:nvSpPr>
        <dsp:cNvPr id="0" name=""/>
        <dsp:cNvSpPr/>
      </dsp:nvSpPr>
      <dsp:spPr>
        <a:xfrm>
          <a:off x="1337636" y="1907446"/>
          <a:ext cx="7579939" cy="156063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We can miss things when we are not looking for them!</a:t>
          </a:r>
        </a:p>
      </dsp:txBody>
      <dsp:txXfrm>
        <a:off x="1383345" y="1953155"/>
        <a:ext cx="5136470" cy="1469219"/>
      </dsp:txXfrm>
    </dsp:sp>
    <dsp:sp modelId="{E97460DB-6B3D-4670-8709-A9AD38978623}">
      <dsp:nvSpPr>
        <dsp:cNvPr id="0" name=""/>
        <dsp:cNvSpPr/>
      </dsp:nvSpPr>
      <dsp:spPr>
        <a:xfrm>
          <a:off x="6565525" y="1226834"/>
          <a:ext cx="1014414" cy="101441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793768" y="1226834"/>
        <a:ext cx="557928" cy="763347"/>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FEAF1C-3463-451E-BC6E-C2DFA86E73A5}">
      <dsp:nvSpPr>
        <dsp:cNvPr id="0" name=""/>
        <dsp:cNvSpPr/>
      </dsp:nvSpPr>
      <dsp:spPr>
        <a:xfrm>
          <a:off x="0" y="0"/>
          <a:ext cx="6866533" cy="62425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Shifting focus between tasks that demand different cognitive resources.</a:t>
          </a:r>
        </a:p>
      </dsp:txBody>
      <dsp:txXfrm>
        <a:off x="18284" y="18284"/>
        <a:ext cx="6119875" cy="587687"/>
      </dsp:txXfrm>
    </dsp:sp>
    <dsp:sp modelId="{5E5006B7-2D95-4B55-A823-AA85579C5BAD}">
      <dsp:nvSpPr>
        <dsp:cNvPr id="0" name=""/>
        <dsp:cNvSpPr/>
      </dsp:nvSpPr>
      <dsp:spPr>
        <a:xfrm>
          <a:off x="512760" y="710957"/>
          <a:ext cx="6866533" cy="62425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This is important in dynamic tasks that require prioritisation.</a:t>
          </a:r>
        </a:p>
      </dsp:txBody>
      <dsp:txXfrm>
        <a:off x="531044" y="729241"/>
        <a:ext cx="5911439" cy="587687"/>
      </dsp:txXfrm>
    </dsp:sp>
    <dsp:sp modelId="{CE8A9A18-CBBA-4FBB-9CB8-5706083B6D31}">
      <dsp:nvSpPr>
        <dsp:cNvPr id="0" name=""/>
        <dsp:cNvSpPr/>
      </dsp:nvSpPr>
      <dsp:spPr>
        <a:xfrm>
          <a:off x="1025521" y="1421914"/>
          <a:ext cx="6866533" cy="62425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Working memory capacity and processing speed affect this.</a:t>
          </a:r>
        </a:p>
      </dsp:txBody>
      <dsp:txXfrm>
        <a:off x="1043805" y="1440198"/>
        <a:ext cx="5911439" cy="587687"/>
      </dsp:txXfrm>
    </dsp:sp>
    <dsp:sp modelId="{F35E800E-76B0-4886-A1A7-A21AD9F69B1D}">
      <dsp:nvSpPr>
        <dsp:cNvPr id="0" name=""/>
        <dsp:cNvSpPr/>
      </dsp:nvSpPr>
      <dsp:spPr>
        <a:xfrm>
          <a:off x="1538281" y="2132871"/>
          <a:ext cx="6866533" cy="62425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Let's have a go at the Trail Making Task. </a:t>
          </a:r>
        </a:p>
      </dsp:txBody>
      <dsp:txXfrm>
        <a:off x="1556565" y="2151155"/>
        <a:ext cx="5911439" cy="587687"/>
      </dsp:txXfrm>
    </dsp:sp>
    <dsp:sp modelId="{4F1658EC-B310-43A8-ABA1-2B667B57DC5E}">
      <dsp:nvSpPr>
        <dsp:cNvPr id="0" name=""/>
        <dsp:cNvSpPr/>
      </dsp:nvSpPr>
      <dsp:spPr>
        <a:xfrm>
          <a:off x="2051042" y="2843828"/>
          <a:ext cx="6866533" cy="624255"/>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Get a timer and a pen ready!</a:t>
          </a:r>
        </a:p>
      </dsp:txBody>
      <dsp:txXfrm>
        <a:off x="2069326" y="2862112"/>
        <a:ext cx="5911439" cy="587687"/>
      </dsp:txXfrm>
    </dsp:sp>
    <dsp:sp modelId="{B524DB3F-761F-4F89-89A2-0729805E30A8}">
      <dsp:nvSpPr>
        <dsp:cNvPr id="0" name=""/>
        <dsp:cNvSpPr/>
      </dsp:nvSpPr>
      <dsp:spPr>
        <a:xfrm>
          <a:off x="6460767" y="456053"/>
          <a:ext cx="405765" cy="40576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552064" y="456053"/>
        <a:ext cx="223171" cy="305338"/>
      </dsp:txXfrm>
    </dsp:sp>
    <dsp:sp modelId="{1A83BAFD-20BD-46D2-917A-8AD0335FE7F7}">
      <dsp:nvSpPr>
        <dsp:cNvPr id="0" name=""/>
        <dsp:cNvSpPr/>
      </dsp:nvSpPr>
      <dsp:spPr>
        <a:xfrm>
          <a:off x="6973528" y="1167010"/>
          <a:ext cx="405765" cy="40576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064825" y="1167010"/>
        <a:ext cx="223171" cy="305338"/>
      </dsp:txXfrm>
    </dsp:sp>
    <dsp:sp modelId="{A447AD3F-61BE-47CF-BA1B-FBA100920606}">
      <dsp:nvSpPr>
        <dsp:cNvPr id="0" name=""/>
        <dsp:cNvSpPr/>
      </dsp:nvSpPr>
      <dsp:spPr>
        <a:xfrm>
          <a:off x="7486288" y="1867563"/>
          <a:ext cx="405765" cy="405765"/>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577585" y="1867563"/>
        <a:ext cx="223171" cy="305338"/>
      </dsp:txXfrm>
    </dsp:sp>
    <dsp:sp modelId="{D3B713B1-1623-4151-B123-F09FAB05A0D8}">
      <dsp:nvSpPr>
        <dsp:cNvPr id="0" name=""/>
        <dsp:cNvSpPr/>
      </dsp:nvSpPr>
      <dsp:spPr>
        <a:xfrm>
          <a:off x="7999049" y="2585456"/>
          <a:ext cx="405765" cy="405765"/>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090346" y="2585456"/>
        <a:ext cx="223171" cy="305338"/>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E4C32B-A0E7-43C6-938E-BFFD263B7CA1}">
      <dsp:nvSpPr>
        <dsp:cNvPr id="0" name=""/>
        <dsp:cNvSpPr/>
      </dsp:nvSpPr>
      <dsp:spPr>
        <a:xfrm>
          <a:off x="0" y="225906"/>
          <a:ext cx="5943599" cy="89526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Multitasking! </a:t>
          </a:r>
        </a:p>
      </dsp:txBody>
      <dsp:txXfrm>
        <a:off x="43703" y="269609"/>
        <a:ext cx="5856193" cy="807863"/>
      </dsp:txXfrm>
    </dsp:sp>
    <dsp:sp modelId="{03BAA452-F907-40D3-B6E9-D7885592B6DC}">
      <dsp:nvSpPr>
        <dsp:cNvPr id="0" name=""/>
        <dsp:cNvSpPr/>
      </dsp:nvSpPr>
      <dsp:spPr>
        <a:xfrm>
          <a:off x="0" y="1184535"/>
          <a:ext cx="5943599" cy="895269"/>
        </a:xfrm>
        <a:prstGeom prst="roundRect">
          <a:avLst/>
        </a:prstGeom>
        <a:solidFill>
          <a:schemeClr val="accent2">
            <a:hueOff val="1923220"/>
            <a:satOff val="2051"/>
            <a:lumOff val="6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Being able to attend to several tasks at once.</a:t>
          </a:r>
        </a:p>
      </dsp:txBody>
      <dsp:txXfrm>
        <a:off x="43703" y="1228238"/>
        <a:ext cx="5856193" cy="807863"/>
      </dsp:txXfrm>
    </dsp:sp>
    <dsp:sp modelId="{4012D661-2021-4CC9-91E0-0D2E7B5B0754}">
      <dsp:nvSpPr>
        <dsp:cNvPr id="0" name=""/>
        <dsp:cNvSpPr/>
      </dsp:nvSpPr>
      <dsp:spPr>
        <a:xfrm>
          <a:off x="0" y="2143165"/>
          <a:ext cx="5943599" cy="895269"/>
        </a:xfrm>
        <a:prstGeom prst="roundRect">
          <a:avLst/>
        </a:prstGeom>
        <a:solidFill>
          <a:schemeClr val="accent2">
            <a:hueOff val="3846440"/>
            <a:satOff val="4103"/>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This ability depends largely on the tasks involved, their simplicity and practice level. </a:t>
          </a:r>
        </a:p>
      </dsp:txBody>
      <dsp:txXfrm>
        <a:off x="43703" y="2186868"/>
        <a:ext cx="5856193" cy="807863"/>
      </dsp:txXfrm>
    </dsp:sp>
    <dsp:sp modelId="{CBDEE1B4-5599-42E5-BC76-1F2D2C5C9490}">
      <dsp:nvSpPr>
        <dsp:cNvPr id="0" name=""/>
        <dsp:cNvSpPr/>
      </dsp:nvSpPr>
      <dsp:spPr>
        <a:xfrm>
          <a:off x="0" y="3101794"/>
          <a:ext cx="5943599" cy="895269"/>
        </a:xfrm>
        <a:prstGeom prst="roundRect">
          <a:avLst/>
        </a:prstGeom>
        <a:solidFill>
          <a:schemeClr val="accent2">
            <a:hueOff val="5769660"/>
            <a:satOff val="6154"/>
            <a:lumOff val="19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Try recalling a list of words while shuffling cards, or trying to do mental maths whilst exercising. </a:t>
          </a:r>
        </a:p>
      </dsp:txBody>
      <dsp:txXfrm>
        <a:off x="43703" y="3145497"/>
        <a:ext cx="5856193" cy="807863"/>
      </dsp:txXfrm>
    </dsp:sp>
    <dsp:sp modelId="{A34E293F-E605-4B35-9991-FF27BC6F0866}">
      <dsp:nvSpPr>
        <dsp:cNvPr id="0" name=""/>
        <dsp:cNvSpPr/>
      </dsp:nvSpPr>
      <dsp:spPr>
        <a:xfrm>
          <a:off x="0" y="4060424"/>
          <a:ext cx="5943599" cy="895269"/>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Or driving with screaming children... </a:t>
          </a:r>
        </a:p>
      </dsp:txBody>
      <dsp:txXfrm>
        <a:off x="43703" y="4104127"/>
        <a:ext cx="5856193" cy="807863"/>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B76A3D-0825-4F8F-8386-2D762789A945}">
      <dsp:nvSpPr>
        <dsp:cNvPr id="0" name=""/>
        <dsp:cNvSpPr/>
      </dsp:nvSpPr>
      <dsp:spPr>
        <a:xfrm>
          <a:off x="0" y="349079"/>
          <a:ext cx="5943599" cy="1064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Sensory impairment is when one of our main senses is defined as abnormal. </a:t>
          </a:r>
        </a:p>
      </dsp:txBody>
      <dsp:txXfrm>
        <a:off x="51974" y="401053"/>
        <a:ext cx="5839651" cy="960752"/>
      </dsp:txXfrm>
    </dsp:sp>
    <dsp:sp modelId="{CE92F0FB-6F85-4175-BEB2-5C5026D5C233}">
      <dsp:nvSpPr>
        <dsp:cNvPr id="0" name=""/>
        <dsp:cNvSpPr/>
      </dsp:nvSpPr>
      <dsp:spPr>
        <a:xfrm>
          <a:off x="0" y="1488660"/>
          <a:ext cx="5943599" cy="1064700"/>
        </a:xfrm>
        <a:prstGeom prst="roundRect">
          <a:avLst/>
        </a:prstGeom>
        <a:solidFill>
          <a:schemeClr val="accent2">
            <a:hueOff val="2564293"/>
            <a:satOff val="273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These are often overlooked in health and social care! </a:t>
          </a:r>
        </a:p>
      </dsp:txBody>
      <dsp:txXfrm>
        <a:off x="51974" y="1540634"/>
        <a:ext cx="5839651" cy="960752"/>
      </dsp:txXfrm>
    </dsp:sp>
    <dsp:sp modelId="{20C5FA44-BF4E-407A-A6E8-E75D44403F7C}">
      <dsp:nvSpPr>
        <dsp:cNvPr id="0" name=""/>
        <dsp:cNvSpPr/>
      </dsp:nvSpPr>
      <dsp:spPr>
        <a:xfrm>
          <a:off x="0" y="2628239"/>
          <a:ext cx="5943599" cy="1064700"/>
        </a:xfrm>
        <a:prstGeom prst="roundRect">
          <a:avLst/>
        </a:prstGeom>
        <a:solidFill>
          <a:schemeClr val="accent2">
            <a:hueOff val="5128586"/>
            <a:satOff val="5470"/>
            <a:lumOff val="1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But they are critical to discuss.</a:t>
          </a:r>
        </a:p>
      </dsp:txBody>
      <dsp:txXfrm>
        <a:off x="51974" y="2680213"/>
        <a:ext cx="5839651" cy="960752"/>
      </dsp:txXfrm>
    </dsp:sp>
    <dsp:sp modelId="{67BCB48E-7A8A-43B7-B3B2-4A22CC73E1ED}">
      <dsp:nvSpPr>
        <dsp:cNvPr id="0" name=""/>
        <dsp:cNvSpPr/>
      </dsp:nvSpPr>
      <dsp:spPr>
        <a:xfrm>
          <a:off x="0" y="3767820"/>
          <a:ext cx="5943599" cy="106470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Highly associated with mental health and behaviour issues.</a:t>
          </a:r>
        </a:p>
      </dsp:txBody>
      <dsp:txXfrm>
        <a:off x="51974" y="3819794"/>
        <a:ext cx="5839651" cy="960752"/>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08DB0-AFEC-487D-872D-A7282231B42A}">
      <dsp:nvSpPr>
        <dsp:cNvPr id="0" name=""/>
        <dsp:cNvSpPr/>
      </dsp:nvSpPr>
      <dsp:spPr>
        <a:xfrm>
          <a:off x="0" y="102300"/>
          <a:ext cx="5943599" cy="16052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Involuntary attentional shift can alert us to very real threats but also to perceived threats.</a:t>
          </a:r>
        </a:p>
      </dsp:txBody>
      <dsp:txXfrm>
        <a:off x="78361" y="180661"/>
        <a:ext cx="5786877" cy="1448518"/>
      </dsp:txXfrm>
    </dsp:sp>
    <dsp:sp modelId="{BE1F25E5-61C2-4E00-A395-29830F3F47B1}">
      <dsp:nvSpPr>
        <dsp:cNvPr id="0" name=""/>
        <dsp:cNvSpPr/>
      </dsp:nvSpPr>
      <dsp:spPr>
        <a:xfrm>
          <a:off x="0" y="1788180"/>
          <a:ext cx="5943599" cy="1605240"/>
        </a:xfrm>
        <a:prstGeom prst="roundRect">
          <a:avLst/>
        </a:prstGeom>
        <a:solidFill>
          <a:schemeClr val="accent2">
            <a:hueOff val="3846440"/>
            <a:satOff val="4103"/>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The attentional spotlight is drawn to the negative in a situation.</a:t>
          </a:r>
        </a:p>
      </dsp:txBody>
      <dsp:txXfrm>
        <a:off x="78361" y="1866541"/>
        <a:ext cx="5786877" cy="1448518"/>
      </dsp:txXfrm>
    </dsp:sp>
    <dsp:sp modelId="{745B2B4C-4F4F-47C7-B73E-EEA73BA11D39}">
      <dsp:nvSpPr>
        <dsp:cNvPr id="0" name=""/>
        <dsp:cNvSpPr/>
      </dsp:nvSpPr>
      <dsp:spPr>
        <a:xfrm>
          <a:off x="0" y="3474060"/>
          <a:ext cx="5943599" cy="160524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Threat biases filter out the positive and cognitive systems create an overly threat-conscious perspective.</a:t>
          </a:r>
        </a:p>
      </dsp:txBody>
      <dsp:txXfrm>
        <a:off x="78361" y="3552421"/>
        <a:ext cx="5786877" cy="1448518"/>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9A27C-A754-484E-976F-CC9A1835C2F4}">
      <dsp:nvSpPr>
        <dsp:cNvPr id="0" name=""/>
        <dsp:cNvSpPr/>
      </dsp:nvSpPr>
      <dsp:spPr>
        <a:xfrm>
          <a:off x="0" y="329578"/>
          <a:ext cx="5943599" cy="146908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Certain studies have revealed that anxiety can bias attention in a way that creates negative perceptions of people. </a:t>
          </a:r>
        </a:p>
      </dsp:txBody>
      <dsp:txXfrm>
        <a:off x="71715" y="401293"/>
        <a:ext cx="5800169" cy="1325651"/>
      </dsp:txXfrm>
    </dsp:sp>
    <dsp:sp modelId="{B3919A0C-3390-4C32-8C6C-234CFF0B17B2}">
      <dsp:nvSpPr>
        <dsp:cNvPr id="0" name=""/>
        <dsp:cNvSpPr/>
      </dsp:nvSpPr>
      <dsp:spPr>
        <a:xfrm>
          <a:off x="0" y="1856259"/>
          <a:ext cx="5943599" cy="1469081"/>
        </a:xfrm>
        <a:prstGeom prst="roundRect">
          <a:avLst/>
        </a:prstGeom>
        <a:solidFill>
          <a:schemeClr val="accent2">
            <a:hueOff val="3846440"/>
            <a:satOff val="4103"/>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Those who pay more attention to aversive images tend to be right-leaning politically. </a:t>
          </a:r>
        </a:p>
      </dsp:txBody>
      <dsp:txXfrm>
        <a:off x="71715" y="1927974"/>
        <a:ext cx="5800169" cy="1325651"/>
      </dsp:txXfrm>
    </dsp:sp>
    <dsp:sp modelId="{87F6BAA4-B5A9-4EC7-BD2E-5DAACCF416B6}">
      <dsp:nvSpPr>
        <dsp:cNvPr id="0" name=""/>
        <dsp:cNvSpPr/>
      </dsp:nvSpPr>
      <dsp:spPr>
        <a:xfrm>
          <a:off x="0" y="3382940"/>
          <a:ext cx="5943599" cy="1469081"/>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This aligns well as those who are more attuned to threat will lean right as right political views are often harsh and aim to protect from threats through tough immigration policies and strengthened military.</a:t>
          </a:r>
        </a:p>
      </dsp:txBody>
      <dsp:txXfrm>
        <a:off x="71715" y="3454655"/>
        <a:ext cx="5800169" cy="1325651"/>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1C5C9-4249-4280-9D06-BA9CCACEC4E0}">
      <dsp:nvSpPr>
        <dsp:cNvPr id="0" name=""/>
        <dsp:cNvSpPr/>
      </dsp:nvSpPr>
      <dsp:spPr>
        <a:xfrm>
          <a:off x="0" y="92220"/>
          <a:ext cx="5943599" cy="12039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Individuality is needed in care plans and the things we see, the things we hear and the way we process is different. </a:t>
          </a:r>
        </a:p>
      </dsp:txBody>
      <dsp:txXfrm>
        <a:off x="58771" y="150991"/>
        <a:ext cx="5826057" cy="1086388"/>
      </dsp:txXfrm>
    </dsp:sp>
    <dsp:sp modelId="{9D073F2A-6F33-480C-B6E9-40C28DA25E7E}">
      <dsp:nvSpPr>
        <dsp:cNvPr id="0" name=""/>
        <dsp:cNvSpPr/>
      </dsp:nvSpPr>
      <dsp:spPr>
        <a:xfrm>
          <a:off x="0" y="1356630"/>
          <a:ext cx="5943599" cy="1203930"/>
        </a:xfrm>
        <a:prstGeom prst="roundRect">
          <a:avLst/>
        </a:prstGeom>
        <a:solidFill>
          <a:schemeClr val="accent2">
            <a:hueOff val="2564293"/>
            <a:satOff val="273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Consider someone with dementia. </a:t>
          </a:r>
        </a:p>
      </dsp:txBody>
      <dsp:txXfrm>
        <a:off x="58771" y="1415401"/>
        <a:ext cx="5826057" cy="1086388"/>
      </dsp:txXfrm>
    </dsp:sp>
    <dsp:sp modelId="{BB41AAAE-4376-41FC-9878-5025073349C3}">
      <dsp:nvSpPr>
        <dsp:cNvPr id="0" name=""/>
        <dsp:cNvSpPr/>
      </dsp:nvSpPr>
      <dsp:spPr>
        <a:xfrm>
          <a:off x="0" y="2621040"/>
          <a:ext cx="5943599" cy="1203930"/>
        </a:xfrm>
        <a:prstGeom prst="roundRect">
          <a:avLst/>
        </a:prstGeom>
        <a:solidFill>
          <a:schemeClr val="accent2">
            <a:hueOff val="5128586"/>
            <a:satOff val="5470"/>
            <a:lumOff val="1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Consider someone with schizophrenia.</a:t>
          </a:r>
        </a:p>
      </dsp:txBody>
      <dsp:txXfrm>
        <a:off x="58771" y="2679811"/>
        <a:ext cx="5826057" cy="1086388"/>
      </dsp:txXfrm>
    </dsp:sp>
    <dsp:sp modelId="{1235B4A2-1F67-483E-B90E-190E6B2C2722}">
      <dsp:nvSpPr>
        <dsp:cNvPr id="0" name=""/>
        <dsp:cNvSpPr/>
      </dsp:nvSpPr>
      <dsp:spPr>
        <a:xfrm>
          <a:off x="0" y="3885450"/>
          <a:ext cx="5943599" cy="120393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Consider someone with chronic pain. </a:t>
          </a:r>
        </a:p>
      </dsp:txBody>
      <dsp:txXfrm>
        <a:off x="58771" y="3944221"/>
        <a:ext cx="5826057" cy="108638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2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2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2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2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2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Wednesday, August 19, 2026</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913873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Wednesday, August 19, 2026</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0847490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Wednesday, August 19, 2026</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399946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Wednesday, August 19, 2026</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138076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Wednesday, August 19, 2026</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507878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Wednesday, August 19, 2026</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394843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Wednesday, August 19, 2026</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697055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Wednesday, August 19, 2026</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184736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Wednesday, August 19, 2026</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251865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Wednesday, August 19, 2026</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235596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Wednesday, August 19, 2026</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768090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fld id="{246CB39B-5F4C-4A7E-9BE3-AAFD45576D16}" type="datetime2">
              <a:rPr lang="en-US" smtClean="0"/>
              <a:t>Wednesday, August 19, 2026</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9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4156464752"/>
      </p:ext>
    </p:extLst>
  </p:cSld>
  <p:clrMap bg1="dk1" tx1="lt1" bg2="dk2" tx2="lt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vGazyH6fQQ4" TargetMode="External"/><Relationship Id="rId2" Type="http://schemas.openxmlformats.org/officeDocument/2006/relationships/hyperlink" Target="https://www.youtube.com/watch?v=NeK8GNLylkc" TargetMode="Externa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2.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hyperlink" Target="https://www.youtube.com/watch?v=fanm--WyQJo"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5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57.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65.xml.rels><?xml version="1.0" encoding="UTF-8" standalone="yes"?>
<Relationships xmlns="http://schemas.openxmlformats.org/package/2006/relationships"><Relationship Id="rId2" Type="http://schemas.openxmlformats.org/officeDocument/2006/relationships/image" Target="../media/image47.gif"/><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hyperlink" Target="https://www.youtube.com/watch?v=xwPmAS8DTGU" TargetMode="Externa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2.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36.xml"/><Relationship Id="rId2" Type="http://schemas.openxmlformats.org/officeDocument/2006/relationships/diagramData" Target="../diagrams/data36.xml"/><Relationship Id="rId1" Type="http://schemas.openxmlformats.org/officeDocument/2006/relationships/slideLayout" Target="../slideLayouts/slideLayout2.xml"/><Relationship Id="rId6" Type="http://schemas.microsoft.com/office/2007/relationships/diagramDrawing" Target="../diagrams/drawing36.xml"/><Relationship Id="rId5" Type="http://schemas.openxmlformats.org/officeDocument/2006/relationships/diagramColors" Target="../diagrams/colors36.xml"/><Relationship Id="rId4" Type="http://schemas.openxmlformats.org/officeDocument/2006/relationships/diagramQuickStyle" Target="../diagrams/quickStyle36.xml"/></Relationships>
</file>

<file path=ppt/slides/_rels/slide69.xml.rels><?xml version="1.0" encoding="UTF-8" standalone="yes"?>
<Relationships xmlns="http://schemas.openxmlformats.org/package/2006/relationships"><Relationship Id="rId3" Type="http://schemas.openxmlformats.org/officeDocument/2006/relationships/diagramLayout" Target="../diagrams/layout37.xml"/><Relationship Id="rId2" Type="http://schemas.openxmlformats.org/officeDocument/2006/relationships/diagramData" Target="../diagrams/data37.xml"/><Relationship Id="rId1" Type="http://schemas.openxmlformats.org/officeDocument/2006/relationships/slideLayout" Target="../slideLayouts/slideLayout2.xml"/><Relationship Id="rId6" Type="http://schemas.microsoft.com/office/2007/relationships/diagramDrawing" Target="../diagrams/drawing37.xml"/><Relationship Id="rId5" Type="http://schemas.openxmlformats.org/officeDocument/2006/relationships/diagramColors" Target="../diagrams/colors37.xml"/><Relationship Id="rId4" Type="http://schemas.openxmlformats.org/officeDocument/2006/relationships/diagramQuickStyle" Target="../diagrams/quickStyle37.xml"/></Relationships>
</file>

<file path=ppt/slides/_rels/slide70.xml.rels><?xml version="1.0" encoding="UTF-8" standalone="yes"?>
<Relationships xmlns="http://schemas.openxmlformats.org/package/2006/relationships"><Relationship Id="rId3" Type="http://schemas.openxmlformats.org/officeDocument/2006/relationships/diagramLayout" Target="../diagrams/layout38.xml"/><Relationship Id="rId2" Type="http://schemas.openxmlformats.org/officeDocument/2006/relationships/diagramData" Target="../diagrams/data38.xml"/><Relationship Id="rId1" Type="http://schemas.openxmlformats.org/officeDocument/2006/relationships/slideLayout" Target="../slideLayouts/slideLayout2.xml"/><Relationship Id="rId6" Type="http://schemas.microsoft.com/office/2007/relationships/diagramDrawing" Target="../diagrams/drawing38.xml"/><Relationship Id="rId5" Type="http://schemas.openxmlformats.org/officeDocument/2006/relationships/diagramColors" Target="../diagrams/colors38.xml"/><Relationship Id="rId4" Type="http://schemas.openxmlformats.org/officeDocument/2006/relationships/diagramQuickStyle" Target="../diagrams/quickStyle38.xml"/></Relationships>
</file>

<file path=ppt/slides/_rels/slide71.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diagramLayout" Target="../diagrams/layout39.xml"/><Relationship Id="rId2" Type="http://schemas.openxmlformats.org/officeDocument/2006/relationships/diagramData" Target="../diagrams/data39.xml"/><Relationship Id="rId1" Type="http://schemas.openxmlformats.org/officeDocument/2006/relationships/slideLayout" Target="../slideLayouts/slideLayout2.xml"/><Relationship Id="rId6" Type="http://schemas.microsoft.com/office/2007/relationships/diagramDrawing" Target="../diagrams/drawing39.xml"/><Relationship Id="rId5" Type="http://schemas.openxmlformats.org/officeDocument/2006/relationships/diagramColors" Target="../diagrams/colors39.xml"/><Relationship Id="rId4" Type="http://schemas.openxmlformats.org/officeDocument/2006/relationships/diagramQuickStyle" Target="../diagrams/quickStyle39.xml"/></Relationships>
</file>

<file path=ppt/slides/_rels/slide74.xml.rels><?xml version="1.0" encoding="UTF-8" standalone="yes"?>
<Relationships xmlns="http://schemas.openxmlformats.org/package/2006/relationships"><Relationship Id="rId3" Type="http://schemas.openxmlformats.org/officeDocument/2006/relationships/diagramLayout" Target="../diagrams/layout40.xml"/><Relationship Id="rId2" Type="http://schemas.openxmlformats.org/officeDocument/2006/relationships/diagramData" Target="../diagrams/data40.xml"/><Relationship Id="rId1" Type="http://schemas.openxmlformats.org/officeDocument/2006/relationships/slideLayout" Target="../slideLayouts/slideLayout2.xml"/><Relationship Id="rId6" Type="http://schemas.microsoft.com/office/2007/relationships/diagramDrawing" Target="../diagrams/drawing40.xml"/><Relationship Id="rId5" Type="http://schemas.openxmlformats.org/officeDocument/2006/relationships/diagramColors" Target="../diagrams/colors40.xml"/><Relationship Id="rId4" Type="http://schemas.openxmlformats.org/officeDocument/2006/relationships/diagramQuickStyle" Target="../diagrams/quickStyle40.xml"/></Relationships>
</file>

<file path=ppt/slides/_rels/slide75.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diagramLayout" Target="../diagrams/layout41.xml"/><Relationship Id="rId2" Type="http://schemas.openxmlformats.org/officeDocument/2006/relationships/diagramData" Target="../diagrams/data41.xml"/><Relationship Id="rId1" Type="http://schemas.openxmlformats.org/officeDocument/2006/relationships/slideLayout" Target="../slideLayouts/slideLayout2.xml"/><Relationship Id="rId6" Type="http://schemas.microsoft.com/office/2007/relationships/diagramDrawing" Target="../diagrams/drawing41.xml"/><Relationship Id="rId5" Type="http://schemas.openxmlformats.org/officeDocument/2006/relationships/diagramColors" Target="../diagrams/colors41.xml"/><Relationship Id="rId4" Type="http://schemas.openxmlformats.org/officeDocument/2006/relationships/diagramQuickStyle" Target="../diagrams/quickStyle41.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50864" y="1051551"/>
            <a:ext cx="3565524" cy="2384898"/>
          </a:xfrm>
        </p:spPr>
        <p:txBody>
          <a:bodyPr anchor="b">
            <a:normAutofit/>
          </a:bodyPr>
          <a:lstStyle/>
          <a:p>
            <a:r>
              <a:rPr lang="en-US" sz="4800"/>
              <a:t>Learning, Memory and Perception</a:t>
            </a:r>
          </a:p>
        </p:txBody>
      </p:sp>
      <p:sp>
        <p:nvSpPr>
          <p:cNvPr id="3" name="Subtitle 2"/>
          <p:cNvSpPr>
            <a:spLocks noGrp="1"/>
          </p:cNvSpPr>
          <p:nvPr>
            <p:ph type="subTitle" idx="1"/>
          </p:nvPr>
        </p:nvSpPr>
        <p:spPr>
          <a:xfrm>
            <a:off x="550863" y="3569008"/>
            <a:ext cx="3565525" cy="1731656"/>
          </a:xfrm>
        </p:spPr>
        <p:txBody>
          <a:bodyPr>
            <a:normAutofit/>
          </a:bodyPr>
          <a:lstStyle/>
          <a:p>
            <a:endParaRPr lang="en-US" sz="2000">
              <a:solidFill>
                <a:schemeClr val="tx1">
                  <a:alpha val="60000"/>
                </a:schemeClr>
              </a:solidFill>
            </a:endParaRPr>
          </a:p>
        </p:txBody>
      </p:sp>
      <p:grpSp>
        <p:nvGrpSpPr>
          <p:cNvPr id="11" name="Group 10">
            <a:extLst>
              <a:ext uri="{FF2B5EF4-FFF2-40B4-BE49-F238E27FC236}">
                <a16:creationId xmlns:a16="http://schemas.microsoft.com/office/drawing/2014/main" id="{4592A8CB-0B0A-43A5-86F4-712B0C4696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850" y="444676"/>
            <a:ext cx="667802" cy="631474"/>
            <a:chOff x="10478914" y="1506691"/>
            <a:chExt cx="667802" cy="631474"/>
          </a:xfrm>
        </p:grpSpPr>
        <p:sp>
          <p:nvSpPr>
            <p:cNvPr id="12" name="Freeform: Shape 11">
              <a:extLst>
                <a:ext uri="{FF2B5EF4-FFF2-40B4-BE49-F238E27FC236}">
                  <a16:creationId xmlns:a16="http://schemas.microsoft.com/office/drawing/2014/main" id="{4C63B2AC-3D19-416D-A37F-2DDA8A36513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8A474391-1271-45F9-A39C-8641371AB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4" name="Picture 3">
            <a:extLst>
              <a:ext uri="{FF2B5EF4-FFF2-40B4-BE49-F238E27FC236}">
                <a16:creationId xmlns:a16="http://schemas.microsoft.com/office/drawing/2014/main" id="{C879176B-8CE9-6813-D994-54CCF44B3D08}"/>
              </a:ext>
            </a:extLst>
          </p:cNvPr>
          <p:cNvPicPr>
            <a:picLocks noChangeAspect="1"/>
          </p:cNvPicPr>
          <p:nvPr/>
        </p:nvPicPr>
        <p:blipFill>
          <a:blip r:embed="rId2"/>
          <a:srcRect l="32436" r="-1" b="-1"/>
          <a:stretch>
            <a:fillRect/>
          </a:stretch>
        </p:blipFill>
        <p:spPr>
          <a:xfrm>
            <a:off x="4743450" y="10"/>
            <a:ext cx="7448551" cy="6857990"/>
          </a:xfrm>
          <a:custGeom>
            <a:avLst/>
            <a:gdLst/>
            <a:ahLst/>
            <a:cxnLst/>
            <a:rect l="l" t="t" r="r" b="b"/>
            <a:pathLst>
              <a:path w="7448551" h="6858000">
                <a:moveTo>
                  <a:pt x="0" y="0"/>
                </a:moveTo>
                <a:lnTo>
                  <a:pt x="7448551" y="0"/>
                </a:lnTo>
                <a:lnTo>
                  <a:pt x="7448551" y="6858000"/>
                </a:lnTo>
                <a:lnTo>
                  <a:pt x="0" y="6858000"/>
                </a:lnTo>
                <a:close/>
              </a:path>
            </a:pathLst>
          </a:custGeom>
        </p:spPr>
      </p:pic>
      <p:sp>
        <p:nvSpPr>
          <p:cNvPr id="15" name="Rectangle 14">
            <a:extLst>
              <a:ext uri="{FF2B5EF4-FFF2-40B4-BE49-F238E27FC236}">
                <a16:creationId xmlns:a16="http://schemas.microsoft.com/office/drawing/2014/main" id="{41AC6C06-99FE-4BA1-BC82-8406A424C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7AEC842D-C905-4DEA-B1C3-CA51995C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1219" y="5433223"/>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164C0-8714-F42C-2FCB-6DB773FB2E8C}"/>
              </a:ext>
            </a:extLst>
          </p:cNvPr>
          <p:cNvSpPr>
            <a:spLocks noGrp="1"/>
          </p:cNvSpPr>
          <p:nvPr>
            <p:ph type="title"/>
          </p:nvPr>
        </p:nvSpPr>
        <p:spPr/>
        <p:txBody>
          <a:bodyPr/>
          <a:lstStyle/>
          <a:p>
            <a:r>
              <a:rPr lang="en-US"/>
              <a:t>Aim and Objectives</a:t>
            </a:r>
          </a:p>
        </p:txBody>
      </p:sp>
      <p:sp>
        <p:nvSpPr>
          <p:cNvPr id="3" name="Content Placeholder 2">
            <a:extLst>
              <a:ext uri="{FF2B5EF4-FFF2-40B4-BE49-F238E27FC236}">
                <a16:creationId xmlns:a16="http://schemas.microsoft.com/office/drawing/2014/main" id="{F65522D2-2B9D-BFC1-5F3F-DBB48E0B657A}"/>
              </a:ext>
            </a:extLst>
          </p:cNvPr>
          <p:cNvSpPr>
            <a:spLocks noGrp="1"/>
          </p:cNvSpPr>
          <p:nvPr>
            <p:ph idx="1"/>
          </p:nvPr>
        </p:nvSpPr>
        <p:spPr/>
        <p:txBody>
          <a:bodyPr vert="horz" wrap="square" lIns="0" tIns="0" rIns="0" bIns="0" rtlCol="0" anchor="t">
            <a:normAutofit/>
          </a:bodyPr>
          <a:lstStyle/>
          <a:p>
            <a:r>
              <a:rPr lang="en-US">
                <a:solidFill>
                  <a:srgbClr val="FFFFFF">
                    <a:alpha val="60000"/>
                  </a:srgbClr>
                </a:solidFill>
                <a:ea typeface="Source Sans Pro"/>
              </a:rPr>
              <a:t>Aim: To connect theories of learning, memory and perception to health and social care.</a:t>
            </a:r>
          </a:p>
          <a:p>
            <a:r>
              <a:rPr lang="en-US">
                <a:solidFill>
                  <a:srgbClr val="FFFFFF">
                    <a:alpha val="60000"/>
                  </a:srgbClr>
                </a:solidFill>
                <a:ea typeface="+mn-lt"/>
                <a:cs typeface="+mn-lt"/>
              </a:rPr>
              <a:t>Describe key theories of learning.</a:t>
            </a:r>
            <a:endParaRPr lang="en-US" dirty="0">
              <a:solidFill>
                <a:srgbClr val="FFFFFF">
                  <a:alpha val="60000"/>
                </a:srgbClr>
              </a:solidFill>
              <a:ea typeface="Source Sans Pro"/>
            </a:endParaRPr>
          </a:p>
          <a:p>
            <a:r>
              <a:rPr lang="en-US" dirty="0">
                <a:solidFill>
                  <a:srgbClr val="FFFFFF">
                    <a:alpha val="60000"/>
                  </a:srgbClr>
                </a:solidFill>
                <a:ea typeface="+mn-lt"/>
                <a:cs typeface="+mn-lt"/>
              </a:rPr>
              <a:t>Explain how memory influences </a:t>
            </a:r>
            <a:r>
              <a:rPr lang="en-US" dirty="0" err="1">
                <a:solidFill>
                  <a:srgbClr val="FFFFFF">
                    <a:alpha val="60000"/>
                  </a:srgbClr>
                </a:solidFill>
                <a:ea typeface="+mn-lt"/>
                <a:cs typeface="+mn-lt"/>
              </a:rPr>
              <a:t>behaviour</a:t>
            </a:r>
            <a:r>
              <a:rPr lang="en-US" dirty="0">
                <a:solidFill>
                  <a:srgbClr val="FFFFFF">
                    <a:alpha val="60000"/>
                  </a:srgbClr>
                </a:solidFill>
                <a:ea typeface="+mn-lt"/>
                <a:cs typeface="+mn-lt"/>
              </a:rPr>
              <a:t> and decision-making.</a:t>
            </a:r>
            <a:endParaRPr lang="en-US" dirty="0"/>
          </a:p>
          <a:p>
            <a:r>
              <a:rPr lang="en-US">
                <a:solidFill>
                  <a:srgbClr val="FFFFFF">
                    <a:alpha val="60000"/>
                  </a:srgbClr>
                </a:solidFill>
                <a:ea typeface="+mn-lt"/>
                <a:cs typeface="+mn-lt"/>
              </a:rPr>
              <a:t>Discuss factors affecting perception.</a:t>
            </a:r>
            <a:endParaRPr lang="en-US"/>
          </a:p>
          <a:p>
            <a:r>
              <a:rPr lang="en-US">
                <a:solidFill>
                  <a:srgbClr val="FFFFFF">
                    <a:alpha val="60000"/>
                  </a:srgbClr>
                </a:solidFill>
                <a:ea typeface="+mn-lt"/>
                <a:cs typeface="+mn-lt"/>
              </a:rPr>
              <a:t>Apply learning theories to health and social care settings.</a:t>
            </a:r>
            <a:endParaRPr lang="en-US"/>
          </a:p>
          <a:p>
            <a:r>
              <a:rPr lang="en-US" dirty="0" err="1">
                <a:solidFill>
                  <a:srgbClr val="FFFFFF">
                    <a:alpha val="60000"/>
                  </a:srgbClr>
                </a:solidFill>
                <a:ea typeface="+mn-lt"/>
                <a:cs typeface="+mn-lt"/>
              </a:rPr>
              <a:t>Recognise</a:t>
            </a:r>
            <a:r>
              <a:rPr lang="en-US" dirty="0">
                <a:solidFill>
                  <a:srgbClr val="FFFFFF">
                    <a:alpha val="60000"/>
                  </a:srgbClr>
                </a:solidFill>
                <a:ea typeface="+mn-lt"/>
                <a:cs typeface="+mn-lt"/>
              </a:rPr>
              <a:t> how learning, memory and perception influence care experiences.</a:t>
            </a:r>
            <a:endParaRPr lang="en-US" dirty="0"/>
          </a:p>
        </p:txBody>
      </p:sp>
    </p:spTree>
    <p:extLst>
      <p:ext uri="{BB962C8B-B14F-4D97-AF65-F5344CB8AC3E}">
        <p14:creationId xmlns:p14="http://schemas.microsoft.com/office/powerpoint/2010/main" val="3463629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347AB-1843-35E0-31D6-6479214C7221}"/>
              </a:ext>
            </a:extLst>
          </p:cNvPr>
          <p:cNvSpPr>
            <a:spLocks noGrp="1"/>
          </p:cNvSpPr>
          <p:nvPr>
            <p:ph type="title"/>
          </p:nvPr>
        </p:nvSpPr>
        <p:spPr/>
        <p:txBody>
          <a:bodyPr/>
          <a:lstStyle/>
          <a:p>
            <a:r>
              <a:rPr lang="en-US"/>
              <a:t>Recap from Lecture 2</a:t>
            </a:r>
          </a:p>
        </p:txBody>
      </p:sp>
      <p:sp>
        <p:nvSpPr>
          <p:cNvPr id="3" name="Content Placeholder 2">
            <a:extLst>
              <a:ext uri="{FF2B5EF4-FFF2-40B4-BE49-F238E27FC236}">
                <a16:creationId xmlns:a16="http://schemas.microsoft.com/office/drawing/2014/main" id="{82DA90F7-68DF-C99E-7FDD-AF6F0D5A5B0F}"/>
              </a:ext>
            </a:extLst>
          </p:cNvPr>
          <p:cNvSpPr>
            <a:spLocks noGrp="1"/>
          </p:cNvSpPr>
          <p:nvPr>
            <p:ph idx="1"/>
          </p:nvPr>
        </p:nvSpPr>
        <p:spPr/>
        <p:txBody>
          <a:bodyPr vert="horz" wrap="square" lIns="0" tIns="0" rIns="0" bIns="0" rtlCol="0" anchor="t">
            <a:normAutofit/>
          </a:bodyPr>
          <a:lstStyle/>
          <a:p>
            <a:r>
              <a:rPr lang="en-US">
                <a:ea typeface="+mn-lt"/>
                <a:cs typeface="+mn-lt"/>
              </a:rPr>
              <a:t>What is motivation?</a:t>
            </a:r>
            <a:endParaRPr lang="en-US">
              <a:solidFill>
                <a:srgbClr val="FFFFFF">
                  <a:alpha val="60000"/>
                </a:srgbClr>
              </a:solidFill>
              <a:ea typeface="Source Sans Pro"/>
            </a:endParaRPr>
          </a:p>
          <a:p>
            <a:r>
              <a:rPr lang="en-US">
                <a:ea typeface="+mn-lt"/>
                <a:cs typeface="+mn-lt"/>
              </a:rPr>
              <a:t>What is the difference between intrinsic and extrinsic motivation?</a:t>
            </a:r>
            <a:endParaRPr lang="en-US"/>
          </a:p>
          <a:p>
            <a:r>
              <a:rPr lang="en-US">
                <a:ea typeface="+mn-lt"/>
                <a:cs typeface="+mn-lt"/>
              </a:rPr>
              <a:t>Name one source of stress.</a:t>
            </a:r>
            <a:endParaRPr lang="en-US"/>
          </a:p>
          <a:p>
            <a:r>
              <a:rPr lang="en-US">
                <a:ea typeface="+mn-lt"/>
                <a:cs typeface="+mn-lt"/>
              </a:rPr>
              <a:t>What is resilience?</a:t>
            </a:r>
            <a:endParaRPr lang="en-US"/>
          </a:p>
        </p:txBody>
      </p:sp>
    </p:spTree>
    <p:extLst>
      <p:ext uri="{BB962C8B-B14F-4D97-AF65-F5344CB8AC3E}">
        <p14:creationId xmlns:p14="http://schemas.microsoft.com/office/powerpoint/2010/main" val="1752624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707AF-39AF-9B3F-D015-E12DE9C1B260}"/>
              </a:ext>
            </a:extLst>
          </p:cNvPr>
          <p:cNvSpPr>
            <a:spLocks noGrp="1"/>
          </p:cNvSpPr>
          <p:nvPr>
            <p:ph type="ctrTitle"/>
          </p:nvPr>
        </p:nvSpPr>
        <p:spPr/>
        <p:txBody>
          <a:bodyPr/>
          <a:lstStyle/>
          <a:p>
            <a:r>
              <a:rPr lang="en-US"/>
              <a:t>Section 1: Learning</a:t>
            </a:r>
          </a:p>
        </p:txBody>
      </p:sp>
      <p:sp>
        <p:nvSpPr>
          <p:cNvPr id="3" name="Content Placeholder 2">
            <a:extLst>
              <a:ext uri="{FF2B5EF4-FFF2-40B4-BE49-F238E27FC236}">
                <a16:creationId xmlns:a16="http://schemas.microsoft.com/office/drawing/2014/main" id="{553DB644-8EF3-4CE7-03F6-828A7226B6B5}"/>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6523607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15450-1F12-ACB4-34D6-A9461E1A83EA}"/>
              </a:ext>
            </a:extLst>
          </p:cNvPr>
          <p:cNvSpPr>
            <a:spLocks noGrp="1"/>
          </p:cNvSpPr>
          <p:nvPr>
            <p:ph type="title"/>
          </p:nvPr>
        </p:nvSpPr>
        <p:spPr/>
        <p:txBody>
          <a:bodyPr/>
          <a:lstStyle/>
          <a:p>
            <a:r>
              <a:rPr lang="en-US">
                <a:ea typeface="+mj-lt"/>
                <a:cs typeface="+mj-lt"/>
              </a:rPr>
              <a:t>Why Do People Behave Differently?</a:t>
            </a:r>
            <a:endParaRPr lang="en-US"/>
          </a:p>
        </p:txBody>
      </p:sp>
      <p:sp>
        <p:nvSpPr>
          <p:cNvPr id="3" name="Content Placeholder 2">
            <a:extLst>
              <a:ext uri="{FF2B5EF4-FFF2-40B4-BE49-F238E27FC236}">
                <a16:creationId xmlns:a16="http://schemas.microsoft.com/office/drawing/2014/main" id="{634249A8-FDFB-11AF-EE26-600676EA37FA}"/>
              </a:ext>
            </a:extLst>
          </p:cNvPr>
          <p:cNvSpPr>
            <a:spLocks noGrp="1"/>
          </p:cNvSpPr>
          <p:nvPr>
            <p:ph idx="1"/>
          </p:nvPr>
        </p:nvSpPr>
        <p:spPr/>
        <p:txBody>
          <a:bodyPr vert="horz" wrap="square" lIns="0" tIns="0" rIns="0" bIns="0" rtlCol="0" anchor="t">
            <a:normAutofit/>
          </a:bodyPr>
          <a:lstStyle/>
          <a:p>
            <a:r>
              <a:rPr lang="en-US">
                <a:solidFill>
                  <a:srgbClr val="FFFFFF">
                    <a:alpha val="60000"/>
                  </a:srgbClr>
                </a:solidFill>
                <a:ea typeface="Source Sans Pro"/>
              </a:rPr>
              <a:t>Example: </a:t>
            </a:r>
            <a:r>
              <a:rPr lang="en-US">
                <a:solidFill>
                  <a:srgbClr val="FFFFFF">
                    <a:alpha val="60000"/>
                  </a:srgbClr>
                </a:solidFill>
                <a:ea typeface="+mn-lt"/>
                <a:cs typeface="+mn-lt"/>
              </a:rPr>
              <a:t>A service user becomes anxious every time they attend a hospital appointment.</a:t>
            </a:r>
          </a:p>
          <a:p>
            <a:r>
              <a:rPr lang="en-US">
                <a:solidFill>
                  <a:srgbClr val="FFFFFF">
                    <a:alpha val="60000"/>
                  </a:srgbClr>
                </a:solidFill>
                <a:ea typeface="+mn-lt"/>
                <a:cs typeface="+mn-lt"/>
              </a:rPr>
              <a:t>Why might this happen?</a:t>
            </a:r>
          </a:p>
          <a:p>
            <a:r>
              <a:rPr lang="en-US">
                <a:solidFill>
                  <a:srgbClr val="FFFFFF">
                    <a:alpha val="60000"/>
                  </a:srgbClr>
                </a:solidFill>
                <a:ea typeface="+mn-lt"/>
                <a:cs typeface="+mn-lt"/>
              </a:rPr>
              <a:t>Past experiences?</a:t>
            </a:r>
            <a:endParaRPr lang="en-US" dirty="0">
              <a:solidFill>
                <a:srgbClr val="FFFFFF">
                  <a:alpha val="60000"/>
                </a:srgbClr>
              </a:solidFill>
              <a:ea typeface="+mn-lt"/>
              <a:cs typeface="+mn-lt"/>
            </a:endParaRPr>
          </a:p>
          <a:p>
            <a:r>
              <a:rPr lang="en-US">
                <a:solidFill>
                  <a:srgbClr val="FFFFFF">
                    <a:alpha val="60000"/>
                  </a:srgbClr>
                </a:solidFill>
                <a:ea typeface="+mn-lt"/>
                <a:cs typeface="+mn-lt"/>
              </a:rPr>
              <a:t>Learned behaviour?</a:t>
            </a:r>
            <a:endParaRPr lang="en-US">
              <a:ea typeface="+mn-lt"/>
              <a:cs typeface="+mn-lt"/>
            </a:endParaRPr>
          </a:p>
          <a:p>
            <a:r>
              <a:rPr lang="en-US">
                <a:solidFill>
                  <a:srgbClr val="FFFFFF">
                    <a:alpha val="60000"/>
                  </a:srgbClr>
                </a:solidFill>
                <a:ea typeface="+mn-lt"/>
                <a:cs typeface="+mn-lt"/>
              </a:rPr>
              <a:t>Observation of others?</a:t>
            </a:r>
            <a:endParaRPr lang="en-US">
              <a:ea typeface="+mn-lt"/>
              <a:cs typeface="+mn-lt"/>
            </a:endParaRPr>
          </a:p>
        </p:txBody>
      </p:sp>
    </p:spTree>
    <p:extLst>
      <p:ext uri="{BB962C8B-B14F-4D97-AF65-F5344CB8AC3E}">
        <p14:creationId xmlns:p14="http://schemas.microsoft.com/office/powerpoint/2010/main" val="1667461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4062-8080-9E1B-595E-8BDEFF83595B}"/>
              </a:ext>
            </a:extLst>
          </p:cNvPr>
          <p:cNvSpPr>
            <a:spLocks noGrp="1"/>
          </p:cNvSpPr>
          <p:nvPr>
            <p:ph type="title"/>
          </p:nvPr>
        </p:nvSpPr>
        <p:spPr/>
        <p:txBody>
          <a:bodyPr/>
          <a:lstStyle/>
          <a:p>
            <a:r>
              <a:rPr lang="en-US"/>
              <a:t>What is Learning?</a:t>
            </a:r>
          </a:p>
        </p:txBody>
      </p:sp>
      <p:sp>
        <p:nvSpPr>
          <p:cNvPr id="3" name="Content Placeholder 2">
            <a:extLst>
              <a:ext uri="{FF2B5EF4-FFF2-40B4-BE49-F238E27FC236}">
                <a16:creationId xmlns:a16="http://schemas.microsoft.com/office/drawing/2014/main" id="{B47604E4-604B-076C-8F26-5C2CCF4D2568}"/>
              </a:ext>
            </a:extLst>
          </p:cNvPr>
          <p:cNvSpPr>
            <a:spLocks noGrp="1"/>
          </p:cNvSpPr>
          <p:nvPr>
            <p:ph idx="1"/>
          </p:nvPr>
        </p:nvSpPr>
        <p:spPr/>
        <p:txBody>
          <a:bodyPr vert="horz" wrap="square" lIns="0" tIns="0" rIns="0" bIns="0" rtlCol="0" anchor="t">
            <a:normAutofit/>
          </a:bodyPr>
          <a:lstStyle/>
          <a:p>
            <a:r>
              <a:rPr lang="en-US" dirty="0">
                <a:ea typeface="+mn-lt"/>
                <a:cs typeface="+mn-lt"/>
              </a:rPr>
              <a:t>A relatively permanent change in </a:t>
            </a:r>
            <a:r>
              <a:rPr lang="en-US" dirty="0" err="1">
                <a:ea typeface="+mn-lt"/>
                <a:cs typeface="+mn-lt"/>
              </a:rPr>
              <a:t>behaviour</a:t>
            </a:r>
            <a:r>
              <a:rPr lang="en-US" dirty="0">
                <a:ea typeface="+mn-lt"/>
                <a:cs typeface="+mn-lt"/>
              </a:rPr>
              <a:t>, knowledge or understanding resulting from experience.</a:t>
            </a:r>
          </a:p>
          <a:p>
            <a:r>
              <a:rPr lang="en-US" dirty="0">
                <a:ea typeface="+mn-lt"/>
                <a:cs typeface="+mn-lt"/>
              </a:rPr>
              <a:t>Learning helps us adapt to our environment and influences many health-related </a:t>
            </a:r>
            <a:r>
              <a:rPr lang="en-US" dirty="0" err="1">
                <a:ea typeface="+mn-lt"/>
                <a:cs typeface="+mn-lt"/>
              </a:rPr>
              <a:t>behaviours</a:t>
            </a:r>
            <a:r>
              <a:rPr lang="en-US" dirty="0">
                <a:ea typeface="+mn-lt"/>
                <a:cs typeface="+mn-lt"/>
              </a:rPr>
              <a:t>.</a:t>
            </a:r>
            <a:endParaRPr lang="en-US" dirty="0">
              <a:solidFill>
                <a:srgbClr val="FFFFFF">
                  <a:alpha val="60000"/>
                </a:srgbClr>
              </a:solidFill>
              <a:ea typeface="+mn-lt"/>
              <a:cs typeface="+mn-lt"/>
            </a:endParaRPr>
          </a:p>
          <a:p>
            <a:r>
              <a:rPr lang="en-US">
                <a:solidFill>
                  <a:srgbClr val="FFFFFF">
                    <a:alpha val="60000"/>
                  </a:srgbClr>
                </a:solidFill>
                <a:ea typeface="+mn-lt"/>
                <a:cs typeface="+mn-lt"/>
              </a:rPr>
              <a:t>Classical Conditioning</a:t>
            </a:r>
            <a:endParaRPr lang="en-US" dirty="0">
              <a:solidFill>
                <a:srgbClr val="FFFFFF">
                  <a:alpha val="60000"/>
                </a:srgbClr>
              </a:solidFill>
              <a:ea typeface="+mn-lt"/>
              <a:cs typeface="+mn-lt"/>
            </a:endParaRPr>
          </a:p>
          <a:p>
            <a:r>
              <a:rPr lang="en-US">
                <a:solidFill>
                  <a:srgbClr val="FFFFFF">
                    <a:alpha val="60000"/>
                  </a:srgbClr>
                </a:solidFill>
                <a:ea typeface="+mn-lt"/>
                <a:cs typeface="+mn-lt"/>
              </a:rPr>
              <a:t>Operant Conditioning</a:t>
            </a:r>
            <a:endParaRPr lang="en-US" dirty="0">
              <a:solidFill>
                <a:srgbClr val="FFFFFF">
                  <a:alpha val="60000"/>
                </a:srgbClr>
              </a:solidFill>
              <a:ea typeface="+mn-lt"/>
              <a:cs typeface="+mn-lt"/>
            </a:endParaRPr>
          </a:p>
          <a:p>
            <a:r>
              <a:rPr lang="en-US">
                <a:solidFill>
                  <a:srgbClr val="FFFFFF">
                    <a:alpha val="60000"/>
                  </a:srgbClr>
                </a:solidFill>
                <a:ea typeface="+mn-lt"/>
                <a:cs typeface="+mn-lt"/>
              </a:rPr>
              <a:t>Social Learning Theory</a:t>
            </a:r>
            <a:endParaRPr lang="en-US" dirty="0">
              <a:solidFill>
                <a:srgbClr val="FFFFFF">
                  <a:alpha val="60000"/>
                </a:srgbClr>
              </a:solidFill>
              <a:ea typeface="+mn-lt"/>
              <a:cs typeface="+mn-lt"/>
            </a:endParaRPr>
          </a:p>
        </p:txBody>
      </p:sp>
    </p:spTree>
    <p:extLst>
      <p:ext uri="{BB962C8B-B14F-4D97-AF65-F5344CB8AC3E}">
        <p14:creationId xmlns:p14="http://schemas.microsoft.com/office/powerpoint/2010/main" val="3279444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209A5-143F-E5F9-4AF4-1442020391FD}"/>
              </a:ext>
            </a:extLst>
          </p:cNvPr>
          <p:cNvSpPr>
            <a:spLocks noGrp="1"/>
          </p:cNvSpPr>
          <p:nvPr>
            <p:ph type="title"/>
          </p:nvPr>
        </p:nvSpPr>
        <p:spPr>
          <a:xfrm>
            <a:off x="838201" y="559813"/>
            <a:ext cx="3352799" cy="5577934"/>
          </a:xfrm>
        </p:spPr>
        <p:txBody>
          <a:bodyPr>
            <a:normAutofit/>
          </a:bodyPr>
          <a:lstStyle/>
          <a:p>
            <a:r>
              <a:rPr lang="en-US" sz="4000">
                <a:cs typeface="Sabon Next LT"/>
              </a:rPr>
              <a:t>Classical Conditioning</a:t>
            </a:r>
            <a:endParaRPr lang="en-US" sz="4000"/>
          </a:p>
        </p:txBody>
      </p:sp>
      <p:graphicFrame>
        <p:nvGraphicFramePr>
          <p:cNvPr id="5" name="Content Placeholder 2">
            <a:extLst>
              <a:ext uri="{FF2B5EF4-FFF2-40B4-BE49-F238E27FC236}">
                <a16:creationId xmlns:a16="http://schemas.microsoft.com/office/drawing/2014/main" id="{F9336F39-1FD8-39DA-F4E2-06DF33D64FDC}"/>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5607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4" descr="Half of a dog's face">
            <a:extLst>
              <a:ext uri="{FF2B5EF4-FFF2-40B4-BE49-F238E27FC236}">
                <a16:creationId xmlns:a16="http://schemas.microsoft.com/office/drawing/2014/main" id="{E7DB3E91-F2A4-0294-ED7B-649DA6DF8F2F}"/>
              </a:ext>
            </a:extLst>
          </p:cNvPr>
          <p:cNvPicPr>
            <a:picLocks noChangeAspect="1"/>
          </p:cNvPicPr>
          <p:nvPr/>
        </p:nvPicPr>
        <p:blipFill rotWithShape="1">
          <a:blip r:embed="rId2">
            <a:alphaModFix amt="60000"/>
          </a:blip>
          <a:srcRect r="1193" b="-2"/>
          <a:stretch/>
        </p:blipFill>
        <p:spPr>
          <a:xfrm>
            <a:off x="20" y="10"/>
            <a:ext cx="12191980" cy="6856614"/>
          </a:xfrm>
          <a:prstGeom prst="rect">
            <a:avLst/>
          </a:prstGeom>
        </p:spPr>
      </p:pic>
      <p:sp>
        <p:nvSpPr>
          <p:cNvPr id="2" name="Title 1">
            <a:extLst>
              <a:ext uri="{FF2B5EF4-FFF2-40B4-BE49-F238E27FC236}">
                <a16:creationId xmlns:a16="http://schemas.microsoft.com/office/drawing/2014/main" id="{32F2F09B-7185-C537-5F02-4B81B1E8DECA}"/>
              </a:ext>
            </a:extLst>
          </p:cNvPr>
          <p:cNvSpPr>
            <a:spLocks noGrp="1"/>
          </p:cNvSpPr>
          <p:nvPr>
            <p:ph type="title"/>
          </p:nvPr>
        </p:nvSpPr>
        <p:spPr>
          <a:xfrm>
            <a:off x="1198181" y="726066"/>
            <a:ext cx="4795282" cy="5018227"/>
          </a:xfrm>
        </p:spPr>
        <p:txBody>
          <a:bodyPr anchor="ctr">
            <a:normAutofit/>
          </a:bodyPr>
          <a:lstStyle/>
          <a:p>
            <a:r>
              <a:rPr lang="en-US">
                <a:solidFill>
                  <a:srgbClr val="FFFFFF"/>
                </a:solidFill>
                <a:cs typeface="Sabon Next LT"/>
              </a:rPr>
              <a:t>Pavlov's Dogs (1902)</a:t>
            </a:r>
          </a:p>
        </p:txBody>
      </p:sp>
      <p:sp>
        <p:nvSpPr>
          <p:cNvPr id="22" name="Content Placeholder 2">
            <a:extLst>
              <a:ext uri="{FF2B5EF4-FFF2-40B4-BE49-F238E27FC236}">
                <a16:creationId xmlns:a16="http://schemas.microsoft.com/office/drawing/2014/main" id="{A7DE2F84-582E-91EC-F044-2CCEA4589BF1}"/>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US" sz="1800">
                <a:solidFill>
                  <a:srgbClr val="FFFFFF"/>
                </a:solidFill>
              </a:rPr>
              <a:t>Dogs do not need to learn to salivate when given food, this is hardwired.</a:t>
            </a:r>
          </a:p>
          <a:p>
            <a:r>
              <a:rPr lang="en-US" sz="1800">
                <a:solidFill>
                  <a:srgbClr val="FFFFFF"/>
                </a:solidFill>
              </a:rPr>
              <a:t>Unconditioned Stimulus -&gt; Unconditioned Response</a:t>
            </a:r>
          </a:p>
          <a:p>
            <a:r>
              <a:rPr lang="en-US" sz="1800">
                <a:solidFill>
                  <a:srgbClr val="FFFFFF"/>
                </a:solidFill>
              </a:rPr>
              <a:t>Pavlov began by playing a metronome, which did not create a response.</a:t>
            </a:r>
          </a:p>
          <a:p>
            <a:r>
              <a:rPr lang="en-US" sz="1800">
                <a:solidFill>
                  <a:srgbClr val="FFFFFF"/>
                </a:solidFill>
              </a:rPr>
              <a:t>Neutral Stimulus -&gt; No Response</a:t>
            </a:r>
          </a:p>
          <a:p>
            <a:endParaRPr lang="en-US" sz="1800">
              <a:solidFill>
                <a:srgbClr val="FFFFFF"/>
              </a:solidFill>
            </a:endParaRPr>
          </a:p>
        </p:txBody>
      </p:sp>
    </p:spTree>
    <p:extLst>
      <p:ext uri="{BB962C8B-B14F-4D97-AF65-F5344CB8AC3E}">
        <p14:creationId xmlns:p14="http://schemas.microsoft.com/office/powerpoint/2010/main" val="19110449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Half of a dog's face">
            <a:extLst>
              <a:ext uri="{FF2B5EF4-FFF2-40B4-BE49-F238E27FC236}">
                <a16:creationId xmlns:a16="http://schemas.microsoft.com/office/drawing/2014/main" id="{AA2F8F64-5E6A-7947-8974-FD4BFDDB2E9B}"/>
              </a:ext>
            </a:extLst>
          </p:cNvPr>
          <p:cNvPicPr>
            <a:picLocks noChangeAspect="1"/>
          </p:cNvPicPr>
          <p:nvPr/>
        </p:nvPicPr>
        <p:blipFill rotWithShape="1">
          <a:blip r:embed="rId2">
            <a:alphaModFix amt="60000"/>
          </a:blip>
          <a:srcRect r="1193" b="-2"/>
          <a:stretch/>
        </p:blipFill>
        <p:spPr>
          <a:xfrm>
            <a:off x="20" y="10"/>
            <a:ext cx="12191980" cy="6856614"/>
          </a:xfrm>
          <a:prstGeom prst="rect">
            <a:avLst/>
          </a:prstGeom>
        </p:spPr>
      </p:pic>
      <p:sp>
        <p:nvSpPr>
          <p:cNvPr id="2" name="Title 1">
            <a:extLst>
              <a:ext uri="{FF2B5EF4-FFF2-40B4-BE49-F238E27FC236}">
                <a16:creationId xmlns:a16="http://schemas.microsoft.com/office/drawing/2014/main" id="{3C5FB0E1-25D0-DB24-DA29-31DDD0DB5349}"/>
              </a:ext>
            </a:extLst>
          </p:cNvPr>
          <p:cNvSpPr>
            <a:spLocks noGrp="1"/>
          </p:cNvSpPr>
          <p:nvPr>
            <p:ph type="title"/>
          </p:nvPr>
        </p:nvSpPr>
        <p:spPr>
          <a:xfrm>
            <a:off x="1198181" y="726066"/>
            <a:ext cx="4795282" cy="5018227"/>
          </a:xfrm>
        </p:spPr>
        <p:txBody>
          <a:bodyPr anchor="ctr">
            <a:normAutofit/>
          </a:bodyPr>
          <a:lstStyle/>
          <a:p>
            <a:r>
              <a:rPr lang="en-US">
                <a:solidFill>
                  <a:srgbClr val="FFFFFF"/>
                </a:solidFill>
                <a:cs typeface="Sabon Next LT"/>
              </a:rPr>
              <a:t>Pavlov's Dogs (1902)</a:t>
            </a:r>
            <a:endParaRPr lang="en-US">
              <a:solidFill>
                <a:srgbClr val="FFFFFF"/>
              </a:solidFill>
            </a:endParaRPr>
          </a:p>
        </p:txBody>
      </p:sp>
      <p:sp>
        <p:nvSpPr>
          <p:cNvPr id="3" name="Content Placeholder 2">
            <a:extLst>
              <a:ext uri="{FF2B5EF4-FFF2-40B4-BE49-F238E27FC236}">
                <a16:creationId xmlns:a16="http://schemas.microsoft.com/office/drawing/2014/main" id="{9661A372-FDF7-FA8F-C4E1-394006C64169}"/>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US" sz="1800">
                <a:solidFill>
                  <a:srgbClr val="FFFFFF"/>
                </a:solidFill>
              </a:rPr>
              <a:t>Pavlov paired the two stimuli, the food and the metronome together. </a:t>
            </a:r>
          </a:p>
          <a:p>
            <a:r>
              <a:rPr lang="en-US" sz="1800">
                <a:solidFill>
                  <a:srgbClr val="FFFFFF"/>
                </a:solidFill>
              </a:rPr>
              <a:t>Unconditioned Stimulus + Neutral Stimulus -&gt; Unconditioned Response</a:t>
            </a:r>
          </a:p>
          <a:p>
            <a:r>
              <a:rPr lang="en-US" sz="1800">
                <a:solidFill>
                  <a:srgbClr val="FFFFFF"/>
                </a:solidFill>
              </a:rPr>
              <a:t>After a few trials, he presented the metronome on its own.</a:t>
            </a:r>
          </a:p>
          <a:p>
            <a:endParaRPr lang="en-US" sz="1800">
              <a:solidFill>
                <a:srgbClr val="FFFFFF"/>
              </a:solidFill>
            </a:endParaRPr>
          </a:p>
          <a:p>
            <a:r>
              <a:rPr lang="en-US" sz="1800">
                <a:solidFill>
                  <a:srgbClr val="FFFFFF"/>
                </a:solidFill>
              </a:rPr>
              <a:t>What do you think happened?</a:t>
            </a:r>
          </a:p>
        </p:txBody>
      </p:sp>
    </p:spTree>
    <p:extLst>
      <p:ext uri="{BB962C8B-B14F-4D97-AF65-F5344CB8AC3E}">
        <p14:creationId xmlns:p14="http://schemas.microsoft.com/office/powerpoint/2010/main" val="2694439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of a dog with a grey background">
            <a:extLst>
              <a:ext uri="{FF2B5EF4-FFF2-40B4-BE49-F238E27FC236}">
                <a16:creationId xmlns:a16="http://schemas.microsoft.com/office/drawing/2014/main" id="{5487A43D-779C-6EEF-41FC-65A820502FCD}"/>
              </a:ext>
            </a:extLst>
          </p:cNvPr>
          <p:cNvPicPr>
            <a:picLocks noChangeAspect="1"/>
          </p:cNvPicPr>
          <p:nvPr/>
        </p:nvPicPr>
        <p:blipFill rotWithShape="1">
          <a:blip r:embed="rId2">
            <a:alphaModFix amt="60000"/>
          </a:blip>
          <a:srcRect t="3667" r="-2" b="17605"/>
          <a:stretch/>
        </p:blipFill>
        <p:spPr>
          <a:xfrm>
            <a:off x="20" y="10"/>
            <a:ext cx="12191980" cy="6856614"/>
          </a:xfrm>
          <a:prstGeom prst="rect">
            <a:avLst/>
          </a:prstGeom>
        </p:spPr>
      </p:pic>
      <p:sp>
        <p:nvSpPr>
          <p:cNvPr id="2" name="Title 1">
            <a:extLst>
              <a:ext uri="{FF2B5EF4-FFF2-40B4-BE49-F238E27FC236}">
                <a16:creationId xmlns:a16="http://schemas.microsoft.com/office/drawing/2014/main" id="{DA4BF9B0-F19F-CFBA-3211-8694621CD999}"/>
              </a:ext>
            </a:extLst>
          </p:cNvPr>
          <p:cNvSpPr>
            <a:spLocks noGrp="1"/>
          </p:cNvSpPr>
          <p:nvPr>
            <p:ph type="title"/>
          </p:nvPr>
        </p:nvSpPr>
        <p:spPr>
          <a:xfrm>
            <a:off x="1198181" y="726066"/>
            <a:ext cx="4795282" cy="5018227"/>
          </a:xfrm>
        </p:spPr>
        <p:txBody>
          <a:bodyPr anchor="ctr">
            <a:normAutofit/>
          </a:bodyPr>
          <a:lstStyle/>
          <a:p>
            <a:r>
              <a:rPr lang="en-US">
                <a:solidFill>
                  <a:srgbClr val="FFFFFF"/>
                </a:solidFill>
                <a:cs typeface="Sabon Next LT"/>
              </a:rPr>
              <a:t>Pavlov's Dogs (1902)</a:t>
            </a:r>
            <a:endParaRPr lang="en-US">
              <a:solidFill>
                <a:srgbClr val="FFFFFF"/>
              </a:solidFill>
            </a:endParaRPr>
          </a:p>
        </p:txBody>
      </p:sp>
      <p:sp>
        <p:nvSpPr>
          <p:cNvPr id="3" name="Content Placeholder 2">
            <a:extLst>
              <a:ext uri="{FF2B5EF4-FFF2-40B4-BE49-F238E27FC236}">
                <a16:creationId xmlns:a16="http://schemas.microsoft.com/office/drawing/2014/main" id="{9AEA7BA1-6EB3-A61A-4C4B-654A2E16E0FA}"/>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US" sz="1800">
                <a:solidFill>
                  <a:srgbClr val="FFFFFF"/>
                </a:solidFill>
              </a:rPr>
              <a:t>The dogs began to salivate!</a:t>
            </a:r>
          </a:p>
          <a:p>
            <a:r>
              <a:rPr lang="en-US" sz="1800">
                <a:solidFill>
                  <a:srgbClr val="FFFFFF"/>
                </a:solidFill>
              </a:rPr>
              <a:t>Conditioned Stimulus -&gt; Conditioned Response</a:t>
            </a:r>
          </a:p>
          <a:p>
            <a:endParaRPr lang="en-US" sz="1800">
              <a:solidFill>
                <a:srgbClr val="FFFFFF"/>
              </a:solidFill>
            </a:endParaRPr>
          </a:p>
          <a:p>
            <a:r>
              <a:rPr lang="en-US" sz="1800">
                <a:solidFill>
                  <a:srgbClr val="FFFFFF"/>
                </a:solidFill>
              </a:rPr>
              <a:t>The dog was conditioned to understand that the metronome meant food was coming. </a:t>
            </a:r>
          </a:p>
          <a:p>
            <a:r>
              <a:rPr lang="en-US" sz="1800">
                <a:solidFill>
                  <a:srgbClr val="FFFFFF"/>
                </a:solidFill>
              </a:rPr>
              <a:t>However, this had to occur in close timing, otherwise the response would not occur.</a:t>
            </a:r>
          </a:p>
          <a:p>
            <a:r>
              <a:rPr lang="en-US" sz="1800">
                <a:solidFill>
                  <a:srgbClr val="FFFFFF"/>
                </a:solidFill>
              </a:rPr>
              <a:t>He called this the law of temporal contiguity. </a:t>
            </a:r>
          </a:p>
        </p:txBody>
      </p:sp>
    </p:spTree>
    <p:extLst>
      <p:ext uri="{BB962C8B-B14F-4D97-AF65-F5344CB8AC3E}">
        <p14:creationId xmlns:p14="http://schemas.microsoft.com/office/powerpoint/2010/main" val="174742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og looking down covered in snow">
            <a:extLst>
              <a:ext uri="{FF2B5EF4-FFF2-40B4-BE49-F238E27FC236}">
                <a16:creationId xmlns:a16="http://schemas.microsoft.com/office/drawing/2014/main" id="{6F056B82-DF09-94F3-1A81-DD4B098F74C6}"/>
              </a:ext>
            </a:extLst>
          </p:cNvPr>
          <p:cNvPicPr>
            <a:picLocks noChangeAspect="1"/>
          </p:cNvPicPr>
          <p:nvPr/>
        </p:nvPicPr>
        <p:blipFill rotWithShape="1">
          <a:blip r:embed="rId2">
            <a:alphaModFix amt="60000"/>
          </a:blip>
          <a:srcRect t="6124" r="-2" b="9248"/>
          <a:stretch/>
        </p:blipFill>
        <p:spPr>
          <a:xfrm>
            <a:off x="20" y="10"/>
            <a:ext cx="12191980" cy="6856614"/>
          </a:xfrm>
          <a:prstGeom prst="rect">
            <a:avLst/>
          </a:prstGeom>
        </p:spPr>
      </p:pic>
      <p:sp>
        <p:nvSpPr>
          <p:cNvPr id="2" name="Title 1">
            <a:extLst>
              <a:ext uri="{FF2B5EF4-FFF2-40B4-BE49-F238E27FC236}">
                <a16:creationId xmlns:a16="http://schemas.microsoft.com/office/drawing/2014/main" id="{DC0F0E77-5AF1-0F96-995C-063A95A18515}"/>
              </a:ext>
            </a:extLst>
          </p:cNvPr>
          <p:cNvSpPr>
            <a:spLocks noGrp="1"/>
          </p:cNvSpPr>
          <p:nvPr>
            <p:ph type="title"/>
          </p:nvPr>
        </p:nvSpPr>
        <p:spPr>
          <a:xfrm>
            <a:off x="1198181" y="726066"/>
            <a:ext cx="4795282" cy="5018227"/>
          </a:xfrm>
        </p:spPr>
        <p:txBody>
          <a:bodyPr anchor="ctr">
            <a:normAutofit/>
          </a:bodyPr>
          <a:lstStyle/>
          <a:p>
            <a:r>
              <a:rPr lang="en-US">
                <a:solidFill>
                  <a:srgbClr val="FFFFFF"/>
                </a:solidFill>
                <a:cs typeface="Sabon Next LT"/>
              </a:rPr>
              <a:t>Pavlov's Dogs (1902)</a:t>
            </a:r>
          </a:p>
        </p:txBody>
      </p:sp>
      <p:sp>
        <p:nvSpPr>
          <p:cNvPr id="3" name="Content Placeholder 2">
            <a:extLst>
              <a:ext uri="{FF2B5EF4-FFF2-40B4-BE49-F238E27FC236}">
                <a16:creationId xmlns:a16="http://schemas.microsoft.com/office/drawing/2014/main" id="{53889FCB-F9D0-25C0-5A70-D87F52F5389B}"/>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US" sz="1800">
                <a:solidFill>
                  <a:srgbClr val="FFFFFF"/>
                </a:solidFill>
              </a:rPr>
              <a:t>Before US -&gt; UCR</a:t>
            </a:r>
          </a:p>
          <a:p>
            <a:r>
              <a:rPr lang="en-US" sz="1800">
                <a:solidFill>
                  <a:srgbClr val="FFFFFF"/>
                </a:solidFill>
              </a:rPr>
              <a:t>Before NS -&gt; No Response</a:t>
            </a:r>
          </a:p>
          <a:p>
            <a:r>
              <a:rPr lang="en-US" sz="1800">
                <a:solidFill>
                  <a:srgbClr val="FFFFFF"/>
                </a:solidFill>
              </a:rPr>
              <a:t>During US + NS -&gt; UCR</a:t>
            </a:r>
          </a:p>
          <a:p>
            <a:r>
              <a:rPr lang="en-US" sz="1800">
                <a:solidFill>
                  <a:srgbClr val="FFFFFF"/>
                </a:solidFill>
              </a:rPr>
              <a:t>After CS -&gt; CR</a:t>
            </a:r>
          </a:p>
          <a:p>
            <a:endParaRPr lang="en-US" sz="1800">
              <a:solidFill>
                <a:srgbClr val="FFFFFF"/>
              </a:solidFill>
            </a:endParaRPr>
          </a:p>
        </p:txBody>
      </p:sp>
    </p:spTree>
    <p:extLst>
      <p:ext uri="{BB962C8B-B14F-4D97-AF65-F5344CB8AC3E}">
        <p14:creationId xmlns:p14="http://schemas.microsoft.com/office/powerpoint/2010/main" val="5177699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0F2CA-11AF-C001-6794-13C2C9E2BF85}"/>
              </a:ext>
            </a:extLst>
          </p:cNvPr>
          <p:cNvSpPr>
            <a:spLocks noGrp="1"/>
          </p:cNvSpPr>
          <p:nvPr>
            <p:ph type="title"/>
          </p:nvPr>
        </p:nvSpPr>
        <p:spPr>
          <a:xfrm>
            <a:off x="838200" y="609599"/>
            <a:ext cx="4191000" cy="2682875"/>
          </a:xfrm>
        </p:spPr>
        <p:txBody>
          <a:bodyPr>
            <a:normAutofit/>
          </a:bodyPr>
          <a:lstStyle/>
          <a:p>
            <a:r>
              <a:rPr lang="en-US" sz="4000">
                <a:cs typeface="Sabon Next LT"/>
              </a:rPr>
              <a:t>Classical Conditioning</a:t>
            </a:r>
            <a:endParaRPr lang="en-US" sz="4000"/>
          </a:p>
        </p:txBody>
      </p:sp>
      <p:pic>
        <p:nvPicPr>
          <p:cNvPr id="4" name="Picture 4" descr="Diagram&#10;&#10;Description automatically generated">
            <a:extLst>
              <a:ext uri="{FF2B5EF4-FFF2-40B4-BE49-F238E27FC236}">
                <a16:creationId xmlns:a16="http://schemas.microsoft.com/office/drawing/2014/main" id="{C5E55D72-990A-E38C-D112-5BC474A8ACD7}"/>
              </a:ext>
            </a:extLst>
          </p:cNvPr>
          <p:cNvPicPr>
            <a:picLocks noChangeAspect="1"/>
          </p:cNvPicPr>
          <p:nvPr/>
        </p:nvPicPr>
        <p:blipFill>
          <a:blip r:embed="rId2"/>
          <a:stretch>
            <a:fillRect/>
          </a:stretch>
        </p:blipFill>
        <p:spPr>
          <a:xfrm>
            <a:off x="4207483" y="-94890"/>
            <a:ext cx="7039153" cy="7024776"/>
          </a:xfrm>
          <a:prstGeom prst="rect">
            <a:avLst/>
          </a:prstGeom>
        </p:spPr>
      </p:pic>
    </p:spTree>
    <p:extLst>
      <p:ext uri="{BB962C8B-B14F-4D97-AF65-F5344CB8AC3E}">
        <p14:creationId xmlns:p14="http://schemas.microsoft.com/office/powerpoint/2010/main" val="20131850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Exclamation mark on a yellow background">
            <a:extLst>
              <a:ext uri="{FF2B5EF4-FFF2-40B4-BE49-F238E27FC236}">
                <a16:creationId xmlns:a16="http://schemas.microsoft.com/office/drawing/2014/main" id="{0B01106D-A118-4300-1336-2239F9436248}"/>
              </a:ext>
            </a:extLst>
          </p:cNvPr>
          <p:cNvPicPr>
            <a:picLocks noChangeAspect="1"/>
          </p:cNvPicPr>
          <p:nvPr/>
        </p:nvPicPr>
        <p:blipFill rotWithShape="1">
          <a:blip r:embed="rId2">
            <a:alphaModFix amt="60000"/>
          </a:blip>
          <a:srcRect t="25016" r="-2" b="-2"/>
          <a:stretch/>
        </p:blipFill>
        <p:spPr>
          <a:xfrm>
            <a:off x="20" y="10"/>
            <a:ext cx="12191980" cy="6856614"/>
          </a:xfrm>
          <a:prstGeom prst="rect">
            <a:avLst/>
          </a:prstGeom>
        </p:spPr>
      </p:pic>
      <p:sp>
        <p:nvSpPr>
          <p:cNvPr id="2" name="Title 1">
            <a:extLst>
              <a:ext uri="{FF2B5EF4-FFF2-40B4-BE49-F238E27FC236}">
                <a16:creationId xmlns:a16="http://schemas.microsoft.com/office/drawing/2014/main" id="{9A545A00-8358-26B9-1FC6-5E01E6FDA3F0}"/>
              </a:ext>
            </a:extLst>
          </p:cNvPr>
          <p:cNvSpPr>
            <a:spLocks noGrp="1"/>
          </p:cNvSpPr>
          <p:nvPr>
            <p:ph type="title"/>
          </p:nvPr>
        </p:nvSpPr>
        <p:spPr>
          <a:xfrm>
            <a:off x="1198181" y="726066"/>
            <a:ext cx="4795282" cy="5018227"/>
          </a:xfrm>
        </p:spPr>
        <p:txBody>
          <a:bodyPr anchor="ctr">
            <a:normAutofit/>
          </a:bodyPr>
          <a:lstStyle/>
          <a:p>
            <a:r>
              <a:rPr lang="en-US">
                <a:solidFill>
                  <a:srgbClr val="FFFFFF"/>
                </a:solidFill>
                <a:cs typeface="Sabon Next LT"/>
              </a:rPr>
              <a:t>Fear Response (Watson and Rayner, 1920)</a:t>
            </a:r>
            <a:endParaRPr lang="en-US">
              <a:solidFill>
                <a:srgbClr val="FFFFFF"/>
              </a:solidFill>
            </a:endParaRPr>
          </a:p>
        </p:txBody>
      </p:sp>
      <p:sp>
        <p:nvSpPr>
          <p:cNvPr id="3" name="Content Placeholder 2">
            <a:extLst>
              <a:ext uri="{FF2B5EF4-FFF2-40B4-BE49-F238E27FC236}">
                <a16:creationId xmlns:a16="http://schemas.microsoft.com/office/drawing/2014/main" id="{E71CF2E2-C74E-E11F-58EF-F943A332889D}"/>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US" sz="1800">
                <a:solidFill>
                  <a:srgbClr val="FFFFFF"/>
                </a:solidFill>
              </a:rPr>
              <a:t>One of the most ethically dubious experiments to date, Little Albert.</a:t>
            </a:r>
          </a:p>
          <a:p>
            <a:r>
              <a:rPr lang="en-US" sz="1800">
                <a:solidFill>
                  <a:srgbClr val="FFFFFF"/>
                </a:solidFill>
              </a:rPr>
              <a:t>Albert was fearful of loud noises.</a:t>
            </a:r>
          </a:p>
          <a:p>
            <a:r>
              <a:rPr lang="en-US" sz="1800">
                <a:solidFill>
                  <a:srgbClr val="FFFFFF"/>
                </a:solidFill>
              </a:rPr>
              <a:t>He was shown a white rat, a rabbit, a monkey and masks and displayed no fear. </a:t>
            </a:r>
          </a:p>
          <a:p>
            <a:r>
              <a:rPr lang="en-US" sz="1800">
                <a:solidFill>
                  <a:srgbClr val="FFFFFF"/>
                </a:solidFill>
              </a:rPr>
              <a:t>Albert was presented (at 11 months old) with these stimuli whilst a hammer was struck against a steel bar.</a:t>
            </a:r>
          </a:p>
        </p:txBody>
      </p:sp>
    </p:spTree>
    <p:extLst>
      <p:ext uri="{BB962C8B-B14F-4D97-AF65-F5344CB8AC3E}">
        <p14:creationId xmlns:p14="http://schemas.microsoft.com/office/powerpoint/2010/main" val="20758568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9E7C4-2613-F7DD-0345-E41F3449FB7E}"/>
              </a:ext>
            </a:extLst>
          </p:cNvPr>
          <p:cNvSpPr>
            <a:spLocks noGrp="1"/>
          </p:cNvSpPr>
          <p:nvPr>
            <p:ph type="title"/>
          </p:nvPr>
        </p:nvSpPr>
        <p:spPr>
          <a:xfrm>
            <a:off x="838201" y="559813"/>
            <a:ext cx="3352799" cy="5577934"/>
          </a:xfrm>
        </p:spPr>
        <p:txBody>
          <a:bodyPr>
            <a:normAutofit/>
          </a:bodyPr>
          <a:lstStyle/>
          <a:p>
            <a:r>
              <a:rPr lang="en-US" sz="4000">
                <a:cs typeface="Sabon Next LT"/>
              </a:rPr>
              <a:t>Fear Response (Watson and Rayner, 1920)</a:t>
            </a:r>
            <a:endParaRPr lang="en-US" sz="4000"/>
          </a:p>
        </p:txBody>
      </p:sp>
      <p:graphicFrame>
        <p:nvGraphicFramePr>
          <p:cNvPr id="5" name="Content Placeholder 2">
            <a:extLst>
              <a:ext uri="{FF2B5EF4-FFF2-40B4-BE49-F238E27FC236}">
                <a16:creationId xmlns:a16="http://schemas.microsoft.com/office/drawing/2014/main" id="{A9948106-7D40-B98C-7796-717C54013965}"/>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72090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03570-123D-FDEB-DCE5-D98B1F16C779}"/>
              </a:ext>
            </a:extLst>
          </p:cNvPr>
          <p:cNvSpPr>
            <a:spLocks noGrp="1"/>
          </p:cNvSpPr>
          <p:nvPr>
            <p:ph type="title"/>
          </p:nvPr>
        </p:nvSpPr>
        <p:spPr>
          <a:xfrm>
            <a:off x="1198182" y="381000"/>
            <a:ext cx="10003218" cy="1600124"/>
          </a:xfrm>
        </p:spPr>
        <p:txBody>
          <a:bodyPr>
            <a:normAutofit/>
          </a:bodyPr>
          <a:lstStyle/>
          <a:p>
            <a:r>
              <a:rPr lang="en-US">
                <a:cs typeface="Sabon Next LT"/>
              </a:rPr>
              <a:t>Ethical Issues</a:t>
            </a:r>
            <a:endParaRPr lang="en-US"/>
          </a:p>
        </p:txBody>
      </p:sp>
      <p:graphicFrame>
        <p:nvGraphicFramePr>
          <p:cNvPr id="5" name="Content Placeholder 2">
            <a:extLst>
              <a:ext uri="{FF2B5EF4-FFF2-40B4-BE49-F238E27FC236}">
                <a16:creationId xmlns:a16="http://schemas.microsoft.com/office/drawing/2014/main" id="{54084C89-5235-2A20-AE5B-CE7536E176F7}"/>
              </a:ext>
            </a:extLst>
          </p:cNvPr>
          <p:cNvGraphicFramePr>
            <a:graphicFrameLocks noGrp="1"/>
          </p:cNvGraphicFramePr>
          <p:nvPr>
            <p:ph idx="1"/>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08814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70965-16F2-2BC4-D755-6A8E691C90B8}"/>
              </a:ext>
            </a:extLst>
          </p:cNvPr>
          <p:cNvSpPr>
            <a:spLocks noGrp="1"/>
          </p:cNvSpPr>
          <p:nvPr>
            <p:ph type="title"/>
          </p:nvPr>
        </p:nvSpPr>
        <p:spPr>
          <a:xfrm>
            <a:off x="838201" y="559813"/>
            <a:ext cx="3352799" cy="5577934"/>
          </a:xfrm>
        </p:spPr>
        <p:txBody>
          <a:bodyPr>
            <a:normAutofit/>
          </a:bodyPr>
          <a:lstStyle/>
          <a:p>
            <a:r>
              <a:rPr lang="en-US" sz="4000">
                <a:cs typeface="Sabon Next LT"/>
              </a:rPr>
              <a:t>Classical Conditioning and Little Albert</a:t>
            </a:r>
            <a:endParaRPr lang="en-US" sz="4000"/>
          </a:p>
        </p:txBody>
      </p:sp>
      <p:graphicFrame>
        <p:nvGraphicFramePr>
          <p:cNvPr id="5" name="Content Placeholder 2">
            <a:extLst>
              <a:ext uri="{FF2B5EF4-FFF2-40B4-BE49-F238E27FC236}">
                <a16:creationId xmlns:a16="http://schemas.microsoft.com/office/drawing/2014/main" id="{87851609-4415-419D-B89B-3A51D853249F}"/>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30041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0EC82-1765-1D01-521B-C90B29E8405D}"/>
              </a:ext>
            </a:extLst>
          </p:cNvPr>
          <p:cNvSpPr>
            <a:spLocks noGrp="1"/>
          </p:cNvSpPr>
          <p:nvPr>
            <p:ph type="title"/>
          </p:nvPr>
        </p:nvSpPr>
        <p:spPr>
          <a:xfrm>
            <a:off x="838201" y="559813"/>
            <a:ext cx="3352799" cy="5577934"/>
          </a:xfrm>
        </p:spPr>
        <p:txBody>
          <a:bodyPr>
            <a:normAutofit/>
          </a:bodyPr>
          <a:lstStyle/>
          <a:p>
            <a:r>
              <a:rPr lang="en-US" sz="4000">
                <a:cs typeface="Sabon Next LT"/>
              </a:rPr>
              <a:t>Addiction </a:t>
            </a:r>
            <a:endParaRPr lang="en-US" sz="4000"/>
          </a:p>
        </p:txBody>
      </p:sp>
      <p:graphicFrame>
        <p:nvGraphicFramePr>
          <p:cNvPr id="5" name="Content Placeholder 2">
            <a:extLst>
              <a:ext uri="{FF2B5EF4-FFF2-40B4-BE49-F238E27FC236}">
                <a16:creationId xmlns:a16="http://schemas.microsoft.com/office/drawing/2014/main" id="{1B4D2CCB-C4EE-33F7-9E7D-30C560869415}"/>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06810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D9423-B930-E248-0830-71AD58E68383}"/>
              </a:ext>
            </a:extLst>
          </p:cNvPr>
          <p:cNvSpPr>
            <a:spLocks noGrp="1"/>
          </p:cNvSpPr>
          <p:nvPr>
            <p:ph type="title"/>
          </p:nvPr>
        </p:nvSpPr>
        <p:spPr>
          <a:xfrm>
            <a:off x="838201" y="559813"/>
            <a:ext cx="3352799" cy="5577934"/>
          </a:xfrm>
        </p:spPr>
        <p:txBody>
          <a:bodyPr>
            <a:normAutofit/>
          </a:bodyPr>
          <a:lstStyle/>
          <a:p>
            <a:r>
              <a:rPr lang="en-US" sz="4000">
                <a:cs typeface="Sabon Next LT"/>
              </a:rPr>
              <a:t>Operant Conditioning</a:t>
            </a:r>
            <a:endParaRPr lang="en-US" sz="4000"/>
          </a:p>
        </p:txBody>
      </p:sp>
      <p:graphicFrame>
        <p:nvGraphicFramePr>
          <p:cNvPr id="23" name="Content Placeholder 2">
            <a:extLst>
              <a:ext uri="{FF2B5EF4-FFF2-40B4-BE49-F238E27FC236}">
                <a16:creationId xmlns:a16="http://schemas.microsoft.com/office/drawing/2014/main" id="{5C58B976-4037-641B-2FE9-79D79AA5CBF4}"/>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0721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FA79A-2C0B-8A9D-1147-0FA28D1502D3}"/>
              </a:ext>
            </a:extLst>
          </p:cNvPr>
          <p:cNvSpPr>
            <a:spLocks noGrp="1"/>
          </p:cNvSpPr>
          <p:nvPr>
            <p:ph type="title"/>
          </p:nvPr>
        </p:nvSpPr>
        <p:spPr>
          <a:xfrm>
            <a:off x="838201" y="559813"/>
            <a:ext cx="3352799" cy="5577934"/>
          </a:xfrm>
        </p:spPr>
        <p:txBody>
          <a:bodyPr>
            <a:normAutofit/>
          </a:bodyPr>
          <a:lstStyle/>
          <a:p>
            <a:r>
              <a:rPr lang="en-US" sz="4000">
                <a:cs typeface="Sabon Next LT"/>
              </a:rPr>
              <a:t>Operant Conditioning</a:t>
            </a:r>
            <a:endParaRPr lang="en-US" sz="4000"/>
          </a:p>
        </p:txBody>
      </p:sp>
      <p:graphicFrame>
        <p:nvGraphicFramePr>
          <p:cNvPr id="5" name="Content Placeholder 2">
            <a:extLst>
              <a:ext uri="{FF2B5EF4-FFF2-40B4-BE49-F238E27FC236}">
                <a16:creationId xmlns:a16="http://schemas.microsoft.com/office/drawing/2014/main" id="{84ACC656-9C56-0CCE-913E-3FC690DDBF65}"/>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7453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C0EB5-0460-02A4-8B09-A18E7680DBA5}"/>
              </a:ext>
            </a:extLst>
          </p:cNvPr>
          <p:cNvSpPr>
            <a:spLocks noGrp="1"/>
          </p:cNvSpPr>
          <p:nvPr>
            <p:ph type="title"/>
          </p:nvPr>
        </p:nvSpPr>
        <p:spPr>
          <a:xfrm>
            <a:off x="838201" y="559813"/>
            <a:ext cx="3352799" cy="5577934"/>
          </a:xfrm>
        </p:spPr>
        <p:txBody>
          <a:bodyPr>
            <a:normAutofit/>
          </a:bodyPr>
          <a:lstStyle/>
          <a:p>
            <a:r>
              <a:rPr lang="en-US" sz="4000">
                <a:cs typeface="Sabon Next LT"/>
              </a:rPr>
              <a:t>Operant Conditioning</a:t>
            </a:r>
            <a:endParaRPr lang="en-US" sz="4000"/>
          </a:p>
        </p:txBody>
      </p:sp>
      <p:graphicFrame>
        <p:nvGraphicFramePr>
          <p:cNvPr id="5" name="Content Placeholder 2">
            <a:extLst>
              <a:ext uri="{FF2B5EF4-FFF2-40B4-BE49-F238E27FC236}">
                <a16:creationId xmlns:a16="http://schemas.microsoft.com/office/drawing/2014/main" id="{BDD1D3A9-F06C-656B-E5AD-0ECF87F35B57}"/>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74547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0CCCE-7E5E-CAE7-E4A0-4173DF9CA055}"/>
              </a:ext>
            </a:extLst>
          </p:cNvPr>
          <p:cNvSpPr>
            <a:spLocks noGrp="1"/>
          </p:cNvSpPr>
          <p:nvPr>
            <p:ph type="title"/>
          </p:nvPr>
        </p:nvSpPr>
        <p:spPr>
          <a:xfrm>
            <a:off x="838201" y="559813"/>
            <a:ext cx="3352799" cy="5577934"/>
          </a:xfrm>
        </p:spPr>
        <p:txBody>
          <a:bodyPr>
            <a:normAutofit/>
          </a:bodyPr>
          <a:lstStyle/>
          <a:p>
            <a:r>
              <a:rPr lang="en-US" sz="3700">
                <a:cs typeface="Sabon Next LT"/>
              </a:rPr>
              <a:t>Reinforcement</a:t>
            </a:r>
            <a:endParaRPr lang="en-US" sz="3700"/>
          </a:p>
        </p:txBody>
      </p:sp>
      <p:graphicFrame>
        <p:nvGraphicFramePr>
          <p:cNvPr id="5" name="Content Placeholder 2">
            <a:extLst>
              <a:ext uri="{FF2B5EF4-FFF2-40B4-BE49-F238E27FC236}">
                <a16:creationId xmlns:a16="http://schemas.microsoft.com/office/drawing/2014/main" id="{E653D6E7-9EAF-061F-E47F-8D27DDDEBF50}"/>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11177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A034A-1A99-C030-A957-22125E20BCAC}"/>
              </a:ext>
            </a:extLst>
          </p:cNvPr>
          <p:cNvSpPr>
            <a:spLocks noGrp="1"/>
          </p:cNvSpPr>
          <p:nvPr>
            <p:ph type="title"/>
          </p:nvPr>
        </p:nvSpPr>
        <p:spPr/>
        <p:txBody>
          <a:bodyPr/>
          <a:lstStyle/>
          <a:p>
            <a:r>
              <a:rPr lang="en-US">
                <a:cs typeface="Sabon Next LT"/>
              </a:rPr>
              <a:t>Reinforcement</a:t>
            </a:r>
            <a:endParaRPr lang="en-US"/>
          </a:p>
        </p:txBody>
      </p:sp>
      <p:sp>
        <p:nvSpPr>
          <p:cNvPr id="3" name="Content Placeholder 2">
            <a:extLst>
              <a:ext uri="{FF2B5EF4-FFF2-40B4-BE49-F238E27FC236}">
                <a16:creationId xmlns:a16="http://schemas.microsoft.com/office/drawing/2014/main" id="{FC394840-59D2-51DE-5480-414A9BC39990}"/>
              </a:ext>
            </a:extLst>
          </p:cNvPr>
          <p:cNvSpPr>
            <a:spLocks noGrp="1"/>
          </p:cNvSpPr>
          <p:nvPr>
            <p:ph idx="1"/>
          </p:nvPr>
        </p:nvSpPr>
        <p:spPr/>
        <p:txBody>
          <a:bodyPr vert="horz" lIns="91440" tIns="45720" rIns="91440" bIns="45720" rtlCol="0" anchor="t">
            <a:normAutofit/>
          </a:bodyPr>
          <a:lstStyle/>
          <a:p>
            <a:r>
              <a:rPr lang="en-US"/>
              <a:t>Negative Reinforcement – the termination of an unpleasant state.</a:t>
            </a:r>
          </a:p>
          <a:p>
            <a:r>
              <a:rPr lang="en-US"/>
              <a:t>Example – You do the dishes to stop your partner/parents nagging you. </a:t>
            </a:r>
          </a:p>
          <a:p>
            <a:r>
              <a:rPr lang="en-US"/>
              <a:t>Getting out of bed to turn off the loud alarm. </a:t>
            </a:r>
          </a:p>
          <a:p>
            <a:r>
              <a:rPr lang="en-US"/>
              <a:t>Applying suncream to avoid burning.</a:t>
            </a:r>
          </a:p>
          <a:p>
            <a:endParaRPr lang="en-US"/>
          </a:p>
          <a:p>
            <a:r>
              <a:rPr lang="en-US"/>
              <a:t>Negative does not mean bad here!!</a:t>
            </a:r>
          </a:p>
        </p:txBody>
      </p:sp>
    </p:spTree>
    <p:extLst>
      <p:ext uri="{BB962C8B-B14F-4D97-AF65-F5344CB8AC3E}">
        <p14:creationId xmlns:p14="http://schemas.microsoft.com/office/powerpoint/2010/main" val="4307352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E9249-329D-AA30-5B8F-98F6B2B06298}"/>
              </a:ext>
            </a:extLst>
          </p:cNvPr>
          <p:cNvSpPr>
            <a:spLocks noGrp="1"/>
          </p:cNvSpPr>
          <p:nvPr>
            <p:ph type="title"/>
          </p:nvPr>
        </p:nvSpPr>
        <p:spPr>
          <a:xfrm>
            <a:off x="838201" y="559813"/>
            <a:ext cx="3352799" cy="5577934"/>
          </a:xfrm>
        </p:spPr>
        <p:txBody>
          <a:bodyPr>
            <a:normAutofit/>
          </a:bodyPr>
          <a:lstStyle/>
          <a:p>
            <a:r>
              <a:rPr lang="en-US" sz="4000">
                <a:cs typeface="Sabon Next LT"/>
              </a:rPr>
              <a:t>Punishment</a:t>
            </a:r>
            <a:endParaRPr lang="en-US" sz="4000"/>
          </a:p>
        </p:txBody>
      </p:sp>
      <p:graphicFrame>
        <p:nvGraphicFramePr>
          <p:cNvPr id="5" name="Content Placeholder 2">
            <a:extLst>
              <a:ext uri="{FF2B5EF4-FFF2-40B4-BE49-F238E27FC236}">
                <a16:creationId xmlns:a16="http://schemas.microsoft.com/office/drawing/2014/main" id="{8E5D0FAA-0AAD-71F5-BC87-67A7DC3E6CC2}"/>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23404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51184-1668-81B3-2A0D-3B8864278FB3}"/>
              </a:ext>
            </a:extLst>
          </p:cNvPr>
          <p:cNvSpPr>
            <a:spLocks noGrp="1"/>
          </p:cNvSpPr>
          <p:nvPr>
            <p:ph type="title"/>
          </p:nvPr>
        </p:nvSpPr>
        <p:spPr>
          <a:xfrm>
            <a:off x="838201" y="559813"/>
            <a:ext cx="3352799" cy="5577934"/>
          </a:xfrm>
        </p:spPr>
        <p:txBody>
          <a:bodyPr>
            <a:normAutofit/>
          </a:bodyPr>
          <a:lstStyle/>
          <a:p>
            <a:r>
              <a:rPr lang="en-US" sz="4000">
                <a:cs typeface="Sabon Next LT"/>
              </a:rPr>
              <a:t>Punishment</a:t>
            </a:r>
            <a:endParaRPr lang="en-US" sz="4000"/>
          </a:p>
        </p:txBody>
      </p:sp>
      <p:graphicFrame>
        <p:nvGraphicFramePr>
          <p:cNvPr id="5" name="Content Placeholder 2">
            <a:extLst>
              <a:ext uri="{FF2B5EF4-FFF2-40B4-BE49-F238E27FC236}">
                <a16:creationId xmlns:a16="http://schemas.microsoft.com/office/drawing/2014/main" id="{C219931F-CC18-0160-6784-D4C00C147EE2}"/>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78661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8ACD1-827D-00C3-CCF4-D98AB4A92D54}"/>
              </a:ext>
            </a:extLst>
          </p:cNvPr>
          <p:cNvSpPr>
            <a:spLocks noGrp="1"/>
          </p:cNvSpPr>
          <p:nvPr>
            <p:ph type="title"/>
          </p:nvPr>
        </p:nvSpPr>
        <p:spPr>
          <a:xfrm>
            <a:off x="838200" y="744909"/>
            <a:ext cx="5562600" cy="2607891"/>
          </a:xfrm>
        </p:spPr>
        <p:txBody>
          <a:bodyPr vert="horz" lIns="91440" tIns="45720" rIns="91440" bIns="45720" rtlCol="0" anchor="b">
            <a:normAutofit/>
          </a:bodyPr>
          <a:lstStyle/>
          <a:p>
            <a:r>
              <a:rPr lang="en-US"/>
              <a:t>Skinner Box</a:t>
            </a:r>
          </a:p>
        </p:txBody>
      </p:sp>
      <p:pic>
        <p:nvPicPr>
          <p:cNvPr id="7" name="Picture 7">
            <a:extLst>
              <a:ext uri="{FF2B5EF4-FFF2-40B4-BE49-F238E27FC236}">
                <a16:creationId xmlns:a16="http://schemas.microsoft.com/office/drawing/2014/main" id="{DBFA5407-EF4D-A34A-4DA6-6A074B07ABBF}"/>
              </a:ext>
            </a:extLst>
          </p:cNvPr>
          <p:cNvPicPr>
            <a:picLocks noGrp="1" noChangeAspect="1"/>
          </p:cNvPicPr>
          <p:nvPr>
            <p:ph idx="1"/>
          </p:nvPr>
        </p:nvPicPr>
        <p:blipFill>
          <a:blip r:embed="rId2"/>
          <a:stretch>
            <a:fillRect/>
          </a:stretch>
        </p:blipFill>
        <p:spPr>
          <a:xfrm>
            <a:off x="3469298" y="-609720"/>
            <a:ext cx="7855705" cy="7919498"/>
          </a:xfrm>
        </p:spPr>
      </p:pic>
    </p:spTree>
    <p:extLst>
      <p:ext uri="{BB962C8B-B14F-4D97-AF65-F5344CB8AC3E}">
        <p14:creationId xmlns:p14="http://schemas.microsoft.com/office/powerpoint/2010/main" val="16939268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8114F-48A7-28E1-9CF0-A0C9CDDD09F8}"/>
              </a:ext>
            </a:extLst>
          </p:cNvPr>
          <p:cNvSpPr>
            <a:spLocks noGrp="1"/>
          </p:cNvSpPr>
          <p:nvPr>
            <p:ph type="title"/>
          </p:nvPr>
        </p:nvSpPr>
        <p:spPr>
          <a:xfrm>
            <a:off x="838201" y="559813"/>
            <a:ext cx="3352799" cy="5577934"/>
          </a:xfrm>
        </p:spPr>
        <p:txBody>
          <a:bodyPr>
            <a:normAutofit/>
          </a:bodyPr>
          <a:lstStyle/>
          <a:p>
            <a:r>
              <a:rPr lang="en-US" sz="4000">
                <a:cs typeface="Sabon Next LT"/>
              </a:rPr>
              <a:t>Skinner Box</a:t>
            </a:r>
            <a:endParaRPr lang="en-US" sz="4000"/>
          </a:p>
        </p:txBody>
      </p:sp>
      <p:graphicFrame>
        <p:nvGraphicFramePr>
          <p:cNvPr id="5" name="Content Placeholder 2">
            <a:extLst>
              <a:ext uri="{FF2B5EF4-FFF2-40B4-BE49-F238E27FC236}">
                <a16:creationId xmlns:a16="http://schemas.microsoft.com/office/drawing/2014/main" id="{9F79FADD-C4B5-12AA-C233-90DF4210B150}"/>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04969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A5DBB-7080-7506-72B1-48B35F8CF934}"/>
              </a:ext>
            </a:extLst>
          </p:cNvPr>
          <p:cNvSpPr>
            <a:spLocks noGrp="1"/>
          </p:cNvSpPr>
          <p:nvPr>
            <p:ph type="title"/>
          </p:nvPr>
        </p:nvSpPr>
        <p:spPr>
          <a:xfrm>
            <a:off x="1143000" y="1066800"/>
            <a:ext cx="5410200" cy="1997075"/>
          </a:xfrm>
        </p:spPr>
        <p:txBody>
          <a:bodyPr>
            <a:normAutofit/>
          </a:bodyPr>
          <a:lstStyle/>
          <a:p>
            <a:r>
              <a:rPr lang="en-US" sz="3600">
                <a:cs typeface="Sabon Next LT"/>
              </a:rPr>
              <a:t>Skinner's Pigeons</a:t>
            </a:r>
            <a:endParaRPr lang="en-US" sz="3600"/>
          </a:p>
        </p:txBody>
      </p:sp>
      <p:sp>
        <p:nvSpPr>
          <p:cNvPr id="3" name="Content Placeholder 2">
            <a:extLst>
              <a:ext uri="{FF2B5EF4-FFF2-40B4-BE49-F238E27FC236}">
                <a16:creationId xmlns:a16="http://schemas.microsoft.com/office/drawing/2014/main" id="{9CC282D5-1183-D4F8-8405-97DB51EDBCD2}"/>
              </a:ext>
            </a:extLst>
          </p:cNvPr>
          <p:cNvSpPr>
            <a:spLocks noGrp="1"/>
          </p:cNvSpPr>
          <p:nvPr>
            <p:ph idx="1"/>
          </p:nvPr>
        </p:nvSpPr>
        <p:spPr>
          <a:xfrm>
            <a:off x="1143000" y="3200400"/>
            <a:ext cx="5410200" cy="2590800"/>
          </a:xfrm>
        </p:spPr>
        <p:txBody>
          <a:bodyPr vert="horz" lIns="91440" tIns="45720" rIns="91440" bIns="45720" rtlCol="0">
            <a:normAutofit/>
          </a:bodyPr>
          <a:lstStyle/>
          <a:p>
            <a:r>
              <a:rPr lang="en-US" sz="1800">
                <a:ea typeface="+mn-lt"/>
                <a:cs typeface="+mn-lt"/>
                <a:hlinkClick r:id="rId2"/>
              </a:rPr>
              <a:t>https://www.youtube.com/watch?v=NeK8GNLylkc</a:t>
            </a:r>
            <a:endParaRPr lang="en-US" sz="1800">
              <a:ea typeface="+mn-lt"/>
              <a:cs typeface="+mn-lt"/>
            </a:endParaRPr>
          </a:p>
          <a:p>
            <a:endParaRPr lang="en-US" sz="1800"/>
          </a:p>
          <a:p>
            <a:r>
              <a:rPr lang="en-US" sz="1800">
                <a:ea typeface="+mn-lt"/>
                <a:cs typeface="+mn-lt"/>
                <a:hlinkClick r:id="rId3"/>
              </a:rPr>
              <a:t>https://www.youtube.com/watch?v=vGazyH6fQQ4</a:t>
            </a:r>
            <a:endParaRPr lang="en-US" sz="1800"/>
          </a:p>
          <a:p>
            <a:endParaRPr lang="en-US" sz="1800"/>
          </a:p>
          <a:p>
            <a:endParaRPr lang="en-US" sz="1800"/>
          </a:p>
        </p:txBody>
      </p:sp>
      <p:pic>
        <p:nvPicPr>
          <p:cNvPr id="5" name="Graphic 5" descr="Video camera with solid fill">
            <a:extLst>
              <a:ext uri="{FF2B5EF4-FFF2-40B4-BE49-F238E27FC236}">
                <a16:creationId xmlns:a16="http://schemas.microsoft.com/office/drawing/2014/main" id="{98291533-4AB5-3161-B6C6-6DAEFF382F4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010400" y="1324187"/>
            <a:ext cx="4209625" cy="4209625"/>
          </a:xfrm>
          <a:prstGeom prst="rect">
            <a:avLst/>
          </a:prstGeom>
        </p:spPr>
      </p:pic>
    </p:spTree>
    <p:extLst>
      <p:ext uri="{BB962C8B-B14F-4D97-AF65-F5344CB8AC3E}">
        <p14:creationId xmlns:p14="http://schemas.microsoft.com/office/powerpoint/2010/main" val="9850157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F9703-86D2-A503-C1E2-83BE8226E55D}"/>
              </a:ext>
            </a:extLst>
          </p:cNvPr>
          <p:cNvSpPr>
            <a:spLocks noGrp="1"/>
          </p:cNvSpPr>
          <p:nvPr>
            <p:ph type="title"/>
          </p:nvPr>
        </p:nvSpPr>
        <p:spPr>
          <a:xfrm>
            <a:off x="838201" y="559813"/>
            <a:ext cx="3352799" cy="5577934"/>
          </a:xfrm>
        </p:spPr>
        <p:txBody>
          <a:bodyPr>
            <a:normAutofit/>
          </a:bodyPr>
          <a:lstStyle/>
          <a:p>
            <a:r>
              <a:rPr lang="en-US" sz="4000">
                <a:cs typeface="Sabon Next LT"/>
              </a:rPr>
              <a:t>Social Learning Theory (Bandura, 1961, 1977)</a:t>
            </a:r>
            <a:endParaRPr lang="en-US" sz="4000"/>
          </a:p>
        </p:txBody>
      </p:sp>
      <p:graphicFrame>
        <p:nvGraphicFramePr>
          <p:cNvPr id="5" name="Content Placeholder 2">
            <a:extLst>
              <a:ext uri="{FF2B5EF4-FFF2-40B4-BE49-F238E27FC236}">
                <a16:creationId xmlns:a16="http://schemas.microsoft.com/office/drawing/2014/main" id="{027A5164-4C6B-10EC-A116-20C99522602F}"/>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57211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49741-3C35-1024-C398-1BD16969B6E7}"/>
              </a:ext>
            </a:extLst>
          </p:cNvPr>
          <p:cNvSpPr>
            <a:spLocks noGrp="1"/>
          </p:cNvSpPr>
          <p:nvPr>
            <p:ph type="title"/>
          </p:nvPr>
        </p:nvSpPr>
        <p:spPr>
          <a:xfrm>
            <a:off x="838201" y="559813"/>
            <a:ext cx="3352799" cy="5577934"/>
          </a:xfrm>
        </p:spPr>
        <p:txBody>
          <a:bodyPr>
            <a:normAutofit/>
          </a:bodyPr>
          <a:lstStyle/>
          <a:p>
            <a:r>
              <a:rPr lang="en-US" sz="4000">
                <a:cs typeface="Sabon Next LT"/>
              </a:rPr>
              <a:t>Social Learning Theory</a:t>
            </a:r>
            <a:endParaRPr lang="en-US" sz="4000"/>
          </a:p>
        </p:txBody>
      </p:sp>
      <p:graphicFrame>
        <p:nvGraphicFramePr>
          <p:cNvPr id="5" name="Content Placeholder 2">
            <a:extLst>
              <a:ext uri="{FF2B5EF4-FFF2-40B4-BE49-F238E27FC236}">
                <a16:creationId xmlns:a16="http://schemas.microsoft.com/office/drawing/2014/main" id="{A847857B-418B-EFF1-E6F6-2586019A2237}"/>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36280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F078E-F5F7-D8A1-49CA-1050B82DDD02}"/>
              </a:ext>
            </a:extLst>
          </p:cNvPr>
          <p:cNvSpPr>
            <a:spLocks noGrp="1"/>
          </p:cNvSpPr>
          <p:nvPr>
            <p:ph type="title"/>
          </p:nvPr>
        </p:nvSpPr>
        <p:spPr>
          <a:xfrm>
            <a:off x="838201" y="559813"/>
            <a:ext cx="3352799" cy="5577934"/>
          </a:xfrm>
        </p:spPr>
        <p:txBody>
          <a:bodyPr>
            <a:normAutofit/>
          </a:bodyPr>
          <a:lstStyle/>
          <a:p>
            <a:r>
              <a:rPr lang="en-US" sz="4000">
                <a:cs typeface="Sabon Next LT"/>
              </a:rPr>
              <a:t>Social Learning Theory</a:t>
            </a:r>
            <a:endParaRPr lang="en-US" sz="4000"/>
          </a:p>
        </p:txBody>
      </p:sp>
      <p:graphicFrame>
        <p:nvGraphicFramePr>
          <p:cNvPr id="5" name="Content Placeholder 2">
            <a:extLst>
              <a:ext uri="{FF2B5EF4-FFF2-40B4-BE49-F238E27FC236}">
                <a16:creationId xmlns:a16="http://schemas.microsoft.com/office/drawing/2014/main" id="{ED62C719-BA03-1197-B1A6-E6657CF64653}"/>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5799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D30896B0-D41A-4769-AF77-0FE763757584}"/>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94A61008-2667-41A5-9A42-FAE3596C7CEA}"/>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AF885419-D1B7-44F0-A4F1-F3006F3FAFD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64F9C556-EBB1-468D-904E-EBE6CC39076B}"/>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92062E89-3C44-4050-A8C1-D4C64CD0AA5D}"/>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DB94B9DD-7A6C-49D4-BE80-A9B1444BE863}"/>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673D99B6-2AAC-42F0-BED7-58B54F7A9272}"/>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EFA05B92-754F-4C90-A237-32DA1FBFC983}"/>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8136FD7B-CCA1-4F9B-9AD5-2B2EF5538DA4}"/>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05AD3345-02FB-42D3-8BC0-296E6B498A41}"/>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3CCF0C84-85B4-42A7-9567-72AC810BF091}"/>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graphicEl>
                                              <a:dgm id="{78C0BC1B-76E6-43F2-80FA-F54E3B5895A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3D346-1D92-9A0B-E273-53C25979E059}"/>
              </a:ext>
            </a:extLst>
          </p:cNvPr>
          <p:cNvSpPr>
            <a:spLocks noGrp="1"/>
          </p:cNvSpPr>
          <p:nvPr>
            <p:ph type="title"/>
          </p:nvPr>
        </p:nvSpPr>
        <p:spPr>
          <a:xfrm>
            <a:off x="838201" y="559813"/>
            <a:ext cx="3352799" cy="5577934"/>
          </a:xfrm>
        </p:spPr>
        <p:txBody>
          <a:bodyPr>
            <a:normAutofit/>
          </a:bodyPr>
          <a:lstStyle/>
          <a:p>
            <a:r>
              <a:rPr lang="en-US" sz="4000">
                <a:cs typeface="Sabon Next LT"/>
              </a:rPr>
              <a:t>Edward Thorndike (1898, 1905)</a:t>
            </a:r>
            <a:endParaRPr lang="en-US" sz="4000"/>
          </a:p>
        </p:txBody>
      </p:sp>
      <p:graphicFrame>
        <p:nvGraphicFramePr>
          <p:cNvPr id="5" name="Content Placeholder 2">
            <a:extLst>
              <a:ext uri="{FF2B5EF4-FFF2-40B4-BE49-F238E27FC236}">
                <a16:creationId xmlns:a16="http://schemas.microsoft.com/office/drawing/2014/main" id="{F0F3A934-59AB-010A-0D19-2DDC18043AFF}"/>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89983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6416A-39D2-A59E-5FB5-70293CAC325D}"/>
              </a:ext>
            </a:extLst>
          </p:cNvPr>
          <p:cNvSpPr>
            <a:spLocks noGrp="1"/>
          </p:cNvSpPr>
          <p:nvPr>
            <p:ph type="title"/>
          </p:nvPr>
        </p:nvSpPr>
        <p:spPr>
          <a:xfrm>
            <a:off x="838200" y="609599"/>
            <a:ext cx="4191000" cy="2682875"/>
          </a:xfrm>
        </p:spPr>
        <p:txBody>
          <a:bodyPr>
            <a:normAutofit/>
          </a:bodyPr>
          <a:lstStyle/>
          <a:p>
            <a:r>
              <a:rPr lang="en-US" sz="4000">
                <a:cs typeface="Sabon Next LT"/>
              </a:rPr>
              <a:t>Thorndike's Cats</a:t>
            </a:r>
            <a:endParaRPr lang="en-US" sz="4000"/>
          </a:p>
        </p:txBody>
      </p:sp>
      <p:sp>
        <p:nvSpPr>
          <p:cNvPr id="3" name="Content Placeholder 2">
            <a:extLst>
              <a:ext uri="{FF2B5EF4-FFF2-40B4-BE49-F238E27FC236}">
                <a16:creationId xmlns:a16="http://schemas.microsoft.com/office/drawing/2014/main" id="{F37856E1-6134-BEB2-C2C0-00DDD30812FB}"/>
              </a:ext>
            </a:extLst>
          </p:cNvPr>
          <p:cNvSpPr>
            <a:spLocks noGrp="1"/>
          </p:cNvSpPr>
          <p:nvPr>
            <p:ph idx="1"/>
          </p:nvPr>
        </p:nvSpPr>
        <p:spPr>
          <a:xfrm>
            <a:off x="838200" y="3429000"/>
            <a:ext cx="4190730" cy="2667000"/>
          </a:xfrm>
        </p:spPr>
        <p:txBody>
          <a:bodyPr vert="horz" lIns="91440" tIns="45720" rIns="91440" bIns="45720" rtlCol="0">
            <a:normAutofit/>
          </a:bodyPr>
          <a:lstStyle/>
          <a:p>
            <a:r>
              <a:rPr lang="en-US" sz="1800">
                <a:ea typeface="+mn-lt"/>
                <a:cs typeface="+mn-lt"/>
                <a:hlinkClick r:id="rId2"/>
              </a:rPr>
              <a:t>https://www.youtube.com/watch?v=fanm--WyQJo</a:t>
            </a:r>
            <a:endParaRPr lang="en-US" sz="1800">
              <a:ea typeface="+mn-lt"/>
              <a:cs typeface="+mn-lt"/>
            </a:endParaRPr>
          </a:p>
          <a:p>
            <a:endParaRPr lang="en-US" sz="1800">
              <a:ea typeface="+mn-lt"/>
              <a:cs typeface="+mn-lt"/>
            </a:endParaRPr>
          </a:p>
          <a:p>
            <a:endParaRPr lang="en-US" sz="1800">
              <a:ea typeface="+mn-lt"/>
              <a:cs typeface="+mn-lt"/>
            </a:endParaRPr>
          </a:p>
        </p:txBody>
      </p:sp>
      <p:pic>
        <p:nvPicPr>
          <p:cNvPr id="5" name="Graphic 5" descr="Video camera with solid fill">
            <a:extLst>
              <a:ext uri="{FF2B5EF4-FFF2-40B4-BE49-F238E27FC236}">
                <a16:creationId xmlns:a16="http://schemas.microsoft.com/office/drawing/2014/main" id="{93114C0B-5986-697F-56DD-47E5C3475A8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760236" y="609600"/>
            <a:ext cx="5486400" cy="5486400"/>
          </a:xfrm>
          <a:prstGeom prst="rect">
            <a:avLst/>
          </a:prstGeom>
        </p:spPr>
      </p:pic>
    </p:spTree>
    <p:extLst>
      <p:ext uri="{BB962C8B-B14F-4D97-AF65-F5344CB8AC3E}">
        <p14:creationId xmlns:p14="http://schemas.microsoft.com/office/powerpoint/2010/main" val="3305814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1359C-95D3-AF52-58BB-B61E286D047F}"/>
              </a:ext>
            </a:extLst>
          </p:cNvPr>
          <p:cNvSpPr>
            <a:spLocks noGrp="1"/>
          </p:cNvSpPr>
          <p:nvPr>
            <p:ph type="title"/>
          </p:nvPr>
        </p:nvSpPr>
        <p:spPr>
          <a:xfrm>
            <a:off x="838200" y="586992"/>
            <a:ext cx="5638800" cy="2461008"/>
          </a:xfrm>
        </p:spPr>
        <p:txBody>
          <a:bodyPr>
            <a:normAutofit/>
          </a:bodyPr>
          <a:lstStyle/>
          <a:p>
            <a:r>
              <a:rPr lang="en-US">
                <a:cs typeface="Sabon Next LT"/>
              </a:rPr>
              <a:t>Evaluation</a:t>
            </a:r>
            <a:endParaRPr lang="en-US"/>
          </a:p>
        </p:txBody>
      </p:sp>
      <p:sp>
        <p:nvSpPr>
          <p:cNvPr id="19" name="Content Placeholder 2">
            <a:extLst>
              <a:ext uri="{FF2B5EF4-FFF2-40B4-BE49-F238E27FC236}">
                <a16:creationId xmlns:a16="http://schemas.microsoft.com/office/drawing/2014/main" id="{A6829504-A22A-CCDB-B756-085CE5EF9EAB}"/>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US" sz="1800"/>
              <a:t>Skinner's pigeons</a:t>
            </a:r>
          </a:p>
          <a:p>
            <a:r>
              <a:rPr lang="en-US" sz="1800"/>
              <a:t>Pavlov's dogs</a:t>
            </a:r>
          </a:p>
          <a:p>
            <a:r>
              <a:rPr lang="en-US" sz="1800"/>
              <a:t>Thorndike's cats</a:t>
            </a:r>
          </a:p>
          <a:p>
            <a:endParaRPr lang="en-US" sz="1800"/>
          </a:p>
          <a:p>
            <a:r>
              <a:rPr lang="en-US" sz="1800"/>
              <a:t>A theme?</a:t>
            </a:r>
          </a:p>
        </p:txBody>
      </p:sp>
      <p:pic>
        <p:nvPicPr>
          <p:cNvPr id="20" name="Picture 4" descr="A British shorthair cat and golden retriever snuggling">
            <a:extLst>
              <a:ext uri="{FF2B5EF4-FFF2-40B4-BE49-F238E27FC236}">
                <a16:creationId xmlns:a16="http://schemas.microsoft.com/office/drawing/2014/main" id="{4BBF85A8-74BC-3BDF-3874-BD3870193187}"/>
              </a:ext>
            </a:extLst>
          </p:cNvPr>
          <p:cNvPicPr>
            <a:picLocks noChangeAspect="1"/>
          </p:cNvPicPr>
          <p:nvPr/>
        </p:nvPicPr>
        <p:blipFill rotWithShape="1">
          <a:blip r:embed="rId2"/>
          <a:srcRect l="26335" r="21854" b="-3"/>
          <a:stretch/>
        </p:blipFill>
        <p:spPr>
          <a:xfrm>
            <a:off x="6861048" y="1"/>
            <a:ext cx="5330952" cy="6858000"/>
          </a:xfrm>
          <a:prstGeom prst="rect">
            <a:avLst/>
          </a:prstGeom>
        </p:spPr>
      </p:pic>
    </p:spTree>
    <p:extLst>
      <p:ext uri="{BB962C8B-B14F-4D97-AF65-F5344CB8AC3E}">
        <p14:creationId xmlns:p14="http://schemas.microsoft.com/office/powerpoint/2010/main" val="3144460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A49CA-4B20-E406-AB72-E574DA78933F}"/>
              </a:ext>
            </a:extLst>
          </p:cNvPr>
          <p:cNvSpPr>
            <a:spLocks noGrp="1"/>
          </p:cNvSpPr>
          <p:nvPr>
            <p:ph type="title"/>
          </p:nvPr>
        </p:nvSpPr>
        <p:spPr/>
        <p:txBody>
          <a:bodyPr/>
          <a:lstStyle/>
          <a:p>
            <a:r>
              <a:rPr lang="en-US"/>
              <a:t>Summary</a:t>
            </a:r>
          </a:p>
        </p:txBody>
      </p:sp>
      <p:graphicFrame>
        <p:nvGraphicFramePr>
          <p:cNvPr id="5" name="Content Placeholder 4">
            <a:extLst>
              <a:ext uri="{FF2B5EF4-FFF2-40B4-BE49-F238E27FC236}">
                <a16:creationId xmlns:a16="http://schemas.microsoft.com/office/drawing/2014/main" id="{9524CF05-0A41-CFBC-0702-0A45E0E4131B}"/>
              </a:ext>
            </a:extLst>
          </p:cNvPr>
          <p:cNvGraphicFramePr>
            <a:graphicFrameLocks noGrp="1"/>
          </p:cNvGraphicFramePr>
          <p:nvPr>
            <p:ph idx="1"/>
            <p:extLst>
              <p:ext uri="{D42A27DB-BD31-4B8C-83A1-F6EECF244321}">
                <p14:modId xmlns:p14="http://schemas.microsoft.com/office/powerpoint/2010/main" val="171473572"/>
              </p:ext>
            </p:extLst>
          </p:nvPr>
        </p:nvGraphicFramePr>
        <p:xfrm>
          <a:off x="550863" y="2112963"/>
          <a:ext cx="11090273" cy="3485000"/>
        </p:xfrm>
        <a:graphic>
          <a:graphicData uri="http://schemas.openxmlformats.org/drawingml/2006/table">
            <a:tbl>
              <a:tblPr bandRow="1">
                <a:tableStyleId>{5C22544A-7EE6-4342-B048-85BDC9FD1C3A}</a:tableStyleId>
              </a:tblPr>
              <a:tblGrid>
                <a:gridCol w="2405666">
                  <a:extLst>
                    <a:ext uri="{9D8B030D-6E8A-4147-A177-3AD203B41FA5}">
                      <a16:colId xmlns:a16="http://schemas.microsoft.com/office/drawing/2014/main" val="1732312146"/>
                    </a:ext>
                  </a:extLst>
                </a:gridCol>
                <a:gridCol w="1906377">
                  <a:extLst>
                    <a:ext uri="{9D8B030D-6E8A-4147-A177-3AD203B41FA5}">
                      <a16:colId xmlns:a16="http://schemas.microsoft.com/office/drawing/2014/main" val="2270538813"/>
                    </a:ext>
                  </a:extLst>
                </a:gridCol>
                <a:gridCol w="3419375">
                  <a:extLst>
                    <a:ext uri="{9D8B030D-6E8A-4147-A177-3AD203B41FA5}">
                      <a16:colId xmlns:a16="http://schemas.microsoft.com/office/drawing/2014/main" val="37914252"/>
                    </a:ext>
                  </a:extLst>
                </a:gridCol>
                <a:gridCol w="3358855">
                  <a:extLst>
                    <a:ext uri="{9D8B030D-6E8A-4147-A177-3AD203B41FA5}">
                      <a16:colId xmlns:a16="http://schemas.microsoft.com/office/drawing/2014/main" val="2028264608"/>
                    </a:ext>
                  </a:extLst>
                </a:gridCol>
              </a:tblGrid>
              <a:tr h="871250">
                <a:tc>
                  <a:txBody>
                    <a:bodyPr/>
                    <a:lstStyle/>
                    <a:p>
                      <a:pPr marL="0" marR="0" indent="0" algn="ctr" rtl="0" fontAlgn="base">
                        <a:buNone/>
                      </a:pPr>
                      <a:r>
                        <a:rPr lang="en-US" sz="1200" b="1" i="0">
                          <a:solidFill>
                            <a:srgbClr val="000000"/>
                          </a:solidFill>
                          <a:effectLst/>
                          <a:latin typeface="Arial"/>
                        </a:rPr>
                        <a:t>Theory</a:t>
                      </a:r>
                      <a:r>
                        <a:rPr lang="en-US" sz="1200" b="0" i="0" dirty="0">
                          <a:solidFill>
                            <a:srgbClr val="000000"/>
                          </a:solidFill>
                          <a:effectLst/>
                          <a:latin typeface="Arial"/>
                        </a:rPr>
                        <a:t> </a:t>
                      </a:r>
                      <a:endParaRPr lang="en-US" sz="900" b="0" i="0" dirty="0">
                        <a:solidFill>
                          <a:srgbClr val="000000"/>
                        </a:solidFill>
                        <a:effectLst/>
                        <a:latin typeface="Arial"/>
                      </a:endParaRPr>
                    </a:p>
                  </a:txBody>
                  <a:tcPr marL="66675" marR="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5F5F5"/>
                    </a:solidFill>
                  </a:tcPr>
                </a:tc>
                <a:tc>
                  <a:txBody>
                    <a:bodyPr/>
                    <a:lstStyle/>
                    <a:p>
                      <a:pPr marL="0" marR="0" indent="0" algn="ctr" rtl="0" fontAlgn="base">
                        <a:buNone/>
                      </a:pPr>
                      <a:r>
                        <a:rPr lang="en-US" sz="1200" b="1" i="0">
                          <a:solidFill>
                            <a:srgbClr val="000000"/>
                          </a:solidFill>
                          <a:effectLst/>
                          <a:latin typeface="Arial"/>
                        </a:rPr>
                        <a:t>Key Psychologist</a:t>
                      </a:r>
                      <a:r>
                        <a:rPr lang="en-US" sz="1200" b="0" i="0" dirty="0">
                          <a:solidFill>
                            <a:srgbClr val="000000"/>
                          </a:solidFill>
                          <a:effectLst/>
                          <a:latin typeface="Arial"/>
                        </a:rPr>
                        <a:t> </a:t>
                      </a:r>
                      <a:endParaRPr lang="en-US" sz="900" b="0" i="0" dirty="0">
                        <a:solidFill>
                          <a:srgbClr val="000000"/>
                        </a:solidFill>
                        <a:effectLst/>
                        <a:latin typeface="Arial"/>
                      </a:endParaRPr>
                    </a:p>
                  </a:txBody>
                  <a:tcPr marL="66675" marR="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5F5F5"/>
                    </a:solidFill>
                  </a:tcPr>
                </a:tc>
                <a:tc>
                  <a:txBody>
                    <a:bodyPr/>
                    <a:lstStyle/>
                    <a:p>
                      <a:pPr marL="0" marR="0" indent="0" algn="ctr" rtl="0" fontAlgn="base">
                        <a:buNone/>
                      </a:pPr>
                      <a:r>
                        <a:rPr lang="en-US" sz="1200" b="1" i="0">
                          <a:solidFill>
                            <a:srgbClr val="000000"/>
                          </a:solidFill>
                          <a:effectLst/>
                          <a:latin typeface="Arial"/>
                        </a:rPr>
                        <a:t>Main Idea</a:t>
                      </a:r>
                      <a:r>
                        <a:rPr lang="en-US" sz="1200" b="0" i="0" dirty="0">
                          <a:solidFill>
                            <a:srgbClr val="000000"/>
                          </a:solidFill>
                          <a:effectLst/>
                          <a:latin typeface="Arial"/>
                        </a:rPr>
                        <a:t> </a:t>
                      </a:r>
                      <a:endParaRPr lang="en-US" sz="900" b="0" i="0" dirty="0">
                        <a:solidFill>
                          <a:srgbClr val="000000"/>
                        </a:solidFill>
                        <a:effectLst/>
                        <a:latin typeface="Arial"/>
                      </a:endParaRPr>
                    </a:p>
                  </a:txBody>
                  <a:tcPr marL="66675" marR="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5F5F5"/>
                    </a:solidFill>
                  </a:tcPr>
                </a:tc>
                <a:tc>
                  <a:txBody>
                    <a:bodyPr/>
                    <a:lstStyle/>
                    <a:p>
                      <a:pPr marL="0" marR="0" indent="0" algn="ctr" rtl="0" fontAlgn="base">
                        <a:buNone/>
                      </a:pPr>
                      <a:r>
                        <a:rPr lang="en-US" sz="1200" b="1" i="0">
                          <a:solidFill>
                            <a:srgbClr val="000000"/>
                          </a:solidFill>
                          <a:effectLst/>
                          <a:latin typeface="Arial"/>
                        </a:rPr>
                        <a:t>Health &amp; Social Care Example</a:t>
                      </a:r>
                      <a:r>
                        <a:rPr lang="en-US" sz="1200" b="0" i="0" dirty="0">
                          <a:solidFill>
                            <a:srgbClr val="000000"/>
                          </a:solidFill>
                          <a:effectLst/>
                          <a:latin typeface="Arial"/>
                        </a:rPr>
                        <a:t> </a:t>
                      </a:r>
                      <a:endParaRPr lang="en-US" sz="900" b="0" i="0" dirty="0">
                        <a:solidFill>
                          <a:srgbClr val="000000"/>
                        </a:solidFill>
                        <a:effectLst/>
                        <a:latin typeface="Arial"/>
                      </a:endParaRPr>
                    </a:p>
                  </a:txBody>
                  <a:tcPr marL="66675" marR="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5F5F5"/>
                    </a:solidFill>
                  </a:tcPr>
                </a:tc>
                <a:extLst>
                  <a:ext uri="{0D108BD9-81ED-4DB2-BD59-A6C34878D82A}">
                    <a16:rowId xmlns:a16="http://schemas.microsoft.com/office/drawing/2014/main" val="1779810112"/>
                  </a:ext>
                </a:extLst>
              </a:tr>
              <a:tr h="871250">
                <a:tc>
                  <a:txBody>
                    <a:bodyPr/>
                    <a:lstStyle/>
                    <a:p>
                      <a:pPr marL="0" marR="0" indent="0" algn="l" rtl="0" fontAlgn="base">
                        <a:buNone/>
                      </a:pPr>
                      <a:r>
                        <a:rPr lang="en-US" sz="1200" b="0" i="0">
                          <a:solidFill>
                            <a:srgbClr val="000000"/>
                          </a:solidFill>
                          <a:effectLst/>
                          <a:latin typeface="Arial" panose="020B0604020202020204" pitchFamily="34" charset="0"/>
                        </a:rPr>
                        <a:t>Classical Conditioning </a:t>
                      </a:r>
                      <a:endParaRPr lang="en-US" sz="900" b="0" i="0">
                        <a:solidFill>
                          <a:srgbClr val="000000"/>
                        </a:solidFill>
                        <a:effectLst/>
                        <a:latin typeface="Segoe UI" panose="020B0502040204020203" pitchFamily="34" charset="0"/>
                      </a:endParaRPr>
                    </a:p>
                  </a:txBody>
                  <a:tcPr marL="66675" marR="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marL="0" marR="0" indent="0" algn="l" rtl="0" fontAlgn="base">
                        <a:buNone/>
                      </a:pPr>
                      <a:r>
                        <a:rPr lang="en-US" sz="1200" b="0" i="0">
                          <a:solidFill>
                            <a:srgbClr val="000000"/>
                          </a:solidFill>
                          <a:effectLst/>
                          <a:latin typeface="Arial" panose="020B0604020202020204" pitchFamily="34" charset="0"/>
                        </a:rPr>
                        <a:t>Pavlov </a:t>
                      </a:r>
                      <a:endParaRPr lang="en-US" sz="900" b="0" i="0">
                        <a:solidFill>
                          <a:srgbClr val="000000"/>
                        </a:solidFill>
                        <a:effectLst/>
                        <a:latin typeface="Segoe UI" panose="020B0502040204020203" pitchFamily="34" charset="0"/>
                      </a:endParaRPr>
                    </a:p>
                  </a:txBody>
                  <a:tcPr marL="66675" marR="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marL="0" marR="0" indent="0" algn="l" rtl="0" fontAlgn="base">
                        <a:buNone/>
                      </a:pPr>
                      <a:r>
                        <a:rPr lang="en-US" sz="1200" b="0" i="0">
                          <a:solidFill>
                            <a:srgbClr val="000000"/>
                          </a:solidFill>
                          <a:effectLst/>
                          <a:latin typeface="Arial" panose="020B0604020202020204" pitchFamily="34" charset="0"/>
                        </a:rPr>
                        <a:t>Learning through association </a:t>
                      </a:r>
                      <a:endParaRPr lang="en-US" sz="900" b="0" i="0">
                        <a:solidFill>
                          <a:srgbClr val="000000"/>
                        </a:solidFill>
                        <a:effectLst/>
                        <a:latin typeface="Segoe UI" panose="020B0502040204020203" pitchFamily="34" charset="0"/>
                      </a:endParaRPr>
                    </a:p>
                  </a:txBody>
                  <a:tcPr marL="66675" marR="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marL="0" marR="0" indent="0" algn="l" rtl="0" fontAlgn="base">
                        <a:buNone/>
                      </a:pPr>
                      <a:r>
                        <a:rPr lang="en-US" sz="1200" b="0" i="0">
                          <a:solidFill>
                            <a:srgbClr val="000000"/>
                          </a:solidFill>
                          <a:effectLst/>
                          <a:latin typeface="Arial" panose="020B0604020202020204" pitchFamily="34" charset="0"/>
                        </a:rPr>
                        <a:t>Treatment anxiety </a:t>
                      </a:r>
                      <a:endParaRPr lang="en-US" sz="900" b="0" i="0">
                        <a:solidFill>
                          <a:srgbClr val="000000"/>
                        </a:solidFill>
                        <a:effectLst/>
                        <a:latin typeface="Segoe UI" panose="020B0502040204020203" pitchFamily="34" charset="0"/>
                      </a:endParaRPr>
                    </a:p>
                  </a:txBody>
                  <a:tcPr marL="66675" marR="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3236712480"/>
                  </a:ext>
                </a:extLst>
              </a:tr>
              <a:tr h="871250">
                <a:tc>
                  <a:txBody>
                    <a:bodyPr/>
                    <a:lstStyle/>
                    <a:p>
                      <a:pPr marL="0" marR="0" indent="0" algn="l" rtl="0" fontAlgn="base">
                        <a:buNone/>
                      </a:pPr>
                      <a:r>
                        <a:rPr lang="en-US" sz="1200" b="0" i="0">
                          <a:solidFill>
                            <a:srgbClr val="000000"/>
                          </a:solidFill>
                          <a:effectLst/>
                          <a:latin typeface="Arial" panose="020B0604020202020204" pitchFamily="34" charset="0"/>
                        </a:rPr>
                        <a:t>Operant Conditioning </a:t>
                      </a:r>
                      <a:endParaRPr lang="en-US" sz="900" b="0" i="0">
                        <a:solidFill>
                          <a:srgbClr val="000000"/>
                        </a:solidFill>
                        <a:effectLst/>
                        <a:latin typeface="Segoe UI" panose="020B0502040204020203" pitchFamily="34" charset="0"/>
                      </a:endParaRPr>
                    </a:p>
                  </a:txBody>
                  <a:tcPr marL="66675" marR="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marL="0" marR="0" indent="0" algn="l" rtl="0" fontAlgn="base">
                        <a:buNone/>
                      </a:pPr>
                      <a:r>
                        <a:rPr lang="en-US" sz="1200" b="0" i="0">
                          <a:solidFill>
                            <a:srgbClr val="000000"/>
                          </a:solidFill>
                          <a:effectLst/>
                          <a:latin typeface="Arial" panose="020B0604020202020204" pitchFamily="34" charset="0"/>
                        </a:rPr>
                        <a:t>Skinner </a:t>
                      </a:r>
                      <a:endParaRPr lang="en-US" sz="900" b="0" i="0">
                        <a:solidFill>
                          <a:srgbClr val="000000"/>
                        </a:solidFill>
                        <a:effectLst/>
                        <a:latin typeface="Segoe UI" panose="020B0502040204020203" pitchFamily="34" charset="0"/>
                      </a:endParaRPr>
                    </a:p>
                  </a:txBody>
                  <a:tcPr marL="66675" marR="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marL="0" marR="0" indent="0" algn="l" rtl="0" fontAlgn="base">
                        <a:buNone/>
                      </a:pPr>
                      <a:r>
                        <a:rPr lang="en-US" sz="1200" b="0" i="0">
                          <a:solidFill>
                            <a:srgbClr val="000000"/>
                          </a:solidFill>
                          <a:effectLst/>
                          <a:latin typeface="Arial" panose="020B0604020202020204" pitchFamily="34" charset="0"/>
                        </a:rPr>
                        <a:t>Learning through consequences </a:t>
                      </a:r>
                      <a:endParaRPr lang="en-US" sz="900" b="0" i="0">
                        <a:solidFill>
                          <a:srgbClr val="000000"/>
                        </a:solidFill>
                        <a:effectLst/>
                        <a:latin typeface="Segoe UI" panose="020B0502040204020203" pitchFamily="34" charset="0"/>
                      </a:endParaRPr>
                    </a:p>
                  </a:txBody>
                  <a:tcPr marL="66675" marR="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marL="0" marR="0" indent="0" algn="l" rtl="0" fontAlgn="base">
                        <a:buNone/>
                      </a:pPr>
                      <a:r>
                        <a:rPr lang="en-US" sz="1200" b="0" i="0">
                          <a:solidFill>
                            <a:srgbClr val="000000"/>
                          </a:solidFill>
                          <a:effectLst/>
                          <a:latin typeface="Arial" panose="020B0604020202020204" pitchFamily="34" charset="0"/>
                        </a:rPr>
                        <a:t>Medication adherence </a:t>
                      </a:r>
                      <a:endParaRPr lang="en-US" sz="900" b="0" i="0">
                        <a:solidFill>
                          <a:srgbClr val="000000"/>
                        </a:solidFill>
                        <a:effectLst/>
                        <a:latin typeface="Segoe UI" panose="020B0502040204020203" pitchFamily="34" charset="0"/>
                      </a:endParaRPr>
                    </a:p>
                  </a:txBody>
                  <a:tcPr marL="66675" marR="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3515774787"/>
                  </a:ext>
                </a:extLst>
              </a:tr>
              <a:tr h="871250">
                <a:tc>
                  <a:txBody>
                    <a:bodyPr/>
                    <a:lstStyle/>
                    <a:p>
                      <a:pPr marL="0" marR="0" indent="0" algn="l" rtl="0" fontAlgn="base">
                        <a:buNone/>
                      </a:pPr>
                      <a:r>
                        <a:rPr lang="en-US" sz="1200" b="0" i="0">
                          <a:solidFill>
                            <a:srgbClr val="000000"/>
                          </a:solidFill>
                          <a:effectLst/>
                          <a:latin typeface="Arial" panose="020B0604020202020204" pitchFamily="34" charset="0"/>
                        </a:rPr>
                        <a:t>Social Learning Theory </a:t>
                      </a:r>
                      <a:endParaRPr lang="en-US" sz="900" b="0" i="0">
                        <a:solidFill>
                          <a:srgbClr val="000000"/>
                        </a:solidFill>
                        <a:effectLst/>
                        <a:latin typeface="Segoe UI" panose="020B0502040204020203" pitchFamily="34" charset="0"/>
                      </a:endParaRPr>
                    </a:p>
                  </a:txBody>
                  <a:tcPr marL="66675" marR="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marL="0" marR="0" indent="0" algn="l" rtl="0" fontAlgn="base">
                        <a:buNone/>
                      </a:pPr>
                      <a:r>
                        <a:rPr lang="en-US" sz="1200" b="0" i="0">
                          <a:solidFill>
                            <a:srgbClr val="000000"/>
                          </a:solidFill>
                          <a:effectLst/>
                          <a:latin typeface="Arial" panose="020B0604020202020204" pitchFamily="34" charset="0"/>
                        </a:rPr>
                        <a:t>Bandura </a:t>
                      </a:r>
                      <a:endParaRPr lang="en-US" sz="900" b="0" i="0">
                        <a:solidFill>
                          <a:srgbClr val="000000"/>
                        </a:solidFill>
                        <a:effectLst/>
                        <a:latin typeface="Segoe UI" panose="020B0502040204020203" pitchFamily="34" charset="0"/>
                      </a:endParaRPr>
                    </a:p>
                  </a:txBody>
                  <a:tcPr marL="66675" marR="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marL="0" marR="0" indent="0" algn="l" rtl="0" fontAlgn="base">
                        <a:buNone/>
                      </a:pPr>
                      <a:r>
                        <a:rPr lang="en-US" sz="1200" b="0" i="0">
                          <a:solidFill>
                            <a:srgbClr val="000000"/>
                          </a:solidFill>
                          <a:effectLst/>
                          <a:latin typeface="Arial" panose="020B0604020202020204" pitchFamily="34" charset="0"/>
                        </a:rPr>
                        <a:t>Learning through observation </a:t>
                      </a:r>
                      <a:endParaRPr lang="en-US" sz="900" b="0" i="0">
                        <a:solidFill>
                          <a:srgbClr val="000000"/>
                        </a:solidFill>
                        <a:effectLst/>
                        <a:latin typeface="Segoe UI" panose="020B0502040204020203" pitchFamily="34" charset="0"/>
                      </a:endParaRPr>
                    </a:p>
                  </a:txBody>
                  <a:tcPr marL="66675" marR="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marL="0" marR="0" indent="0" algn="l" rtl="0" fontAlgn="base">
                        <a:buNone/>
                      </a:pPr>
                      <a:r>
                        <a:rPr lang="en-US" sz="1200" b="0" i="0" dirty="0">
                          <a:solidFill>
                            <a:srgbClr val="000000"/>
                          </a:solidFill>
                          <a:effectLst/>
                          <a:latin typeface="Arial"/>
                        </a:rPr>
                        <a:t>Health </a:t>
                      </a:r>
                      <a:r>
                        <a:rPr lang="en-US" sz="1200" b="0" i="0" dirty="0" err="1">
                          <a:solidFill>
                            <a:srgbClr val="000000"/>
                          </a:solidFill>
                          <a:effectLst/>
                          <a:latin typeface="Arial"/>
                        </a:rPr>
                        <a:t>behaviours</a:t>
                      </a:r>
                      <a:r>
                        <a:rPr lang="en-US" sz="1200" b="0" i="0" dirty="0">
                          <a:solidFill>
                            <a:srgbClr val="000000"/>
                          </a:solidFill>
                          <a:effectLst/>
                          <a:latin typeface="Arial"/>
                        </a:rPr>
                        <a:t> </a:t>
                      </a:r>
                      <a:endParaRPr lang="en-US" sz="900" b="0" i="0" dirty="0">
                        <a:solidFill>
                          <a:srgbClr val="000000"/>
                        </a:solidFill>
                        <a:effectLst/>
                        <a:latin typeface="Arial"/>
                      </a:endParaRPr>
                    </a:p>
                  </a:txBody>
                  <a:tcPr marL="66675" marR="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228763043"/>
                  </a:ext>
                </a:extLst>
              </a:tr>
            </a:tbl>
          </a:graphicData>
        </a:graphic>
      </p:graphicFrame>
    </p:spTree>
    <p:extLst>
      <p:ext uri="{BB962C8B-B14F-4D97-AF65-F5344CB8AC3E}">
        <p14:creationId xmlns:p14="http://schemas.microsoft.com/office/powerpoint/2010/main" val="17606851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2744D-E439-AC31-1B62-85B728099C71}"/>
              </a:ext>
            </a:extLst>
          </p:cNvPr>
          <p:cNvSpPr>
            <a:spLocks noGrp="1"/>
          </p:cNvSpPr>
          <p:nvPr>
            <p:ph type="title"/>
          </p:nvPr>
        </p:nvSpPr>
        <p:spPr/>
        <p:txBody>
          <a:bodyPr/>
          <a:lstStyle/>
          <a:p>
            <a:r>
              <a:rPr lang="en-US"/>
              <a:t>Section 2: Understanding Memory</a:t>
            </a:r>
          </a:p>
        </p:txBody>
      </p:sp>
      <p:sp>
        <p:nvSpPr>
          <p:cNvPr id="3" name="Content Placeholder 2">
            <a:extLst>
              <a:ext uri="{FF2B5EF4-FFF2-40B4-BE49-F238E27FC236}">
                <a16:creationId xmlns:a16="http://schemas.microsoft.com/office/drawing/2014/main" id="{196F8127-E4EB-D11D-EA64-27CC4BFE869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479604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BF863-63D5-5580-3CEF-927B349504BB}"/>
              </a:ext>
            </a:extLst>
          </p:cNvPr>
          <p:cNvSpPr>
            <a:spLocks noGrp="1"/>
          </p:cNvSpPr>
          <p:nvPr>
            <p:ph type="title"/>
          </p:nvPr>
        </p:nvSpPr>
        <p:spPr/>
        <p:txBody>
          <a:bodyPr/>
          <a:lstStyle/>
          <a:p>
            <a:r>
              <a:rPr lang="en-US"/>
              <a:t>Understanding Memory</a:t>
            </a:r>
          </a:p>
        </p:txBody>
      </p:sp>
      <p:sp>
        <p:nvSpPr>
          <p:cNvPr id="3" name="Content Placeholder 2">
            <a:extLst>
              <a:ext uri="{FF2B5EF4-FFF2-40B4-BE49-F238E27FC236}">
                <a16:creationId xmlns:a16="http://schemas.microsoft.com/office/drawing/2014/main" id="{1D7E2E55-7958-DC6E-F197-7F69D3DA7A5F}"/>
              </a:ext>
            </a:extLst>
          </p:cNvPr>
          <p:cNvSpPr>
            <a:spLocks noGrp="1"/>
          </p:cNvSpPr>
          <p:nvPr>
            <p:ph idx="1"/>
          </p:nvPr>
        </p:nvSpPr>
        <p:spPr/>
        <p:txBody>
          <a:bodyPr vert="horz" wrap="square" lIns="0" tIns="0" rIns="0" bIns="0" rtlCol="0" anchor="t">
            <a:normAutofit/>
          </a:bodyPr>
          <a:lstStyle/>
          <a:p>
            <a:r>
              <a:rPr lang="en-US" dirty="0">
                <a:solidFill>
                  <a:srgbClr val="FFFFFF">
                    <a:alpha val="60000"/>
                  </a:srgbClr>
                </a:solidFill>
                <a:ea typeface="Source Sans Pro"/>
              </a:rPr>
              <a:t>What did you eat for breakfast </a:t>
            </a:r>
            <a:r>
              <a:rPr lang="en-US">
                <a:solidFill>
                  <a:srgbClr val="FFFFFF">
                    <a:alpha val="60000"/>
                  </a:srgbClr>
                </a:solidFill>
                <a:ea typeface="Source Sans Pro"/>
              </a:rPr>
              <a:t>yesterday?</a:t>
            </a:r>
          </a:p>
          <a:p>
            <a:r>
              <a:rPr lang="en-US" dirty="0">
                <a:solidFill>
                  <a:srgbClr val="FFFFFF">
                    <a:alpha val="60000"/>
                  </a:srgbClr>
                </a:solidFill>
                <a:ea typeface="Source Sans Pro"/>
              </a:rPr>
              <a:t>What was your first day of </a:t>
            </a:r>
            <a:r>
              <a:rPr lang="en-US">
                <a:solidFill>
                  <a:srgbClr val="FFFFFF">
                    <a:alpha val="60000"/>
                  </a:srgbClr>
                </a:solidFill>
                <a:ea typeface="Source Sans Pro"/>
              </a:rPr>
              <a:t>comprehensive/high school like? </a:t>
            </a:r>
            <a:endParaRPr lang="en-US" dirty="0">
              <a:solidFill>
                <a:srgbClr val="FFFFFF">
                  <a:alpha val="60000"/>
                </a:srgbClr>
              </a:solidFill>
              <a:ea typeface="Source Sans Pro"/>
            </a:endParaRPr>
          </a:p>
          <a:p>
            <a:endParaRPr lang="en-US" dirty="0">
              <a:solidFill>
                <a:srgbClr val="FFFFFF">
                  <a:alpha val="60000"/>
                </a:srgbClr>
              </a:solidFill>
              <a:ea typeface="Source Sans Pro"/>
            </a:endParaRPr>
          </a:p>
          <a:p>
            <a:r>
              <a:rPr lang="en-US">
                <a:solidFill>
                  <a:srgbClr val="FFFFFF">
                    <a:alpha val="60000"/>
                  </a:srgbClr>
                </a:solidFill>
                <a:ea typeface="Source Sans Pro"/>
              </a:rPr>
              <a:t>Why are some memories easier to recall than others?</a:t>
            </a:r>
            <a:endParaRPr lang="en-US" dirty="0">
              <a:solidFill>
                <a:srgbClr val="FFFFFF">
                  <a:alpha val="60000"/>
                </a:srgbClr>
              </a:solidFill>
              <a:ea typeface="Source Sans Pro"/>
            </a:endParaRPr>
          </a:p>
        </p:txBody>
      </p:sp>
    </p:spTree>
    <p:extLst>
      <p:ext uri="{BB962C8B-B14F-4D97-AF65-F5344CB8AC3E}">
        <p14:creationId xmlns:p14="http://schemas.microsoft.com/office/powerpoint/2010/main" val="9349767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375C0-2F30-79CF-A1BE-4C7B43C0A19B}"/>
              </a:ext>
            </a:extLst>
          </p:cNvPr>
          <p:cNvSpPr>
            <a:spLocks noGrp="1"/>
          </p:cNvSpPr>
          <p:nvPr>
            <p:ph type="title"/>
          </p:nvPr>
        </p:nvSpPr>
        <p:spPr/>
        <p:txBody>
          <a:bodyPr/>
          <a:lstStyle/>
          <a:p>
            <a:r>
              <a:rPr lang="en-US"/>
              <a:t>Multi-Store Model </a:t>
            </a:r>
            <a:br>
              <a:rPr lang="en-US"/>
            </a:br>
            <a:r>
              <a:rPr lang="en-US"/>
              <a:t>(Atkinson and Schiffrin, 1968)</a:t>
            </a:r>
          </a:p>
        </p:txBody>
      </p:sp>
      <p:pic>
        <p:nvPicPr>
          <p:cNvPr id="4" name="Picture 4" descr="Diagram&#10;&#10;Description automatically generated">
            <a:extLst>
              <a:ext uri="{FF2B5EF4-FFF2-40B4-BE49-F238E27FC236}">
                <a16:creationId xmlns:a16="http://schemas.microsoft.com/office/drawing/2014/main" id="{22FCB436-8719-309F-D147-AF64FE85C731}"/>
              </a:ext>
            </a:extLst>
          </p:cNvPr>
          <p:cNvPicPr>
            <a:picLocks noGrp="1" noChangeAspect="1"/>
          </p:cNvPicPr>
          <p:nvPr>
            <p:ph idx="1"/>
          </p:nvPr>
        </p:nvPicPr>
        <p:blipFill>
          <a:blip r:embed="rId2"/>
          <a:srcRect b="17620"/>
          <a:stretch>
            <a:fillRect/>
          </a:stretch>
        </p:blipFill>
        <p:spPr>
          <a:xfrm>
            <a:off x="1213768" y="2832893"/>
            <a:ext cx="9753600" cy="2612946"/>
          </a:xfrm>
        </p:spPr>
      </p:pic>
    </p:spTree>
    <p:extLst>
      <p:ext uri="{BB962C8B-B14F-4D97-AF65-F5344CB8AC3E}">
        <p14:creationId xmlns:p14="http://schemas.microsoft.com/office/powerpoint/2010/main" val="10693881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9A74-F6AD-B9F9-38C5-8BEE077C0256}"/>
              </a:ext>
            </a:extLst>
          </p:cNvPr>
          <p:cNvSpPr>
            <a:spLocks noGrp="1"/>
          </p:cNvSpPr>
          <p:nvPr>
            <p:ph type="title"/>
          </p:nvPr>
        </p:nvSpPr>
        <p:spPr/>
        <p:txBody>
          <a:bodyPr/>
          <a:lstStyle/>
          <a:p>
            <a:r>
              <a:rPr lang="en-US"/>
              <a:t>Glanzer and Cunitz (1966)</a:t>
            </a:r>
          </a:p>
        </p:txBody>
      </p:sp>
      <p:pic>
        <p:nvPicPr>
          <p:cNvPr id="4" name="Picture 4" descr="Chart&#10;&#10;Description automatically generated">
            <a:extLst>
              <a:ext uri="{FF2B5EF4-FFF2-40B4-BE49-F238E27FC236}">
                <a16:creationId xmlns:a16="http://schemas.microsoft.com/office/drawing/2014/main" id="{F5A24AD2-4762-B9DD-58E8-418C302C15C2}"/>
              </a:ext>
            </a:extLst>
          </p:cNvPr>
          <p:cNvPicPr>
            <a:picLocks noGrp="1" noChangeAspect="1"/>
          </p:cNvPicPr>
          <p:nvPr>
            <p:ph idx="1"/>
          </p:nvPr>
        </p:nvPicPr>
        <p:blipFill>
          <a:blip r:embed="rId2"/>
          <a:stretch>
            <a:fillRect/>
          </a:stretch>
        </p:blipFill>
        <p:spPr>
          <a:xfrm>
            <a:off x="2705015" y="1826501"/>
            <a:ext cx="6209631" cy="4435976"/>
          </a:xfrm>
        </p:spPr>
      </p:pic>
    </p:spTree>
    <p:extLst>
      <p:ext uri="{BB962C8B-B14F-4D97-AF65-F5344CB8AC3E}">
        <p14:creationId xmlns:p14="http://schemas.microsoft.com/office/powerpoint/2010/main" val="27357478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381D0-EBFF-3324-DFBE-9576D2B2913B}"/>
              </a:ext>
            </a:extLst>
          </p:cNvPr>
          <p:cNvSpPr>
            <a:spLocks noGrp="1"/>
          </p:cNvSpPr>
          <p:nvPr>
            <p:ph type="title"/>
          </p:nvPr>
        </p:nvSpPr>
        <p:spPr/>
        <p:txBody>
          <a:bodyPr/>
          <a:lstStyle/>
          <a:p>
            <a:r>
              <a:rPr lang="en-US"/>
              <a:t>Memory Storage</a:t>
            </a:r>
          </a:p>
        </p:txBody>
      </p:sp>
      <p:graphicFrame>
        <p:nvGraphicFramePr>
          <p:cNvPr id="4" name="Table 4">
            <a:extLst>
              <a:ext uri="{FF2B5EF4-FFF2-40B4-BE49-F238E27FC236}">
                <a16:creationId xmlns:a16="http://schemas.microsoft.com/office/drawing/2014/main" id="{C53F97D6-2EE3-DEF0-BE35-80448BA62FC9}"/>
              </a:ext>
            </a:extLst>
          </p:cNvPr>
          <p:cNvGraphicFramePr>
            <a:graphicFrameLocks noGrp="1"/>
          </p:cNvGraphicFramePr>
          <p:nvPr>
            <p:ph idx="1"/>
          </p:nvPr>
        </p:nvGraphicFramePr>
        <p:xfrm>
          <a:off x="539750" y="2528888"/>
          <a:ext cx="11101388" cy="1752600"/>
        </p:xfrm>
        <a:graphic>
          <a:graphicData uri="http://schemas.openxmlformats.org/drawingml/2006/table">
            <a:tbl>
              <a:tblPr firstRow="1" bandRow="1">
                <a:tableStyleId>{5C22544A-7EE6-4342-B048-85BDC9FD1C3A}</a:tableStyleId>
              </a:tblPr>
              <a:tblGrid>
                <a:gridCol w="2775347">
                  <a:extLst>
                    <a:ext uri="{9D8B030D-6E8A-4147-A177-3AD203B41FA5}">
                      <a16:colId xmlns:a16="http://schemas.microsoft.com/office/drawing/2014/main" val="228698233"/>
                    </a:ext>
                  </a:extLst>
                </a:gridCol>
                <a:gridCol w="2775347">
                  <a:extLst>
                    <a:ext uri="{9D8B030D-6E8A-4147-A177-3AD203B41FA5}">
                      <a16:colId xmlns:a16="http://schemas.microsoft.com/office/drawing/2014/main" val="1716404071"/>
                    </a:ext>
                  </a:extLst>
                </a:gridCol>
                <a:gridCol w="2775347">
                  <a:extLst>
                    <a:ext uri="{9D8B030D-6E8A-4147-A177-3AD203B41FA5}">
                      <a16:colId xmlns:a16="http://schemas.microsoft.com/office/drawing/2014/main" val="2324145131"/>
                    </a:ext>
                  </a:extLst>
                </a:gridCol>
                <a:gridCol w="2775347">
                  <a:extLst>
                    <a:ext uri="{9D8B030D-6E8A-4147-A177-3AD203B41FA5}">
                      <a16:colId xmlns:a16="http://schemas.microsoft.com/office/drawing/2014/main" val="3651333899"/>
                    </a:ext>
                  </a:extLst>
                </a:gridCol>
              </a:tblGrid>
              <a:tr h="370840">
                <a:tc>
                  <a:txBody>
                    <a:bodyPr/>
                    <a:lstStyle/>
                    <a:p>
                      <a:endParaRPr lang="en-US"/>
                    </a:p>
                  </a:txBody>
                  <a:tcPr/>
                </a:tc>
                <a:tc>
                  <a:txBody>
                    <a:bodyPr/>
                    <a:lstStyle/>
                    <a:p>
                      <a:r>
                        <a:rPr lang="en-US"/>
                        <a:t>Sensory Memory</a:t>
                      </a:r>
                    </a:p>
                  </a:txBody>
                  <a:tcPr/>
                </a:tc>
                <a:tc>
                  <a:txBody>
                    <a:bodyPr/>
                    <a:lstStyle/>
                    <a:p>
                      <a:r>
                        <a:rPr lang="en-US"/>
                        <a:t>Short Term Memory</a:t>
                      </a:r>
                    </a:p>
                  </a:txBody>
                  <a:tcPr/>
                </a:tc>
                <a:tc>
                  <a:txBody>
                    <a:bodyPr/>
                    <a:lstStyle/>
                    <a:p>
                      <a:r>
                        <a:rPr lang="en-US"/>
                        <a:t>Long Term Memory</a:t>
                      </a:r>
                    </a:p>
                  </a:txBody>
                  <a:tcPr/>
                </a:tc>
                <a:extLst>
                  <a:ext uri="{0D108BD9-81ED-4DB2-BD59-A6C34878D82A}">
                    <a16:rowId xmlns:a16="http://schemas.microsoft.com/office/drawing/2014/main" val="184601460"/>
                  </a:ext>
                </a:extLst>
              </a:tr>
              <a:tr h="370840">
                <a:tc>
                  <a:txBody>
                    <a:bodyPr/>
                    <a:lstStyle/>
                    <a:p>
                      <a:r>
                        <a:rPr lang="en-US"/>
                        <a:t>Duration</a:t>
                      </a:r>
                    </a:p>
                  </a:txBody>
                  <a:tcPr/>
                </a:tc>
                <a:tc>
                  <a:txBody>
                    <a:bodyPr/>
                    <a:lstStyle/>
                    <a:p>
                      <a:r>
                        <a:rPr lang="en-US"/>
                        <a:t>0.25-0.5 seconds</a:t>
                      </a:r>
                    </a:p>
                  </a:txBody>
                  <a:tcPr/>
                </a:tc>
                <a:tc>
                  <a:txBody>
                    <a:bodyPr/>
                    <a:lstStyle/>
                    <a:p>
                      <a:r>
                        <a:rPr lang="en-US"/>
                        <a:t>0-18 seconds</a:t>
                      </a:r>
                    </a:p>
                  </a:txBody>
                  <a:tcPr/>
                </a:tc>
                <a:tc>
                  <a:txBody>
                    <a:bodyPr/>
                    <a:lstStyle/>
                    <a:p>
                      <a:r>
                        <a:rPr lang="en-US"/>
                        <a:t>Unlimited</a:t>
                      </a:r>
                    </a:p>
                  </a:txBody>
                  <a:tcPr/>
                </a:tc>
                <a:extLst>
                  <a:ext uri="{0D108BD9-81ED-4DB2-BD59-A6C34878D82A}">
                    <a16:rowId xmlns:a16="http://schemas.microsoft.com/office/drawing/2014/main" val="2174898267"/>
                  </a:ext>
                </a:extLst>
              </a:tr>
              <a:tr h="370840">
                <a:tc>
                  <a:txBody>
                    <a:bodyPr/>
                    <a:lstStyle/>
                    <a:p>
                      <a:r>
                        <a:rPr lang="en-US"/>
                        <a:t>Capacity</a:t>
                      </a:r>
                    </a:p>
                  </a:txBody>
                  <a:tcPr/>
                </a:tc>
                <a:tc>
                  <a:txBody>
                    <a:bodyPr/>
                    <a:lstStyle/>
                    <a:p>
                      <a:r>
                        <a:rPr lang="en-US"/>
                        <a:t>Very large</a:t>
                      </a:r>
                    </a:p>
                  </a:txBody>
                  <a:tcPr/>
                </a:tc>
                <a:tc>
                  <a:txBody>
                    <a:bodyPr/>
                    <a:lstStyle/>
                    <a:p>
                      <a:r>
                        <a:rPr lang="en-US"/>
                        <a:t>7 +/- 2 items </a:t>
                      </a:r>
                    </a:p>
                    <a:p>
                      <a:pPr lvl="0">
                        <a:buNone/>
                      </a:pPr>
                      <a:r>
                        <a:rPr lang="en-US"/>
                        <a:t>(Miller, 1956)</a:t>
                      </a:r>
                    </a:p>
                  </a:txBody>
                  <a:tcPr/>
                </a:tc>
                <a:tc>
                  <a:txBody>
                    <a:bodyPr/>
                    <a:lstStyle/>
                    <a:p>
                      <a:r>
                        <a:rPr lang="en-US"/>
                        <a:t>Unlimited</a:t>
                      </a:r>
                    </a:p>
                  </a:txBody>
                  <a:tcPr/>
                </a:tc>
                <a:extLst>
                  <a:ext uri="{0D108BD9-81ED-4DB2-BD59-A6C34878D82A}">
                    <a16:rowId xmlns:a16="http://schemas.microsoft.com/office/drawing/2014/main" val="4105764478"/>
                  </a:ext>
                </a:extLst>
              </a:tr>
              <a:tr h="370840">
                <a:tc>
                  <a:txBody>
                    <a:bodyPr/>
                    <a:lstStyle/>
                    <a:p>
                      <a:r>
                        <a:rPr lang="en-US"/>
                        <a:t>Encoding</a:t>
                      </a:r>
                    </a:p>
                  </a:txBody>
                  <a:tcPr/>
                </a:tc>
                <a:tc>
                  <a:txBody>
                    <a:bodyPr/>
                    <a:lstStyle/>
                    <a:p>
                      <a:r>
                        <a:rPr lang="en-US"/>
                        <a:t>Sense-specific</a:t>
                      </a:r>
                    </a:p>
                  </a:txBody>
                  <a:tcPr/>
                </a:tc>
                <a:tc>
                  <a:txBody>
                    <a:bodyPr/>
                    <a:lstStyle/>
                    <a:p>
                      <a:r>
                        <a:rPr lang="en-US"/>
                        <a:t>Mainly auditory</a:t>
                      </a:r>
                    </a:p>
                  </a:txBody>
                  <a:tcPr/>
                </a:tc>
                <a:tc>
                  <a:txBody>
                    <a:bodyPr/>
                    <a:lstStyle/>
                    <a:p>
                      <a:r>
                        <a:rPr lang="en-US"/>
                        <a:t>Mainly semantic</a:t>
                      </a:r>
                    </a:p>
                  </a:txBody>
                  <a:tcPr/>
                </a:tc>
                <a:extLst>
                  <a:ext uri="{0D108BD9-81ED-4DB2-BD59-A6C34878D82A}">
                    <a16:rowId xmlns:a16="http://schemas.microsoft.com/office/drawing/2014/main" val="2793653488"/>
                  </a:ext>
                </a:extLst>
              </a:tr>
            </a:tbl>
          </a:graphicData>
        </a:graphic>
      </p:graphicFrame>
    </p:spTree>
    <p:extLst>
      <p:ext uri="{BB962C8B-B14F-4D97-AF65-F5344CB8AC3E}">
        <p14:creationId xmlns:p14="http://schemas.microsoft.com/office/powerpoint/2010/main" val="41607598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04AD2-C37A-5894-69ED-8C9ABA56684B}"/>
              </a:ext>
            </a:extLst>
          </p:cNvPr>
          <p:cNvSpPr>
            <a:spLocks noGrp="1"/>
          </p:cNvSpPr>
          <p:nvPr>
            <p:ph type="title"/>
          </p:nvPr>
        </p:nvSpPr>
        <p:spPr/>
        <p:txBody>
          <a:bodyPr>
            <a:normAutofit fontScale="90000"/>
          </a:bodyPr>
          <a:lstStyle/>
          <a:p>
            <a:r>
              <a:rPr lang="en-US"/>
              <a:t>Working Memory Model (Baddeley and Hitch, 1974)</a:t>
            </a:r>
          </a:p>
        </p:txBody>
      </p:sp>
      <p:pic>
        <p:nvPicPr>
          <p:cNvPr id="4" name="Content Placeholder 3" descr="Understanding the Working Memory Model: Key Concepts and Applications –  Dyslexia Campus News Magazine">
            <a:extLst>
              <a:ext uri="{FF2B5EF4-FFF2-40B4-BE49-F238E27FC236}">
                <a16:creationId xmlns:a16="http://schemas.microsoft.com/office/drawing/2014/main" id="{E5308164-9651-F17E-F65B-DC27B025CAE4}"/>
              </a:ext>
            </a:extLst>
          </p:cNvPr>
          <p:cNvPicPr>
            <a:picLocks noGrp="1" noChangeAspect="1"/>
          </p:cNvPicPr>
          <p:nvPr>
            <p:ph idx="1"/>
          </p:nvPr>
        </p:nvPicPr>
        <p:blipFill>
          <a:blip r:embed="rId2"/>
          <a:stretch>
            <a:fillRect/>
          </a:stretch>
        </p:blipFill>
        <p:spPr>
          <a:xfrm>
            <a:off x="2129466" y="2113199"/>
            <a:ext cx="7933068" cy="3979625"/>
          </a:xfrm>
          <a:prstGeom prst="rect">
            <a:avLst/>
          </a:prstGeom>
        </p:spPr>
      </p:pic>
    </p:spTree>
    <p:extLst>
      <p:ext uri="{BB962C8B-B14F-4D97-AF65-F5344CB8AC3E}">
        <p14:creationId xmlns:p14="http://schemas.microsoft.com/office/powerpoint/2010/main" val="2441858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6700C-70A0-AF7E-FA88-D6F394D42E59}"/>
              </a:ext>
            </a:extLst>
          </p:cNvPr>
          <p:cNvSpPr>
            <a:spLocks noGrp="1"/>
          </p:cNvSpPr>
          <p:nvPr>
            <p:ph type="title"/>
          </p:nvPr>
        </p:nvSpPr>
        <p:spPr/>
        <p:txBody>
          <a:bodyPr/>
          <a:lstStyle/>
          <a:p>
            <a:r>
              <a:rPr lang="en-US"/>
              <a:t>Working Memory Model</a:t>
            </a:r>
          </a:p>
        </p:txBody>
      </p:sp>
      <p:sp>
        <p:nvSpPr>
          <p:cNvPr id="3" name="Content Placeholder 2">
            <a:extLst>
              <a:ext uri="{FF2B5EF4-FFF2-40B4-BE49-F238E27FC236}">
                <a16:creationId xmlns:a16="http://schemas.microsoft.com/office/drawing/2014/main" id="{691D1248-7382-BB1F-682B-625A04F79CEA}"/>
              </a:ext>
            </a:extLst>
          </p:cNvPr>
          <p:cNvSpPr>
            <a:spLocks noGrp="1"/>
          </p:cNvSpPr>
          <p:nvPr>
            <p:ph idx="1"/>
          </p:nvPr>
        </p:nvSpPr>
        <p:spPr/>
        <p:txBody>
          <a:bodyPr vert="horz" wrap="square" lIns="0" tIns="0" rIns="0" bIns="0" rtlCol="0" anchor="t">
            <a:normAutofit/>
          </a:bodyPr>
          <a:lstStyle/>
          <a:p>
            <a:r>
              <a:rPr lang="en-US" dirty="0">
                <a:ea typeface="+mn-lt"/>
                <a:cs typeface="+mn-lt"/>
              </a:rPr>
              <a:t>Central Executive: Acts like a manager, dealing with cognitive tasks such as mental arithmetic and problem-solving and </a:t>
            </a:r>
            <a:r>
              <a:rPr lang="en-US" dirty="0" err="1">
                <a:ea typeface="+mn-lt"/>
                <a:cs typeface="+mn-lt"/>
              </a:rPr>
              <a:t>organising</a:t>
            </a:r>
            <a:r>
              <a:rPr lang="en-US" dirty="0">
                <a:ea typeface="+mn-lt"/>
                <a:cs typeface="+mn-lt"/>
              </a:rPr>
              <a:t> information</a:t>
            </a:r>
            <a:endParaRPr lang="en-US" dirty="0">
              <a:solidFill>
                <a:srgbClr val="FFFFFF">
                  <a:alpha val="60000"/>
                </a:srgbClr>
              </a:solidFill>
              <a:ea typeface="Source Sans Pro"/>
            </a:endParaRPr>
          </a:p>
          <a:p>
            <a:r>
              <a:rPr lang="en-US" dirty="0">
                <a:ea typeface="+mn-lt"/>
                <a:cs typeface="+mn-lt"/>
              </a:rPr>
              <a:t>Phonological Loop: Deals with spoken and written words and has two parts: Inner ear, </a:t>
            </a:r>
            <a:r>
              <a:rPr lang="en-US">
                <a:ea typeface="+mn-lt"/>
                <a:cs typeface="+mn-lt"/>
              </a:rPr>
              <a:t>phonological store: Briefly holds words or sounds you hear (for about 1–2 seconds). Inner voice, articulatory process: Repeats words or </a:t>
            </a:r>
            <a:r>
              <a:rPr lang="en-US" dirty="0">
                <a:ea typeface="+mn-lt"/>
                <a:cs typeface="+mn-lt"/>
              </a:rPr>
              <a:t>sounds in your mind, helping you remember them.</a:t>
            </a:r>
            <a:endParaRPr lang="en-US" dirty="0"/>
          </a:p>
          <a:p>
            <a:r>
              <a:rPr lang="en-US">
                <a:ea typeface="+mn-lt"/>
                <a:cs typeface="+mn-lt"/>
              </a:rPr>
              <a:t>Visuospatial Sketchpad: Works like your mind’s eye, handling visual images and spatial relationships.</a:t>
            </a:r>
            <a:endParaRPr lang="en-US"/>
          </a:p>
          <a:p>
            <a:r>
              <a:rPr lang="en-US">
                <a:ea typeface="+mn-lt"/>
                <a:cs typeface="+mn-lt"/>
              </a:rPr>
              <a:t>Episodic Buffer: Acts as a mental connector, bringing together information from different sources to help you form complete stories or experiences, and links this to your long-term memory.</a:t>
            </a:r>
            <a:endParaRPr lang="en-US"/>
          </a:p>
        </p:txBody>
      </p:sp>
    </p:spTree>
    <p:extLst>
      <p:ext uri="{BB962C8B-B14F-4D97-AF65-F5344CB8AC3E}">
        <p14:creationId xmlns:p14="http://schemas.microsoft.com/office/powerpoint/2010/main" val="3369064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EEED6-D19F-BC5C-64C6-E8A1180FED7A}"/>
              </a:ext>
            </a:extLst>
          </p:cNvPr>
          <p:cNvSpPr>
            <a:spLocks noGrp="1"/>
          </p:cNvSpPr>
          <p:nvPr>
            <p:ph type="title"/>
          </p:nvPr>
        </p:nvSpPr>
        <p:spPr>
          <a:xfrm>
            <a:off x="550864" y="549275"/>
            <a:ext cx="3565524" cy="1997855"/>
          </a:xfrm>
        </p:spPr>
        <p:txBody>
          <a:bodyPr wrap="square" anchor="b">
            <a:normAutofit/>
          </a:bodyPr>
          <a:lstStyle/>
          <a:p>
            <a:pPr>
              <a:lnSpc>
                <a:spcPct val="90000"/>
              </a:lnSpc>
            </a:pPr>
            <a:r>
              <a:rPr lang="en-US"/>
              <a:t>Working Memory Model</a:t>
            </a:r>
          </a:p>
        </p:txBody>
      </p:sp>
      <p:grpSp>
        <p:nvGrpSpPr>
          <p:cNvPr id="11" name="Group 10">
            <a:extLst>
              <a:ext uri="{FF2B5EF4-FFF2-40B4-BE49-F238E27FC236}">
                <a16:creationId xmlns:a16="http://schemas.microsoft.com/office/drawing/2014/main" id="{9F2D4ED5-DC78-4C88-97AA-483206C53E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70793" y="0"/>
            <a:ext cx="1468514" cy="1521012"/>
            <a:chOff x="5236793" y="2432482"/>
            <a:chExt cx="1468514" cy="1521012"/>
          </a:xfrm>
        </p:grpSpPr>
        <p:sp>
          <p:nvSpPr>
            <p:cNvPr id="12" name="Freeform 5">
              <a:extLst>
                <a:ext uri="{FF2B5EF4-FFF2-40B4-BE49-F238E27FC236}">
                  <a16:creationId xmlns:a16="http://schemas.microsoft.com/office/drawing/2014/main" id="{0DE0B65A-4839-40B2-BA92-1464FEADBA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463135" y="2432482"/>
              <a:ext cx="1242172" cy="729202"/>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Freeform 6">
              <a:extLst>
                <a:ext uri="{FF2B5EF4-FFF2-40B4-BE49-F238E27FC236}">
                  <a16:creationId xmlns:a16="http://schemas.microsoft.com/office/drawing/2014/main" id="{842A0A68-39DD-4DA7-BAD5-63B9C13987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36793" y="2566400"/>
              <a:ext cx="611884" cy="1076550"/>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Freeform 8">
              <a:extLst>
                <a:ext uri="{FF2B5EF4-FFF2-40B4-BE49-F238E27FC236}">
                  <a16:creationId xmlns:a16="http://schemas.microsoft.com/office/drawing/2014/main" id="{21A69E50-7E10-45C3-B4F2-19DBA77484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765469" y="2876944"/>
              <a:ext cx="630288" cy="1076550"/>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40000"/>
                    <a:lumOff val="60000"/>
                    <a:alpha val="60000"/>
                  </a:schemeClr>
                </a:gs>
              </a:gsLst>
              <a:lin ang="18000000" scaled="0"/>
              <a:tileRect/>
            </a:gradFill>
            <a:ln>
              <a:noFill/>
            </a:ln>
            <a:effectLst>
              <a:innerShdw blurRad="508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6" name="Oval 15">
            <a:extLst>
              <a:ext uri="{FF2B5EF4-FFF2-40B4-BE49-F238E27FC236}">
                <a16:creationId xmlns:a16="http://schemas.microsoft.com/office/drawing/2014/main" id="{D166A8AB-8924-421C-BCED-B54DBC405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7897" y="5497189"/>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9A94195-7DFD-FBE7-A32C-10F14C5DFFB4}"/>
              </a:ext>
            </a:extLst>
          </p:cNvPr>
          <p:cNvSpPr>
            <a:spLocks noGrp="1"/>
          </p:cNvSpPr>
          <p:nvPr>
            <p:ph idx="1"/>
          </p:nvPr>
        </p:nvSpPr>
        <p:spPr>
          <a:xfrm>
            <a:off x="550863" y="2677306"/>
            <a:ext cx="3565525" cy="3415519"/>
          </a:xfrm>
        </p:spPr>
        <p:txBody>
          <a:bodyPr vert="horz" lIns="0" tIns="0" rIns="0" bIns="0" rtlCol="0" anchor="t">
            <a:normAutofit/>
          </a:bodyPr>
          <a:lstStyle/>
          <a:p>
            <a:r>
              <a:rPr lang="en-US" sz="1600">
                <a:ea typeface="Source Sans Pro"/>
              </a:rPr>
              <a:t>WMM goes beyond STM, as it actively processes and changes information. </a:t>
            </a:r>
          </a:p>
          <a:p>
            <a:r>
              <a:rPr lang="en-US" sz="1600">
                <a:ea typeface="Source Sans Pro"/>
              </a:rPr>
              <a:t>It is a mental workspace.</a:t>
            </a:r>
          </a:p>
          <a:p>
            <a:r>
              <a:rPr lang="en-US" sz="1600">
                <a:ea typeface="Source Sans Pro"/>
              </a:rPr>
              <a:t>It takes information and utilises it. </a:t>
            </a:r>
          </a:p>
        </p:txBody>
      </p:sp>
      <p:pic>
        <p:nvPicPr>
          <p:cNvPr id="4" name="Picture 3" descr="Working Memory2 1">
            <a:extLst>
              <a:ext uri="{FF2B5EF4-FFF2-40B4-BE49-F238E27FC236}">
                <a16:creationId xmlns:a16="http://schemas.microsoft.com/office/drawing/2014/main" id="{7B659F68-CA98-E00B-ED55-4195CBCE25F0}"/>
              </a:ext>
            </a:extLst>
          </p:cNvPr>
          <p:cNvPicPr>
            <a:picLocks noChangeAspect="1"/>
          </p:cNvPicPr>
          <p:nvPr/>
        </p:nvPicPr>
        <p:blipFill>
          <a:blip r:embed="rId2"/>
          <a:stretch>
            <a:fillRect/>
          </a:stretch>
        </p:blipFill>
        <p:spPr>
          <a:xfrm>
            <a:off x="4550900" y="796750"/>
            <a:ext cx="7090237" cy="5264500"/>
          </a:xfrm>
          <a:custGeom>
            <a:avLst/>
            <a:gdLst/>
            <a:ahLst/>
            <a:cxnLst/>
            <a:rect l="l" t="t" r="r" b="b"/>
            <a:pathLst>
              <a:path w="7090237" h="5759451">
                <a:moveTo>
                  <a:pt x="0" y="0"/>
                </a:moveTo>
                <a:lnTo>
                  <a:pt x="7090237" y="0"/>
                </a:lnTo>
                <a:lnTo>
                  <a:pt x="7090237" y="5759451"/>
                </a:lnTo>
                <a:lnTo>
                  <a:pt x="0" y="5759451"/>
                </a:lnTo>
                <a:close/>
              </a:path>
            </a:pathLst>
          </a:custGeom>
        </p:spPr>
      </p:pic>
    </p:spTree>
    <p:extLst>
      <p:ext uri="{BB962C8B-B14F-4D97-AF65-F5344CB8AC3E}">
        <p14:creationId xmlns:p14="http://schemas.microsoft.com/office/powerpoint/2010/main" val="2437728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5AFB2-C804-4CDD-8F77-E13FB6C2A70B}"/>
              </a:ext>
            </a:extLst>
          </p:cNvPr>
          <p:cNvSpPr>
            <a:spLocks noGrp="1"/>
          </p:cNvSpPr>
          <p:nvPr>
            <p:ph type="title"/>
          </p:nvPr>
        </p:nvSpPr>
        <p:spPr/>
        <p:txBody>
          <a:bodyPr/>
          <a:lstStyle/>
          <a:p>
            <a:r>
              <a:rPr lang="en-US"/>
              <a:t>Memory in Health and Social Care</a:t>
            </a:r>
          </a:p>
        </p:txBody>
      </p:sp>
      <p:sp>
        <p:nvSpPr>
          <p:cNvPr id="3" name="Content Placeholder 2">
            <a:extLst>
              <a:ext uri="{FF2B5EF4-FFF2-40B4-BE49-F238E27FC236}">
                <a16:creationId xmlns:a16="http://schemas.microsoft.com/office/drawing/2014/main" id="{94714EAB-5C70-0416-F4AC-332E7E97122B}"/>
              </a:ext>
            </a:extLst>
          </p:cNvPr>
          <p:cNvSpPr>
            <a:spLocks noGrp="1"/>
          </p:cNvSpPr>
          <p:nvPr>
            <p:ph idx="1"/>
          </p:nvPr>
        </p:nvSpPr>
        <p:spPr/>
        <p:txBody>
          <a:bodyPr vert="horz" wrap="square" lIns="0" tIns="0" rIns="0" bIns="0" rtlCol="0" anchor="t">
            <a:normAutofit/>
          </a:bodyPr>
          <a:lstStyle/>
          <a:p>
            <a:r>
              <a:rPr lang="en-US">
                <a:ea typeface="+mn-lt"/>
                <a:cs typeface="+mn-lt"/>
              </a:rPr>
              <a:t>Understanding information </a:t>
            </a:r>
          </a:p>
          <a:p>
            <a:r>
              <a:rPr lang="en-US">
                <a:ea typeface="+mn-lt"/>
                <a:cs typeface="+mn-lt"/>
              </a:rPr>
              <a:t>Medication management </a:t>
            </a:r>
            <a:endParaRPr lang="en-US">
              <a:solidFill>
                <a:srgbClr val="FFFFFF">
                  <a:alpha val="60000"/>
                </a:srgbClr>
              </a:solidFill>
              <a:ea typeface="Source Sans Pro"/>
            </a:endParaRPr>
          </a:p>
          <a:p>
            <a:r>
              <a:rPr lang="en-US">
                <a:ea typeface="+mn-lt"/>
                <a:cs typeface="+mn-lt"/>
              </a:rPr>
              <a:t>Consent and decision making </a:t>
            </a:r>
            <a:endParaRPr lang="en-US"/>
          </a:p>
          <a:p>
            <a:r>
              <a:rPr lang="en-US">
                <a:ea typeface="+mn-lt"/>
                <a:cs typeface="+mn-lt"/>
              </a:rPr>
              <a:t>Dementia care </a:t>
            </a:r>
            <a:endParaRPr lang="en-US"/>
          </a:p>
          <a:p>
            <a:r>
              <a:rPr lang="en-US">
                <a:ea typeface="+mn-lt"/>
                <a:cs typeface="+mn-lt"/>
              </a:rPr>
              <a:t>Communication </a:t>
            </a:r>
            <a:endParaRPr lang="en-US"/>
          </a:p>
        </p:txBody>
      </p:sp>
    </p:spTree>
    <p:extLst>
      <p:ext uri="{BB962C8B-B14F-4D97-AF65-F5344CB8AC3E}">
        <p14:creationId xmlns:p14="http://schemas.microsoft.com/office/powerpoint/2010/main" val="19104814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erson walking up a stairs">
            <a:extLst>
              <a:ext uri="{FF2B5EF4-FFF2-40B4-BE49-F238E27FC236}">
                <a16:creationId xmlns:a16="http://schemas.microsoft.com/office/drawing/2014/main" id="{81CC63A9-94FA-FAED-E29B-F96CE9013EE9}"/>
              </a:ext>
            </a:extLst>
          </p:cNvPr>
          <p:cNvPicPr>
            <a:picLocks noChangeAspect="1"/>
          </p:cNvPicPr>
          <p:nvPr/>
        </p:nvPicPr>
        <p:blipFill>
          <a:blip r:embed="rId2"/>
          <a:srcRect t="2907" r="-2" b="12695"/>
          <a:stretch/>
        </p:blipFill>
        <p:spPr>
          <a:xfrm>
            <a:off x="20" y="1"/>
            <a:ext cx="12191979" cy="6858000"/>
          </a:xfrm>
          <a:prstGeom prst="rect">
            <a:avLst/>
          </a:prstGeom>
        </p:spPr>
      </p:pic>
      <p:sp>
        <p:nvSpPr>
          <p:cNvPr id="2" name="Title 1">
            <a:extLst>
              <a:ext uri="{FF2B5EF4-FFF2-40B4-BE49-F238E27FC236}">
                <a16:creationId xmlns:a16="http://schemas.microsoft.com/office/drawing/2014/main" id="{97861D2D-9EAF-6851-002A-C7DAB9752929}"/>
              </a:ext>
            </a:extLst>
          </p:cNvPr>
          <p:cNvSpPr>
            <a:spLocks noGrp="1"/>
          </p:cNvSpPr>
          <p:nvPr>
            <p:ph type="title"/>
          </p:nvPr>
        </p:nvSpPr>
        <p:spPr>
          <a:xfrm>
            <a:off x="829876" y="3429000"/>
            <a:ext cx="10447724" cy="1856529"/>
          </a:xfrm>
        </p:spPr>
        <p:txBody>
          <a:bodyPr vert="horz" lIns="91440" tIns="45720" rIns="91440" bIns="45720" rtlCol="0" anchor="b">
            <a:normAutofit/>
          </a:bodyPr>
          <a:lstStyle/>
          <a:p>
            <a:r>
              <a:rPr lang="en-US" sz="4800">
                <a:solidFill>
                  <a:srgbClr val="FFFFFF"/>
                </a:solidFill>
              </a:rPr>
              <a:t>Sensation</a:t>
            </a:r>
          </a:p>
        </p:txBody>
      </p:sp>
      <p:sp>
        <p:nvSpPr>
          <p:cNvPr id="3" name="Content Placeholder 2">
            <a:extLst>
              <a:ext uri="{FF2B5EF4-FFF2-40B4-BE49-F238E27FC236}">
                <a16:creationId xmlns:a16="http://schemas.microsoft.com/office/drawing/2014/main" id="{B280DF76-D81B-1B29-CD75-75B8094A3004}"/>
              </a:ext>
            </a:extLst>
          </p:cNvPr>
          <p:cNvSpPr>
            <a:spLocks noGrp="1"/>
          </p:cNvSpPr>
          <p:nvPr>
            <p:ph idx="1"/>
          </p:nvPr>
        </p:nvSpPr>
        <p:spPr>
          <a:xfrm>
            <a:off x="978042" y="5727782"/>
            <a:ext cx="10381316" cy="464358"/>
          </a:xfrm>
        </p:spPr>
        <p:txBody>
          <a:bodyPr vert="horz" lIns="91440" tIns="45720" rIns="91440" bIns="45720" rtlCol="0" anchor="ctr">
            <a:normAutofit/>
          </a:bodyPr>
          <a:lstStyle/>
          <a:p>
            <a:pPr marL="0" indent="0" algn="r">
              <a:buNone/>
            </a:pPr>
            <a:r>
              <a:rPr lang="en-US" sz="1800" cap="all" spc="300">
                <a:solidFill>
                  <a:srgbClr val="FFFFFF"/>
                </a:solidFill>
              </a:rPr>
              <a:t>What is sensation?</a:t>
            </a:r>
          </a:p>
        </p:txBody>
      </p:sp>
    </p:spTree>
    <p:extLst>
      <p:ext uri="{BB962C8B-B14F-4D97-AF65-F5344CB8AC3E}">
        <p14:creationId xmlns:p14="http://schemas.microsoft.com/office/powerpoint/2010/main" val="41829308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47C21-BFAA-6996-40EB-F95DB9544979}"/>
              </a:ext>
            </a:extLst>
          </p:cNvPr>
          <p:cNvSpPr>
            <a:spLocks noGrp="1"/>
          </p:cNvSpPr>
          <p:nvPr>
            <p:ph type="title"/>
          </p:nvPr>
        </p:nvSpPr>
        <p:spPr>
          <a:xfrm>
            <a:off x="629175" y="3715658"/>
            <a:ext cx="3405579" cy="2190192"/>
          </a:xfrm>
        </p:spPr>
        <p:txBody>
          <a:bodyPr anchor="t">
            <a:normAutofit/>
          </a:bodyPr>
          <a:lstStyle/>
          <a:p>
            <a:pPr algn="r"/>
            <a:r>
              <a:rPr lang="en-GB"/>
              <a:t>Sensation</a:t>
            </a:r>
          </a:p>
        </p:txBody>
      </p:sp>
      <p:graphicFrame>
        <p:nvGraphicFramePr>
          <p:cNvPr id="5" name="Content Placeholder 2">
            <a:extLst>
              <a:ext uri="{FF2B5EF4-FFF2-40B4-BE49-F238E27FC236}">
                <a16:creationId xmlns:a16="http://schemas.microsoft.com/office/drawing/2014/main" id="{547D48B3-72DD-3BD9-8C74-61987AB41852}"/>
              </a:ext>
            </a:extLst>
          </p:cNvPr>
          <p:cNvGraphicFramePr>
            <a:graphicFrameLocks noGrp="1"/>
          </p:cNvGraphicFramePr>
          <p:nvPr>
            <p:ph idx="1"/>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88214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1D078-01BD-72BE-D130-511E3B9AC0A4}"/>
              </a:ext>
            </a:extLst>
          </p:cNvPr>
          <p:cNvSpPr>
            <a:spLocks noGrp="1"/>
          </p:cNvSpPr>
          <p:nvPr>
            <p:ph type="title"/>
          </p:nvPr>
        </p:nvSpPr>
        <p:spPr>
          <a:xfrm>
            <a:off x="629175" y="3715658"/>
            <a:ext cx="3405579" cy="2190192"/>
          </a:xfrm>
        </p:spPr>
        <p:txBody>
          <a:bodyPr anchor="t">
            <a:normAutofit/>
          </a:bodyPr>
          <a:lstStyle/>
          <a:p>
            <a:pPr algn="r"/>
            <a:r>
              <a:rPr lang="en-US" dirty="0"/>
              <a:t>The Senses</a:t>
            </a:r>
            <a:endParaRPr lang="en-US"/>
          </a:p>
        </p:txBody>
      </p:sp>
      <p:graphicFrame>
        <p:nvGraphicFramePr>
          <p:cNvPr id="5" name="Content Placeholder 2">
            <a:extLst>
              <a:ext uri="{FF2B5EF4-FFF2-40B4-BE49-F238E27FC236}">
                <a16:creationId xmlns:a16="http://schemas.microsoft.com/office/drawing/2014/main" id="{666CB8CA-CDF1-6E63-AF8E-6BEDAA79E276}"/>
              </a:ext>
            </a:extLst>
          </p:cNvPr>
          <p:cNvGraphicFramePr>
            <a:graphicFrameLocks noGrp="1"/>
          </p:cNvGraphicFramePr>
          <p:nvPr>
            <p:ph idx="1"/>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77193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A7BB6-52C8-E01B-E1DE-37E1B01DDE6D}"/>
              </a:ext>
            </a:extLst>
          </p:cNvPr>
          <p:cNvSpPr>
            <a:spLocks noGrp="1"/>
          </p:cNvSpPr>
          <p:nvPr>
            <p:ph type="title"/>
          </p:nvPr>
        </p:nvSpPr>
        <p:spPr>
          <a:xfrm>
            <a:off x="629175" y="3715658"/>
            <a:ext cx="3405579" cy="2190192"/>
          </a:xfrm>
        </p:spPr>
        <p:txBody>
          <a:bodyPr anchor="t">
            <a:normAutofit/>
          </a:bodyPr>
          <a:lstStyle/>
          <a:p>
            <a:pPr algn="r"/>
            <a:r>
              <a:rPr lang="en-US"/>
              <a:t>Sensation</a:t>
            </a:r>
          </a:p>
        </p:txBody>
      </p:sp>
      <p:graphicFrame>
        <p:nvGraphicFramePr>
          <p:cNvPr id="5" name="Content Placeholder 2">
            <a:extLst>
              <a:ext uri="{FF2B5EF4-FFF2-40B4-BE49-F238E27FC236}">
                <a16:creationId xmlns:a16="http://schemas.microsoft.com/office/drawing/2014/main" id="{64112B25-59B7-8A9C-997E-1C4751285BC1}"/>
              </a:ext>
            </a:extLst>
          </p:cNvPr>
          <p:cNvGraphicFramePr>
            <a:graphicFrameLocks noGrp="1"/>
          </p:cNvGraphicFramePr>
          <p:nvPr>
            <p:ph idx="1"/>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54605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70B2E-B5D5-385C-E336-21C96235D06A}"/>
              </a:ext>
            </a:extLst>
          </p:cNvPr>
          <p:cNvSpPr>
            <a:spLocks noGrp="1"/>
          </p:cNvSpPr>
          <p:nvPr>
            <p:ph type="title"/>
          </p:nvPr>
        </p:nvSpPr>
        <p:spPr>
          <a:xfrm>
            <a:off x="629175" y="3715658"/>
            <a:ext cx="3405579" cy="2190192"/>
          </a:xfrm>
        </p:spPr>
        <p:txBody>
          <a:bodyPr anchor="t">
            <a:normAutofit/>
          </a:bodyPr>
          <a:lstStyle/>
          <a:p>
            <a:pPr algn="r"/>
            <a:r>
              <a:rPr lang="en-US"/>
              <a:t>Subliminal Messages</a:t>
            </a:r>
          </a:p>
        </p:txBody>
      </p:sp>
      <p:graphicFrame>
        <p:nvGraphicFramePr>
          <p:cNvPr id="5" name="Content Placeholder 2">
            <a:extLst>
              <a:ext uri="{FF2B5EF4-FFF2-40B4-BE49-F238E27FC236}">
                <a16:creationId xmlns:a16="http://schemas.microsoft.com/office/drawing/2014/main" id="{7497FED8-5C15-37DF-F6B6-D5F729281BAA}"/>
              </a:ext>
            </a:extLst>
          </p:cNvPr>
          <p:cNvGraphicFramePr>
            <a:graphicFrameLocks noGrp="1"/>
          </p:cNvGraphicFramePr>
          <p:nvPr>
            <p:ph idx="1"/>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18827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214B3-0DF3-1124-DA3A-4C07D4E6A6E9}"/>
              </a:ext>
            </a:extLst>
          </p:cNvPr>
          <p:cNvSpPr>
            <a:spLocks noGrp="1"/>
          </p:cNvSpPr>
          <p:nvPr>
            <p:ph type="title"/>
          </p:nvPr>
        </p:nvSpPr>
        <p:spPr>
          <a:xfrm>
            <a:off x="629175" y="3715658"/>
            <a:ext cx="3405579" cy="2190192"/>
          </a:xfrm>
        </p:spPr>
        <p:txBody>
          <a:bodyPr anchor="t">
            <a:normAutofit/>
          </a:bodyPr>
          <a:lstStyle/>
          <a:p>
            <a:pPr algn="r"/>
            <a:r>
              <a:rPr lang="en-US" dirty="0"/>
              <a:t>Noticeable Differences</a:t>
            </a:r>
            <a:endParaRPr lang="en-US"/>
          </a:p>
        </p:txBody>
      </p:sp>
      <p:graphicFrame>
        <p:nvGraphicFramePr>
          <p:cNvPr id="5" name="Content Placeholder 2">
            <a:extLst>
              <a:ext uri="{FF2B5EF4-FFF2-40B4-BE49-F238E27FC236}">
                <a16:creationId xmlns:a16="http://schemas.microsoft.com/office/drawing/2014/main" id="{84751CDD-C8E6-3A3B-8943-2CEA3DF04712}"/>
              </a:ext>
            </a:extLst>
          </p:cNvPr>
          <p:cNvGraphicFramePr>
            <a:graphicFrameLocks noGrp="1"/>
          </p:cNvGraphicFramePr>
          <p:nvPr>
            <p:ph idx="1"/>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56695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EBF4C-FBCD-A6FE-D745-741C0E7EF988}"/>
              </a:ext>
            </a:extLst>
          </p:cNvPr>
          <p:cNvSpPr>
            <a:spLocks noGrp="1"/>
          </p:cNvSpPr>
          <p:nvPr>
            <p:ph type="title"/>
          </p:nvPr>
        </p:nvSpPr>
        <p:spPr>
          <a:xfrm>
            <a:off x="629175" y="3715658"/>
            <a:ext cx="3405579" cy="2190192"/>
          </a:xfrm>
        </p:spPr>
        <p:txBody>
          <a:bodyPr anchor="t">
            <a:normAutofit/>
          </a:bodyPr>
          <a:lstStyle/>
          <a:p>
            <a:pPr algn="r"/>
            <a:r>
              <a:rPr lang="en-GB" dirty="0"/>
              <a:t>Perception – What?</a:t>
            </a:r>
            <a:endParaRPr lang="en-GB"/>
          </a:p>
        </p:txBody>
      </p:sp>
      <p:graphicFrame>
        <p:nvGraphicFramePr>
          <p:cNvPr id="5" name="Content Placeholder 2">
            <a:extLst>
              <a:ext uri="{FF2B5EF4-FFF2-40B4-BE49-F238E27FC236}">
                <a16:creationId xmlns:a16="http://schemas.microsoft.com/office/drawing/2014/main" id="{7812C92A-8C0C-1E17-4A31-995D0F0BFFEA}"/>
              </a:ext>
            </a:extLst>
          </p:cNvPr>
          <p:cNvGraphicFramePr>
            <a:graphicFrameLocks noGrp="1"/>
          </p:cNvGraphicFramePr>
          <p:nvPr>
            <p:ph idx="1"/>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96184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DD4DC-E2C6-E677-4676-6B81757A610A}"/>
              </a:ext>
            </a:extLst>
          </p:cNvPr>
          <p:cNvSpPr>
            <a:spLocks noGrp="1"/>
          </p:cNvSpPr>
          <p:nvPr>
            <p:ph type="title"/>
          </p:nvPr>
        </p:nvSpPr>
        <p:spPr>
          <a:xfrm>
            <a:off x="790514" y="800100"/>
            <a:ext cx="3945531" cy="1443597"/>
          </a:xfrm>
        </p:spPr>
        <p:txBody>
          <a:bodyPr anchor="b">
            <a:normAutofit/>
          </a:bodyPr>
          <a:lstStyle/>
          <a:p>
            <a:pPr algn="r"/>
            <a:r>
              <a:rPr lang="en-US" dirty="0"/>
              <a:t>Perception – What? </a:t>
            </a:r>
            <a:endParaRPr lang="en-US"/>
          </a:p>
        </p:txBody>
      </p:sp>
      <p:graphicFrame>
        <p:nvGraphicFramePr>
          <p:cNvPr id="5" name="Content Placeholder 2">
            <a:extLst>
              <a:ext uri="{FF2B5EF4-FFF2-40B4-BE49-F238E27FC236}">
                <a16:creationId xmlns:a16="http://schemas.microsoft.com/office/drawing/2014/main" id="{A1D26A79-CE9D-54BF-0BF7-F3C501DC77E5}"/>
              </a:ext>
            </a:extLst>
          </p:cNvPr>
          <p:cNvGraphicFramePr>
            <a:graphicFrameLocks noGrp="1"/>
          </p:cNvGraphicFramePr>
          <p:nvPr>
            <p:ph idx="1"/>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918265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4517C-B31A-9F84-A0DF-590080054565}"/>
              </a:ext>
            </a:extLst>
          </p:cNvPr>
          <p:cNvSpPr>
            <a:spLocks noGrp="1"/>
          </p:cNvSpPr>
          <p:nvPr>
            <p:ph type="title"/>
          </p:nvPr>
        </p:nvSpPr>
        <p:spPr>
          <a:xfrm>
            <a:off x="790514" y="800100"/>
            <a:ext cx="3945531" cy="1443597"/>
          </a:xfrm>
        </p:spPr>
        <p:txBody>
          <a:bodyPr anchor="b">
            <a:normAutofit/>
          </a:bodyPr>
          <a:lstStyle/>
          <a:p>
            <a:pPr algn="r"/>
            <a:r>
              <a:rPr lang="en-US" dirty="0"/>
              <a:t>Perception – What?</a:t>
            </a:r>
            <a:endParaRPr lang="en-US"/>
          </a:p>
        </p:txBody>
      </p:sp>
      <p:graphicFrame>
        <p:nvGraphicFramePr>
          <p:cNvPr id="5" name="Content Placeholder 2">
            <a:extLst>
              <a:ext uri="{FF2B5EF4-FFF2-40B4-BE49-F238E27FC236}">
                <a16:creationId xmlns:a16="http://schemas.microsoft.com/office/drawing/2014/main" id="{CF4AFCD7-42CC-3A74-DC2A-659CF6C4292C}"/>
              </a:ext>
            </a:extLst>
          </p:cNvPr>
          <p:cNvGraphicFramePr>
            <a:graphicFrameLocks noGrp="1"/>
          </p:cNvGraphicFramePr>
          <p:nvPr>
            <p:ph idx="1"/>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214905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1CF05-BD05-1429-8B64-EEB132761314}"/>
              </a:ext>
            </a:extLst>
          </p:cNvPr>
          <p:cNvSpPr>
            <a:spLocks noGrp="1"/>
          </p:cNvSpPr>
          <p:nvPr>
            <p:ph type="title"/>
          </p:nvPr>
        </p:nvSpPr>
        <p:spPr>
          <a:xfrm>
            <a:off x="790514" y="800100"/>
            <a:ext cx="3945531" cy="1443597"/>
          </a:xfrm>
        </p:spPr>
        <p:txBody>
          <a:bodyPr anchor="b">
            <a:normAutofit/>
          </a:bodyPr>
          <a:lstStyle/>
          <a:p>
            <a:pPr algn="r"/>
            <a:r>
              <a:rPr lang="en-US" dirty="0"/>
              <a:t>Top-Down Processing</a:t>
            </a:r>
            <a:endParaRPr lang="en-US"/>
          </a:p>
        </p:txBody>
      </p:sp>
      <p:graphicFrame>
        <p:nvGraphicFramePr>
          <p:cNvPr id="5" name="Content Placeholder 2">
            <a:extLst>
              <a:ext uri="{FF2B5EF4-FFF2-40B4-BE49-F238E27FC236}">
                <a16:creationId xmlns:a16="http://schemas.microsoft.com/office/drawing/2014/main" id="{C7AB8963-EABB-7AAE-FE64-D0389DF0D1DD}"/>
              </a:ext>
            </a:extLst>
          </p:cNvPr>
          <p:cNvGraphicFramePr>
            <a:graphicFrameLocks noGrp="1"/>
          </p:cNvGraphicFramePr>
          <p:nvPr>
            <p:ph idx="1"/>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777124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A59C6-6C1F-41C1-B5E5-59AB7825892B}"/>
              </a:ext>
            </a:extLst>
          </p:cNvPr>
          <p:cNvSpPr>
            <a:spLocks noGrp="1"/>
          </p:cNvSpPr>
          <p:nvPr>
            <p:ph type="title"/>
          </p:nvPr>
        </p:nvSpPr>
        <p:spPr>
          <a:xfrm>
            <a:off x="790514" y="800100"/>
            <a:ext cx="3945531" cy="1443597"/>
          </a:xfrm>
        </p:spPr>
        <p:txBody>
          <a:bodyPr anchor="b">
            <a:normAutofit/>
          </a:bodyPr>
          <a:lstStyle/>
          <a:p>
            <a:pPr algn="r"/>
            <a:r>
              <a:rPr lang="en-US" dirty="0"/>
              <a:t>Top-Down Processing</a:t>
            </a:r>
            <a:endParaRPr lang="en-US"/>
          </a:p>
        </p:txBody>
      </p:sp>
      <p:graphicFrame>
        <p:nvGraphicFramePr>
          <p:cNvPr id="5" name="Content Placeholder 2">
            <a:extLst>
              <a:ext uri="{FF2B5EF4-FFF2-40B4-BE49-F238E27FC236}">
                <a16:creationId xmlns:a16="http://schemas.microsoft.com/office/drawing/2014/main" id="{88025B84-3363-8405-6826-7845D7806637}"/>
              </a:ext>
            </a:extLst>
          </p:cNvPr>
          <p:cNvGraphicFramePr>
            <a:graphicFrameLocks noGrp="1"/>
          </p:cNvGraphicFramePr>
          <p:nvPr>
            <p:ph idx="1"/>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200504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66865-D6AB-14BA-C72A-513076901F63}"/>
              </a:ext>
            </a:extLst>
          </p:cNvPr>
          <p:cNvSpPr>
            <a:spLocks noGrp="1"/>
          </p:cNvSpPr>
          <p:nvPr>
            <p:ph type="title"/>
          </p:nvPr>
        </p:nvSpPr>
        <p:spPr/>
        <p:txBody>
          <a:bodyPr/>
          <a:lstStyle/>
          <a:p>
            <a:r>
              <a:rPr lang="en-US" dirty="0"/>
              <a:t>Necker Cube</a:t>
            </a:r>
          </a:p>
        </p:txBody>
      </p:sp>
      <p:pic>
        <p:nvPicPr>
          <p:cNvPr id="4" name="Content Placeholder 3" descr="The Necker cube | Qbism.art">
            <a:extLst>
              <a:ext uri="{FF2B5EF4-FFF2-40B4-BE49-F238E27FC236}">
                <a16:creationId xmlns:a16="http://schemas.microsoft.com/office/drawing/2014/main" id="{165F0C1F-F0AA-5E57-D669-9F10F54A28A5}"/>
              </a:ext>
            </a:extLst>
          </p:cNvPr>
          <p:cNvPicPr>
            <a:picLocks noGrp="1" noChangeAspect="1"/>
          </p:cNvPicPr>
          <p:nvPr>
            <p:ph idx="1"/>
          </p:nvPr>
        </p:nvPicPr>
        <p:blipFill>
          <a:blip r:embed="rId2"/>
          <a:stretch>
            <a:fillRect/>
          </a:stretch>
        </p:blipFill>
        <p:spPr>
          <a:xfrm>
            <a:off x="2370110" y="2065338"/>
            <a:ext cx="7386692" cy="3903662"/>
          </a:xfrm>
        </p:spPr>
      </p:pic>
    </p:spTree>
    <p:extLst>
      <p:ext uri="{BB962C8B-B14F-4D97-AF65-F5344CB8AC3E}">
        <p14:creationId xmlns:p14="http://schemas.microsoft.com/office/powerpoint/2010/main" val="145152580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87D24-7593-249E-394E-3C80B61A5717}"/>
              </a:ext>
            </a:extLst>
          </p:cNvPr>
          <p:cNvSpPr>
            <a:spLocks noGrp="1"/>
          </p:cNvSpPr>
          <p:nvPr>
            <p:ph type="title"/>
          </p:nvPr>
        </p:nvSpPr>
        <p:spPr>
          <a:xfrm>
            <a:off x="790514" y="800100"/>
            <a:ext cx="3945531" cy="1443597"/>
          </a:xfrm>
        </p:spPr>
        <p:txBody>
          <a:bodyPr anchor="b">
            <a:normAutofit/>
          </a:bodyPr>
          <a:lstStyle/>
          <a:p>
            <a:pPr algn="r"/>
            <a:r>
              <a:rPr lang="en-US" dirty="0"/>
              <a:t>Bottom-Up Processing</a:t>
            </a:r>
            <a:endParaRPr lang="en-US"/>
          </a:p>
        </p:txBody>
      </p:sp>
      <p:graphicFrame>
        <p:nvGraphicFramePr>
          <p:cNvPr id="5" name="Content Placeholder 2">
            <a:extLst>
              <a:ext uri="{FF2B5EF4-FFF2-40B4-BE49-F238E27FC236}">
                <a16:creationId xmlns:a16="http://schemas.microsoft.com/office/drawing/2014/main" id="{8775802C-9F36-C9F1-4994-9F755F4F837D}"/>
              </a:ext>
            </a:extLst>
          </p:cNvPr>
          <p:cNvGraphicFramePr>
            <a:graphicFrameLocks noGrp="1"/>
          </p:cNvGraphicFramePr>
          <p:nvPr>
            <p:ph idx="1"/>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947441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03629-500B-59EF-6131-2936A527C796}"/>
              </a:ext>
            </a:extLst>
          </p:cNvPr>
          <p:cNvSpPr>
            <a:spLocks noGrp="1"/>
          </p:cNvSpPr>
          <p:nvPr>
            <p:ph type="title"/>
          </p:nvPr>
        </p:nvSpPr>
        <p:spPr/>
        <p:txBody>
          <a:bodyPr/>
          <a:lstStyle/>
          <a:p>
            <a:r>
              <a:rPr lang="en-US" dirty="0"/>
              <a:t>Bottom-Up processing</a:t>
            </a:r>
          </a:p>
        </p:txBody>
      </p:sp>
      <p:pic>
        <p:nvPicPr>
          <p:cNvPr id="4" name="Content Placeholder 3" descr="what is bottom-up processing in visual perception">
            <a:extLst>
              <a:ext uri="{FF2B5EF4-FFF2-40B4-BE49-F238E27FC236}">
                <a16:creationId xmlns:a16="http://schemas.microsoft.com/office/drawing/2014/main" id="{6414A236-D140-12EB-41A0-AF187C72C933}"/>
              </a:ext>
            </a:extLst>
          </p:cNvPr>
          <p:cNvPicPr>
            <a:picLocks noGrp="1" noChangeAspect="1"/>
          </p:cNvPicPr>
          <p:nvPr>
            <p:ph idx="1"/>
          </p:nvPr>
        </p:nvPicPr>
        <p:blipFill>
          <a:blip r:embed="rId2"/>
          <a:stretch>
            <a:fillRect/>
          </a:stretch>
        </p:blipFill>
        <p:spPr>
          <a:xfrm>
            <a:off x="1033269" y="1920411"/>
            <a:ext cx="9399017" cy="4020987"/>
          </a:xfrm>
        </p:spPr>
      </p:pic>
    </p:spTree>
    <p:extLst>
      <p:ext uri="{BB962C8B-B14F-4D97-AF65-F5344CB8AC3E}">
        <p14:creationId xmlns:p14="http://schemas.microsoft.com/office/powerpoint/2010/main" val="176195232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B56A7-ACF7-83B2-104F-808C23848E01}"/>
              </a:ext>
            </a:extLst>
          </p:cNvPr>
          <p:cNvSpPr>
            <a:spLocks noGrp="1"/>
          </p:cNvSpPr>
          <p:nvPr>
            <p:ph type="title"/>
          </p:nvPr>
        </p:nvSpPr>
        <p:spPr>
          <a:xfrm>
            <a:off x="790514" y="800100"/>
            <a:ext cx="3945531" cy="1443597"/>
          </a:xfrm>
        </p:spPr>
        <p:txBody>
          <a:bodyPr anchor="b">
            <a:normAutofit/>
          </a:bodyPr>
          <a:lstStyle/>
          <a:p>
            <a:pPr algn="r"/>
            <a:r>
              <a:rPr lang="en-US" dirty="0"/>
              <a:t>Bottom-Up Processing</a:t>
            </a:r>
            <a:endParaRPr lang="en-US"/>
          </a:p>
        </p:txBody>
      </p:sp>
      <p:graphicFrame>
        <p:nvGraphicFramePr>
          <p:cNvPr id="5" name="Content Placeholder 2">
            <a:extLst>
              <a:ext uri="{FF2B5EF4-FFF2-40B4-BE49-F238E27FC236}">
                <a16:creationId xmlns:a16="http://schemas.microsoft.com/office/drawing/2014/main" id="{6C8B7E56-1251-3923-F80E-5588B8B78765}"/>
              </a:ext>
            </a:extLst>
          </p:cNvPr>
          <p:cNvGraphicFramePr>
            <a:graphicFrameLocks noGrp="1"/>
          </p:cNvGraphicFramePr>
          <p:nvPr>
            <p:ph idx="1"/>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577832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B6BD-6317-1285-D01D-1588D37F3AC8}"/>
              </a:ext>
            </a:extLst>
          </p:cNvPr>
          <p:cNvSpPr>
            <a:spLocks noGrp="1"/>
          </p:cNvSpPr>
          <p:nvPr>
            <p:ph type="title"/>
          </p:nvPr>
        </p:nvSpPr>
        <p:spPr>
          <a:xfrm>
            <a:off x="629175" y="3715658"/>
            <a:ext cx="3405579" cy="2190192"/>
          </a:xfrm>
        </p:spPr>
        <p:txBody>
          <a:bodyPr anchor="t">
            <a:normAutofit/>
          </a:bodyPr>
          <a:lstStyle/>
          <a:p>
            <a:pPr algn="r"/>
            <a:r>
              <a:rPr lang="en-US" dirty="0"/>
              <a:t>Attention</a:t>
            </a:r>
            <a:endParaRPr lang="en-US"/>
          </a:p>
        </p:txBody>
      </p:sp>
      <p:graphicFrame>
        <p:nvGraphicFramePr>
          <p:cNvPr id="5" name="Content Placeholder 2">
            <a:extLst>
              <a:ext uri="{FF2B5EF4-FFF2-40B4-BE49-F238E27FC236}">
                <a16:creationId xmlns:a16="http://schemas.microsoft.com/office/drawing/2014/main" id="{D6BE17FD-C400-B0DA-0BAC-3F3B2B3C5C65}"/>
              </a:ext>
            </a:extLst>
          </p:cNvPr>
          <p:cNvGraphicFramePr>
            <a:graphicFrameLocks noGrp="1"/>
          </p:cNvGraphicFramePr>
          <p:nvPr>
            <p:ph idx="1"/>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568838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3D714-D1DB-BB6A-A92F-4602499C4C14}"/>
              </a:ext>
            </a:extLst>
          </p:cNvPr>
          <p:cNvSpPr>
            <a:spLocks noGrp="1"/>
          </p:cNvSpPr>
          <p:nvPr>
            <p:ph type="title"/>
          </p:nvPr>
        </p:nvSpPr>
        <p:spPr>
          <a:xfrm>
            <a:off x="629175" y="3715658"/>
            <a:ext cx="3405579" cy="2190192"/>
          </a:xfrm>
        </p:spPr>
        <p:txBody>
          <a:bodyPr anchor="t">
            <a:normAutofit/>
          </a:bodyPr>
          <a:lstStyle/>
          <a:p>
            <a:pPr algn="r"/>
            <a:r>
              <a:rPr lang="en-US"/>
              <a:t>Types of Attention</a:t>
            </a:r>
          </a:p>
        </p:txBody>
      </p:sp>
      <p:graphicFrame>
        <p:nvGraphicFramePr>
          <p:cNvPr id="5" name="Content Placeholder 2">
            <a:extLst>
              <a:ext uri="{FF2B5EF4-FFF2-40B4-BE49-F238E27FC236}">
                <a16:creationId xmlns:a16="http://schemas.microsoft.com/office/drawing/2014/main" id="{47D110E6-C8BA-CF7E-3C04-4865CCF2D4DD}"/>
              </a:ext>
            </a:extLst>
          </p:cNvPr>
          <p:cNvGraphicFramePr>
            <a:graphicFrameLocks noGrp="1"/>
          </p:cNvGraphicFramePr>
          <p:nvPr>
            <p:ph idx="1"/>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027348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084F4-9372-53F5-38DF-D5B9DCC1972F}"/>
              </a:ext>
            </a:extLst>
          </p:cNvPr>
          <p:cNvSpPr>
            <a:spLocks noGrp="1"/>
          </p:cNvSpPr>
          <p:nvPr>
            <p:ph type="title"/>
          </p:nvPr>
        </p:nvSpPr>
        <p:spPr>
          <a:xfrm>
            <a:off x="629175" y="3715658"/>
            <a:ext cx="3405579" cy="2190192"/>
          </a:xfrm>
        </p:spPr>
        <p:txBody>
          <a:bodyPr anchor="t">
            <a:normAutofit/>
          </a:bodyPr>
          <a:lstStyle/>
          <a:p>
            <a:pPr algn="r"/>
            <a:r>
              <a:rPr lang="en-US"/>
              <a:t>Sustained Attention</a:t>
            </a:r>
          </a:p>
        </p:txBody>
      </p:sp>
      <p:graphicFrame>
        <p:nvGraphicFramePr>
          <p:cNvPr id="5" name="Content Placeholder 2">
            <a:extLst>
              <a:ext uri="{FF2B5EF4-FFF2-40B4-BE49-F238E27FC236}">
                <a16:creationId xmlns:a16="http://schemas.microsoft.com/office/drawing/2014/main" id="{EA2E1E63-CEDA-966C-E388-7C587F8FC391}"/>
              </a:ext>
            </a:extLst>
          </p:cNvPr>
          <p:cNvGraphicFramePr>
            <a:graphicFrameLocks noGrp="1"/>
          </p:cNvGraphicFramePr>
          <p:nvPr>
            <p:ph idx="1"/>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778655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6CC10-37FD-A3C5-0638-B3FDF10559DE}"/>
              </a:ext>
            </a:extLst>
          </p:cNvPr>
          <p:cNvSpPr>
            <a:spLocks noGrp="1"/>
          </p:cNvSpPr>
          <p:nvPr>
            <p:ph type="title"/>
          </p:nvPr>
        </p:nvSpPr>
        <p:spPr>
          <a:xfrm>
            <a:off x="629175" y="3715658"/>
            <a:ext cx="3405579" cy="2190192"/>
          </a:xfrm>
        </p:spPr>
        <p:txBody>
          <a:bodyPr anchor="t">
            <a:normAutofit/>
          </a:bodyPr>
          <a:lstStyle/>
          <a:p>
            <a:pPr algn="r"/>
            <a:r>
              <a:rPr lang="en-US"/>
              <a:t>Mackworth Clock Test</a:t>
            </a:r>
          </a:p>
        </p:txBody>
      </p:sp>
      <p:graphicFrame>
        <p:nvGraphicFramePr>
          <p:cNvPr id="5" name="Content Placeholder 2">
            <a:extLst>
              <a:ext uri="{FF2B5EF4-FFF2-40B4-BE49-F238E27FC236}">
                <a16:creationId xmlns:a16="http://schemas.microsoft.com/office/drawing/2014/main" id="{47D85F10-337F-A744-2AE7-0CF77B829EE0}"/>
              </a:ext>
            </a:extLst>
          </p:cNvPr>
          <p:cNvGraphicFramePr>
            <a:graphicFrameLocks noGrp="1"/>
          </p:cNvGraphicFramePr>
          <p:nvPr>
            <p:ph idx="1"/>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488969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4AEA5-7A9B-9F89-B8A9-595E5A1093D2}"/>
              </a:ext>
            </a:extLst>
          </p:cNvPr>
          <p:cNvSpPr>
            <a:spLocks noGrp="1"/>
          </p:cNvSpPr>
          <p:nvPr>
            <p:ph type="title"/>
          </p:nvPr>
        </p:nvSpPr>
        <p:spPr>
          <a:xfrm>
            <a:off x="790514" y="800100"/>
            <a:ext cx="3945531" cy="1443597"/>
          </a:xfrm>
        </p:spPr>
        <p:txBody>
          <a:bodyPr anchor="b">
            <a:normAutofit/>
          </a:bodyPr>
          <a:lstStyle/>
          <a:p>
            <a:pPr algn="r"/>
            <a:r>
              <a:rPr lang="en-US"/>
              <a:t>Selective Attention</a:t>
            </a:r>
          </a:p>
        </p:txBody>
      </p:sp>
      <p:graphicFrame>
        <p:nvGraphicFramePr>
          <p:cNvPr id="5" name="Content Placeholder 2">
            <a:extLst>
              <a:ext uri="{FF2B5EF4-FFF2-40B4-BE49-F238E27FC236}">
                <a16:creationId xmlns:a16="http://schemas.microsoft.com/office/drawing/2014/main" id="{52A99450-B132-DCD5-38BE-B4938AE44AA3}"/>
              </a:ext>
            </a:extLst>
          </p:cNvPr>
          <p:cNvGraphicFramePr>
            <a:graphicFrameLocks noGrp="1"/>
          </p:cNvGraphicFramePr>
          <p:nvPr>
            <p:ph idx="1"/>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143750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1D442-13E4-3CEC-9454-30053E1E8019}"/>
              </a:ext>
            </a:extLst>
          </p:cNvPr>
          <p:cNvSpPr>
            <a:spLocks noGrp="1"/>
          </p:cNvSpPr>
          <p:nvPr>
            <p:ph type="title"/>
          </p:nvPr>
        </p:nvSpPr>
        <p:spPr>
          <a:xfrm>
            <a:off x="849760" y="876302"/>
            <a:ext cx="10427840" cy="1086056"/>
          </a:xfrm>
        </p:spPr>
        <p:txBody>
          <a:bodyPr>
            <a:normAutofit/>
          </a:bodyPr>
          <a:lstStyle/>
          <a:p>
            <a:r>
              <a:rPr lang="en-US"/>
              <a:t>Selective Attention</a:t>
            </a:r>
          </a:p>
        </p:txBody>
      </p:sp>
      <p:graphicFrame>
        <p:nvGraphicFramePr>
          <p:cNvPr id="5" name="Content Placeholder 2">
            <a:extLst>
              <a:ext uri="{FF2B5EF4-FFF2-40B4-BE49-F238E27FC236}">
                <a16:creationId xmlns:a16="http://schemas.microsoft.com/office/drawing/2014/main" id="{F4FE7B1D-5E00-CEB6-E7FE-51043B9F225C}"/>
              </a:ext>
            </a:extLst>
          </p:cNvPr>
          <p:cNvGraphicFramePr>
            <a:graphicFrameLocks noGrp="1"/>
          </p:cNvGraphicFramePr>
          <p:nvPr>
            <p:ph idx="1"/>
          </p:nvPr>
        </p:nvGraphicFramePr>
        <p:xfrm>
          <a:off x="952500" y="2536723"/>
          <a:ext cx="10325100" cy="3591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666251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88068-1FCF-C4F6-E8B6-7969FB6ACC9F}"/>
              </a:ext>
            </a:extLst>
          </p:cNvPr>
          <p:cNvSpPr>
            <a:spLocks noGrp="1"/>
          </p:cNvSpPr>
          <p:nvPr>
            <p:ph type="title"/>
          </p:nvPr>
        </p:nvSpPr>
        <p:spPr/>
        <p:txBody>
          <a:bodyPr/>
          <a:lstStyle/>
          <a:p>
            <a:r>
              <a:rPr lang="en-US"/>
              <a:t>Stroop Test</a:t>
            </a:r>
          </a:p>
        </p:txBody>
      </p:sp>
      <p:pic>
        <p:nvPicPr>
          <p:cNvPr id="4" name="Content Placeholder 3" descr="A group of colorful text&#10;&#10;Description automatically generated">
            <a:extLst>
              <a:ext uri="{FF2B5EF4-FFF2-40B4-BE49-F238E27FC236}">
                <a16:creationId xmlns:a16="http://schemas.microsoft.com/office/drawing/2014/main" id="{2ACA89A7-53B0-FE14-BAA6-06909E0C731E}"/>
              </a:ext>
            </a:extLst>
          </p:cNvPr>
          <p:cNvPicPr>
            <a:picLocks noGrp="1" noChangeAspect="1"/>
          </p:cNvPicPr>
          <p:nvPr>
            <p:ph idx="1"/>
          </p:nvPr>
        </p:nvPicPr>
        <p:blipFill>
          <a:blip r:embed="rId2"/>
          <a:stretch>
            <a:fillRect/>
          </a:stretch>
        </p:blipFill>
        <p:spPr>
          <a:xfrm>
            <a:off x="582987" y="1957613"/>
            <a:ext cx="10975316" cy="4032849"/>
          </a:xfrm>
        </p:spPr>
      </p:pic>
    </p:spTree>
    <p:extLst>
      <p:ext uri="{BB962C8B-B14F-4D97-AF65-F5344CB8AC3E}">
        <p14:creationId xmlns:p14="http://schemas.microsoft.com/office/powerpoint/2010/main" val="345632978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9E6E-19C0-5D19-5E74-1D83BD31FAA9}"/>
              </a:ext>
            </a:extLst>
          </p:cNvPr>
          <p:cNvSpPr>
            <a:spLocks noGrp="1"/>
          </p:cNvSpPr>
          <p:nvPr>
            <p:ph type="title"/>
          </p:nvPr>
        </p:nvSpPr>
        <p:spPr/>
        <p:txBody>
          <a:bodyPr/>
          <a:lstStyle/>
          <a:p>
            <a:r>
              <a:rPr lang="en-US" dirty="0"/>
              <a:t>How Good is Your Attention?</a:t>
            </a:r>
          </a:p>
        </p:txBody>
      </p:sp>
      <p:sp>
        <p:nvSpPr>
          <p:cNvPr id="3" name="Content Placeholder 2">
            <a:extLst>
              <a:ext uri="{FF2B5EF4-FFF2-40B4-BE49-F238E27FC236}">
                <a16:creationId xmlns:a16="http://schemas.microsoft.com/office/drawing/2014/main" id="{1806A635-5692-C756-DA3E-71E68B10B841}"/>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https://www.youtube.com/watch?v=xwPmAS8DTGU</a:t>
            </a:r>
            <a:endParaRPr lang="en-US"/>
          </a:p>
          <a:p>
            <a:endParaRPr lang="en-US" dirty="0">
              <a:ea typeface="+mn-lt"/>
              <a:cs typeface="+mn-lt"/>
            </a:endParaRPr>
          </a:p>
          <a:p>
            <a:r>
              <a:rPr lang="en-US" dirty="0">
                <a:ea typeface="+mn-lt"/>
                <a:cs typeface="+mn-lt"/>
              </a:rPr>
              <a:t>Count the number of passes of the ball by the players wearing white.</a:t>
            </a:r>
          </a:p>
          <a:p>
            <a:r>
              <a:rPr lang="en-US" dirty="0">
                <a:ea typeface="+mn-lt"/>
                <a:cs typeface="+mn-lt"/>
              </a:rPr>
              <a:t>Also, there's a prize if you get it right.</a:t>
            </a:r>
          </a:p>
        </p:txBody>
      </p:sp>
    </p:spTree>
    <p:extLst>
      <p:ext uri="{BB962C8B-B14F-4D97-AF65-F5344CB8AC3E}">
        <p14:creationId xmlns:p14="http://schemas.microsoft.com/office/powerpoint/2010/main" val="123574663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AF623-4D13-0B11-ED40-2702F8E0BD15}"/>
              </a:ext>
            </a:extLst>
          </p:cNvPr>
          <p:cNvSpPr>
            <a:spLocks noGrp="1"/>
          </p:cNvSpPr>
          <p:nvPr>
            <p:ph type="title"/>
          </p:nvPr>
        </p:nvSpPr>
        <p:spPr>
          <a:xfrm>
            <a:off x="1461805" y="876300"/>
            <a:ext cx="7605995" cy="1367398"/>
          </a:xfrm>
        </p:spPr>
        <p:txBody>
          <a:bodyPr anchor="b">
            <a:normAutofit/>
          </a:bodyPr>
          <a:lstStyle/>
          <a:p>
            <a:r>
              <a:rPr lang="en-US" dirty="0"/>
              <a:t>Inattentional Blindness</a:t>
            </a:r>
          </a:p>
        </p:txBody>
      </p:sp>
      <p:graphicFrame>
        <p:nvGraphicFramePr>
          <p:cNvPr id="5" name="Content Placeholder 2">
            <a:extLst>
              <a:ext uri="{FF2B5EF4-FFF2-40B4-BE49-F238E27FC236}">
                <a16:creationId xmlns:a16="http://schemas.microsoft.com/office/drawing/2014/main" id="{C149AC5F-7A61-3341-7424-659D53C8E6B0}"/>
              </a:ext>
            </a:extLst>
          </p:cNvPr>
          <p:cNvGraphicFramePr>
            <a:graphicFrameLocks noGrp="1"/>
          </p:cNvGraphicFramePr>
          <p:nvPr>
            <p:ph idx="1"/>
          </p:nvPr>
        </p:nvGraphicFramePr>
        <p:xfrm>
          <a:off x="2220687" y="2589816"/>
          <a:ext cx="8917576" cy="34680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897932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E248C-BFBC-1F92-8104-65087344AAC2}"/>
              </a:ext>
            </a:extLst>
          </p:cNvPr>
          <p:cNvSpPr>
            <a:spLocks noGrp="1"/>
          </p:cNvSpPr>
          <p:nvPr>
            <p:ph type="title"/>
          </p:nvPr>
        </p:nvSpPr>
        <p:spPr>
          <a:xfrm>
            <a:off x="1461805" y="876300"/>
            <a:ext cx="7605995" cy="1367398"/>
          </a:xfrm>
        </p:spPr>
        <p:txBody>
          <a:bodyPr anchor="b">
            <a:normAutofit/>
          </a:bodyPr>
          <a:lstStyle/>
          <a:p>
            <a:r>
              <a:rPr lang="en-US"/>
              <a:t>Alternating Attention</a:t>
            </a:r>
          </a:p>
        </p:txBody>
      </p:sp>
      <p:graphicFrame>
        <p:nvGraphicFramePr>
          <p:cNvPr id="5" name="Content Placeholder 2">
            <a:extLst>
              <a:ext uri="{FF2B5EF4-FFF2-40B4-BE49-F238E27FC236}">
                <a16:creationId xmlns:a16="http://schemas.microsoft.com/office/drawing/2014/main" id="{E6E1EF45-7183-0870-8B68-0B27DA6F4022}"/>
              </a:ext>
            </a:extLst>
          </p:cNvPr>
          <p:cNvGraphicFramePr>
            <a:graphicFrameLocks noGrp="1"/>
          </p:cNvGraphicFramePr>
          <p:nvPr>
            <p:ph idx="1"/>
          </p:nvPr>
        </p:nvGraphicFramePr>
        <p:xfrm>
          <a:off x="2220687" y="2589816"/>
          <a:ext cx="8917576" cy="34680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571326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9E25C-7377-31EE-054D-FA63723354AB}"/>
              </a:ext>
            </a:extLst>
          </p:cNvPr>
          <p:cNvSpPr>
            <a:spLocks noGrp="1"/>
          </p:cNvSpPr>
          <p:nvPr>
            <p:ph type="title"/>
          </p:nvPr>
        </p:nvSpPr>
        <p:spPr>
          <a:xfrm>
            <a:off x="790514" y="800100"/>
            <a:ext cx="3945531" cy="1443597"/>
          </a:xfrm>
        </p:spPr>
        <p:txBody>
          <a:bodyPr anchor="b">
            <a:normAutofit/>
          </a:bodyPr>
          <a:lstStyle/>
          <a:p>
            <a:pPr algn="r"/>
            <a:r>
              <a:rPr lang="en-US" dirty="0"/>
              <a:t>Divided Attention</a:t>
            </a:r>
            <a:endParaRPr lang="en-US"/>
          </a:p>
        </p:txBody>
      </p:sp>
      <p:graphicFrame>
        <p:nvGraphicFramePr>
          <p:cNvPr id="5" name="Content Placeholder 2">
            <a:extLst>
              <a:ext uri="{FF2B5EF4-FFF2-40B4-BE49-F238E27FC236}">
                <a16:creationId xmlns:a16="http://schemas.microsoft.com/office/drawing/2014/main" id="{F13A51D7-19BD-1679-FE6D-A63B64C40B5F}"/>
              </a:ext>
            </a:extLst>
          </p:cNvPr>
          <p:cNvGraphicFramePr>
            <a:graphicFrameLocks noGrp="1"/>
          </p:cNvGraphicFramePr>
          <p:nvPr>
            <p:ph idx="1"/>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526881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AEB9D-1A4A-2949-9FDC-7609A1F2E34F}"/>
              </a:ext>
            </a:extLst>
          </p:cNvPr>
          <p:cNvSpPr>
            <a:spLocks noGrp="1"/>
          </p:cNvSpPr>
          <p:nvPr>
            <p:ph type="title"/>
          </p:nvPr>
        </p:nvSpPr>
        <p:spPr>
          <a:xfrm>
            <a:off x="790514" y="800100"/>
            <a:ext cx="3945531" cy="1443597"/>
          </a:xfrm>
        </p:spPr>
        <p:txBody>
          <a:bodyPr anchor="b">
            <a:normAutofit/>
          </a:bodyPr>
          <a:lstStyle/>
          <a:p>
            <a:pPr algn="r"/>
            <a:r>
              <a:rPr lang="en-US" dirty="0"/>
              <a:t>Sensory Impairments</a:t>
            </a:r>
            <a:endParaRPr lang="en-US"/>
          </a:p>
        </p:txBody>
      </p:sp>
      <p:graphicFrame>
        <p:nvGraphicFramePr>
          <p:cNvPr id="5" name="Content Placeholder 2">
            <a:extLst>
              <a:ext uri="{FF2B5EF4-FFF2-40B4-BE49-F238E27FC236}">
                <a16:creationId xmlns:a16="http://schemas.microsoft.com/office/drawing/2014/main" id="{2FCA8065-15AA-E4E0-A84E-CCC87E6EFEDB}"/>
              </a:ext>
            </a:extLst>
          </p:cNvPr>
          <p:cNvGraphicFramePr>
            <a:graphicFrameLocks noGrp="1"/>
          </p:cNvGraphicFramePr>
          <p:nvPr>
            <p:ph idx="1"/>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41699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5215D-0C73-34D5-013F-E69D957341DC}"/>
              </a:ext>
            </a:extLst>
          </p:cNvPr>
          <p:cNvSpPr>
            <a:spLocks noGrp="1"/>
          </p:cNvSpPr>
          <p:nvPr>
            <p:ph type="title"/>
          </p:nvPr>
        </p:nvSpPr>
        <p:spPr>
          <a:xfrm>
            <a:off x="764593" y="895440"/>
            <a:ext cx="4569407" cy="1560083"/>
          </a:xfrm>
        </p:spPr>
        <p:txBody>
          <a:bodyPr>
            <a:normAutofit/>
          </a:bodyPr>
          <a:lstStyle/>
          <a:p>
            <a:r>
              <a:rPr lang="en-US" dirty="0"/>
              <a:t>Perception: Anxiety</a:t>
            </a:r>
          </a:p>
        </p:txBody>
      </p:sp>
      <p:sp>
        <p:nvSpPr>
          <p:cNvPr id="3" name="Content Placeholder 2">
            <a:extLst>
              <a:ext uri="{FF2B5EF4-FFF2-40B4-BE49-F238E27FC236}">
                <a16:creationId xmlns:a16="http://schemas.microsoft.com/office/drawing/2014/main" id="{2D7C99F6-A88C-A3DF-AF06-47F22B1CCFF5}"/>
              </a:ext>
            </a:extLst>
          </p:cNvPr>
          <p:cNvSpPr>
            <a:spLocks noGrp="1"/>
          </p:cNvSpPr>
          <p:nvPr>
            <p:ph idx="1"/>
          </p:nvPr>
        </p:nvSpPr>
        <p:spPr>
          <a:xfrm>
            <a:off x="1570033" y="2753546"/>
            <a:ext cx="3746928" cy="3402555"/>
          </a:xfrm>
        </p:spPr>
        <p:txBody>
          <a:bodyPr vert="horz" lIns="91440" tIns="45720" rIns="91440" bIns="45720" rtlCol="0" anchor="t">
            <a:normAutofit/>
          </a:bodyPr>
          <a:lstStyle/>
          <a:p>
            <a:r>
              <a:rPr lang="en-US" dirty="0"/>
              <a:t>How is perception altered in anxiety?</a:t>
            </a:r>
          </a:p>
          <a:p>
            <a:endParaRPr lang="en-US" dirty="0"/>
          </a:p>
        </p:txBody>
      </p:sp>
      <p:pic>
        <p:nvPicPr>
          <p:cNvPr id="5" name="Picture 4" descr="Wood human figure">
            <a:extLst>
              <a:ext uri="{FF2B5EF4-FFF2-40B4-BE49-F238E27FC236}">
                <a16:creationId xmlns:a16="http://schemas.microsoft.com/office/drawing/2014/main" id="{5908E038-034D-A813-A5CA-86824EEFD8BE}"/>
              </a:ext>
            </a:extLst>
          </p:cNvPr>
          <p:cNvPicPr>
            <a:picLocks noChangeAspect="1"/>
          </p:cNvPicPr>
          <p:nvPr/>
        </p:nvPicPr>
        <p:blipFill>
          <a:blip r:embed="rId2"/>
          <a:srcRect r="40787" b="-7"/>
          <a:stretch/>
        </p:blipFill>
        <p:spPr>
          <a:xfrm>
            <a:off x="6096000" y="-16591"/>
            <a:ext cx="6107073" cy="6874591"/>
          </a:xfrm>
          <a:prstGeom prst="rect">
            <a:avLst/>
          </a:prstGeom>
        </p:spPr>
      </p:pic>
    </p:spTree>
    <p:extLst>
      <p:ext uri="{BB962C8B-B14F-4D97-AF65-F5344CB8AC3E}">
        <p14:creationId xmlns:p14="http://schemas.microsoft.com/office/powerpoint/2010/main" val="62965012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232D8-304C-B428-0CB1-495E44CB87CC}"/>
              </a:ext>
            </a:extLst>
          </p:cNvPr>
          <p:cNvSpPr>
            <a:spLocks noGrp="1"/>
          </p:cNvSpPr>
          <p:nvPr>
            <p:ph type="title"/>
          </p:nvPr>
        </p:nvSpPr>
        <p:spPr>
          <a:xfrm>
            <a:off x="5152238" y="895440"/>
            <a:ext cx="6125361" cy="1560083"/>
          </a:xfrm>
        </p:spPr>
        <p:txBody>
          <a:bodyPr>
            <a:normAutofit/>
          </a:bodyPr>
          <a:lstStyle/>
          <a:p>
            <a:r>
              <a:rPr lang="en-US" dirty="0"/>
              <a:t>Perception: Anxiety</a:t>
            </a:r>
          </a:p>
        </p:txBody>
      </p:sp>
      <p:pic>
        <p:nvPicPr>
          <p:cNvPr id="5" name="Picture 4" descr="Colourful light beams">
            <a:extLst>
              <a:ext uri="{FF2B5EF4-FFF2-40B4-BE49-F238E27FC236}">
                <a16:creationId xmlns:a16="http://schemas.microsoft.com/office/drawing/2014/main" id="{E0AA308D-C7F8-C40D-3209-9BC4E912FFCF}"/>
              </a:ext>
            </a:extLst>
          </p:cNvPr>
          <p:cNvPicPr>
            <a:picLocks noChangeAspect="1"/>
          </p:cNvPicPr>
          <p:nvPr/>
        </p:nvPicPr>
        <p:blipFill>
          <a:blip r:embed="rId2"/>
          <a:srcRect l="23232" r="32069" b="-7"/>
          <a:stretch/>
        </p:blipFill>
        <p:spPr>
          <a:xfrm>
            <a:off x="1" y="-16591"/>
            <a:ext cx="4610100" cy="6874591"/>
          </a:xfrm>
          <a:prstGeom prst="rect">
            <a:avLst/>
          </a:prstGeom>
        </p:spPr>
      </p:pic>
      <p:sp>
        <p:nvSpPr>
          <p:cNvPr id="3" name="Content Placeholder 2">
            <a:extLst>
              <a:ext uri="{FF2B5EF4-FFF2-40B4-BE49-F238E27FC236}">
                <a16:creationId xmlns:a16="http://schemas.microsoft.com/office/drawing/2014/main" id="{96734ED1-227C-AB22-7D12-72EEF09A8F27}"/>
              </a:ext>
            </a:extLst>
          </p:cNvPr>
          <p:cNvSpPr>
            <a:spLocks noGrp="1"/>
          </p:cNvSpPr>
          <p:nvPr>
            <p:ph idx="1"/>
          </p:nvPr>
        </p:nvSpPr>
        <p:spPr>
          <a:xfrm>
            <a:off x="5974717" y="2753546"/>
            <a:ext cx="5302882" cy="3494854"/>
          </a:xfrm>
        </p:spPr>
        <p:txBody>
          <a:bodyPr vert="horz" lIns="91440" tIns="45720" rIns="91440" bIns="45720" rtlCol="0" anchor="t">
            <a:normAutofit/>
          </a:bodyPr>
          <a:lstStyle/>
          <a:p>
            <a:r>
              <a:rPr lang="en-US" dirty="0"/>
              <a:t>Attentional spotlight – consciously processed.</a:t>
            </a:r>
          </a:p>
          <a:p>
            <a:r>
              <a:rPr lang="en-US" dirty="0"/>
              <a:t>Visual attention is biased to self-preservation.</a:t>
            </a:r>
          </a:p>
          <a:p>
            <a:r>
              <a:rPr lang="en-US" dirty="0"/>
              <a:t>But this means attention can be biased in other ways.</a:t>
            </a:r>
          </a:p>
        </p:txBody>
      </p:sp>
    </p:spTree>
    <p:extLst>
      <p:ext uri="{BB962C8B-B14F-4D97-AF65-F5344CB8AC3E}">
        <p14:creationId xmlns:p14="http://schemas.microsoft.com/office/powerpoint/2010/main" val="144829991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67B60-7EE5-D779-1757-923B06DB9074}"/>
              </a:ext>
            </a:extLst>
          </p:cNvPr>
          <p:cNvSpPr>
            <a:spLocks noGrp="1"/>
          </p:cNvSpPr>
          <p:nvPr>
            <p:ph type="title"/>
          </p:nvPr>
        </p:nvSpPr>
        <p:spPr>
          <a:xfrm>
            <a:off x="790514" y="800100"/>
            <a:ext cx="3945531" cy="1443597"/>
          </a:xfrm>
        </p:spPr>
        <p:txBody>
          <a:bodyPr anchor="b">
            <a:normAutofit/>
          </a:bodyPr>
          <a:lstStyle/>
          <a:p>
            <a:pPr algn="r"/>
            <a:r>
              <a:rPr lang="en-US" dirty="0"/>
              <a:t>Perception: Anxiety</a:t>
            </a:r>
            <a:endParaRPr lang="en-US"/>
          </a:p>
        </p:txBody>
      </p:sp>
      <p:graphicFrame>
        <p:nvGraphicFramePr>
          <p:cNvPr id="5" name="Content Placeholder 2">
            <a:extLst>
              <a:ext uri="{FF2B5EF4-FFF2-40B4-BE49-F238E27FC236}">
                <a16:creationId xmlns:a16="http://schemas.microsoft.com/office/drawing/2014/main" id="{C5F41C70-015A-BC58-C950-07AFA04EEF10}"/>
              </a:ext>
            </a:extLst>
          </p:cNvPr>
          <p:cNvGraphicFramePr>
            <a:graphicFrameLocks noGrp="1"/>
          </p:cNvGraphicFramePr>
          <p:nvPr>
            <p:ph idx="1"/>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670112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7D4AF-CD13-4B49-C57D-E4E905D412F2}"/>
              </a:ext>
            </a:extLst>
          </p:cNvPr>
          <p:cNvSpPr>
            <a:spLocks noGrp="1"/>
          </p:cNvSpPr>
          <p:nvPr>
            <p:ph type="title"/>
          </p:nvPr>
        </p:nvSpPr>
        <p:spPr>
          <a:xfrm>
            <a:off x="790514" y="800100"/>
            <a:ext cx="3945531" cy="1443597"/>
          </a:xfrm>
        </p:spPr>
        <p:txBody>
          <a:bodyPr anchor="b">
            <a:normAutofit/>
          </a:bodyPr>
          <a:lstStyle/>
          <a:p>
            <a:pPr algn="r"/>
            <a:r>
              <a:rPr lang="en-US" dirty="0"/>
              <a:t>Perception: Anxiety</a:t>
            </a:r>
            <a:endParaRPr lang="en-US"/>
          </a:p>
        </p:txBody>
      </p:sp>
      <p:graphicFrame>
        <p:nvGraphicFramePr>
          <p:cNvPr id="5" name="Content Placeholder 2">
            <a:extLst>
              <a:ext uri="{FF2B5EF4-FFF2-40B4-BE49-F238E27FC236}">
                <a16:creationId xmlns:a16="http://schemas.microsoft.com/office/drawing/2014/main" id="{6DAEE820-2F37-1991-2521-C1C71DC453B2}"/>
              </a:ext>
            </a:extLst>
          </p:cNvPr>
          <p:cNvGraphicFramePr>
            <a:graphicFrameLocks noGrp="1"/>
          </p:cNvGraphicFramePr>
          <p:nvPr>
            <p:ph idx="1"/>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368895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8C7CF-388A-7FEA-7293-A8A2F3828AF3}"/>
              </a:ext>
            </a:extLst>
          </p:cNvPr>
          <p:cNvSpPr>
            <a:spLocks noGrp="1"/>
          </p:cNvSpPr>
          <p:nvPr>
            <p:ph type="title"/>
          </p:nvPr>
        </p:nvSpPr>
        <p:spPr>
          <a:xfrm>
            <a:off x="764593" y="895440"/>
            <a:ext cx="4569407" cy="1560083"/>
          </a:xfrm>
        </p:spPr>
        <p:txBody>
          <a:bodyPr>
            <a:normAutofit/>
          </a:bodyPr>
          <a:lstStyle/>
          <a:p>
            <a:r>
              <a:rPr lang="en-US" dirty="0"/>
              <a:t>So Why Do We Care?</a:t>
            </a:r>
          </a:p>
        </p:txBody>
      </p:sp>
      <p:sp>
        <p:nvSpPr>
          <p:cNvPr id="3" name="Content Placeholder 2">
            <a:extLst>
              <a:ext uri="{FF2B5EF4-FFF2-40B4-BE49-F238E27FC236}">
                <a16:creationId xmlns:a16="http://schemas.microsoft.com/office/drawing/2014/main" id="{D192F218-1D58-BFD9-B1E4-6E85B9C65BBB}"/>
              </a:ext>
            </a:extLst>
          </p:cNvPr>
          <p:cNvSpPr>
            <a:spLocks noGrp="1"/>
          </p:cNvSpPr>
          <p:nvPr>
            <p:ph idx="1"/>
          </p:nvPr>
        </p:nvSpPr>
        <p:spPr>
          <a:xfrm>
            <a:off x="1570033" y="2753546"/>
            <a:ext cx="3746928" cy="3402555"/>
          </a:xfrm>
        </p:spPr>
        <p:txBody>
          <a:bodyPr vert="horz" lIns="91440" tIns="45720" rIns="91440" bIns="45720" rtlCol="0" anchor="t">
            <a:normAutofit/>
          </a:bodyPr>
          <a:lstStyle/>
          <a:p>
            <a:r>
              <a:rPr lang="en-US" dirty="0"/>
              <a:t>What is the important part about understanding perceptive differences, phobias and all of this?</a:t>
            </a:r>
          </a:p>
        </p:txBody>
      </p:sp>
      <p:pic>
        <p:nvPicPr>
          <p:cNvPr id="5" name="Picture 4" descr="Close-up unopened pill packets">
            <a:extLst>
              <a:ext uri="{FF2B5EF4-FFF2-40B4-BE49-F238E27FC236}">
                <a16:creationId xmlns:a16="http://schemas.microsoft.com/office/drawing/2014/main" id="{9D4A8867-AB20-34E8-1459-05F5F0CB696E}"/>
              </a:ext>
            </a:extLst>
          </p:cNvPr>
          <p:cNvPicPr>
            <a:picLocks noChangeAspect="1"/>
          </p:cNvPicPr>
          <p:nvPr/>
        </p:nvPicPr>
        <p:blipFill>
          <a:blip r:embed="rId2"/>
          <a:srcRect l="20871" r="20705" b="7"/>
          <a:stretch/>
        </p:blipFill>
        <p:spPr>
          <a:xfrm>
            <a:off x="6096000" y="-16591"/>
            <a:ext cx="6107073" cy="6874591"/>
          </a:xfrm>
          <a:prstGeom prst="rect">
            <a:avLst/>
          </a:prstGeom>
        </p:spPr>
      </p:pic>
    </p:spTree>
    <p:extLst>
      <p:ext uri="{BB962C8B-B14F-4D97-AF65-F5344CB8AC3E}">
        <p14:creationId xmlns:p14="http://schemas.microsoft.com/office/powerpoint/2010/main" val="249728891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9C725-2483-6194-BB5A-4CCDE6768D49}"/>
              </a:ext>
            </a:extLst>
          </p:cNvPr>
          <p:cNvSpPr>
            <a:spLocks noGrp="1"/>
          </p:cNvSpPr>
          <p:nvPr>
            <p:ph type="title"/>
          </p:nvPr>
        </p:nvSpPr>
        <p:spPr>
          <a:xfrm>
            <a:off x="790514" y="800100"/>
            <a:ext cx="3945531" cy="1443597"/>
          </a:xfrm>
        </p:spPr>
        <p:txBody>
          <a:bodyPr anchor="b">
            <a:normAutofit/>
          </a:bodyPr>
          <a:lstStyle/>
          <a:p>
            <a:pPr algn="r"/>
            <a:r>
              <a:rPr lang="en-US" dirty="0"/>
              <a:t>Perception and Care Planning</a:t>
            </a:r>
            <a:endParaRPr lang="en-US"/>
          </a:p>
        </p:txBody>
      </p:sp>
      <p:graphicFrame>
        <p:nvGraphicFramePr>
          <p:cNvPr id="15" name="Content Placeholder 2">
            <a:extLst>
              <a:ext uri="{FF2B5EF4-FFF2-40B4-BE49-F238E27FC236}">
                <a16:creationId xmlns:a16="http://schemas.microsoft.com/office/drawing/2014/main" id="{E59DB7FF-D8B0-709B-9609-215764FD0420}"/>
              </a:ext>
            </a:extLst>
          </p:cNvPr>
          <p:cNvGraphicFramePr>
            <a:graphicFrameLocks noGrp="1"/>
          </p:cNvGraphicFramePr>
          <p:nvPr>
            <p:ph idx="1"/>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559355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6CFCD-7D00-E8DB-AB6E-85B170DA60D6}"/>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CA9FCAB0-F25A-96B9-0770-C180D86F5B9F}"/>
              </a:ext>
            </a:extLst>
          </p:cNvPr>
          <p:cNvSpPr>
            <a:spLocks noGrp="1"/>
          </p:cNvSpPr>
          <p:nvPr>
            <p:ph idx="1"/>
          </p:nvPr>
        </p:nvSpPr>
        <p:spPr/>
        <p:txBody>
          <a:bodyPr vert="horz" wrap="square" lIns="0" tIns="0" rIns="0" bIns="0" rtlCol="0" anchor="t">
            <a:normAutofit fontScale="92500" lnSpcReduction="20000"/>
          </a:bodyPr>
          <a:lstStyle/>
          <a:p>
            <a:r>
              <a:rPr lang="en-US" sz="1200">
                <a:solidFill>
                  <a:schemeClr val="tx1"/>
                </a:solidFill>
                <a:latin typeface="Arial"/>
                <a:cs typeface="Arial"/>
              </a:rPr>
              <a:t>Ayllon, T. and Michael, J., (1959). The psychiatric nurse as a behavioral engineer. </a:t>
            </a:r>
            <a:r>
              <a:rPr lang="en-US" sz="1200" i="1">
                <a:solidFill>
                  <a:schemeClr val="tx1"/>
                </a:solidFill>
                <a:latin typeface="Arial"/>
                <a:cs typeface="Arial"/>
              </a:rPr>
              <a:t>Journal of the experimental analysis of behavior</a:t>
            </a:r>
            <a:r>
              <a:rPr lang="en-US" sz="1200">
                <a:solidFill>
                  <a:schemeClr val="tx1"/>
                </a:solidFill>
                <a:latin typeface="Arial"/>
                <a:cs typeface="Arial"/>
              </a:rPr>
              <a:t>, 2(4), pp.323-334. </a:t>
            </a:r>
            <a:endParaRPr lang="en-US">
              <a:solidFill>
                <a:schemeClr val="tx1"/>
              </a:solidFill>
              <a:ea typeface="Source Sans Pro"/>
            </a:endParaRPr>
          </a:p>
          <a:p>
            <a:r>
              <a:rPr lang="en-US" sz="1200">
                <a:solidFill>
                  <a:schemeClr val="tx1"/>
                </a:solidFill>
                <a:latin typeface="Arial"/>
                <a:cs typeface="Arial"/>
              </a:rPr>
              <a:t>Baddeley, A. D., and Hitch, G. (1974). Working memory. In G.H. Bower (Ed.), </a:t>
            </a:r>
            <a:r>
              <a:rPr lang="en-US" sz="1200" i="1">
                <a:solidFill>
                  <a:schemeClr val="tx1"/>
                </a:solidFill>
                <a:latin typeface="Arial"/>
                <a:cs typeface="Arial"/>
              </a:rPr>
              <a:t>The psychology of learning and motivation: Advances in research and theory </a:t>
            </a:r>
            <a:r>
              <a:rPr lang="en-US" sz="1200">
                <a:solidFill>
                  <a:schemeClr val="tx1"/>
                </a:solidFill>
                <a:latin typeface="Arial"/>
                <a:cs typeface="Arial"/>
              </a:rPr>
              <a:t>(Vol. 8, pp. 47–89). Academic Press.</a:t>
            </a:r>
            <a:endParaRPr lang="en-US">
              <a:solidFill>
                <a:schemeClr val="tx1"/>
              </a:solidFill>
              <a:ea typeface="Source Sans Pro"/>
            </a:endParaRPr>
          </a:p>
          <a:p>
            <a:r>
              <a:rPr lang="en-US" sz="1200">
                <a:solidFill>
                  <a:schemeClr val="tx1"/>
                </a:solidFill>
                <a:latin typeface="Arial"/>
                <a:cs typeface="Arial"/>
              </a:rPr>
              <a:t>Bandura, A. (1986). </a:t>
            </a:r>
            <a:r>
              <a:rPr lang="en-US" sz="1200" i="1">
                <a:solidFill>
                  <a:schemeClr val="tx1"/>
                </a:solidFill>
                <a:latin typeface="Arial"/>
                <a:cs typeface="Arial"/>
              </a:rPr>
              <a:t>Social foundations of thought and action: A social cognitive theory.</a:t>
            </a:r>
            <a:r>
              <a:rPr lang="en-US" sz="1200">
                <a:solidFill>
                  <a:schemeClr val="tx1"/>
                </a:solidFill>
                <a:latin typeface="Arial"/>
                <a:cs typeface="Arial"/>
              </a:rPr>
              <a:t> Prentice-Hall. </a:t>
            </a:r>
            <a:endParaRPr lang="en-US">
              <a:solidFill>
                <a:schemeClr val="tx1"/>
              </a:solidFill>
              <a:ea typeface="Source Sans Pro"/>
            </a:endParaRPr>
          </a:p>
          <a:p>
            <a:r>
              <a:rPr lang="en-US" sz="1200" dirty="0">
                <a:solidFill>
                  <a:schemeClr val="tx1"/>
                </a:solidFill>
                <a:latin typeface="Arial"/>
                <a:cs typeface="Arial"/>
              </a:rPr>
              <a:t>Bandura, A. (1977).</a:t>
            </a:r>
            <a:r>
              <a:rPr lang="en-US" sz="1200" i="1" dirty="0">
                <a:solidFill>
                  <a:schemeClr val="tx1"/>
                </a:solidFill>
                <a:latin typeface="Arial"/>
                <a:cs typeface="Arial"/>
              </a:rPr>
              <a:t> Social learning theory</a:t>
            </a:r>
            <a:r>
              <a:rPr lang="en-US" sz="1200">
                <a:solidFill>
                  <a:schemeClr val="tx1"/>
                </a:solidFill>
                <a:latin typeface="Arial"/>
                <a:cs typeface="Arial"/>
              </a:rPr>
              <a:t>. P</a:t>
            </a:r>
            <a:r>
              <a:rPr lang="en-US" sz="1200" dirty="0">
                <a:solidFill>
                  <a:schemeClr val="tx1"/>
                </a:solidFill>
                <a:latin typeface="Arial"/>
                <a:cs typeface="Arial"/>
              </a:rPr>
              <a:t>rentice Hall. </a:t>
            </a:r>
            <a:endParaRPr lang="en-US" dirty="0">
              <a:solidFill>
                <a:schemeClr val="tx1"/>
              </a:solidFill>
              <a:ea typeface="Source Sans Pro"/>
            </a:endParaRPr>
          </a:p>
          <a:p>
            <a:r>
              <a:rPr lang="en-US" sz="1200">
                <a:solidFill>
                  <a:schemeClr val="tx1"/>
                </a:solidFill>
                <a:latin typeface="Arial"/>
                <a:cs typeface="Arial"/>
              </a:rPr>
              <a:t>Ghezzi, P.M. and Lewon, A.B., (2022). </a:t>
            </a:r>
            <a:r>
              <a:rPr lang="en-US" sz="1200" i="1">
                <a:solidFill>
                  <a:schemeClr val="tx1"/>
                </a:solidFill>
                <a:latin typeface="Arial"/>
                <a:cs typeface="Arial"/>
              </a:rPr>
              <a:t>The Token Economy. In Handbook of Applied Behavior Analysis Interventions for Autism: Integrating Research into Practice</a:t>
            </a:r>
            <a:r>
              <a:rPr lang="en-US" sz="1200">
                <a:solidFill>
                  <a:schemeClr val="tx1"/>
                </a:solidFill>
                <a:latin typeface="Arial"/>
                <a:cs typeface="Arial"/>
              </a:rPr>
              <a:t> (pp. 497-511). Springer International Publishing. </a:t>
            </a:r>
            <a:endParaRPr lang="en-US">
              <a:solidFill>
                <a:schemeClr val="tx1"/>
              </a:solidFill>
              <a:ea typeface="Source Sans Pro"/>
            </a:endParaRPr>
          </a:p>
          <a:p>
            <a:r>
              <a:rPr lang="en-US" sz="1200">
                <a:solidFill>
                  <a:schemeClr val="tx1"/>
                </a:solidFill>
                <a:latin typeface="Arial"/>
                <a:cs typeface="Arial"/>
              </a:rPr>
              <a:t>Gibson, J. J. (1966). </a:t>
            </a:r>
            <a:r>
              <a:rPr lang="en-US" sz="1200" i="1">
                <a:solidFill>
                  <a:schemeClr val="tx1"/>
                </a:solidFill>
                <a:latin typeface="Arial"/>
                <a:cs typeface="Arial"/>
              </a:rPr>
              <a:t>The Senses Considered as Perceptual Systems.</a:t>
            </a:r>
            <a:r>
              <a:rPr lang="en-US" sz="1200">
                <a:solidFill>
                  <a:schemeClr val="tx1"/>
                </a:solidFill>
                <a:latin typeface="Arial"/>
                <a:cs typeface="Arial"/>
              </a:rPr>
              <a:t> Houghton Mifflin. </a:t>
            </a:r>
            <a:endParaRPr lang="en-US">
              <a:solidFill>
                <a:schemeClr val="tx1"/>
              </a:solidFill>
              <a:ea typeface="Source Sans Pro"/>
            </a:endParaRPr>
          </a:p>
          <a:p>
            <a:r>
              <a:rPr lang="en-US" sz="1200">
                <a:solidFill>
                  <a:schemeClr val="tx1"/>
                </a:solidFill>
                <a:latin typeface="Arial"/>
                <a:cs typeface="Arial"/>
              </a:rPr>
              <a:t>Gregory, R. (1970). </a:t>
            </a:r>
            <a:r>
              <a:rPr lang="en-US" sz="1200" i="1">
                <a:solidFill>
                  <a:schemeClr val="tx1"/>
                </a:solidFill>
                <a:latin typeface="Arial"/>
                <a:cs typeface="Arial"/>
              </a:rPr>
              <a:t>The Intelligent Eye</a:t>
            </a:r>
            <a:r>
              <a:rPr lang="en-US" sz="1200">
                <a:solidFill>
                  <a:schemeClr val="tx1"/>
                </a:solidFill>
                <a:latin typeface="Arial"/>
                <a:cs typeface="Arial"/>
              </a:rPr>
              <a:t>. Weidenfeld and Nicolson. </a:t>
            </a:r>
            <a:endParaRPr lang="en-US">
              <a:solidFill>
                <a:schemeClr val="tx1"/>
              </a:solidFill>
              <a:ea typeface="Source Sans Pro"/>
            </a:endParaRPr>
          </a:p>
          <a:p>
            <a:r>
              <a:rPr lang="en-US" sz="1200">
                <a:solidFill>
                  <a:schemeClr val="tx1"/>
                </a:solidFill>
                <a:latin typeface="Arial"/>
                <a:cs typeface="Arial"/>
              </a:rPr>
              <a:t>Gregory, R. (1974). </a:t>
            </a:r>
            <a:r>
              <a:rPr lang="en-US" sz="1200" i="1">
                <a:solidFill>
                  <a:schemeClr val="tx1"/>
                </a:solidFill>
                <a:latin typeface="Arial"/>
                <a:cs typeface="Arial"/>
              </a:rPr>
              <a:t>Concepts and Mechanisms of Perception</a:t>
            </a:r>
            <a:r>
              <a:rPr lang="en-US" sz="1200">
                <a:solidFill>
                  <a:schemeClr val="tx1"/>
                </a:solidFill>
                <a:latin typeface="Arial"/>
                <a:cs typeface="Arial"/>
              </a:rPr>
              <a:t>. Duckworth. </a:t>
            </a:r>
            <a:endParaRPr lang="en-US">
              <a:solidFill>
                <a:schemeClr val="tx1"/>
              </a:solidFill>
              <a:ea typeface="Source Sans Pro"/>
            </a:endParaRPr>
          </a:p>
          <a:p>
            <a:r>
              <a:rPr lang="en-US" sz="1200" dirty="0" err="1">
                <a:solidFill>
                  <a:schemeClr val="tx1"/>
                </a:solidFill>
                <a:latin typeface="Arial"/>
                <a:cs typeface="Arial"/>
              </a:rPr>
              <a:t>Maggouritsa</a:t>
            </a:r>
            <a:r>
              <a:rPr lang="en-US" sz="1200" dirty="0">
                <a:solidFill>
                  <a:schemeClr val="tx1"/>
                </a:solidFill>
                <a:latin typeface="Arial"/>
                <a:cs typeface="Arial"/>
              </a:rPr>
              <a:t>, G., Kokaridas, D. and </a:t>
            </a:r>
            <a:r>
              <a:rPr lang="en-US" sz="1200" dirty="0" err="1">
                <a:solidFill>
                  <a:schemeClr val="tx1"/>
                </a:solidFill>
                <a:latin typeface="Arial"/>
                <a:cs typeface="Arial"/>
              </a:rPr>
              <a:t>Bonotis</a:t>
            </a:r>
            <a:r>
              <a:rPr lang="en-US" sz="1200" dirty="0">
                <a:solidFill>
                  <a:schemeClr val="tx1"/>
                </a:solidFill>
                <a:latin typeface="Arial"/>
                <a:cs typeface="Arial"/>
              </a:rPr>
              <a:t>, K., (2021). TOKEN ECONOMY APPROACH AND PHYSICAL ACTIVITY: A SHORT REPORT FOR PATIENTS WITH SCHIZOPHRENIA. </a:t>
            </a:r>
            <a:r>
              <a:rPr lang="en-US" sz="1200" i="1" dirty="0">
                <a:solidFill>
                  <a:schemeClr val="tx1"/>
                </a:solidFill>
                <a:latin typeface="Arial"/>
                <a:cs typeface="Arial"/>
              </a:rPr>
              <a:t>European Journal of Physical Education and Sport Science</a:t>
            </a:r>
            <a:r>
              <a:rPr lang="en-US" sz="1200" dirty="0">
                <a:solidFill>
                  <a:schemeClr val="tx1"/>
                </a:solidFill>
                <a:latin typeface="Arial"/>
                <a:cs typeface="Arial"/>
              </a:rPr>
              <a:t>, 6(11). </a:t>
            </a:r>
            <a:br>
              <a:rPr lang="en-US" dirty="0">
                <a:solidFill>
                  <a:schemeClr val="tx1"/>
                </a:solidFill>
              </a:rPr>
            </a:br>
            <a:endParaRPr lang="en-US">
              <a:solidFill>
                <a:schemeClr val="tx1"/>
              </a:solidFill>
              <a:ea typeface="Source Sans Pro"/>
            </a:endParaRPr>
          </a:p>
        </p:txBody>
      </p:sp>
    </p:spTree>
    <p:extLst>
      <p:ext uri="{BB962C8B-B14F-4D97-AF65-F5344CB8AC3E}">
        <p14:creationId xmlns:p14="http://schemas.microsoft.com/office/powerpoint/2010/main" val="14971195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2D4E7-37D0-2834-AC9E-40B282965F12}"/>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A6F5772F-2326-8642-38B9-1AC72A183230}"/>
              </a:ext>
            </a:extLst>
          </p:cNvPr>
          <p:cNvSpPr>
            <a:spLocks noGrp="1"/>
          </p:cNvSpPr>
          <p:nvPr>
            <p:ph idx="1"/>
          </p:nvPr>
        </p:nvSpPr>
        <p:spPr/>
        <p:txBody>
          <a:bodyPr vert="horz" wrap="square" lIns="0" tIns="0" rIns="0" bIns="0" rtlCol="0" anchor="t">
            <a:normAutofit fontScale="70000" lnSpcReduction="20000"/>
          </a:bodyPr>
          <a:lstStyle/>
          <a:p>
            <a:r>
              <a:rPr lang="en-US">
                <a:ea typeface="+mn-lt"/>
                <a:cs typeface="+mn-lt"/>
              </a:rPr>
              <a:t>Majewski, K., (2022). </a:t>
            </a:r>
            <a:r>
              <a:rPr lang="en-US" i="1">
                <a:ea typeface="+mn-lt"/>
                <a:cs typeface="+mn-lt"/>
              </a:rPr>
              <a:t>Effects of the Token Economy System in an Autistic Classroom</a:t>
            </a:r>
            <a:r>
              <a:rPr lang="en-US">
                <a:ea typeface="+mn-lt"/>
                <a:cs typeface="+mn-lt"/>
              </a:rPr>
              <a:t> (Doctoral dissertation, Western Illinois University). </a:t>
            </a:r>
            <a:endParaRPr lang="en-US">
              <a:solidFill>
                <a:srgbClr val="FFFFFF">
                  <a:alpha val="60000"/>
                </a:srgbClr>
              </a:solidFill>
              <a:ea typeface="Source Sans Pro"/>
            </a:endParaRPr>
          </a:p>
          <a:p>
            <a:r>
              <a:rPr lang="en-US">
                <a:ea typeface="+mn-lt"/>
                <a:cs typeface="+mn-lt"/>
              </a:rPr>
              <a:t>Pavlov, I. P. (1902). </a:t>
            </a:r>
            <a:r>
              <a:rPr lang="en-US" i="1">
                <a:ea typeface="+mn-lt"/>
                <a:cs typeface="+mn-lt"/>
              </a:rPr>
              <a:t>The work of the digestive glands.</a:t>
            </a:r>
            <a:r>
              <a:rPr lang="en-US">
                <a:ea typeface="+mn-lt"/>
                <a:cs typeface="+mn-lt"/>
              </a:rPr>
              <a:t> Griffin. </a:t>
            </a:r>
            <a:endParaRPr lang="en-US"/>
          </a:p>
          <a:p>
            <a:r>
              <a:rPr lang="en-US">
                <a:ea typeface="+mn-lt"/>
                <a:cs typeface="+mn-lt"/>
              </a:rPr>
              <a:t>Skinner, B. F. (1938).</a:t>
            </a:r>
            <a:r>
              <a:rPr lang="en-US" i="1">
                <a:ea typeface="+mn-lt"/>
                <a:cs typeface="+mn-lt"/>
              </a:rPr>
              <a:t> The behavior of organisms: An experimental analysi</a:t>
            </a:r>
            <a:r>
              <a:rPr lang="en-US">
                <a:ea typeface="+mn-lt"/>
                <a:cs typeface="+mn-lt"/>
              </a:rPr>
              <a:t>s. Appleton-Century. </a:t>
            </a:r>
            <a:endParaRPr lang="en-US"/>
          </a:p>
          <a:p>
            <a:r>
              <a:rPr lang="en-US">
                <a:ea typeface="+mn-lt"/>
                <a:cs typeface="+mn-lt"/>
              </a:rPr>
              <a:t>Skinner, B. F. (1951). </a:t>
            </a:r>
            <a:r>
              <a:rPr lang="en-US" i="1">
                <a:ea typeface="+mn-lt"/>
                <a:cs typeface="+mn-lt"/>
              </a:rPr>
              <a:t>How to teach animals</a:t>
            </a:r>
            <a:r>
              <a:rPr lang="en-US">
                <a:ea typeface="+mn-lt"/>
                <a:cs typeface="+mn-lt"/>
              </a:rPr>
              <a:t>. Freeman. </a:t>
            </a:r>
            <a:endParaRPr lang="en-US"/>
          </a:p>
          <a:p>
            <a:r>
              <a:rPr lang="en-US">
                <a:ea typeface="+mn-lt"/>
                <a:cs typeface="+mn-lt"/>
              </a:rPr>
              <a:t>Thorndike, E. L. (1898). Animal intelligence: An experimental study of the associative processes in animals. </a:t>
            </a:r>
            <a:r>
              <a:rPr lang="en-US" i="1">
                <a:ea typeface="+mn-lt"/>
                <a:cs typeface="+mn-lt"/>
              </a:rPr>
              <a:t>Psychological Monographs: General and Applied</a:t>
            </a:r>
            <a:r>
              <a:rPr lang="en-US">
                <a:ea typeface="+mn-lt"/>
                <a:cs typeface="+mn-lt"/>
              </a:rPr>
              <a:t>, 2(4), i-109. </a:t>
            </a:r>
            <a:endParaRPr lang="en-US"/>
          </a:p>
          <a:p>
            <a:r>
              <a:rPr lang="en-US">
                <a:ea typeface="+mn-lt"/>
                <a:cs typeface="+mn-lt"/>
              </a:rPr>
              <a:t>Thorndike, E. L. (1905). </a:t>
            </a:r>
            <a:r>
              <a:rPr lang="en-US" i="1">
                <a:ea typeface="+mn-lt"/>
                <a:cs typeface="+mn-lt"/>
              </a:rPr>
              <a:t>The elements of psychology</a:t>
            </a:r>
            <a:r>
              <a:rPr lang="en-US">
                <a:ea typeface="+mn-lt"/>
                <a:cs typeface="+mn-lt"/>
              </a:rPr>
              <a:t>. A. G. Seiler. </a:t>
            </a:r>
            <a:endParaRPr lang="en-US"/>
          </a:p>
          <a:p>
            <a:r>
              <a:rPr lang="en-US">
                <a:ea typeface="+mn-lt"/>
                <a:cs typeface="+mn-lt"/>
              </a:rPr>
              <a:t>Tiffany, S.T., (1995). </a:t>
            </a:r>
            <a:r>
              <a:rPr lang="en-US" i="1">
                <a:ea typeface="+mn-lt"/>
                <a:cs typeface="+mn-lt"/>
              </a:rPr>
              <a:t>Potential functions of classical conditioning in drug addiction. </a:t>
            </a:r>
            <a:endParaRPr lang="en-US" i="1">
              <a:solidFill>
                <a:srgbClr val="FFFFFF">
                  <a:alpha val="60000"/>
                </a:srgbClr>
              </a:solidFill>
              <a:ea typeface="Source Sans Pro"/>
            </a:endParaRPr>
          </a:p>
          <a:p>
            <a:r>
              <a:rPr lang="en-US">
                <a:ea typeface="+mn-lt"/>
                <a:cs typeface="+mn-lt"/>
              </a:rPr>
              <a:t>Watson, J. B. (1924). </a:t>
            </a:r>
            <a:r>
              <a:rPr lang="en-US" i="1">
                <a:ea typeface="+mn-lt"/>
                <a:cs typeface="+mn-lt"/>
              </a:rPr>
              <a:t>Behaviorism</a:t>
            </a:r>
            <a:r>
              <a:rPr lang="en-US">
                <a:ea typeface="+mn-lt"/>
                <a:cs typeface="+mn-lt"/>
              </a:rPr>
              <a:t>. People’s Institute Publishing Company. </a:t>
            </a:r>
            <a:endParaRPr lang="en-US"/>
          </a:p>
          <a:p>
            <a:r>
              <a:rPr lang="en-US">
                <a:ea typeface="+mn-lt"/>
                <a:cs typeface="+mn-lt"/>
              </a:rPr>
              <a:t>Watson, J. B., and Rayner, R. (1920). Conditioned emotional reactions. </a:t>
            </a:r>
            <a:r>
              <a:rPr lang="en-US" i="1">
                <a:ea typeface="+mn-lt"/>
                <a:cs typeface="+mn-lt"/>
              </a:rPr>
              <a:t>Journal of experimental psychology,</a:t>
            </a:r>
            <a:r>
              <a:rPr lang="en-US">
                <a:ea typeface="+mn-lt"/>
                <a:cs typeface="+mn-lt"/>
              </a:rPr>
              <a:t> 3(1), pp.1. </a:t>
            </a:r>
            <a:endParaRPr lang="en-US"/>
          </a:p>
        </p:txBody>
      </p:sp>
    </p:spTree>
    <p:extLst>
      <p:ext uri="{BB962C8B-B14F-4D97-AF65-F5344CB8AC3E}">
        <p14:creationId xmlns:p14="http://schemas.microsoft.com/office/powerpoint/2010/main" val="1972066557"/>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Sitka Heading"/>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78</Slides>
  <Notes>0</Notes>
  <HiddenSlides>0</HiddenSlides>
  <MMClips>0</MMClips>
  <ScaleCrop>false</ScaleCrop>
  <HeadingPairs>
    <vt:vector size="4" baseType="variant">
      <vt:variant>
        <vt:lpstr>Theme</vt:lpstr>
      </vt:variant>
      <vt:variant>
        <vt:i4>1</vt:i4>
      </vt:variant>
      <vt:variant>
        <vt:lpstr>Slide Titles</vt:lpstr>
      </vt:variant>
      <vt:variant>
        <vt:i4>78</vt:i4>
      </vt:variant>
    </vt:vector>
  </HeadingPairs>
  <TitlesOfParts>
    <vt:vector size="79" baseType="lpstr">
      <vt:lpstr>3DFloatVTI</vt:lpstr>
      <vt:lpstr>Learning, Memory and Perception</vt:lpstr>
      <vt:lpstr>Aim and Objectives</vt:lpstr>
      <vt:lpstr>Recap from Lecture 2</vt:lpstr>
      <vt:lpstr>Section 1: Learning</vt:lpstr>
      <vt:lpstr>Why Do People Behave Differently?</vt:lpstr>
      <vt:lpstr>What is Learning?</vt:lpstr>
      <vt:lpstr>Classical Conditioning</vt:lpstr>
      <vt:lpstr>Pavlov's Dogs (1902)</vt:lpstr>
      <vt:lpstr>Pavlov's Dogs (1902)</vt:lpstr>
      <vt:lpstr>Pavlov's Dogs (1902)</vt:lpstr>
      <vt:lpstr>Pavlov's Dogs (1902)</vt:lpstr>
      <vt:lpstr>Classical Conditioning</vt:lpstr>
      <vt:lpstr>Fear Response (Watson and Rayner, 1920)</vt:lpstr>
      <vt:lpstr>Fear Response (Watson and Rayner, 1920)</vt:lpstr>
      <vt:lpstr>Ethical Issues</vt:lpstr>
      <vt:lpstr>Classical Conditioning and Little Albert</vt:lpstr>
      <vt:lpstr>Addiction </vt:lpstr>
      <vt:lpstr>Operant Conditioning</vt:lpstr>
      <vt:lpstr>Operant Conditioning</vt:lpstr>
      <vt:lpstr>Operant Conditioning</vt:lpstr>
      <vt:lpstr>Reinforcement</vt:lpstr>
      <vt:lpstr>Reinforcement</vt:lpstr>
      <vt:lpstr>Punishment</vt:lpstr>
      <vt:lpstr>Punishment</vt:lpstr>
      <vt:lpstr>Skinner Box</vt:lpstr>
      <vt:lpstr>Skinner Box</vt:lpstr>
      <vt:lpstr>Skinner's Pigeons</vt:lpstr>
      <vt:lpstr>Social Learning Theory (Bandura, 1961, 1977)</vt:lpstr>
      <vt:lpstr>Social Learning Theory</vt:lpstr>
      <vt:lpstr>Social Learning Theory</vt:lpstr>
      <vt:lpstr>Edward Thorndike (1898, 1905)</vt:lpstr>
      <vt:lpstr>Thorndike's Cats</vt:lpstr>
      <vt:lpstr>Evaluation</vt:lpstr>
      <vt:lpstr>Summary</vt:lpstr>
      <vt:lpstr>Section 2: Understanding Memory</vt:lpstr>
      <vt:lpstr>Understanding Memory</vt:lpstr>
      <vt:lpstr>Multi-Store Model  (Atkinson and Schiffrin, 1968)</vt:lpstr>
      <vt:lpstr>Glanzer and Cunitz (1966)</vt:lpstr>
      <vt:lpstr>Memory Storage</vt:lpstr>
      <vt:lpstr>Working Memory Model (Baddeley and Hitch, 1974)</vt:lpstr>
      <vt:lpstr>Working Memory Model</vt:lpstr>
      <vt:lpstr>Working Memory Model</vt:lpstr>
      <vt:lpstr>Memory in Health and Social Care</vt:lpstr>
      <vt:lpstr>Sensation</vt:lpstr>
      <vt:lpstr>Sensation</vt:lpstr>
      <vt:lpstr>The Senses</vt:lpstr>
      <vt:lpstr>Sensation</vt:lpstr>
      <vt:lpstr>Subliminal Messages</vt:lpstr>
      <vt:lpstr>Noticeable Differences</vt:lpstr>
      <vt:lpstr>Perception – What?</vt:lpstr>
      <vt:lpstr>Perception – What? </vt:lpstr>
      <vt:lpstr>Perception – What?</vt:lpstr>
      <vt:lpstr>Top-Down Processing</vt:lpstr>
      <vt:lpstr>Top-Down Processing</vt:lpstr>
      <vt:lpstr>Necker Cube</vt:lpstr>
      <vt:lpstr>Bottom-Up Processing</vt:lpstr>
      <vt:lpstr>Bottom-Up processing</vt:lpstr>
      <vt:lpstr>Bottom-Up Processing</vt:lpstr>
      <vt:lpstr>Attention</vt:lpstr>
      <vt:lpstr>Types of Attention</vt:lpstr>
      <vt:lpstr>Sustained Attention</vt:lpstr>
      <vt:lpstr>Mackworth Clock Test</vt:lpstr>
      <vt:lpstr>Selective Attention</vt:lpstr>
      <vt:lpstr>Selective Attention</vt:lpstr>
      <vt:lpstr>Stroop Test</vt:lpstr>
      <vt:lpstr>How Good is Your Attention?</vt:lpstr>
      <vt:lpstr>Inattentional Blindness</vt:lpstr>
      <vt:lpstr>Alternating Attention</vt:lpstr>
      <vt:lpstr>Divided Attention</vt:lpstr>
      <vt:lpstr>Sensory Impairments</vt:lpstr>
      <vt:lpstr>Perception: Anxiety</vt:lpstr>
      <vt:lpstr>Perception: Anxiety</vt:lpstr>
      <vt:lpstr>Perception: Anxiety</vt:lpstr>
      <vt:lpstr>Perception: Anxiety</vt:lpstr>
      <vt:lpstr>So Why Do We Care?</vt:lpstr>
      <vt:lpstr>Perception and Care Planning</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98</cp:revision>
  <dcterms:created xsi:type="dcterms:W3CDTF">2026-07-23T11:10:30Z</dcterms:created>
  <dcterms:modified xsi:type="dcterms:W3CDTF">2026-08-19T08:14:26Z</dcterms:modified>
</cp:coreProperties>
</file>