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media/image1.svg" ContentType="image/svg+xml"/>
  <Override PartName="/ppt/media/image2.svg" ContentType="image/svg+xml"/>
  <Override PartName="/ppt/media/image3.svg" ContentType="image/svg+xml"/>
  <Override PartName="/ppt/media/image4.svg" ContentType="image/svg+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handoutMasterIdLst>
    <p:handoutMasterId r:id="rId13"/>
  </p:handoutMasterIdLst>
  <p:sldIdLst>
    <p:sldId id="298" r:id="rId3"/>
    <p:sldId id="283" r:id="rId4"/>
    <p:sldId id="297" r:id="rId5"/>
    <p:sldId id="284" r:id="rId6"/>
    <p:sldId id="285" r:id="rId7"/>
    <p:sldId id="296" r:id="rId8"/>
    <p:sldId id="293" r:id="rId9"/>
    <p:sldId id="256" r:id="rId10"/>
    <p:sldId id="29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073A0DAA-6AF3-43AB-8588-CEC1D06C72B9}">
  <a:tblStyle styleId="{AF606853-7671-496A-8E4F-DF71F8EC918B}" styleName="深色样式 1 - 强调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073A0DAA-6AF3-43AB-8588-CEC1D06C72B9}" styleName="中度样式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6" Type="http://schemas.openxmlformats.org/officeDocument/2006/relationships/tableStyles" Target="tableStyles.xml"/><Relationship Id="rId15" Type="http://schemas.openxmlformats.org/officeDocument/2006/relationships/viewProps" Target="viewProps.xml"/><Relationship Id="rId14" Type="http://schemas.openxmlformats.org/officeDocument/2006/relationships/presProps" Target="presProps.xml"/><Relationship Id="rId13" Type="http://schemas.openxmlformats.org/officeDocument/2006/relationships/handoutMaster" Target="handoutMasters/handoutMaster1.xml"/><Relationship Id="rId12" Type="http://schemas.openxmlformats.org/officeDocument/2006/relationships/notesMaster" Target="notesMasters/notesMaster1.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fld>
            <a:endParaRPr lang="en-US" noProof="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showMasterSp="0" userDrawn="1">
  <p:cSld name="Title Slide with Imag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p:cNvSpPr>
            <a:spLocks noGrp="1"/>
          </p:cNvSpPr>
          <p:nvPr>
            <p:ph type="pic" sz="quarter" idx="10" hasCustomPrompt="1"/>
          </p:nvPr>
        </p:nvSpPr>
        <p:spPr>
          <a:xfrm>
            <a:off x="0" y="0"/>
            <a:ext cx="9780588" cy="6804025"/>
          </a:xfrm>
          <a:solidFill>
            <a:schemeClr val="bg1">
              <a:lumMod val="85000"/>
            </a:schemeClr>
          </a:solidFill>
        </p:spPr>
        <p:txBody>
          <a:bodyPr tIns="1728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and Drop your Photo Here</a:t>
            </a:r>
            <a:endParaRPr lang="en-US" noProof="0"/>
          </a:p>
        </p:txBody>
      </p:sp>
      <p:sp>
        <p:nvSpPr>
          <p:cNvPr id="2" name="Title 1"/>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endParaRPr lang="en-US" noProof="0"/>
          </a:p>
        </p:txBody>
      </p:sp>
      <p:sp>
        <p:nvSpPr>
          <p:cNvPr id="3" name="Subtitle 2"/>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endParaRPr lang="en-US" noProof="0"/>
          </a:p>
        </p:txBody>
      </p:sp>
      <p:sp>
        <p:nvSpPr>
          <p:cNvPr id="13" name="Rectangle 12"/>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Rectangle 7"/>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p:cNvSpPr>
            <a:spLocks noGrp="1"/>
          </p:cNvSpPr>
          <p:nvPr>
            <p:ph type="pic" sz="quarter" idx="10" hasCustomPrompt="1"/>
          </p:nvPr>
        </p:nvSpPr>
        <p:spPr>
          <a:xfrm>
            <a:off x="0"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and Drop </a:t>
            </a:r>
            <a:br>
              <a:rPr lang="en-US" noProof="0"/>
            </a:br>
            <a:r>
              <a:rPr lang="en-US" noProof="0"/>
              <a:t>your Photo Here</a:t>
            </a:r>
            <a:endParaRPr lang="en-US" noProof="0"/>
          </a:p>
        </p:txBody>
      </p:sp>
      <p:sp>
        <p:nvSpPr>
          <p:cNvPr id="2" name="Title 1"/>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section divider</a:t>
            </a:r>
            <a:endParaRPr lang="en-US" noProof="0"/>
          </a:p>
        </p:txBody>
      </p:sp>
      <p:sp>
        <p:nvSpPr>
          <p:cNvPr id="7" name="Subtitle 2"/>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endParaRPr lang="en-US" noProof="0"/>
          </a:p>
        </p:txBody>
      </p:sp>
      <p:sp>
        <p:nvSpPr>
          <p:cNvPr id="4" name="Footer Placeholder 3"/>
          <p:cNvSpPr>
            <a:spLocks noGrp="1"/>
          </p:cNvSpPr>
          <p:nvPr>
            <p:ph type="ftr" sz="quarter" idx="11"/>
          </p:nvPr>
        </p:nvSpPr>
        <p:spPr/>
        <p:txBody>
          <a:bodyPr/>
          <a:lstStyle/>
          <a:p>
            <a:r>
              <a:rPr lang="en-US" noProof="0"/>
              <a:t>Add a footer</a:t>
            </a:r>
            <a:endParaRPr lang="en-US" noProof="0"/>
          </a:p>
        </p:txBody>
      </p:sp>
      <p:sp>
        <p:nvSpPr>
          <p:cNvPr id="8" name="Rectangle 7"/>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 name="Rectangle 12"/>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Slide Number Placeholder 4"/>
          <p:cNvSpPr>
            <a:spLocks noGrp="1"/>
          </p:cNvSpPr>
          <p:nvPr>
            <p:ph type="sldNum" sz="quarter" idx="12"/>
          </p:nvPr>
        </p:nvSpPr>
        <p:spPr/>
        <p:txBody>
          <a:bodyPr/>
          <a:lstStyle/>
          <a:p>
            <a:fld id="{19B51A1E-902D-48AF-9020-955120F399B6}" type="slidenum">
              <a:rPr lang="en-US" noProof="0" smtClean="0"/>
            </a:fld>
            <a:endParaRPr lang="en-US"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p:cNvSpPr>
            <a:spLocks noGrp="1"/>
          </p:cNvSpPr>
          <p:nvPr>
            <p:ph type="pic" sz="quarter" idx="10" hasCustomPrompt="1"/>
          </p:nvPr>
        </p:nvSpPr>
        <p:spPr>
          <a:xfrm>
            <a:off x="2411412"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and Drop </a:t>
            </a:r>
            <a:br>
              <a:rPr lang="en-US" noProof="0"/>
            </a:br>
            <a:r>
              <a:rPr lang="en-US" noProof="0"/>
              <a:t>your Photo Here</a:t>
            </a:r>
            <a:endParaRPr lang="en-US" noProof="0"/>
          </a:p>
        </p:txBody>
      </p:sp>
      <p:sp>
        <p:nvSpPr>
          <p:cNvPr id="3" name="Title 1"/>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endParaRPr lang="en-US" noProof="0"/>
          </a:p>
        </p:txBody>
      </p:sp>
      <p:sp>
        <p:nvSpPr>
          <p:cNvPr id="7" name="Subtitle 2"/>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endParaRPr lang="en-US" noProof="0"/>
          </a:p>
        </p:txBody>
      </p:sp>
      <p:sp>
        <p:nvSpPr>
          <p:cNvPr id="4" name="Footer Placeholder 3"/>
          <p:cNvSpPr>
            <a:spLocks noGrp="1"/>
          </p:cNvSpPr>
          <p:nvPr>
            <p:ph type="ftr" sz="quarter" idx="11"/>
          </p:nvPr>
        </p:nvSpPr>
        <p:spPr/>
        <p:txBody>
          <a:bodyPr/>
          <a:lstStyle/>
          <a:p>
            <a:r>
              <a:rPr lang="en-US" noProof="0"/>
              <a:t>Add a footer</a:t>
            </a:r>
            <a:endParaRPr lang="en-US" noProof="0"/>
          </a:p>
        </p:txBody>
      </p:sp>
      <p:sp>
        <p:nvSpPr>
          <p:cNvPr id="8" name="Rectangle 7"/>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3" name="Rectangle 12"/>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Slide Number Placeholder 4"/>
          <p:cNvSpPr>
            <a:spLocks noGrp="1"/>
          </p:cNvSpPr>
          <p:nvPr>
            <p:ph type="sldNum" sz="quarter" idx="12"/>
          </p:nvPr>
        </p:nvSpPr>
        <p:spPr/>
        <p:txBody>
          <a:bodyPr/>
          <a:lstStyle/>
          <a:p>
            <a:fld id="{19B51A1E-902D-48AF-9020-955120F399B6}" type="slidenum">
              <a:rPr lang="en-US" noProof="0" smtClean="0"/>
            </a:fld>
            <a:endParaRPr lang="en-US"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Image Layout 1">
    <p:spTree>
      <p:nvGrpSpPr>
        <p:cNvPr id="1" name=""/>
        <p:cNvGrpSpPr/>
        <p:nvPr/>
      </p:nvGrpSpPr>
      <p:grpSpPr>
        <a:xfrm>
          <a:off x="0" y="0"/>
          <a:ext cx="0" cy="0"/>
          <a:chOff x="0" y="0"/>
          <a:chExt cx="0" cy="0"/>
        </a:xfrm>
      </p:grpSpPr>
      <p:sp>
        <p:nvSpPr>
          <p:cNvPr id="7" name="Picture Placeholder 6"/>
          <p:cNvSpPr>
            <a:spLocks noGrp="1"/>
          </p:cNvSpPr>
          <p:nvPr>
            <p:ph type="pic" sz="quarter" idx="14" hasCustomPrompt="1"/>
          </p:nvPr>
        </p:nvSpPr>
        <p:spPr>
          <a:xfrm>
            <a:off x="609600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&amp; Drop your photo</a:t>
            </a:r>
            <a:endParaRPr lang="en-US" noProof="0"/>
          </a:p>
        </p:txBody>
      </p:sp>
      <p:sp>
        <p:nvSpPr>
          <p:cNvPr id="2" name="Title 1"/>
          <p:cNvSpPr>
            <a:spLocks noGrp="1"/>
          </p:cNvSpPr>
          <p:nvPr>
            <p:ph type="title" hasCustomPrompt="1"/>
          </p:nvPr>
        </p:nvSpPr>
        <p:spPr>
          <a:xfrm>
            <a:off x="7111800" y="3802899"/>
            <a:ext cx="4648200" cy="985000"/>
          </a:xfrm>
          <a:solidFill>
            <a:schemeClr val="bg1"/>
          </a:solidFill>
        </p:spPr>
        <p:txBody>
          <a:bodyPr lIns="180000" tIns="180000" rIns="180000" bIns="180000"/>
          <a:lstStyle>
            <a:lvl1pPr algn="r">
              <a:defRPr sz="6000" b="1" spc="-300">
                <a:solidFill>
                  <a:schemeClr val="tx1">
                    <a:lumMod val="75000"/>
                    <a:lumOff val="25000"/>
                  </a:schemeClr>
                </a:solidFill>
              </a:defRPr>
            </a:lvl1pPr>
          </a:lstStyle>
          <a:p>
            <a:r>
              <a:rPr lang="en-US" noProof="0"/>
              <a:t>Edit page title</a:t>
            </a:r>
            <a:endParaRPr lang="en-US" noProof="0"/>
          </a:p>
        </p:txBody>
      </p:sp>
      <p:sp>
        <p:nvSpPr>
          <p:cNvPr id="10" name="Subtitle 2"/>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endParaRPr lang="en-US" noProof="0"/>
          </a:p>
        </p:txBody>
      </p:sp>
      <p:sp>
        <p:nvSpPr>
          <p:cNvPr id="3" name="Content Placeholder 2"/>
          <p:cNvSpPr>
            <a:spLocks noGrp="1"/>
          </p:cNvSpPr>
          <p:nvPr>
            <p:ph sz="half" idx="1"/>
          </p:nvPr>
        </p:nvSpPr>
        <p:spPr>
          <a:xfrm>
            <a:off x="432000" y="2668686"/>
            <a:ext cx="5472000" cy="2999426"/>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4" name="Footer Placeholder 3"/>
          <p:cNvSpPr>
            <a:spLocks noGrp="1"/>
          </p:cNvSpPr>
          <p:nvPr>
            <p:ph type="ftr" sz="quarter" idx="13"/>
          </p:nvPr>
        </p:nvSpPr>
        <p:spPr/>
        <p:txBody>
          <a:bodyPr/>
          <a:lstStyle/>
          <a:p>
            <a:r>
              <a:rPr lang="en-US" noProof="0"/>
              <a:t>Add a footer</a:t>
            </a:r>
            <a:endParaRPr lang="en-US" noProof="0"/>
          </a:p>
        </p:txBody>
      </p:sp>
      <p:sp>
        <p:nvSpPr>
          <p:cNvPr id="5" name="Slide Number Placeholder 4"/>
          <p:cNvSpPr>
            <a:spLocks noGrp="1"/>
          </p:cNvSpPr>
          <p:nvPr>
            <p:ph type="sldNum" sz="quarter" idx="33"/>
          </p:nvPr>
        </p:nvSpPr>
        <p:spPr/>
        <p:txBody>
          <a:bodyPr/>
          <a:lstStyle/>
          <a:p>
            <a:fld id="{19B51A1E-902D-48AF-9020-955120F399B6}" type="slidenum">
              <a:rPr lang="en-US" noProof="0" smtClean="0"/>
            </a:fld>
            <a:endParaRPr lang="en-US" noProof="0"/>
          </a:p>
        </p:txBody>
      </p:sp>
      <p:sp>
        <p:nvSpPr>
          <p:cNvPr id="8" name="Rectangle 7"/>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Image Layout 2">
    <p:spTree>
      <p:nvGrpSpPr>
        <p:cNvPr id="1" name=""/>
        <p:cNvGrpSpPr/>
        <p:nvPr/>
      </p:nvGrpSpPr>
      <p:grpSpPr>
        <a:xfrm>
          <a:off x="0" y="0"/>
          <a:ext cx="0" cy="0"/>
          <a:chOff x="0" y="0"/>
          <a:chExt cx="0" cy="0"/>
        </a:xfrm>
      </p:grpSpPr>
      <p:sp>
        <p:nvSpPr>
          <p:cNvPr id="7" name="Picture Placeholder 6"/>
          <p:cNvSpPr>
            <a:spLocks noGrp="1"/>
          </p:cNvSpPr>
          <p:nvPr>
            <p:ph type="pic" sz="quarter" idx="14" hasCustomPrompt="1"/>
          </p:nvPr>
        </p:nvSpPr>
        <p:spPr>
          <a:xfrm>
            <a:off x="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&amp; Drop your photo</a:t>
            </a:r>
            <a:endParaRPr lang="en-US" noProof="0"/>
          </a:p>
        </p:txBody>
      </p:sp>
      <p:sp>
        <p:nvSpPr>
          <p:cNvPr id="2" name="Title 1"/>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a:lstStyle>
            <a:lvl1pPr algn="l">
              <a:defRPr sz="6000" b="1" spc="-300">
                <a:solidFill>
                  <a:schemeClr val="tx1">
                    <a:lumMod val="75000"/>
                    <a:lumOff val="25000"/>
                  </a:schemeClr>
                </a:solidFill>
              </a:defRPr>
            </a:lvl1pPr>
          </a:lstStyle>
          <a:p>
            <a:r>
              <a:rPr lang="en-US" noProof="0"/>
              <a:t>Click to edit page title</a:t>
            </a:r>
            <a:endParaRPr lang="en-US" noProof="0"/>
          </a:p>
        </p:txBody>
      </p:sp>
      <p:sp>
        <p:nvSpPr>
          <p:cNvPr id="10" name="Subtitle 2"/>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endParaRPr lang="en-US" noProof="0"/>
          </a:p>
        </p:txBody>
      </p:sp>
      <p:sp>
        <p:nvSpPr>
          <p:cNvPr id="3" name="Content Placeholder 2"/>
          <p:cNvSpPr>
            <a:spLocks noGrp="1"/>
          </p:cNvSpPr>
          <p:nvPr>
            <p:ph sz="half" idx="1"/>
          </p:nvPr>
        </p:nvSpPr>
        <p:spPr>
          <a:xfrm>
            <a:off x="6288000" y="3763648"/>
            <a:ext cx="5472000" cy="242835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4" name="Footer Placeholder 3"/>
          <p:cNvSpPr>
            <a:spLocks noGrp="1"/>
          </p:cNvSpPr>
          <p:nvPr>
            <p:ph type="ftr" sz="quarter" idx="13"/>
          </p:nvPr>
        </p:nvSpPr>
        <p:spPr/>
        <p:txBody>
          <a:bodyPr/>
          <a:lstStyle/>
          <a:p>
            <a:r>
              <a:rPr lang="en-US" noProof="0"/>
              <a:t>Add a footer</a:t>
            </a:r>
            <a:endParaRPr lang="en-US" noProof="0"/>
          </a:p>
        </p:txBody>
      </p:sp>
      <p:sp>
        <p:nvSpPr>
          <p:cNvPr id="5" name="Slide Number Placeholder 4"/>
          <p:cNvSpPr>
            <a:spLocks noGrp="1"/>
          </p:cNvSpPr>
          <p:nvPr>
            <p:ph type="sldNum" sz="quarter" idx="33"/>
          </p:nvPr>
        </p:nvSpPr>
        <p:spPr/>
        <p:txBody>
          <a:bodyPr/>
          <a:lstStyle/>
          <a:p>
            <a:fld id="{19B51A1E-902D-48AF-9020-955120F399B6}" type="slidenum">
              <a:rPr lang="en-US" noProof="0" smtClean="0"/>
            </a:fld>
            <a:endParaRPr lang="en-US" noProof="0"/>
          </a:p>
        </p:txBody>
      </p:sp>
      <p:sp>
        <p:nvSpPr>
          <p:cNvPr id="8" name="Rectangle 7"/>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endParaRPr lang="en-US" noProof="0"/>
          </a:p>
        </p:txBody>
      </p:sp>
      <p:sp>
        <p:nvSpPr>
          <p:cNvPr id="9" name="Subtitle 2"/>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endParaRPr lang="en-US" noProof="0"/>
          </a:p>
        </p:txBody>
      </p:sp>
      <p:sp>
        <p:nvSpPr>
          <p:cNvPr id="3" name="Comparison Left Placeholder 1"/>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endParaRPr lang="en-US" noProof="0"/>
          </a:p>
        </p:txBody>
      </p:sp>
      <p:sp>
        <p:nvSpPr>
          <p:cNvPr id="4" name="Content Placeholder 2"/>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12" name="Comparison Left Placeholder 2"/>
          <p:cNvSpPr>
            <a:spLocks noGrp="1"/>
          </p:cNvSpPr>
          <p:nvPr>
            <p:ph type="body" sz="quarter" idx="13"/>
          </p:nvPr>
        </p:nvSpPr>
        <p:spPr>
          <a:xfrm>
            <a:off x="6300000" y="2308214"/>
            <a:ext cx="5472000" cy="358775"/>
          </a:xfrm>
        </p:spPr>
        <p:txBody>
          <a:bodyPr/>
          <a:lstStyle>
            <a:lvl1pPr marL="0" indent="0">
              <a:buNone/>
              <a:defRPr sz="2400" b="1"/>
            </a:lvl1pPr>
          </a:lstStyle>
          <a:p>
            <a:pPr lvl="0"/>
            <a:r>
              <a:rPr lang="en-US" noProof="0"/>
              <a:t>Click to edit Master text styles</a:t>
            </a:r>
            <a:endParaRPr lang="en-US" noProof="0"/>
          </a:p>
        </p:txBody>
      </p:sp>
      <p:sp>
        <p:nvSpPr>
          <p:cNvPr id="8" name="Text Placeholder 4"/>
          <p:cNvSpPr>
            <a:spLocks noGrp="1"/>
          </p:cNvSpPr>
          <p:nvPr>
            <p:ph type="body" sz="quarter" idx="12"/>
          </p:nvPr>
        </p:nvSpPr>
        <p:spPr>
          <a:xfrm>
            <a:off x="6299887" y="2812214"/>
            <a:ext cx="5472113" cy="3379036"/>
          </a:xfrm>
        </p:spPr>
        <p:txBody>
          <a:body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5" name="Footer Placeholder 4"/>
          <p:cNvSpPr>
            <a:spLocks noGrp="1"/>
          </p:cNvSpPr>
          <p:nvPr>
            <p:ph type="ftr" sz="quarter" idx="14"/>
          </p:nvPr>
        </p:nvSpPr>
        <p:spPr/>
        <p:txBody>
          <a:bodyPr/>
          <a:lstStyle/>
          <a:p>
            <a:r>
              <a:rPr lang="en-US" noProof="0"/>
              <a:t>Add a footer</a:t>
            </a:r>
            <a:endParaRPr lang="en-US" noProof="0"/>
          </a:p>
        </p:txBody>
      </p:sp>
      <p:sp>
        <p:nvSpPr>
          <p:cNvPr id="6" name="Slide Number Placeholder 5"/>
          <p:cNvSpPr>
            <a:spLocks noGrp="1"/>
          </p:cNvSpPr>
          <p:nvPr>
            <p:ph type="sldNum" sz="quarter" idx="33"/>
          </p:nvPr>
        </p:nvSpPr>
        <p:spPr/>
        <p:txBody>
          <a:bodyPr/>
          <a:lstStyle/>
          <a:p>
            <a:fld id="{19B51A1E-902D-48AF-9020-955120F399B6}" type="slidenum">
              <a:rPr lang="en-US" noProof="0" smtClean="0"/>
            </a:fld>
            <a:endParaRPr lang="en-US" noProof="0"/>
          </a:p>
        </p:txBody>
      </p:sp>
      <p:sp>
        <p:nvSpPr>
          <p:cNvPr id="10" name="Rectangle 9" descr="Accent block left"/>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1" name="Rectangle 10" descr="Accent bar right&#10;"/>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p:cNvSpPr>
            <a:spLocks noGrp="1"/>
          </p:cNvSpPr>
          <p:nvPr>
            <p:ph type="pic" sz="quarter" idx="14" hasCustomPrompt="1"/>
          </p:nvPr>
        </p:nvSpPr>
        <p:spPr>
          <a:xfrm>
            <a:off x="0" y="1"/>
            <a:ext cx="12192000" cy="6371350"/>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&amp; Drop your photo</a:t>
            </a:r>
            <a:endParaRPr lang="en-US" noProof="0"/>
          </a:p>
        </p:txBody>
      </p:sp>
      <p:sp>
        <p:nvSpPr>
          <p:cNvPr id="3" name="Content Placeholder 2"/>
          <p:cNvSpPr>
            <a:spLocks noGrp="1"/>
          </p:cNvSpPr>
          <p:nvPr>
            <p:ph sz="half" idx="1" hasCustomPrompt="1"/>
          </p:nvPr>
        </p:nvSpPr>
        <p:spPr>
          <a:xfrm>
            <a:off x="6096000" y="5359400"/>
            <a:ext cx="5664000" cy="565899"/>
          </a:xfrm>
          <a:solidFill>
            <a:schemeClr val="tx1"/>
          </a:solidFill>
        </p:spPr>
        <p:txBody>
          <a:bodyPr lIns="180000" tIns="180000" rIns="180000" bIns="18000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Enter your caption</a:t>
            </a:r>
            <a:endParaRPr lang="en-US" noProof="0"/>
          </a:p>
        </p:txBody>
      </p:sp>
      <p:sp>
        <p:nvSpPr>
          <p:cNvPr id="4" name="Footer Placeholder 3"/>
          <p:cNvSpPr>
            <a:spLocks noGrp="1"/>
          </p:cNvSpPr>
          <p:nvPr>
            <p:ph type="ftr" sz="quarter" idx="13"/>
          </p:nvPr>
        </p:nvSpPr>
        <p:spPr/>
        <p:txBody>
          <a:bodyPr/>
          <a:lstStyle/>
          <a:p>
            <a:r>
              <a:rPr lang="en-US" noProof="0"/>
              <a:t>Add a footer</a:t>
            </a:r>
            <a:endParaRPr lang="en-US" noProof="0"/>
          </a:p>
        </p:txBody>
      </p:sp>
      <p:sp>
        <p:nvSpPr>
          <p:cNvPr id="2" name="Slide Number Placeholder 1"/>
          <p:cNvSpPr>
            <a:spLocks noGrp="1"/>
          </p:cNvSpPr>
          <p:nvPr>
            <p:ph type="sldNum" sz="quarter" idx="15"/>
          </p:nvPr>
        </p:nvSpPr>
        <p:spPr/>
        <p:txBody>
          <a:bodyPr/>
          <a:lstStyle/>
          <a:p>
            <a:fld id="{19B51A1E-902D-48AF-9020-955120F399B6}" type="slidenum">
              <a:rPr lang="en-US" noProof="0" smtClean="0"/>
            </a:fld>
            <a:endParaRPr lang="en-US" noProof="0"/>
          </a:p>
        </p:txBody>
      </p:sp>
      <p:sp>
        <p:nvSpPr>
          <p:cNvPr id="5" name="Title 4"/>
          <p:cNvSpPr>
            <a:spLocks noGrp="1"/>
          </p:cNvSpPr>
          <p:nvPr>
            <p:ph type="title"/>
          </p:nvPr>
        </p:nvSpPr>
        <p:spPr/>
        <p:txBody>
          <a:bodyPr/>
          <a:lstStyle/>
          <a:p>
            <a:r>
              <a:rPr lang="en-US" noProof="0"/>
              <a:t>Click to edit Master title style</a:t>
            </a:r>
            <a:endParaRPr lang="en-US"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p:cNvSpPr>
            <a:spLocks noGrp="1"/>
          </p:cNvSpPr>
          <p:nvPr>
            <p:ph type="pic" sz="quarter" idx="10" hasCustomPrompt="1"/>
          </p:nvPr>
        </p:nvSpPr>
        <p:spPr>
          <a:xfrm>
            <a:off x="0" y="0"/>
            <a:ext cx="9780102" cy="6804025"/>
          </a:xfrm>
          <a:solidFill>
            <a:schemeClr val="bg1">
              <a:lumMod val="85000"/>
            </a:schemeClr>
          </a:solidFill>
        </p:spPr>
        <p:txBody>
          <a:bodyPr tIns="0"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and Drop your Photo Here</a:t>
            </a:r>
            <a:endParaRPr lang="en-US" noProof="0"/>
          </a:p>
        </p:txBody>
      </p:sp>
      <p:sp>
        <p:nvSpPr>
          <p:cNvPr id="2" name="Title 1"/>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Thank You</a:t>
            </a:r>
            <a:endParaRPr lang="en-US" noProof="0"/>
          </a:p>
        </p:txBody>
      </p:sp>
      <p:sp>
        <p:nvSpPr>
          <p:cNvPr id="9" name="Text Placeholder 5"/>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Full Name</a:t>
            </a:r>
            <a:endParaRPr lang="en-US" noProof="0"/>
          </a:p>
        </p:txBody>
      </p:sp>
      <p:sp>
        <p:nvSpPr>
          <p:cNvPr id="10" name="Text Placeholder 6"/>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 Number</a:t>
            </a:r>
            <a:endParaRPr lang="en-US" noProof="0"/>
          </a:p>
        </p:txBody>
      </p:sp>
      <p:sp>
        <p:nvSpPr>
          <p:cNvPr id="11" name="Text Placeholder 7"/>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Email or Social Media Handle</a:t>
            </a:r>
            <a:endParaRPr lang="en-US" noProof="0"/>
          </a:p>
        </p:txBody>
      </p:sp>
      <p:sp>
        <p:nvSpPr>
          <p:cNvPr id="12" name="Text Placeholder 8"/>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Company Website</a:t>
            </a:r>
            <a:endParaRPr lang="en-US" noProof="0"/>
          </a:p>
        </p:txBody>
      </p:sp>
      <p:sp>
        <p:nvSpPr>
          <p:cNvPr id="15" name="Rectangle 14"/>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 name="Rectangle 12"/>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Rectangle 7"/>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Slide Number Placeholder 4"/>
          <p:cNvSpPr>
            <a:spLocks noGrp="1"/>
          </p:cNvSpPr>
          <p:nvPr>
            <p:ph type="sldNum" sz="quarter" idx="20"/>
          </p:nvPr>
        </p:nvSpPr>
        <p:spPr/>
        <p:txBody>
          <a:bodyPr/>
          <a:lstStyle/>
          <a:p>
            <a:fld id="{19B51A1E-902D-48AF-9020-955120F399B6}" type="slidenum">
              <a:rPr lang="en-US" noProof="0" smtClean="0"/>
            </a:fld>
            <a:endParaRPr lang="en-US"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endParaRPr lang="en-US" noProof="0"/>
          </a:p>
        </p:txBody>
      </p:sp>
      <p:sp>
        <p:nvSpPr>
          <p:cNvPr id="7" name="Subtitle 2"/>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endParaRPr lang="en-US" noProof="0"/>
          </a:p>
        </p:txBody>
      </p:sp>
      <p:sp>
        <p:nvSpPr>
          <p:cNvPr id="3" name="Content Placeholder 2"/>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4" name="Footer Placeholder 3"/>
          <p:cNvSpPr>
            <a:spLocks noGrp="1"/>
          </p:cNvSpPr>
          <p:nvPr>
            <p:ph type="ftr" sz="quarter" idx="12"/>
          </p:nvPr>
        </p:nvSpPr>
        <p:spPr/>
        <p:txBody>
          <a:bodyPr/>
          <a:lstStyle/>
          <a:p>
            <a:r>
              <a:rPr lang="en-US" noProof="0"/>
              <a:t>Add a footer</a:t>
            </a:r>
            <a:endParaRPr lang="en-US" noProof="0"/>
          </a:p>
        </p:txBody>
      </p:sp>
      <p:sp>
        <p:nvSpPr>
          <p:cNvPr id="5" name="Slide Number Placeholder 4"/>
          <p:cNvSpPr>
            <a:spLocks noGrp="1"/>
          </p:cNvSpPr>
          <p:nvPr>
            <p:ph type="sldNum" sz="quarter" idx="33"/>
          </p:nvPr>
        </p:nvSpPr>
        <p:spPr/>
        <p:txBody>
          <a:bodyPr/>
          <a:lstStyle/>
          <a:p>
            <a:fld id="{19B51A1E-902D-48AF-9020-955120F399B6}" type="slidenum">
              <a:rPr lang="en-US" noProof="0" smtClean="0"/>
            </a:fld>
            <a:endParaRPr lang="en-US"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endParaRPr lang="en-US" noProof="0"/>
          </a:p>
        </p:txBody>
      </p:sp>
      <p:sp>
        <p:nvSpPr>
          <p:cNvPr id="7" name="Subtitle 2"/>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endParaRPr lang="en-US" noProof="0"/>
          </a:p>
        </p:txBody>
      </p:sp>
      <p:sp>
        <p:nvSpPr>
          <p:cNvPr id="3" name="Content Placeholder 2"/>
          <p:cNvSpPr>
            <a:spLocks noGrp="1"/>
          </p:cNvSpPr>
          <p:nvPr>
            <p:ph sz="half" idx="1"/>
          </p:nvPr>
        </p:nvSpPr>
        <p:spPr>
          <a:xfrm>
            <a:off x="432000" y="1512000"/>
            <a:ext cx="5472000" cy="468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6" name="Text Placeholder 4"/>
          <p:cNvSpPr>
            <a:spLocks noGrp="1"/>
          </p:cNvSpPr>
          <p:nvPr>
            <p:ph type="body" sz="quarter" idx="12"/>
          </p:nvPr>
        </p:nvSpPr>
        <p:spPr>
          <a:xfrm>
            <a:off x="6299887" y="1511250"/>
            <a:ext cx="5472113" cy="4680000"/>
          </a:xfrm>
        </p:spPr>
        <p:txBody>
          <a:body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4" name="Footer Placeholder 3"/>
          <p:cNvSpPr>
            <a:spLocks noGrp="1"/>
          </p:cNvSpPr>
          <p:nvPr>
            <p:ph type="ftr" sz="quarter" idx="13"/>
          </p:nvPr>
        </p:nvSpPr>
        <p:spPr/>
        <p:txBody>
          <a:bodyPr/>
          <a:lstStyle/>
          <a:p>
            <a:r>
              <a:rPr lang="en-US" noProof="0"/>
              <a:t>Add a footer</a:t>
            </a:r>
            <a:endParaRPr lang="en-US" noProof="0"/>
          </a:p>
        </p:txBody>
      </p:sp>
      <p:sp>
        <p:nvSpPr>
          <p:cNvPr id="5" name="Slide Number Placeholder 4"/>
          <p:cNvSpPr>
            <a:spLocks noGrp="1"/>
          </p:cNvSpPr>
          <p:nvPr>
            <p:ph type="sldNum" sz="quarter" idx="33"/>
          </p:nvPr>
        </p:nvSpPr>
        <p:spPr/>
        <p:txBody>
          <a:bodyPr/>
          <a:lstStyle/>
          <a:p>
            <a:fld id="{19B51A1E-902D-48AF-9020-955120F399B6}" type="slidenum">
              <a:rPr lang="en-US" noProof="0" smtClean="0"/>
            </a:fld>
            <a:endParaRPr lang="en-US"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endParaRPr lang="en-US" noProof="0"/>
          </a:p>
        </p:txBody>
      </p:sp>
      <p:sp>
        <p:nvSpPr>
          <p:cNvPr id="9" name="Subtitle 2"/>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endParaRPr lang="en-US" noProof="0"/>
          </a:p>
        </p:txBody>
      </p:sp>
      <p:sp>
        <p:nvSpPr>
          <p:cNvPr id="3" name="Content Placeholder 2"/>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5" name="Text Placeholder 4"/>
          <p:cNvSpPr>
            <a:spLocks noGrp="1"/>
          </p:cNvSpPr>
          <p:nvPr>
            <p:ph type="body" sz="quarter" idx="12"/>
          </p:nvPr>
        </p:nvSpPr>
        <p:spPr>
          <a:xfrm>
            <a:off x="4301550" y="1511476"/>
            <a:ext cx="3600450" cy="4679249"/>
          </a:xfrm>
        </p:spPr>
        <p:txBody>
          <a:body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11" name="Text Placeholder 5"/>
          <p:cNvSpPr>
            <a:spLocks noGrp="1"/>
          </p:cNvSpPr>
          <p:nvPr>
            <p:ph type="body" sz="quarter" idx="13"/>
          </p:nvPr>
        </p:nvSpPr>
        <p:spPr>
          <a:xfrm>
            <a:off x="8171550" y="1511475"/>
            <a:ext cx="3600450" cy="4679250"/>
          </a:xfrm>
        </p:spPr>
        <p:txBody>
          <a:body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4" name="Footer Placeholder 3"/>
          <p:cNvSpPr>
            <a:spLocks noGrp="1"/>
          </p:cNvSpPr>
          <p:nvPr>
            <p:ph type="ftr" sz="quarter" idx="14"/>
          </p:nvPr>
        </p:nvSpPr>
        <p:spPr/>
        <p:txBody>
          <a:bodyPr/>
          <a:lstStyle/>
          <a:p>
            <a:r>
              <a:rPr lang="en-US" noProof="0"/>
              <a:t>Add a footer</a:t>
            </a:r>
            <a:endParaRPr lang="en-US" noProof="0"/>
          </a:p>
        </p:txBody>
      </p:sp>
      <p:sp>
        <p:nvSpPr>
          <p:cNvPr id="6" name="Slide Number Placeholder 5"/>
          <p:cNvSpPr>
            <a:spLocks noGrp="1"/>
          </p:cNvSpPr>
          <p:nvPr>
            <p:ph type="sldNum" sz="quarter" idx="15"/>
          </p:nvPr>
        </p:nvSpPr>
        <p:spPr/>
        <p:txBody>
          <a:bodyPr/>
          <a:lstStyle/>
          <a:p>
            <a:fld id="{19B51A1E-902D-48AF-9020-955120F399B6}" type="slidenum">
              <a:rPr lang="en-US" noProof="0" smtClean="0"/>
            </a:fld>
            <a:endParaRPr lang="en-US"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endParaRPr lang="en-US" noProof="0"/>
          </a:p>
        </p:txBody>
      </p:sp>
      <p:sp>
        <p:nvSpPr>
          <p:cNvPr id="10" name="Subtitle 2"/>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endParaRPr lang="en-US" noProof="0"/>
          </a:p>
        </p:txBody>
      </p:sp>
      <p:sp>
        <p:nvSpPr>
          <p:cNvPr id="3" name="Content Placeholder 2"/>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5" name="Text Placeholder 4"/>
          <p:cNvSpPr>
            <a:spLocks noGrp="1"/>
          </p:cNvSpPr>
          <p:nvPr>
            <p:ph type="body" sz="quarter" idx="12"/>
          </p:nvPr>
        </p:nvSpPr>
        <p:spPr>
          <a:xfrm>
            <a:off x="2726412" y="1512000"/>
            <a:ext cx="2160588" cy="4679250"/>
          </a:xfrm>
        </p:spPr>
        <p:txBody>
          <a:body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13" name="Text Placeholder 5"/>
          <p:cNvSpPr>
            <a:spLocks noGrp="1"/>
          </p:cNvSpPr>
          <p:nvPr>
            <p:ph type="body" sz="quarter" idx="13"/>
          </p:nvPr>
        </p:nvSpPr>
        <p:spPr>
          <a:xfrm>
            <a:off x="5021412" y="1512000"/>
            <a:ext cx="2160588" cy="4679250"/>
          </a:xfrm>
        </p:spPr>
        <p:txBody>
          <a:body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15" name="Text Placeholder 6"/>
          <p:cNvSpPr>
            <a:spLocks noGrp="1"/>
          </p:cNvSpPr>
          <p:nvPr>
            <p:ph type="body" sz="quarter" idx="14"/>
          </p:nvPr>
        </p:nvSpPr>
        <p:spPr>
          <a:xfrm>
            <a:off x="7316412" y="1507535"/>
            <a:ext cx="2160588" cy="4679250"/>
          </a:xfrm>
        </p:spPr>
        <p:txBody>
          <a:body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17" name="Text Placeholder 7"/>
          <p:cNvSpPr>
            <a:spLocks noGrp="1"/>
          </p:cNvSpPr>
          <p:nvPr>
            <p:ph type="body" sz="quarter" idx="15"/>
          </p:nvPr>
        </p:nvSpPr>
        <p:spPr>
          <a:xfrm>
            <a:off x="9611412" y="1507535"/>
            <a:ext cx="2160588" cy="4683715"/>
          </a:xfrm>
        </p:spPr>
        <p:txBody>
          <a:body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4" name="Footer Placeholder 3"/>
          <p:cNvSpPr>
            <a:spLocks noGrp="1"/>
          </p:cNvSpPr>
          <p:nvPr>
            <p:ph type="ftr" sz="quarter" idx="16"/>
          </p:nvPr>
        </p:nvSpPr>
        <p:spPr/>
        <p:txBody>
          <a:bodyPr/>
          <a:lstStyle/>
          <a:p>
            <a:r>
              <a:rPr lang="en-US" noProof="0"/>
              <a:t>Add a footer</a:t>
            </a:r>
            <a:endParaRPr lang="en-US" noProof="0"/>
          </a:p>
        </p:txBody>
      </p:sp>
      <p:sp>
        <p:nvSpPr>
          <p:cNvPr id="6" name="Slide Number Placeholder 5"/>
          <p:cNvSpPr>
            <a:spLocks noGrp="1"/>
          </p:cNvSpPr>
          <p:nvPr>
            <p:ph type="sldNum" sz="quarter" idx="33"/>
          </p:nvPr>
        </p:nvSpPr>
        <p:spPr/>
        <p:txBody>
          <a:bodyPr/>
          <a:lstStyle/>
          <a:p>
            <a:fld id="{19B51A1E-902D-48AF-9020-955120F399B6}" type="slidenum">
              <a:rPr lang="en-US" noProof="0" smtClean="0"/>
            </a:fld>
            <a:endParaRPr lang="en-US"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showMasterSp="0" userDrawn="1">
  <p:cSld name="Title Slide">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endParaRPr lang="en-US" noProof="0"/>
          </a:p>
        </p:txBody>
      </p:sp>
      <p:sp>
        <p:nvSpPr>
          <p:cNvPr id="3" name="Subtitle 2"/>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endParaRPr lang="en-US" noProof="0"/>
          </a:p>
        </p:txBody>
      </p:sp>
      <p:sp>
        <p:nvSpPr>
          <p:cNvPr id="13" name="Rectangle 12"/>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Rectangle 7"/>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3" name="Title 1"/>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endParaRPr lang="en-US" noProof="0"/>
          </a:p>
        </p:txBody>
      </p:sp>
      <p:sp>
        <p:nvSpPr>
          <p:cNvPr id="4" name="Footer Placeholder 3"/>
          <p:cNvSpPr>
            <a:spLocks noGrp="1"/>
          </p:cNvSpPr>
          <p:nvPr>
            <p:ph type="ftr" sz="quarter" idx="11"/>
          </p:nvPr>
        </p:nvSpPr>
        <p:spPr/>
        <p:txBody>
          <a:bodyPr/>
          <a:lstStyle/>
          <a:p>
            <a:r>
              <a:rPr lang="en-US" noProof="0"/>
              <a:t>Add a footer</a:t>
            </a:r>
            <a:endParaRPr lang="en-US" noProof="0"/>
          </a:p>
        </p:txBody>
      </p:sp>
      <p:sp>
        <p:nvSpPr>
          <p:cNvPr id="8" name="Rectangle 7"/>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3" name="Rectangle 12"/>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Slide Number Placeholder 4"/>
          <p:cNvSpPr>
            <a:spLocks noGrp="1"/>
          </p:cNvSpPr>
          <p:nvPr>
            <p:ph type="sldNum" sz="quarter" idx="12"/>
          </p:nvPr>
        </p:nvSpPr>
        <p:spPr/>
        <p:txBody>
          <a:bodyPr/>
          <a:lstStyle/>
          <a:p>
            <a:fld id="{19B51A1E-902D-48AF-9020-955120F399B6}" type="slidenum">
              <a:rPr lang="en-US" noProof="0" smtClean="0"/>
            </a:fld>
            <a:endParaRPr lang="en-US" noProof="0"/>
          </a:p>
        </p:txBody>
      </p:sp>
      <p:sp>
        <p:nvSpPr>
          <p:cNvPr id="11" name="Text Placeholder 2"/>
          <p:cNvSpPr>
            <a:spLocks noGrp="1"/>
          </p:cNvSpPr>
          <p:nvPr>
            <p:ph type="body" idx="1"/>
          </p:nvPr>
        </p:nvSpPr>
        <p:spPr>
          <a:xfrm>
            <a:off x="0" y="4114627"/>
            <a:ext cx="5956300" cy="1095056"/>
          </a:xfrm>
          <a:solidFill>
            <a:schemeClr val="tx1">
              <a:alpha val="80000"/>
            </a:schemeClr>
          </a:solidFill>
        </p:spPr>
        <p:txBody>
          <a:bodyPr vert="horz" lIns="252000" tIns="180000" rIns="180000" bIns="180000" rtlCol="0">
            <a:noAutofit/>
          </a:bodyPr>
          <a:lstStyle>
            <a:lvl1pPr marL="0" indent="0" algn="l">
              <a:buNone/>
              <a:defRPr lang="en-US">
                <a:solidFill>
                  <a:schemeClr val="bg1"/>
                </a:solidFill>
              </a:defRPr>
            </a:lvl1pPr>
          </a:lstStyle>
          <a:p>
            <a:pPr marL="266700" lvl="0" indent="-266700"/>
            <a:r>
              <a:rPr lang="en-US" noProof="0"/>
              <a:t>Click to edit Master text styles</a:t>
            </a:r>
            <a:endParaRPr lang="en-US"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endParaRPr lang="en-US" noProof="0"/>
          </a:p>
        </p:txBody>
      </p:sp>
      <p:sp>
        <p:nvSpPr>
          <p:cNvPr id="3" name="Content Placeholder 2"/>
          <p:cNvSpPr>
            <a:spLocks noGrp="1"/>
          </p:cNvSpPr>
          <p:nvPr>
            <p:ph idx="1"/>
          </p:nvPr>
        </p:nvSpPr>
        <p:spPr>
          <a:xfrm>
            <a:off x="432000" y="1008000"/>
            <a:ext cx="11328000" cy="5183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4" name="Footer Placeholder 3"/>
          <p:cNvSpPr>
            <a:spLocks noGrp="1"/>
          </p:cNvSpPr>
          <p:nvPr>
            <p:ph type="ftr" sz="quarter" idx="12"/>
          </p:nvPr>
        </p:nvSpPr>
        <p:spPr/>
        <p:txBody>
          <a:bodyPr/>
          <a:lstStyle/>
          <a:p>
            <a:r>
              <a:rPr lang="en-US" noProof="0"/>
              <a:t>Add a footer</a:t>
            </a:r>
            <a:endParaRPr lang="en-US" noProof="0"/>
          </a:p>
        </p:txBody>
      </p:sp>
      <p:sp>
        <p:nvSpPr>
          <p:cNvPr id="5" name="Slide Number Placeholder 4"/>
          <p:cNvSpPr>
            <a:spLocks noGrp="1"/>
          </p:cNvSpPr>
          <p:nvPr>
            <p:ph type="sldNum" sz="quarter" idx="33"/>
          </p:nvPr>
        </p:nvSpPr>
        <p:spPr/>
        <p:txBody>
          <a:bodyPr/>
          <a:lstStyle/>
          <a:p>
            <a:fld id="{19B51A1E-902D-48AF-9020-955120F399B6}" type="slidenum">
              <a:rPr lang="en-US" noProof="0" smtClean="0"/>
            </a:fld>
            <a:endParaRPr lang="en-US"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endParaRPr lang="en-US" noProof="0"/>
          </a:p>
        </p:txBody>
      </p:sp>
      <p:sp>
        <p:nvSpPr>
          <p:cNvPr id="4" name="Footer Placeholder 3"/>
          <p:cNvSpPr>
            <a:spLocks noGrp="1"/>
          </p:cNvSpPr>
          <p:nvPr>
            <p:ph type="ftr" sz="quarter" idx="13"/>
          </p:nvPr>
        </p:nvSpPr>
        <p:spPr/>
        <p:txBody>
          <a:bodyPr/>
          <a:lstStyle/>
          <a:p>
            <a:r>
              <a:rPr lang="en-US" noProof="0"/>
              <a:t>Add a footer</a:t>
            </a:r>
            <a:endParaRPr lang="en-US" noProof="0"/>
          </a:p>
        </p:txBody>
      </p:sp>
      <p:sp>
        <p:nvSpPr>
          <p:cNvPr id="5" name="Slide Number Placeholder 4"/>
          <p:cNvSpPr>
            <a:spLocks noGrp="1"/>
          </p:cNvSpPr>
          <p:nvPr>
            <p:ph type="sldNum" sz="quarter" idx="33"/>
          </p:nvPr>
        </p:nvSpPr>
        <p:spPr/>
        <p:txBody>
          <a:bodyPr/>
          <a:lstStyle/>
          <a:p>
            <a:fld id="{19B51A1E-902D-48AF-9020-955120F399B6}" type="slidenum">
              <a:rPr lang="en-US" noProof="0" smtClean="0"/>
            </a:fld>
            <a:endParaRPr lang="en-US" noProof="0"/>
          </a:p>
        </p:txBody>
      </p:sp>
      <p:sp>
        <p:nvSpPr>
          <p:cNvPr id="9" name="Content Placeholder 3"/>
          <p:cNvSpPr>
            <a:spLocks noGrp="1"/>
          </p:cNvSpPr>
          <p:nvPr>
            <p:ph sz="half" idx="2"/>
          </p:nvPr>
        </p:nvSpPr>
        <p:spPr>
          <a:xfrm>
            <a:off x="6311886" y="1007250"/>
            <a:ext cx="5460114" cy="5169713"/>
          </a:xfrm>
        </p:spPr>
        <p:txBody>
          <a:body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10" name="Content Placeholder 2"/>
          <p:cNvSpPr>
            <a:spLocks noGrp="1"/>
          </p:cNvSpPr>
          <p:nvPr>
            <p:ph sz="half" idx="1"/>
          </p:nvPr>
        </p:nvSpPr>
        <p:spPr>
          <a:xfrm>
            <a:off x="431999" y="1007250"/>
            <a:ext cx="5448115" cy="5169713"/>
          </a:xfrm>
        </p:spPr>
        <p:txBody>
          <a:body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endParaRPr lang="en-US" noProof="0"/>
          </a:p>
        </p:txBody>
      </p:sp>
      <p:sp>
        <p:nvSpPr>
          <p:cNvPr id="4" name="Footer Placeholder 3"/>
          <p:cNvSpPr>
            <a:spLocks noGrp="1"/>
          </p:cNvSpPr>
          <p:nvPr>
            <p:ph type="ftr" sz="quarter" idx="13"/>
          </p:nvPr>
        </p:nvSpPr>
        <p:spPr/>
        <p:txBody>
          <a:bodyPr/>
          <a:lstStyle/>
          <a:p>
            <a:r>
              <a:rPr lang="en-US" noProof="0"/>
              <a:t>Add a footer</a:t>
            </a:r>
            <a:endParaRPr lang="en-US" noProof="0"/>
          </a:p>
        </p:txBody>
      </p:sp>
      <p:sp>
        <p:nvSpPr>
          <p:cNvPr id="5" name="Slide Number Placeholder 4"/>
          <p:cNvSpPr>
            <a:spLocks noGrp="1"/>
          </p:cNvSpPr>
          <p:nvPr>
            <p:ph type="sldNum" sz="quarter" idx="33"/>
          </p:nvPr>
        </p:nvSpPr>
        <p:spPr/>
        <p:txBody>
          <a:bodyPr/>
          <a:lstStyle/>
          <a:p>
            <a:fld id="{19B51A1E-902D-48AF-9020-955120F399B6}" type="slidenum">
              <a:rPr lang="en-US" noProof="0" smtClean="0"/>
            </a:fld>
            <a:endParaRPr lang="en-US" noProof="0"/>
          </a:p>
        </p:txBody>
      </p:sp>
      <p:sp>
        <p:nvSpPr>
          <p:cNvPr id="11" name="Rectangle 10" descr="Accent block left"/>
          <p:cNvSpPr/>
          <p:nvPr userDrawn="1"/>
        </p:nvSpPr>
        <p:spPr>
          <a:xfrm>
            <a:off x="431800" y="1016231"/>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2" name="Rectangle 11" descr="Accent bar right&#10;"/>
          <p:cNvSpPr/>
          <p:nvPr userDrawn="1"/>
        </p:nvSpPr>
        <p:spPr>
          <a:xfrm>
            <a:off x="6299887" y="1016231"/>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4" name="Text Placeholder 2"/>
          <p:cNvSpPr>
            <a:spLocks noGrp="1"/>
          </p:cNvSpPr>
          <p:nvPr>
            <p:ph type="body" idx="1"/>
          </p:nvPr>
        </p:nvSpPr>
        <p:spPr>
          <a:xfrm>
            <a:off x="431800" y="1224128"/>
            <a:ext cx="5448115"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endParaRPr lang="en-US" noProof="0"/>
          </a:p>
        </p:txBody>
      </p:sp>
      <p:sp>
        <p:nvSpPr>
          <p:cNvPr id="16" name="Text Placeholder 4"/>
          <p:cNvSpPr>
            <a:spLocks noGrp="1"/>
          </p:cNvSpPr>
          <p:nvPr>
            <p:ph type="body" sz="quarter" idx="3"/>
          </p:nvPr>
        </p:nvSpPr>
        <p:spPr>
          <a:xfrm>
            <a:off x="6312086" y="1224128"/>
            <a:ext cx="5447914"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endParaRPr lang="en-US" noProof="0"/>
          </a:p>
        </p:txBody>
      </p:sp>
      <p:sp>
        <p:nvSpPr>
          <p:cNvPr id="17" name="Content Placeholder 5"/>
          <p:cNvSpPr>
            <a:spLocks noGrp="1"/>
          </p:cNvSpPr>
          <p:nvPr>
            <p:ph sz="quarter" idx="4"/>
          </p:nvPr>
        </p:nvSpPr>
        <p:spPr>
          <a:xfrm>
            <a:off x="6299886" y="1955731"/>
            <a:ext cx="5447914" cy="4233932"/>
          </a:xfrm>
        </p:spPr>
        <p:txBody>
          <a:body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18" name="Content Placeholder 3"/>
          <p:cNvSpPr>
            <a:spLocks noGrp="1"/>
          </p:cNvSpPr>
          <p:nvPr>
            <p:ph sz="half" idx="2"/>
          </p:nvPr>
        </p:nvSpPr>
        <p:spPr>
          <a:xfrm>
            <a:off x="431800" y="1943031"/>
            <a:ext cx="5447914" cy="4246632"/>
          </a:xfrm>
        </p:spPr>
        <p:txBody>
          <a:body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endParaRPr lang="en-US" noProof="0"/>
          </a:p>
        </p:txBody>
      </p:sp>
      <p:sp>
        <p:nvSpPr>
          <p:cNvPr id="4" name="Footer Placeholder 3"/>
          <p:cNvSpPr>
            <a:spLocks noGrp="1"/>
          </p:cNvSpPr>
          <p:nvPr>
            <p:ph type="ftr" sz="quarter" idx="13"/>
          </p:nvPr>
        </p:nvSpPr>
        <p:spPr/>
        <p:txBody>
          <a:bodyPr/>
          <a:lstStyle/>
          <a:p>
            <a:r>
              <a:rPr lang="en-US" noProof="0"/>
              <a:t>Add a footer</a:t>
            </a:r>
            <a:endParaRPr lang="en-US" noProof="0"/>
          </a:p>
        </p:txBody>
      </p:sp>
      <p:sp>
        <p:nvSpPr>
          <p:cNvPr id="5" name="Slide Number Placeholder 4"/>
          <p:cNvSpPr>
            <a:spLocks noGrp="1"/>
          </p:cNvSpPr>
          <p:nvPr>
            <p:ph type="sldNum" sz="quarter" idx="33"/>
          </p:nvPr>
        </p:nvSpPr>
        <p:spPr/>
        <p:txBody>
          <a:bodyPr/>
          <a:lstStyle/>
          <a:p>
            <a:fld id="{19B51A1E-902D-48AF-9020-955120F399B6}" type="slidenum">
              <a:rPr lang="en-US" noProof="0" smtClean="0"/>
            </a:fld>
            <a:endParaRPr lang="en-US" noProof="0"/>
          </a:p>
        </p:txBody>
      </p:sp>
      <p:sp>
        <p:nvSpPr>
          <p:cNvPr id="11" name="Rectangle 10" descr="Accent block left"/>
          <p:cNvSpPr/>
          <p:nvPr userDrawn="1"/>
        </p:nvSpPr>
        <p:spPr>
          <a:xfrm>
            <a:off x="431800" y="1892926"/>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4" name="Content Placeholder 2"/>
          <p:cNvSpPr>
            <a:spLocks noGrp="1"/>
          </p:cNvSpPr>
          <p:nvPr>
            <p:ph idx="1"/>
          </p:nvPr>
        </p:nvSpPr>
        <p:spPr>
          <a:xfrm>
            <a:off x="4788816" y="432001"/>
            <a:ext cx="6971184" cy="5429050"/>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15" name="Text Placeholder 3"/>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endParaRPr lang="en-US" noProof="0"/>
          </a:p>
        </p:txBody>
      </p:sp>
      <p:sp>
        <p:nvSpPr>
          <p:cNvPr id="4" name="Footer Placeholder 3"/>
          <p:cNvSpPr>
            <a:spLocks noGrp="1"/>
          </p:cNvSpPr>
          <p:nvPr>
            <p:ph type="ftr" sz="quarter" idx="13"/>
          </p:nvPr>
        </p:nvSpPr>
        <p:spPr/>
        <p:txBody>
          <a:bodyPr/>
          <a:lstStyle/>
          <a:p>
            <a:r>
              <a:rPr lang="en-US" noProof="0"/>
              <a:t>Add a footer</a:t>
            </a:r>
            <a:endParaRPr lang="en-US" noProof="0"/>
          </a:p>
        </p:txBody>
      </p:sp>
      <p:sp>
        <p:nvSpPr>
          <p:cNvPr id="5" name="Slide Number Placeholder 4"/>
          <p:cNvSpPr>
            <a:spLocks noGrp="1"/>
          </p:cNvSpPr>
          <p:nvPr>
            <p:ph type="sldNum" sz="quarter" idx="33"/>
          </p:nvPr>
        </p:nvSpPr>
        <p:spPr/>
        <p:txBody>
          <a:bodyPr/>
          <a:lstStyle/>
          <a:p>
            <a:fld id="{19B51A1E-902D-48AF-9020-955120F399B6}" type="slidenum">
              <a:rPr lang="en-US" noProof="0" smtClean="0"/>
            </a:fld>
            <a:endParaRPr lang="en-US" noProof="0"/>
          </a:p>
        </p:txBody>
      </p:sp>
      <p:sp>
        <p:nvSpPr>
          <p:cNvPr id="11" name="Rectangle 10" descr="Accent block left"/>
          <p:cNvSpPr/>
          <p:nvPr userDrawn="1"/>
        </p:nvSpPr>
        <p:spPr>
          <a:xfrm>
            <a:off x="431800" y="1892926"/>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9" name="Text Placeholder 3"/>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10" name="Picture Placeholder 2"/>
          <p:cNvSpPr>
            <a:spLocks noGrp="1"/>
          </p:cNvSpPr>
          <p:nvPr>
            <p:ph type="pic" idx="1"/>
          </p:nvPr>
        </p:nvSpPr>
        <p:spPr>
          <a:xfrm>
            <a:off x="4788816" y="432001"/>
            <a:ext cx="6971184" cy="54290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endParaRPr lang="en-US" noProof="0"/>
          </a:p>
        </p:txBody>
      </p:sp>
      <p:sp>
        <p:nvSpPr>
          <p:cNvPr id="5" name="Subtitle 2"/>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endParaRPr lang="en-US" noProof="0"/>
          </a:p>
        </p:txBody>
      </p:sp>
      <p:sp>
        <p:nvSpPr>
          <p:cNvPr id="3" name="Footer Placeholder 2"/>
          <p:cNvSpPr>
            <a:spLocks noGrp="1"/>
          </p:cNvSpPr>
          <p:nvPr>
            <p:ph type="ftr" sz="quarter" idx="12"/>
          </p:nvPr>
        </p:nvSpPr>
        <p:spPr/>
        <p:txBody>
          <a:bodyPr/>
          <a:lstStyle/>
          <a:p>
            <a:r>
              <a:rPr lang="en-US" noProof="0"/>
              <a:t>Add a footer</a:t>
            </a:r>
            <a:endParaRPr lang="en-US" noProof="0"/>
          </a:p>
        </p:txBody>
      </p:sp>
      <p:sp>
        <p:nvSpPr>
          <p:cNvPr id="4" name="Slide Number Placeholder 3"/>
          <p:cNvSpPr>
            <a:spLocks noGrp="1"/>
          </p:cNvSpPr>
          <p:nvPr>
            <p:ph type="sldNum" sz="quarter" idx="33"/>
          </p:nvPr>
        </p:nvSpPr>
        <p:spPr/>
        <p:txBody>
          <a:bodyPr/>
          <a:lstStyle/>
          <a:p>
            <a:fld id="{19B51A1E-902D-48AF-9020-955120F399B6}" type="slidenum">
              <a:rPr lang="en-US" noProof="0" smtClean="0"/>
            </a:fld>
            <a:endParaRPr lang="en-US" noProof="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Footer Placeholder 1"/>
          <p:cNvSpPr>
            <a:spLocks noGrp="1"/>
          </p:cNvSpPr>
          <p:nvPr>
            <p:ph type="ftr" sz="quarter" idx="12"/>
          </p:nvPr>
        </p:nvSpPr>
        <p:spPr/>
        <p:txBody>
          <a:bodyPr/>
          <a:lstStyle/>
          <a:p>
            <a:r>
              <a:rPr lang="en-US" noProof="0"/>
              <a:t>Add a footer</a:t>
            </a:r>
            <a:endParaRPr lang="en-US" noProof="0"/>
          </a:p>
        </p:txBody>
      </p:sp>
      <p:sp>
        <p:nvSpPr>
          <p:cNvPr id="3" name="Slide Number Placeholder 2"/>
          <p:cNvSpPr>
            <a:spLocks noGrp="1"/>
          </p:cNvSpPr>
          <p:nvPr>
            <p:ph type="sldNum" sz="quarter" idx="13"/>
          </p:nvPr>
        </p:nvSpPr>
        <p:spPr/>
        <p:txBody>
          <a:bodyPr/>
          <a:lstStyle/>
          <a:p>
            <a:fld id="{19B51A1E-902D-48AF-9020-955120F399B6}" type="slidenum">
              <a:rPr lang="en-US" noProof="0" smtClean="0"/>
            </a:fld>
            <a:endParaRPr lang="en-US" noProof="0"/>
          </a:p>
        </p:txBody>
      </p:sp>
      <p:sp>
        <p:nvSpPr>
          <p:cNvPr id="4" name="Title 3"/>
          <p:cNvSpPr>
            <a:spLocks noGrp="1"/>
          </p:cNvSpPr>
          <p:nvPr>
            <p:ph type="title"/>
          </p:nvPr>
        </p:nvSpPr>
        <p:spPr/>
        <p:txBody>
          <a:bodyPr/>
          <a:lstStyle/>
          <a:p>
            <a:r>
              <a:rPr lang="en-US" noProof="0"/>
              <a:t>Click to edit Master title style</a:t>
            </a:r>
            <a:endParaRPr lang="en-US" noProof="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Footer Placeholder 1"/>
          <p:cNvSpPr>
            <a:spLocks noGrp="1"/>
          </p:cNvSpPr>
          <p:nvPr>
            <p:ph type="ftr" sz="quarter" idx="12"/>
          </p:nvPr>
        </p:nvSpPr>
        <p:spPr/>
        <p:txBody>
          <a:bodyPr/>
          <a:lstStyle/>
          <a:p>
            <a:r>
              <a:rPr lang="en-US" noProof="0"/>
              <a:t>Add a footer</a:t>
            </a:r>
            <a:endParaRPr lang="en-US" noProof="0"/>
          </a:p>
        </p:txBody>
      </p:sp>
      <p:sp>
        <p:nvSpPr>
          <p:cNvPr id="3" name="Slide Number Placeholder 2"/>
          <p:cNvSpPr>
            <a:spLocks noGrp="1"/>
          </p:cNvSpPr>
          <p:nvPr>
            <p:ph type="sldNum" sz="quarter" idx="13"/>
          </p:nvPr>
        </p:nvSpPr>
        <p:spPr/>
        <p:txBody>
          <a:bodyPr/>
          <a:lstStyle/>
          <a:p>
            <a:fld id="{19B51A1E-902D-48AF-9020-955120F399B6}" type="slidenum">
              <a:rPr lang="en-US" noProof="0" smtClean="0"/>
            </a:fld>
            <a:endParaRPr lang="en-US" noProof="0"/>
          </a:p>
        </p:txBody>
      </p:sp>
      <p:sp>
        <p:nvSpPr>
          <p:cNvPr id="4" name="Title 3"/>
          <p:cNvSpPr>
            <a:spLocks noGrp="1"/>
          </p:cNvSpPr>
          <p:nvPr>
            <p:ph type="title"/>
          </p:nvPr>
        </p:nvSpPr>
        <p:spPr/>
        <p:txBody>
          <a:bodyPr/>
          <a:lstStyle/>
          <a:p>
            <a:r>
              <a:rPr lang="en-US" noProof="0"/>
              <a:t>Click to edit Master title style</a:t>
            </a:r>
            <a:endParaRPr lang="en-US" noProof="0"/>
          </a:p>
        </p:txBody>
      </p:sp>
      <p:sp>
        <p:nvSpPr>
          <p:cNvPr id="6" name="Text Placeholder 5"/>
          <p:cNvSpPr>
            <a:spLocks noGrp="1"/>
          </p:cNvSpPr>
          <p:nvPr>
            <p:ph type="body" sz="quarter" idx="14"/>
          </p:nvPr>
        </p:nvSpPr>
        <p:spPr>
          <a:xfrm>
            <a:off x="1664370" y="2033588"/>
            <a:ext cx="8863262" cy="2790825"/>
          </a:xfrm>
        </p:spPr>
        <p:txBody>
          <a:bodyPr anchor="ctr"/>
          <a:lstStyle>
            <a:lvl1pPr marL="0" indent="0" algn="ctr">
              <a:buNone/>
              <a:defRPr sz="6000"/>
            </a:lvl1pPr>
            <a:lvl2pPr marL="266700" indent="0">
              <a:buNone/>
              <a:defRPr/>
            </a:lvl2pPr>
          </a:lstStyle>
          <a:p>
            <a:pPr lvl="0"/>
            <a:r>
              <a:rPr lang="en-US" noProof="0"/>
              <a:t>Click to edit Master text styles</a:t>
            </a:r>
            <a:endParaRPr lang="en-US" noProof="0"/>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Footer Placeholder 1"/>
          <p:cNvSpPr>
            <a:spLocks noGrp="1"/>
          </p:cNvSpPr>
          <p:nvPr>
            <p:ph type="ftr" sz="quarter" idx="12"/>
          </p:nvPr>
        </p:nvSpPr>
        <p:spPr/>
        <p:txBody>
          <a:bodyPr/>
          <a:lstStyle/>
          <a:p>
            <a:r>
              <a:rPr lang="en-US" noProof="0"/>
              <a:t>Add a footer</a:t>
            </a:r>
            <a:endParaRPr lang="en-US" noProof="0"/>
          </a:p>
        </p:txBody>
      </p:sp>
      <p:sp>
        <p:nvSpPr>
          <p:cNvPr id="3" name="Slide Number Placeholder 2"/>
          <p:cNvSpPr>
            <a:spLocks noGrp="1"/>
          </p:cNvSpPr>
          <p:nvPr>
            <p:ph type="sldNum" sz="quarter" idx="13"/>
          </p:nvPr>
        </p:nvSpPr>
        <p:spPr/>
        <p:txBody>
          <a:bodyPr/>
          <a:lstStyle/>
          <a:p>
            <a:fld id="{19B51A1E-902D-48AF-9020-955120F399B6}" type="slidenum">
              <a:rPr lang="en-US" noProof="0" smtClean="0"/>
            </a:fld>
            <a:endParaRPr lang="en-US" noProof="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4" Type="http://schemas.openxmlformats.org/officeDocument/2006/relationships/theme" Target="../theme/theme1.xml"/><Relationship Id="rId23" Type="http://schemas.openxmlformats.org/officeDocument/2006/relationships/slideLayout" Target="../slideLayouts/slideLayout23.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0" Type="http://schemas.openxmlformats.org/officeDocument/2006/relationships/slideLayout" Target="../slideLayouts/slideLayout20.xml"/><Relationship Id="rId2" Type="http://schemas.openxmlformats.org/officeDocument/2006/relationships/slideLayout" Target="../slideLayouts/slideLayout2.xml"/><Relationship Id="rId19" Type="http://schemas.openxmlformats.org/officeDocument/2006/relationships/slideLayout" Target="../slideLayouts/slideLayout19.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8" name="Rectangle 27"/>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1" name="Freeform: Shape 30"/>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Placeholder 1"/>
          <p:cNvSpPr>
            <a:spLocks noGrp="1"/>
          </p:cNvSpPr>
          <p:nvPr>
            <p:ph type="title"/>
          </p:nvPr>
        </p:nvSpPr>
        <p:spPr>
          <a:xfrm>
            <a:off x="432000" y="432000"/>
            <a:ext cx="11328000" cy="432000"/>
          </a:xfrm>
          <a:prstGeom prst="rect">
            <a:avLst/>
          </a:prstGeom>
        </p:spPr>
        <p:txBody>
          <a:bodyPr vert="horz" lIns="0" tIns="0" rIns="0" bIns="0" rtlCol="0" anchor="ctr">
            <a:noAutofit/>
          </a:bodyPr>
          <a:lstStyle/>
          <a:p>
            <a:r>
              <a:rPr lang="en-US" noProof="0"/>
              <a:t>Click to edit page title</a:t>
            </a:r>
            <a:endParaRPr lang="en-US" noProof="0"/>
          </a:p>
        </p:txBody>
      </p:sp>
      <p:sp>
        <p:nvSpPr>
          <p:cNvPr id="3" name="Text Placeholder 2"/>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5" name="Footer Placeholder 4"/>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r>
              <a:rPr lang="en-US" noProof="0"/>
              <a:t>Add a footer</a:t>
            </a:r>
            <a:endParaRPr lang="en-US" noProof="0"/>
          </a:p>
        </p:txBody>
      </p:sp>
      <p:sp>
        <p:nvSpPr>
          <p:cNvPr id="6" name="Slide Number Placeholder 5"/>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fld id="{19B51A1E-902D-48AF-9020-955120F399B6}" type="slidenum">
              <a:rPr lang="en-US" noProof="0" smtClean="0"/>
            </a:fld>
            <a:endParaRPr lang="en-US" noProof="0"/>
          </a:p>
        </p:txBody>
      </p:sp>
      <p:sp>
        <p:nvSpPr>
          <p:cNvPr id="4" name="TextBox 3"/>
          <p:cNvSpPr txBox="1"/>
          <p:nvPr userDrawn="1"/>
        </p:nvSpPr>
        <p:spPr>
          <a:xfrm>
            <a:off x="10243100" y="6422491"/>
            <a:ext cx="1053900" cy="380860"/>
          </a:xfrm>
          <a:prstGeom prst="rect">
            <a:avLst/>
          </a:prstGeom>
          <a:noFill/>
        </p:spPr>
        <p:txBody>
          <a:bodyPr wrap="square" tIns="108000" bIns="0" rtlCol="0" anchor="ctr">
            <a:spAutoFit/>
          </a:bodyPr>
          <a:lstStyle/>
          <a:p>
            <a:pPr algn="r">
              <a:lnSpc>
                <a:spcPts val="1000"/>
              </a:lnSpc>
            </a:pPr>
            <a:r>
              <a:rPr lang="en-US" sz="2500" b="1" i="0" spc="-100" baseline="0" noProof="0">
                <a:solidFill>
                  <a:schemeClr val="accent1"/>
                </a:solidFill>
                <a:latin typeface="+mj-lt"/>
              </a:rPr>
              <a:t>TREY</a:t>
            </a:r>
            <a:r>
              <a:rPr lang="en-US" sz="1600" b="1" i="0" spc="-100" baseline="0" noProof="0">
                <a:solidFill>
                  <a:schemeClr val="accent1"/>
                </a:solidFill>
                <a:latin typeface="+mj-lt"/>
              </a:rPr>
              <a:t> </a:t>
            </a:r>
            <a:br>
              <a:rPr lang="en-US" sz="1600" b="1" i="0" spc="-100" baseline="0" noProof="0">
                <a:solidFill>
                  <a:schemeClr val="accent1"/>
                </a:solidFill>
                <a:latin typeface="+mj-lt"/>
              </a:rPr>
            </a:br>
            <a:r>
              <a:rPr lang="en-US" sz="1200" b="0" i="0" spc="140" baseline="0" noProof="0">
                <a:solidFill>
                  <a:schemeClr val="tx1">
                    <a:lumMod val="75000"/>
                    <a:lumOff val="25000"/>
                  </a:schemeClr>
                </a:solidFill>
                <a:latin typeface="+mj-lt"/>
              </a:rPr>
              <a:t>research</a:t>
            </a:r>
            <a:endParaRPr lang="en-US" sz="1200" b="0" i="0" spc="140" baseline="0" noProof="0">
              <a:solidFill>
                <a:schemeClr val="tx1">
                  <a:lumMod val="75000"/>
                  <a:lumOff val="25000"/>
                </a:schemeClr>
              </a:solidFill>
              <a:latin typeface="+mj-lt"/>
            </a:endParaRPr>
          </a:p>
        </p:txBody>
      </p:sp>
      <p:sp>
        <p:nvSpPr>
          <p:cNvPr id="9" name="Rectangle 8"/>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9" name="Rectangle 28"/>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8" name="Straight Connector 17"/>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Lst>
  <p:hf hd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2.jpe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5.xml"/><Relationship Id="rId1" Type="http://schemas.openxmlformats.org/officeDocument/2006/relationships/image" Target="../media/image3.jpe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image" Target="../media/image4.jpe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5.jpeg"/></Relationships>
</file>

<file path=ppt/slides/_rels/slide6.xml.rels><?xml version="1.0" encoding="UTF-8" standalone="yes"?>
<Relationships xmlns="http://schemas.openxmlformats.org/package/2006/relationships"><Relationship Id="rId9" Type="http://schemas.openxmlformats.org/officeDocument/2006/relationships/image" Target="../media/image4.svg"/><Relationship Id="rId8" Type="http://schemas.openxmlformats.org/officeDocument/2006/relationships/image" Target="../media/image10.png"/><Relationship Id="rId7" Type="http://schemas.openxmlformats.org/officeDocument/2006/relationships/image" Target="../media/image3.svg"/><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8.png"/><Relationship Id="rId3" Type="http://schemas.openxmlformats.org/officeDocument/2006/relationships/image" Target="../media/image1.svg"/><Relationship Id="rId2" Type="http://schemas.openxmlformats.org/officeDocument/2006/relationships/image" Target="../media/image7.png"/><Relationship Id="rId13" Type="http://schemas.openxmlformats.org/officeDocument/2006/relationships/slideLayout" Target="../slideLayouts/slideLayout8.xml"/><Relationship Id="rId12" Type="http://schemas.openxmlformats.org/officeDocument/2006/relationships/hyperlink" Target="https://creativecommons.org/licenses/by-sa/3.0/" TargetMode="External"/><Relationship Id="rId11" Type="http://schemas.openxmlformats.org/officeDocument/2006/relationships/hyperlink" Target="https://www.htnovo.net/2020/05/microsoft-teams-aggiornamento-maggio-2020.html" TargetMode="External"/><Relationship Id="rId10" Type="http://schemas.openxmlformats.org/officeDocument/2006/relationships/image" Target="../media/image11.jpeg"/><Relationship Id="rId1" Type="http://schemas.openxmlformats.org/officeDocument/2006/relationships/image" Target="../media/image6.jpeg"/></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image" Target="../media/image12.jpeg"/></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2.xml"/><Relationship Id="rId1" Type="http://schemas.openxmlformats.org/officeDocument/2006/relationships/hyperlink" Target="https://www.marketing91.com/shannon-and-weaver-model-of-communication/"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Hands coming together in circle"/>
          <p:cNvPicPr>
            <a:picLocks noGrp="1" noChangeAspect="1"/>
          </p:cNvPicPr>
          <p:nvPr>
            <p:ph type="pic" sz="quarter" idx="10"/>
          </p:nvPr>
        </p:nvPicPr>
        <p:blipFill>
          <a:blip r:embed="rId1" cstate="screen"/>
          <a:srcRect/>
          <a:stretch>
            <a:fillRect/>
          </a:stretch>
        </p:blipFill>
        <p:spPr/>
      </p:pic>
      <p:sp>
        <p:nvSpPr>
          <p:cNvPr id="3" name="Title 2"/>
          <p:cNvSpPr>
            <a:spLocks noGrp="1"/>
          </p:cNvSpPr>
          <p:nvPr>
            <p:ph type="ctrTitle"/>
          </p:nvPr>
        </p:nvSpPr>
        <p:spPr>
          <a:xfrm>
            <a:off x="3200400" y="2434857"/>
            <a:ext cx="8991600" cy="1637492"/>
          </a:xfrm>
        </p:spPr>
        <p:txBody>
          <a:bodyPr/>
          <a:lstStyle/>
          <a:p>
            <a:r>
              <a:rPr lang="en-US" sz="4000">
                <a:latin typeface="Arial" panose="020B0604020202020204" pitchFamily="34" charset="0"/>
                <a:cs typeface="Arial" panose="020B0604020202020204" pitchFamily="34" charset="0"/>
              </a:rPr>
              <a:t>Effective Teamwork and  Communication</a:t>
            </a:r>
            <a:br>
              <a:rPr lang="en-US" sz="4000">
                <a:latin typeface="Arial" panose="020B0604020202020204" pitchFamily="34" charset="0"/>
                <a:cs typeface="Arial" panose="020B0604020202020204" pitchFamily="34" charset="0"/>
              </a:rPr>
            </a:br>
            <a:r>
              <a:rPr lang="en-US" sz="4000">
                <a:latin typeface="Arial" panose="020B0604020202020204" pitchFamily="34" charset="0"/>
                <a:cs typeface="Arial" panose="020B0604020202020204" pitchFamily="34" charset="0"/>
              </a:rPr>
              <a:t>Module code : 4002 </a:t>
            </a:r>
            <a:endParaRPr lang="en-US" sz="4000">
              <a:latin typeface="Arial" panose="020B0604020202020204" pitchFamily="34" charset="0"/>
              <a:cs typeface="Arial" panose="020B0604020202020204" pitchFamily="34" charset="0"/>
            </a:endParaRPr>
          </a:p>
        </p:txBody>
      </p:sp>
      <p:sp>
        <p:nvSpPr>
          <p:cNvPr id="4" name="Subtitle 3"/>
          <p:cNvSpPr>
            <a:spLocks noGrp="1"/>
          </p:cNvSpPr>
          <p:nvPr>
            <p:ph type="subTitle" idx="1"/>
          </p:nvPr>
        </p:nvSpPr>
        <p:spPr>
          <a:xfrm>
            <a:off x="3200400" y="4061039"/>
            <a:ext cx="6580188" cy="1637492"/>
          </a:xfrm>
        </p:spPr>
        <p:txBody>
          <a:bodyPr/>
          <a:lstStyle/>
          <a:p>
            <a:r>
              <a:rPr lang="en-US" sz="3200">
                <a:latin typeface="Arial" panose="020B0604020202020204" pitchFamily="34" charset="0"/>
                <a:cs typeface="Arial" panose="020B0604020202020204" pitchFamily="34" charset="0"/>
              </a:rPr>
              <a:t>Strategies for effective communication in a business setting </a:t>
            </a:r>
            <a:endParaRPr lang="en-US" sz="3200">
              <a:latin typeface="Arial" panose="020B0604020202020204" pitchFamily="34" charset="0"/>
              <a:cs typeface="Arial" panose="020B0604020202020204" pitchFamily="34" charset="0"/>
            </a:endParaRPr>
          </a:p>
        </p:txBody>
      </p:sp>
      <p:sp>
        <p:nvSpPr>
          <p:cNvPr id="2" name="TextBox 1"/>
          <p:cNvSpPr txBox="1"/>
          <p:nvPr/>
        </p:nvSpPr>
        <p:spPr>
          <a:xfrm>
            <a:off x="9930809" y="4284921"/>
            <a:ext cx="2179675" cy="2584450"/>
          </a:xfrm>
          <a:prstGeom prst="rect">
            <a:avLst/>
          </a:prstGeom>
          <a:noFill/>
        </p:spPr>
        <p:txBody>
          <a:bodyPr wrap="square" rtlCol="0">
            <a:spAutoFit/>
          </a:bodyPr>
          <a:lstStyle/>
          <a:p>
            <a:r>
              <a:rPr lang="en-US">
                <a:latin typeface="Arial" panose="020B0604020202020204" pitchFamily="34" charset="0"/>
                <a:cs typeface="Arial" panose="020B0604020202020204" pitchFamily="34" charset="0"/>
              </a:rPr>
              <a:t>Marina Ivanova</a:t>
            </a:r>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2128092</a:t>
            </a:r>
            <a:endParaRPr lang="en-US">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Zorni</a:t>
            </a:r>
            <a:r>
              <a:rPr lang="en-GB" altLang="en-US">
                <a:latin typeface="Arial" panose="020B0604020202020204" pitchFamily="34" charset="0"/>
                <a:cs typeface="Arial" panose="020B0604020202020204" pitchFamily="34" charset="0"/>
              </a:rPr>
              <a:t>ts</a:t>
            </a:r>
            <a:r>
              <a:rPr lang="en-US">
                <a:latin typeface="Arial" panose="020B0604020202020204" pitchFamily="34" charset="0"/>
                <a:cs typeface="Arial" panose="020B0604020202020204" pitchFamily="34" charset="0"/>
              </a:rPr>
              <a:t>a Drakova</a:t>
            </a:r>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2133187</a:t>
            </a:r>
            <a:endParaRPr lang="en-US">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Nedyalko Radev</a:t>
            </a:r>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2128093</a:t>
            </a:r>
            <a:endParaRPr lang="en-US">
              <a:latin typeface="Arial" panose="020B0604020202020204" pitchFamily="34" charset="0"/>
              <a:cs typeface="Arial" panose="020B0604020202020204" pitchFamily="34" charset="0"/>
            </a:endParaRPr>
          </a:p>
          <a:p>
            <a:endParaRPr lang="en-GB"/>
          </a:p>
        </p:txBody>
      </p:sp>
      <p:sp>
        <p:nvSpPr>
          <p:cNvPr id="5" name="TextBox 4"/>
          <p:cNvSpPr txBox="1"/>
          <p:nvPr/>
        </p:nvSpPr>
        <p:spPr>
          <a:xfrm>
            <a:off x="326065" y="5940815"/>
            <a:ext cx="8902996" cy="646331"/>
          </a:xfrm>
          <a:prstGeom prst="rect">
            <a:avLst/>
          </a:prstGeom>
          <a:noFill/>
        </p:spPr>
        <p:txBody>
          <a:bodyPr wrap="square" rtlCol="0">
            <a:spAutoFit/>
          </a:bodyPr>
          <a:lstStyle/>
          <a:p>
            <a:r>
              <a:rPr lang="en-GB" sz="3600" b="1">
                <a:latin typeface="Arial" panose="020B0604020202020204" pitchFamily="34" charset="0"/>
                <a:cs typeface="Arial" panose="020B0604020202020204" pitchFamily="34" charset="0"/>
              </a:rPr>
              <a:t>Lecturer name : Dr. Hafiz Rahmani </a:t>
            </a:r>
            <a:endParaRPr lang="en-GB" sz="3600" b="1">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432000" y="1685961"/>
            <a:ext cx="5472000" cy="2999426"/>
          </a:xfrm>
        </p:spPr>
        <p:txBody>
          <a:bodyPr/>
          <a:lstStyle/>
          <a:p>
            <a:pPr marL="0" indent="0">
              <a:buNone/>
            </a:pPr>
            <a:r>
              <a:rPr lang="en-US" sz="3200">
                <a:latin typeface="Arial" panose="020B0604020202020204" pitchFamily="34" charset="0"/>
                <a:cs typeface="Arial" panose="020B0604020202020204" pitchFamily="34" charset="0"/>
              </a:rPr>
              <a:t>This presentation aims to analyze the effective communication at Amazon with the case study of Tom and his team which had some issues in communicating in regard to their tasks.</a:t>
            </a:r>
            <a:endParaRPr lang="en-US" sz="3200"/>
          </a:p>
        </p:txBody>
      </p:sp>
      <p:pic>
        <p:nvPicPr>
          <p:cNvPr id="9" name="Picture Placeholder 8" descr="Handing touching mobile phone"/>
          <p:cNvPicPr>
            <a:picLocks noGrp="1" noChangeAspect="1"/>
          </p:cNvPicPr>
          <p:nvPr>
            <p:ph type="pic" sz="quarter" idx="14"/>
          </p:nvPr>
        </p:nvPicPr>
        <p:blipFill>
          <a:blip r:embed="rId1" cstate="screen"/>
          <a:srcRect/>
          <a:stretch>
            <a:fillRect/>
          </a:stretch>
        </p:blipFill>
        <p:spPr/>
      </p:pic>
      <p:sp>
        <p:nvSpPr>
          <p:cNvPr id="20" name="Rectangle 19"/>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a:p>
        </p:txBody>
      </p:sp>
      <p:sp>
        <p:nvSpPr>
          <p:cNvPr id="2" name="Title 1"/>
          <p:cNvSpPr>
            <a:spLocks noGrp="1"/>
          </p:cNvSpPr>
          <p:nvPr>
            <p:ph type="title"/>
          </p:nvPr>
        </p:nvSpPr>
        <p:spPr>
          <a:xfrm>
            <a:off x="6335623" y="4843130"/>
            <a:ext cx="3169884" cy="1358898"/>
          </a:xfrm>
        </p:spPr>
        <p:txBody>
          <a:bodyPr/>
          <a:lstStyle/>
          <a:p>
            <a:pPr algn="l"/>
            <a:r>
              <a:rPr lang="en-US" sz="3200">
                <a:latin typeface="Arial" panose="020B0604020202020204" pitchFamily="34" charset="0"/>
                <a:cs typeface="Arial" panose="020B0604020202020204" pitchFamily="34" charset="0"/>
              </a:rPr>
              <a:t>Brief background </a:t>
            </a:r>
            <a:endParaRPr lang="en-US" sz="3200">
              <a:latin typeface="Arial" panose="020B0604020202020204" pitchFamily="34" charset="0"/>
              <a:cs typeface="Arial" panose="020B0604020202020204" pitchFamily="34" charset="0"/>
            </a:endParaRPr>
          </a:p>
        </p:txBody>
      </p:sp>
      <p:sp>
        <p:nvSpPr>
          <p:cNvPr id="6" name="Slide Number Placeholder 5"/>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Hand writing on post-it note"/>
          <p:cNvPicPr>
            <a:picLocks noGrp="1" noChangeAspect="1"/>
          </p:cNvPicPr>
          <p:nvPr>
            <p:ph type="pic" sz="quarter" idx="14"/>
          </p:nvPr>
        </p:nvPicPr>
        <p:blipFill rotWithShape="1">
          <a:blip r:embed="rId1" cstate="screen"/>
          <a:srcRect/>
          <a:stretch>
            <a:fillRect/>
          </a:stretch>
        </p:blipFill>
        <p:spPr>
          <a:xfrm>
            <a:off x="0" y="-1"/>
            <a:ext cx="6096000" cy="6371351"/>
          </a:xfrm>
        </p:spPr>
      </p:pic>
      <p:sp>
        <p:nvSpPr>
          <p:cNvPr id="20" name="Rectangle 19"/>
          <p:cNvSpPr/>
          <p:nvPr/>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a:p>
        </p:txBody>
      </p:sp>
      <p:sp>
        <p:nvSpPr>
          <p:cNvPr id="2" name="Title 1"/>
          <p:cNvSpPr>
            <a:spLocks noGrp="1"/>
          </p:cNvSpPr>
          <p:nvPr>
            <p:ph type="title"/>
          </p:nvPr>
        </p:nvSpPr>
        <p:spPr>
          <a:xfrm>
            <a:off x="7683991" y="391920"/>
            <a:ext cx="4292009" cy="1190798"/>
          </a:xfrm>
        </p:spPr>
        <p:txBody>
          <a:bodyPr/>
          <a:lstStyle/>
          <a:p>
            <a:pPr algn="r"/>
            <a:r>
              <a:rPr lang="en-US" sz="4000"/>
              <a:t>Benefits of effective communication </a:t>
            </a:r>
            <a:endParaRPr lang="en-US" sz="4000"/>
          </a:p>
        </p:txBody>
      </p:sp>
      <p:sp>
        <p:nvSpPr>
          <p:cNvPr id="4" name="Content Placeholder 3"/>
          <p:cNvSpPr>
            <a:spLocks noGrp="1"/>
          </p:cNvSpPr>
          <p:nvPr>
            <p:ph sz="half" idx="1"/>
          </p:nvPr>
        </p:nvSpPr>
        <p:spPr>
          <a:xfrm>
            <a:off x="6288000" y="2056244"/>
            <a:ext cx="5688000" cy="4135755"/>
          </a:xfrm>
        </p:spPr>
        <p:txBody>
          <a:bodyPr/>
          <a:lstStyle/>
          <a:p>
            <a:r>
              <a:rPr lang="en-US" sz="2800"/>
              <a:t>Building trust </a:t>
            </a:r>
            <a:endParaRPr lang="en-US" sz="2800"/>
          </a:p>
          <a:p>
            <a:r>
              <a:rPr lang="en-US" sz="2800"/>
              <a:t>Preventing or resolving problems</a:t>
            </a:r>
            <a:endParaRPr lang="en-US" sz="2800"/>
          </a:p>
          <a:p>
            <a:r>
              <a:rPr lang="en-US" sz="2800"/>
              <a:t>Providing clarity and directions</a:t>
            </a:r>
            <a:endParaRPr lang="en-US" sz="2800"/>
          </a:p>
          <a:p>
            <a:r>
              <a:rPr lang="en-US" sz="2800"/>
              <a:t>Creates better relationships</a:t>
            </a:r>
            <a:endParaRPr lang="en-US" sz="2800"/>
          </a:p>
          <a:p>
            <a:r>
              <a:rPr lang="en-US" sz="2800"/>
              <a:t>Increases engagement </a:t>
            </a:r>
            <a:endParaRPr lang="en-US" sz="2800"/>
          </a:p>
          <a:p>
            <a:r>
              <a:rPr lang="en-US" sz="2800"/>
              <a:t>Improves productivity </a:t>
            </a:r>
            <a:endParaRPr lang="en-US" sz="2800"/>
          </a:p>
          <a:p>
            <a:endParaRPr lang="en-US" sz="2800"/>
          </a:p>
          <a:p>
            <a:pPr marL="0" indent="0" algn="r">
              <a:buNone/>
            </a:pPr>
            <a:endParaRPr lang="en-US" sz="2800">
              <a:latin typeface="Arial" panose="020B0604020202020204" pitchFamily="34" charset="0"/>
              <a:cs typeface="Arial" panose="020B0604020202020204" pitchFamily="34" charset="0"/>
            </a:endParaRPr>
          </a:p>
          <a:p>
            <a:pPr marL="0" indent="0" algn="r">
              <a:buNone/>
            </a:pPr>
            <a:endParaRPr lang="en-US" sz="2800"/>
          </a:p>
          <a:p>
            <a:pPr marL="0" indent="0">
              <a:buNone/>
            </a:pPr>
            <a:endParaRPr lang="en-US" sz="2800"/>
          </a:p>
        </p:txBody>
      </p:sp>
      <p:sp>
        <p:nvSpPr>
          <p:cNvPr id="6" name="Slide Number Placeholder 5"/>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Models of communication</a:t>
            </a:r>
            <a:endParaRPr lang="en-US"/>
          </a:p>
        </p:txBody>
      </p:sp>
      <p:sp>
        <p:nvSpPr>
          <p:cNvPr id="3" name="Text Placeholder 2"/>
          <p:cNvSpPr>
            <a:spLocks noGrp="1"/>
          </p:cNvSpPr>
          <p:nvPr>
            <p:ph type="body" sz="quarter" idx="32"/>
          </p:nvPr>
        </p:nvSpPr>
        <p:spPr/>
        <p:txBody>
          <a:bodyPr/>
          <a:lstStyle/>
          <a:p>
            <a:r>
              <a:rPr lang="en-US"/>
              <a:t> </a:t>
            </a:r>
            <a:endParaRPr lang="en-US"/>
          </a:p>
        </p:txBody>
      </p:sp>
      <p:sp>
        <p:nvSpPr>
          <p:cNvPr id="12" name="Rectangle 11"/>
          <p:cNvSpPr/>
          <p:nvPr/>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a:p>
        </p:txBody>
      </p:sp>
      <p:sp>
        <p:nvSpPr>
          <p:cNvPr id="4" name="Text Placeholder 3"/>
          <p:cNvSpPr>
            <a:spLocks noGrp="1"/>
          </p:cNvSpPr>
          <p:nvPr>
            <p:ph type="body" idx="1"/>
          </p:nvPr>
        </p:nvSpPr>
        <p:spPr>
          <a:xfrm>
            <a:off x="432000" y="2442934"/>
            <a:ext cx="5472000" cy="360000"/>
          </a:xfrm>
        </p:spPr>
        <p:txBody>
          <a:bodyPr/>
          <a:lstStyle/>
          <a:p>
            <a:r>
              <a:rPr lang="en-US"/>
              <a:t>(Bhasin, 2021)</a:t>
            </a:r>
            <a:endParaRPr lang="en-US"/>
          </a:p>
        </p:txBody>
      </p:sp>
      <p:cxnSp>
        <p:nvCxnSpPr>
          <p:cNvPr id="11" name="Straight Connector 10"/>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a:p>
        </p:txBody>
      </p:sp>
      <p:sp>
        <p:nvSpPr>
          <p:cNvPr id="6" name="Text Placeholder 5"/>
          <p:cNvSpPr>
            <a:spLocks noGrp="1"/>
          </p:cNvSpPr>
          <p:nvPr>
            <p:ph type="body" sz="quarter" idx="13"/>
          </p:nvPr>
        </p:nvSpPr>
        <p:spPr>
          <a:xfrm>
            <a:off x="6300000" y="2443459"/>
            <a:ext cx="5404303" cy="1261849"/>
          </a:xfrm>
        </p:spPr>
        <p:txBody>
          <a:bodyPr/>
          <a:lstStyle/>
          <a:p>
            <a:r>
              <a:rPr lang="en-US" sz="1800">
                <a:latin typeface="Arial" panose="020B0604020202020204" pitchFamily="34" charset="0"/>
                <a:cs typeface="Arial" panose="020B0604020202020204" pitchFamily="34" charset="0"/>
              </a:rPr>
              <a:t>The Shannon-Weaver Model is one of the first and most influential models of communications</a:t>
            </a:r>
            <a:endParaRPr lang="en-US" sz="1800">
              <a:latin typeface="Arial" panose="020B0604020202020204" pitchFamily="34" charset="0"/>
              <a:cs typeface="Arial" panose="020B0604020202020204" pitchFamily="34" charset="0"/>
            </a:endParaRPr>
          </a:p>
          <a:p>
            <a:r>
              <a:rPr lang="en-US" sz="1800">
                <a:latin typeface="Arial" panose="020B0604020202020204" pitchFamily="34" charset="0"/>
                <a:cs typeface="Arial" panose="020B0604020202020204" pitchFamily="34" charset="0"/>
              </a:rPr>
              <a:t>                                               (Chandler,1994)</a:t>
            </a:r>
            <a:endParaRPr lang="en-US" sz="1800">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p:txBody>
      </p:sp>
      <p:sp>
        <p:nvSpPr>
          <p:cNvPr id="7" name="Text Placeholder 6"/>
          <p:cNvSpPr>
            <a:spLocks noGrp="1"/>
          </p:cNvSpPr>
          <p:nvPr>
            <p:ph type="body" sz="quarter" idx="12"/>
          </p:nvPr>
        </p:nvSpPr>
        <p:spPr>
          <a:xfrm>
            <a:off x="6299887" y="3204375"/>
            <a:ext cx="5472113" cy="2662975"/>
          </a:xfrm>
        </p:spPr>
        <p:txBody>
          <a:bodyPr/>
          <a:lstStyle/>
          <a:p>
            <a:pPr>
              <a:lnSpc>
                <a:spcPct val="150000"/>
              </a:lnSpc>
            </a:pPr>
            <a:r>
              <a:rPr lang="en-US"/>
              <a:t>Sender – AMAZON</a:t>
            </a:r>
            <a:endParaRPr lang="en-US"/>
          </a:p>
          <a:p>
            <a:pPr>
              <a:lnSpc>
                <a:spcPct val="150000"/>
              </a:lnSpc>
            </a:pPr>
            <a:r>
              <a:rPr lang="en-US"/>
              <a:t>Encoder – Tom Jackson</a:t>
            </a:r>
            <a:endParaRPr lang="en-US"/>
          </a:p>
          <a:p>
            <a:pPr>
              <a:lnSpc>
                <a:spcPct val="150000"/>
              </a:lnSpc>
            </a:pPr>
            <a:r>
              <a:rPr lang="en-US"/>
              <a:t>Channel – NA</a:t>
            </a:r>
            <a:endParaRPr lang="en-US"/>
          </a:p>
          <a:p>
            <a:pPr>
              <a:lnSpc>
                <a:spcPct val="150000"/>
              </a:lnSpc>
            </a:pPr>
            <a:r>
              <a:rPr lang="en-US"/>
              <a:t>Decoder / Receiver – The Team</a:t>
            </a:r>
            <a:endParaRPr lang="en-US"/>
          </a:p>
          <a:p>
            <a:pPr>
              <a:lnSpc>
                <a:spcPct val="150000"/>
              </a:lnSpc>
            </a:pPr>
            <a:r>
              <a:rPr lang="en-US"/>
              <a:t>Noise - NA</a:t>
            </a:r>
            <a:endParaRPr lang="en-US"/>
          </a:p>
          <a:p>
            <a:pPr>
              <a:lnSpc>
                <a:spcPct val="150000"/>
              </a:lnSpc>
            </a:pPr>
            <a:endParaRPr lang="en-US"/>
          </a:p>
        </p:txBody>
      </p:sp>
      <p:sp>
        <p:nvSpPr>
          <p:cNvPr id="8" name="Slide Number Placeholder 7"/>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fld>
            <a:endParaRPr lang="en-US"/>
          </a:p>
        </p:txBody>
      </p:sp>
      <p:pic>
        <p:nvPicPr>
          <p:cNvPr id="1026" name="Picture 2" descr="See the source image"/>
          <p:cNvPicPr>
            <a:picLocks noGrp="1" noChangeAspect="1" noChangeArrowheads="1"/>
          </p:cNvPicPr>
          <p:nvPr>
            <p:ph sz="half" idx="2"/>
          </p:nvPr>
        </p:nvPicPr>
        <p:blipFill>
          <a:blip r:embed="rId1">
            <a:extLst>
              <a:ext uri="{28A0092B-C50C-407E-A947-70E740481C1C}">
                <a14:useLocalDpi xmlns:a14="http://schemas.microsoft.com/office/drawing/2010/main" val="0"/>
              </a:ext>
            </a:extLst>
          </a:blip>
          <a:srcRect/>
          <a:stretch>
            <a:fillRect/>
          </a:stretch>
        </p:blipFill>
        <p:spPr bwMode="auto">
          <a:xfrm>
            <a:off x="1217701" y="2951163"/>
            <a:ext cx="3900311" cy="21939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conference room"/>
          <p:cNvPicPr>
            <a:picLocks noGrp="1" noChangeAspect="1"/>
          </p:cNvPicPr>
          <p:nvPr>
            <p:ph type="pic" sz="quarter" idx="14"/>
          </p:nvPr>
        </p:nvPicPr>
        <p:blipFill>
          <a:blip r:embed="rId1" cstate="screen"/>
          <a:srcRect t="45" b="45"/>
          <a:stretch>
            <a:fillRect/>
          </a:stretch>
        </p:blipFill>
        <p:spPr>
          <a:xfrm>
            <a:off x="0" y="54649"/>
            <a:ext cx="12192000" cy="6371350"/>
          </a:xfrm>
        </p:spPr>
      </p:pic>
      <p:sp>
        <p:nvSpPr>
          <p:cNvPr id="4" name="Content Placeholder 3"/>
          <p:cNvSpPr>
            <a:spLocks noGrp="1"/>
          </p:cNvSpPr>
          <p:nvPr>
            <p:ph sz="half" idx="1"/>
          </p:nvPr>
        </p:nvSpPr>
        <p:spPr>
          <a:xfrm>
            <a:off x="6806317" y="1963972"/>
            <a:ext cx="4953683" cy="4048791"/>
          </a:xfrm>
          <a:solidFill>
            <a:schemeClr val="tx1">
              <a:lumMod val="95000"/>
              <a:lumOff val="5000"/>
            </a:schemeClr>
          </a:solidFill>
        </p:spPr>
        <p:txBody>
          <a:bodyPr/>
          <a:lstStyle/>
          <a:p>
            <a:pPr marL="285750" indent="-285750" algn="just">
              <a:lnSpc>
                <a:spcPct val="150000"/>
              </a:lnSpc>
              <a:buFont typeface="Arial" panose="020B0604020202020204" pitchFamily="34" charset="0"/>
              <a:buChar char="•"/>
            </a:pPr>
            <a:r>
              <a:rPr lang="en-US"/>
              <a:t>Poor communication</a:t>
            </a:r>
            <a:endParaRPr lang="en-US"/>
          </a:p>
          <a:p>
            <a:pPr marL="285750" indent="-285750" algn="just">
              <a:buFont typeface="Arial" panose="020B0604020202020204" pitchFamily="34" charset="0"/>
              <a:buChar char="•"/>
            </a:pPr>
            <a:r>
              <a:rPr lang="en-US"/>
              <a:t>Poor work environment</a:t>
            </a:r>
            <a:endParaRPr lang="en-US"/>
          </a:p>
          <a:p>
            <a:pPr marL="285750" indent="-285750" algn="just">
              <a:buFont typeface="Arial" panose="020B0604020202020204" pitchFamily="34" charset="0"/>
              <a:buChar char="•"/>
            </a:pPr>
            <a:r>
              <a:rPr lang="en-US"/>
              <a:t>Differences in language and unfamiliar accents</a:t>
            </a:r>
            <a:endParaRPr lang="en-US"/>
          </a:p>
          <a:p>
            <a:pPr marL="285750" indent="-285750" algn="just">
              <a:buFont typeface="Arial" panose="020B0604020202020204" pitchFamily="34" charset="0"/>
              <a:buChar char="•"/>
            </a:pPr>
            <a:r>
              <a:rPr lang="en-US"/>
              <a:t>Different time zone</a:t>
            </a:r>
            <a:endParaRPr lang="en-US"/>
          </a:p>
          <a:p>
            <a:pPr marL="285750" indent="-285750" algn="just">
              <a:buFont typeface="Arial" panose="020B0604020202020204" pitchFamily="34" charset="0"/>
              <a:buChar char="•"/>
            </a:pPr>
            <a:r>
              <a:rPr lang="en-US"/>
              <a:t>Technological Issues  </a:t>
            </a:r>
            <a:endParaRPr lang="en-US"/>
          </a:p>
          <a:p>
            <a:r>
              <a:rPr lang="en-US"/>
              <a:t>  </a:t>
            </a:r>
            <a:endParaRPr lang="en-US"/>
          </a:p>
        </p:txBody>
      </p:sp>
      <p:sp>
        <p:nvSpPr>
          <p:cNvPr id="6" name="Slide Number Placeholder 5"/>
          <p:cNvSpPr>
            <a:spLocks noGrp="1"/>
          </p:cNvSpPr>
          <p:nvPr>
            <p:ph type="sldNum" sz="quarter" idx="15"/>
          </p:nvPr>
        </p:nvSpPr>
        <p:spPr/>
        <p:txBody>
          <a:bodyPr/>
          <a:lstStyle/>
          <a:p>
            <a:fld id="{19B51A1E-902D-48AF-9020-955120F399B6}" type="slidenum">
              <a:rPr lang="en-US" smtClean="0"/>
            </a:fld>
            <a:endParaRPr lang="en-US"/>
          </a:p>
        </p:txBody>
      </p:sp>
      <p:sp>
        <p:nvSpPr>
          <p:cNvPr id="11" name="Title 10" hidden="1"/>
          <p:cNvSpPr>
            <a:spLocks noGrp="1"/>
          </p:cNvSpPr>
          <p:nvPr>
            <p:ph type="title"/>
          </p:nvPr>
        </p:nvSpPr>
        <p:spPr/>
        <p:txBody>
          <a:bodyPr/>
          <a:lstStyle/>
          <a:p>
            <a:r>
              <a:rPr lang="en-US"/>
              <a:t>Large image</a:t>
            </a:r>
            <a:endParaRPr lang="en-US"/>
          </a:p>
        </p:txBody>
      </p:sp>
      <p:sp>
        <p:nvSpPr>
          <p:cNvPr id="2" name="TextBox 1"/>
          <p:cNvSpPr txBox="1"/>
          <p:nvPr/>
        </p:nvSpPr>
        <p:spPr>
          <a:xfrm>
            <a:off x="2528516" y="373711"/>
            <a:ext cx="8690776" cy="707886"/>
          </a:xfrm>
          <a:prstGeom prst="rect">
            <a:avLst/>
          </a:prstGeom>
          <a:noFill/>
        </p:spPr>
        <p:txBody>
          <a:bodyPr wrap="square" rtlCol="0">
            <a:spAutoFit/>
          </a:bodyPr>
          <a:lstStyle/>
          <a:p>
            <a:r>
              <a:rPr lang="en-GB" sz="4000" b="1">
                <a:latin typeface="Arial" panose="020B0604020202020204" pitchFamily="34" charset="0"/>
                <a:cs typeface="Arial" panose="020B0604020202020204" pitchFamily="34" charset="0"/>
              </a:rPr>
              <a:t>Communication Barriers</a:t>
            </a:r>
            <a:endParaRPr lang="en-GB" sz="4000" b="1">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Picture Placeholder 31" descr="hand clapping"/>
          <p:cNvPicPr>
            <a:picLocks noGrp="1" noChangeAspect="1"/>
          </p:cNvPicPr>
          <p:nvPr>
            <p:ph type="pic" sz="quarter" idx="10"/>
          </p:nvPr>
        </p:nvPicPr>
        <p:blipFill>
          <a:blip r:embed="rId1" cstate="screen"/>
          <a:srcRect/>
          <a:stretch>
            <a:fillRect/>
          </a:stretch>
        </p:blipFill>
        <p:spPr>
          <a:xfrm>
            <a:off x="0" y="-87465"/>
            <a:ext cx="9780102" cy="6804025"/>
          </a:xfrm>
        </p:spPr>
      </p:pic>
      <p:sp>
        <p:nvSpPr>
          <p:cNvPr id="14" name="Title 13"/>
          <p:cNvSpPr>
            <a:spLocks noGrp="1"/>
          </p:cNvSpPr>
          <p:nvPr>
            <p:ph type="ctrTitle"/>
          </p:nvPr>
        </p:nvSpPr>
        <p:spPr>
          <a:xfrm>
            <a:off x="8458200" y="2425148"/>
            <a:ext cx="3532367" cy="1280160"/>
          </a:xfrm>
        </p:spPr>
        <p:txBody>
          <a:bodyPr/>
          <a:lstStyle/>
          <a:p>
            <a:r>
              <a:rPr lang="en-US" sz="3200">
                <a:latin typeface="Arial" panose="020B0604020202020204" pitchFamily="34" charset="0"/>
                <a:cs typeface="Arial" panose="020B0604020202020204" pitchFamily="34" charset="0"/>
              </a:rPr>
              <a:t>Other Channels of</a:t>
            </a:r>
            <a:br>
              <a:rPr lang="en-US" sz="3200">
                <a:latin typeface="Arial" panose="020B0604020202020204" pitchFamily="34" charset="0"/>
                <a:cs typeface="Arial" panose="020B0604020202020204" pitchFamily="34" charset="0"/>
              </a:rPr>
            </a:br>
            <a:r>
              <a:rPr lang="en-US" sz="3200">
                <a:latin typeface="Arial" panose="020B0604020202020204" pitchFamily="34" charset="0"/>
                <a:cs typeface="Arial" panose="020B0604020202020204" pitchFamily="34" charset="0"/>
              </a:rPr>
              <a:t>Communication</a:t>
            </a:r>
            <a:endParaRPr lang="en-US" sz="4400">
              <a:latin typeface="Arial" panose="020B0604020202020204" pitchFamily="34" charset="0"/>
              <a:cs typeface="Arial" panose="020B0604020202020204" pitchFamily="34" charset="0"/>
            </a:endParaRPr>
          </a:p>
        </p:txBody>
      </p:sp>
      <p:sp>
        <p:nvSpPr>
          <p:cNvPr id="4" name="Text Placeholder 3"/>
          <p:cNvSpPr>
            <a:spLocks noGrp="1"/>
          </p:cNvSpPr>
          <p:nvPr>
            <p:ph type="body" sz="quarter" idx="15"/>
          </p:nvPr>
        </p:nvSpPr>
        <p:spPr>
          <a:solidFill>
            <a:schemeClr val="tx1">
              <a:lumMod val="75000"/>
              <a:lumOff val="25000"/>
            </a:schemeClr>
          </a:solidFill>
        </p:spPr>
        <p:txBody>
          <a:bodyPr/>
          <a:lstStyle/>
          <a:p>
            <a:r>
              <a:rPr lang="en-US"/>
              <a:t>Face to Face</a:t>
            </a:r>
            <a:endParaRPr lang="en-US"/>
          </a:p>
        </p:txBody>
      </p:sp>
      <p:pic>
        <p:nvPicPr>
          <p:cNvPr id="8" name="Graphic 7" descr="User" title="Icon - Presenter Name"/>
          <p:cNvPicPr>
            <a:picLocks noChangeAspect="1"/>
          </p:cNvPicPr>
          <p:nvPr/>
        </p:nvPicPr>
        <p:blipFill>
          <a:blip r:embed="rId2" cstate="screen">
            <a:extLst>
              <a:ext uri="{96DAC541-7B7A-43D3-8B79-37D633B846F1}">
                <asvg:svgBlip xmlns:asvg="http://schemas.microsoft.com/office/drawing/2016/SVG/main" r:embed="rId3"/>
              </a:ext>
            </a:extLst>
          </a:blip>
          <a:stretch>
            <a:fillRect/>
          </a:stretch>
        </p:blipFill>
        <p:spPr>
          <a:xfrm>
            <a:off x="11485495" y="4006655"/>
            <a:ext cx="218900" cy="218900"/>
          </a:xfrm>
          <a:prstGeom prst="rect">
            <a:avLst/>
          </a:prstGeom>
        </p:spPr>
      </p:pic>
      <p:sp>
        <p:nvSpPr>
          <p:cNvPr id="5" name="Text Placeholder 4"/>
          <p:cNvSpPr>
            <a:spLocks noGrp="1"/>
          </p:cNvSpPr>
          <p:nvPr>
            <p:ph type="body" sz="quarter" idx="16"/>
          </p:nvPr>
        </p:nvSpPr>
        <p:spPr>
          <a:solidFill>
            <a:schemeClr val="tx1">
              <a:lumMod val="75000"/>
              <a:lumOff val="25000"/>
            </a:schemeClr>
          </a:solidFill>
        </p:spPr>
        <p:txBody>
          <a:bodyPr/>
          <a:lstStyle/>
          <a:p>
            <a:r>
              <a:rPr lang="en-US"/>
              <a:t>Text Messages</a:t>
            </a:r>
            <a:endParaRPr lang="en-US"/>
          </a:p>
        </p:txBody>
      </p:sp>
      <p:pic>
        <p:nvPicPr>
          <p:cNvPr id="10" name="Graphic 9" descr="Smart Phone" title="Icon - Presenter Phone Number"/>
          <p:cNvPicPr>
            <a:picLocks noChangeAspect="1"/>
          </p:cNvPicPr>
          <p:nvPr/>
        </p:nvPicPr>
        <p:blipFill>
          <a:blip r:embed="rId4" cstate="screen">
            <a:extLst>
              <a:ext uri="{96DAC541-7B7A-43D3-8B79-37D633B846F1}">
                <asvg:svgBlip xmlns:asvg="http://schemas.microsoft.com/office/drawing/2016/SVG/main" r:embed="rId5"/>
              </a:ext>
            </a:extLst>
          </a:blip>
          <a:stretch>
            <a:fillRect/>
          </a:stretch>
        </p:blipFill>
        <p:spPr>
          <a:xfrm>
            <a:off x="11485495" y="4355103"/>
            <a:ext cx="218900" cy="218900"/>
          </a:xfrm>
          <a:prstGeom prst="rect">
            <a:avLst/>
          </a:prstGeom>
        </p:spPr>
      </p:pic>
      <p:sp>
        <p:nvSpPr>
          <p:cNvPr id="6" name="Text Placeholder 5"/>
          <p:cNvSpPr>
            <a:spLocks noGrp="1"/>
          </p:cNvSpPr>
          <p:nvPr>
            <p:ph type="body" sz="quarter" idx="17"/>
          </p:nvPr>
        </p:nvSpPr>
        <p:spPr>
          <a:solidFill>
            <a:schemeClr val="tx1">
              <a:lumMod val="75000"/>
              <a:lumOff val="25000"/>
            </a:schemeClr>
          </a:solidFill>
        </p:spPr>
        <p:txBody>
          <a:bodyPr/>
          <a:lstStyle/>
          <a:p>
            <a:r>
              <a:rPr lang="en-US"/>
              <a:t>Formal Letters</a:t>
            </a:r>
            <a:endParaRPr lang="en-US"/>
          </a:p>
        </p:txBody>
      </p:sp>
      <p:pic>
        <p:nvPicPr>
          <p:cNvPr id="9" name="Graphic 8" descr="Envelope" title="Icon Presenter Email"/>
          <p:cNvPicPr>
            <a:picLocks noChangeAspect="1"/>
          </p:cNvPicPr>
          <p:nvPr/>
        </p:nvPicPr>
        <p:blipFill>
          <a:blip r:embed="rId6" cstate="screen">
            <a:extLst>
              <a:ext uri="{96DAC541-7B7A-43D3-8B79-37D633B846F1}">
                <asvg:svgBlip xmlns:asvg="http://schemas.microsoft.com/office/drawing/2016/SVG/main" r:embed="rId7"/>
              </a:ext>
            </a:extLst>
          </a:blip>
          <a:stretch>
            <a:fillRect/>
          </a:stretch>
        </p:blipFill>
        <p:spPr>
          <a:xfrm>
            <a:off x="11485495" y="4703551"/>
            <a:ext cx="218900" cy="218900"/>
          </a:xfrm>
          <a:prstGeom prst="rect">
            <a:avLst/>
          </a:prstGeom>
        </p:spPr>
      </p:pic>
      <p:sp>
        <p:nvSpPr>
          <p:cNvPr id="16" name="Text Placeholder 15"/>
          <p:cNvSpPr>
            <a:spLocks noGrp="1"/>
          </p:cNvSpPr>
          <p:nvPr>
            <p:ph type="body" sz="quarter" idx="18"/>
          </p:nvPr>
        </p:nvSpPr>
        <p:spPr>
          <a:solidFill>
            <a:schemeClr val="tx1">
              <a:lumMod val="75000"/>
              <a:lumOff val="25000"/>
            </a:schemeClr>
          </a:solidFill>
        </p:spPr>
        <p:txBody>
          <a:bodyPr/>
          <a:lstStyle/>
          <a:p>
            <a:r>
              <a:rPr lang="en-US"/>
              <a:t>Emails</a:t>
            </a:r>
            <a:endParaRPr lang="en-US"/>
          </a:p>
        </p:txBody>
      </p:sp>
      <p:pic>
        <p:nvPicPr>
          <p:cNvPr id="11" name="Graphic 10" descr="Link"/>
          <p:cNvPicPr>
            <a:picLocks noChangeAspect="1"/>
          </p:cNvPicPr>
          <p:nvPr/>
        </p:nvPicPr>
        <p:blipFill>
          <a:blip r:embed="rId8" cstate="screen">
            <a:extLst>
              <a:ext uri="{96DAC541-7B7A-43D3-8B79-37D633B846F1}">
                <asvg:svgBlip xmlns:asvg="http://schemas.microsoft.com/office/drawing/2016/SVG/main" r:embed="rId9"/>
              </a:ext>
            </a:extLst>
          </a:blip>
          <a:stretch>
            <a:fillRect/>
          </a:stretch>
        </p:blipFill>
        <p:spPr>
          <a:xfrm>
            <a:off x="11472552" y="5040763"/>
            <a:ext cx="244786" cy="244786"/>
          </a:xfrm>
          <a:prstGeom prst="rect">
            <a:avLst/>
          </a:prstGeom>
        </p:spPr>
      </p:pic>
      <p:sp>
        <p:nvSpPr>
          <p:cNvPr id="12" name="Slide Number Placeholder 11"/>
          <p:cNvSpPr>
            <a:spLocks noGrp="1"/>
          </p:cNvSpPr>
          <p:nvPr>
            <p:ph type="sldNum" sz="quarter" idx="20"/>
          </p:nvPr>
        </p:nvSpPr>
        <p:spPr>
          <a:solidFill>
            <a:schemeClr val="tx1">
              <a:lumMod val="95000"/>
              <a:lumOff val="5000"/>
            </a:schemeClr>
          </a:solidFill>
        </p:spPr>
        <p:txBody>
          <a:bodyPr/>
          <a:lstStyle/>
          <a:p>
            <a:fld id="{19B51A1E-902D-48AF-9020-955120F399B6}" type="slidenum">
              <a:rPr lang="en-US" smtClean="0"/>
            </a:fld>
            <a:endParaRPr lang="en-US"/>
          </a:p>
        </p:txBody>
      </p:sp>
      <p:sp>
        <p:nvSpPr>
          <p:cNvPr id="2" name="TextBox 1"/>
          <p:cNvSpPr txBox="1"/>
          <p:nvPr/>
        </p:nvSpPr>
        <p:spPr>
          <a:xfrm>
            <a:off x="906449" y="206734"/>
            <a:ext cx="7551751" cy="707886"/>
          </a:xfrm>
          <a:prstGeom prst="rect">
            <a:avLst/>
          </a:prstGeom>
          <a:noFill/>
        </p:spPr>
        <p:txBody>
          <a:bodyPr wrap="square" rtlCol="0">
            <a:spAutoFit/>
          </a:bodyPr>
          <a:lstStyle/>
          <a:p>
            <a:r>
              <a:rPr lang="en-GB" sz="4000" b="1">
                <a:latin typeface="Arial" panose="020B0604020202020204" pitchFamily="34" charset="0"/>
                <a:cs typeface="Arial" panose="020B0604020202020204" pitchFamily="34" charset="0"/>
              </a:rPr>
              <a:t>Channels of Communication</a:t>
            </a:r>
            <a:endParaRPr lang="en-GB" sz="4000" b="1">
              <a:latin typeface="Arial" panose="020B0604020202020204" pitchFamily="34" charset="0"/>
              <a:cs typeface="Arial" panose="020B0604020202020204" pitchFamily="34" charset="0"/>
            </a:endParaRPr>
          </a:p>
        </p:txBody>
      </p:sp>
      <p:pic>
        <p:nvPicPr>
          <p:cNvPr id="7" name="Picture 6" descr="Graphical user interface, application&#10;&#10;Description automatically generated"/>
          <p:cNvPicPr>
            <a:picLocks noChangeAspect="1"/>
          </p:cNvPicPr>
          <p:nvPr/>
        </p:nvPicPr>
        <p:blipFill>
          <a:blip r:embed="rId10"/>
          <a:stretch>
            <a:fillRect/>
          </a:stretch>
        </p:blipFill>
        <p:spPr>
          <a:xfrm>
            <a:off x="3061252" y="4574003"/>
            <a:ext cx="3475326" cy="1996423"/>
          </a:xfrm>
          <a:prstGeom prst="rect">
            <a:avLst/>
          </a:prstGeom>
        </p:spPr>
      </p:pic>
      <p:sp>
        <p:nvSpPr>
          <p:cNvPr id="13" name="TextBox 12"/>
          <p:cNvSpPr txBox="1"/>
          <p:nvPr/>
        </p:nvSpPr>
        <p:spPr>
          <a:xfrm>
            <a:off x="2779445" y="7444924"/>
            <a:ext cx="1868497" cy="369332"/>
          </a:xfrm>
          <a:prstGeom prst="rect">
            <a:avLst/>
          </a:prstGeom>
          <a:noFill/>
        </p:spPr>
        <p:txBody>
          <a:bodyPr wrap="square" rtlCol="0">
            <a:spAutoFit/>
          </a:bodyPr>
          <a:lstStyle/>
          <a:p>
            <a:r>
              <a:rPr lang="en-GB" sz="900">
                <a:hlinkClick r:id="rId11" tooltip="https://www.htnovo.net/2020/05/microsoft-teams-aggiornamento-maggio-2020.html"/>
              </a:rPr>
              <a:t>This Photo</a:t>
            </a:r>
            <a:r>
              <a:rPr lang="en-GB" sz="900"/>
              <a:t> by Unknown Author is licensed under </a:t>
            </a:r>
            <a:r>
              <a:rPr lang="en-GB" sz="900">
                <a:hlinkClick r:id="rId12" tooltip="https://creativecommons.org/licenses/by-sa/3.0/"/>
              </a:rPr>
              <a:t>CC BY-SA</a:t>
            </a:r>
            <a:endParaRPr lang="en-GB" sz="900"/>
          </a:p>
        </p:txBody>
      </p:sp>
      <p:sp>
        <p:nvSpPr>
          <p:cNvPr id="17" name="TextBox 16"/>
          <p:cNvSpPr txBox="1"/>
          <p:nvPr/>
        </p:nvSpPr>
        <p:spPr>
          <a:xfrm>
            <a:off x="1884459" y="1704931"/>
            <a:ext cx="6408751" cy="1938992"/>
          </a:xfrm>
          <a:prstGeom prst="rect">
            <a:avLst/>
          </a:prstGeom>
          <a:noFill/>
        </p:spPr>
        <p:txBody>
          <a:bodyPr wrap="square" rtlCol="0">
            <a:spAutoFit/>
          </a:bodyPr>
          <a:lstStyle/>
          <a:p>
            <a:r>
              <a:rPr lang="en-GB" sz="2400" b="1"/>
              <a:t>Tom  should use mobile phones and computer .</a:t>
            </a:r>
            <a:endParaRPr lang="en-GB" sz="2400" b="1"/>
          </a:p>
          <a:p>
            <a:r>
              <a:rPr lang="en-GB" sz="2400" b="1"/>
              <a:t>He can have video conferences with his team in order to establish the task and communicate on a daily basis. </a:t>
            </a:r>
            <a:endParaRPr lang="en-GB" sz="2400" b="1"/>
          </a:p>
          <a:p>
            <a:r>
              <a:rPr lang="en-GB" sz="2400" b="1"/>
              <a:t>                                                        (Desseler, 2004)</a:t>
            </a:r>
            <a:endParaRPr lang="en-GB" sz="2400" b="1"/>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pic>
        <p:nvPicPr>
          <p:cNvPr id="23" name="Picture Placeholder 22" descr="Woman on laptop smiling"/>
          <p:cNvPicPr>
            <a:picLocks noGrp="1" noChangeAspect="1"/>
          </p:cNvPicPr>
          <p:nvPr>
            <p:ph type="pic" sz="quarter" idx="10"/>
          </p:nvPr>
        </p:nvPicPr>
        <p:blipFill>
          <a:blip r:embed="rId1" cstate="screen"/>
          <a:srcRect/>
          <a:stretch>
            <a:fillRect/>
          </a:stretch>
        </p:blipFill>
        <p:spPr>
          <a:xfrm>
            <a:off x="4913789" y="36285"/>
            <a:ext cx="7245228" cy="6275156"/>
          </a:xfrm>
        </p:spPr>
      </p:pic>
      <p:sp>
        <p:nvSpPr>
          <p:cNvPr id="3" name="Title 2"/>
          <p:cNvSpPr>
            <a:spLocks noGrp="1"/>
          </p:cNvSpPr>
          <p:nvPr>
            <p:ph type="title"/>
          </p:nvPr>
        </p:nvSpPr>
        <p:spPr>
          <a:xfrm>
            <a:off x="38804" y="152497"/>
            <a:ext cx="4840099" cy="1100565"/>
          </a:xfrm>
        </p:spPr>
        <p:txBody>
          <a:bodyPr/>
          <a:lstStyle/>
          <a:p>
            <a:r>
              <a:rPr lang="en-US" sz="4800">
                <a:latin typeface="Arial" panose="020B0604020202020204" pitchFamily="34" charset="0"/>
                <a:cs typeface="Arial" panose="020B0604020202020204" pitchFamily="34" charset="0"/>
              </a:rPr>
              <a:t>Conclusion</a:t>
            </a:r>
            <a:endParaRPr lang="en-US" sz="4800">
              <a:latin typeface="Arial" panose="020B0604020202020204" pitchFamily="34" charset="0"/>
              <a:cs typeface="Arial" panose="020B0604020202020204" pitchFamily="34" charset="0"/>
            </a:endParaRPr>
          </a:p>
        </p:txBody>
      </p:sp>
      <p:sp>
        <p:nvSpPr>
          <p:cNvPr id="10" name="Text Placeholder 9"/>
          <p:cNvSpPr>
            <a:spLocks noGrp="1"/>
          </p:cNvSpPr>
          <p:nvPr>
            <p:ph type="body" sz="quarter" idx="13"/>
          </p:nvPr>
        </p:nvSpPr>
        <p:spPr>
          <a:xfrm>
            <a:off x="2518" y="1253062"/>
            <a:ext cx="4902200" cy="4622952"/>
          </a:xfrm>
        </p:spPr>
        <p:txBody>
          <a:bodyPr/>
          <a:lstStyle/>
          <a:p>
            <a:r>
              <a:rPr lang="en-US"/>
              <a:t>	In reality , strategic management of organizations relies heavily on efficient communication. Poor and </a:t>
            </a:r>
            <a:r>
              <a:rPr lang="en-US">
                <a:latin typeface="Arial" panose="020B0604020202020204" pitchFamily="34" charset="0"/>
                <a:cs typeface="Arial" panose="020B0604020202020204" pitchFamily="34" charset="0"/>
              </a:rPr>
              <a:t>ineffective</a:t>
            </a:r>
            <a:r>
              <a:rPr lang="en-US"/>
              <a:t> communication is, without a doubt, the root of absenteeism, conflict, low productivity, low customer turnover, and customer loss. This means that effective communication is both the turning point in an organization's wheel and the lifeline of any organization. It's a way to change behavior, bring about change, boost performance, and accomplish goals and objectives. Therefore, the transfer of knowledge from one individual to another is regarded as essential for an organization's continued growth, survival, and existence, regardless of its size or purpose.</a:t>
            </a:r>
            <a:endParaRPr lang="en-US"/>
          </a:p>
          <a:p>
            <a:endParaRPr lang="en-US"/>
          </a:p>
          <a:p>
            <a:endParaRPr lang="en-US"/>
          </a:p>
        </p:txBody>
      </p:sp>
      <p:sp>
        <p:nvSpPr>
          <p:cNvPr id="5" name="Slide Number Placeholder 4"/>
          <p:cNvSpPr>
            <a:spLocks noGrp="1"/>
          </p:cNvSpPr>
          <p:nvPr>
            <p:ph type="sldNum" sz="quarter" idx="12"/>
          </p:nvPr>
        </p:nvSpPr>
        <p:spPr>
          <a:solidFill>
            <a:schemeClr val="tx1">
              <a:lumMod val="95000"/>
              <a:lumOff val="5000"/>
            </a:schemeClr>
          </a:solidFill>
        </p:spPr>
        <p:txBody>
          <a:bodyPr/>
          <a:lstStyle/>
          <a:p>
            <a:pPr marL="0" marR="0" lvl="0" indent="0" algn="ctr" defTabSz="914400" rtl="0" eaLnBrk="1" fontAlgn="auto" latinLnBrk="0" hangingPunct="1">
              <a:lnSpc>
                <a:spcPct val="100000"/>
              </a:lnSpc>
              <a:spcBef>
                <a:spcPts val="0"/>
              </a:spcBef>
              <a:spcAft>
                <a:spcPts val="0"/>
              </a:spcAft>
              <a:buClrTx/>
              <a:buSzTx/>
              <a:buFontTx/>
              <a:buNone/>
              <a:defRPr/>
            </a:pPr>
            <a:fld id="{19B51A1E-902D-48AF-9020-955120F399B6}" type="slidenum">
              <a:rPr kumimoji="0" lang="en-US" sz="1200" b="0" i="0" u="none" strike="noStrike" kern="1200" cap="none" spc="0" normalizeH="0" baseline="0" noProof="0" smtClean="0">
                <a:ln>
                  <a:noFill/>
                </a:ln>
                <a:solidFill>
                  <a:srgbClr val="FFFFFF"/>
                </a:solidFill>
                <a:effectLst/>
                <a:uLnTx/>
                <a:uFillTx/>
                <a:latin typeface="Corbel" panose="020B0503020204020204"/>
                <a:ea typeface="+mn-ea"/>
                <a:cs typeface="+mn-cs"/>
              </a:rPr>
            </a:fld>
            <a:endParaRPr kumimoji="0" lang="en-US" sz="12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Reference list </a:t>
            </a:r>
            <a:endParaRPr lang="en-US"/>
          </a:p>
        </p:txBody>
      </p:sp>
      <p:sp>
        <p:nvSpPr>
          <p:cNvPr id="3" name="Text Placeholder 2"/>
          <p:cNvSpPr>
            <a:spLocks noGrp="1"/>
          </p:cNvSpPr>
          <p:nvPr>
            <p:ph type="body" sz="quarter" idx="14"/>
          </p:nvPr>
        </p:nvSpPr>
        <p:spPr>
          <a:xfrm>
            <a:off x="37214" y="1901941"/>
            <a:ext cx="12117572" cy="2790825"/>
          </a:xfrm>
        </p:spPr>
        <p:txBody>
          <a:bodyPr anchor="t"/>
          <a:lstStyle/>
          <a:p>
            <a:pPr marL="171450" indent="-171450" algn="l">
              <a:lnSpc>
                <a:spcPct val="100000"/>
              </a:lnSpc>
              <a:buFont typeface="Arial" panose="020B0604020202020204" pitchFamily="34" charset="0"/>
              <a:buChar char="•"/>
            </a:pPr>
            <a:r>
              <a:rPr lang="en-US" sz="1100">
                <a:solidFill>
                  <a:schemeClr val="tx1"/>
                </a:solidFill>
                <a:latin typeface="Arial" panose="020B0604020202020204"/>
                <a:cs typeface="Arial" panose="020B0604020202020204"/>
              </a:rPr>
              <a:t>Bhasin ,H. ,(2021) ,” Shannon and Weaver Model of Communication” , </a:t>
            </a:r>
            <a:r>
              <a:rPr lang="en-US" sz="1100">
                <a:solidFill>
                  <a:schemeClr val="tx1"/>
                </a:solidFill>
                <a:latin typeface="Arial" panose="020B0604020202020204"/>
                <a:cs typeface="Arial" panose="020B0604020202020204"/>
                <a:hlinkClick r:id="rId1"/>
              </a:rPr>
              <a:t>https://www.marketing91.com/shannon-and-weaver-model-of-communication/</a:t>
            </a:r>
            <a:endParaRPr lang="en-US" sz="1100">
              <a:solidFill>
                <a:schemeClr val="tx1"/>
              </a:solidFill>
              <a:latin typeface="Arial" panose="020B0604020202020204"/>
              <a:cs typeface="Arial" panose="020B0604020202020204"/>
            </a:endParaRPr>
          </a:p>
          <a:p>
            <a:pPr marL="171450" indent="-171450" algn="l">
              <a:lnSpc>
                <a:spcPct val="100000"/>
              </a:lnSpc>
              <a:buFont typeface="Arial" panose="020B0604020202020204" pitchFamily="34" charset="0"/>
              <a:buChar char="•"/>
            </a:pPr>
            <a:r>
              <a:rPr lang="en-US" sz="1100" u="sng">
                <a:solidFill>
                  <a:schemeClr val="tx1"/>
                </a:solidFill>
                <a:latin typeface="Arial" panose="020B0604020202020204"/>
                <a:cs typeface="Arial" panose="020B0604020202020204"/>
              </a:rPr>
              <a:t>Chandler, D., (1994) , “Semiotics  for beginners” , 4   </a:t>
            </a:r>
            <a:endParaRPr lang="en-US" sz="1100" u="sng">
              <a:solidFill>
                <a:schemeClr val="tx1"/>
              </a:solidFill>
              <a:latin typeface="Arial" panose="020B0604020202020204"/>
              <a:cs typeface="Arial" panose="020B0604020202020204"/>
            </a:endParaRPr>
          </a:p>
          <a:p>
            <a:pPr marL="171450" indent="-171450" algn="l">
              <a:lnSpc>
                <a:spcPct val="100000"/>
              </a:lnSpc>
              <a:buFont typeface="Arial" panose="020B0604020202020204" pitchFamily="34" charset="0"/>
              <a:buChar char="•"/>
            </a:pPr>
            <a:r>
              <a:rPr lang="en-US" sz="1100" err="1">
                <a:latin typeface="Arial" panose="020B0604020202020204"/>
                <a:cs typeface="Arial" panose="020B0604020202020204"/>
              </a:rPr>
              <a:t>Desseler</a:t>
            </a:r>
            <a:r>
              <a:rPr lang="en-US" sz="1100">
                <a:latin typeface="Arial" panose="020B0604020202020204"/>
                <a:cs typeface="Arial" panose="020B0604020202020204"/>
              </a:rPr>
              <a:t>, A. C. (2004) “Making Communication Work”, Journal of Social Psychology, 5(5)</a:t>
            </a:r>
            <a:endParaRPr lang="en-US" sz="1100">
              <a:latin typeface="Arial" panose="020B0604020202020204"/>
              <a:cs typeface="Arial" panose="020B0604020202020204"/>
            </a:endParaRPr>
          </a:p>
          <a:p>
            <a:pPr marL="171450" indent="-171450" algn="l">
              <a:lnSpc>
                <a:spcPct val="100000"/>
              </a:lnSpc>
              <a:buFont typeface="Arial" panose="020B0604020202020204" pitchFamily="34" charset="0"/>
              <a:buChar char="•"/>
            </a:pPr>
            <a:r>
              <a:rPr lang="en-US" sz="1100">
                <a:latin typeface="Arial" panose="020B0604020202020204"/>
                <a:cs typeface="Arial" panose="020B0604020202020204"/>
              </a:rPr>
              <a:t>Portland Community College ,(2019) “ The 7 benefits of effective communication in personal and professional settings” , http://climb.pcc.edu/blog/author/climb-professional-development-and-training</a:t>
            </a:r>
            <a:endParaRPr lang="en-US" sz="1100">
              <a:latin typeface="Arial" panose="020B0604020202020204"/>
              <a:cs typeface="Arial" panose="020B0604020202020204"/>
            </a:endParaRPr>
          </a:p>
          <a:p>
            <a:pPr marL="171450" indent="-171450" algn="l">
              <a:lnSpc>
                <a:spcPct val="100000"/>
              </a:lnSpc>
              <a:buFont typeface="Arial" panose="020B0604020202020204" pitchFamily="34" charset="0"/>
              <a:buChar char="•"/>
            </a:pPr>
            <a:endParaRPr lang="en-US" sz="1100">
              <a:latin typeface="Arial" panose="020B0604020202020204" pitchFamily="34" charset="0"/>
              <a:cs typeface="Arial" panose="020B0604020202020204" pitchFamily="34" charset="0"/>
            </a:endParaRPr>
          </a:p>
          <a:p>
            <a:pPr marL="171450" indent="-171450" algn="l">
              <a:lnSpc>
                <a:spcPct val="100000"/>
              </a:lnSpc>
              <a:buFont typeface="Arial" panose="020B0604020202020204" pitchFamily="34" charset="0"/>
              <a:buChar char="•"/>
            </a:pPr>
            <a:endParaRPr lang="en-US" sz="1100" u="sng">
              <a:solidFill>
                <a:schemeClr val="tx1"/>
              </a:solidFill>
              <a:latin typeface="Arial" panose="020B0604020202020204" pitchFamily="34" charset="0"/>
              <a:cs typeface="Arial" panose="020B0604020202020204" pitchFamily="34" charset="0"/>
            </a:endParaRPr>
          </a:p>
        </p:txBody>
      </p:sp>
      <p:sp>
        <p:nvSpPr>
          <p:cNvPr id="2" name="Slide Number Placeholder 1"/>
          <p:cNvSpPr>
            <a:spLocks noGrp="1"/>
          </p:cNvSpPr>
          <p:nvPr>
            <p:ph type="sldNum" sz="quarter" idx="13"/>
          </p:nvPr>
        </p:nvSpPr>
        <p:spPr>
          <a:solidFill>
            <a:schemeClr val="tx1">
              <a:lumMod val="95000"/>
              <a:lumOff val="5000"/>
            </a:schemeClr>
          </a:solidFill>
        </p:spPr>
        <p:txBody>
          <a:bodyPr/>
          <a:lstStyle/>
          <a:p>
            <a:fld id="{19B51A1E-902D-48AF-9020-955120F399B6}" type="slidenum">
              <a:rPr lang="en-US" smtClean="0"/>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2"/>
          </p:nvPr>
        </p:nvSpPr>
        <p:spPr/>
        <p:txBody>
          <a:bodyPr/>
          <a:lstStyle/>
          <a:p>
            <a:r>
              <a:rPr lang="en-US" noProof="0"/>
              <a:t>Add a footer</a:t>
            </a:r>
            <a:endParaRPr lang="en-US" noProof="0"/>
          </a:p>
        </p:txBody>
      </p:sp>
      <p:sp>
        <p:nvSpPr>
          <p:cNvPr id="3" name="Slide Number Placeholder 2"/>
          <p:cNvSpPr>
            <a:spLocks noGrp="1"/>
          </p:cNvSpPr>
          <p:nvPr>
            <p:ph type="sldNum" sz="quarter" idx="13"/>
          </p:nvPr>
        </p:nvSpPr>
        <p:spPr/>
        <p:txBody>
          <a:bodyPr/>
          <a:lstStyle/>
          <a:p>
            <a:fld id="{19B51A1E-902D-48AF-9020-955120F399B6}" type="slidenum">
              <a:rPr lang="en-US" noProof="0" smtClean="0"/>
            </a:fld>
            <a:endParaRPr lang="en-US" noProof="0"/>
          </a:p>
        </p:txBody>
      </p:sp>
      <p:sp>
        <p:nvSpPr>
          <p:cNvPr id="5" name="Text Placeholder 4"/>
          <p:cNvSpPr>
            <a:spLocks noGrp="1"/>
          </p:cNvSpPr>
          <p:nvPr>
            <p:ph type="body" sz="quarter" idx="14"/>
          </p:nvPr>
        </p:nvSpPr>
        <p:spPr/>
        <p:txBody>
          <a:bodyPr/>
          <a:lstStyle/>
          <a:p>
            <a:endParaRPr lang="en-GB"/>
          </a:p>
        </p:txBody>
      </p:sp>
      <p:graphicFrame>
        <p:nvGraphicFramePr>
          <p:cNvPr id="6" name="Table 6"/>
          <p:cNvGraphicFramePr>
            <a:graphicFrameLocks noGrp="1"/>
          </p:cNvGraphicFramePr>
          <p:nvPr/>
        </p:nvGraphicFramePr>
        <p:xfrm>
          <a:off x="1088571" y="435428"/>
          <a:ext cx="9022962" cy="6035040"/>
        </p:xfrm>
        <a:graphic>
          <a:graphicData uri="http://schemas.openxmlformats.org/drawingml/2006/table">
            <a:tbl>
              <a:tblPr firstRow="1" bandRow="1">
                <a:tableStyleId>{073A0DAA-6AF3-43AB-8588-CEC1D06C72B9}</a:tableStyleId>
              </a:tblPr>
              <a:tblGrid>
                <a:gridCol w="4224680"/>
                <a:gridCol w="4798282"/>
              </a:tblGrid>
              <a:tr h="607271">
                <a:tc>
                  <a:txBody>
                    <a:bodyPr/>
                    <a:lstStyle/>
                    <a:p>
                      <a:r>
                        <a:rPr lang="en-GB" sz="1800">
                          <a:latin typeface="Arial" panose="020B0604020202020204" pitchFamily="34" charset="0"/>
                          <a:cs typeface="Arial" panose="020B0604020202020204" pitchFamily="34" charset="0"/>
                        </a:rPr>
                        <a:t>Teamwork Evaluation </a:t>
                      </a:r>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a:latin typeface="Arial" panose="020B0604020202020204" pitchFamily="34" charset="0"/>
                          <a:cs typeface="Arial" panose="020B0604020202020204" pitchFamily="34" charset="0"/>
                        </a:rPr>
                        <a:t>Team responses</a:t>
                      </a:r>
                      <a:endParaRPr lang="en-GB" sz="1800">
                        <a:latin typeface="Arial" panose="020B0604020202020204" pitchFamily="34" charset="0"/>
                        <a:cs typeface="Arial" panose="020B0604020202020204" pitchFamily="34" charset="0"/>
                      </a:endParaRPr>
                    </a:p>
                    <a:p>
                      <a:endParaRPr lang="en-GB"/>
                    </a:p>
                  </a:txBody>
                  <a:tcPr/>
                </a:tc>
              </a:tr>
              <a:tr h="863864">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a:latin typeface="Arial" panose="020B0604020202020204" pitchFamily="34" charset="0"/>
                          <a:cs typeface="Arial" panose="020B0604020202020204" pitchFamily="34" charset="0"/>
                        </a:rPr>
                        <a:t>Who was in your team? </a:t>
                      </a:r>
                      <a:endParaRPr lang="en-GB" sz="1800">
                        <a:latin typeface="Arial" panose="020B0604020202020204" pitchFamily="34" charset="0"/>
                        <a:cs typeface="Arial" panose="020B0604020202020204" pitchFamily="34" charset="0"/>
                      </a:endParaRPr>
                    </a:p>
                    <a:p>
                      <a:endParaRPr lang="en-GB" sz="1800">
                        <a:latin typeface="Arial" panose="020B0604020202020204" pitchFamily="34" charset="0"/>
                        <a:cs typeface="Arial" panose="020B0604020202020204" pitchFamily="34" charset="0"/>
                      </a:endParaRPr>
                    </a:p>
                    <a:p>
                      <a:endParaRPr lang="en-GB"/>
                    </a:p>
                  </a:txBody>
                  <a:tcPr/>
                </a:tc>
                <a:tc>
                  <a:txBody>
                    <a:bodyPr/>
                    <a:lstStyle/>
                    <a:p>
                      <a:r>
                        <a:rPr lang="en-GB" err="1"/>
                        <a:t>Me - Zornitsa Drakova</a:t>
                      </a:r>
                      <a:endParaRPr lang="en-GB"/>
                    </a:p>
                    <a:p>
                      <a:r>
                        <a:rPr lang="en-GB" err="1"/>
                        <a:t>Nedyalko</a:t>
                      </a:r>
                      <a:r>
                        <a:rPr lang="en-GB"/>
                        <a:t> </a:t>
                      </a:r>
                      <a:r>
                        <a:rPr lang="en-GB" err="1"/>
                        <a:t>Radev</a:t>
                      </a:r>
                      <a:endParaRPr lang="en-GB" err="1"/>
                    </a:p>
                    <a:p>
                      <a:r>
                        <a:rPr lang="en-GB"/>
                        <a:t>Marina Ivanova</a:t>
                      </a:r>
                      <a:endParaRPr lang="en-GB"/>
                    </a:p>
                  </a:txBody>
                  <a:tcPr/>
                </a:tc>
              </a:tr>
              <a:tr h="1120457">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a:latin typeface="Arial" panose="020B0604020202020204" pitchFamily="34" charset="0"/>
                          <a:cs typeface="Arial" panose="020B0604020202020204" pitchFamily="34" charset="0"/>
                        </a:rPr>
                        <a:t>What were the key strengths of your team? </a:t>
                      </a:r>
                      <a:endParaRPr lang="en-GB" sz="1800">
                        <a:latin typeface="Arial" panose="020B0604020202020204" pitchFamily="34" charset="0"/>
                        <a:cs typeface="Arial" panose="020B0604020202020204" pitchFamily="34" charset="0"/>
                      </a:endParaRPr>
                    </a:p>
                    <a:p>
                      <a:endParaRPr lang="en-GB" sz="1800">
                        <a:latin typeface="Arial" panose="020B0604020202020204" pitchFamily="34" charset="0"/>
                        <a:cs typeface="Arial" panose="020B0604020202020204" pitchFamily="34" charset="0"/>
                      </a:endParaRPr>
                    </a:p>
                    <a:p>
                      <a:endParaRPr lang="en-GB"/>
                    </a:p>
                  </a:txBody>
                  <a:tcPr/>
                </a:tc>
                <a:tc>
                  <a:txBody>
                    <a:bodyPr/>
                    <a:lstStyle/>
                    <a:p>
                      <a:r>
                        <a:rPr lang="en-GB"/>
                        <a:t>Our key strengths was the strong </a:t>
                      </a:r>
                      <a:r>
                        <a:rPr lang="en-GB" err="1"/>
                        <a:t>relationship and very good</a:t>
                      </a:r>
                      <a:r>
                        <a:rPr lang="en-GB"/>
                        <a:t> communication</a:t>
                      </a:r>
                      <a:endParaRPr lang="en-GB"/>
                    </a:p>
                  </a:txBody>
                  <a:tcPr/>
                </a:tc>
              </a:tr>
              <a:tr h="863864">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a:latin typeface="Arial" panose="020B0604020202020204" pitchFamily="34" charset="0"/>
                          <a:cs typeface="Arial" panose="020B0604020202020204" pitchFamily="34" charset="0"/>
                        </a:rPr>
                        <a:t>What were the challenges that you overcame as a team?</a:t>
                      </a:r>
                      <a:endParaRPr lang="en-GB" sz="1800">
                        <a:latin typeface="Arial" panose="020B0604020202020204" pitchFamily="34" charset="0"/>
                        <a:cs typeface="Arial" panose="020B0604020202020204" pitchFamily="34" charset="0"/>
                      </a:endParaRPr>
                    </a:p>
                    <a:p>
                      <a:endParaRPr lang="en-GB"/>
                    </a:p>
                  </a:txBody>
                  <a:tcPr/>
                </a:tc>
                <a:tc>
                  <a:txBody>
                    <a:bodyPr/>
                    <a:lstStyle/>
                    <a:p>
                      <a:r>
                        <a:rPr lang="en-GB"/>
                        <a:t>No challenges </a:t>
                      </a:r>
                      <a:endParaRPr lang="en-GB"/>
                    </a:p>
                  </a:txBody>
                  <a:tcPr/>
                </a:tc>
              </a:tr>
              <a:tr h="1120457">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a:latin typeface="Arial" panose="020B0604020202020204" pitchFamily="34" charset="0"/>
                          <a:cs typeface="Arial" panose="020B0604020202020204" pitchFamily="34" charset="0"/>
                        </a:rPr>
                        <a:t>What would you do differently if you worked as a team again?</a:t>
                      </a:r>
                      <a:endParaRPr lang="en-GB" sz="1800">
                        <a:latin typeface="Arial" panose="020B0604020202020204" pitchFamily="34" charset="0"/>
                        <a:cs typeface="Arial" panose="020B0604020202020204" pitchFamily="34" charset="0"/>
                      </a:endParaRPr>
                    </a:p>
                    <a:p>
                      <a:endParaRPr lang="en-GB" sz="1800">
                        <a:latin typeface="Arial" panose="020B0604020202020204" pitchFamily="34" charset="0"/>
                        <a:cs typeface="Arial" panose="020B0604020202020204" pitchFamily="34" charset="0"/>
                      </a:endParaRPr>
                    </a:p>
                    <a:p>
                      <a:endParaRPr lang="en-GB"/>
                    </a:p>
                  </a:txBody>
                  <a:tcPr/>
                </a:tc>
                <a:tc>
                  <a:txBody>
                    <a:bodyPr/>
                    <a:lstStyle/>
                    <a:p>
                      <a:r>
                        <a:rPr lang="en-GB"/>
                        <a:t>i will choose same team again</a:t>
                      </a:r>
                      <a:endParaRPr lang="en-GB"/>
                    </a:p>
                  </a:txBody>
                  <a:tcPr/>
                </a:tc>
              </a:tr>
              <a:tr h="1120457">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a:latin typeface="Arial" panose="020B0604020202020204" pitchFamily="34" charset="0"/>
                          <a:cs typeface="Arial" panose="020B0604020202020204" pitchFamily="34" charset="0"/>
                        </a:rPr>
                        <a:t>How would you rate your team working? Out of 10? </a:t>
                      </a:r>
                      <a:endParaRPr lang="en-GB" sz="1800">
                        <a:latin typeface="Arial" panose="020B0604020202020204" pitchFamily="34" charset="0"/>
                        <a:cs typeface="Arial" panose="020B0604020202020204" pitchFamily="34" charset="0"/>
                      </a:endParaRPr>
                    </a:p>
                    <a:p>
                      <a:endParaRPr lang="en-GB" sz="1800">
                        <a:latin typeface="Arial" panose="020B0604020202020204" pitchFamily="34" charset="0"/>
                        <a:cs typeface="Arial" panose="020B0604020202020204" pitchFamily="34" charset="0"/>
                      </a:endParaRPr>
                    </a:p>
                    <a:p>
                      <a:endParaRPr lang="en-GB"/>
                    </a:p>
                  </a:txBody>
                  <a:tcPr/>
                </a:tc>
                <a:tc>
                  <a:txBody>
                    <a:bodyPr/>
                    <a:lstStyle/>
                    <a:p>
                      <a:r>
                        <a:rPr lang="en-GB"/>
                        <a:t>I would rate my team with 9.5 of 10 </a:t>
                      </a:r>
                      <a:endParaRPr lang="en-GB"/>
                    </a:p>
                  </a:txBody>
                  <a:tcPr/>
                </a:tc>
              </a:tr>
            </a:tbl>
          </a:graphicData>
        </a:graphic>
      </p:graphicFrame>
    </p:spTree>
  </p:cSld>
  <p:clrMapOvr>
    <a:masterClrMapping/>
  </p:clrMapOvr>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Bright business presentation</Template>
  <TotalTime>0</TotalTime>
  <Words>3072</Words>
  <Application>WPS Presentation</Application>
  <PresentationFormat>Widescreen</PresentationFormat>
  <Paragraphs>148</Paragraphs>
  <Slides>9</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9</vt:i4>
      </vt:variant>
    </vt:vector>
  </HeadingPairs>
  <TitlesOfParts>
    <vt:vector size="20" baseType="lpstr">
      <vt:lpstr>Arial</vt:lpstr>
      <vt:lpstr>SimSun</vt:lpstr>
      <vt:lpstr>Wingdings</vt:lpstr>
      <vt:lpstr>Times New Roman</vt:lpstr>
      <vt:lpstr>Corbel</vt:lpstr>
      <vt:lpstr>Arial</vt:lpstr>
      <vt:lpstr>Candara</vt:lpstr>
      <vt:lpstr>Microsoft YaHei</vt:lpstr>
      <vt:lpstr>Arial Unicode MS</vt:lpstr>
      <vt:lpstr>Calibri</vt:lpstr>
      <vt:lpstr>Office Theme</vt:lpstr>
      <vt:lpstr>Effective Teamwork and  Communication Module code : 4002 </vt:lpstr>
      <vt:lpstr>Brief background </vt:lpstr>
      <vt:lpstr>Benefits of effective communication </vt:lpstr>
      <vt:lpstr>Models of communication</vt:lpstr>
      <vt:lpstr>Large image</vt:lpstr>
      <vt:lpstr>Other Channels of Communication</vt:lpstr>
      <vt:lpstr>Conclusion</vt:lpstr>
      <vt:lpstr>Reference list </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Teamwork and  Communication Module code : 4002</dc:title>
  <dc:creator>Marina Ivanova</dc:creator>
  <cp:lastModifiedBy>eu_ma</cp:lastModifiedBy>
  <cp:revision>2</cp:revision>
  <dcterms:created xsi:type="dcterms:W3CDTF">2022-11-13T19:34:00Z</dcterms:created>
  <dcterms:modified xsi:type="dcterms:W3CDTF">2022-11-14T01:53:41Z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ICV">
    <vt:lpwstr>266CE7F7F222435AB5FAA50491B5BE91</vt:lpwstr>
  </property>
  <property fmtid="{D5CDD505-2E9C-101B-9397-08002B2CF9AE}" pid="4" name="KSOProductBuildVer">
    <vt:lpwstr>1033-11.2.0.11214</vt:lpwstr>
  </property>
</Properties>
</file>