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9"/>
  </p:notesMasterIdLst>
  <p:handoutMasterIdLst>
    <p:handoutMasterId r:id="rId80"/>
  </p:handoutMasterIdLst>
  <p:sldIdLst>
    <p:sldId id="681" r:id="rId2"/>
    <p:sldId id="632" r:id="rId3"/>
    <p:sldId id="557" r:id="rId4"/>
    <p:sldId id="696" r:id="rId5"/>
    <p:sldId id="697" r:id="rId6"/>
    <p:sldId id="555" r:id="rId7"/>
    <p:sldId id="682" r:id="rId8"/>
    <p:sldId id="564" r:id="rId9"/>
    <p:sldId id="688" r:id="rId10"/>
    <p:sldId id="560" r:id="rId11"/>
    <p:sldId id="563" r:id="rId12"/>
    <p:sldId id="592" r:id="rId13"/>
    <p:sldId id="639" r:id="rId14"/>
    <p:sldId id="568" r:id="rId15"/>
    <p:sldId id="643" r:id="rId16"/>
    <p:sldId id="644" r:id="rId17"/>
    <p:sldId id="683" r:id="rId18"/>
    <p:sldId id="693" r:id="rId19"/>
    <p:sldId id="285" r:id="rId20"/>
    <p:sldId id="686" r:id="rId21"/>
    <p:sldId id="642" r:id="rId22"/>
    <p:sldId id="585" r:id="rId23"/>
    <p:sldId id="619" r:id="rId24"/>
    <p:sldId id="591" r:id="rId25"/>
    <p:sldId id="694" r:id="rId26"/>
    <p:sldId id="634" r:id="rId27"/>
    <p:sldId id="685" r:id="rId28"/>
    <p:sldId id="645" r:id="rId29"/>
    <p:sldId id="646" r:id="rId30"/>
    <p:sldId id="684" r:id="rId31"/>
    <p:sldId id="687" r:id="rId32"/>
    <p:sldId id="625" r:id="rId33"/>
    <p:sldId id="587" r:id="rId34"/>
    <p:sldId id="628" r:id="rId35"/>
    <p:sldId id="641" r:id="rId36"/>
    <p:sldId id="698" r:id="rId37"/>
    <p:sldId id="418" r:id="rId38"/>
    <p:sldId id="472" r:id="rId39"/>
    <p:sldId id="417" r:id="rId40"/>
    <p:sldId id="702" r:id="rId41"/>
    <p:sldId id="476" r:id="rId42"/>
    <p:sldId id="623" r:id="rId43"/>
    <p:sldId id="608" r:id="rId44"/>
    <p:sldId id="621" r:id="rId45"/>
    <p:sldId id="610" r:id="rId46"/>
    <p:sldId id="624" r:id="rId47"/>
    <p:sldId id="611" r:id="rId48"/>
    <p:sldId id="617" r:id="rId49"/>
    <p:sldId id="700" r:id="rId50"/>
    <p:sldId id="570" r:id="rId51"/>
    <p:sldId id="571" r:id="rId52"/>
    <p:sldId id="649" r:id="rId53"/>
    <p:sldId id="362" r:id="rId54"/>
    <p:sldId id="573" r:id="rId55"/>
    <p:sldId id="615" r:id="rId56"/>
    <p:sldId id="562" r:id="rId57"/>
    <p:sldId id="576" r:id="rId58"/>
    <p:sldId id="689" r:id="rId59"/>
    <p:sldId id="594" r:id="rId60"/>
    <p:sldId id="640" r:id="rId61"/>
    <p:sldId id="616" r:id="rId62"/>
    <p:sldId id="695" r:id="rId63"/>
    <p:sldId id="690" r:id="rId64"/>
    <p:sldId id="622" r:id="rId65"/>
    <p:sldId id="638" r:id="rId66"/>
    <p:sldId id="606" r:id="rId67"/>
    <p:sldId id="609" r:id="rId68"/>
    <p:sldId id="692" r:id="rId69"/>
    <p:sldId id="605" r:id="rId70"/>
    <p:sldId id="618" r:id="rId71"/>
    <p:sldId id="699" r:id="rId72"/>
    <p:sldId id="620" r:id="rId73"/>
    <p:sldId id="701" r:id="rId74"/>
    <p:sldId id="595" r:id="rId75"/>
    <p:sldId id="633" r:id="rId76"/>
    <p:sldId id="588" r:id="rId77"/>
    <p:sldId id="691" r:id="rId78"/>
  </p:sldIdLst>
  <p:sldSz cx="9144000" cy="6858000" type="screen4x3"/>
  <p:notesSz cx="6858000" cy="9144000"/>
  <p:defaultTextStyle>
    <a:defPPr>
      <a:defRPr lang="en-GB"/>
    </a:defPPr>
    <a:lvl1pPr algn="l" rtl="0" eaLnBrk="0" fontAlgn="base" hangingPunct="0">
      <a:spcBef>
        <a:spcPct val="0"/>
      </a:spcBef>
      <a:spcAft>
        <a:spcPct val="0"/>
      </a:spcAft>
      <a:defRPr b="1" kern="1200">
        <a:solidFill>
          <a:schemeClr val="tx1"/>
        </a:solidFill>
        <a:latin typeface="Century Gothic" panose="020B0502020202090204" pitchFamily="34" charset="0"/>
        <a:ea typeface="+mn-ea"/>
        <a:cs typeface="+mn-cs"/>
      </a:defRPr>
    </a:lvl1pPr>
    <a:lvl2pPr marL="457200" algn="l" rtl="0" eaLnBrk="0" fontAlgn="base" hangingPunct="0">
      <a:spcBef>
        <a:spcPct val="0"/>
      </a:spcBef>
      <a:spcAft>
        <a:spcPct val="0"/>
      </a:spcAft>
      <a:defRPr b="1" kern="1200">
        <a:solidFill>
          <a:schemeClr val="tx1"/>
        </a:solidFill>
        <a:latin typeface="Century Gothic" panose="020B0502020202090204" pitchFamily="34" charset="0"/>
        <a:ea typeface="+mn-ea"/>
        <a:cs typeface="+mn-cs"/>
      </a:defRPr>
    </a:lvl2pPr>
    <a:lvl3pPr marL="914400" algn="l" rtl="0" eaLnBrk="0" fontAlgn="base" hangingPunct="0">
      <a:spcBef>
        <a:spcPct val="0"/>
      </a:spcBef>
      <a:spcAft>
        <a:spcPct val="0"/>
      </a:spcAft>
      <a:defRPr b="1" kern="1200">
        <a:solidFill>
          <a:schemeClr val="tx1"/>
        </a:solidFill>
        <a:latin typeface="Century Gothic" panose="020B0502020202090204" pitchFamily="34" charset="0"/>
        <a:ea typeface="+mn-ea"/>
        <a:cs typeface="+mn-cs"/>
      </a:defRPr>
    </a:lvl3pPr>
    <a:lvl4pPr marL="1371600" algn="l" rtl="0" eaLnBrk="0" fontAlgn="base" hangingPunct="0">
      <a:spcBef>
        <a:spcPct val="0"/>
      </a:spcBef>
      <a:spcAft>
        <a:spcPct val="0"/>
      </a:spcAft>
      <a:defRPr b="1" kern="1200">
        <a:solidFill>
          <a:schemeClr val="tx1"/>
        </a:solidFill>
        <a:latin typeface="Century Gothic" panose="020B0502020202090204" pitchFamily="34" charset="0"/>
        <a:ea typeface="+mn-ea"/>
        <a:cs typeface="+mn-cs"/>
      </a:defRPr>
    </a:lvl4pPr>
    <a:lvl5pPr marL="1828800" algn="l" rtl="0" eaLnBrk="0" fontAlgn="base" hangingPunct="0">
      <a:spcBef>
        <a:spcPct val="0"/>
      </a:spcBef>
      <a:spcAft>
        <a:spcPct val="0"/>
      </a:spcAft>
      <a:defRPr b="1" kern="1200">
        <a:solidFill>
          <a:schemeClr val="tx1"/>
        </a:solidFill>
        <a:latin typeface="Century Gothic" panose="020B0502020202090204" pitchFamily="34" charset="0"/>
        <a:ea typeface="+mn-ea"/>
        <a:cs typeface="+mn-cs"/>
      </a:defRPr>
    </a:lvl5pPr>
    <a:lvl6pPr marL="2286000" algn="l" defTabSz="914400" rtl="0" eaLnBrk="1" latinLnBrk="0" hangingPunct="1">
      <a:defRPr b="1" kern="1200">
        <a:solidFill>
          <a:schemeClr val="tx1"/>
        </a:solidFill>
        <a:latin typeface="Century Gothic" panose="020B0502020202090204" pitchFamily="34" charset="0"/>
        <a:ea typeface="+mn-ea"/>
        <a:cs typeface="+mn-cs"/>
      </a:defRPr>
    </a:lvl6pPr>
    <a:lvl7pPr marL="2743200" algn="l" defTabSz="914400" rtl="0" eaLnBrk="1" latinLnBrk="0" hangingPunct="1">
      <a:defRPr b="1" kern="1200">
        <a:solidFill>
          <a:schemeClr val="tx1"/>
        </a:solidFill>
        <a:latin typeface="Century Gothic" panose="020B0502020202090204" pitchFamily="34" charset="0"/>
        <a:ea typeface="+mn-ea"/>
        <a:cs typeface="+mn-cs"/>
      </a:defRPr>
    </a:lvl7pPr>
    <a:lvl8pPr marL="3200400" algn="l" defTabSz="914400" rtl="0" eaLnBrk="1" latinLnBrk="0" hangingPunct="1">
      <a:defRPr b="1" kern="1200">
        <a:solidFill>
          <a:schemeClr val="tx1"/>
        </a:solidFill>
        <a:latin typeface="Century Gothic" panose="020B0502020202090204" pitchFamily="34" charset="0"/>
        <a:ea typeface="+mn-ea"/>
        <a:cs typeface="+mn-cs"/>
      </a:defRPr>
    </a:lvl8pPr>
    <a:lvl9pPr marL="3657600" algn="l" defTabSz="914400" rtl="0" eaLnBrk="1" latinLnBrk="0" hangingPunct="1">
      <a:defRPr b="1" kern="1200">
        <a:solidFill>
          <a:schemeClr val="tx1"/>
        </a:solidFill>
        <a:latin typeface="Century Gothic" panose="020B050202020209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0C00"/>
    <a:srgbClr val="ECEF00"/>
    <a:srgbClr val="FF5400"/>
    <a:srgbClr val="DDDDDD"/>
    <a:srgbClr val="B2B2B2"/>
    <a:srgbClr val="333333"/>
    <a:srgbClr val="1885CB"/>
    <a:srgbClr val="79CB1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F9B1D8-DC40-4368-A087-47C5A8D4DF05}" v="1" dt="2025-03-07T12:04:13.1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2659" autoAdjust="0"/>
    <p:restoredTop sz="75251" autoAdjust="0"/>
  </p:normalViewPr>
  <p:slideViewPr>
    <p:cSldViewPr showGuides="1">
      <p:cViewPr varScale="1">
        <p:scale>
          <a:sx n="59" d="100"/>
          <a:sy n="59" d="100"/>
        </p:scale>
        <p:origin x="1493" y="235"/>
      </p:cViewPr>
      <p:guideLst>
        <p:guide orient="horz" pos="2160"/>
        <p:guide pos="2880"/>
      </p:guideLst>
    </p:cSldViewPr>
  </p:slideViewPr>
  <p:notesTextViewPr>
    <p:cViewPr>
      <p:scale>
        <a:sx n="3" d="2"/>
        <a:sy n="3" d="2"/>
      </p:scale>
      <p:origin x="0" y="0"/>
    </p:cViewPr>
  </p:notesTextViewPr>
  <p:sorterViewPr>
    <p:cViewPr varScale="1">
      <p:scale>
        <a:sx n="1" d="1"/>
        <a:sy n="1" d="1"/>
      </p:scale>
      <p:origin x="0" y="-18595"/>
    </p:cViewPr>
  </p:sorterViewPr>
  <p:notesViewPr>
    <p:cSldViewPr showGuides="1">
      <p:cViewPr>
        <p:scale>
          <a:sx n="75" d="100"/>
          <a:sy n="75" d="100"/>
        </p:scale>
        <p:origin x="-2694" y="-43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handoutMaster" Target="handoutMasters/handoutMaster1.xml"/><Relationship Id="rId85"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presProps" Target="presProps.xml"/><Relationship Id="rId86"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E839B33B-E4C2-47FC-A21C-DAE7EC336541}"/>
    <pc:docChg chg="custSel addSld modSld sldOrd modMainMaster">
      <pc:chgData name="Matthew Archer" userId="aad98465-9c59-4159-8df1-a13be7bdef7f" providerId="ADAL" clId="{E839B33B-E4C2-47FC-A21C-DAE7EC336541}" dt="2024-09-11T07:19:18.982" v="521"/>
      <pc:docMkLst>
        <pc:docMk/>
      </pc:docMkLst>
      <pc:sldChg chg="modSp mod">
        <pc:chgData name="Matthew Archer" userId="aad98465-9c59-4159-8df1-a13be7bdef7f" providerId="ADAL" clId="{E839B33B-E4C2-47FC-A21C-DAE7EC336541}" dt="2024-09-09T14:37:15.478" v="2" actId="33524"/>
        <pc:sldMkLst>
          <pc:docMk/>
          <pc:sldMk cId="0" sldId="585"/>
        </pc:sldMkLst>
      </pc:sldChg>
      <pc:sldChg chg="addSp delSp modSp mod">
        <pc:chgData name="Matthew Archer" userId="aad98465-9c59-4159-8df1-a13be7bdef7f" providerId="ADAL" clId="{E839B33B-E4C2-47FC-A21C-DAE7EC336541}" dt="2024-09-09T14:59:25.578" v="419" actId="6549"/>
        <pc:sldMkLst>
          <pc:docMk/>
          <pc:sldMk cId="0" sldId="609"/>
        </pc:sldMkLst>
      </pc:sldChg>
      <pc:sldChg chg="modSp mod">
        <pc:chgData name="Matthew Archer" userId="aad98465-9c59-4159-8df1-a13be7bdef7f" providerId="ADAL" clId="{E839B33B-E4C2-47FC-A21C-DAE7EC336541}" dt="2024-09-09T14:39:45.621" v="20" actId="20577"/>
        <pc:sldMkLst>
          <pc:docMk/>
          <pc:sldMk cId="0" sldId="634"/>
        </pc:sldMkLst>
      </pc:sldChg>
      <pc:sldChg chg="delSp">
        <pc:chgData name="Matthew Archer" userId="aad98465-9c59-4159-8df1-a13be7bdef7f" providerId="ADAL" clId="{E839B33B-E4C2-47FC-A21C-DAE7EC336541}" dt="2024-09-09T15:09:32.299" v="504" actId="478"/>
        <pc:sldMkLst>
          <pc:docMk/>
          <pc:sldMk cId="0" sldId="638"/>
        </pc:sldMkLst>
      </pc:sldChg>
      <pc:sldChg chg="modSp mod">
        <pc:chgData name="Matthew Archer" userId="aad98465-9c59-4159-8df1-a13be7bdef7f" providerId="ADAL" clId="{E839B33B-E4C2-47FC-A21C-DAE7EC336541}" dt="2024-09-09T15:13:40.130" v="515" actId="14100"/>
        <pc:sldMkLst>
          <pc:docMk/>
          <pc:sldMk cId="0" sldId="641"/>
        </pc:sldMkLst>
      </pc:sldChg>
      <pc:sldChg chg="modSp mod modNotesTx">
        <pc:chgData name="Matthew Archer" userId="aad98465-9c59-4159-8df1-a13be7bdef7f" providerId="ADAL" clId="{E839B33B-E4C2-47FC-A21C-DAE7EC336541}" dt="2024-09-09T14:45:28.601" v="41" actId="20577"/>
        <pc:sldMkLst>
          <pc:docMk/>
          <pc:sldMk cId="0" sldId="646"/>
        </pc:sldMkLst>
      </pc:sldChg>
      <pc:sldChg chg="modNotesTx">
        <pc:chgData name="Matthew Archer" userId="aad98465-9c59-4159-8df1-a13be7bdef7f" providerId="ADAL" clId="{E839B33B-E4C2-47FC-A21C-DAE7EC336541}" dt="2024-09-09T14:43:10.714" v="21" actId="6549"/>
        <pc:sldMkLst>
          <pc:docMk/>
          <pc:sldMk cId="2729562311" sldId="684"/>
        </pc:sldMkLst>
      </pc:sldChg>
      <pc:sldChg chg="modSp mod modNotesTx">
        <pc:chgData name="Matthew Archer" userId="aad98465-9c59-4159-8df1-a13be7bdef7f" providerId="ADAL" clId="{E839B33B-E4C2-47FC-A21C-DAE7EC336541}" dt="2024-09-09T14:44:12.631" v="31" actId="20577"/>
        <pc:sldMkLst>
          <pc:docMk/>
          <pc:sldMk cId="4110229518" sldId="687"/>
        </pc:sldMkLst>
      </pc:sldChg>
      <pc:sldChg chg="addSp delSp modSp add mod">
        <pc:chgData name="Matthew Archer" userId="aad98465-9c59-4159-8df1-a13be7bdef7f" providerId="ADAL" clId="{E839B33B-E4C2-47FC-A21C-DAE7EC336541}" dt="2024-09-09T14:56:37.563" v="387" actId="20577"/>
        <pc:sldMkLst>
          <pc:docMk/>
          <pc:sldMk cId="4092194583" sldId="690"/>
        </pc:sldMkLst>
      </pc:sldChg>
      <pc:sldChg chg="addSp delSp modSp add mod ord">
        <pc:chgData name="Matthew Archer" userId="aad98465-9c59-4159-8df1-a13be7bdef7f" providerId="ADAL" clId="{E839B33B-E4C2-47FC-A21C-DAE7EC336541}" dt="2024-09-09T15:08:38.354" v="503" actId="14100"/>
        <pc:sldMkLst>
          <pc:docMk/>
          <pc:sldMk cId="1614464854" sldId="691"/>
        </pc:sldMkLst>
      </pc:sldChg>
      <pc:sldChg chg="addSp delSp modSp add mod">
        <pc:chgData name="Matthew Archer" userId="aad98465-9c59-4159-8df1-a13be7bdef7f" providerId="ADAL" clId="{E839B33B-E4C2-47FC-A21C-DAE7EC336541}" dt="2024-09-11T07:19:18.982" v="521"/>
        <pc:sldMkLst>
          <pc:docMk/>
          <pc:sldMk cId="1697667107" sldId="692"/>
        </pc:sldMkLst>
      </pc:sldChg>
      <pc:sldMasterChg chg="delSp">
        <pc:chgData name="Matthew Archer" userId="aad98465-9c59-4159-8df1-a13be7bdef7f" providerId="ADAL" clId="{E839B33B-E4C2-47FC-A21C-DAE7EC336541}" dt="2024-09-09T14:57:13.523" v="389" actId="478"/>
        <pc:sldMasterMkLst>
          <pc:docMk/>
          <pc:sldMasterMk cId="0" sldId="2147483648"/>
        </pc:sldMasterMkLst>
      </pc:sldMasterChg>
    </pc:docChg>
  </pc:docChgLst>
  <pc:docChgLst>
    <pc:chgData name="Matthew Archer" userId="aad98465-9c59-4159-8df1-a13be7bdef7f" providerId="ADAL" clId="{F9CB5C33-FA92-4B94-A8F2-0D31CC8BDB92}"/>
    <pc:docChg chg="undo custSel addSld delSld modSld sldOrd modMainMaster">
      <pc:chgData name="Matthew Archer" userId="aad98465-9c59-4159-8df1-a13be7bdef7f" providerId="ADAL" clId="{F9CB5C33-FA92-4B94-A8F2-0D31CC8BDB92}" dt="2024-10-21T08:21:06.702" v="1439" actId="20577"/>
      <pc:docMkLst>
        <pc:docMk/>
      </pc:docMkLst>
      <pc:sldChg chg="modNotesTx">
        <pc:chgData name="Matthew Archer" userId="aad98465-9c59-4159-8df1-a13be7bdef7f" providerId="ADAL" clId="{F9CB5C33-FA92-4B94-A8F2-0D31CC8BDB92}" dt="2024-10-04T14:15:30.236" v="161" actId="6549"/>
        <pc:sldMkLst>
          <pc:docMk/>
          <pc:sldMk cId="0" sldId="285"/>
        </pc:sldMkLst>
      </pc:sldChg>
      <pc:sldChg chg="modSp mod modNotesTx">
        <pc:chgData name="Matthew Archer" userId="aad98465-9c59-4159-8df1-a13be7bdef7f" providerId="ADAL" clId="{F9CB5C33-FA92-4B94-A8F2-0D31CC8BDB92}" dt="2024-10-04T14:38:25.565" v="662" actId="14100"/>
        <pc:sldMkLst>
          <pc:docMk/>
          <pc:sldMk cId="0" sldId="362"/>
        </pc:sldMkLst>
      </pc:sldChg>
      <pc:sldChg chg="modSp add mod">
        <pc:chgData name="Matthew Archer" userId="aad98465-9c59-4159-8df1-a13be7bdef7f" providerId="ADAL" clId="{F9CB5C33-FA92-4B94-A8F2-0D31CC8BDB92}" dt="2024-10-04T15:06:20.364" v="1030" actId="14100"/>
        <pc:sldMkLst>
          <pc:docMk/>
          <pc:sldMk cId="1902975867" sldId="417"/>
        </pc:sldMkLst>
      </pc:sldChg>
      <pc:sldChg chg="addSp delSp modSp add mod">
        <pc:chgData name="Matthew Archer" userId="aad98465-9c59-4159-8df1-a13be7bdef7f" providerId="ADAL" clId="{F9CB5C33-FA92-4B94-A8F2-0D31CC8BDB92}" dt="2024-10-07T07:38:46.507" v="1399" actId="20577"/>
        <pc:sldMkLst>
          <pc:docMk/>
          <pc:sldMk cId="2930563387" sldId="418"/>
        </pc:sldMkLst>
      </pc:sldChg>
      <pc:sldChg chg="addSp delSp modSp add mod">
        <pc:chgData name="Matthew Archer" userId="aad98465-9c59-4159-8df1-a13be7bdef7f" providerId="ADAL" clId="{F9CB5C33-FA92-4B94-A8F2-0D31CC8BDB92}" dt="2024-10-04T15:06:03.116" v="1029"/>
        <pc:sldMkLst>
          <pc:docMk/>
          <pc:sldMk cId="1380490264" sldId="472"/>
        </pc:sldMkLst>
      </pc:sldChg>
      <pc:sldChg chg="modSp add mod">
        <pc:chgData name="Matthew Archer" userId="aad98465-9c59-4159-8df1-a13be7bdef7f" providerId="ADAL" clId="{F9CB5C33-FA92-4B94-A8F2-0D31CC8BDB92}" dt="2024-10-04T15:06:28.565" v="1031" actId="14100"/>
        <pc:sldMkLst>
          <pc:docMk/>
          <pc:sldMk cId="3906210692" sldId="476"/>
        </pc:sldMkLst>
      </pc:sldChg>
      <pc:sldChg chg="modSp">
        <pc:chgData name="Matthew Archer" userId="aad98465-9c59-4159-8df1-a13be7bdef7f" providerId="ADAL" clId="{F9CB5C33-FA92-4B94-A8F2-0D31CC8BDB92}" dt="2024-10-04T14:02:29.271" v="45" actId="1076"/>
        <pc:sldMkLst>
          <pc:docMk/>
          <pc:sldMk cId="0" sldId="555"/>
        </pc:sldMkLst>
      </pc:sldChg>
      <pc:sldChg chg="addSp delSp modSp mod modAnim">
        <pc:chgData name="Matthew Archer" userId="aad98465-9c59-4159-8df1-a13be7bdef7f" providerId="ADAL" clId="{F9CB5C33-FA92-4B94-A8F2-0D31CC8BDB92}" dt="2024-10-04T14:53:55.916" v="744" actId="21"/>
        <pc:sldMkLst>
          <pc:docMk/>
          <pc:sldMk cId="0" sldId="557"/>
        </pc:sldMkLst>
      </pc:sldChg>
      <pc:sldChg chg="modNotesTx">
        <pc:chgData name="Matthew Archer" userId="aad98465-9c59-4159-8df1-a13be7bdef7f" providerId="ADAL" clId="{F9CB5C33-FA92-4B94-A8F2-0D31CC8BDB92}" dt="2024-10-04T14:02:54.601" v="46" actId="6549"/>
        <pc:sldMkLst>
          <pc:docMk/>
          <pc:sldMk cId="0" sldId="560"/>
        </pc:sldMkLst>
      </pc:sldChg>
      <pc:sldChg chg="addSp delSp modSp mod modNotesTx">
        <pc:chgData name="Matthew Archer" userId="aad98465-9c59-4159-8df1-a13be7bdef7f" providerId="ADAL" clId="{F9CB5C33-FA92-4B94-A8F2-0D31CC8BDB92}" dt="2024-10-04T14:40:42.226" v="678" actId="478"/>
        <pc:sldMkLst>
          <pc:docMk/>
          <pc:sldMk cId="0" sldId="562"/>
        </pc:sldMkLst>
      </pc:sldChg>
      <pc:sldChg chg="modSp mod modNotesTx">
        <pc:chgData name="Matthew Archer" userId="aad98465-9c59-4159-8df1-a13be7bdef7f" providerId="ADAL" clId="{F9CB5C33-FA92-4B94-A8F2-0D31CC8BDB92}" dt="2024-10-04T14:00:40.741" v="33" actId="6549"/>
        <pc:sldMkLst>
          <pc:docMk/>
          <pc:sldMk cId="0" sldId="568"/>
        </pc:sldMkLst>
      </pc:sldChg>
      <pc:sldChg chg="modNotesTx">
        <pc:chgData name="Matthew Archer" userId="aad98465-9c59-4159-8df1-a13be7bdef7f" providerId="ADAL" clId="{F9CB5C33-FA92-4B94-A8F2-0D31CC8BDB92}" dt="2024-10-04T14:38:34.945" v="663" actId="6549"/>
        <pc:sldMkLst>
          <pc:docMk/>
          <pc:sldMk cId="0" sldId="573"/>
        </pc:sldMkLst>
      </pc:sldChg>
      <pc:sldChg chg="modNotesTx">
        <pc:chgData name="Matthew Archer" userId="aad98465-9c59-4159-8df1-a13be7bdef7f" providerId="ADAL" clId="{F9CB5C33-FA92-4B94-A8F2-0D31CC8BDB92}" dt="2024-10-04T14:40:52.937" v="679" actId="6549"/>
        <pc:sldMkLst>
          <pc:docMk/>
          <pc:sldMk cId="0" sldId="576"/>
        </pc:sldMkLst>
      </pc:sldChg>
      <pc:sldChg chg="modNotesTx">
        <pc:chgData name="Matthew Archer" userId="aad98465-9c59-4159-8df1-a13be7bdef7f" providerId="ADAL" clId="{F9CB5C33-FA92-4B94-A8F2-0D31CC8BDB92}" dt="2024-10-04T14:15:48.031" v="164" actId="6549"/>
        <pc:sldMkLst>
          <pc:docMk/>
          <pc:sldMk cId="0" sldId="585"/>
        </pc:sldMkLst>
      </pc:sldChg>
      <pc:sldChg chg="modNotesTx">
        <pc:chgData name="Matthew Archer" userId="aad98465-9c59-4159-8df1-a13be7bdef7f" providerId="ADAL" clId="{F9CB5C33-FA92-4B94-A8F2-0D31CC8BDB92}" dt="2024-10-04T14:33:06.024" v="651" actId="6549"/>
        <pc:sldMkLst>
          <pc:docMk/>
          <pc:sldMk cId="0" sldId="587"/>
        </pc:sldMkLst>
      </pc:sldChg>
      <pc:sldChg chg="addSp delSp mod setBg">
        <pc:chgData name="Matthew Archer" userId="aad98465-9c59-4159-8df1-a13be7bdef7f" providerId="ADAL" clId="{F9CB5C33-FA92-4B94-A8F2-0D31CC8BDB92}" dt="2024-10-09T13:23:27.283" v="1412"/>
        <pc:sldMkLst>
          <pc:docMk/>
          <pc:sldMk cId="1709932540" sldId="588"/>
        </pc:sldMkLst>
      </pc:sldChg>
      <pc:sldChg chg="modNotesTx">
        <pc:chgData name="Matthew Archer" userId="aad98465-9c59-4159-8df1-a13be7bdef7f" providerId="ADAL" clId="{F9CB5C33-FA92-4B94-A8F2-0D31CC8BDB92}" dt="2024-10-04T14:16:01.476" v="166" actId="6549"/>
        <pc:sldMkLst>
          <pc:docMk/>
          <pc:sldMk cId="0" sldId="591"/>
        </pc:sldMkLst>
      </pc:sldChg>
      <pc:sldChg chg="modNotesTx">
        <pc:chgData name="Matthew Archer" userId="aad98465-9c59-4159-8df1-a13be7bdef7f" providerId="ADAL" clId="{F9CB5C33-FA92-4B94-A8F2-0D31CC8BDB92}" dt="2024-10-04T14:03:03.057" v="47" actId="6549"/>
        <pc:sldMkLst>
          <pc:docMk/>
          <pc:sldMk cId="0" sldId="592"/>
        </pc:sldMkLst>
      </pc:sldChg>
      <pc:sldChg chg="modSp modNotesTx">
        <pc:chgData name="Matthew Archer" userId="aad98465-9c59-4159-8df1-a13be7bdef7f" providerId="ADAL" clId="{F9CB5C33-FA92-4B94-A8F2-0D31CC8BDB92}" dt="2024-10-04T15:08:34.197" v="1041" actId="732"/>
        <pc:sldMkLst>
          <pc:docMk/>
          <pc:sldMk cId="0" sldId="594"/>
        </pc:sldMkLst>
      </pc:sldChg>
      <pc:sldChg chg="modNotesTx">
        <pc:chgData name="Matthew Archer" userId="aad98465-9c59-4159-8df1-a13be7bdef7f" providerId="ADAL" clId="{F9CB5C33-FA92-4B94-A8F2-0D31CC8BDB92}" dt="2024-10-04T15:28:50.967" v="1381" actId="6549"/>
        <pc:sldMkLst>
          <pc:docMk/>
          <pc:sldMk cId="0" sldId="595"/>
        </pc:sldMkLst>
      </pc:sldChg>
      <pc:sldChg chg="modNotesTx">
        <pc:chgData name="Matthew Archer" userId="aad98465-9c59-4159-8df1-a13be7bdef7f" providerId="ADAL" clId="{F9CB5C33-FA92-4B94-A8F2-0D31CC8BDB92}" dt="2024-10-04T15:09:34.711" v="1045" actId="6549"/>
        <pc:sldMkLst>
          <pc:docMk/>
          <pc:sldMk cId="0" sldId="605"/>
        </pc:sldMkLst>
      </pc:sldChg>
      <pc:sldChg chg="modNotesTx">
        <pc:chgData name="Matthew Archer" userId="aad98465-9c59-4159-8df1-a13be7bdef7f" providerId="ADAL" clId="{F9CB5C33-FA92-4B94-A8F2-0D31CC8BDB92}" dt="2024-10-04T15:09:15.577" v="1044" actId="6549"/>
        <pc:sldMkLst>
          <pc:docMk/>
          <pc:sldMk cId="0" sldId="606"/>
        </pc:sldMkLst>
      </pc:sldChg>
      <pc:sldChg chg="modNotesTx">
        <pc:chgData name="Matthew Archer" userId="aad98465-9c59-4159-8df1-a13be7bdef7f" providerId="ADAL" clId="{F9CB5C33-FA92-4B94-A8F2-0D31CC8BDB92}" dt="2024-10-04T15:09:05.787" v="1043" actId="6549"/>
        <pc:sldMkLst>
          <pc:docMk/>
          <pc:sldMk cId="0" sldId="609"/>
        </pc:sldMkLst>
      </pc:sldChg>
      <pc:sldChg chg="modNotesTx">
        <pc:chgData name="Matthew Archer" userId="aad98465-9c59-4159-8df1-a13be7bdef7f" providerId="ADAL" clId="{F9CB5C33-FA92-4B94-A8F2-0D31CC8BDB92}" dt="2024-10-04T14:34:47.083" v="655" actId="6549"/>
        <pc:sldMkLst>
          <pc:docMk/>
          <pc:sldMk cId="0" sldId="611"/>
        </pc:sldMkLst>
      </pc:sldChg>
      <pc:sldChg chg="modNotesTx">
        <pc:chgData name="Matthew Archer" userId="aad98465-9c59-4159-8df1-a13be7bdef7f" providerId="ADAL" clId="{F9CB5C33-FA92-4B94-A8F2-0D31CC8BDB92}" dt="2024-10-04T14:38:40.186" v="664" actId="6549"/>
        <pc:sldMkLst>
          <pc:docMk/>
          <pc:sldMk cId="0" sldId="615"/>
        </pc:sldMkLst>
      </pc:sldChg>
      <pc:sldChg chg="modNotesTx">
        <pc:chgData name="Matthew Archer" userId="aad98465-9c59-4159-8df1-a13be7bdef7f" providerId="ADAL" clId="{F9CB5C33-FA92-4B94-A8F2-0D31CC8BDB92}" dt="2024-10-04T14:42:49.582" v="688" actId="6549"/>
        <pc:sldMkLst>
          <pc:docMk/>
          <pc:sldMk cId="0" sldId="616"/>
        </pc:sldMkLst>
      </pc:sldChg>
      <pc:sldChg chg="modSp mod modNotesTx">
        <pc:chgData name="Matthew Archer" userId="aad98465-9c59-4159-8df1-a13be7bdef7f" providerId="ADAL" clId="{F9CB5C33-FA92-4B94-A8F2-0D31CC8BDB92}" dt="2024-10-04T14:36:41.590" v="659" actId="6549"/>
        <pc:sldMkLst>
          <pc:docMk/>
          <pc:sldMk cId="0" sldId="617"/>
        </pc:sldMkLst>
      </pc:sldChg>
      <pc:sldChg chg="modNotesTx">
        <pc:chgData name="Matthew Archer" userId="aad98465-9c59-4159-8df1-a13be7bdef7f" providerId="ADAL" clId="{F9CB5C33-FA92-4B94-A8F2-0D31CC8BDB92}" dt="2024-10-04T15:09:42.843" v="1046" actId="6549"/>
        <pc:sldMkLst>
          <pc:docMk/>
          <pc:sldMk cId="0" sldId="618"/>
        </pc:sldMkLst>
      </pc:sldChg>
      <pc:sldChg chg="modNotesTx">
        <pc:chgData name="Matthew Archer" userId="aad98465-9c59-4159-8df1-a13be7bdef7f" providerId="ADAL" clId="{F9CB5C33-FA92-4B94-A8F2-0D31CC8BDB92}" dt="2024-10-04T14:15:53.390" v="165" actId="6549"/>
        <pc:sldMkLst>
          <pc:docMk/>
          <pc:sldMk cId="0" sldId="619"/>
        </pc:sldMkLst>
      </pc:sldChg>
      <pc:sldChg chg="modNotesTx">
        <pc:chgData name="Matthew Archer" userId="aad98465-9c59-4159-8df1-a13be7bdef7f" providerId="ADAL" clId="{F9CB5C33-FA92-4B94-A8F2-0D31CC8BDB92}" dt="2024-10-04T15:09:49.946" v="1047" actId="6549"/>
        <pc:sldMkLst>
          <pc:docMk/>
          <pc:sldMk cId="0" sldId="620"/>
        </pc:sldMkLst>
      </pc:sldChg>
      <pc:sldChg chg="modNotesTx">
        <pc:chgData name="Matthew Archer" userId="aad98465-9c59-4159-8df1-a13be7bdef7f" providerId="ADAL" clId="{F9CB5C33-FA92-4B94-A8F2-0D31CC8BDB92}" dt="2024-10-04T14:34:50.732" v="656" actId="6549"/>
        <pc:sldMkLst>
          <pc:docMk/>
          <pc:sldMk cId="0" sldId="624"/>
        </pc:sldMkLst>
      </pc:sldChg>
      <pc:sldChg chg="delSp modSp mod">
        <pc:chgData name="Matthew Archer" userId="aad98465-9c59-4159-8df1-a13be7bdef7f" providerId="ADAL" clId="{F9CB5C33-FA92-4B94-A8F2-0D31CC8BDB92}" dt="2024-10-04T14:59:28.564" v="780" actId="478"/>
        <pc:sldMkLst>
          <pc:docMk/>
          <pc:sldMk cId="0" sldId="628"/>
        </pc:sldMkLst>
      </pc:sldChg>
      <pc:sldChg chg="addSp modSp mod ord modNotesTx">
        <pc:chgData name="Matthew Archer" userId="aad98465-9c59-4159-8df1-a13be7bdef7f" providerId="ADAL" clId="{F9CB5C33-FA92-4B94-A8F2-0D31CC8BDB92}" dt="2024-10-04T15:12:24.226" v="1062"/>
        <pc:sldMkLst>
          <pc:docMk/>
          <pc:sldMk cId="0" sldId="634"/>
        </pc:sldMkLst>
      </pc:sldChg>
      <pc:sldChg chg="modNotesTx">
        <pc:chgData name="Matthew Archer" userId="aad98465-9c59-4159-8df1-a13be7bdef7f" providerId="ADAL" clId="{F9CB5C33-FA92-4B94-A8F2-0D31CC8BDB92}" dt="2024-10-21T08:20:31.131" v="1424" actId="6549"/>
        <pc:sldMkLst>
          <pc:docMk/>
          <pc:sldMk cId="0" sldId="638"/>
        </pc:sldMkLst>
      </pc:sldChg>
      <pc:sldChg chg="modSp">
        <pc:chgData name="Matthew Archer" userId="aad98465-9c59-4159-8df1-a13be7bdef7f" providerId="ADAL" clId="{F9CB5C33-FA92-4B94-A8F2-0D31CC8BDB92}" dt="2024-10-04T14:56:24.222" v="766" actId="732"/>
        <pc:sldMkLst>
          <pc:docMk/>
          <pc:sldMk cId="0" sldId="639"/>
        </pc:sldMkLst>
      </pc:sldChg>
      <pc:sldChg chg="modNotesTx">
        <pc:chgData name="Matthew Archer" userId="aad98465-9c59-4159-8df1-a13be7bdef7f" providerId="ADAL" clId="{F9CB5C33-FA92-4B94-A8F2-0D31CC8BDB92}" dt="2024-10-04T14:41:17.046" v="682" actId="6549"/>
        <pc:sldMkLst>
          <pc:docMk/>
          <pc:sldMk cId="0" sldId="640"/>
        </pc:sldMkLst>
      </pc:sldChg>
      <pc:sldChg chg="modSp mod">
        <pc:chgData name="Matthew Archer" userId="aad98465-9c59-4159-8df1-a13be7bdef7f" providerId="ADAL" clId="{F9CB5C33-FA92-4B94-A8F2-0D31CC8BDB92}" dt="2024-10-04T15:04:12.496" v="793" actId="20577"/>
        <pc:sldMkLst>
          <pc:docMk/>
          <pc:sldMk cId="0" sldId="641"/>
        </pc:sldMkLst>
      </pc:sldChg>
      <pc:sldChg chg="modNotesTx">
        <pc:chgData name="Matthew Archer" userId="aad98465-9c59-4159-8df1-a13be7bdef7f" providerId="ADAL" clId="{F9CB5C33-FA92-4B94-A8F2-0D31CC8BDB92}" dt="2024-10-04T14:15:42.823" v="163" actId="6549"/>
        <pc:sldMkLst>
          <pc:docMk/>
          <pc:sldMk cId="0" sldId="642"/>
        </pc:sldMkLst>
      </pc:sldChg>
      <pc:sldChg chg="modSp mod modNotesTx">
        <pc:chgData name="Matthew Archer" userId="aad98465-9c59-4159-8df1-a13be7bdef7f" providerId="ADAL" clId="{F9CB5C33-FA92-4B94-A8F2-0D31CC8BDB92}" dt="2024-10-04T14:08:07.817" v="55" actId="207"/>
        <pc:sldMkLst>
          <pc:docMk/>
          <pc:sldMk cId="0" sldId="643"/>
        </pc:sldMkLst>
      </pc:sldChg>
      <pc:sldChg chg="modSp mod modNotesTx">
        <pc:chgData name="Matthew Archer" userId="aad98465-9c59-4159-8df1-a13be7bdef7f" providerId="ADAL" clId="{F9CB5C33-FA92-4B94-A8F2-0D31CC8BDB92}" dt="2024-10-04T14:13:51.071" v="152" actId="6549"/>
        <pc:sldMkLst>
          <pc:docMk/>
          <pc:sldMk cId="0" sldId="644"/>
        </pc:sldMkLst>
      </pc:sldChg>
      <pc:sldChg chg="modSp modNotesTx">
        <pc:chgData name="Matthew Archer" userId="aad98465-9c59-4159-8df1-a13be7bdef7f" providerId="ADAL" clId="{F9CB5C33-FA92-4B94-A8F2-0D31CC8BDB92}" dt="2024-10-04T14:58:10.634" v="770" actId="14100"/>
        <pc:sldMkLst>
          <pc:docMk/>
          <pc:sldMk cId="0" sldId="645"/>
        </pc:sldMkLst>
      </pc:sldChg>
      <pc:sldChg chg="modSp">
        <pc:chgData name="Matthew Archer" userId="aad98465-9c59-4159-8df1-a13be7bdef7f" providerId="ADAL" clId="{F9CB5C33-FA92-4B94-A8F2-0D31CC8BDB92}" dt="2024-10-04T14:58:36.926" v="776" actId="14100"/>
        <pc:sldMkLst>
          <pc:docMk/>
          <pc:sldMk cId="0" sldId="646"/>
        </pc:sldMkLst>
      </pc:sldChg>
      <pc:sldChg chg="modSp">
        <pc:chgData name="Matthew Archer" userId="aad98465-9c59-4159-8df1-a13be7bdef7f" providerId="ADAL" clId="{F9CB5C33-FA92-4B94-A8F2-0D31CC8BDB92}" dt="2024-10-04T14:01:36.534" v="37" actId="1076"/>
        <pc:sldMkLst>
          <pc:docMk/>
          <pc:sldMk cId="3790016170" sldId="682"/>
        </pc:sldMkLst>
      </pc:sldChg>
      <pc:sldChg chg="modNotesTx">
        <pc:chgData name="Matthew Archer" userId="aad98465-9c59-4159-8df1-a13be7bdef7f" providerId="ADAL" clId="{F9CB5C33-FA92-4B94-A8F2-0D31CC8BDB92}" dt="2024-10-04T14:14:08.359" v="153" actId="6549"/>
        <pc:sldMkLst>
          <pc:docMk/>
          <pc:sldMk cId="1801702040" sldId="683"/>
        </pc:sldMkLst>
      </pc:sldChg>
      <pc:sldChg chg="modNotesTx">
        <pc:chgData name="Matthew Archer" userId="aad98465-9c59-4159-8df1-a13be7bdef7f" providerId="ADAL" clId="{F9CB5C33-FA92-4B94-A8F2-0D31CC8BDB92}" dt="2024-10-04T14:32:45.958" v="649" actId="6549"/>
        <pc:sldMkLst>
          <pc:docMk/>
          <pc:sldMk cId="4002833072" sldId="685"/>
        </pc:sldMkLst>
      </pc:sldChg>
      <pc:sldChg chg="modNotesTx">
        <pc:chgData name="Matthew Archer" userId="aad98465-9c59-4159-8df1-a13be7bdef7f" providerId="ADAL" clId="{F9CB5C33-FA92-4B94-A8F2-0D31CC8BDB92}" dt="2024-10-04T14:15:36.076" v="162" actId="6549"/>
        <pc:sldMkLst>
          <pc:docMk/>
          <pc:sldMk cId="2600893972" sldId="686"/>
        </pc:sldMkLst>
      </pc:sldChg>
      <pc:sldChg chg="modNotesTx">
        <pc:chgData name="Matthew Archer" userId="aad98465-9c59-4159-8df1-a13be7bdef7f" providerId="ADAL" clId="{F9CB5C33-FA92-4B94-A8F2-0D31CC8BDB92}" dt="2024-10-04T14:40:58.151" v="680" actId="6549"/>
        <pc:sldMkLst>
          <pc:docMk/>
          <pc:sldMk cId="334862357" sldId="689"/>
        </pc:sldMkLst>
      </pc:sldChg>
      <pc:sldChg chg="modSp mod modNotesTx">
        <pc:chgData name="Matthew Archer" userId="aad98465-9c59-4159-8df1-a13be7bdef7f" providerId="ADAL" clId="{F9CB5C33-FA92-4B94-A8F2-0D31CC8BDB92}" dt="2024-10-04T14:48:22.597" v="726" actId="14100"/>
        <pc:sldMkLst>
          <pc:docMk/>
          <pc:sldMk cId="4092194583" sldId="690"/>
        </pc:sldMkLst>
      </pc:sldChg>
      <pc:sldChg chg="modSp mod ord modNotesTx">
        <pc:chgData name="Matthew Archer" userId="aad98465-9c59-4159-8df1-a13be7bdef7f" providerId="ADAL" clId="{F9CB5C33-FA92-4B94-A8F2-0D31CC8BDB92}" dt="2024-10-21T08:21:06.702" v="1439" actId="20577"/>
        <pc:sldMkLst>
          <pc:docMk/>
          <pc:sldMk cId="1614464854" sldId="691"/>
        </pc:sldMkLst>
      </pc:sldChg>
      <pc:sldChg chg="modNotesTx">
        <pc:chgData name="Matthew Archer" userId="aad98465-9c59-4159-8df1-a13be7bdef7f" providerId="ADAL" clId="{F9CB5C33-FA92-4B94-A8F2-0D31CC8BDB92}" dt="2024-10-04T15:09:01.235" v="1042" actId="6549"/>
        <pc:sldMkLst>
          <pc:docMk/>
          <pc:sldMk cId="1697667107" sldId="692"/>
        </pc:sldMkLst>
      </pc:sldChg>
      <pc:sldChg chg="addSp delSp modSp add mod">
        <pc:chgData name="Matthew Archer" userId="aad98465-9c59-4159-8df1-a13be7bdef7f" providerId="ADAL" clId="{F9CB5C33-FA92-4B94-A8F2-0D31CC8BDB92}" dt="2024-10-04T14:14:57.845" v="160"/>
        <pc:sldMkLst>
          <pc:docMk/>
          <pc:sldMk cId="3472500753" sldId="693"/>
        </pc:sldMkLst>
      </pc:sldChg>
      <pc:sldChg chg="addSp delSp modSp add mod modAnim">
        <pc:chgData name="Matthew Archer" userId="aad98465-9c59-4159-8df1-a13be7bdef7f" providerId="ADAL" clId="{F9CB5C33-FA92-4B94-A8F2-0D31CC8BDB92}" dt="2024-10-04T14:32:33.988" v="648" actId="1035"/>
        <pc:sldMkLst>
          <pc:docMk/>
          <pc:sldMk cId="950018938" sldId="694"/>
        </pc:sldMkLst>
      </pc:sldChg>
      <pc:sldChg chg="addSp delSp modSp add mod modAnim modNotesTx">
        <pc:chgData name="Matthew Archer" userId="aad98465-9c59-4159-8df1-a13be7bdef7f" providerId="ADAL" clId="{F9CB5C33-FA92-4B94-A8F2-0D31CC8BDB92}" dt="2024-10-04T14:47:32.540" v="725" actId="1076"/>
        <pc:sldMkLst>
          <pc:docMk/>
          <pc:sldMk cId="2811691538" sldId="695"/>
        </pc:sldMkLst>
      </pc:sldChg>
      <pc:sldChg chg="addSp delSp modSp add del mod">
        <pc:chgData name="Matthew Archer" userId="aad98465-9c59-4159-8df1-a13be7bdef7f" providerId="ADAL" clId="{F9CB5C33-FA92-4B94-A8F2-0D31CC8BDB92}" dt="2024-10-04T14:55:59.953" v="764" actId="478"/>
        <pc:sldMkLst>
          <pc:docMk/>
          <pc:sldMk cId="3264018372" sldId="696"/>
        </pc:sldMkLst>
      </pc:sldChg>
      <pc:sldChg chg="addSp delSp modSp add mod">
        <pc:chgData name="Matthew Archer" userId="aad98465-9c59-4159-8df1-a13be7bdef7f" providerId="ADAL" clId="{F9CB5C33-FA92-4B94-A8F2-0D31CC8BDB92}" dt="2024-10-04T14:55:45.851" v="760" actId="478"/>
        <pc:sldMkLst>
          <pc:docMk/>
          <pc:sldMk cId="2857906402" sldId="697"/>
        </pc:sldMkLst>
      </pc:sldChg>
      <pc:sldChg chg="modSp add mod">
        <pc:chgData name="Matthew Archer" userId="aad98465-9c59-4159-8df1-a13be7bdef7f" providerId="ADAL" clId="{F9CB5C33-FA92-4B94-A8F2-0D31CC8BDB92}" dt="2024-10-04T15:04:40.916" v="1022" actId="14100"/>
        <pc:sldMkLst>
          <pc:docMk/>
          <pc:sldMk cId="1131286152" sldId="698"/>
        </pc:sldMkLst>
      </pc:sldChg>
      <pc:sldChg chg="addSp delSp modSp add mod">
        <pc:chgData name="Matthew Archer" userId="aad98465-9c59-4159-8df1-a13be7bdef7f" providerId="ADAL" clId="{F9CB5C33-FA92-4B94-A8F2-0D31CC8BDB92}" dt="2024-10-04T15:14:48.588" v="1225" actId="20577"/>
        <pc:sldMkLst>
          <pc:docMk/>
          <pc:sldMk cId="1523551076" sldId="699"/>
        </pc:sldMkLst>
      </pc:sldChg>
      <pc:sldChg chg="add del">
        <pc:chgData name="Matthew Archer" userId="aad98465-9c59-4159-8df1-a13be7bdef7f" providerId="ADAL" clId="{F9CB5C33-FA92-4B94-A8F2-0D31CC8BDB92}" dt="2024-10-04T15:01:46.921" v="784"/>
        <pc:sldMkLst>
          <pc:docMk/>
          <pc:sldMk cId="4228416394" sldId="699"/>
        </pc:sldMkLst>
      </pc:sldChg>
      <pc:sldChg chg="add del">
        <pc:chgData name="Matthew Archer" userId="aad98465-9c59-4159-8df1-a13be7bdef7f" providerId="ADAL" clId="{F9CB5C33-FA92-4B94-A8F2-0D31CC8BDB92}" dt="2024-10-04T15:01:46.921" v="784"/>
        <pc:sldMkLst>
          <pc:docMk/>
          <pc:sldMk cId="2175879200" sldId="700"/>
        </pc:sldMkLst>
      </pc:sldChg>
      <pc:sldChg chg="addSp delSp modSp add mod ord">
        <pc:chgData name="Matthew Archer" userId="aad98465-9c59-4159-8df1-a13be7bdef7f" providerId="ADAL" clId="{F9CB5C33-FA92-4B94-A8F2-0D31CC8BDB92}" dt="2024-10-04T15:27:50.915" v="1379" actId="313"/>
        <pc:sldMkLst>
          <pc:docMk/>
          <pc:sldMk cId="3213469587" sldId="700"/>
        </pc:sldMkLst>
      </pc:sldChg>
      <pc:sldChg chg="addSp delSp modSp add mod">
        <pc:chgData name="Matthew Archer" userId="aad98465-9c59-4159-8df1-a13be7bdef7f" providerId="ADAL" clId="{F9CB5C33-FA92-4B94-A8F2-0D31CC8BDB92}" dt="2024-10-06T16:45:53.564" v="1389" actId="478"/>
        <pc:sldMkLst>
          <pc:docMk/>
          <pc:sldMk cId="4014246079" sldId="701"/>
        </pc:sldMkLst>
      </pc:sldChg>
      <pc:sldChg chg="add del">
        <pc:chgData name="Matthew Archer" userId="aad98465-9c59-4159-8df1-a13be7bdef7f" providerId="ADAL" clId="{F9CB5C33-FA92-4B94-A8F2-0D31CC8BDB92}" dt="2024-10-04T15:01:46.921" v="784"/>
        <pc:sldMkLst>
          <pc:docMk/>
          <pc:sldMk cId="4232850048" sldId="701"/>
        </pc:sldMkLst>
      </pc:sldChg>
      <pc:sldChg chg="addSp modSp add mod">
        <pc:chgData name="Matthew Archer" userId="aad98465-9c59-4159-8df1-a13be7bdef7f" providerId="ADAL" clId="{F9CB5C33-FA92-4B94-A8F2-0D31CC8BDB92}" dt="2024-10-07T07:44:38.074" v="1409" actId="1076"/>
        <pc:sldMkLst>
          <pc:docMk/>
          <pc:sldMk cId="1687480119" sldId="702"/>
        </pc:sldMkLst>
      </pc:sldChg>
      <pc:sldChg chg="add del">
        <pc:chgData name="Matthew Archer" userId="aad98465-9c59-4159-8df1-a13be7bdef7f" providerId="ADAL" clId="{F9CB5C33-FA92-4B94-A8F2-0D31CC8BDB92}" dt="2024-10-04T15:01:46.921" v="784"/>
        <pc:sldMkLst>
          <pc:docMk/>
          <pc:sldMk cId="2084573721" sldId="702"/>
        </pc:sldMkLst>
      </pc:sldChg>
      <pc:sldChg chg="addSp delSp modSp add del setBg">
        <pc:chgData name="Matthew Archer" userId="aad98465-9c59-4159-8df1-a13be7bdef7f" providerId="ADAL" clId="{F9CB5C33-FA92-4B94-A8F2-0D31CC8BDB92}" dt="2024-10-09T13:26:01.451" v="1423" actId="2696"/>
        <pc:sldMkLst>
          <pc:docMk/>
          <pc:sldMk cId="2340042881" sldId="703"/>
        </pc:sldMkLst>
      </pc:sldChg>
      <pc:sldMasterChg chg="delSp mod">
        <pc:chgData name="Matthew Archer" userId="aad98465-9c59-4159-8df1-a13be7bdef7f" providerId="ADAL" clId="{F9CB5C33-FA92-4B94-A8F2-0D31CC8BDB92}" dt="2024-10-09T13:25:54.524" v="1422" actId="478"/>
        <pc:sldMasterMkLst>
          <pc:docMk/>
          <pc:sldMasterMk cId="0" sldId="2147483648"/>
        </pc:sldMasterMkLst>
      </pc:sldMasterChg>
    </pc:docChg>
  </pc:docChgLst>
  <pc:docChgLst>
    <pc:chgData name="Matthew Archer" userId="aad98465-9c59-4159-8df1-a13be7bdef7f" providerId="ADAL" clId="{31F9B1D8-DC40-4368-A087-47C5A8D4DF05}"/>
    <pc:docChg chg="modSld">
      <pc:chgData name="Matthew Archer" userId="aad98465-9c59-4159-8df1-a13be7bdef7f" providerId="ADAL" clId="{31F9B1D8-DC40-4368-A087-47C5A8D4DF05}" dt="2025-03-07T12:04:13.172" v="1"/>
      <pc:docMkLst>
        <pc:docMk/>
      </pc:docMkLst>
      <pc:sldChg chg="modSp mod">
        <pc:chgData name="Matthew Archer" userId="aad98465-9c59-4159-8df1-a13be7bdef7f" providerId="ADAL" clId="{31F9B1D8-DC40-4368-A087-47C5A8D4DF05}" dt="2025-03-07T12:04:13.172" v="1"/>
        <pc:sldMkLst>
          <pc:docMk/>
          <pc:sldMk cId="0" sldId="642"/>
        </pc:sldMkLst>
        <pc:spChg chg="mod">
          <ac:chgData name="Matthew Archer" userId="aad98465-9c59-4159-8df1-a13be7bdef7f" providerId="ADAL" clId="{31F9B1D8-DC40-4368-A087-47C5A8D4DF05}" dt="2025-03-07T12:04:13.172" v="1"/>
          <ac:spMkLst>
            <pc:docMk/>
            <pc:sldMk cId="0" sldId="642"/>
            <ac:spMk id="4" creationId="{4219EE6F-F3DC-657C-C1FA-825612D1057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4738" name="Rectangle 2">
            <a:extLst>
              <a:ext uri="{FF2B5EF4-FFF2-40B4-BE49-F238E27FC236}">
                <a16:creationId xmlns:a16="http://schemas.microsoft.com/office/drawing/2014/main" id="{A563B933-6106-68EF-58B1-348B7ACAC54F}"/>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b="0">
                <a:latin typeface="Arial" charset="0"/>
              </a:defRPr>
            </a:lvl1pPr>
          </a:lstStyle>
          <a:p>
            <a:pPr>
              <a:defRPr/>
            </a:pPr>
            <a:endParaRPr lang="en-GB"/>
          </a:p>
        </p:txBody>
      </p:sp>
      <p:sp>
        <p:nvSpPr>
          <p:cNvPr id="884739" name="Rectangle 3">
            <a:extLst>
              <a:ext uri="{FF2B5EF4-FFF2-40B4-BE49-F238E27FC236}">
                <a16:creationId xmlns:a16="http://schemas.microsoft.com/office/drawing/2014/main" id="{F1FBA114-1E4F-CE1B-545C-2A19A67CF24A}"/>
              </a:ext>
            </a:extLst>
          </p:cNvPr>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b="0">
                <a:latin typeface="Arial" charset="0"/>
              </a:defRPr>
            </a:lvl1pPr>
          </a:lstStyle>
          <a:p>
            <a:pPr>
              <a:defRPr/>
            </a:pPr>
            <a:endParaRPr lang="en-GB"/>
          </a:p>
        </p:txBody>
      </p:sp>
      <p:sp>
        <p:nvSpPr>
          <p:cNvPr id="884740" name="Rectangle 4">
            <a:extLst>
              <a:ext uri="{FF2B5EF4-FFF2-40B4-BE49-F238E27FC236}">
                <a16:creationId xmlns:a16="http://schemas.microsoft.com/office/drawing/2014/main" id="{6CE3283C-3AA4-CCDF-2D62-3BA0B28DC62D}"/>
              </a:ext>
            </a:extLst>
          </p:cNvPr>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b="0">
                <a:latin typeface="Arial" charset="0"/>
              </a:defRPr>
            </a:lvl1pPr>
          </a:lstStyle>
          <a:p>
            <a:pPr>
              <a:defRPr/>
            </a:pPr>
            <a:endParaRPr lang="en-GB"/>
          </a:p>
        </p:txBody>
      </p:sp>
      <p:sp>
        <p:nvSpPr>
          <p:cNvPr id="884741" name="Rectangle 5">
            <a:extLst>
              <a:ext uri="{FF2B5EF4-FFF2-40B4-BE49-F238E27FC236}">
                <a16:creationId xmlns:a16="http://schemas.microsoft.com/office/drawing/2014/main" id="{C1E31CA8-A347-66C1-3F0F-B6EE1E5C7FBD}"/>
              </a:ext>
            </a:extLst>
          </p:cNvPr>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latin typeface="Arial" panose="020B0604020202020204" pitchFamily="34" charset="0"/>
              </a:defRPr>
            </a:lvl1pPr>
          </a:lstStyle>
          <a:p>
            <a:pPr>
              <a:defRPr/>
            </a:pPr>
            <a:fld id="{119C4F35-E187-4043-BE54-3BAD47F50BBC}"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DC8B4C62-6162-74B7-CFAD-4A9B10C5010F}"/>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b="0">
                <a:latin typeface="Arial" charset="0"/>
              </a:defRPr>
            </a:lvl1pPr>
          </a:lstStyle>
          <a:p>
            <a:pPr>
              <a:defRPr/>
            </a:pPr>
            <a:endParaRPr lang="en-GB"/>
          </a:p>
        </p:txBody>
      </p:sp>
      <p:sp>
        <p:nvSpPr>
          <p:cNvPr id="69635" name="Rectangle 3">
            <a:extLst>
              <a:ext uri="{FF2B5EF4-FFF2-40B4-BE49-F238E27FC236}">
                <a16:creationId xmlns:a16="http://schemas.microsoft.com/office/drawing/2014/main" id="{FDA263D1-B84D-4DE2-04F6-B4BCACEFB9C7}"/>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b="0">
                <a:latin typeface="Arial" charset="0"/>
              </a:defRPr>
            </a:lvl1pPr>
          </a:lstStyle>
          <a:p>
            <a:pPr>
              <a:defRPr/>
            </a:pPr>
            <a:endParaRPr lang="en-GB"/>
          </a:p>
        </p:txBody>
      </p:sp>
      <p:sp>
        <p:nvSpPr>
          <p:cNvPr id="3076" name="Rectangle 4">
            <a:extLst>
              <a:ext uri="{FF2B5EF4-FFF2-40B4-BE49-F238E27FC236}">
                <a16:creationId xmlns:a16="http://schemas.microsoft.com/office/drawing/2014/main" id="{B2FA80A5-10A5-B7C5-84AC-C60B442AA2A4}"/>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7" name="Rectangle 5">
            <a:extLst>
              <a:ext uri="{FF2B5EF4-FFF2-40B4-BE49-F238E27FC236}">
                <a16:creationId xmlns:a16="http://schemas.microsoft.com/office/drawing/2014/main" id="{CF9A9507-50C5-CAFA-4161-4195CCAFE81B}"/>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9638" name="Rectangle 6">
            <a:extLst>
              <a:ext uri="{FF2B5EF4-FFF2-40B4-BE49-F238E27FC236}">
                <a16:creationId xmlns:a16="http://schemas.microsoft.com/office/drawing/2014/main" id="{F79E91D3-F147-4A97-E47D-AAF9E58B3478}"/>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b="0">
                <a:latin typeface="Arial" charset="0"/>
              </a:defRPr>
            </a:lvl1pPr>
          </a:lstStyle>
          <a:p>
            <a:pPr>
              <a:defRPr/>
            </a:pPr>
            <a:endParaRPr lang="en-GB"/>
          </a:p>
        </p:txBody>
      </p:sp>
      <p:sp>
        <p:nvSpPr>
          <p:cNvPr id="69639" name="Rectangle 7">
            <a:extLst>
              <a:ext uri="{FF2B5EF4-FFF2-40B4-BE49-F238E27FC236}">
                <a16:creationId xmlns:a16="http://schemas.microsoft.com/office/drawing/2014/main" id="{FCDEEF87-E2FF-7E29-9616-B2D45FB022C8}"/>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latin typeface="Arial" panose="020B0604020202020204" pitchFamily="34" charset="0"/>
              </a:defRPr>
            </a:lvl1pPr>
          </a:lstStyle>
          <a:p>
            <a:pPr>
              <a:defRPr/>
            </a:pPr>
            <a:fld id="{6D61F492-772B-4663-9747-5AD2B208E5B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000" kern="1200">
        <a:solidFill>
          <a:schemeClr val="tx1"/>
        </a:solidFill>
        <a:latin typeface="Arial" charset="0"/>
        <a:ea typeface="+mn-ea"/>
        <a:cs typeface="+mn-cs"/>
      </a:defRPr>
    </a:lvl1pPr>
    <a:lvl2pPr marL="457200" algn="l" rtl="0" eaLnBrk="0" fontAlgn="base" hangingPunct="0">
      <a:spcBef>
        <a:spcPct val="30000"/>
      </a:spcBef>
      <a:spcAft>
        <a:spcPct val="0"/>
      </a:spcAft>
      <a:defRPr sz="1000" kern="1200">
        <a:solidFill>
          <a:schemeClr val="tx1"/>
        </a:solidFill>
        <a:latin typeface="Arial" charset="0"/>
        <a:ea typeface="+mn-ea"/>
        <a:cs typeface="+mn-cs"/>
      </a:defRPr>
    </a:lvl2pPr>
    <a:lvl3pPr marL="914400" algn="l" rtl="0" eaLnBrk="0" fontAlgn="base" hangingPunct="0">
      <a:spcBef>
        <a:spcPct val="30000"/>
      </a:spcBef>
      <a:spcAft>
        <a:spcPct val="0"/>
      </a:spcAft>
      <a:defRPr sz="1000" kern="1200">
        <a:solidFill>
          <a:schemeClr val="tx1"/>
        </a:solidFill>
        <a:latin typeface="Arial" charset="0"/>
        <a:ea typeface="+mn-ea"/>
        <a:cs typeface="+mn-cs"/>
      </a:defRPr>
    </a:lvl3pPr>
    <a:lvl4pPr marL="1371600" algn="l" rtl="0" eaLnBrk="0" fontAlgn="base" hangingPunct="0">
      <a:spcBef>
        <a:spcPct val="30000"/>
      </a:spcBef>
      <a:spcAft>
        <a:spcPct val="0"/>
      </a:spcAft>
      <a:defRPr sz="1000" kern="1200">
        <a:solidFill>
          <a:schemeClr val="tx1"/>
        </a:solidFill>
        <a:latin typeface="Arial" charset="0"/>
        <a:ea typeface="+mn-ea"/>
        <a:cs typeface="+mn-cs"/>
      </a:defRPr>
    </a:lvl4pPr>
    <a:lvl5pPr marL="1828800" algn="l" rtl="0" eaLnBrk="0" fontAlgn="base" hangingPunct="0">
      <a:spcBef>
        <a:spcPct val="30000"/>
      </a:spcBef>
      <a:spcAft>
        <a:spcPct val="0"/>
      </a:spcAft>
      <a:defRPr sz="10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www.hipporoller.org/"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97223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87C5D03-E402-1E30-87E9-A18EE66DDD9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9FBAC777-BBDC-49D1-9B62-D5AE745238F1}" type="slidenum">
              <a:rPr lang="en-GB" altLang="en-US" sz="1200" smtClean="0"/>
              <a:pPr>
                <a:spcBef>
                  <a:spcPct val="0"/>
                </a:spcBef>
              </a:pPr>
              <a:t>2</a:t>
            </a:fld>
            <a:endParaRPr lang="en-GB" altLang="en-US" sz="1200"/>
          </a:p>
        </p:txBody>
      </p:sp>
      <p:sp>
        <p:nvSpPr>
          <p:cNvPr id="8195" name="Rectangle 2">
            <a:extLst>
              <a:ext uri="{FF2B5EF4-FFF2-40B4-BE49-F238E27FC236}">
                <a16:creationId xmlns:a16="http://schemas.microsoft.com/office/drawing/2014/main" id="{9B103D17-8FED-A9B1-4593-567ADEE15025}"/>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0CACDA5A-27F6-BCF0-E7B0-5F3799CF25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This module should help with understanding some of the broader issues of innovation. How does societal change affect the way we design and consume products and services?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9E3BF82-586B-7BEE-CE14-68B5BF1B89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55840B6D-4E53-403B-A352-3A43BD813888}" type="slidenum">
              <a:rPr lang="en-GB" altLang="en-US" sz="1200" smtClean="0"/>
              <a:pPr>
                <a:spcBef>
                  <a:spcPct val="0"/>
                </a:spcBef>
              </a:pPr>
              <a:t>3</a:t>
            </a:fld>
            <a:endParaRPr lang="en-GB" altLang="en-US" sz="1200"/>
          </a:p>
        </p:txBody>
      </p:sp>
      <p:sp>
        <p:nvSpPr>
          <p:cNvPr id="10243" name="Rectangle 2">
            <a:extLst>
              <a:ext uri="{FF2B5EF4-FFF2-40B4-BE49-F238E27FC236}">
                <a16:creationId xmlns:a16="http://schemas.microsoft.com/office/drawing/2014/main" id="{6FA0052B-3FAB-6C29-0702-E0A3698BBA6A}"/>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C34F670-931B-0D28-C89F-5B768D78B6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9E3BF82-586B-7BEE-CE14-68B5BF1B89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55840B6D-4E53-403B-A352-3A43BD813888}" type="slidenum">
              <a:rPr lang="en-GB" altLang="en-US" sz="1200" smtClean="0"/>
              <a:pPr>
                <a:spcBef>
                  <a:spcPct val="0"/>
                </a:spcBef>
              </a:pPr>
              <a:t>4</a:t>
            </a:fld>
            <a:endParaRPr lang="en-GB" altLang="en-US" sz="1200"/>
          </a:p>
        </p:txBody>
      </p:sp>
      <p:sp>
        <p:nvSpPr>
          <p:cNvPr id="10243" name="Rectangle 2">
            <a:extLst>
              <a:ext uri="{FF2B5EF4-FFF2-40B4-BE49-F238E27FC236}">
                <a16:creationId xmlns:a16="http://schemas.microsoft.com/office/drawing/2014/main" id="{6FA0052B-3FAB-6C29-0702-E0A3698BBA6A}"/>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C34F670-931B-0D28-C89F-5B768D78B6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565141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9E3BF82-586B-7BEE-CE14-68B5BF1B89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55840B6D-4E53-403B-A352-3A43BD813888}" type="slidenum">
              <a:rPr lang="en-GB" altLang="en-US" sz="1200" smtClean="0"/>
              <a:pPr>
                <a:spcBef>
                  <a:spcPct val="0"/>
                </a:spcBef>
              </a:pPr>
              <a:t>5</a:t>
            </a:fld>
            <a:endParaRPr lang="en-GB" altLang="en-US" sz="1200"/>
          </a:p>
        </p:txBody>
      </p:sp>
      <p:sp>
        <p:nvSpPr>
          <p:cNvPr id="10243" name="Rectangle 2">
            <a:extLst>
              <a:ext uri="{FF2B5EF4-FFF2-40B4-BE49-F238E27FC236}">
                <a16:creationId xmlns:a16="http://schemas.microsoft.com/office/drawing/2014/main" id="{6FA0052B-3FAB-6C29-0702-E0A3698BBA6A}"/>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C34F670-931B-0D28-C89F-5B768D78B6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359066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8EAA0874-5636-FF16-D3A2-B9EC29D569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4842105B-2CA7-4A71-B86C-92F4B52DE3CE}" type="slidenum">
              <a:rPr lang="en-GB" altLang="en-US" sz="1200" smtClean="0"/>
              <a:pPr>
                <a:spcBef>
                  <a:spcPct val="0"/>
                </a:spcBef>
              </a:pPr>
              <a:t>6</a:t>
            </a:fld>
            <a:endParaRPr lang="en-GB" altLang="en-US" sz="1200"/>
          </a:p>
        </p:txBody>
      </p:sp>
      <p:sp>
        <p:nvSpPr>
          <p:cNvPr id="12291" name="Rectangle 2">
            <a:extLst>
              <a:ext uri="{FF2B5EF4-FFF2-40B4-BE49-F238E27FC236}">
                <a16:creationId xmlns:a16="http://schemas.microsoft.com/office/drawing/2014/main" id="{1D605764-C61F-E284-8AC0-0DFCE26A1CEC}"/>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857A9673-524C-9756-C23B-B2582A1F3A2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8EAA0874-5636-FF16-D3A2-B9EC29D569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4842105B-2CA7-4A71-B86C-92F4B52DE3CE}" type="slidenum">
              <a:rPr lang="en-GB" altLang="en-US" sz="1200" smtClean="0"/>
              <a:pPr>
                <a:spcBef>
                  <a:spcPct val="0"/>
                </a:spcBef>
              </a:pPr>
              <a:t>7</a:t>
            </a:fld>
            <a:endParaRPr lang="en-GB" altLang="en-US" sz="1200"/>
          </a:p>
        </p:txBody>
      </p:sp>
      <p:sp>
        <p:nvSpPr>
          <p:cNvPr id="12291" name="Rectangle 2">
            <a:extLst>
              <a:ext uri="{FF2B5EF4-FFF2-40B4-BE49-F238E27FC236}">
                <a16:creationId xmlns:a16="http://schemas.microsoft.com/office/drawing/2014/main" id="{1D605764-C61F-E284-8AC0-0DFCE26A1CEC}"/>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857A9673-524C-9756-C23B-B2582A1F3A2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9316561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716ECAE0-1F82-A173-6711-83BFCA1318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87AC4589-CD38-41B9-8FA3-828CBF4DAD05}" type="slidenum">
              <a:rPr lang="en-GB" altLang="en-US" sz="1200" smtClean="0"/>
              <a:pPr>
                <a:spcBef>
                  <a:spcPct val="0"/>
                </a:spcBef>
              </a:pPr>
              <a:t>8</a:t>
            </a:fld>
            <a:endParaRPr lang="en-GB" altLang="en-US" sz="1200"/>
          </a:p>
        </p:txBody>
      </p:sp>
      <p:sp>
        <p:nvSpPr>
          <p:cNvPr id="16387" name="Rectangle 2">
            <a:extLst>
              <a:ext uri="{FF2B5EF4-FFF2-40B4-BE49-F238E27FC236}">
                <a16:creationId xmlns:a16="http://schemas.microsoft.com/office/drawing/2014/main" id="{9CF9CB0E-B6E5-34F7-25C4-B801C68DBB44}"/>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35F8812F-0080-B6B0-AC34-D8D0105EBDA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716ECAE0-1F82-A173-6711-83BFCA1318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87AC4589-CD38-41B9-8FA3-828CBF4DAD05}" type="slidenum">
              <a:rPr lang="en-GB" altLang="en-US" sz="1200" smtClean="0"/>
              <a:pPr>
                <a:spcBef>
                  <a:spcPct val="0"/>
                </a:spcBef>
              </a:pPr>
              <a:t>9</a:t>
            </a:fld>
            <a:endParaRPr lang="en-GB" altLang="en-US" sz="1200"/>
          </a:p>
        </p:txBody>
      </p:sp>
      <p:sp>
        <p:nvSpPr>
          <p:cNvPr id="16387" name="Rectangle 2">
            <a:extLst>
              <a:ext uri="{FF2B5EF4-FFF2-40B4-BE49-F238E27FC236}">
                <a16:creationId xmlns:a16="http://schemas.microsoft.com/office/drawing/2014/main" id="{9CF9CB0E-B6E5-34F7-25C4-B801C68DBB44}"/>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35F8812F-0080-B6B0-AC34-D8D0105EBDA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Galaxy Flip Phone</a:t>
            </a:r>
          </a:p>
          <a:p>
            <a:pPr eaLnBrk="1" hangingPunct="1"/>
            <a:r>
              <a:rPr lang="en-GB" altLang="en-US" dirty="0" err="1">
                <a:latin typeface="Arial" panose="020B0604020202020204" pitchFamily="34" charset="0"/>
              </a:rPr>
              <a:t>Beleaf</a:t>
            </a:r>
            <a:r>
              <a:rPr lang="en-GB" altLang="en-US" dirty="0">
                <a:latin typeface="Arial" panose="020B0604020202020204" pitchFamily="34" charset="0"/>
              </a:rPr>
              <a:t> Chair by Simon Kern</a:t>
            </a:r>
            <a:endParaRPr lang="en-US" altLang="en-US" dirty="0">
              <a:latin typeface="Arial" panose="020B0604020202020204" pitchFamily="34" charset="0"/>
            </a:endParaRPr>
          </a:p>
        </p:txBody>
      </p:sp>
    </p:spTree>
    <p:extLst>
      <p:ext uri="{BB962C8B-B14F-4D97-AF65-F5344CB8AC3E}">
        <p14:creationId xmlns:p14="http://schemas.microsoft.com/office/powerpoint/2010/main" val="22000303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1C284172-52BE-2613-A5B8-09A68840896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E5E6E3BB-3F16-4001-81A9-5304ADA92539}" type="slidenum">
              <a:rPr lang="en-GB" altLang="en-US" sz="1200" smtClean="0"/>
              <a:pPr>
                <a:spcBef>
                  <a:spcPct val="0"/>
                </a:spcBef>
              </a:pPr>
              <a:t>10</a:t>
            </a:fld>
            <a:endParaRPr lang="en-GB" altLang="en-US" sz="1200"/>
          </a:p>
        </p:txBody>
      </p:sp>
      <p:sp>
        <p:nvSpPr>
          <p:cNvPr id="18435" name="Rectangle 2">
            <a:extLst>
              <a:ext uri="{FF2B5EF4-FFF2-40B4-BE49-F238E27FC236}">
                <a16:creationId xmlns:a16="http://schemas.microsoft.com/office/drawing/2014/main" id="{9D4886BA-FFCD-A088-5E1F-0253FFF5234B}"/>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F8827899-3342-AD6E-8191-31F1ECF89C1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FBD0CCA2-AC1B-0DCD-72AF-727B71B205F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E70A123A-A589-4B34-9AD9-710CCAD9A2C9}" type="slidenum">
              <a:rPr lang="en-GB" altLang="en-US" sz="1200" smtClean="0"/>
              <a:pPr>
                <a:spcBef>
                  <a:spcPct val="0"/>
                </a:spcBef>
              </a:pPr>
              <a:t>11</a:t>
            </a:fld>
            <a:endParaRPr lang="en-GB" altLang="en-US" sz="1200"/>
          </a:p>
        </p:txBody>
      </p:sp>
      <p:sp>
        <p:nvSpPr>
          <p:cNvPr id="20483" name="Rectangle 2">
            <a:extLst>
              <a:ext uri="{FF2B5EF4-FFF2-40B4-BE49-F238E27FC236}">
                <a16:creationId xmlns:a16="http://schemas.microsoft.com/office/drawing/2014/main" id="{145A08D4-A216-6A66-55CC-DD51765346EB}"/>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54552055-81E9-D634-3F82-07A7231F01F3}"/>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3" tIns="45716" rIns="91433" bIns="45716"/>
          <a:lstStyle/>
          <a:p>
            <a:pPr eaLnBrk="1" hangingPunct="1"/>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BFE68180-571E-50E8-EB06-AD7F1DF8DEC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B5B532A9-47A3-49EA-B8D0-215C50FD4444}" type="slidenum">
              <a:rPr lang="en-GB" altLang="en-US" sz="1200" smtClean="0"/>
              <a:pPr>
                <a:spcBef>
                  <a:spcPct val="0"/>
                </a:spcBef>
              </a:pPr>
              <a:t>12</a:t>
            </a:fld>
            <a:endParaRPr lang="en-GB" altLang="en-US" sz="1200"/>
          </a:p>
        </p:txBody>
      </p:sp>
      <p:sp>
        <p:nvSpPr>
          <p:cNvPr id="22531" name="Rectangle 2">
            <a:extLst>
              <a:ext uri="{FF2B5EF4-FFF2-40B4-BE49-F238E27FC236}">
                <a16:creationId xmlns:a16="http://schemas.microsoft.com/office/drawing/2014/main" id="{137E312D-3D9C-8C22-2DA8-EB3D84D1B04F}"/>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72A310B1-4DA9-C7F0-C6CB-C7299EE7E3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a:p>
            <a:pPr eaLnBrk="1" hangingPunct="1"/>
            <a:endParaRPr lang="en-GB" altLang="en-US" dirty="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31255E9D-E1E8-E665-95DB-40F3754F5D6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A1E6290A-2C0C-4153-AFCB-49CB886B35E7}" type="slidenum">
              <a:rPr lang="en-GB" altLang="en-US" sz="1200" smtClean="0"/>
              <a:pPr>
                <a:spcBef>
                  <a:spcPct val="0"/>
                </a:spcBef>
              </a:pPr>
              <a:t>14</a:t>
            </a:fld>
            <a:endParaRPr lang="en-GB" altLang="en-US" sz="1200"/>
          </a:p>
        </p:txBody>
      </p:sp>
      <p:sp>
        <p:nvSpPr>
          <p:cNvPr id="25603" name="Rectangle 2">
            <a:extLst>
              <a:ext uri="{FF2B5EF4-FFF2-40B4-BE49-F238E27FC236}">
                <a16:creationId xmlns:a16="http://schemas.microsoft.com/office/drawing/2014/main" id="{C04073E1-96B3-7C28-9FD8-AC4AC219E68B}"/>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C224583B-4333-7E32-74E9-1FDE1A913E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B095D9A6-8B23-AE27-F110-F1180985AB3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3A3ED2C5-3A23-4B88-BE51-A51442CC2072}" type="slidenum">
              <a:rPr lang="en-GB" altLang="en-US" sz="1200" smtClean="0"/>
              <a:pPr>
                <a:spcBef>
                  <a:spcPct val="0"/>
                </a:spcBef>
              </a:pPr>
              <a:t>15</a:t>
            </a:fld>
            <a:endParaRPr lang="en-GB" altLang="en-US" sz="1200"/>
          </a:p>
        </p:txBody>
      </p:sp>
      <p:sp>
        <p:nvSpPr>
          <p:cNvPr id="27651" name="Rectangle 2">
            <a:extLst>
              <a:ext uri="{FF2B5EF4-FFF2-40B4-BE49-F238E27FC236}">
                <a16:creationId xmlns:a16="http://schemas.microsoft.com/office/drawing/2014/main" id="{8E3CD21B-672E-BDBF-5C2A-771F4A6592EE}"/>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3238F99D-BFEC-563B-50D0-77A530C689B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6794BDD4-5109-6C7B-0F11-7734F584B2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6494D24B-C8D9-42B1-A2CE-B1AEAAD7CA8E}" type="slidenum">
              <a:rPr lang="en-GB" altLang="en-US" sz="1200" smtClean="0"/>
              <a:pPr>
                <a:spcBef>
                  <a:spcPct val="0"/>
                </a:spcBef>
              </a:pPr>
              <a:t>16</a:t>
            </a:fld>
            <a:endParaRPr lang="en-GB" altLang="en-US" sz="1200"/>
          </a:p>
        </p:txBody>
      </p:sp>
      <p:sp>
        <p:nvSpPr>
          <p:cNvPr id="29699" name="Rectangle 2">
            <a:extLst>
              <a:ext uri="{FF2B5EF4-FFF2-40B4-BE49-F238E27FC236}">
                <a16:creationId xmlns:a16="http://schemas.microsoft.com/office/drawing/2014/main" id="{5571E76D-5802-5A9F-2AF9-7B47571B34E9}"/>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C5869748-8CFD-7FC3-EC47-25C4CA540B7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6794BDD4-5109-6C7B-0F11-7734F584B2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6494D24B-C8D9-42B1-A2CE-B1AEAAD7CA8E}" type="slidenum">
              <a:rPr lang="en-GB" altLang="en-US" sz="1200" smtClean="0"/>
              <a:pPr>
                <a:spcBef>
                  <a:spcPct val="0"/>
                </a:spcBef>
              </a:pPr>
              <a:t>17</a:t>
            </a:fld>
            <a:endParaRPr lang="en-GB" altLang="en-US" sz="1200"/>
          </a:p>
        </p:txBody>
      </p:sp>
      <p:sp>
        <p:nvSpPr>
          <p:cNvPr id="29699" name="Rectangle 2">
            <a:extLst>
              <a:ext uri="{FF2B5EF4-FFF2-40B4-BE49-F238E27FC236}">
                <a16:creationId xmlns:a16="http://schemas.microsoft.com/office/drawing/2014/main" id="{5571E76D-5802-5A9F-2AF9-7B47571B34E9}"/>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C5869748-8CFD-7FC3-EC47-25C4CA540B7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4628855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6794BDD4-5109-6C7B-0F11-7734F584B2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6494D24B-C8D9-42B1-A2CE-B1AEAAD7CA8E}" type="slidenum">
              <a:rPr lang="en-GB" altLang="en-US" sz="1200" smtClean="0"/>
              <a:pPr>
                <a:spcBef>
                  <a:spcPct val="0"/>
                </a:spcBef>
              </a:pPr>
              <a:t>18</a:t>
            </a:fld>
            <a:endParaRPr lang="en-GB" altLang="en-US" sz="1200"/>
          </a:p>
        </p:txBody>
      </p:sp>
      <p:sp>
        <p:nvSpPr>
          <p:cNvPr id="29699" name="Rectangle 2">
            <a:extLst>
              <a:ext uri="{FF2B5EF4-FFF2-40B4-BE49-F238E27FC236}">
                <a16:creationId xmlns:a16="http://schemas.microsoft.com/office/drawing/2014/main" id="{5571E76D-5802-5A9F-2AF9-7B47571B34E9}"/>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C5869748-8CFD-7FC3-EC47-25C4CA540B7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8112485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FA052BBF-5A37-F8BF-28EB-AFC1DAF0CF3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3C0DD3F5-D5C3-443C-91D2-424C3AFB6D11}" type="slidenum">
              <a:rPr lang="en-GB" altLang="en-US" sz="1200" smtClean="0"/>
              <a:pPr>
                <a:spcBef>
                  <a:spcPct val="0"/>
                </a:spcBef>
              </a:pPr>
              <a:t>19</a:t>
            </a:fld>
            <a:endParaRPr lang="en-GB" altLang="en-US" sz="1200"/>
          </a:p>
        </p:txBody>
      </p:sp>
      <p:sp>
        <p:nvSpPr>
          <p:cNvPr id="31747" name="Rectangle 2">
            <a:extLst>
              <a:ext uri="{FF2B5EF4-FFF2-40B4-BE49-F238E27FC236}">
                <a16:creationId xmlns:a16="http://schemas.microsoft.com/office/drawing/2014/main" id="{89B44258-F1C8-BB9B-D62B-929B32F585BE}"/>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950457A5-7A25-9119-51F0-9B5A62EB00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FA052BBF-5A37-F8BF-28EB-AFC1DAF0CF3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3C0DD3F5-D5C3-443C-91D2-424C3AFB6D11}" type="slidenum">
              <a:rPr lang="en-GB" altLang="en-US" sz="1200" smtClean="0"/>
              <a:pPr>
                <a:spcBef>
                  <a:spcPct val="0"/>
                </a:spcBef>
              </a:pPr>
              <a:t>20</a:t>
            </a:fld>
            <a:endParaRPr lang="en-GB" altLang="en-US" sz="1200"/>
          </a:p>
        </p:txBody>
      </p:sp>
      <p:sp>
        <p:nvSpPr>
          <p:cNvPr id="31747" name="Rectangle 2">
            <a:extLst>
              <a:ext uri="{FF2B5EF4-FFF2-40B4-BE49-F238E27FC236}">
                <a16:creationId xmlns:a16="http://schemas.microsoft.com/office/drawing/2014/main" id="{89B44258-F1C8-BB9B-D62B-929B32F585BE}"/>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950457A5-7A25-9119-51F0-9B5A62EB00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6422304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FE40B1E4-7BCB-3AC0-C2BC-A0134F008D7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4FD0E2A5-5B8A-436B-84DC-EB4C7D0A41F3}" type="slidenum">
              <a:rPr lang="en-GB" altLang="en-US" sz="1200" smtClean="0"/>
              <a:pPr>
                <a:spcBef>
                  <a:spcPct val="0"/>
                </a:spcBef>
              </a:pPr>
              <a:t>21</a:t>
            </a:fld>
            <a:endParaRPr lang="en-GB" altLang="en-US" sz="1200"/>
          </a:p>
        </p:txBody>
      </p:sp>
      <p:sp>
        <p:nvSpPr>
          <p:cNvPr id="33795" name="Rectangle 2">
            <a:extLst>
              <a:ext uri="{FF2B5EF4-FFF2-40B4-BE49-F238E27FC236}">
                <a16:creationId xmlns:a16="http://schemas.microsoft.com/office/drawing/2014/main" id="{9EAA8B1C-E86C-EAFA-3CA4-F1719E576A99}"/>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5FF703B4-17F3-A867-8BAC-C3696DD97BF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0D31F914-7D68-7AC1-4B00-5133127AAD7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6902F3C8-6C92-4632-84DD-43318FA46CA3}" type="slidenum">
              <a:rPr lang="en-GB" altLang="en-US" sz="1200" smtClean="0"/>
              <a:pPr>
                <a:spcBef>
                  <a:spcPct val="0"/>
                </a:spcBef>
              </a:pPr>
              <a:t>22</a:t>
            </a:fld>
            <a:endParaRPr lang="en-GB" altLang="en-US" sz="1200"/>
          </a:p>
        </p:txBody>
      </p:sp>
      <p:sp>
        <p:nvSpPr>
          <p:cNvPr id="35843" name="Rectangle 2">
            <a:extLst>
              <a:ext uri="{FF2B5EF4-FFF2-40B4-BE49-F238E27FC236}">
                <a16:creationId xmlns:a16="http://schemas.microsoft.com/office/drawing/2014/main" id="{5255D03F-9626-02F4-6DCB-66AD4EA52451}"/>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2B92DF90-BD9D-FDD1-7A19-F37A7355FE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E5219CF3-2C30-73FA-D682-AD96793BF2A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D1B3BD12-1F06-4AE2-AAA4-38CFA98ECA14}" type="slidenum">
              <a:rPr lang="en-GB" altLang="en-US" sz="1200" smtClean="0"/>
              <a:pPr>
                <a:spcBef>
                  <a:spcPct val="0"/>
                </a:spcBef>
              </a:pPr>
              <a:t>23</a:t>
            </a:fld>
            <a:endParaRPr lang="en-GB" altLang="en-US" sz="1200"/>
          </a:p>
        </p:txBody>
      </p:sp>
      <p:sp>
        <p:nvSpPr>
          <p:cNvPr id="37891" name="Rectangle 2">
            <a:extLst>
              <a:ext uri="{FF2B5EF4-FFF2-40B4-BE49-F238E27FC236}">
                <a16:creationId xmlns:a16="http://schemas.microsoft.com/office/drawing/2014/main" id="{F6E0E3F4-68F9-04CC-FDDF-07A8E771AEA0}"/>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7E4FC240-B794-D542-2DE9-6DDDCA4E3F4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D7719C59-5BCF-A0B8-B313-6C2E19C3ADF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96540766-2859-4E2F-A8DC-4DD92FB2F236}" type="slidenum">
              <a:rPr lang="en-GB" altLang="en-US" sz="1200" smtClean="0"/>
              <a:pPr>
                <a:spcBef>
                  <a:spcPct val="0"/>
                </a:spcBef>
              </a:pPr>
              <a:t>24</a:t>
            </a:fld>
            <a:endParaRPr lang="en-GB" altLang="en-US" sz="1200"/>
          </a:p>
        </p:txBody>
      </p:sp>
      <p:sp>
        <p:nvSpPr>
          <p:cNvPr id="39939" name="Rectangle 2">
            <a:extLst>
              <a:ext uri="{FF2B5EF4-FFF2-40B4-BE49-F238E27FC236}">
                <a16:creationId xmlns:a16="http://schemas.microsoft.com/office/drawing/2014/main" id="{C44A4344-B9E1-E385-3D2B-40DF8C03BC2D}"/>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4D534ECE-72BA-4AC7-9A27-85C703D9279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D7719C59-5BCF-A0B8-B313-6C2E19C3ADF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96540766-2859-4E2F-A8DC-4DD92FB2F236}" type="slidenum">
              <a:rPr lang="en-GB" altLang="en-US" sz="1200" smtClean="0"/>
              <a:pPr>
                <a:spcBef>
                  <a:spcPct val="0"/>
                </a:spcBef>
              </a:pPr>
              <a:t>25</a:t>
            </a:fld>
            <a:endParaRPr lang="en-GB" altLang="en-US" sz="1200"/>
          </a:p>
        </p:txBody>
      </p:sp>
      <p:sp>
        <p:nvSpPr>
          <p:cNvPr id="39939" name="Rectangle 2">
            <a:extLst>
              <a:ext uri="{FF2B5EF4-FFF2-40B4-BE49-F238E27FC236}">
                <a16:creationId xmlns:a16="http://schemas.microsoft.com/office/drawing/2014/main" id="{C44A4344-B9E1-E385-3D2B-40DF8C03BC2D}"/>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4D534ECE-72BA-4AC7-9A27-85C703D9279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22199445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0DEA8D5D-E349-B0A8-200F-DA1B9AC7583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11640D47-08D0-4A84-9072-8681C641D46E}" type="slidenum">
              <a:rPr lang="en-GB" altLang="en-US" sz="1200" smtClean="0"/>
              <a:pPr>
                <a:spcBef>
                  <a:spcPct val="0"/>
                </a:spcBef>
              </a:pPr>
              <a:t>26</a:t>
            </a:fld>
            <a:endParaRPr lang="en-GB" altLang="en-US" sz="1200"/>
          </a:p>
        </p:txBody>
      </p:sp>
      <p:sp>
        <p:nvSpPr>
          <p:cNvPr id="41987" name="Rectangle 2">
            <a:extLst>
              <a:ext uri="{FF2B5EF4-FFF2-40B4-BE49-F238E27FC236}">
                <a16:creationId xmlns:a16="http://schemas.microsoft.com/office/drawing/2014/main" id="{4C86D0F2-1C68-8DCF-2D78-74EE47EB1284}"/>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2D3986AE-2C28-065C-A56B-1950F2234A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0DEA8D5D-E349-B0A8-200F-DA1B9AC7583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11640D47-08D0-4A84-9072-8681C641D46E}" type="slidenum">
              <a:rPr lang="en-GB" altLang="en-US" sz="1200" smtClean="0"/>
              <a:pPr>
                <a:spcBef>
                  <a:spcPct val="0"/>
                </a:spcBef>
              </a:pPr>
              <a:t>27</a:t>
            </a:fld>
            <a:endParaRPr lang="en-GB" altLang="en-US" sz="1200"/>
          </a:p>
        </p:txBody>
      </p:sp>
      <p:sp>
        <p:nvSpPr>
          <p:cNvPr id="41987" name="Rectangle 2">
            <a:extLst>
              <a:ext uri="{FF2B5EF4-FFF2-40B4-BE49-F238E27FC236}">
                <a16:creationId xmlns:a16="http://schemas.microsoft.com/office/drawing/2014/main" id="{4C86D0F2-1C68-8DCF-2D78-74EE47EB1284}"/>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2D3986AE-2C28-065C-A56B-1950F2234A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Tree>
    <p:extLst>
      <p:ext uri="{BB962C8B-B14F-4D97-AF65-F5344CB8AC3E}">
        <p14:creationId xmlns:p14="http://schemas.microsoft.com/office/powerpoint/2010/main" val="39100639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666377BC-2B84-071E-86DD-681CAAA9205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E103AC87-0504-46BF-B657-A63884544749}" type="slidenum">
              <a:rPr lang="en-GB" altLang="en-US" sz="1200" smtClean="0"/>
              <a:pPr>
                <a:spcBef>
                  <a:spcPct val="0"/>
                </a:spcBef>
              </a:pPr>
              <a:t>28</a:t>
            </a:fld>
            <a:endParaRPr lang="en-GB" altLang="en-US" sz="1200"/>
          </a:p>
        </p:txBody>
      </p:sp>
      <p:sp>
        <p:nvSpPr>
          <p:cNvPr id="44035" name="Rectangle 2">
            <a:extLst>
              <a:ext uri="{FF2B5EF4-FFF2-40B4-BE49-F238E27FC236}">
                <a16:creationId xmlns:a16="http://schemas.microsoft.com/office/drawing/2014/main" id="{4866F942-63D8-E61C-87C3-3206D0E57E1A}"/>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C55BD266-28E8-3A73-5E7C-FF8A3218FFB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80542A14-559B-5D8B-6793-9468D26F021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8663AFB0-E389-4B58-8080-EF0D2F5B7075}" type="slidenum">
              <a:rPr lang="en-GB" altLang="en-US" sz="1200" smtClean="0"/>
              <a:pPr>
                <a:spcBef>
                  <a:spcPct val="0"/>
                </a:spcBef>
              </a:pPr>
              <a:t>29</a:t>
            </a:fld>
            <a:endParaRPr lang="en-GB" altLang="en-US" sz="1200"/>
          </a:p>
        </p:txBody>
      </p:sp>
      <p:sp>
        <p:nvSpPr>
          <p:cNvPr id="46083" name="Rectangle 2">
            <a:extLst>
              <a:ext uri="{FF2B5EF4-FFF2-40B4-BE49-F238E27FC236}">
                <a16:creationId xmlns:a16="http://schemas.microsoft.com/office/drawing/2014/main" id="{A7E35F14-1448-C4C9-A442-12F7F5229D13}"/>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05E9CCB7-031A-A499-2C8D-7A556A96181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666377BC-2B84-071E-86DD-681CAAA9205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E103AC87-0504-46BF-B657-A63884544749}" type="slidenum">
              <a:rPr lang="en-GB" altLang="en-US" sz="1200" smtClean="0"/>
              <a:pPr>
                <a:spcBef>
                  <a:spcPct val="0"/>
                </a:spcBef>
              </a:pPr>
              <a:t>30</a:t>
            </a:fld>
            <a:endParaRPr lang="en-GB" altLang="en-US" sz="1200"/>
          </a:p>
        </p:txBody>
      </p:sp>
      <p:sp>
        <p:nvSpPr>
          <p:cNvPr id="44035" name="Rectangle 2">
            <a:extLst>
              <a:ext uri="{FF2B5EF4-FFF2-40B4-BE49-F238E27FC236}">
                <a16:creationId xmlns:a16="http://schemas.microsoft.com/office/drawing/2014/main" id="{4866F942-63D8-E61C-87C3-3206D0E57E1A}"/>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C55BD266-28E8-3A73-5E7C-FF8A3218FFB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Tree>
    <p:extLst>
      <p:ext uri="{BB962C8B-B14F-4D97-AF65-F5344CB8AC3E}">
        <p14:creationId xmlns:p14="http://schemas.microsoft.com/office/powerpoint/2010/main" val="42772584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666377BC-2B84-071E-86DD-681CAAA9205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E103AC87-0504-46BF-B657-A63884544749}" type="slidenum">
              <a:rPr lang="en-GB" altLang="en-US" sz="1200" smtClean="0"/>
              <a:pPr>
                <a:spcBef>
                  <a:spcPct val="0"/>
                </a:spcBef>
              </a:pPr>
              <a:t>31</a:t>
            </a:fld>
            <a:endParaRPr lang="en-GB" altLang="en-US" sz="1200"/>
          </a:p>
        </p:txBody>
      </p:sp>
      <p:sp>
        <p:nvSpPr>
          <p:cNvPr id="44035" name="Rectangle 2">
            <a:extLst>
              <a:ext uri="{FF2B5EF4-FFF2-40B4-BE49-F238E27FC236}">
                <a16:creationId xmlns:a16="http://schemas.microsoft.com/office/drawing/2014/main" id="{4866F942-63D8-E61C-87C3-3206D0E57E1A}"/>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C55BD266-28E8-3A73-5E7C-FF8A3218FFB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Tree>
    <p:extLst>
      <p:ext uri="{BB962C8B-B14F-4D97-AF65-F5344CB8AC3E}">
        <p14:creationId xmlns:p14="http://schemas.microsoft.com/office/powerpoint/2010/main" val="14999246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A91CD407-04B5-2300-EB26-07DB81EA5B0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7DBBE9B1-EDAE-4534-92A4-8223F85272C5}" type="slidenum">
              <a:rPr lang="en-GB" altLang="en-US" sz="1200" smtClean="0"/>
              <a:pPr>
                <a:spcBef>
                  <a:spcPct val="0"/>
                </a:spcBef>
              </a:pPr>
              <a:t>33</a:t>
            </a:fld>
            <a:endParaRPr lang="en-GB" altLang="en-US" sz="1200"/>
          </a:p>
        </p:txBody>
      </p:sp>
      <p:sp>
        <p:nvSpPr>
          <p:cNvPr id="49155" name="Rectangle 2">
            <a:extLst>
              <a:ext uri="{FF2B5EF4-FFF2-40B4-BE49-F238E27FC236}">
                <a16:creationId xmlns:a16="http://schemas.microsoft.com/office/drawing/2014/main" id="{43B39C8F-173B-785B-3D33-162D4864D918}"/>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FE0129C7-70D6-F8BA-CF86-AA137A00872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91F924B0-C6C9-FEDC-0C68-6755B96FC84D}"/>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4BBCD794-C96F-7A7C-1F51-206C48C782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4276" name="Slide Number Placeholder 3">
            <a:extLst>
              <a:ext uri="{FF2B5EF4-FFF2-40B4-BE49-F238E27FC236}">
                <a16:creationId xmlns:a16="http://schemas.microsoft.com/office/drawing/2014/main" id="{0A592358-BE6A-8B85-E679-048C540C5C5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Century Gothic" panose="020B0502020202090204" pitchFamily="34" charset="0"/>
              </a:defRPr>
            </a:lvl1pPr>
            <a:lvl2pPr marL="742950" indent="-285750">
              <a:defRPr b="1">
                <a:solidFill>
                  <a:schemeClr val="tx1"/>
                </a:solidFill>
                <a:latin typeface="Century Gothic" panose="020B0502020202090204" pitchFamily="34" charset="0"/>
              </a:defRPr>
            </a:lvl2pPr>
            <a:lvl3pPr marL="1143000" indent="-228600">
              <a:defRPr b="1">
                <a:solidFill>
                  <a:schemeClr val="tx1"/>
                </a:solidFill>
                <a:latin typeface="Century Gothic" panose="020B0502020202090204" pitchFamily="34" charset="0"/>
              </a:defRPr>
            </a:lvl3pPr>
            <a:lvl4pPr marL="1600200" indent="-228600">
              <a:defRPr b="1">
                <a:solidFill>
                  <a:schemeClr val="tx1"/>
                </a:solidFill>
                <a:latin typeface="Century Gothic" panose="020B0502020202090204" pitchFamily="34" charset="0"/>
              </a:defRPr>
            </a:lvl4pPr>
            <a:lvl5pPr marL="2057400" indent="-228600">
              <a:defRPr b="1">
                <a:solidFill>
                  <a:schemeClr val="tx1"/>
                </a:solidFill>
                <a:latin typeface="Century Gothic" panose="020B0502020202090204" pitchFamily="34" charset="0"/>
              </a:defRPr>
            </a:lvl5pPr>
            <a:lvl6pPr marL="2514600" indent="-228600" eaLnBrk="0" fontAlgn="base" hangingPunct="0">
              <a:spcBef>
                <a:spcPct val="0"/>
              </a:spcBef>
              <a:spcAft>
                <a:spcPct val="0"/>
              </a:spcAft>
              <a:defRPr b="1">
                <a:solidFill>
                  <a:schemeClr val="tx1"/>
                </a:solidFill>
                <a:latin typeface="Century Gothic" panose="020B0502020202090204" pitchFamily="34" charset="0"/>
              </a:defRPr>
            </a:lvl6pPr>
            <a:lvl7pPr marL="2971800" indent="-228600" eaLnBrk="0" fontAlgn="base" hangingPunct="0">
              <a:spcBef>
                <a:spcPct val="0"/>
              </a:spcBef>
              <a:spcAft>
                <a:spcPct val="0"/>
              </a:spcAft>
              <a:defRPr b="1">
                <a:solidFill>
                  <a:schemeClr val="tx1"/>
                </a:solidFill>
                <a:latin typeface="Century Gothic" panose="020B0502020202090204" pitchFamily="34" charset="0"/>
              </a:defRPr>
            </a:lvl7pPr>
            <a:lvl8pPr marL="3429000" indent="-228600" eaLnBrk="0" fontAlgn="base" hangingPunct="0">
              <a:spcBef>
                <a:spcPct val="0"/>
              </a:spcBef>
              <a:spcAft>
                <a:spcPct val="0"/>
              </a:spcAft>
              <a:defRPr b="1">
                <a:solidFill>
                  <a:schemeClr val="tx1"/>
                </a:solidFill>
                <a:latin typeface="Century Gothic" panose="020B0502020202090204" pitchFamily="34" charset="0"/>
              </a:defRPr>
            </a:lvl8pPr>
            <a:lvl9pPr marL="3886200" indent="-228600" eaLnBrk="0" fontAlgn="base" hangingPunct="0">
              <a:spcBef>
                <a:spcPct val="0"/>
              </a:spcBef>
              <a:spcAft>
                <a:spcPct val="0"/>
              </a:spcAft>
              <a:defRPr b="1">
                <a:solidFill>
                  <a:schemeClr val="tx1"/>
                </a:solidFill>
                <a:latin typeface="Century Gothic" panose="020B0502020202090204" pitchFamily="34" charset="0"/>
              </a:defRPr>
            </a:lvl9pPr>
          </a:lstStyle>
          <a:p>
            <a:fld id="{FD6E3D52-C3AE-466A-B544-4CA1ECBDF9D6}" type="slidenum">
              <a:rPr lang="en-GB" altLang="en-US" b="0" smtClean="0">
                <a:latin typeface="Arial" panose="020B0604020202020204" pitchFamily="34" charset="0"/>
              </a:rPr>
              <a:pPr/>
              <a:t>35</a:t>
            </a:fld>
            <a:endParaRPr lang="en-GB" altLang="en-US" b="0">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91F924B0-C6C9-FEDC-0C68-6755B96FC84D}"/>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4BBCD794-C96F-7A7C-1F51-206C48C782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4276" name="Slide Number Placeholder 3">
            <a:extLst>
              <a:ext uri="{FF2B5EF4-FFF2-40B4-BE49-F238E27FC236}">
                <a16:creationId xmlns:a16="http://schemas.microsoft.com/office/drawing/2014/main" id="{0A592358-BE6A-8B85-E679-048C540C5C5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Century Gothic" panose="020B0502020202090204" pitchFamily="34" charset="0"/>
              </a:defRPr>
            </a:lvl1pPr>
            <a:lvl2pPr marL="742950" indent="-285750">
              <a:defRPr b="1">
                <a:solidFill>
                  <a:schemeClr val="tx1"/>
                </a:solidFill>
                <a:latin typeface="Century Gothic" panose="020B0502020202090204" pitchFamily="34" charset="0"/>
              </a:defRPr>
            </a:lvl2pPr>
            <a:lvl3pPr marL="1143000" indent="-228600">
              <a:defRPr b="1">
                <a:solidFill>
                  <a:schemeClr val="tx1"/>
                </a:solidFill>
                <a:latin typeface="Century Gothic" panose="020B0502020202090204" pitchFamily="34" charset="0"/>
              </a:defRPr>
            </a:lvl3pPr>
            <a:lvl4pPr marL="1600200" indent="-228600">
              <a:defRPr b="1">
                <a:solidFill>
                  <a:schemeClr val="tx1"/>
                </a:solidFill>
                <a:latin typeface="Century Gothic" panose="020B0502020202090204" pitchFamily="34" charset="0"/>
              </a:defRPr>
            </a:lvl4pPr>
            <a:lvl5pPr marL="2057400" indent="-228600">
              <a:defRPr b="1">
                <a:solidFill>
                  <a:schemeClr val="tx1"/>
                </a:solidFill>
                <a:latin typeface="Century Gothic" panose="020B0502020202090204" pitchFamily="34" charset="0"/>
              </a:defRPr>
            </a:lvl5pPr>
            <a:lvl6pPr marL="2514600" indent="-228600" eaLnBrk="0" fontAlgn="base" hangingPunct="0">
              <a:spcBef>
                <a:spcPct val="0"/>
              </a:spcBef>
              <a:spcAft>
                <a:spcPct val="0"/>
              </a:spcAft>
              <a:defRPr b="1">
                <a:solidFill>
                  <a:schemeClr val="tx1"/>
                </a:solidFill>
                <a:latin typeface="Century Gothic" panose="020B0502020202090204" pitchFamily="34" charset="0"/>
              </a:defRPr>
            </a:lvl6pPr>
            <a:lvl7pPr marL="2971800" indent="-228600" eaLnBrk="0" fontAlgn="base" hangingPunct="0">
              <a:spcBef>
                <a:spcPct val="0"/>
              </a:spcBef>
              <a:spcAft>
                <a:spcPct val="0"/>
              </a:spcAft>
              <a:defRPr b="1">
                <a:solidFill>
                  <a:schemeClr val="tx1"/>
                </a:solidFill>
                <a:latin typeface="Century Gothic" panose="020B0502020202090204" pitchFamily="34" charset="0"/>
              </a:defRPr>
            </a:lvl7pPr>
            <a:lvl8pPr marL="3429000" indent="-228600" eaLnBrk="0" fontAlgn="base" hangingPunct="0">
              <a:spcBef>
                <a:spcPct val="0"/>
              </a:spcBef>
              <a:spcAft>
                <a:spcPct val="0"/>
              </a:spcAft>
              <a:defRPr b="1">
                <a:solidFill>
                  <a:schemeClr val="tx1"/>
                </a:solidFill>
                <a:latin typeface="Century Gothic" panose="020B0502020202090204" pitchFamily="34" charset="0"/>
              </a:defRPr>
            </a:lvl8pPr>
            <a:lvl9pPr marL="3886200" indent="-228600" eaLnBrk="0" fontAlgn="base" hangingPunct="0">
              <a:spcBef>
                <a:spcPct val="0"/>
              </a:spcBef>
              <a:spcAft>
                <a:spcPct val="0"/>
              </a:spcAft>
              <a:defRPr b="1">
                <a:solidFill>
                  <a:schemeClr val="tx1"/>
                </a:solidFill>
                <a:latin typeface="Century Gothic" panose="020B0502020202090204" pitchFamily="34" charset="0"/>
              </a:defRPr>
            </a:lvl9pPr>
          </a:lstStyle>
          <a:p>
            <a:fld id="{FD6E3D52-C3AE-466A-B544-4CA1ECBDF9D6}" type="slidenum">
              <a:rPr lang="en-GB" altLang="en-US" b="0" smtClean="0">
                <a:latin typeface="Arial" panose="020B0604020202020204" pitchFamily="34" charset="0"/>
              </a:rPr>
              <a:pPr/>
              <a:t>36</a:t>
            </a:fld>
            <a:endParaRPr lang="en-GB" altLang="en-US" b="0">
              <a:latin typeface="Arial" panose="020B0604020202020204" pitchFamily="34" charset="0"/>
            </a:endParaRPr>
          </a:p>
        </p:txBody>
      </p:sp>
    </p:spTree>
    <p:extLst>
      <p:ext uri="{BB962C8B-B14F-4D97-AF65-F5344CB8AC3E}">
        <p14:creationId xmlns:p14="http://schemas.microsoft.com/office/powerpoint/2010/main" val="286182801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890372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02037088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43655899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91622048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73637418-1B95-7B52-56E5-CEF935BFED8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3E9C085D-AAC8-4675-989E-2365660AF4A3}" type="slidenum">
              <a:rPr lang="en-GB" altLang="en-US" sz="1200" smtClean="0"/>
              <a:pPr>
                <a:spcBef>
                  <a:spcPct val="0"/>
                </a:spcBef>
              </a:pPr>
              <a:t>42</a:t>
            </a:fld>
            <a:endParaRPr lang="en-GB" altLang="en-US" sz="1200"/>
          </a:p>
        </p:txBody>
      </p:sp>
      <p:sp>
        <p:nvSpPr>
          <p:cNvPr id="56323" name="Rectangle 2">
            <a:extLst>
              <a:ext uri="{FF2B5EF4-FFF2-40B4-BE49-F238E27FC236}">
                <a16:creationId xmlns:a16="http://schemas.microsoft.com/office/drawing/2014/main" id="{89CC207A-A321-CAF1-8F47-5A0692D469EA}"/>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89371754-5CE6-77CF-950B-71FAF20DE4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AC879CB7-91AA-90B2-0A7D-7B892A26A8E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43D5535C-A0E3-4D66-87B3-542AAC0CEB62}" type="slidenum">
              <a:rPr lang="en-GB" altLang="en-US" sz="1200" smtClean="0"/>
              <a:pPr>
                <a:spcBef>
                  <a:spcPct val="0"/>
                </a:spcBef>
              </a:pPr>
              <a:t>43</a:t>
            </a:fld>
            <a:endParaRPr lang="en-GB" altLang="en-US" sz="1200"/>
          </a:p>
        </p:txBody>
      </p:sp>
      <p:sp>
        <p:nvSpPr>
          <p:cNvPr id="58371" name="Rectangle 2">
            <a:extLst>
              <a:ext uri="{FF2B5EF4-FFF2-40B4-BE49-F238E27FC236}">
                <a16:creationId xmlns:a16="http://schemas.microsoft.com/office/drawing/2014/main" id="{AFC71363-9CFA-801A-B2E0-D6FF33007960}"/>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E0A59915-B0DF-3AA5-539C-3C6A1F0013F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US" altLang="en-US" sz="800" b="1">
                <a:latin typeface="Arial" panose="020B0604020202020204" pitchFamily="34" charset="0"/>
              </a:rPr>
              <a:t>Image source: </a:t>
            </a:r>
            <a:r>
              <a:rPr lang="en-US" altLang="en-US" sz="800">
                <a:latin typeface="Arial" panose="020B0604020202020204" pitchFamily="34" charset="0"/>
              </a:rPr>
              <a:t>Wales Environment Trust - </a:t>
            </a:r>
            <a:r>
              <a:rPr lang="en-GB" altLang="en-US" sz="800">
                <a:latin typeface="Arial" panose="020B0604020202020204" pitchFamily="34" charset="0"/>
              </a:rPr>
              <a:t>www.ecoconstruction.org </a:t>
            </a:r>
            <a:endParaRPr lang="en-US" altLang="en-US" sz="800">
              <a:latin typeface="Arial" panose="020B0604020202020204" pitchFamily="34" charset="0"/>
            </a:endParaRPr>
          </a:p>
          <a:p>
            <a:pPr eaLnBrk="1" hangingPunct="1">
              <a:lnSpc>
                <a:spcPct val="80000"/>
              </a:lnSpc>
            </a:pPr>
            <a:endParaRPr lang="en-US" altLang="en-US" sz="800">
              <a:latin typeface="Arial" panose="020B0604020202020204" pitchFamily="34" charset="0"/>
            </a:endParaRPr>
          </a:p>
          <a:p>
            <a:pPr eaLnBrk="1" hangingPunct="1">
              <a:lnSpc>
                <a:spcPct val="80000"/>
              </a:lnSpc>
            </a:pPr>
            <a:r>
              <a:rPr lang="en-US" altLang="en-US" sz="800" b="1">
                <a:latin typeface="Arial" panose="020B0604020202020204" pitchFamily="34" charset="0"/>
              </a:rPr>
              <a:t>Notes:</a:t>
            </a:r>
          </a:p>
          <a:p>
            <a:pPr eaLnBrk="1" hangingPunct="1">
              <a:lnSpc>
                <a:spcPct val="80000"/>
              </a:lnSpc>
            </a:pPr>
            <a:r>
              <a:rPr lang="en-GB" altLang="en-US" sz="800" b="1">
                <a:latin typeface="Arial" panose="020B0604020202020204" pitchFamily="34" charset="0"/>
              </a:rPr>
              <a:t>Background</a:t>
            </a:r>
            <a:br>
              <a:rPr lang="en-GB" altLang="en-US" sz="800" b="1">
                <a:latin typeface="Arial" panose="020B0604020202020204" pitchFamily="34" charset="0"/>
              </a:rPr>
            </a:br>
            <a:r>
              <a:rPr lang="en-GB" altLang="en-US" sz="800">
                <a:latin typeface="Arial" panose="020B0604020202020204" pitchFamily="34" charset="0"/>
              </a:rPr>
              <a:t>The BedZED design concept was driven by the desire to create a net 'zero fossil energy development', one that will produce at least as much energy from renewable sources as it consumes. Only energy from renewable sources is used to meet the energy needs of the development. BedZED is therefore a carbon neutral development - resulting in no net addition of carbon dioxide to the atmosphere.</a:t>
            </a:r>
          </a:p>
          <a:p>
            <a:pPr eaLnBrk="1" hangingPunct="1">
              <a:lnSpc>
                <a:spcPct val="80000"/>
              </a:lnSpc>
            </a:pPr>
            <a:endParaRPr lang="en-GB" altLang="en-US" sz="800">
              <a:latin typeface="Arial" panose="020B0604020202020204" pitchFamily="34" charset="0"/>
            </a:endParaRPr>
          </a:p>
          <a:p>
            <a:pPr eaLnBrk="1" hangingPunct="1">
              <a:lnSpc>
                <a:spcPct val="80000"/>
              </a:lnSpc>
            </a:pPr>
            <a:r>
              <a:rPr lang="en-GB" altLang="en-US" sz="800">
                <a:latin typeface="Arial" panose="020B0604020202020204" pitchFamily="34" charset="0"/>
              </a:rPr>
              <a:t>What are the features of BedZED?</a:t>
            </a:r>
            <a:br>
              <a:rPr lang="en-GB" altLang="en-US" sz="800">
                <a:latin typeface="Arial" panose="020B0604020202020204" pitchFamily="34" charset="0"/>
              </a:rPr>
            </a:br>
            <a:r>
              <a:rPr lang="en-GB" altLang="en-US" sz="800">
                <a:latin typeface="Arial" panose="020B0604020202020204" pitchFamily="34" charset="0"/>
              </a:rPr>
              <a:t>The design is to a very high standard and is used to enhance the environmental dimensions, with strong emphasis on roof gardens, sunlight, solar energy, reduction of energy consumption and waste water recycling.</a:t>
            </a:r>
          </a:p>
          <a:p>
            <a:pPr eaLnBrk="1" hangingPunct="1">
              <a:lnSpc>
                <a:spcPct val="80000"/>
              </a:lnSpc>
            </a:pPr>
            <a:endParaRPr lang="en-GB" altLang="en-US" sz="800">
              <a:latin typeface="Arial" panose="020B0604020202020204" pitchFamily="34" charset="0"/>
            </a:endParaRPr>
          </a:p>
          <a:p>
            <a:pPr eaLnBrk="1" hangingPunct="1">
              <a:lnSpc>
                <a:spcPct val="80000"/>
              </a:lnSpc>
            </a:pPr>
            <a:r>
              <a:rPr lang="en-GB" altLang="en-US" sz="800">
                <a:latin typeface="Arial" panose="020B0604020202020204" pitchFamily="34" charset="0"/>
              </a:rPr>
              <a:t>BedZED provides 82 residential homes with a mixture of tenures, 34 for outright sale, 23 for shared ownership, 10 for key workers and 15 at affordable rent for social housing - with a further 14 galleried apartments for outright sale.</a:t>
            </a:r>
          </a:p>
          <a:p>
            <a:pPr eaLnBrk="1" hangingPunct="1">
              <a:lnSpc>
                <a:spcPct val="80000"/>
              </a:lnSpc>
            </a:pPr>
            <a:endParaRPr lang="en-GB" altLang="en-US" sz="800">
              <a:latin typeface="Arial" panose="020B0604020202020204" pitchFamily="34" charset="0"/>
            </a:endParaRPr>
          </a:p>
          <a:p>
            <a:pPr eaLnBrk="1" hangingPunct="1">
              <a:lnSpc>
                <a:spcPct val="80000"/>
              </a:lnSpc>
            </a:pPr>
            <a:r>
              <a:rPr lang="en-GB" altLang="en-US" sz="800">
                <a:latin typeface="Arial" panose="020B0604020202020204" pitchFamily="34" charset="0"/>
              </a:rPr>
              <a:t>The homes are a mixture of sizes and the project also includes buildings for commercial use, an exhibition centre, a children's nursery and a show flat so that visitors may see what it is like to live at BedZED.</a:t>
            </a:r>
          </a:p>
          <a:p>
            <a:pPr eaLnBrk="1" hangingPunct="1">
              <a:lnSpc>
                <a:spcPct val="80000"/>
              </a:lnSpc>
            </a:pPr>
            <a:endParaRPr lang="en-GB" altLang="en-US" sz="800">
              <a:latin typeface="Arial" panose="020B0604020202020204" pitchFamily="34" charset="0"/>
            </a:endParaRPr>
          </a:p>
          <a:p>
            <a:pPr eaLnBrk="1" hangingPunct="1">
              <a:lnSpc>
                <a:spcPct val="80000"/>
              </a:lnSpc>
            </a:pPr>
            <a:r>
              <a:rPr lang="en-GB" altLang="en-US" sz="800" b="1">
                <a:latin typeface="Arial" panose="020B0604020202020204" pitchFamily="34" charset="0"/>
              </a:rPr>
              <a:t>The buildings</a:t>
            </a:r>
            <a:br>
              <a:rPr lang="en-GB" altLang="en-US" sz="800" b="1">
                <a:latin typeface="Arial" panose="020B0604020202020204" pitchFamily="34" charset="0"/>
              </a:rPr>
            </a:br>
            <a:r>
              <a:rPr lang="en-GB" altLang="en-US" sz="800">
                <a:latin typeface="Arial" panose="020B0604020202020204" pitchFamily="34" charset="0"/>
              </a:rPr>
              <a:t>Buildings are constructed from thermally massive materials that store heat during warm conditions and release heat at cooler times. In addition, all buildings are enclosed in a 300mm insulation jacket.</a:t>
            </a:r>
          </a:p>
          <a:p>
            <a:pPr eaLnBrk="1" hangingPunct="1">
              <a:lnSpc>
                <a:spcPct val="80000"/>
              </a:lnSpc>
            </a:pPr>
            <a:endParaRPr lang="en-GB" altLang="en-US" sz="800">
              <a:latin typeface="Arial" panose="020B0604020202020204" pitchFamily="34" charset="0"/>
            </a:endParaRPr>
          </a:p>
          <a:p>
            <a:pPr eaLnBrk="1" hangingPunct="1">
              <a:lnSpc>
                <a:spcPct val="80000"/>
              </a:lnSpc>
            </a:pPr>
            <a:r>
              <a:rPr lang="en-GB" altLang="en-US" sz="800">
                <a:latin typeface="Arial" panose="020B0604020202020204" pitchFamily="34" charset="0"/>
              </a:rPr>
              <a:t>BedZED houses are arranged in south facing terraces to maximise heat gain from the sun, known as passive solar gain. Each terrace is backed by north facing offices, where minimal solar gain reduces the tendency to overheat and the need for energy hungry air conditioning.</a:t>
            </a:r>
          </a:p>
          <a:p>
            <a:pPr eaLnBrk="1" hangingPunct="1">
              <a:lnSpc>
                <a:spcPct val="80000"/>
              </a:lnSpc>
            </a:pPr>
            <a:endParaRPr lang="en-GB" altLang="en-US" sz="800">
              <a:latin typeface="Arial" panose="020B0604020202020204" pitchFamily="34" charset="0"/>
            </a:endParaRPr>
          </a:p>
          <a:p>
            <a:pPr eaLnBrk="1" hangingPunct="1">
              <a:lnSpc>
                <a:spcPct val="80000"/>
              </a:lnSpc>
            </a:pPr>
            <a:r>
              <a:rPr lang="en-GB" altLang="en-US" sz="800" b="1">
                <a:latin typeface="Arial" panose="020B0604020202020204" pitchFamily="34" charset="0"/>
              </a:rPr>
              <a:t>Key features include:</a:t>
            </a:r>
          </a:p>
          <a:p>
            <a:pPr eaLnBrk="1" hangingPunct="1">
              <a:lnSpc>
                <a:spcPct val="80000"/>
              </a:lnSpc>
            </a:pPr>
            <a:r>
              <a:rPr lang="en-GB" altLang="en-US" sz="800">
                <a:latin typeface="Arial" panose="020B0604020202020204" pitchFamily="34" charset="0"/>
              </a:rPr>
              <a:t>Using renewable materials</a:t>
            </a:r>
            <a:br>
              <a:rPr lang="en-GB" altLang="en-US" sz="800">
                <a:latin typeface="Arial" panose="020B0604020202020204" pitchFamily="34" charset="0"/>
              </a:rPr>
            </a:br>
            <a:r>
              <a:rPr lang="en-GB" altLang="en-US" sz="800">
                <a:latin typeface="Arial" panose="020B0604020202020204" pitchFamily="34" charset="0"/>
              </a:rPr>
              <a:t>Space heating</a:t>
            </a:r>
            <a:br>
              <a:rPr lang="en-GB" altLang="en-US" sz="800">
                <a:latin typeface="Arial" panose="020B0604020202020204" pitchFamily="34" charset="0"/>
              </a:rPr>
            </a:br>
            <a:r>
              <a:rPr lang="en-GB" altLang="en-US" sz="800">
                <a:latin typeface="Arial" panose="020B0604020202020204" pitchFamily="34" charset="0"/>
              </a:rPr>
              <a:t>Combined heat and power plant</a:t>
            </a:r>
            <a:br>
              <a:rPr lang="en-GB" altLang="en-US" sz="800">
                <a:latin typeface="Arial" panose="020B0604020202020204" pitchFamily="34" charset="0"/>
              </a:rPr>
            </a:br>
            <a:r>
              <a:rPr lang="en-GB" altLang="en-US" sz="800">
                <a:latin typeface="Arial" panose="020B0604020202020204" pitchFamily="34" charset="0"/>
              </a:rPr>
              <a:t>Green transport plan</a:t>
            </a:r>
            <a:br>
              <a:rPr lang="en-GB" altLang="en-US" sz="800">
                <a:latin typeface="Arial" panose="020B0604020202020204" pitchFamily="34" charset="0"/>
              </a:rPr>
            </a:br>
            <a:r>
              <a:rPr lang="en-GB" altLang="en-US" sz="800">
                <a:latin typeface="Arial" panose="020B0604020202020204" pitchFamily="34" charset="0"/>
              </a:rPr>
              <a:t>Reducing 'embodied' energy</a:t>
            </a:r>
            <a:br>
              <a:rPr lang="en-GB" altLang="en-US" sz="800">
                <a:latin typeface="Arial" panose="020B0604020202020204" pitchFamily="34" charset="0"/>
              </a:rPr>
            </a:br>
            <a:r>
              <a:rPr lang="en-GB" altLang="en-US" sz="800">
                <a:latin typeface="Arial" panose="020B0604020202020204" pitchFamily="34" charset="0"/>
              </a:rPr>
              <a:t>Education and employment</a:t>
            </a:r>
            <a:br>
              <a:rPr lang="en-GB" altLang="en-US" sz="800">
                <a:latin typeface="Arial" panose="020B0604020202020204" pitchFamily="34" charset="0"/>
              </a:rPr>
            </a:br>
            <a:endParaRPr lang="en-US" altLang="en-US" sz="800">
              <a:latin typeface="Arial" panose="020B0604020202020204" pitchFamily="34" charset="0"/>
            </a:endParaRPr>
          </a:p>
          <a:p>
            <a:pPr eaLnBrk="1" hangingPunct="1">
              <a:lnSpc>
                <a:spcPct val="80000"/>
              </a:lnSpc>
            </a:pPr>
            <a:r>
              <a:rPr lang="en-US" altLang="en-US" sz="800" b="1">
                <a:latin typeface="Arial" panose="020B0604020202020204" pitchFamily="34" charset="0"/>
              </a:rPr>
              <a:t>Web resources:</a:t>
            </a:r>
          </a:p>
          <a:p>
            <a:pPr eaLnBrk="1" hangingPunct="1">
              <a:lnSpc>
                <a:spcPct val="80000"/>
              </a:lnSpc>
            </a:pPr>
            <a:r>
              <a:rPr lang="en-GB" altLang="en-US" sz="800">
                <a:latin typeface="Arial" panose="020B0604020202020204" pitchFamily="34" charset="0"/>
              </a:rPr>
              <a:t>Peabody - http://www.peabody.org.uk/pages/GetPage.aspx?id=179</a:t>
            </a:r>
          </a:p>
          <a:p>
            <a:pPr eaLnBrk="1" hangingPunct="1">
              <a:lnSpc>
                <a:spcPct val="80000"/>
              </a:lnSpc>
            </a:pPr>
            <a:endParaRPr lang="en-GB" altLang="en-US" sz="800">
              <a:latin typeface="Arial" panose="020B0604020202020204" pitchFamily="34" charset="0"/>
            </a:endParaRPr>
          </a:p>
          <a:p>
            <a:pPr eaLnBrk="1" hangingPunct="1">
              <a:lnSpc>
                <a:spcPct val="80000"/>
              </a:lnSpc>
            </a:pPr>
            <a:r>
              <a:rPr lang="en-GB" altLang="en-US" sz="800">
                <a:latin typeface="Arial" panose="020B0604020202020204" pitchFamily="34" charset="0"/>
              </a:rPr>
              <a:t>Bioregional - http://www.bioregional.com/programme_projects/ecohous_prog/bedzed/bedzed_hpg.htm</a:t>
            </a:r>
          </a:p>
          <a:p>
            <a:pPr eaLnBrk="1" hangingPunct="1">
              <a:lnSpc>
                <a:spcPct val="80000"/>
              </a:lnSpc>
            </a:pPr>
            <a:endParaRPr lang="en-GB" altLang="en-US" sz="800">
              <a:latin typeface="Arial" panose="020B0604020202020204" pitchFamily="34" charset="0"/>
            </a:endParaRPr>
          </a:p>
          <a:p>
            <a:pPr eaLnBrk="1" hangingPunct="1">
              <a:lnSpc>
                <a:spcPct val="80000"/>
              </a:lnSpc>
            </a:pPr>
            <a:r>
              <a:rPr lang="en-GB" altLang="en-US" sz="800">
                <a:latin typeface="Arial" panose="020B0604020202020204" pitchFamily="34" charset="0"/>
              </a:rPr>
              <a:t>Wales Environment Trust - http://www.walesenvtrust.org.uk/content.asp?id=82</a:t>
            </a:r>
          </a:p>
          <a:p>
            <a:pPr eaLnBrk="1" hangingPunct="1">
              <a:lnSpc>
                <a:spcPct val="80000"/>
              </a:lnSpc>
            </a:pPr>
            <a:endParaRPr lang="en-GB" altLang="en-US" sz="800">
              <a:latin typeface="Arial" panose="020B0604020202020204" pitchFamily="34" charset="0"/>
            </a:endParaRPr>
          </a:p>
          <a:p>
            <a:pPr eaLnBrk="1" hangingPunct="1">
              <a:lnSpc>
                <a:spcPct val="80000"/>
              </a:lnSpc>
            </a:pPr>
            <a:r>
              <a:rPr lang="en-GB" altLang="en-US" sz="800">
                <a:latin typeface="Arial" panose="020B0604020202020204" pitchFamily="34" charset="0"/>
              </a:rPr>
              <a:t>Leicester council - http://www.leicester.gov.uk/your-council--services/cl/waste-and-cleansing/waste-facts</a:t>
            </a:r>
          </a:p>
          <a:p>
            <a:pPr eaLnBrk="1" hangingPunct="1">
              <a:lnSpc>
                <a:spcPct val="80000"/>
              </a:lnSpc>
            </a:pPr>
            <a:endParaRPr lang="en-GB" altLang="en-US" sz="800">
              <a:latin typeface="Arial" panose="020B0604020202020204" pitchFamily="34" charset="0"/>
            </a:endParaRPr>
          </a:p>
          <a:p>
            <a:pPr eaLnBrk="1" hangingPunct="1">
              <a:lnSpc>
                <a:spcPct val="80000"/>
              </a:lnSpc>
            </a:pPr>
            <a:r>
              <a:rPr lang="en-GB" altLang="en-US" sz="800">
                <a:latin typeface="Arial" panose="020B0604020202020204" pitchFamily="34" charset="0"/>
              </a:rPr>
              <a:t>BREW - http://www.defra.gov.uk/Environment/waste/brew/</a:t>
            </a:r>
          </a:p>
          <a:p>
            <a:pPr eaLnBrk="1" hangingPunct="1">
              <a:lnSpc>
                <a:spcPct val="80000"/>
              </a:lnSpc>
            </a:pPr>
            <a:endParaRPr lang="en-GB" altLang="en-US" sz="800">
              <a:latin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12495BDF-F03C-1BAF-4CBA-D28B3AFCAB7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C5AB190F-7756-4917-A11A-27D36CAE4569}" type="slidenum">
              <a:rPr lang="en-GB" altLang="en-US" sz="1200" smtClean="0"/>
              <a:pPr>
                <a:spcBef>
                  <a:spcPct val="0"/>
                </a:spcBef>
              </a:pPr>
              <a:t>44</a:t>
            </a:fld>
            <a:endParaRPr lang="en-GB" altLang="en-US" sz="1200"/>
          </a:p>
        </p:txBody>
      </p:sp>
      <p:sp>
        <p:nvSpPr>
          <p:cNvPr id="60419" name="Rectangle 2">
            <a:extLst>
              <a:ext uri="{FF2B5EF4-FFF2-40B4-BE49-F238E27FC236}">
                <a16:creationId xmlns:a16="http://schemas.microsoft.com/office/drawing/2014/main" id="{44A69E5F-F7A2-032C-0259-CAAC1BCE40A9}"/>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EB8BE2B0-5A08-F032-D31E-4099593FF2F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90500" indent="-190500" eaLnBrk="1" hangingPunct="1"/>
            <a:r>
              <a:rPr lang="en-GB" altLang="en-US" b="1">
                <a:latin typeface="Arial" panose="020B0604020202020204" pitchFamily="34" charset="0"/>
              </a:rPr>
              <a:t>Wattson, by DIYKyoto, shows you how much electricity your home is using at any given moment. </a:t>
            </a:r>
          </a:p>
          <a:p>
            <a:pPr marL="190500" indent="-190500" eaLnBrk="1" hangingPunct="1"/>
            <a:endParaRPr lang="en-GB" altLang="en-US" b="1">
              <a:latin typeface="Arial" panose="020B0604020202020204" pitchFamily="34" charset="0"/>
            </a:endParaRPr>
          </a:p>
          <a:p>
            <a:pPr marL="190500" indent="-190500" eaLnBrk="1" hangingPunct="1"/>
            <a:r>
              <a:rPr lang="en-GB" altLang="en-US">
                <a:latin typeface="Arial" panose="020B0604020202020204" pitchFamily="34" charset="0"/>
              </a:rPr>
              <a:t>Information from a transmitter attached to your electricity meter or fuse box is beamed directly to your wattson which instantly displays your current usage. </a:t>
            </a:r>
          </a:p>
          <a:p>
            <a:pPr marL="190500" indent="-190500" eaLnBrk="1" hangingPunct="1"/>
            <a:endParaRPr lang="en-GB" altLang="en-US">
              <a:latin typeface="Arial" panose="020B0604020202020204" pitchFamily="34" charset="0"/>
            </a:endParaRPr>
          </a:p>
          <a:p>
            <a:pPr marL="190500" indent="-190500" eaLnBrk="1" hangingPunct="1"/>
            <a:r>
              <a:rPr lang="en-GB" altLang="en-US">
                <a:latin typeface="Arial" panose="020B0604020202020204" pitchFamily="34" charset="0"/>
              </a:rPr>
              <a:t>In fact, for such an ingenious device, wattson is really easy to install and even easier to use and the instructions are completely free of techno-babble.</a:t>
            </a:r>
          </a:p>
          <a:p>
            <a:pPr marL="190500" indent="-190500" eaLnBrk="1" hangingPunct="1"/>
            <a:endParaRPr lang="en-GB" altLang="en-US">
              <a:latin typeface="Arial" panose="020B0604020202020204" pitchFamily="34" charset="0"/>
            </a:endParaRPr>
          </a:p>
          <a:p>
            <a:pPr marL="190500" indent="-190500" eaLnBrk="1" hangingPunct="1"/>
            <a:r>
              <a:rPr lang="en-GB" altLang="en-US" b="1">
                <a:latin typeface="Arial" panose="020B0604020202020204" pitchFamily="34" charset="0"/>
              </a:rPr>
              <a:t>How it works</a:t>
            </a:r>
          </a:p>
          <a:p>
            <a:pPr marL="190500" indent="-190500" eaLnBrk="1" hangingPunct="1"/>
            <a:endParaRPr lang="en-GB" altLang="en-US" b="1">
              <a:latin typeface="Arial" panose="020B0604020202020204" pitchFamily="34" charset="0"/>
            </a:endParaRPr>
          </a:p>
          <a:p>
            <a:pPr marL="190500" indent="-190500" eaLnBrk="1" hangingPunct="1">
              <a:buFontTx/>
              <a:buAutoNum type="arabicPeriod"/>
            </a:pPr>
            <a:r>
              <a:rPr lang="en-GB" altLang="en-US">
                <a:latin typeface="Arial" panose="020B0604020202020204" pitchFamily="34" charset="0"/>
              </a:rPr>
              <a:t>The sensor clip is connected to the transmitter which sends the data wirelessly to the wattson display. The display is portable, so can be located anywhere in your home (up to 100 meters away through air, or 30 meters through walls).</a:t>
            </a:r>
          </a:p>
          <a:p>
            <a:pPr marL="190500" indent="-190500" eaLnBrk="1" hangingPunct="1">
              <a:buFontTx/>
              <a:buAutoNum type="arabicPeriod"/>
            </a:pPr>
            <a:r>
              <a:rPr lang="en-GB" altLang="en-US">
                <a:latin typeface="Arial" panose="020B0604020202020204" pitchFamily="34" charset="0"/>
              </a:rPr>
              <a:t>The wattson display unit can be positioned anywhere you like in your home  , as long as it is within range of the transmitter  .</a:t>
            </a:r>
          </a:p>
          <a:p>
            <a:pPr marL="190500" indent="-190500" eaLnBrk="1" hangingPunct="1">
              <a:buFontTx/>
              <a:buAutoNum type="arabicPeriod"/>
            </a:pPr>
            <a:r>
              <a:rPr lang="en-GB" altLang="en-US">
                <a:latin typeface="Arial" panose="020B0604020202020204" pitchFamily="34" charset="0"/>
              </a:rPr>
              <a:t>We think the best place for it is somewhere in your living room, so you can watch the pulsing coloured lights and keep an eye on your consumption. The sensor clip is connected to the transmitter which sends the data wirelessly to the wattson display. The display is portable, so can be located anywhere in your home (up to 100 meters away through air, or 30 meters through walls).</a:t>
            </a:r>
          </a:p>
          <a:p>
            <a:pPr marL="190500" indent="-190500" eaLnBrk="1" hangingPunct="1">
              <a:buFontTx/>
              <a:buAutoNum type="arabicPeriod"/>
            </a:pPr>
            <a:r>
              <a:rPr lang="en-GB" altLang="en-US">
                <a:latin typeface="Arial" panose="020B0604020202020204" pitchFamily="34" charset="0"/>
              </a:rPr>
              <a:t>The wattson display unit can be positioned anywhere you like in your home  , as long as it is within range of the transmitter  .</a:t>
            </a:r>
          </a:p>
          <a:p>
            <a:pPr marL="190500" indent="-190500" eaLnBrk="1" hangingPunct="1">
              <a:buFontTx/>
              <a:buAutoNum type="arabicPeriod"/>
            </a:pPr>
            <a:r>
              <a:rPr lang="en-GB" altLang="en-US">
                <a:latin typeface="Arial" panose="020B0604020202020204" pitchFamily="34" charset="0"/>
              </a:rPr>
              <a:t>We think the best place for it is somewhere in your living room, so you can watch the pulsing coloured lights and keep an eye on your consumption.</a:t>
            </a:r>
          </a:p>
          <a:p>
            <a:pPr marL="190500" indent="-190500" eaLnBrk="1" hangingPunct="1"/>
            <a:endParaRPr lang="en-GB" altLang="en-US">
              <a:latin typeface="Arial" panose="020B0604020202020204" pitchFamily="34" charset="0"/>
            </a:endParaRPr>
          </a:p>
          <a:p>
            <a:pPr marL="190500" indent="-190500" eaLnBrk="1" hangingPunct="1"/>
            <a:r>
              <a:rPr lang="en-US" altLang="en-US" b="1">
                <a:latin typeface="Arial" panose="020B0604020202020204" pitchFamily="34" charset="0"/>
              </a:rPr>
              <a:t>Web resources:</a:t>
            </a:r>
          </a:p>
          <a:p>
            <a:pPr marL="190500" indent="-190500" eaLnBrk="1" hangingPunct="1"/>
            <a:r>
              <a:rPr lang="en-GB" altLang="en-US">
                <a:latin typeface="Arial" panose="020B0604020202020204" pitchFamily="34" charset="0"/>
              </a:rPr>
              <a:t>DIY Kyoto www.</a:t>
            </a:r>
            <a:r>
              <a:rPr lang="en-GB" altLang="en-US" b="1">
                <a:latin typeface="Arial" panose="020B0604020202020204" pitchFamily="34" charset="0"/>
              </a:rPr>
              <a:t>diykyoto</a:t>
            </a:r>
            <a:r>
              <a:rPr lang="en-GB" altLang="en-US">
                <a:latin typeface="Arial" panose="020B0604020202020204" pitchFamily="34" charset="0"/>
              </a:rPr>
              <a:t>.com/ </a:t>
            </a: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0224E517-5FFC-8B9E-B4CB-1F50123A0A6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044E668C-FE80-4723-A5C8-51FD88597E41}" type="slidenum">
              <a:rPr lang="en-GB" altLang="en-US" sz="1200" smtClean="0"/>
              <a:pPr>
                <a:spcBef>
                  <a:spcPct val="0"/>
                </a:spcBef>
              </a:pPr>
              <a:t>45</a:t>
            </a:fld>
            <a:endParaRPr lang="en-GB" altLang="en-US" sz="1200"/>
          </a:p>
        </p:txBody>
      </p:sp>
      <p:sp>
        <p:nvSpPr>
          <p:cNvPr id="62467" name="Rectangle 2">
            <a:extLst>
              <a:ext uri="{FF2B5EF4-FFF2-40B4-BE49-F238E27FC236}">
                <a16:creationId xmlns:a16="http://schemas.microsoft.com/office/drawing/2014/main" id="{A3B196B3-1235-2029-914C-5A12CC1B33C5}"/>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648C7FF6-F650-A7C2-D6DC-AF7C407A62E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a:latin typeface="Arial" panose="020B0604020202020204" pitchFamily="34" charset="0"/>
              </a:rPr>
              <a:t>Image source: </a:t>
            </a:r>
            <a:r>
              <a:rPr lang="en-GB" altLang="en-US">
                <a:latin typeface="Arial" panose="020B0604020202020204" pitchFamily="34" charset="0"/>
              </a:rPr>
              <a:t>http://projecthdesign.com/2008/02/17/h-is-for-hippo/  http://www.design21sdn.com/feature/1656</a:t>
            </a:r>
          </a:p>
          <a:p>
            <a:pPr eaLnBrk="1" hangingPunct="1"/>
            <a:endParaRPr lang="en-US" altLang="en-US" b="1">
              <a:latin typeface="Arial" panose="020B0604020202020204" pitchFamily="34" charset="0"/>
            </a:endParaRPr>
          </a:p>
          <a:p>
            <a:pPr eaLnBrk="1" hangingPunct="1"/>
            <a:r>
              <a:rPr lang="en-US" altLang="en-US" b="1">
                <a:latin typeface="Arial" panose="020B0604020202020204" pitchFamily="34" charset="0"/>
              </a:rPr>
              <a:t>Notes:</a:t>
            </a:r>
          </a:p>
          <a:p>
            <a:pPr eaLnBrk="1" hangingPunct="1">
              <a:spcBef>
                <a:spcPct val="50000"/>
              </a:spcBef>
            </a:pPr>
            <a:r>
              <a:rPr lang="en-GB" altLang="en-US">
                <a:latin typeface="Arial" panose="020B0604020202020204" pitchFamily="34" charset="0"/>
              </a:rPr>
              <a:t>The </a:t>
            </a:r>
            <a:r>
              <a:rPr lang="en-GB" altLang="en-US">
                <a:latin typeface="Arial" panose="020B0604020202020204" pitchFamily="34" charset="0"/>
                <a:hlinkClick r:id="rId3"/>
              </a:rPr>
              <a:t>Hippo Roller</a:t>
            </a:r>
            <a:r>
              <a:rPr lang="en-GB" altLang="en-US">
                <a:latin typeface="Arial" panose="020B0604020202020204" pitchFamily="34" charset="0"/>
              </a:rPr>
              <a:t> is a simple rolling barrel device that allows the millions whose livelihoods depend on the daily fetching of water to more easily access and transport their daily water supply, and reduce the risk of long-term bodily injuries. The roller holds 3-4 days worth of water for a family of 7, about 5 times the amount of water that can be moved using traditional methods, which frees up time for more productive economic and educational activities. </a:t>
            </a:r>
          </a:p>
          <a:p>
            <a:pPr eaLnBrk="1" hangingPunct="1">
              <a:spcBef>
                <a:spcPct val="50000"/>
              </a:spcBef>
            </a:pPr>
            <a:endParaRPr lang="en-GB" altLang="en-US">
              <a:latin typeface="Arial" panose="020B0604020202020204" pitchFamily="34" charset="0"/>
            </a:endParaRPr>
          </a:p>
          <a:p>
            <a:pPr eaLnBrk="1" hangingPunct="1">
              <a:spcBef>
                <a:spcPct val="50000"/>
              </a:spcBef>
            </a:pPr>
            <a:r>
              <a:rPr lang="en-GB" altLang="en-US">
                <a:latin typeface="Arial" panose="020B0604020202020204" pitchFamily="34" charset="0"/>
              </a:rPr>
              <a:t>The rollers are a gesture of support and a catalyst for more collaboration on larger water systems projects within Kgautswane. </a:t>
            </a:r>
            <a:endParaRPr lang="en-US" altLang="en-US" b="1">
              <a:latin typeface="Arial" panose="020B0604020202020204" pitchFamily="34" charset="0"/>
            </a:endParaRPr>
          </a:p>
          <a:p>
            <a:pPr eaLnBrk="1" hangingPunct="1"/>
            <a:endParaRPr lang="en-US" altLang="en-US">
              <a:latin typeface="Arial" panose="020B0604020202020204" pitchFamily="34" charset="0"/>
            </a:endParaRPr>
          </a:p>
          <a:p>
            <a:pPr eaLnBrk="1" hangingPunct="1"/>
            <a:r>
              <a:rPr lang="en-US" altLang="en-US" b="1">
                <a:latin typeface="Arial" panose="020B0604020202020204" pitchFamily="34" charset="0"/>
              </a:rPr>
              <a:t>Web resources:</a:t>
            </a:r>
          </a:p>
          <a:p>
            <a:pPr eaLnBrk="1" hangingPunct="1"/>
            <a:r>
              <a:rPr lang="en-GB" altLang="en-US">
                <a:latin typeface="Arial" panose="020B0604020202020204" pitchFamily="34" charset="0"/>
              </a:rPr>
              <a:t>Project H - http://projecthdesign.com/</a:t>
            </a:r>
          </a:p>
          <a:p>
            <a:pPr eaLnBrk="1" hangingPunct="1"/>
            <a:r>
              <a:rPr lang="en-GB" altLang="en-US">
                <a:latin typeface="Arial" panose="020B0604020202020204" pitchFamily="34" charset="0"/>
              </a:rPr>
              <a:t>Design 21 - http://www.design21sdn.com</a:t>
            </a:r>
          </a:p>
          <a:p>
            <a:pPr eaLnBrk="1" hangingPunct="1"/>
            <a:endParaRPr lang="en-GB" altLang="en-US">
              <a:latin typeface="Arial" panose="020B0604020202020204" pitchFamily="34"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D8D96BF3-F838-CD87-0E02-8EE27E40D65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F16A09FD-E533-48E8-A445-0AFC24261FA5}" type="slidenum">
              <a:rPr lang="en-GB" altLang="en-US" sz="1200" smtClean="0"/>
              <a:pPr>
                <a:spcBef>
                  <a:spcPct val="0"/>
                </a:spcBef>
              </a:pPr>
              <a:t>46</a:t>
            </a:fld>
            <a:endParaRPr lang="en-GB" altLang="en-US" sz="1200"/>
          </a:p>
        </p:txBody>
      </p:sp>
      <p:sp>
        <p:nvSpPr>
          <p:cNvPr id="64515" name="Rectangle 2">
            <a:extLst>
              <a:ext uri="{FF2B5EF4-FFF2-40B4-BE49-F238E27FC236}">
                <a16:creationId xmlns:a16="http://schemas.microsoft.com/office/drawing/2014/main" id="{5245C885-C207-3991-3C07-F63AE0CF6817}"/>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id="{DFDD824F-8AD6-1795-5653-FB9F9061ED2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DFF7A427-B97E-E866-4CF7-4511210844C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8E40F3FC-599F-4C34-841A-5435A56B2405}" type="slidenum">
              <a:rPr lang="en-GB" altLang="en-US" sz="1200" smtClean="0"/>
              <a:pPr>
                <a:spcBef>
                  <a:spcPct val="0"/>
                </a:spcBef>
              </a:pPr>
              <a:t>47</a:t>
            </a:fld>
            <a:endParaRPr lang="en-GB" altLang="en-US" sz="1200"/>
          </a:p>
        </p:txBody>
      </p:sp>
      <p:sp>
        <p:nvSpPr>
          <p:cNvPr id="66563" name="Rectangle 2">
            <a:extLst>
              <a:ext uri="{FF2B5EF4-FFF2-40B4-BE49-F238E27FC236}">
                <a16:creationId xmlns:a16="http://schemas.microsoft.com/office/drawing/2014/main" id="{D72661A5-C4E3-773D-5225-5915AFCEAD49}"/>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4C02E9CB-780D-4A4D-29CD-0DBF2A91D2E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2A3E577B-2B1A-8EBF-ACDF-4B56F7E34B4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4830E300-74F5-45F8-B76D-AA1920CA90FB}" type="slidenum">
              <a:rPr lang="en-GB" altLang="en-US" sz="1200" smtClean="0"/>
              <a:pPr>
                <a:spcBef>
                  <a:spcPct val="0"/>
                </a:spcBef>
              </a:pPr>
              <a:t>48</a:t>
            </a:fld>
            <a:endParaRPr lang="en-GB" altLang="en-US" sz="1200"/>
          </a:p>
        </p:txBody>
      </p:sp>
      <p:sp>
        <p:nvSpPr>
          <p:cNvPr id="68611" name="Rectangle 2">
            <a:extLst>
              <a:ext uri="{FF2B5EF4-FFF2-40B4-BE49-F238E27FC236}">
                <a16:creationId xmlns:a16="http://schemas.microsoft.com/office/drawing/2014/main" id="{173568B0-F299-0558-8B68-54304D2F557E}"/>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C8560618-3AB4-7C78-7902-C194E8E2334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DFF7A427-B97E-E866-4CF7-4511210844C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8E40F3FC-599F-4C34-841A-5435A56B2405}" type="slidenum">
              <a:rPr lang="en-GB" altLang="en-US" sz="1200" smtClean="0"/>
              <a:pPr>
                <a:spcBef>
                  <a:spcPct val="0"/>
                </a:spcBef>
              </a:pPr>
              <a:t>49</a:t>
            </a:fld>
            <a:endParaRPr lang="en-GB" altLang="en-US" sz="1200"/>
          </a:p>
        </p:txBody>
      </p:sp>
      <p:sp>
        <p:nvSpPr>
          <p:cNvPr id="66563" name="Rectangle 2">
            <a:extLst>
              <a:ext uri="{FF2B5EF4-FFF2-40B4-BE49-F238E27FC236}">
                <a16:creationId xmlns:a16="http://schemas.microsoft.com/office/drawing/2014/main" id="{D72661A5-C4E3-773D-5225-5915AFCEAD49}"/>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4C02E9CB-780D-4A4D-29CD-0DBF2A91D2E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28293937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D7C5B78F-7777-9F18-B48B-CFE4D9D7E22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F7BDAB95-647A-4A76-B426-A24C7D1F62D3}" type="slidenum">
              <a:rPr lang="en-GB" altLang="en-US" sz="1200" smtClean="0"/>
              <a:pPr>
                <a:spcBef>
                  <a:spcPct val="0"/>
                </a:spcBef>
              </a:pPr>
              <a:t>50</a:t>
            </a:fld>
            <a:endParaRPr lang="en-GB" altLang="en-US" sz="1200"/>
          </a:p>
        </p:txBody>
      </p:sp>
      <p:sp>
        <p:nvSpPr>
          <p:cNvPr id="70659" name="Rectangle 2">
            <a:extLst>
              <a:ext uri="{FF2B5EF4-FFF2-40B4-BE49-F238E27FC236}">
                <a16:creationId xmlns:a16="http://schemas.microsoft.com/office/drawing/2014/main" id="{587687D4-94A7-E172-B19E-24AB80D1E667}"/>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id="{D73B84BC-E748-E79E-806C-B6D03393CDE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21FE25B1-B437-3A7B-D33F-E8863D69C8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70C3B75D-83F1-4784-9CDC-50576FB4EC5E}" type="slidenum">
              <a:rPr lang="en-GB" altLang="en-US" sz="1200" smtClean="0"/>
              <a:pPr>
                <a:spcBef>
                  <a:spcPct val="0"/>
                </a:spcBef>
              </a:pPr>
              <a:t>51</a:t>
            </a:fld>
            <a:endParaRPr lang="en-GB" altLang="en-US" sz="1200"/>
          </a:p>
        </p:txBody>
      </p:sp>
      <p:sp>
        <p:nvSpPr>
          <p:cNvPr id="72707" name="Rectangle 2">
            <a:extLst>
              <a:ext uri="{FF2B5EF4-FFF2-40B4-BE49-F238E27FC236}">
                <a16:creationId xmlns:a16="http://schemas.microsoft.com/office/drawing/2014/main" id="{FD2E95DF-F62D-5C49-0658-32126FE1C1DD}"/>
              </a:ext>
            </a:extLst>
          </p:cNvPr>
          <p:cNvSpPr>
            <a:spLocks noGrp="1" noRot="1" noChangeAspect="1" noChangeArrowheads="1" noTextEdit="1"/>
          </p:cNvSpPr>
          <p:nvPr>
            <p:ph type="sldImg"/>
          </p:nvPr>
        </p:nvSpPr>
        <p:spPr>
          <a:ln/>
        </p:spPr>
      </p:sp>
      <p:sp>
        <p:nvSpPr>
          <p:cNvPr id="72708" name="Rectangle 3">
            <a:extLst>
              <a:ext uri="{FF2B5EF4-FFF2-40B4-BE49-F238E27FC236}">
                <a16:creationId xmlns:a16="http://schemas.microsoft.com/office/drawing/2014/main" id="{DCF6A51F-21BB-FE02-88E3-727939566EDF}"/>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3" tIns="45716" rIns="91433" bIns="45716"/>
          <a:lstStyle/>
          <a:p>
            <a:pPr eaLnBrk="1" hangingPunct="1"/>
            <a:endParaRPr lang="en-US" altLang="en-US">
              <a:latin typeface="Arial" panose="020B0604020202020204" pitchFamily="34"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00840E4D-431D-F5D4-32F9-462D3843291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B5874462-CEB8-4145-A56B-53696F1EA28E}" type="slidenum">
              <a:rPr lang="en-GB" altLang="en-US" sz="1200" smtClean="0"/>
              <a:pPr>
                <a:spcBef>
                  <a:spcPct val="0"/>
                </a:spcBef>
              </a:pPr>
              <a:t>52</a:t>
            </a:fld>
            <a:endParaRPr lang="en-GB" altLang="en-US" sz="1200"/>
          </a:p>
        </p:txBody>
      </p:sp>
      <p:sp>
        <p:nvSpPr>
          <p:cNvPr id="74755" name="Rectangle 2">
            <a:extLst>
              <a:ext uri="{FF2B5EF4-FFF2-40B4-BE49-F238E27FC236}">
                <a16:creationId xmlns:a16="http://schemas.microsoft.com/office/drawing/2014/main" id="{03ABEFB3-FCC8-59BD-102A-B37AC2342418}"/>
              </a:ext>
            </a:extLst>
          </p:cNvPr>
          <p:cNvSpPr>
            <a:spLocks noGrp="1" noRot="1" noChangeAspect="1" noChangeArrowheads="1" noTextEdit="1"/>
          </p:cNvSpPr>
          <p:nvPr>
            <p:ph type="sldImg"/>
          </p:nvPr>
        </p:nvSpPr>
        <p:spPr>
          <a:ln/>
        </p:spPr>
      </p:sp>
      <p:sp>
        <p:nvSpPr>
          <p:cNvPr id="74756" name="Rectangle 3">
            <a:extLst>
              <a:ext uri="{FF2B5EF4-FFF2-40B4-BE49-F238E27FC236}">
                <a16:creationId xmlns:a16="http://schemas.microsoft.com/office/drawing/2014/main" id="{5A2B4970-5493-BBF5-604C-76CE7794FDA9}"/>
              </a:ext>
            </a:extLst>
          </p:cNvPr>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3" tIns="45716" rIns="91433" bIns="45716"/>
          <a:lstStyle/>
          <a:p>
            <a:pPr eaLnBrk="1" hangingPunct="1"/>
            <a:endParaRPr lang="en-US" altLang="en-US">
              <a:latin typeface="Arial" panose="020B0604020202020204" pitchFamily="34" charset="0"/>
            </a:endParaRP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a:extLst>
              <a:ext uri="{FF2B5EF4-FFF2-40B4-BE49-F238E27FC236}">
                <a16:creationId xmlns:a16="http://schemas.microsoft.com/office/drawing/2014/main" id="{606D78FB-81F9-C85F-0F15-FAA56F58701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AB7128AC-AC99-4D64-A311-76562709ECED}" type="slidenum">
              <a:rPr lang="en-GB" altLang="en-US" sz="1200" smtClean="0"/>
              <a:pPr>
                <a:spcBef>
                  <a:spcPct val="0"/>
                </a:spcBef>
              </a:pPr>
              <a:t>53</a:t>
            </a:fld>
            <a:endParaRPr lang="en-GB" altLang="en-US" sz="1200"/>
          </a:p>
        </p:txBody>
      </p:sp>
      <p:sp>
        <p:nvSpPr>
          <p:cNvPr id="76803" name="Rectangle 2">
            <a:extLst>
              <a:ext uri="{FF2B5EF4-FFF2-40B4-BE49-F238E27FC236}">
                <a16:creationId xmlns:a16="http://schemas.microsoft.com/office/drawing/2014/main" id="{6D49DBBB-FA1F-48E3-CF34-C27FB73F5B2A}"/>
              </a:ext>
            </a:extLst>
          </p:cNvPr>
          <p:cNvSpPr>
            <a:spLocks noGrp="1" noRot="1" noChangeAspect="1" noChangeArrowheads="1" noTextEdit="1"/>
          </p:cNvSpPr>
          <p:nvPr>
            <p:ph type="sldImg"/>
          </p:nvPr>
        </p:nvSpPr>
        <p:spPr>
          <a:ln/>
        </p:spPr>
      </p:sp>
      <p:sp>
        <p:nvSpPr>
          <p:cNvPr id="76804" name="Rectangle 3">
            <a:extLst>
              <a:ext uri="{FF2B5EF4-FFF2-40B4-BE49-F238E27FC236}">
                <a16:creationId xmlns:a16="http://schemas.microsoft.com/office/drawing/2014/main" id="{AFC5AA57-0E03-4F99-82AA-B473B6281EB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a:extLst>
              <a:ext uri="{FF2B5EF4-FFF2-40B4-BE49-F238E27FC236}">
                <a16:creationId xmlns:a16="http://schemas.microsoft.com/office/drawing/2014/main" id="{4F024169-C7A9-3653-05D5-18B1F876E77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73ABD146-FF4F-468C-A1B0-550AE33A7153}" type="slidenum">
              <a:rPr lang="en-GB" altLang="en-US" sz="1200" smtClean="0"/>
              <a:pPr>
                <a:spcBef>
                  <a:spcPct val="0"/>
                </a:spcBef>
              </a:pPr>
              <a:t>54</a:t>
            </a:fld>
            <a:endParaRPr lang="en-GB" altLang="en-US" sz="1200"/>
          </a:p>
        </p:txBody>
      </p:sp>
      <p:sp>
        <p:nvSpPr>
          <p:cNvPr id="78851" name="Rectangle 2">
            <a:extLst>
              <a:ext uri="{FF2B5EF4-FFF2-40B4-BE49-F238E27FC236}">
                <a16:creationId xmlns:a16="http://schemas.microsoft.com/office/drawing/2014/main" id="{E6412BA9-9FE5-AB9B-3B4A-751617D60A15}"/>
              </a:ext>
            </a:extLst>
          </p:cNvPr>
          <p:cNvSpPr>
            <a:spLocks noGrp="1" noRot="1" noChangeAspect="1" noChangeArrowheads="1" noTextEdit="1"/>
          </p:cNvSpPr>
          <p:nvPr>
            <p:ph type="sldImg"/>
          </p:nvPr>
        </p:nvSpPr>
        <p:spPr>
          <a:ln/>
        </p:spPr>
      </p:sp>
      <p:sp>
        <p:nvSpPr>
          <p:cNvPr id="78852" name="Rectangle 3">
            <a:extLst>
              <a:ext uri="{FF2B5EF4-FFF2-40B4-BE49-F238E27FC236}">
                <a16:creationId xmlns:a16="http://schemas.microsoft.com/office/drawing/2014/main" id="{55B8375A-B34A-943D-8F73-13B537BEAF7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a:extLst>
              <a:ext uri="{FF2B5EF4-FFF2-40B4-BE49-F238E27FC236}">
                <a16:creationId xmlns:a16="http://schemas.microsoft.com/office/drawing/2014/main" id="{00B88B54-A328-A4F5-2A21-A91CD808075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DC275A21-AF00-4F8C-8E95-EF4B798079C3}" type="slidenum">
              <a:rPr lang="en-GB" altLang="en-US" sz="1200" smtClean="0"/>
              <a:pPr>
                <a:spcBef>
                  <a:spcPct val="0"/>
                </a:spcBef>
              </a:pPr>
              <a:t>55</a:t>
            </a:fld>
            <a:endParaRPr lang="en-GB" altLang="en-US" sz="1200"/>
          </a:p>
        </p:txBody>
      </p:sp>
      <p:sp>
        <p:nvSpPr>
          <p:cNvPr id="80899" name="Rectangle 2">
            <a:extLst>
              <a:ext uri="{FF2B5EF4-FFF2-40B4-BE49-F238E27FC236}">
                <a16:creationId xmlns:a16="http://schemas.microsoft.com/office/drawing/2014/main" id="{6FADECCF-2AA3-0C26-5D9C-61CBCE6840BA}"/>
              </a:ext>
            </a:extLst>
          </p:cNvPr>
          <p:cNvSpPr>
            <a:spLocks noGrp="1" noRot="1" noChangeAspect="1" noChangeArrowheads="1" noTextEdit="1"/>
          </p:cNvSpPr>
          <p:nvPr>
            <p:ph type="sldImg"/>
          </p:nvPr>
        </p:nvSpPr>
        <p:spPr>
          <a:ln/>
        </p:spPr>
      </p:sp>
      <p:sp>
        <p:nvSpPr>
          <p:cNvPr id="80900" name="Rectangle 3">
            <a:extLst>
              <a:ext uri="{FF2B5EF4-FFF2-40B4-BE49-F238E27FC236}">
                <a16:creationId xmlns:a16="http://schemas.microsoft.com/office/drawing/2014/main" id="{B3C3D838-363F-8059-BF3F-4B1B3398E61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a:extLst>
              <a:ext uri="{FF2B5EF4-FFF2-40B4-BE49-F238E27FC236}">
                <a16:creationId xmlns:a16="http://schemas.microsoft.com/office/drawing/2014/main" id="{76F646E6-BCB0-E9CD-204E-3D13B489A90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B65E3729-D957-4609-8570-A12DDD0C2A59}" type="slidenum">
              <a:rPr lang="en-GB" altLang="en-US" sz="1200" smtClean="0"/>
              <a:pPr>
                <a:spcBef>
                  <a:spcPct val="0"/>
                </a:spcBef>
              </a:pPr>
              <a:t>56</a:t>
            </a:fld>
            <a:endParaRPr lang="en-GB" altLang="en-US" sz="1200"/>
          </a:p>
        </p:txBody>
      </p:sp>
      <p:sp>
        <p:nvSpPr>
          <p:cNvPr id="82947" name="Rectangle 2">
            <a:extLst>
              <a:ext uri="{FF2B5EF4-FFF2-40B4-BE49-F238E27FC236}">
                <a16:creationId xmlns:a16="http://schemas.microsoft.com/office/drawing/2014/main" id="{9B4E2CE2-F886-C1DF-2058-3488189246A4}"/>
              </a:ext>
            </a:extLst>
          </p:cNvPr>
          <p:cNvSpPr>
            <a:spLocks noGrp="1" noRot="1" noChangeAspect="1" noChangeArrowheads="1" noTextEdit="1"/>
          </p:cNvSpPr>
          <p:nvPr>
            <p:ph type="sldImg"/>
          </p:nvPr>
        </p:nvSpPr>
        <p:spPr>
          <a:ln/>
        </p:spPr>
      </p:sp>
      <p:sp>
        <p:nvSpPr>
          <p:cNvPr id="82948" name="Rectangle 3">
            <a:extLst>
              <a:ext uri="{FF2B5EF4-FFF2-40B4-BE49-F238E27FC236}">
                <a16:creationId xmlns:a16="http://schemas.microsoft.com/office/drawing/2014/main" id="{BC99ACD0-530A-C2CF-3CB1-E9FE00A5D1A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a:extLst>
              <a:ext uri="{FF2B5EF4-FFF2-40B4-BE49-F238E27FC236}">
                <a16:creationId xmlns:a16="http://schemas.microsoft.com/office/drawing/2014/main" id="{1B71DC1E-D39A-C66F-27BC-F86411A60C2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69C8E898-1205-4997-AB68-7C41D1059DC3}" type="slidenum">
              <a:rPr lang="en-GB" altLang="en-US" sz="1200" smtClean="0"/>
              <a:pPr>
                <a:spcBef>
                  <a:spcPct val="0"/>
                </a:spcBef>
              </a:pPr>
              <a:t>57</a:t>
            </a:fld>
            <a:endParaRPr lang="en-GB" altLang="en-US" sz="1200"/>
          </a:p>
        </p:txBody>
      </p:sp>
      <p:sp>
        <p:nvSpPr>
          <p:cNvPr id="84995" name="Rectangle 2">
            <a:extLst>
              <a:ext uri="{FF2B5EF4-FFF2-40B4-BE49-F238E27FC236}">
                <a16:creationId xmlns:a16="http://schemas.microsoft.com/office/drawing/2014/main" id="{CA3D511F-DFF7-DF3D-A868-D90FCB9EBBFD}"/>
              </a:ext>
            </a:extLst>
          </p:cNvPr>
          <p:cNvSpPr>
            <a:spLocks noGrp="1" noRot="1" noChangeAspect="1" noChangeArrowheads="1" noTextEdit="1"/>
          </p:cNvSpPr>
          <p:nvPr>
            <p:ph type="sldImg"/>
          </p:nvPr>
        </p:nvSpPr>
        <p:spPr>
          <a:ln/>
        </p:spPr>
      </p:sp>
      <p:sp>
        <p:nvSpPr>
          <p:cNvPr id="84996" name="Rectangle 3">
            <a:extLst>
              <a:ext uri="{FF2B5EF4-FFF2-40B4-BE49-F238E27FC236}">
                <a16:creationId xmlns:a16="http://schemas.microsoft.com/office/drawing/2014/main" id="{37340E04-AA07-8880-1489-C62874ED95E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solidFill>
                <a:schemeClr val="bg1"/>
              </a:solidFill>
              <a:latin typeface="Arial" panose="020B0604020202020204" pitchFamily="34" charset="0"/>
            </a:endParaRP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a:extLst>
              <a:ext uri="{FF2B5EF4-FFF2-40B4-BE49-F238E27FC236}">
                <a16:creationId xmlns:a16="http://schemas.microsoft.com/office/drawing/2014/main" id="{F7B906CA-E5D9-D2B8-C20D-1A7D4DAA3E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B6FBDCEB-7A93-4C3D-8FA0-8EEF064007D8}" type="slidenum">
              <a:rPr lang="en-GB" altLang="en-US" sz="1200" smtClean="0"/>
              <a:pPr>
                <a:spcBef>
                  <a:spcPct val="0"/>
                </a:spcBef>
              </a:pPr>
              <a:t>58</a:t>
            </a:fld>
            <a:endParaRPr lang="en-GB" altLang="en-US" sz="1200"/>
          </a:p>
        </p:txBody>
      </p:sp>
      <p:sp>
        <p:nvSpPr>
          <p:cNvPr id="87043" name="Rectangle 2">
            <a:extLst>
              <a:ext uri="{FF2B5EF4-FFF2-40B4-BE49-F238E27FC236}">
                <a16:creationId xmlns:a16="http://schemas.microsoft.com/office/drawing/2014/main" id="{C956E9F8-6975-F756-C1E3-E1DBC3A8284A}"/>
              </a:ext>
            </a:extLst>
          </p:cNvPr>
          <p:cNvSpPr>
            <a:spLocks noGrp="1" noRot="1" noChangeAspect="1" noChangeArrowheads="1" noTextEdit="1"/>
          </p:cNvSpPr>
          <p:nvPr>
            <p:ph type="sldImg"/>
          </p:nvPr>
        </p:nvSpPr>
        <p:spPr>
          <a:ln/>
        </p:spPr>
      </p:sp>
      <p:sp>
        <p:nvSpPr>
          <p:cNvPr id="87044" name="Rectangle 3">
            <a:extLst>
              <a:ext uri="{FF2B5EF4-FFF2-40B4-BE49-F238E27FC236}">
                <a16:creationId xmlns:a16="http://schemas.microsoft.com/office/drawing/2014/main" id="{58C8B909-4F84-D90C-E288-99673379D6D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105068336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a:extLst>
              <a:ext uri="{FF2B5EF4-FFF2-40B4-BE49-F238E27FC236}">
                <a16:creationId xmlns:a16="http://schemas.microsoft.com/office/drawing/2014/main" id="{F7B906CA-E5D9-D2B8-C20D-1A7D4DAA3E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B6FBDCEB-7A93-4C3D-8FA0-8EEF064007D8}" type="slidenum">
              <a:rPr lang="en-GB" altLang="en-US" sz="1200" smtClean="0"/>
              <a:pPr>
                <a:spcBef>
                  <a:spcPct val="0"/>
                </a:spcBef>
              </a:pPr>
              <a:t>59</a:t>
            </a:fld>
            <a:endParaRPr lang="en-GB" altLang="en-US" sz="1200"/>
          </a:p>
        </p:txBody>
      </p:sp>
      <p:sp>
        <p:nvSpPr>
          <p:cNvPr id="87043" name="Rectangle 2">
            <a:extLst>
              <a:ext uri="{FF2B5EF4-FFF2-40B4-BE49-F238E27FC236}">
                <a16:creationId xmlns:a16="http://schemas.microsoft.com/office/drawing/2014/main" id="{C956E9F8-6975-F756-C1E3-E1DBC3A8284A}"/>
              </a:ext>
            </a:extLst>
          </p:cNvPr>
          <p:cNvSpPr>
            <a:spLocks noGrp="1" noRot="1" noChangeAspect="1" noChangeArrowheads="1" noTextEdit="1"/>
          </p:cNvSpPr>
          <p:nvPr>
            <p:ph type="sldImg"/>
          </p:nvPr>
        </p:nvSpPr>
        <p:spPr>
          <a:ln/>
        </p:spPr>
      </p:sp>
      <p:sp>
        <p:nvSpPr>
          <p:cNvPr id="87044" name="Rectangle 3">
            <a:extLst>
              <a:ext uri="{FF2B5EF4-FFF2-40B4-BE49-F238E27FC236}">
                <a16:creationId xmlns:a16="http://schemas.microsoft.com/office/drawing/2014/main" id="{58C8B909-4F84-D90C-E288-99673379D6D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a:extLst>
              <a:ext uri="{FF2B5EF4-FFF2-40B4-BE49-F238E27FC236}">
                <a16:creationId xmlns:a16="http://schemas.microsoft.com/office/drawing/2014/main" id="{AEE1D202-9CB7-1327-2994-79FBBB295F7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2BE4C0B2-1322-473F-941A-4EC8D3E21067}" type="slidenum">
              <a:rPr lang="en-GB" altLang="en-US" sz="1200" smtClean="0"/>
              <a:pPr>
                <a:spcBef>
                  <a:spcPct val="0"/>
                </a:spcBef>
              </a:pPr>
              <a:t>60</a:t>
            </a:fld>
            <a:endParaRPr lang="en-GB" altLang="en-US" sz="1200"/>
          </a:p>
        </p:txBody>
      </p:sp>
      <p:sp>
        <p:nvSpPr>
          <p:cNvPr id="89091" name="Rectangle 2">
            <a:extLst>
              <a:ext uri="{FF2B5EF4-FFF2-40B4-BE49-F238E27FC236}">
                <a16:creationId xmlns:a16="http://schemas.microsoft.com/office/drawing/2014/main" id="{52A6E5CB-F1AD-AC66-DD42-949EA94516FF}"/>
              </a:ext>
            </a:extLst>
          </p:cNvPr>
          <p:cNvSpPr>
            <a:spLocks noGrp="1" noRot="1" noChangeAspect="1" noChangeArrowheads="1" noTextEdit="1"/>
          </p:cNvSpPr>
          <p:nvPr>
            <p:ph type="sldImg"/>
          </p:nvPr>
        </p:nvSpPr>
        <p:spPr>
          <a:ln/>
        </p:spPr>
      </p:sp>
      <p:sp>
        <p:nvSpPr>
          <p:cNvPr id="89092" name="Rectangle 3">
            <a:extLst>
              <a:ext uri="{FF2B5EF4-FFF2-40B4-BE49-F238E27FC236}">
                <a16:creationId xmlns:a16="http://schemas.microsoft.com/office/drawing/2014/main" id="{D919B330-4674-570A-F59C-1BDF0159A16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a:extLst>
              <a:ext uri="{FF2B5EF4-FFF2-40B4-BE49-F238E27FC236}">
                <a16:creationId xmlns:a16="http://schemas.microsoft.com/office/drawing/2014/main" id="{04C2F209-7B4F-0930-CCDA-1FA0E7CAA23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0EF0367F-4296-404B-B000-0D5FC0AFA161}" type="slidenum">
              <a:rPr lang="en-GB" altLang="en-US" sz="1200" smtClean="0"/>
              <a:pPr>
                <a:spcBef>
                  <a:spcPct val="0"/>
                </a:spcBef>
              </a:pPr>
              <a:t>61</a:t>
            </a:fld>
            <a:endParaRPr lang="en-GB" altLang="en-US" sz="1200"/>
          </a:p>
        </p:txBody>
      </p:sp>
      <p:sp>
        <p:nvSpPr>
          <p:cNvPr id="91139" name="Rectangle 2">
            <a:extLst>
              <a:ext uri="{FF2B5EF4-FFF2-40B4-BE49-F238E27FC236}">
                <a16:creationId xmlns:a16="http://schemas.microsoft.com/office/drawing/2014/main" id="{91566486-DA68-9245-2600-455DCAE59AA3}"/>
              </a:ext>
            </a:extLst>
          </p:cNvPr>
          <p:cNvSpPr>
            <a:spLocks noGrp="1" noRot="1" noChangeAspect="1" noChangeArrowheads="1" noTextEdit="1"/>
          </p:cNvSpPr>
          <p:nvPr>
            <p:ph type="sldImg"/>
          </p:nvPr>
        </p:nvSpPr>
        <p:spPr>
          <a:ln/>
        </p:spPr>
      </p:sp>
      <p:sp>
        <p:nvSpPr>
          <p:cNvPr id="91140" name="Rectangle 3">
            <a:extLst>
              <a:ext uri="{FF2B5EF4-FFF2-40B4-BE49-F238E27FC236}">
                <a16:creationId xmlns:a16="http://schemas.microsoft.com/office/drawing/2014/main" id="{8070BE1D-7140-A56D-BCAE-C0B0F13A6C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a:extLst>
              <a:ext uri="{FF2B5EF4-FFF2-40B4-BE49-F238E27FC236}">
                <a16:creationId xmlns:a16="http://schemas.microsoft.com/office/drawing/2014/main" id="{04C2F209-7B4F-0930-CCDA-1FA0E7CAA23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0EF0367F-4296-404B-B000-0D5FC0AFA161}" type="slidenum">
              <a:rPr lang="en-GB" altLang="en-US" sz="1200" smtClean="0"/>
              <a:pPr>
                <a:spcBef>
                  <a:spcPct val="0"/>
                </a:spcBef>
              </a:pPr>
              <a:t>62</a:t>
            </a:fld>
            <a:endParaRPr lang="en-GB" altLang="en-US" sz="1200"/>
          </a:p>
        </p:txBody>
      </p:sp>
      <p:sp>
        <p:nvSpPr>
          <p:cNvPr id="91139" name="Rectangle 2">
            <a:extLst>
              <a:ext uri="{FF2B5EF4-FFF2-40B4-BE49-F238E27FC236}">
                <a16:creationId xmlns:a16="http://schemas.microsoft.com/office/drawing/2014/main" id="{91566486-DA68-9245-2600-455DCAE59AA3}"/>
              </a:ext>
            </a:extLst>
          </p:cNvPr>
          <p:cNvSpPr>
            <a:spLocks noGrp="1" noRot="1" noChangeAspect="1" noChangeArrowheads="1" noTextEdit="1"/>
          </p:cNvSpPr>
          <p:nvPr>
            <p:ph type="sldImg"/>
          </p:nvPr>
        </p:nvSpPr>
        <p:spPr>
          <a:ln/>
        </p:spPr>
      </p:sp>
      <p:sp>
        <p:nvSpPr>
          <p:cNvPr id="91140" name="Rectangle 3">
            <a:extLst>
              <a:ext uri="{FF2B5EF4-FFF2-40B4-BE49-F238E27FC236}">
                <a16:creationId xmlns:a16="http://schemas.microsoft.com/office/drawing/2014/main" id="{8070BE1D-7140-A56D-BCAE-C0B0F13A6C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09749153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a:extLst>
              <a:ext uri="{FF2B5EF4-FFF2-40B4-BE49-F238E27FC236}">
                <a16:creationId xmlns:a16="http://schemas.microsoft.com/office/drawing/2014/main" id="{04C2F209-7B4F-0930-CCDA-1FA0E7CAA23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0EF0367F-4296-404B-B000-0D5FC0AFA161}" type="slidenum">
              <a:rPr lang="en-GB" altLang="en-US" sz="1200" smtClean="0"/>
              <a:pPr>
                <a:spcBef>
                  <a:spcPct val="0"/>
                </a:spcBef>
              </a:pPr>
              <a:t>63</a:t>
            </a:fld>
            <a:endParaRPr lang="en-GB" altLang="en-US" sz="1200"/>
          </a:p>
        </p:txBody>
      </p:sp>
      <p:sp>
        <p:nvSpPr>
          <p:cNvPr id="91139" name="Rectangle 2">
            <a:extLst>
              <a:ext uri="{FF2B5EF4-FFF2-40B4-BE49-F238E27FC236}">
                <a16:creationId xmlns:a16="http://schemas.microsoft.com/office/drawing/2014/main" id="{91566486-DA68-9245-2600-455DCAE59AA3}"/>
              </a:ext>
            </a:extLst>
          </p:cNvPr>
          <p:cNvSpPr>
            <a:spLocks noGrp="1" noRot="1" noChangeAspect="1" noChangeArrowheads="1" noTextEdit="1"/>
          </p:cNvSpPr>
          <p:nvPr>
            <p:ph type="sldImg"/>
          </p:nvPr>
        </p:nvSpPr>
        <p:spPr>
          <a:ln/>
        </p:spPr>
      </p:sp>
      <p:sp>
        <p:nvSpPr>
          <p:cNvPr id="91140" name="Rectangle 3">
            <a:extLst>
              <a:ext uri="{FF2B5EF4-FFF2-40B4-BE49-F238E27FC236}">
                <a16:creationId xmlns:a16="http://schemas.microsoft.com/office/drawing/2014/main" id="{8070BE1D-7140-A56D-BCAE-C0B0F13A6C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11216125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a:extLst>
              <a:ext uri="{FF2B5EF4-FFF2-40B4-BE49-F238E27FC236}">
                <a16:creationId xmlns:a16="http://schemas.microsoft.com/office/drawing/2014/main" id="{BEF12CDA-CB78-4FE1-974C-D49C65BF51B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B0A7F048-3302-49DE-A8E4-84B10E6F7D24}" type="slidenum">
              <a:rPr lang="en-GB" altLang="en-US" sz="1200" smtClean="0"/>
              <a:pPr>
                <a:spcBef>
                  <a:spcPct val="0"/>
                </a:spcBef>
              </a:pPr>
              <a:t>64</a:t>
            </a:fld>
            <a:endParaRPr lang="en-GB" altLang="en-US" sz="1200"/>
          </a:p>
        </p:txBody>
      </p:sp>
      <p:sp>
        <p:nvSpPr>
          <p:cNvPr id="93187" name="Rectangle 2">
            <a:extLst>
              <a:ext uri="{FF2B5EF4-FFF2-40B4-BE49-F238E27FC236}">
                <a16:creationId xmlns:a16="http://schemas.microsoft.com/office/drawing/2014/main" id="{52340A48-2200-8C59-76C1-784A35337BE6}"/>
              </a:ext>
            </a:extLst>
          </p:cNvPr>
          <p:cNvSpPr>
            <a:spLocks noGrp="1" noRot="1" noChangeAspect="1" noChangeArrowheads="1" noTextEdit="1"/>
          </p:cNvSpPr>
          <p:nvPr>
            <p:ph type="sldImg"/>
          </p:nvPr>
        </p:nvSpPr>
        <p:spPr>
          <a:ln/>
        </p:spPr>
      </p:sp>
      <p:sp>
        <p:nvSpPr>
          <p:cNvPr id="93188" name="Rectangle 3">
            <a:extLst>
              <a:ext uri="{FF2B5EF4-FFF2-40B4-BE49-F238E27FC236}">
                <a16:creationId xmlns:a16="http://schemas.microsoft.com/office/drawing/2014/main" id="{2962DA73-A848-2A12-5DF7-A4DDA1188D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5B884BB8-64E1-7382-831D-2A2B8E4136E1}"/>
              </a:ext>
            </a:extLst>
          </p:cNvPr>
          <p:cNvSpPr>
            <a:spLocks noGrp="1" noRot="1" noChangeAspect="1" noChangeArrowheads="1" noTextEdit="1"/>
          </p:cNvSpPr>
          <p:nvPr>
            <p:ph type="sldImg"/>
          </p:nvPr>
        </p:nvSpPr>
        <p:spPr>
          <a:ln/>
        </p:spPr>
      </p:sp>
      <p:sp>
        <p:nvSpPr>
          <p:cNvPr id="95235" name="Notes Placeholder 2">
            <a:extLst>
              <a:ext uri="{FF2B5EF4-FFF2-40B4-BE49-F238E27FC236}">
                <a16:creationId xmlns:a16="http://schemas.microsoft.com/office/drawing/2014/main" id="{4BFF2515-E21A-1912-7360-CCCDFB7EF30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95236" name="Header Placeholder 3">
            <a:extLst>
              <a:ext uri="{FF2B5EF4-FFF2-40B4-BE49-F238E27FC236}">
                <a16:creationId xmlns:a16="http://schemas.microsoft.com/office/drawing/2014/main" id="{5F8C1DC9-06CE-62F6-E3D8-D13D7E93CE96}"/>
              </a:ext>
            </a:extLst>
          </p:cNvPr>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r>
              <a:rPr lang="en-GB" altLang="en-US" sz="1200">
                <a:solidFill>
                  <a:srgbClr val="000000"/>
                </a:solidFill>
              </a:rPr>
              <a:t>Industrial Design Centre Wales</a:t>
            </a:r>
          </a:p>
        </p:txBody>
      </p:sp>
      <p:sp>
        <p:nvSpPr>
          <p:cNvPr id="95237" name="Slide Number Placeholder 4">
            <a:extLst>
              <a:ext uri="{FF2B5EF4-FFF2-40B4-BE49-F238E27FC236}">
                <a16:creationId xmlns:a16="http://schemas.microsoft.com/office/drawing/2014/main" id="{1D759C0B-13D6-3734-ED7C-0AD2D6B4213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7D2552E7-24F4-4490-80B1-D4725D03334B}" type="slidenum">
              <a:rPr lang="en-GB" altLang="en-US" sz="1200" smtClean="0">
                <a:solidFill>
                  <a:srgbClr val="000000"/>
                </a:solidFill>
              </a:rPr>
              <a:pPr>
                <a:spcBef>
                  <a:spcPct val="0"/>
                </a:spcBef>
              </a:pPr>
              <a:t>65</a:t>
            </a:fld>
            <a:endParaRPr lang="en-GB" altLang="en-US" sz="1200">
              <a:solidFill>
                <a:srgbClr val="000000"/>
              </a:solidFill>
            </a:endParaRPr>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a:extLst>
              <a:ext uri="{FF2B5EF4-FFF2-40B4-BE49-F238E27FC236}">
                <a16:creationId xmlns:a16="http://schemas.microsoft.com/office/drawing/2014/main" id="{D8F3D316-1DAF-00F3-F131-6DC3AFCC68B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661168FD-70B8-408E-A8E2-2FF0E3B322D9}" type="slidenum">
              <a:rPr lang="en-GB" altLang="en-US" sz="1200" smtClean="0"/>
              <a:pPr>
                <a:spcBef>
                  <a:spcPct val="0"/>
                </a:spcBef>
              </a:pPr>
              <a:t>66</a:t>
            </a:fld>
            <a:endParaRPr lang="en-GB" altLang="en-US" sz="1200"/>
          </a:p>
        </p:txBody>
      </p:sp>
      <p:sp>
        <p:nvSpPr>
          <p:cNvPr id="97283" name="Rectangle 2">
            <a:extLst>
              <a:ext uri="{FF2B5EF4-FFF2-40B4-BE49-F238E27FC236}">
                <a16:creationId xmlns:a16="http://schemas.microsoft.com/office/drawing/2014/main" id="{5B90FCBD-B406-D5A6-BE5C-4283473C30C0}"/>
              </a:ext>
            </a:extLst>
          </p:cNvPr>
          <p:cNvSpPr>
            <a:spLocks noGrp="1" noRot="1" noChangeAspect="1" noChangeArrowheads="1" noTextEdit="1"/>
          </p:cNvSpPr>
          <p:nvPr>
            <p:ph type="sldImg"/>
          </p:nvPr>
        </p:nvSpPr>
        <p:spPr>
          <a:ln/>
        </p:spPr>
      </p:sp>
      <p:sp>
        <p:nvSpPr>
          <p:cNvPr id="97284" name="Rectangle 3">
            <a:extLst>
              <a:ext uri="{FF2B5EF4-FFF2-40B4-BE49-F238E27FC236}">
                <a16:creationId xmlns:a16="http://schemas.microsoft.com/office/drawing/2014/main" id="{D8DD6ACA-A0EC-EB2C-11C4-04DD5D295BF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a:extLst>
              <a:ext uri="{FF2B5EF4-FFF2-40B4-BE49-F238E27FC236}">
                <a16:creationId xmlns:a16="http://schemas.microsoft.com/office/drawing/2014/main" id="{C99D84B1-E70E-7F88-6D65-4486902BFA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9459A3A5-FE40-4BD2-9850-9C158CBC8A72}" type="slidenum">
              <a:rPr lang="en-GB" altLang="en-US" sz="1200" smtClean="0"/>
              <a:pPr>
                <a:spcBef>
                  <a:spcPct val="0"/>
                </a:spcBef>
              </a:pPr>
              <a:t>67</a:t>
            </a:fld>
            <a:endParaRPr lang="en-GB" altLang="en-US" sz="1200"/>
          </a:p>
        </p:txBody>
      </p:sp>
      <p:sp>
        <p:nvSpPr>
          <p:cNvPr id="99331" name="Rectangle 2">
            <a:extLst>
              <a:ext uri="{FF2B5EF4-FFF2-40B4-BE49-F238E27FC236}">
                <a16:creationId xmlns:a16="http://schemas.microsoft.com/office/drawing/2014/main" id="{B6A74077-6E17-9AF5-562E-CA1918CCAE75}"/>
              </a:ext>
            </a:extLst>
          </p:cNvPr>
          <p:cNvSpPr>
            <a:spLocks noGrp="1" noRot="1" noChangeAspect="1" noChangeArrowheads="1" noTextEdit="1"/>
          </p:cNvSpPr>
          <p:nvPr>
            <p:ph type="sldImg"/>
          </p:nvPr>
        </p:nvSpPr>
        <p:spPr>
          <a:ln/>
        </p:spPr>
      </p:sp>
      <p:sp>
        <p:nvSpPr>
          <p:cNvPr id="99332" name="Rectangle 3">
            <a:extLst>
              <a:ext uri="{FF2B5EF4-FFF2-40B4-BE49-F238E27FC236}">
                <a16:creationId xmlns:a16="http://schemas.microsoft.com/office/drawing/2014/main" id="{85307F1B-0DF5-D118-4D3B-008B26D671D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a:extLst>
              <a:ext uri="{FF2B5EF4-FFF2-40B4-BE49-F238E27FC236}">
                <a16:creationId xmlns:a16="http://schemas.microsoft.com/office/drawing/2014/main" id="{C99D84B1-E70E-7F88-6D65-4486902BFA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9459A3A5-FE40-4BD2-9850-9C158CBC8A72}" type="slidenum">
              <a:rPr lang="en-GB" altLang="en-US" sz="1200" smtClean="0"/>
              <a:pPr>
                <a:spcBef>
                  <a:spcPct val="0"/>
                </a:spcBef>
              </a:pPr>
              <a:t>68</a:t>
            </a:fld>
            <a:endParaRPr lang="en-GB" altLang="en-US" sz="1200"/>
          </a:p>
        </p:txBody>
      </p:sp>
      <p:sp>
        <p:nvSpPr>
          <p:cNvPr id="99331" name="Rectangle 2">
            <a:extLst>
              <a:ext uri="{FF2B5EF4-FFF2-40B4-BE49-F238E27FC236}">
                <a16:creationId xmlns:a16="http://schemas.microsoft.com/office/drawing/2014/main" id="{B6A74077-6E17-9AF5-562E-CA1918CCAE75}"/>
              </a:ext>
            </a:extLst>
          </p:cNvPr>
          <p:cNvSpPr>
            <a:spLocks noGrp="1" noRot="1" noChangeAspect="1" noChangeArrowheads="1" noTextEdit="1"/>
          </p:cNvSpPr>
          <p:nvPr>
            <p:ph type="sldImg"/>
          </p:nvPr>
        </p:nvSpPr>
        <p:spPr>
          <a:ln/>
        </p:spPr>
      </p:sp>
      <p:sp>
        <p:nvSpPr>
          <p:cNvPr id="99332" name="Rectangle 3">
            <a:extLst>
              <a:ext uri="{FF2B5EF4-FFF2-40B4-BE49-F238E27FC236}">
                <a16:creationId xmlns:a16="http://schemas.microsoft.com/office/drawing/2014/main" id="{85307F1B-0DF5-D118-4D3B-008B26D671D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244684266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a:extLst>
              <a:ext uri="{FF2B5EF4-FFF2-40B4-BE49-F238E27FC236}">
                <a16:creationId xmlns:a16="http://schemas.microsoft.com/office/drawing/2014/main" id="{8D29F423-1455-E215-BC27-36634C3466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568D4981-2F5C-4219-9C91-8E5974DB061C}" type="slidenum">
              <a:rPr lang="en-GB" altLang="en-US" sz="1200" smtClean="0"/>
              <a:pPr>
                <a:spcBef>
                  <a:spcPct val="0"/>
                </a:spcBef>
              </a:pPr>
              <a:t>69</a:t>
            </a:fld>
            <a:endParaRPr lang="en-GB" altLang="en-US" sz="1200"/>
          </a:p>
        </p:txBody>
      </p:sp>
      <p:sp>
        <p:nvSpPr>
          <p:cNvPr id="101379" name="Rectangle 2">
            <a:extLst>
              <a:ext uri="{FF2B5EF4-FFF2-40B4-BE49-F238E27FC236}">
                <a16:creationId xmlns:a16="http://schemas.microsoft.com/office/drawing/2014/main" id="{2E22F40C-EAAA-11CF-1955-E40F9D903070}"/>
              </a:ext>
            </a:extLst>
          </p:cNvPr>
          <p:cNvSpPr>
            <a:spLocks noGrp="1" noRot="1" noChangeAspect="1" noChangeArrowheads="1" noTextEdit="1"/>
          </p:cNvSpPr>
          <p:nvPr>
            <p:ph type="sldImg"/>
          </p:nvPr>
        </p:nvSpPr>
        <p:spPr>
          <a:ln/>
        </p:spPr>
      </p:sp>
      <p:sp>
        <p:nvSpPr>
          <p:cNvPr id="101380" name="Rectangle 3">
            <a:extLst>
              <a:ext uri="{FF2B5EF4-FFF2-40B4-BE49-F238E27FC236}">
                <a16:creationId xmlns:a16="http://schemas.microsoft.com/office/drawing/2014/main" id="{83D9E430-1262-AEBA-11B3-BDDE64015D6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b="1" dirty="0">
              <a:latin typeface="Arial" panose="020B0604020202020204" pitchFamily="34" charset="0"/>
            </a:endParaRPr>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a:extLst>
              <a:ext uri="{FF2B5EF4-FFF2-40B4-BE49-F238E27FC236}">
                <a16:creationId xmlns:a16="http://schemas.microsoft.com/office/drawing/2014/main" id="{96E18D86-686B-C234-CEE3-CB61F5AB38D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F0C3AB00-7A49-401F-809F-66ADB1D34DF1}" type="slidenum">
              <a:rPr lang="en-GB" altLang="en-US" sz="1200" smtClean="0"/>
              <a:pPr>
                <a:spcBef>
                  <a:spcPct val="0"/>
                </a:spcBef>
              </a:pPr>
              <a:t>70</a:t>
            </a:fld>
            <a:endParaRPr lang="en-GB" altLang="en-US" sz="1200"/>
          </a:p>
        </p:txBody>
      </p:sp>
      <p:sp>
        <p:nvSpPr>
          <p:cNvPr id="103427" name="Rectangle 2">
            <a:extLst>
              <a:ext uri="{FF2B5EF4-FFF2-40B4-BE49-F238E27FC236}">
                <a16:creationId xmlns:a16="http://schemas.microsoft.com/office/drawing/2014/main" id="{771755B9-49CF-3A5C-CD25-F7A4607E381B}"/>
              </a:ext>
            </a:extLst>
          </p:cNvPr>
          <p:cNvSpPr>
            <a:spLocks noGrp="1" noRot="1" noChangeAspect="1" noChangeArrowheads="1" noTextEdit="1"/>
          </p:cNvSpPr>
          <p:nvPr>
            <p:ph type="sldImg"/>
          </p:nvPr>
        </p:nvSpPr>
        <p:spPr>
          <a:ln/>
        </p:spPr>
      </p:sp>
      <p:sp>
        <p:nvSpPr>
          <p:cNvPr id="103428" name="Rectangle 3">
            <a:extLst>
              <a:ext uri="{FF2B5EF4-FFF2-40B4-BE49-F238E27FC236}">
                <a16:creationId xmlns:a16="http://schemas.microsoft.com/office/drawing/2014/main" id="{FF39C8AB-DB89-BB3F-C6D6-549042548C9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a:extLst>
              <a:ext uri="{FF2B5EF4-FFF2-40B4-BE49-F238E27FC236}">
                <a16:creationId xmlns:a16="http://schemas.microsoft.com/office/drawing/2014/main" id="{96E18D86-686B-C234-CEE3-CB61F5AB38D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F0C3AB00-7A49-401F-809F-66ADB1D34DF1}" type="slidenum">
              <a:rPr lang="en-GB" altLang="en-US" sz="1200" smtClean="0"/>
              <a:pPr>
                <a:spcBef>
                  <a:spcPct val="0"/>
                </a:spcBef>
              </a:pPr>
              <a:t>71</a:t>
            </a:fld>
            <a:endParaRPr lang="en-GB" altLang="en-US" sz="1200"/>
          </a:p>
        </p:txBody>
      </p:sp>
      <p:sp>
        <p:nvSpPr>
          <p:cNvPr id="103427" name="Rectangle 2">
            <a:extLst>
              <a:ext uri="{FF2B5EF4-FFF2-40B4-BE49-F238E27FC236}">
                <a16:creationId xmlns:a16="http://schemas.microsoft.com/office/drawing/2014/main" id="{771755B9-49CF-3A5C-CD25-F7A4607E381B}"/>
              </a:ext>
            </a:extLst>
          </p:cNvPr>
          <p:cNvSpPr>
            <a:spLocks noGrp="1" noRot="1" noChangeAspect="1" noChangeArrowheads="1" noTextEdit="1"/>
          </p:cNvSpPr>
          <p:nvPr>
            <p:ph type="sldImg"/>
          </p:nvPr>
        </p:nvSpPr>
        <p:spPr>
          <a:ln/>
        </p:spPr>
      </p:sp>
      <p:sp>
        <p:nvSpPr>
          <p:cNvPr id="103428" name="Rectangle 3">
            <a:extLst>
              <a:ext uri="{FF2B5EF4-FFF2-40B4-BE49-F238E27FC236}">
                <a16:creationId xmlns:a16="http://schemas.microsoft.com/office/drawing/2014/main" id="{FF39C8AB-DB89-BB3F-C6D6-549042548C9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860909439"/>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a:extLst>
              <a:ext uri="{FF2B5EF4-FFF2-40B4-BE49-F238E27FC236}">
                <a16:creationId xmlns:a16="http://schemas.microsoft.com/office/drawing/2014/main" id="{8BD7671B-3AE7-BD96-3D7F-B0C612D5A9B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FC558E3F-16E6-45ED-A2E8-FB9DA21596D6}" type="slidenum">
              <a:rPr lang="en-GB" altLang="en-US" sz="1200" smtClean="0"/>
              <a:pPr>
                <a:spcBef>
                  <a:spcPct val="0"/>
                </a:spcBef>
              </a:pPr>
              <a:t>72</a:t>
            </a:fld>
            <a:endParaRPr lang="en-GB" altLang="en-US" sz="1200"/>
          </a:p>
        </p:txBody>
      </p:sp>
      <p:sp>
        <p:nvSpPr>
          <p:cNvPr id="105475" name="Rectangle 2">
            <a:extLst>
              <a:ext uri="{FF2B5EF4-FFF2-40B4-BE49-F238E27FC236}">
                <a16:creationId xmlns:a16="http://schemas.microsoft.com/office/drawing/2014/main" id="{75DF3818-3F0C-FC64-64E1-440DA22CD190}"/>
              </a:ext>
            </a:extLst>
          </p:cNvPr>
          <p:cNvSpPr>
            <a:spLocks noGrp="1" noRot="1" noChangeAspect="1" noChangeArrowheads="1" noTextEdit="1"/>
          </p:cNvSpPr>
          <p:nvPr>
            <p:ph type="sldImg"/>
          </p:nvPr>
        </p:nvSpPr>
        <p:spPr>
          <a:ln/>
        </p:spPr>
      </p:sp>
      <p:sp>
        <p:nvSpPr>
          <p:cNvPr id="105476" name="Rectangle 3">
            <a:extLst>
              <a:ext uri="{FF2B5EF4-FFF2-40B4-BE49-F238E27FC236}">
                <a16:creationId xmlns:a16="http://schemas.microsoft.com/office/drawing/2014/main" id="{B158EE07-38E3-0C5F-FB94-CF0FFDBE6F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a:extLst>
              <a:ext uri="{FF2B5EF4-FFF2-40B4-BE49-F238E27FC236}">
                <a16:creationId xmlns:a16="http://schemas.microsoft.com/office/drawing/2014/main" id="{8BD7671B-3AE7-BD96-3D7F-B0C612D5A9B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FC558E3F-16E6-45ED-A2E8-FB9DA21596D6}" type="slidenum">
              <a:rPr lang="en-GB" altLang="en-US" sz="1200" smtClean="0"/>
              <a:pPr>
                <a:spcBef>
                  <a:spcPct val="0"/>
                </a:spcBef>
              </a:pPr>
              <a:t>73</a:t>
            </a:fld>
            <a:endParaRPr lang="en-GB" altLang="en-US" sz="1200"/>
          </a:p>
        </p:txBody>
      </p:sp>
      <p:sp>
        <p:nvSpPr>
          <p:cNvPr id="105475" name="Rectangle 2">
            <a:extLst>
              <a:ext uri="{FF2B5EF4-FFF2-40B4-BE49-F238E27FC236}">
                <a16:creationId xmlns:a16="http://schemas.microsoft.com/office/drawing/2014/main" id="{75DF3818-3F0C-FC64-64E1-440DA22CD190}"/>
              </a:ext>
            </a:extLst>
          </p:cNvPr>
          <p:cNvSpPr>
            <a:spLocks noGrp="1" noRot="1" noChangeAspect="1" noChangeArrowheads="1" noTextEdit="1"/>
          </p:cNvSpPr>
          <p:nvPr>
            <p:ph type="sldImg"/>
          </p:nvPr>
        </p:nvSpPr>
        <p:spPr>
          <a:ln/>
        </p:spPr>
      </p:sp>
      <p:sp>
        <p:nvSpPr>
          <p:cNvPr id="105476" name="Rectangle 3">
            <a:extLst>
              <a:ext uri="{FF2B5EF4-FFF2-40B4-BE49-F238E27FC236}">
                <a16:creationId xmlns:a16="http://schemas.microsoft.com/office/drawing/2014/main" id="{B158EE07-38E3-0C5F-FB94-CF0FFDBE6F5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61446629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a:extLst>
              <a:ext uri="{FF2B5EF4-FFF2-40B4-BE49-F238E27FC236}">
                <a16:creationId xmlns:a16="http://schemas.microsoft.com/office/drawing/2014/main" id="{1953AAFB-2732-EA6D-1D7D-D57655ABE25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3AF4C9AB-1B1F-4837-8535-B7A94D7F5D69}" type="slidenum">
              <a:rPr lang="en-GB" altLang="en-US" sz="1200" smtClean="0"/>
              <a:pPr>
                <a:spcBef>
                  <a:spcPct val="0"/>
                </a:spcBef>
              </a:pPr>
              <a:t>74</a:t>
            </a:fld>
            <a:endParaRPr lang="en-GB" altLang="en-US" sz="1200"/>
          </a:p>
        </p:txBody>
      </p:sp>
      <p:sp>
        <p:nvSpPr>
          <p:cNvPr id="107523" name="Rectangle 2">
            <a:extLst>
              <a:ext uri="{FF2B5EF4-FFF2-40B4-BE49-F238E27FC236}">
                <a16:creationId xmlns:a16="http://schemas.microsoft.com/office/drawing/2014/main" id="{250801C8-1A08-686D-6AAE-49F7834C647B}"/>
              </a:ext>
            </a:extLst>
          </p:cNvPr>
          <p:cNvSpPr>
            <a:spLocks noGrp="1" noRot="1" noChangeAspect="1" noChangeArrowheads="1" noTextEdit="1"/>
          </p:cNvSpPr>
          <p:nvPr>
            <p:ph type="sldImg"/>
          </p:nvPr>
        </p:nvSpPr>
        <p:spPr>
          <a:ln/>
        </p:spPr>
      </p:sp>
      <p:sp>
        <p:nvSpPr>
          <p:cNvPr id="107524" name="Rectangle 3">
            <a:extLst>
              <a:ext uri="{FF2B5EF4-FFF2-40B4-BE49-F238E27FC236}">
                <a16:creationId xmlns:a16="http://schemas.microsoft.com/office/drawing/2014/main" id="{9936B2E8-1856-35F8-0203-5D181C24487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b="1" dirty="0">
              <a:latin typeface="Arial" panose="020B0604020202020204" pitchFamily="34" charset="0"/>
            </a:endParaRPr>
          </a:p>
          <a:p>
            <a:pPr eaLnBrk="1" hangingPunct="1"/>
            <a:endParaRPr lang="en-GB" altLang="en-US" dirty="0">
              <a:latin typeface="Arial" panose="020B0604020202020204" pitchFamily="34" charset="0"/>
            </a:endParaRPr>
          </a:p>
          <a:p>
            <a:pPr eaLnBrk="1" hangingPunct="1"/>
            <a:endParaRPr lang="en-GB" altLang="en-US" dirty="0">
              <a:latin typeface="Arial" panose="020B0604020202020204" pitchFamily="34" charset="0"/>
            </a:endParaRPr>
          </a:p>
          <a:p>
            <a:pPr eaLnBrk="1" hangingPunct="1"/>
            <a:endParaRPr lang="en-GB" altLang="en-US" dirty="0">
              <a:latin typeface="Arial" panose="020B0604020202020204" pitchFamily="34" charset="0"/>
            </a:endParaRPr>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a:extLst>
              <a:ext uri="{FF2B5EF4-FFF2-40B4-BE49-F238E27FC236}">
                <a16:creationId xmlns:a16="http://schemas.microsoft.com/office/drawing/2014/main" id="{0E982E95-E436-B04E-1ADD-DD3C4E4F25EF}"/>
              </a:ext>
            </a:extLst>
          </p:cNvPr>
          <p:cNvSpPr>
            <a:spLocks noGrp="1" noRot="1" noChangeAspect="1" noChangeArrowheads="1" noTextEdit="1"/>
          </p:cNvSpPr>
          <p:nvPr>
            <p:ph type="sldImg"/>
          </p:nvPr>
        </p:nvSpPr>
        <p:spPr>
          <a:ln/>
        </p:spPr>
      </p:sp>
      <p:sp>
        <p:nvSpPr>
          <p:cNvPr id="109571" name="Notes Placeholder 2">
            <a:extLst>
              <a:ext uri="{FF2B5EF4-FFF2-40B4-BE49-F238E27FC236}">
                <a16:creationId xmlns:a16="http://schemas.microsoft.com/office/drawing/2014/main" id="{91F89D31-25D6-DEF1-B8C0-D07822E298B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Innovation and design are about exploring the boundaries.</a:t>
            </a:r>
          </a:p>
          <a:p>
            <a:r>
              <a:rPr lang="en-US" altLang="en-US">
                <a:latin typeface="Arial" panose="020B0604020202020204" pitchFamily="34" charset="0"/>
              </a:rPr>
              <a:t>We don’t always work in the realm of the known.</a:t>
            </a:r>
          </a:p>
          <a:p>
            <a:r>
              <a:rPr lang="en-US" altLang="en-US">
                <a:latin typeface="Arial" panose="020B0604020202020204" pitchFamily="34" charset="0"/>
              </a:rPr>
              <a:t>As we learn more we reach into areas beyond our experience and knowledge.</a:t>
            </a:r>
          </a:p>
          <a:p>
            <a:r>
              <a:rPr lang="en-US" altLang="en-US">
                <a:latin typeface="Arial" panose="020B0604020202020204" pitchFamily="34" charset="0"/>
              </a:rPr>
              <a:t>This is the realm where innovations emerge.</a:t>
            </a:r>
          </a:p>
        </p:txBody>
      </p:sp>
      <p:sp>
        <p:nvSpPr>
          <p:cNvPr id="109572" name="Header Placeholder 3">
            <a:extLst>
              <a:ext uri="{FF2B5EF4-FFF2-40B4-BE49-F238E27FC236}">
                <a16:creationId xmlns:a16="http://schemas.microsoft.com/office/drawing/2014/main" id="{ADA03291-EB69-1340-3C41-5B2630A3162A}"/>
              </a:ext>
            </a:extLst>
          </p:cNvPr>
          <p:cNvSpPr>
            <a:spLocks noGrp="1"/>
          </p:cNvSpPr>
          <p:nvPr>
            <p:ph type="hdr" sz="quarter"/>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r>
              <a:rPr lang="en-GB" altLang="en-US" sz="1200"/>
              <a:t>Industrial Design Centre Wales</a:t>
            </a:r>
          </a:p>
        </p:txBody>
      </p:sp>
      <p:sp>
        <p:nvSpPr>
          <p:cNvPr id="109573" name="Slide Number Placeholder 4">
            <a:extLst>
              <a:ext uri="{FF2B5EF4-FFF2-40B4-BE49-F238E27FC236}">
                <a16:creationId xmlns:a16="http://schemas.microsoft.com/office/drawing/2014/main" id="{AC7D7C63-E8A1-9721-7D25-0BEDD424FBB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1375F0CD-6F63-4C1F-A0BE-239FE391116B}" type="slidenum">
              <a:rPr lang="en-GB" altLang="en-US" sz="1200" smtClean="0"/>
              <a:pPr>
                <a:spcBef>
                  <a:spcPct val="0"/>
                </a:spcBef>
              </a:pPr>
              <a:t>75</a:t>
            </a:fld>
            <a:endParaRPr lang="en-GB" altLang="en-US" sz="1200"/>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716ECAE0-1F82-A173-6711-83BFCA1318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a:spcBef>
                <a:spcPct val="0"/>
              </a:spcBef>
            </a:pPr>
            <a:fld id="{87AC4589-CD38-41B9-8FA3-828CBF4DAD05}" type="slidenum">
              <a:rPr lang="en-GB" altLang="en-US" sz="1200" smtClean="0"/>
              <a:pPr>
                <a:spcBef>
                  <a:spcPct val="0"/>
                </a:spcBef>
              </a:pPr>
              <a:t>77</a:t>
            </a:fld>
            <a:endParaRPr lang="en-GB" altLang="en-US" sz="1200"/>
          </a:p>
        </p:txBody>
      </p:sp>
      <p:sp>
        <p:nvSpPr>
          <p:cNvPr id="16387" name="Rectangle 2">
            <a:extLst>
              <a:ext uri="{FF2B5EF4-FFF2-40B4-BE49-F238E27FC236}">
                <a16:creationId xmlns:a16="http://schemas.microsoft.com/office/drawing/2014/main" id="{9CF9CB0E-B6E5-34F7-25C4-B801C68DBB44}"/>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35F8812F-0080-B6B0-AC34-D8D0105EBDA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787186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295939328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28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2995135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288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691771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2880"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4F9B149A-399D-E431-514E-BA6FD81D597F}"/>
              </a:ext>
            </a:extLst>
          </p:cNvPr>
          <p:cNvSpPr>
            <a:spLocks noGrp="1" noChangeArrowheads="1"/>
          </p:cNvSpPr>
          <p:nvPr>
            <p:ph type="title"/>
          </p:nvPr>
        </p:nvSpPr>
        <p:spPr bwMode="auto">
          <a:xfrm>
            <a:off x="152400" y="1828800"/>
            <a:ext cx="8667750" cy="5032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 </a:t>
            </a:r>
          </a:p>
        </p:txBody>
      </p:sp>
      <p:sp>
        <p:nvSpPr>
          <p:cNvPr id="1028" name="Rectangle 3">
            <a:extLst>
              <a:ext uri="{FF2B5EF4-FFF2-40B4-BE49-F238E27FC236}">
                <a16:creationId xmlns:a16="http://schemas.microsoft.com/office/drawing/2014/main" id="{A3387A21-8E3A-47A6-0514-691B91C0F814}"/>
              </a:ext>
            </a:extLst>
          </p:cNvPr>
          <p:cNvSpPr>
            <a:spLocks noGrp="1" noChangeArrowheads="1"/>
          </p:cNvSpPr>
          <p:nvPr>
            <p:ph type="body" idx="1"/>
          </p:nvPr>
        </p:nvSpPr>
        <p:spPr bwMode="auto">
          <a:xfrm>
            <a:off x="152400" y="2476500"/>
            <a:ext cx="8667750"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7" r:id="rId3"/>
  </p:sldLayoutIdLst>
  <p:txStyles>
    <p:titleStyle>
      <a:lvl1pPr algn="l" rtl="0" eaLnBrk="0" fontAlgn="base" hangingPunct="0">
        <a:spcBef>
          <a:spcPct val="0"/>
        </a:spcBef>
        <a:spcAft>
          <a:spcPct val="0"/>
        </a:spcAft>
        <a:defRPr sz="2400" b="1">
          <a:solidFill>
            <a:srgbClr val="008BBD"/>
          </a:solidFill>
          <a:latin typeface="+mj-lt"/>
          <a:ea typeface="+mj-ea"/>
          <a:cs typeface="+mj-cs"/>
        </a:defRPr>
      </a:lvl1pPr>
      <a:lvl2pPr algn="l" rtl="0" eaLnBrk="0" fontAlgn="base" hangingPunct="0">
        <a:spcBef>
          <a:spcPct val="0"/>
        </a:spcBef>
        <a:spcAft>
          <a:spcPct val="0"/>
        </a:spcAft>
        <a:defRPr sz="2400" b="1">
          <a:solidFill>
            <a:srgbClr val="008BBD"/>
          </a:solidFill>
          <a:latin typeface="Century Gothic" pitchFamily="34" charset="0"/>
        </a:defRPr>
      </a:lvl2pPr>
      <a:lvl3pPr algn="l" rtl="0" eaLnBrk="0" fontAlgn="base" hangingPunct="0">
        <a:spcBef>
          <a:spcPct val="0"/>
        </a:spcBef>
        <a:spcAft>
          <a:spcPct val="0"/>
        </a:spcAft>
        <a:defRPr sz="2400" b="1">
          <a:solidFill>
            <a:srgbClr val="008BBD"/>
          </a:solidFill>
          <a:latin typeface="Century Gothic" pitchFamily="34" charset="0"/>
        </a:defRPr>
      </a:lvl3pPr>
      <a:lvl4pPr algn="l" rtl="0" eaLnBrk="0" fontAlgn="base" hangingPunct="0">
        <a:spcBef>
          <a:spcPct val="0"/>
        </a:spcBef>
        <a:spcAft>
          <a:spcPct val="0"/>
        </a:spcAft>
        <a:defRPr sz="2400" b="1">
          <a:solidFill>
            <a:srgbClr val="008BBD"/>
          </a:solidFill>
          <a:latin typeface="Century Gothic" pitchFamily="34" charset="0"/>
        </a:defRPr>
      </a:lvl4pPr>
      <a:lvl5pPr algn="l" rtl="0" eaLnBrk="0" fontAlgn="base" hangingPunct="0">
        <a:spcBef>
          <a:spcPct val="0"/>
        </a:spcBef>
        <a:spcAft>
          <a:spcPct val="0"/>
        </a:spcAft>
        <a:defRPr sz="2400" b="1">
          <a:solidFill>
            <a:srgbClr val="008BBD"/>
          </a:solidFill>
          <a:latin typeface="Century Gothic" pitchFamily="34" charset="0"/>
        </a:defRPr>
      </a:lvl5pPr>
      <a:lvl6pPr marL="457200" algn="l" rtl="0" fontAlgn="base">
        <a:spcBef>
          <a:spcPct val="0"/>
        </a:spcBef>
        <a:spcAft>
          <a:spcPct val="0"/>
        </a:spcAft>
        <a:defRPr sz="2400" b="1">
          <a:solidFill>
            <a:srgbClr val="008BBD"/>
          </a:solidFill>
          <a:latin typeface="Century Gothic" pitchFamily="34" charset="0"/>
        </a:defRPr>
      </a:lvl6pPr>
      <a:lvl7pPr marL="914400" algn="l" rtl="0" fontAlgn="base">
        <a:spcBef>
          <a:spcPct val="0"/>
        </a:spcBef>
        <a:spcAft>
          <a:spcPct val="0"/>
        </a:spcAft>
        <a:defRPr sz="2400" b="1">
          <a:solidFill>
            <a:srgbClr val="008BBD"/>
          </a:solidFill>
          <a:latin typeface="Century Gothic" pitchFamily="34" charset="0"/>
        </a:defRPr>
      </a:lvl7pPr>
      <a:lvl8pPr marL="1371600" algn="l" rtl="0" fontAlgn="base">
        <a:spcBef>
          <a:spcPct val="0"/>
        </a:spcBef>
        <a:spcAft>
          <a:spcPct val="0"/>
        </a:spcAft>
        <a:defRPr sz="2400" b="1">
          <a:solidFill>
            <a:srgbClr val="008BBD"/>
          </a:solidFill>
          <a:latin typeface="Century Gothic" pitchFamily="34" charset="0"/>
        </a:defRPr>
      </a:lvl8pPr>
      <a:lvl9pPr marL="1828800" algn="l" rtl="0" fontAlgn="base">
        <a:spcBef>
          <a:spcPct val="0"/>
        </a:spcBef>
        <a:spcAft>
          <a:spcPct val="0"/>
        </a:spcAft>
        <a:defRPr sz="2400" b="1">
          <a:solidFill>
            <a:srgbClr val="008BBD"/>
          </a:solidFill>
          <a:latin typeface="Century Gothic" pitchFamily="34" charset="0"/>
        </a:defRPr>
      </a:lvl9pPr>
    </p:titleStyle>
    <p:bodyStyle>
      <a:lvl1pPr marL="342900" indent="-342900" algn="l" rtl="0" eaLnBrk="0" fontAlgn="base" hangingPunct="0">
        <a:spcBef>
          <a:spcPct val="20000"/>
        </a:spcBef>
        <a:spcAft>
          <a:spcPct val="0"/>
        </a:spcAft>
        <a:buChar char="•"/>
        <a:defRPr>
          <a:solidFill>
            <a:srgbClr val="525C54"/>
          </a:solidFill>
          <a:latin typeface="+mn-lt"/>
          <a:ea typeface="+mn-ea"/>
          <a:cs typeface="+mn-cs"/>
        </a:defRPr>
      </a:lvl1pPr>
      <a:lvl2pPr marL="742950" indent="-285750" algn="l" rtl="0" eaLnBrk="0" fontAlgn="base" hangingPunct="0">
        <a:spcBef>
          <a:spcPct val="20000"/>
        </a:spcBef>
        <a:spcAft>
          <a:spcPct val="0"/>
        </a:spcAft>
        <a:buChar char="–"/>
        <a:defRPr>
          <a:solidFill>
            <a:srgbClr val="525C54"/>
          </a:solidFill>
          <a:latin typeface="+mn-lt"/>
        </a:defRPr>
      </a:lvl2pPr>
      <a:lvl3pPr marL="1143000" indent="-228600" algn="l" rtl="0" eaLnBrk="0" fontAlgn="base" hangingPunct="0">
        <a:spcBef>
          <a:spcPct val="20000"/>
        </a:spcBef>
        <a:spcAft>
          <a:spcPct val="0"/>
        </a:spcAft>
        <a:buChar char="•"/>
        <a:defRPr>
          <a:solidFill>
            <a:srgbClr val="525C54"/>
          </a:solidFill>
          <a:latin typeface="+mn-lt"/>
        </a:defRPr>
      </a:lvl3pPr>
      <a:lvl4pPr marL="1562100" indent="-228600" algn="l" rtl="0" eaLnBrk="0" fontAlgn="base" hangingPunct="0">
        <a:spcBef>
          <a:spcPct val="20000"/>
        </a:spcBef>
        <a:spcAft>
          <a:spcPct val="0"/>
        </a:spcAft>
        <a:buChar char="–"/>
        <a:defRPr>
          <a:solidFill>
            <a:srgbClr val="525C54"/>
          </a:solidFill>
          <a:latin typeface="+mn-lt"/>
        </a:defRPr>
      </a:lvl4pPr>
      <a:lvl5pPr marL="1981200" indent="-228600" algn="l" rtl="0" eaLnBrk="0" fontAlgn="base" hangingPunct="0">
        <a:spcBef>
          <a:spcPct val="20000"/>
        </a:spcBef>
        <a:spcAft>
          <a:spcPct val="0"/>
        </a:spcAft>
        <a:buChar char="»"/>
        <a:defRPr>
          <a:solidFill>
            <a:srgbClr val="525C54"/>
          </a:solidFill>
          <a:latin typeface="+mn-lt"/>
        </a:defRPr>
      </a:lvl5pPr>
      <a:lvl6pPr marL="2438400" indent="-228600" algn="l" rtl="0" fontAlgn="base">
        <a:spcBef>
          <a:spcPct val="20000"/>
        </a:spcBef>
        <a:spcAft>
          <a:spcPct val="0"/>
        </a:spcAft>
        <a:buChar char="»"/>
        <a:defRPr>
          <a:solidFill>
            <a:srgbClr val="525C54"/>
          </a:solidFill>
          <a:latin typeface="+mn-lt"/>
        </a:defRPr>
      </a:lvl6pPr>
      <a:lvl7pPr marL="2895600" indent="-228600" algn="l" rtl="0" fontAlgn="base">
        <a:spcBef>
          <a:spcPct val="20000"/>
        </a:spcBef>
        <a:spcAft>
          <a:spcPct val="0"/>
        </a:spcAft>
        <a:buChar char="»"/>
        <a:defRPr>
          <a:solidFill>
            <a:srgbClr val="525C54"/>
          </a:solidFill>
          <a:latin typeface="+mn-lt"/>
        </a:defRPr>
      </a:lvl7pPr>
      <a:lvl8pPr marL="3352800" indent="-228600" algn="l" rtl="0" fontAlgn="base">
        <a:spcBef>
          <a:spcPct val="20000"/>
        </a:spcBef>
        <a:spcAft>
          <a:spcPct val="0"/>
        </a:spcAft>
        <a:buChar char="»"/>
        <a:defRPr>
          <a:solidFill>
            <a:srgbClr val="525C54"/>
          </a:solidFill>
          <a:latin typeface="+mn-lt"/>
        </a:defRPr>
      </a:lvl8pPr>
      <a:lvl9pPr marL="3810000" indent="-228600" algn="l" rtl="0" fontAlgn="base">
        <a:spcBef>
          <a:spcPct val="20000"/>
        </a:spcBef>
        <a:spcAft>
          <a:spcPct val="0"/>
        </a:spcAft>
        <a:buChar char="»"/>
        <a:defRPr>
          <a:solidFill>
            <a:srgbClr val="525C54"/>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hyperlink" Target="https://www.whichcar.com.au/news/how-many-cars-are-there-in-the-worl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www.data.gov.uk/dataset/c8625e18-c329-4032-b4c7-444b33af6780/environmental-pollution-incidents-category-1-and-2"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water.org/our-impact/water-crisi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hyperlink" Target="https://housegrail.com/how-much-water-is-needed-to-make-t-shirt/#:~:text=Amazingly,%20about%202,700%20liters%20of%20water"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jpeg"/><Relationship Id="rId4" Type="http://schemas.openxmlformats.org/officeDocument/2006/relationships/image" Target="../media/image39.jpeg"/></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8.jpeg"/></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40.xml"/><Relationship Id="rId1" Type="http://schemas.openxmlformats.org/officeDocument/2006/relationships/slideLayout" Target="../slideLayouts/slideLayout1.xml"/><Relationship Id="rId5" Type="http://schemas.openxmlformats.org/officeDocument/2006/relationships/image" Target="../media/image47.jpeg"/><Relationship Id="rId4" Type="http://schemas.openxmlformats.org/officeDocument/2006/relationships/image" Target="../media/image46.png"/></Relationships>
</file>

<file path=ppt/slides/_rels/slide4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51.jpeg"/><Relationship Id="rId5" Type="http://schemas.openxmlformats.org/officeDocument/2006/relationships/image" Target="../media/image50.jpeg"/><Relationship Id="rId4" Type="http://schemas.openxmlformats.org/officeDocument/2006/relationships/image" Target="../media/image49.jpeg"/></Relationships>
</file>

<file path=ppt/slides/_rels/slide46.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55.png"/><Relationship Id="rId11" Type="http://schemas.openxmlformats.org/officeDocument/2006/relationships/image" Target="../media/image60.jpeg"/><Relationship Id="rId5" Type="http://schemas.openxmlformats.org/officeDocument/2006/relationships/image" Target="../media/image54.png"/><Relationship Id="rId10" Type="http://schemas.openxmlformats.org/officeDocument/2006/relationships/image" Target="../media/image59.jpeg"/><Relationship Id="rId4" Type="http://schemas.openxmlformats.org/officeDocument/2006/relationships/image" Target="../media/image53.png"/><Relationship Id="rId9" Type="http://schemas.openxmlformats.org/officeDocument/2006/relationships/image" Target="../media/image58.jpeg"/></Relationships>
</file>

<file path=ppt/slides/_rels/slide4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60.jpeg"/></Relationships>
</file>

<file path=ppt/slides/_rels/slide48.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image" Target="../media/image64.jpeg"/><Relationship Id="rId4" Type="http://schemas.openxmlformats.org/officeDocument/2006/relationships/image" Target="../media/image63.jpeg"/></Relationships>
</file>

<file path=ppt/slides/_rels/slide4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hyperlink" Target="https://www.theworldcounts.com/challenges" TargetMode="External"/><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hyperlink" Target="https://www.theworldcounts.com/" TargetMode="External"/><Relationship Id="rId2" Type="http://schemas.openxmlformats.org/officeDocument/2006/relationships/notesSlide" Target="../notesSlides/notesSlide49.xml"/><Relationship Id="rId1" Type="http://schemas.openxmlformats.org/officeDocument/2006/relationships/slideLayout" Target="../slideLayouts/slideLayout1.xml"/><Relationship Id="rId5" Type="http://schemas.openxmlformats.org/officeDocument/2006/relationships/hyperlink" Target="http://www.worldometers.info/world-population/" TargetMode="External"/><Relationship Id="rId4" Type="http://schemas.openxmlformats.org/officeDocument/2006/relationships/image" Target="../media/image66.jpeg"/></Relationships>
</file>

<file path=ppt/slides/_rels/slide5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53.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statista.com/statistics/1281128/main-importers-of-christmas-decorations/" TargetMode="External"/><Relationship Id="rId2" Type="http://schemas.openxmlformats.org/officeDocument/2006/relationships/notesSlide" Target="../notesSlides/notesSlide56.xml"/><Relationship Id="rId1" Type="http://schemas.openxmlformats.org/officeDocument/2006/relationships/slideLayout" Target="../slideLayouts/slideLayout2.xml"/><Relationship Id="rId4" Type="http://schemas.openxmlformats.org/officeDocument/2006/relationships/image" Target="../media/image73.png"/></Relationships>
</file>

<file path=ppt/slides/_rels/slide61.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58.xml"/><Relationship Id="rId1" Type="http://schemas.openxmlformats.org/officeDocument/2006/relationships/slideLayout" Target="../slideLayouts/slideLayout1.xml"/><Relationship Id="rId4" Type="http://schemas.openxmlformats.org/officeDocument/2006/relationships/image" Target="../media/image76.png"/></Relationships>
</file>

<file path=ppt/slides/_rels/slide63.xml.rels><?xml version="1.0" encoding="UTF-8" standalone="yes"?>
<Relationships xmlns="http://schemas.openxmlformats.org/package/2006/relationships"><Relationship Id="rId3" Type="http://schemas.openxmlformats.org/officeDocument/2006/relationships/hyperlink" Target="https://www.royalmint.com/gold-recovery/" TargetMode="External"/><Relationship Id="rId2" Type="http://schemas.openxmlformats.org/officeDocument/2006/relationships/notesSlide" Target="../notesSlides/notesSlide59.xml"/><Relationship Id="rId1" Type="http://schemas.openxmlformats.org/officeDocument/2006/relationships/slideLayout" Target="../slideLayouts/slideLayout1.xml"/><Relationship Id="rId4" Type="http://schemas.openxmlformats.org/officeDocument/2006/relationships/image" Target="../media/image77.png"/></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62.xml"/><Relationship Id="rId1" Type="http://schemas.openxmlformats.org/officeDocument/2006/relationships/slideLayout" Target="../slideLayouts/slideLayout2.xml"/><Relationship Id="rId5" Type="http://schemas.openxmlformats.org/officeDocument/2006/relationships/image" Target="../media/image81.jpeg"/><Relationship Id="rId4" Type="http://schemas.openxmlformats.org/officeDocument/2006/relationships/image" Target="../media/image80.jpeg"/></Relationships>
</file>

<file path=ppt/slides/_rels/slide6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bbc.co.uk/news/articles/cly9jqd5765o" TargetMode="External"/><Relationship Id="rId2" Type="http://schemas.openxmlformats.org/officeDocument/2006/relationships/notesSlide" Target="../notesSlides/notesSlide64.xml"/><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69.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65.xml"/><Relationship Id="rId1" Type="http://schemas.openxmlformats.org/officeDocument/2006/relationships/slideLayout" Target="../slideLayouts/slideLayout2.xml"/><Relationship Id="rId6" Type="http://schemas.openxmlformats.org/officeDocument/2006/relationships/image" Target="../media/image87.jpeg"/><Relationship Id="rId5" Type="http://schemas.openxmlformats.org/officeDocument/2006/relationships/image" Target="../media/image86.jpeg"/><Relationship Id="rId4" Type="http://schemas.openxmlformats.org/officeDocument/2006/relationships/image" Target="../media/image85.jpeg"/></Relationships>
</file>

<file path=ppt/slides/_rels/slide70.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68.xml"/><Relationship Id="rId1" Type="http://schemas.openxmlformats.org/officeDocument/2006/relationships/slideLayout" Target="../slideLayouts/slideLayout2.xml"/><Relationship Id="rId4" Type="http://schemas.openxmlformats.org/officeDocument/2006/relationships/image" Target="../media/image91.jpeg"/></Relationships>
</file>

<file path=ppt/slides/_rels/slide73.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69.xml"/><Relationship Id="rId1" Type="http://schemas.openxmlformats.org/officeDocument/2006/relationships/slideLayout" Target="../slideLayouts/slideLayout2.xml"/><Relationship Id="rId4" Type="http://schemas.openxmlformats.org/officeDocument/2006/relationships/image" Target="../media/image91.jpeg"/></Relationships>
</file>

<file path=ppt/slides/_rels/slide74.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hyperlink" Target="http://www.theworldcounts.com/stories/current_world_energy_consumption" TargetMode="External"/><Relationship Id="rId2" Type="http://schemas.openxmlformats.org/officeDocument/2006/relationships/notesSlide" Target="../notesSlides/notesSlide71.xml"/><Relationship Id="rId1" Type="http://schemas.openxmlformats.org/officeDocument/2006/relationships/slideLayout" Target="../slideLayouts/slideLayout2.xml"/><Relationship Id="rId4" Type="http://schemas.openxmlformats.org/officeDocument/2006/relationships/hyperlink" Target="https://www.un.org/sustainabledevelopment/sustainable-development-goals/" TargetMode="External"/></Relationships>
</file>

<file path=ppt/slides/_rels/slide76.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1.xml"/></Relationships>
</file>

<file path=ppt/slides/_rels/slide77.xml.rels><?xml version="1.0" encoding="UTF-8" standalone="yes"?>
<Relationships xmlns="http://schemas.openxmlformats.org/package/2006/relationships"><Relationship Id="rId3" Type="http://schemas.openxmlformats.org/officeDocument/2006/relationships/hyperlink" Target="https://www.disruptivelabs.io/blog/innovation-history-definition/" TargetMode="External"/><Relationship Id="rId2" Type="http://schemas.openxmlformats.org/officeDocument/2006/relationships/notesSlide" Target="../notesSlides/notesSlide72.xml"/><Relationship Id="rId1" Type="http://schemas.openxmlformats.org/officeDocument/2006/relationships/slideLayout" Target="../slideLayouts/slideLayout2.xml"/><Relationship Id="rId6" Type="http://schemas.openxmlformats.org/officeDocument/2006/relationships/image" Target="../media/image97.png"/><Relationship Id="rId5" Type="http://schemas.openxmlformats.org/officeDocument/2006/relationships/image" Target="../media/image96.png"/><Relationship Id="rId4" Type="http://schemas.openxmlformats.org/officeDocument/2006/relationships/image" Target="../media/image95.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932ECF01-A6B1-C001-FB76-726634FCE4DF}"/>
              </a:ext>
            </a:extLst>
          </p:cNvPr>
          <p:cNvSpPr>
            <a:spLocks noChangeArrowheads="1"/>
          </p:cNvSpPr>
          <p:nvPr/>
        </p:nvSpPr>
        <p:spPr bwMode="auto">
          <a:xfrm>
            <a:off x="0" y="2505959"/>
            <a:ext cx="9144000" cy="1800225"/>
          </a:xfrm>
          <a:prstGeom prst="rect">
            <a:avLst/>
          </a:prstGeom>
          <a:solidFill>
            <a:srgbClr val="00B0F0"/>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1" i="0" u="sng" strike="noStrike" kern="1200" cap="none" spc="0" normalizeH="0" baseline="0" noProof="0">
              <a:ln>
                <a:noFill/>
              </a:ln>
              <a:solidFill>
                <a:srgbClr val="000000"/>
              </a:solidFill>
              <a:effectLst/>
              <a:uLnTx/>
              <a:uFillTx/>
              <a:latin typeface="Century Gothic" panose="020B0502020202090204" pitchFamily="34" charset="0"/>
              <a:ea typeface="+mn-ea"/>
              <a:cs typeface="+mn-cs"/>
            </a:endParaRPr>
          </a:p>
        </p:txBody>
      </p:sp>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4" name="object 19">
            <a:extLst>
              <a:ext uri="{FF2B5EF4-FFF2-40B4-BE49-F238E27FC236}">
                <a16:creationId xmlns:a16="http://schemas.microsoft.com/office/drawing/2014/main" id="{0749E255-3807-ACFF-1C1C-3E15906FBD8D}"/>
              </a:ext>
            </a:extLst>
          </p:cNvPr>
          <p:cNvSpPr txBox="1">
            <a:spLocks/>
          </p:cNvSpPr>
          <p:nvPr/>
        </p:nvSpPr>
        <p:spPr>
          <a:xfrm>
            <a:off x="0" y="2636912"/>
            <a:ext cx="9144000" cy="1467068"/>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4000" b="1" i="0" u="none" strike="noStrike" kern="0" cap="none" spc="15" normalizeH="0" baseline="0" noProof="0" dirty="0">
                <a:ln>
                  <a:noFill/>
                </a:ln>
                <a:solidFill>
                  <a:sysClr val="window" lastClr="FFFFFF"/>
                </a:solidFill>
                <a:effectLst/>
                <a:uLnTx/>
                <a:uFillTx/>
                <a:latin typeface="Arial Rounded MT Bold"/>
                <a:ea typeface="+mj-ea"/>
              </a:rPr>
              <a:t>DC:ST</a:t>
            </a:r>
          </a:p>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2000" b="0" i="0" u="none" strike="noStrike" kern="0" cap="none" spc="15" normalizeH="0" baseline="0" noProof="0">
                <a:ln>
                  <a:noFill/>
                </a:ln>
                <a:solidFill>
                  <a:sysClr val="window" lastClr="FFFFFF"/>
                </a:solidFill>
                <a:effectLst/>
                <a:uLnTx/>
                <a:uFillTx/>
                <a:latin typeface="Arial Rounded MT Bold"/>
                <a:ea typeface="+mj-ea"/>
              </a:rPr>
              <a:t>DESIGN CIRCULARITY : </a:t>
            </a:r>
            <a:r>
              <a:rPr kumimoji="0" lang="en-GB" sz="2000" b="0" i="0" u="none" strike="noStrike" kern="0" cap="none" spc="15" normalizeH="0" baseline="0" noProof="0" dirty="0">
                <a:ln>
                  <a:noFill/>
                </a:ln>
                <a:solidFill>
                  <a:sysClr val="window" lastClr="FFFFFF"/>
                </a:solidFill>
                <a:effectLst/>
                <a:uLnTx/>
                <a:uFillTx/>
                <a:latin typeface="Arial Rounded MT Bold"/>
                <a:ea typeface="+mj-ea"/>
              </a:rPr>
              <a:t>SUSTAINABLE THINKING</a:t>
            </a:r>
          </a:p>
          <a:p>
            <a:pPr marL="12700" marR="0" lvl="0" indent="0" algn="ctr" defTabSz="914400" rtl="0" eaLnBrk="1" fontAlgn="auto" latinLnBrk="0" hangingPunct="1">
              <a:lnSpc>
                <a:spcPct val="100000"/>
              </a:lnSpc>
              <a:spcBef>
                <a:spcPts val="100"/>
              </a:spcBef>
              <a:spcAft>
                <a:spcPts val="0"/>
              </a:spcAft>
              <a:buClrTx/>
              <a:buSzTx/>
              <a:buFontTx/>
              <a:buNone/>
              <a:tabLst/>
              <a:defRPr/>
            </a:pPr>
            <a:endParaRPr kumimoji="0" lang="en-GB" sz="1600" b="0" i="0" u="none" strike="noStrike" kern="0" cap="none" spc="15" normalizeH="0" baseline="0" noProof="0" dirty="0">
              <a:ln>
                <a:noFill/>
              </a:ln>
              <a:solidFill>
                <a:sysClr val="window" lastClr="FFFFFF"/>
              </a:solidFill>
              <a:effectLst/>
              <a:uLnTx/>
              <a:uFillTx/>
              <a:latin typeface="Arial Rounded MT Bold"/>
              <a:ea typeface="+mj-ea"/>
            </a:endParaRPr>
          </a:p>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1600" b="0" i="0" u="none" strike="noStrike" kern="0" cap="none" spc="15" normalizeH="0" baseline="0" noProof="0" dirty="0">
                <a:ln>
                  <a:noFill/>
                </a:ln>
                <a:solidFill>
                  <a:sysClr val="window" lastClr="FFFFFF"/>
                </a:solidFill>
                <a:effectLst/>
                <a:uLnTx/>
                <a:uFillTx/>
                <a:latin typeface="Arial Rounded MT Bold"/>
                <a:ea typeface="+mj-ea"/>
              </a:rPr>
              <a:t>M ARCHER</a:t>
            </a:r>
          </a:p>
        </p:txBody>
      </p:sp>
    </p:spTree>
    <p:extLst>
      <p:ext uri="{BB962C8B-B14F-4D97-AF65-F5344CB8AC3E}">
        <p14:creationId xmlns:p14="http://schemas.microsoft.com/office/powerpoint/2010/main" val="2311800749"/>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025D6C4A-42B1-89D3-4BFA-A033375DC95E}"/>
              </a:ext>
            </a:extLst>
          </p:cNvPr>
          <p:cNvSpPr>
            <a:spLocks noGrp="1" noChangeArrowheads="1"/>
          </p:cNvSpPr>
          <p:nvPr>
            <p:ph type="ctrTitle"/>
          </p:nvPr>
        </p:nvSpPr>
        <p:spPr>
          <a:xfrm>
            <a:off x="193675" y="1828800"/>
            <a:ext cx="8950325" cy="504825"/>
          </a:xfrm>
        </p:spPr>
        <p:txBody>
          <a:bodyPr/>
          <a:lstStyle/>
          <a:p>
            <a:r>
              <a:rPr lang="en-GB" altLang="en-US"/>
              <a:t>2. drivers of innovation</a:t>
            </a:r>
          </a:p>
        </p:txBody>
      </p:sp>
      <p:sp>
        <p:nvSpPr>
          <p:cNvPr id="7171" name="Rectangle 3">
            <a:extLst>
              <a:ext uri="{FF2B5EF4-FFF2-40B4-BE49-F238E27FC236}">
                <a16:creationId xmlns:a16="http://schemas.microsoft.com/office/drawing/2014/main" id="{EC301A25-37BF-555C-992F-DB1617D6D2D4}"/>
              </a:ext>
            </a:extLst>
          </p:cNvPr>
          <p:cNvSpPr>
            <a:spLocks noGrp="1" noChangeArrowheads="1"/>
          </p:cNvSpPr>
          <p:nvPr>
            <p:ph type="subTitle" idx="1"/>
          </p:nvPr>
        </p:nvSpPr>
        <p:spPr>
          <a:xfrm>
            <a:off x="193675" y="2362200"/>
            <a:ext cx="8410575" cy="3505200"/>
          </a:xfrm>
        </p:spPr>
        <p:txBody>
          <a:bodyPr/>
          <a:lstStyle/>
          <a:p>
            <a:pPr marL="355600" indent="-355600" algn="l"/>
            <a:r>
              <a:rPr lang="en-GB" altLang="en-US" b="1"/>
              <a:t>key learning objective</a:t>
            </a:r>
            <a:r>
              <a:rPr lang="en-GB" altLang="en-US"/>
              <a:t> : understand social, environmental &amp; economic drivers of innovation </a:t>
            </a:r>
          </a:p>
          <a:p>
            <a:pPr marL="355600" indent="-355600" algn="l"/>
            <a:r>
              <a:rPr lang="en-GB" altLang="en-US"/>
              <a:t>	</a:t>
            </a:r>
          </a:p>
          <a:p>
            <a:pPr marL="355600" indent="-355600" algn="l">
              <a:buFontTx/>
              <a:buChar char="•"/>
            </a:pPr>
            <a:r>
              <a:rPr lang="en-GB" altLang="en-US"/>
              <a:t>different views on innovation</a:t>
            </a:r>
          </a:p>
          <a:p>
            <a:pPr marL="355600" indent="-355600" algn="l">
              <a:buFontTx/>
              <a:buChar char="•"/>
            </a:pPr>
            <a:r>
              <a:rPr lang="en-GB" altLang="en-US"/>
              <a:t>environmental drivers and social drivers</a:t>
            </a:r>
          </a:p>
          <a:p>
            <a:pPr marL="355600" indent="-355600" algn="l"/>
            <a:endParaRPr lang="en-GB" altLang="en-US"/>
          </a:p>
        </p:txBody>
      </p:sp>
      <p:sp>
        <p:nvSpPr>
          <p:cNvPr id="7172" name="Rectangle 3">
            <a:extLst>
              <a:ext uri="{FF2B5EF4-FFF2-40B4-BE49-F238E27FC236}">
                <a16:creationId xmlns:a16="http://schemas.microsoft.com/office/drawing/2014/main" id="{B6F53FD2-7E93-457A-7CFB-9AD00E23BDA1}"/>
              </a:ext>
            </a:extLst>
          </p:cNvPr>
          <p:cNvSpPr>
            <a:spLocks noChangeArrowheads="1"/>
          </p:cNvSpPr>
          <p:nvPr/>
        </p:nvSpPr>
        <p:spPr bwMode="auto">
          <a:xfrm>
            <a:off x="107950" y="115888"/>
            <a:ext cx="8928100" cy="1728787"/>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u="sng">
              <a:solidFill>
                <a:schemeClr val="tx1"/>
              </a:solidFill>
            </a:endParaRPr>
          </a:p>
        </p:txBody>
      </p:sp>
      <p:sp>
        <p:nvSpPr>
          <p:cNvPr id="7173" name="Rectangle 4">
            <a:extLst>
              <a:ext uri="{FF2B5EF4-FFF2-40B4-BE49-F238E27FC236}">
                <a16:creationId xmlns:a16="http://schemas.microsoft.com/office/drawing/2014/main" id="{1B4123CD-5C06-44CD-E5DE-B315E38DF7D6}"/>
              </a:ext>
            </a:extLst>
          </p:cNvPr>
          <p:cNvSpPr>
            <a:spLocks noChangeArrowheads="1"/>
          </p:cNvSpPr>
          <p:nvPr/>
        </p:nvSpPr>
        <p:spPr bwMode="auto">
          <a:xfrm>
            <a:off x="4427538" y="5661025"/>
            <a:ext cx="4608512" cy="1081088"/>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u="sng">
              <a:solidFill>
                <a:schemeClr val="tx1"/>
              </a:solidFill>
            </a:endParaRPr>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4">
            <a:extLst>
              <a:ext uri="{FF2B5EF4-FFF2-40B4-BE49-F238E27FC236}">
                <a16:creationId xmlns:a16="http://schemas.microsoft.com/office/drawing/2014/main" id="{3575D028-5B78-8091-77E5-BFB192A4268D}"/>
              </a:ext>
            </a:extLst>
          </p:cNvPr>
          <p:cNvSpPr>
            <a:spLocks noChangeArrowheads="1"/>
          </p:cNvSpPr>
          <p:nvPr/>
        </p:nvSpPr>
        <p:spPr bwMode="auto">
          <a:xfrm>
            <a:off x="0" y="0"/>
            <a:ext cx="9144000" cy="6858000"/>
          </a:xfrm>
          <a:prstGeom prst="rect">
            <a:avLst/>
          </a:prstGeom>
          <a:solidFill>
            <a:srgbClr val="FF54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
        <p:nvSpPr>
          <p:cNvPr id="9219" name="Rectangle 5">
            <a:extLst>
              <a:ext uri="{FF2B5EF4-FFF2-40B4-BE49-F238E27FC236}">
                <a16:creationId xmlns:a16="http://schemas.microsoft.com/office/drawing/2014/main" id="{8EAC3151-1685-1BC3-F5DD-E3C1C4EE64E2}"/>
              </a:ext>
            </a:extLst>
          </p:cNvPr>
          <p:cNvSpPr>
            <a:spLocks noChangeArrowheads="1"/>
          </p:cNvSpPr>
          <p:nvPr/>
        </p:nvSpPr>
        <p:spPr bwMode="auto">
          <a:xfrm>
            <a:off x="193675" y="2228850"/>
            <a:ext cx="856932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buFontTx/>
              <a:buNone/>
            </a:pPr>
            <a:r>
              <a:rPr lang="en-GB" altLang="en-US" sz="2400" b="0">
                <a:solidFill>
                  <a:srgbClr val="FFFFFF"/>
                </a:solidFill>
              </a:rPr>
              <a:t>innovation is the creation of </a:t>
            </a:r>
            <a:endParaRPr lang="en-GB" altLang="en-US" b="0">
              <a:solidFill>
                <a:srgbClr val="FFFFFF"/>
              </a:solidFill>
            </a:endParaRPr>
          </a:p>
          <a:p>
            <a:pPr eaLnBrk="1" hangingPunct="1">
              <a:lnSpc>
                <a:spcPct val="60000"/>
              </a:lnSpc>
              <a:buFontTx/>
              <a:buNone/>
            </a:pPr>
            <a:r>
              <a:rPr lang="en-GB" altLang="en-US" sz="8000">
                <a:solidFill>
                  <a:srgbClr val="FFFFFF"/>
                </a:solidFill>
              </a:rPr>
              <a:t>new designs</a:t>
            </a:r>
            <a:r>
              <a:rPr lang="en-GB" altLang="en-US" b="0">
                <a:solidFill>
                  <a:srgbClr val="FFFFFF"/>
                </a:solidFill>
              </a:rPr>
              <a:t> </a:t>
            </a:r>
          </a:p>
          <a:p>
            <a:pPr eaLnBrk="1" hangingPunct="1">
              <a:buFontTx/>
              <a:buNone/>
            </a:pPr>
            <a:r>
              <a:rPr lang="en-GB" altLang="en-US" b="0">
                <a:solidFill>
                  <a:srgbClr val="FFFFFF"/>
                </a:solidFill>
              </a:rPr>
              <a:t>concepts and ways of doing things</a:t>
            </a:r>
          </a:p>
          <a:p>
            <a:pPr eaLnBrk="1" hangingPunct="1">
              <a:buFontTx/>
              <a:buNone/>
            </a:pPr>
            <a:endParaRPr lang="en-GB" altLang="en-US" b="0">
              <a:solidFill>
                <a:srgbClr val="FFFFFF"/>
              </a:solidFill>
            </a:endParaRPr>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4">
            <a:extLst>
              <a:ext uri="{FF2B5EF4-FFF2-40B4-BE49-F238E27FC236}">
                <a16:creationId xmlns:a16="http://schemas.microsoft.com/office/drawing/2014/main" id="{3575D028-5B78-8091-77E5-BFB192A4268D}"/>
              </a:ext>
            </a:extLst>
          </p:cNvPr>
          <p:cNvSpPr>
            <a:spLocks noChangeArrowheads="1"/>
          </p:cNvSpPr>
          <p:nvPr/>
        </p:nvSpPr>
        <p:spPr bwMode="auto">
          <a:xfrm>
            <a:off x="0" y="0"/>
            <a:ext cx="9144000" cy="6858000"/>
          </a:xfrm>
          <a:prstGeom prst="rect">
            <a:avLst/>
          </a:prstGeom>
          <a:solidFill>
            <a:srgbClr val="FF54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pic>
        <p:nvPicPr>
          <p:cNvPr id="2" name="Picture 1">
            <a:extLst>
              <a:ext uri="{FF2B5EF4-FFF2-40B4-BE49-F238E27FC236}">
                <a16:creationId xmlns:a16="http://schemas.microsoft.com/office/drawing/2014/main" id="{979056E1-233E-B85C-5A77-4745EB2E4D19}"/>
              </a:ext>
            </a:extLst>
          </p:cNvPr>
          <p:cNvPicPr>
            <a:picLocks noChangeAspect="1"/>
          </p:cNvPicPr>
          <p:nvPr/>
        </p:nvPicPr>
        <p:blipFill rotWithShape="1">
          <a:blip r:embed="rId3"/>
          <a:srcRect l="5714" r="5714"/>
          <a:stretch/>
        </p:blipFill>
        <p:spPr>
          <a:xfrm>
            <a:off x="522525" y="580869"/>
            <a:ext cx="8098950" cy="5696262"/>
          </a:xfrm>
          <a:prstGeom prst="rect">
            <a:avLst/>
          </a:prstGeom>
        </p:spPr>
      </p:pic>
    </p:spTree>
    <p:extLst>
      <p:ext uri="{BB962C8B-B14F-4D97-AF65-F5344CB8AC3E}">
        <p14:creationId xmlns:p14="http://schemas.microsoft.com/office/powerpoint/2010/main" val="3264018372"/>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4">
            <a:extLst>
              <a:ext uri="{FF2B5EF4-FFF2-40B4-BE49-F238E27FC236}">
                <a16:creationId xmlns:a16="http://schemas.microsoft.com/office/drawing/2014/main" id="{3575D028-5B78-8091-77E5-BFB192A4268D}"/>
              </a:ext>
            </a:extLst>
          </p:cNvPr>
          <p:cNvSpPr>
            <a:spLocks noChangeArrowheads="1"/>
          </p:cNvSpPr>
          <p:nvPr/>
        </p:nvSpPr>
        <p:spPr bwMode="auto">
          <a:xfrm>
            <a:off x="0" y="0"/>
            <a:ext cx="9144000" cy="6858000"/>
          </a:xfrm>
          <a:prstGeom prst="rect">
            <a:avLst/>
          </a:prstGeom>
          <a:solidFill>
            <a:srgbClr val="FF54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pic>
        <p:nvPicPr>
          <p:cNvPr id="3" name="Picture 2">
            <a:extLst>
              <a:ext uri="{FF2B5EF4-FFF2-40B4-BE49-F238E27FC236}">
                <a16:creationId xmlns:a16="http://schemas.microsoft.com/office/drawing/2014/main" id="{47BD4A4B-529F-30C1-571E-41692249A209}"/>
              </a:ext>
            </a:extLst>
          </p:cNvPr>
          <p:cNvPicPr>
            <a:picLocks noChangeAspect="1"/>
          </p:cNvPicPr>
          <p:nvPr/>
        </p:nvPicPr>
        <p:blipFill>
          <a:blip r:embed="rId3"/>
          <a:stretch>
            <a:fillRect/>
          </a:stretch>
        </p:blipFill>
        <p:spPr>
          <a:xfrm>
            <a:off x="522525" y="580868"/>
            <a:ext cx="8098949" cy="5696261"/>
          </a:xfrm>
          <a:prstGeom prst="rect">
            <a:avLst/>
          </a:prstGeom>
        </p:spPr>
      </p:pic>
    </p:spTree>
    <p:extLst>
      <p:ext uri="{BB962C8B-B14F-4D97-AF65-F5344CB8AC3E}">
        <p14:creationId xmlns:p14="http://schemas.microsoft.com/office/powerpoint/2010/main" val="2857906402"/>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4">
            <a:extLst>
              <a:ext uri="{FF2B5EF4-FFF2-40B4-BE49-F238E27FC236}">
                <a16:creationId xmlns:a16="http://schemas.microsoft.com/office/drawing/2014/main" id="{CFECB451-9189-8C9F-FAD5-ED191349479A}"/>
              </a:ext>
            </a:extLst>
          </p:cNvPr>
          <p:cNvSpPr>
            <a:spLocks noChangeArrowheads="1"/>
          </p:cNvSpPr>
          <p:nvPr/>
        </p:nvSpPr>
        <p:spPr bwMode="auto">
          <a:xfrm>
            <a:off x="0" y="0"/>
            <a:ext cx="9144000" cy="6858000"/>
          </a:xfrm>
          <a:prstGeom prst="rect">
            <a:avLst/>
          </a:prstGeom>
          <a:solidFill>
            <a:srgbClr val="79CB18"/>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
        <p:nvSpPr>
          <p:cNvPr id="11267" name="Rectangle 5">
            <a:extLst>
              <a:ext uri="{FF2B5EF4-FFF2-40B4-BE49-F238E27FC236}">
                <a16:creationId xmlns:a16="http://schemas.microsoft.com/office/drawing/2014/main" id="{536BF6F1-564A-F07F-4557-E219B758F6FF}"/>
              </a:ext>
            </a:extLst>
          </p:cNvPr>
          <p:cNvSpPr>
            <a:spLocks noChangeArrowheads="1"/>
          </p:cNvSpPr>
          <p:nvPr/>
        </p:nvSpPr>
        <p:spPr bwMode="auto">
          <a:xfrm>
            <a:off x="193675" y="2228850"/>
            <a:ext cx="856932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buFontTx/>
              <a:buNone/>
            </a:pPr>
            <a:r>
              <a:rPr lang="en-GB" altLang="en-US" sz="2400" b="0">
                <a:solidFill>
                  <a:srgbClr val="FFFFFF"/>
                </a:solidFill>
              </a:rPr>
              <a:t>innovation is the  successful</a:t>
            </a:r>
            <a:endParaRPr lang="en-GB" altLang="en-US" b="0">
              <a:solidFill>
                <a:srgbClr val="FFFFFF"/>
              </a:solidFill>
            </a:endParaRPr>
          </a:p>
          <a:p>
            <a:pPr eaLnBrk="1" hangingPunct="1">
              <a:lnSpc>
                <a:spcPct val="70000"/>
              </a:lnSpc>
              <a:buFontTx/>
              <a:buNone/>
            </a:pPr>
            <a:r>
              <a:rPr lang="en-GB" altLang="en-US" sz="8000">
                <a:solidFill>
                  <a:srgbClr val="FFFFFF"/>
                </a:solidFill>
              </a:rPr>
              <a:t>exploitation</a:t>
            </a:r>
            <a:endParaRPr lang="en-GB" altLang="en-US" b="0">
              <a:solidFill>
                <a:srgbClr val="FFFFFF"/>
              </a:solidFill>
            </a:endParaRPr>
          </a:p>
          <a:p>
            <a:pPr eaLnBrk="1" hangingPunct="1">
              <a:lnSpc>
                <a:spcPct val="110000"/>
              </a:lnSpc>
              <a:buFontTx/>
              <a:buNone/>
            </a:pPr>
            <a:r>
              <a:rPr lang="en-GB" altLang="en-US" b="0">
                <a:solidFill>
                  <a:srgbClr val="FFFFFF"/>
                </a:solidFill>
              </a:rPr>
              <a:t>of new ideas</a:t>
            </a:r>
          </a:p>
          <a:p>
            <a:pPr eaLnBrk="1" hangingPunct="1">
              <a:buFontTx/>
              <a:buNone/>
            </a:pPr>
            <a:endParaRPr lang="en-GB" altLang="en-US" b="0">
              <a:solidFill>
                <a:srgbClr val="FFFFFF"/>
              </a:solidFill>
            </a:endParaRPr>
          </a:p>
        </p:txBody>
      </p:sp>
      <p:grpSp>
        <p:nvGrpSpPr>
          <p:cNvPr id="2" name="Group 11">
            <a:extLst>
              <a:ext uri="{FF2B5EF4-FFF2-40B4-BE49-F238E27FC236}">
                <a16:creationId xmlns:a16="http://schemas.microsoft.com/office/drawing/2014/main" id="{DCA5594B-D973-278A-AC03-33CF91B61442}"/>
              </a:ext>
            </a:extLst>
          </p:cNvPr>
          <p:cNvGrpSpPr>
            <a:grpSpLocks/>
          </p:cNvGrpSpPr>
          <p:nvPr/>
        </p:nvGrpSpPr>
        <p:grpSpPr bwMode="auto">
          <a:xfrm>
            <a:off x="6335713" y="873125"/>
            <a:ext cx="2808287" cy="5111750"/>
            <a:chOff x="4241" y="618"/>
            <a:chExt cx="1769" cy="3220"/>
          </a:xfrm>
        </p:grpSpPr>
        <p:sp>
          <p:nvSpPr>
            <p:cNvPr id="11270" name="Rectangle 10">
              <a:extLst>
                <a:ext uri="{FF2B5EF4-FFF2-40B4-BE49-F238E27FC236}">
                  <a16:creationId xmlns:a16="http://schemas.microsoft.com/office/drawing/2014/main" id="{FB08C215-A5C3-903D-4FE9-6BEC693F19B5}"/>
                </a:ext>
              </a:extLst>
            </p:cNvPr>
            <p:cNvSpPr>
              <a:spLocks noChangeArrowheads="1"/>
            </p:cNvSpPr>
            <p:nvPr/>
          </p:nvSpPr>
          <p:spPr bwMode="auto">
            <a:xfrm>
              <a:off x="4241" y="618"/>
              <a:ext cx="1769" cy="322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dirty="0">
                <a:solidFill>
                  <a:schemeClr val="tx1"/>
                </a:solidFill>
              </a:endParaRPr>
            </a:p>
          </p:txBody>
        </p:sp>
        <p:pic>
          <p:nvPicPr>
            <p:cNvPr id="11271" name="Picture 6" descr="tps-l2">
              <a:extLst>
                <a:ext uri="{FF2B5EF4-FFF2-40B4-BE49-F238E27FC236}">
                  <a16:creationId xmlns:a16="http://schemas.microsoft.com/office/drawing/2014/main" id="{0348C864-A3F4-CBD2-9AA1-AE98B9508E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7" y="823"/>
              <a:ext cx="1313" cy="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2" name="Picture 7" descr="D-EJ751">
              <a:extLst>
                <a:ext uri="{FF2B5EF4-FFF2-40B4-BE49-F238E27FC236}">
                  <a16:creationId xmlns:a16="http://schemas.microsoft.com/office/drawing/2014/main" id="{2718F085-F4E0-966D-3E9C-5F5C2797E8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9" y="1699"/>
              <a:ext cx="1093" cy="1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3" name="Picture 9" descr="nwa3000">
              <a:extLst>
                <a:ext uri="{FF2B5EF4-FFF2-40B4-BE49-F238E27FC236}">
                  <a16:creationId xmlns:a16="http://schemas.microsoft.com/office/drawing/2014/main" id="{75898AD3-E1C0-EDD3-1228-D0C39440D7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64" y="2799"/>
              <a:ext cx="815" cy="9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1269" name="Text Box 12">
            <a:extLst>
              <a:ext uri="{FF2B5EF4-FFF2-40B4-BE49-F238E27FC236}">
                <a16:creationId xmlns:a16="http://schemas.microsoft.com/office/drawing/2014/main" id="{A5DB8894-A37F-7ECE-8871-E1E49F69BA7C}"/>
              </a:ext>
            </a:extLst>
          </p:cNvPr>
          <p:cNvSpPr txBox="1">
            <a:spLocks noChangeArrowheads="1"/>
          </p:cNvSpPr>
          <p:nvPr/>
        </p:nvSpPr>
        <p:spPr bwMode="auto">
          <a:xfrm>
            <a:off x="0" y="6613525"/>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image source:  Sony</a:t>
            </a:r>
            <a:endParaRPr lang="en-GB" altLang="en-US" b="0">
              <a:solidFill>
                <a:schemeClr val="bg1"/>
              </a:solidFill>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righ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4">
            <a:extLst>
              <a:ext uri="{FF2B5EF4-FFF2-40B4-BE49-F238E27FC236}">
                <a16:creationId xmlns:a16="http://schemas.microsoft.com/office/drawing/2014/main" id="{CFECB451-9189-8C9F-FAD5-ED191349479A}"/>
              </a:ext>
            </a:extLst>
          </p:cNvPr>
          <p:cNvSpPr>
            <a:spLocks noChangeArrowheads="1"/>
          </p:cNvSpPr>
          <p:nvPr/>
        </p:nvSpPr>
        <p:spPr bwMode="auto">
          <a:xfrm>
            <a:off x="0" y="0"/>
            <a:ext cx="9144000" cy="6858000"/>
          </a:xfrm>
          <a:prstGeom prst="rect">
            <a:avLst/>
          </a:prstGeom>
          <a:solidFill>
            <a:srgbClr val="79CB18"/>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
        <p:nvSpPr>
          <p:cNvPr id="11267" name="Rectangle 5">
            <a:extLst>
              <a:ext uri="{FF2B5EF4-FFF2-40B4-BE49-F238E27FC236}">
                <a16:creationId xmlns:a16="http://schemas.microsoft.com/office/drawing/2014/main" id="{536BF6F1-564A-F07F-4557-E219B758F6FF}"/>
              </a:ext>
            </a:extLst>
          </p:cNvPr>
          <p:cNvSpPr>
            <a:spLocks noChangeArrowheads="1"/>
          </p:cNvSpPr>
          <p:nvPr/>
        </p:nvSpPr>
        <p:spPr bwMode="auto">
          <a:xfrm>
            <a:off x="193675" y="2228850"/>
            <a:ext cx="856932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buFontTx/>
              <a:buNone/>
            </a:pPr>
            <a:r>
              <a:rPr lang="en-GB" altLang="en-US" sz="2400" b="0" dirty="0">
                <a:solidFill>
                  <a:srgbClr val="FFFFFF"/>
                </a:solidFill>
              </a:rPr>
              <a:t>innovation is the  successful</a:t>
            </a:r>
            <a:endParaRPr lang="en-GB" altLang="en-US" b="0" dirty="0">
              <a:solidFill>
                <a:srgbClr val="FFFFFF"/>
              </a:solidFill>
            </a:endParaRPr>
          </a:p>
          <a:p>
            <a:pPr eaLnBrk="1" hangingPunct="1">
              <a:lnSpc>
                <a:spcPct val="70000"/>
              </a:lnSpc>
              <a:buFontTx/>
              <a:buNone/>
            </a:pPr>
            <a:r>
              <a:rPr lang="en-GB" altLang="en-US" sz="8000" dirty="0">
                <a:solidFill>
                  <a:srgbClr val="FFFFFF"/>
                </a:solidFill>
              </a:rPr>
              <a:t>exploitation</a:t>
            </a:r>
            <a:endParaRPr lang="en-GB" altLang="en-US" b="0" dirty="0">
              <a:solidFill>
                <a:srgbClr val="FFFFFF"/>
              </a:solidFill>
            </a:endParaRPr>
          </a:p>
          <a:p>
            <a:pPr eaLnBrk="1" hangingPunct="1">
              <a:lnSpc>
                <a:spcPct val="110000"/>
              </a:lnSpc>
              <a:buFontTx/>
              <a:buNone/>
            </a:pPr>
            <a:r>
              <a:rPr lang="en-GB" altLang="en-US" b="0" dirty="0">
                <a:solidFill>
                  <a:srgbClr val="FFFFFF"/>
                </a:solidFill>
              </a:rPr>
              <a:t>of new ideas</a:t>
            </a:r>
          </a:p>
          <a:p>
            <a:pPr eaLnBrk="1" hangingPunct="1">
              <a:buFontTx/>
              <a:buNone/>
            </a:pPr>
            <a:endParaRPr lang="en-GB" altLang="en-US" b="0" dirty="0">
              <a:solidFill>
                <a:srgbClr val="FFFFFF"/>
              </a:solidFill>
            </a:endParaRPr>
          </a:p>
        </p:txBody>
      </p:sp>
      <p:sp>
        <p:nvSpPr>
          <p:cNvPr id="11270" name="Rectangle 10">
            <a:extLst>
              <a:ext uri="{FF2B5EF4-FFF2-40B4-BE49-F238E27FC236}">
                <a16:creationId xmlns:a16="http://schemas.microsoft.com/office/drawing/2014/main" id="{FB08C215-A5C3-903D-4FE9-6BEC693F19B5}"/>
              </a:ext>
            </a:extLst>
          </p:cNvPr>
          <p:cNvSpPr>
            <a:spLocks noChangeArrowheads="1"/>
          </p:cNvSpPr>
          <p:nvPr/>
        </p:nvSpPr>
        <p:spPr bwMode="auto">
          <a:xfrm>
            <a:off x="6335713" y="873125"/>
            <a:ext cx="2808287" cy="51117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
        <p:nvSpPr>
          <p:cNvPr id="11269" name="Text Box 12">
            <a:extLst>
              <a:ext uri="{FF2B5EF4-FFF2-40B4-BE49-F238E27FC236}">
                <a16:creationId xmlns:a16="http://schemas.microsoft.com/office/drawing/2014/main" id="{A5DB8894-A37F-7ECE-8871-E1E49F69BA7C}"/>
              </a:ext>
            </a:extLst>
          </p:cNvPr>
          <p:cNvSpPr txBox="1">
            <a:spLocks noChangeArrowheads="1"/>
          </p:cNvSpPr>
          <p:nvPr/>
        </p:nvSpPr>
        <p:spPr bwMode="auto">
          <a:xfrm>
            <a:off x="0" y="6613525"/>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image source:  Sony</a:t>
            </a:r>
            <a:endParaRPr lang="en-GB" altLang="en-US" b="0">
              <a:solidFill>
                <a:schemeClr val="bg1"/>
              </a:solidFill>
            </a:endParaRPr>
          </a:p>
        </p:txBody>
      </p:sp>
      <p:pic>
        <p:nvPicPr>
          <p:cNvPr id="3" name="Picture 2">
            <a:extLst>
              <a:ext uri="{FF2B5EF4-FFF2-40B4-BE49-F238E27FC236}">
                <a16:creationId xmlns:a16="http://schemas.microsoft.com/office/drawing/2014/main" id="{5D3A99A7-179A-8F5B-FC55-33B14D5E14E3}"/>
              </a:ext>
            </a:extLst>
          </p:cNvPr>
          <p:cNvPicPr>
            <a:picLocks noChangeAspect="1"/>
          </p:cNvPicPr>
          <p:nvPr/>
        </p:nvPicPr>
        <p:blipFill>
          <a:blip r:embed="rId3"/>
          <a:stretch>
            <a:fillRect/>
          </a:stretch>
        </p:blipFill>
        <p:spPr>
          <a:xfrm>
            <a:off x="6800344" y="1204344"/>
            <a:ext cx="1819845" cy="1819845"/>
          </a:xfrm>
          <a:prstGeom prst="rect">
            <a:avLst/>
          </a:prstGeom>
        </p:spPr>
      </p:pic>
      <p:pic>
        <p:nvPicPr>
          <p:cNvPr id="4" name="Picture 3">
            <a:extLst>
              <a:ext uri="{FF2B5EF4-FFF2-40B4-BE49-F238E27FC236}">
                <a16:creationId xmlns:a16="http://schemas.microsoft.com/office/drawing/2014/main" id="{15D31824-CE95-F192-3ABC-31C4670D5D59}"/>
              </a:ext>
            </a:extLst>
          </p:cNvPr>
          <p:cNvPicPr>
            <a:picLocks noChangeAspect="1"/>
          </p:cNvPicPr>
          <p:nvPr/>
        </p:nvPicPr>
        <p:blipFill>
          <a:blip r:embed="rId4"/>
          <a:stretch>
            <a:fillRect/>
          </a:stretch>
        </p:blipFill>
        <p:spPr>
          <a:xfrm>
            <a:off x="6802557" y="2915687"/>
            <a:ext cx="2019310" cy="1340955"/>
          </a:xfrm>
          <a:prstGeom prst="rect">
            <a:avLst/>
          </a:prstGeom>
        </p:spPr>
      </p:pic>
      <p:pic>
        <p:nvPicPr>
          <p:cNvPr id="5" name="Picture 4">
            <a:extLst>
              <a:ext uri="{FF2B5EF4-FFF2-40B4-BE49-F238E27FC236}">
                <a16:creationId xmlns:a16="http://schemas.microsoft.com/office/drawing/2014/main" id="{44A1B5C3-1273-49C3-CB4E-90993F5538B6}"/>
              </a:ext>
            </a:extLst>
          </p:cNvPr>
          <p:cNvPicPr>
            <a:picLocks noChangeAspect="1"/>
          </p:cNvPicPr>
          <p:nvPr/>
        </p:nvPicPr>
        <p:blipFill>
          <a:blip r:embed="rId5"/>
          <a:stretch>
            <a:fillRect/>
          </a:stretch>
        </p:blipFill>
        <p:spPr>
          <a:xfrm>
            <a:off x="7218630" y="4356546"/>
            <a:ext cx="1222075" cy="1628800"/>
          </a:xfrm>
          <a:prstGeom prst="rect">
            <a:avLst/>
          </a:prstGeom>
        </p:spPr>
      </p:pic>
    </p:spTree>
    <p:extLst>
      <p:ext uri="{BB962C8B-B14F-4D97-AF65-F5344CB8AC3E}">
        <p14:creationId xmlns:p14="http://schemas.microsoft.com/office/powerpoint/2010/main" val="3790016170"/>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9570760-80FA-612B-7C84-DE0C8230032F}"/>
              </a:ext>
            </a:extLst>
          </p:cNvPr>
          <p:cNvSpPr>
            <a:spLocks noChangeArrowheads="1"/>
          </p:cNvSpPr>
          <p:nvPr/>
        </p:nvSpPr>
        <p:spPr bwMode="auto">
          <a:xfrm>
            <a:off x="0" y="0"/>
            <a:ext cx="9144000" cy="6858000"/>
          </a:xfrm>
          <a:prstGeom prst="rect">
            <a:avLst/>
          </a:prstGeom>
          <a:solidFill>
            <a:srgbClr val="F50C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
        <p:nvSpPr>
          <p:cNvPr id="15363" name="Rectangle 4">
            <a:extLst>
              <a:ext uri="{FF2B5EF4-FFF2-40B4-BE49-F238E27FC236}">
                <a16:creationId xmlns:a16="http://schemas.microsoft.com/office/drawing/2014/main" id="{2E2AA52D-D700-631D-0354-8C7A012123DF}"/>
              </a:ext>
            </a:extLst>
          </p:cNvPr>
          <p:cNvSpPr>
            <a:spLocks noChangeArrowheads="1"/>
          </p:cNvSpPr>
          <p:nvPr/>
        </p:nvSpPr>
        <p:spPr bwMode="auto">
          <a:xfrm>
            <a:off x="193675" y="2228850"/>
            <a:ext cx="856932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buFontTx/>
              <a:buNone/>
            </a:pPr>
            <a:r>
              <a:rPr lang="en-GB" altLang="en-US" sz="2400" b="0">
                <a:solidFill>
                  <a:srgbClr val="FFFFFF"/>
                </a:solidFill>
              </a:rPr>
              <a:t>innovation is about bringing</a:t>
            </a:r>
            <a:endParaRPr lang="en-GB" altLang="en-US" b="0">
              <a:solidFill>
                <a:srgbClr val="FFFFFF"/>
              </a:solidFill>
            </a:endParaRPr>
          </a:p>
          <a:p>
            <a:pPr eaLnBrk="1" hangingPunct="1">
              <a:lnSpc>
                <a:spcPct val="70000"/>
              </a:lnSpc>
              <a:buFontTx/>
              <a:buNone/>
            </a:pPr>
            <a:r>
              <a:rPr lang="en-GB" altLang="en-US" sz="8000">
                <a:solidFill>
                  <a:srgbClr val="FFFFFF"/>
                </a:solidFill>
              </a:rPr>
              <a:t>ideas to life</a:t>
            </a:r>
            <a:endParaRPr lang="en-GB" altLang="en-US" b="0">
              <a:solidFill>
                <a:srgbClr val="FFFFFF"/>
              </a:solidFill>
            </a:endParaRPr>
          </a:p>
          <a:p>
            <a:pPr eaLnBrk="1" hangingPunct="1">
              <a:buFontTx/>
              <a:buNone/>
            </a:pPr>
            <a:endParaRPr lang="en-GB" altLang="en-US" b="0">
              <a:solidFill>
                <a:srgbClr val="FFFFFF"/>
              </a:solidFill>
            </a:endParaRPr>
          </a:p>
        </p:txBody>
      </p:sp>
      <p:pic>
        <p:nvPicPr>
          <p:cNvPr id="3" name="Picture 2">
            <a:extLst>
              <a:ext uri="{FF2B5EF4-FFF2-40B4-BE49-F238E27FC236}">
                <a16:creationId xmlns:a16="http://schemas.microsoft.com/office/drawing/2014/main" id="{C8369CCB-61DB-E363-9BEE-D76FDD8103F3}"/>
              </a:ext>
            </a:extLst>
          </p:cNvPr>
          <p:cNvPicPr>
            <a:picLocks noChangeAspect="1"/>
          </p:cNvPicPr>
          <p:nvPr/>
        </p:nvPicPr>
        <p:blipFill>
          <a:blip r:embed="rId3"/>
          <a:stretch>
            <a:fillRect/>
          </a:stretch>
        </p:blipFill>
        <p:spPr>
          <a:xfrm>
            <a:off x="6228184" y="1496662"/>
            <a:ext cx="2915816" cy="1943391"/>
          </a:xfrm>
          <a:prstGeom prst="rect">
            <a:avLst/>
          </a:prstGeom>
        </p:spPr>
      </p:pic>
      <p:pic>
        <p:nvPicPr>
          <p:cNvPr id="4" name="Picture 3">
            <a:extLst>
              <a:ext uri="{FF2B5EF4-FFF2-40B4-BE49-F238E27FC236}">
                <a16:creationId xmlns:a16="http://schemas.microsoft.com/office/drawing/2014/main" id="{020A362B-A9EC-79AE-DCE8-6E40F3C894FD}"/>
              </a:ext>
            </a:extLst>
          </p:cNvPr>
          <p:cNvPicPr>
            <a:picLocks noChangeAspect="1"/>
          </p:cNvPicPr>
          <p:nvPr/>
        </p:nvPicPr>
        <p:blipFill>
          <a:blip r:embed="rId4"/>
          <a:stretch>
            <a:fillRect/>
          </a:stretch>
        </p:blipFill>
        <p:spPr>
          <a:xfrm>
            <a:off x="6225478" y="3441370"/>
            <a:ext cx="2915817" cy="1943878"/>
          </a:xfrm>
          <a:prstGeom prst="rect">
            <a:avLst/>
          </a:prstGeom>
        </p:spPr>
      </p:pic>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9570760-80FA-612B-7C84-DE0C8230032F}"/>
              </a:ext>
            </a:extLst>
          </p:cNvPr>
          <p:cNvSpPr>
            <a:spLocks noChangeArrowheads="1"/>
          </p:cNvSpPr>
          <p:nvPr/>
        </p:nvSpPr>
        <p:spPr bwMode="auto">
          <a:xfrm>
            <a:off x="0" y="0"/>
            <a:ext cx="9144000" cy="6858000"/>
          </a:xfrm>
          <a:prstGeom prst="rect">
            <a:avLst/>
          </a:prstGeom>
          <a:solidFill>
            <a:srgbClr val="F50C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
        <p:nvSpPr>
          <p:cNvPr id="15363" name="Rectangle 4">
            <a:extLst>
              <a:ext uri="{FF2B5EF4-FFF2-40B4-BE49-F238E27FC236}">
                <a16:creationId xmlns:a16="http://schemas.microsoft.com/office/drawing/2014/main" id="{2E2AA52D-D700-631D-0354-8C7A012123DF}"/>
              </a:ext>
            </a:extLst>
          </p:cNvPr>
          <p:cNvSpPr>
            <a:spLocks noChangeArrowheads="1"/>
          </p:cNvSpPr>
          <p:nvPr/>
        </p:nvSpPr>
        <p:spPr bwMode="auto">
          <a:xfrm>
            <a:off x="193675" y="2228850"/>
            <a:ext cx="856932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buFontTx/>
              <a:buNone/>
            </a:pPr>
            <a:r>
              <a:rPr lang="en-GB" altLang="en-US" sz="2400" b="0">
                <a:solidFill>
                  <a:srgbClr val="FFFFFF"/>
                </a:solidFill>
              </a:rPr>
              <a:t>innovation is about bringing</a:t>
            </a:r>
            <a:endParaRPr lang="en-GB" altLang="en-US" b="0">
              <a:solidFill>
                <a:srgbClr val="FFFFFF"/>
              </a:solidFill>
            </a:endParaRPr>
          </a:p>
          <a:p>
            <a:pPr eaLnBrk="1" hangingPunct="1">
              <a:lnSpc>
                <a:spcPct val="70000"/>
              </a:lnSpc>
              <a:buFontTx/>
              <a:buNone/>
            </a:pPr>
            <a:r>
              <a:rPr lang="en-GB" altLang="en-US" sz="8000">
                <a:solidFill>
                  <a:srgbClr val="FFFFFF"/>
                </a:solidFill>
              </a:rPr>
              <a:t>ideas to life</a:t>
            </a:r>
            <a:endParaRPr lang="en-GB" altLang="en-US" b="0">
              <a:solidFill>
                <a:srgbClr val="FFFFFF"/>
              </a:solidFill>
            </a:endParaRPr>
          </a:p>
          <a:p>
            <a:pPr eaLnBrk="1" hangingPunct="1">
              <a:buFontTx/>
              <a:buNone/>
            </a:pPr>
            <a:endParaRPr lang="en-GB" altLang="en-US" b="0">
              <a:solidFill>
                <a:srgbClr val="FFFFFF"/>
              </a:solidFill>
            </a:endParaRPr>
          </a:p>
        </p:txBody>
      </p:sp>
      <p:pic>
        <p:nvPicPr>
          <p:cNvPr id="2" name="Picture 1">
            <a:extLst>
              <a:ext uri="{FF2B5EF4-FFF2-40B4-BE49-F238E27FC236}">
                <a16:creationId xmlns:a16="http://schemas.microsoft.com/office/drawing/2014/main" id="{C7B65F2C-DD9B-6FBA-AD7C-19A321F26EB7}"/>
              </a:ext>
            </a:extLst>
          </p:cNvPr>
          <p:cNvPicPr>
            <a:picLocks noChangeAspect="1"/>
          </p:cNvPicPr>
          <p:nvPr/>
        </p:nvPicPr>
        <p:blipFill>
          <a:blip r:embed="rId3"/>
          <a:stretch>
            <a:fillRect/>
          </a:stretch>
        </p:blipFill>
        <p:spPr>
          <a:xfrm>
            <a:off x="6232809" y="891614"/>
            <a:ext cx="2911192" cy="2429466"/>
          </a:xfrm>
          <a:prstGeom prst="rect">
            <a:avLst/>
          </a:prstGeom>
        </p:spPr>
      </p:pic>
      <p:pic>
        <p:nvPicPr>
          <p:cNvPr id="6" name="Picture 5">
            <a:extLst>
              <a:ext uri="{FF2B5EF4-FFF2-40B4-BE49-F238E27FC236}">
                <a16:creationId xmlns:a16="http://schemas.microsoft.com/office/drawing/2014/main" id="{7B449BE7-E3EA-9D8C-F19A-C090E24CA9AB}"/>
              </a:ext>
            </a:extLst>
          </p:cNvPr>
          <p:cNvPicPr>
            <a:picLocks noChangeAspect="1"/>
          </p:cNvPicPr>
          <p:nvPr/>
        </p:nvPicPr>
        <p:blipFill>
          <a:blip r:embed="rId4"/>
          <a:stretch>
            <a:fillRect/>
          </a:stretch>
        </p:blipFill>
        <p:spPr>
          <a:xfrm>
            <a:off x="6233257" y="3318898"/>
            <a:ext cx="2918073" cy="2828630"/>
          </a:xfrm>
          <a:prstGeom prst="rect">
            <a:avLst/>
          </a:prstGeom>
        </p:spPr>
      </p:pic>
    </p:spTree>
    <p:extLst>
      <p:ext uri="{BB962C8B-B14F-4D97-AF65-F5344CB8AC3E}">
        <p14:creationId xmlns:p14="http://schemas.microsoft.com/office/powerpoint/2010/main" val="384987733"/>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4">
            <a:extLst>
              <a:ext uri="{FF2B5EF4-FFF2-40B4-BE49-F238E27FC236}">
                <a16:creationId xmlns:a16="http://schemas.microsoft.com/office/drawing/2014/main" id="{E3DFD8DC-379C-AA40-14A1-3F97B72D3672}"/>
              </a:ext>
            </a:extLst>
          </p:cNvPr>
          <p:cNvSpPr>
            <a:spLocks noChangeArrowheads="1"/>
          </p:cNvSpPr>
          <p:nvPr/>
        </p:nvSpPr>
        <p:spPr bwMode="auto">
          <a:xfrm>
            <a:off x="0" y="0"/>
            <a:ext cx="9144000" cy="6858000"/>
          </a:xfrm>
          <a:prstGeom prst="rect">
            <a:avLst/>
          </a:prstGeom>
          <a:solidFill>
            <a:srgbClr val="FF9B07"/>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
        <p:nvSpPr>
          <p:cNvPr id="17411" name="Rectangle 5">
            <a:extLst>
              <a:ext uri="{FF2B5EF4-FFF2-40B4-BE49-F238E27FC236}">
                <a16:creationId xmlns:a16="http://schemas.microsoft.com/office/drawing/2014/main" id="{0EEB0887-F3E5-5899-7A3A-D0F52328A1C8}"/>
              </a:ext>
            </a:extLst>
          </p:cNvPr>
          <p:cNvSpPr>
            <a:spLocks noChangeArrowheads="1"/>
          </p:cNvSpPr>
          <p:nvPr/>
        </p:nvSpPr>
        <p:spPr bwMode="auto">
          <a:xfrm>
            <a:off x="781050" y="2205038"/>
            <a:ext cx="7921625" cy="172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buFontTx/>
              <a:buNone/>
            </a:pPr>
            <a:endParaRPr lang="en-GB" altLang="en-US" sz="2200" b="0"/>
          </a:p>
          <a:p>
            <a:pPr eaLnBrk="1" hangingPunct="1">
              <a:buFontTx/>
              <a:buNone/>
            </a:pPr>
            <a:r>
              <a:rPr lang="en-GB" altLang="en-US" sz="2200" b="0">
                <a:solidFill>
                  <a:schemeClr val="bg1"/>
                </a:solidFill>
              </a:rPr>
              <a:t>Innovation will be essential for meeting the</a:t>
            </a:r>
          </a:p>
          <a:p>
            <a:pPr eaLnBrk="1" hangingPunct="1">
              <a:buFontTx/>
              <a:buNone/>
            </a:pPr>
            <a:r>
              <a:rPr lang="en-GB" altLang="en-US" sz="2200" b="0">
                <a:solidFill>
                  <a:schemeClr val="bg1"/>
                </a:solidFill>
              </a:rPr>
              <a:t>environmental challenges of the future – including </a:t>
            </a:r>
          </a:p>
          <a:p>
            <a:pPr eaLnBrk="1" hangingPunct="1">
              <a:buFontTx/>
              <a:buNone/>
            </a:pPr>
            <a:r>
              <a:rPr lang="en-GB" altLang="en-US" sz="2200" b="0">
                <a:solidFill>
                  <a:schemeClr val="bg1"/>
                </a:solidFill>
              </a:rPr>
              <a:t>moving to a low carbon economy and reducing waste</a:t>
            </a:r>
            <a:endParaRPr lang="en-GB" altLang="en-US" sz="2200" b="0">
              <a:solidFill>
                <a:schemeClr val="tx2"/>
              </a:solidFill>
            </a:endParaRPr>
          </a:p>
          <a:p>
            <a:pPr eaLnBrk="1" hangingPunct="1">
              <a:buFontTx/>
              <a:buNone/>
            </a:pPr>
            <a:endParaRPr lang="en-GB" altLang="en-US" sz="1600" b="0">
              <a:solidFill>
                <a:schemeClr val="tx2"/>
              </a:solidFill>
            </a:endParaRPr>
          </a:p>
          <a:p>
            <a:pPr eaLnBrk="1" hangingPunct="1">
              <a:buFontTx/>
              <a:buNone/>
            </a:pPr>
            <a:endParaRPr lang="en-GB" altLang="en-US" sz="1600" b="0">
              <a:solidFill>
                <a:schemeClr val="tx2"/>
              </a:solidFill>
            </a:endParaRPr>
          </a:p>
          <a:p>
            <a:pPr eaLnBrk="1" hangingPunct="1">
              <a:buFontTx/>
              <a:buNone/>
            </a:pPr>
            <a:endParaRPr lang="en-GB" altLang="en-US" sz="1600" b="0">
              <a:solidFill>
                <a:schemeClr val="tx2"/>
              </a:solidFill>
            </a:endParaRPr>
          </a:p>
          <a:p>
            <a:pPr eaLnBrk="1" hangingPunct="1">
              <a:buFontTx/>
              <a:buNone/>
            </a:pPr>
            <a:endParaRPr lang="en-GB" altLang="en-US" sz="1600" b="0">
              <a:solidFill>
                <a:schemeClr val="tx2"/>
              </a:solidFill>
            </a:endParaRPr>
          </a:p>
          <a:p>
            <a:pPr eaLnBrk="1" hangingPunct="1">
              <a:buFontTx/>
              <a:buNone/>
            </a:pPr>
            <a:endParaRPr lang="en-GB" altLang="en-US" sz="1600" b="0">
              <a:solidFill>
                <a:schemeClr val="tx2"/>
              </a:solidFill>
            </a:endParaRPr>
          </a:p>
          <a:p>
            <a:pPr eaLnBrk="1" hangingPunct="1">
              <a:buFontTx/>
              <a:buNone/>
            </a:pPr>
            <a:endParaRPr lang="en-GB" altLang="en-US" sz="1600" b="0">
              <a:solidFill>
                <a:schemeClr val="tx2"/>
              </a:solidFill>
            </a:endParaRPr>
          </a:p>
          <a:p>
            <a:pPr eaLnBrk="1" hangingPunct="1">
              <a:buFontTx/>
              <a:buNone/>
            </a:pPr>
            <a:endParaRPr lang="en-GB" altLang="en-US" sz="1600" b="0">
              <a:solidFill>
                <a:schemeClr val="tx2"/>
              </a:solidFill>
            </a:endParaRPr>
          </a:p>
          <a:p>
            <a:pPr eaLnBrk="1" hangingPunct="1">
              <a:buFontTx/>
              <a:buNone/>
            </a:pPr>
            <a:r>
              <a:rPr lang="en-GB" altLang="en-US" sz="1600" b="0">
                <a:solidFill>
                  <a:schemeClr val="tx2"/>
                </a:solidFill>
              </a:rPr>
              <a:t>UK Department for Business, Enterprise &amp; Regulatory Reform</a:t>
            </a:r>
          </a:p>
        </p:txBody>
      </p:sp>
      <p:sp>
        <p:nvSpPr>
          <p:cNvPr id="17412" name="Rectangle 6">
            <a:extLst>
              <a:ext uri="{FF2B5EF4-FFF2-40B4-BE49-F238E27FC236}">
                <a16:creationId xmlns:a16="http://schemas.microsoft.com/office/drawing/2014/main" id="{A24DAB60-FA8D-EDFA-BA73-5D15BD52B831}"/>
              </a:ext>
            </a:extLst>
          </p:cNvPr>
          <p:cNvSpPr>
            <a:spLocks noChangeArrowheads="1"/>
          </p:cNvSpPr>
          <p:nvPr/>
        </p:nvSpPr>
        <p:spPr bwMode="auto">
          <a:xfrm>
            <a:off x="61913" y="2133600"/>
            <a:ext cx="865187"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buFontTx/>
              <a:buNone/>
            </a:pPr>
            <a:r>
              <a:rPr lang="en-GB" altLang="en-US" sz="9600">
                <a:solidFill>
                  <a:schemeClr val="tx2"/>
                </a:solidFill>
              </a:rPr>
              <a:t>“</a:t>
            </a:r>
          </a:p>
        </p:txBody>
      </p:sp>
      <p:sp>
        <p:nvSpPr>
          <p:cNvPr id="17413" name="Rectangle 7">
            <a:extLst>
              <a:ext uri="{FF2B5EF4-FFF2-40B4-BE49-F238E27FC236}">
                <a16:creationId xmlns:a16="http://schemas.microsoft.com/office/drawing/2014/main" id="{FD0D93E9-98EB-37E7-52FC-A693EBDC8C33}"/>
              </a:ext>
            </a:extLst>
          </p:cNvPr>
          <p:cNvSpPr>
            <a:spLocks noChangeArrowheads="1"/>
          </p:cNvSpPr>
          <p:nvPr/>
        </p:nvSpPr>
        <p:spPr bwMode="auto">
          <a:xfrm rot="10800000">
            <a:off x="8269288" y="3644900"/>
            <a:ext cx="865187"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buFontTx/>
              <a:buNone/>
            </a:pPr>
            <a:r>
              <a:rPr lang="en-GB" altLang="en-US" sz="9600">
                <a:solidFill>
                  <a:schemeClr val="tx2"/>
                </a:solidFill>
              </a:rPr>
              <a:t>“</a:t>
            </a:r>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3">
            <a:extLst>
              <a:ext uri="{FF2B5EF4-FFF2-40B4-BE49-F238E27FC236}">
                <a16:creationId xmlns:a16="http://schemas.microsoft.com/office/drawing/2014/main" id="{9B46FF17-8BF3-67C5-1EDA-7E07E80D574B}"/>
              </a:ext>
            </a:extLst>
          </p:cNvPr>
          <p:cNvSpPr>
            <a:spLocks noGrp="1" noChangeArrowheads="1"/>
          </p:cNvSpPr>
          <p:nvPr>
            <p:ph type="body" idx="4294967295"/>
          </p:nvPr>
        </p:nvSpPr>
        <p:spPr>
          <a:xfrm>
            <a:off x="4541838" y="847725"/>
            <a:ext cx="4294187" cy="5326063"/>
          </a:xfrm>
        </p:spPr>
        <p:txBody>
          <a:bodyPr/>
          <a:lstStyle/>
          <a:p>
            <a:pPr eaLnBrk="1" hangingPunct="1">
              <a:buFontTx/>
              <a:buNone/>
            </a:pPr>
            <a:endParaRPr lang="en-US" altLang="en-US" sz="2400">
              <a:solidFill>
                <a:srgbClr val="FF9900"/>
              </a:solidFill>
            </a:endParaRPr>
          </a:p>
          <a:p>
            <a:pPr eaLnBrk="1" hangingPunct="1">
              <a:buFontTx/>
              <a:buNone/>
            </a:pPr>
            <a:endParaRPr lang="en-US" altLang="en-US" sz="2400"/>
          </a:p>
          <a:p>
            <a:pPr eaLnBrk="1" hangingPunct="1"/>
            <a:endParaRPr lang="en-US" altLang="en-US" sz="2400"/>
          </a:p>
        </p:txBody>
      </p:sp>
      <p:sp>
        <p:nvSpPr>
          <p:cNvPr id="844803" name="Oval 6">
            <a:extLst>
              <a:ext uri="{FF2B5EF4-FFF2-40B4-BE49-F238E27FC236}">
                <a16:creationId xmlns:a16="http://schemas.microsoft.com/office/drawing/2014/main" id="{26A643B9-33B7-13D5-0CF6-05D0FC626A27}"/>
              </a:ext>
            </a:extLst>
          </p:cNvPr>
          <p:cNvSpPr>
            <a:spLocks noChangeArrowheads="1"/>
          </p:cNvSpPr>
          <p:nvPr/>
        </p:nvSpPr>
        <p:spPr bwMode="auto">
          <a:xfrm>
            <a:off x="312738" y="2276475"/>
            <a:ext cx="2098675" cy="2098675"/>
          </a:xfrm>
          <a:prstGeom prst="ellipse">
            <a:avLst/>
          </a:prstGeom>
          <a:solidFill>
            <a:srgbClr val="5DBDFF"/>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depletion of </a:t>
            </a:r>
          </a:p>
          <a:p>
            <a:pPr algn="ctr" eaLnBrk="1" hangingPunct="1">
              <a:spcBef>
                <a:spcPct val="0"/>
              </a:spcBef>
              <a:buFontTx/>
              <a:buNone/>
            </a:pPr>
            <a:r>
              <a:rPr lang="en-US" altLang="en-US" b="0">
                <a:solidFill>
                  <a:schemeClr val="bg1"/>
                </a:solidFill>
              </a:rPr>
              <a:t>raw materials </a:t>
            </a:r>
          </a:p>
        </p:txBody>
      </p:sp>
      <p:sp>
        <p:nvSpPr>
          <p:cNvPr id="844804" name="Oval 7">
            <a:extLst>
              <a:ext uri="{FF2B5EF4-FFF2-40B4-BE49-F238E27FC236}">
                <a16:creationId xmlns:a16="http://schemas.microsoft.com/office/drawing/2014/main" id="{BC7DD5FC-9DB9-500C-5792-B43603DE7A63}"/>
              </a:ext>
            </a:extLst>
          </p:cNvPr>
          <p:cNvSpPr>
            <a:spLocks noChangeArrowheads="1"/>
          </p:cNvSpPr>
          <p:nvPr/>
        </p:nvSpPr>
        <p:spPr bwMode="auto">
          <a:xfrm>
            <a:off x="6443663" y="2709863"/>
            <a:ext cx="2230437" cy="2230437"/>
          </a:xfrm>
          <a:prstGeom prst="ellipse">
            <a:avLst/>
          </a:prstGeom>
          <a:solidFill>
            <a:srgbClr val="AFDFFF"/>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water </a:t>
            </a:r>
          </a:p>
          <a:p>
            <a:pPr algn="ctr" eaLnBrk="1" hangingPunct="1">
              <a:spcBef>
                <a:spcPct val="0"/>
              </a:spcBef>
              <a:buFontTx/>
              <a:buNone/>
            </a:pPr>
            <a:r>
              <a:rPr lang="en-US" altLang="en-US" b="0">
                <a:solidFill>
                  <a:schemeClr val="bg1"/>
                </a:solidFill>
              </a:rPr>
              <a:t>consumption</a:t>
            </a:r>
          </a:p>
        </p:txBody>
      </p:sp>
      <p:sp>
        <p:nvSpPr>
          <p:cNvPr id="844805" name="Oval 9">
            <a:extLst>
              <a:ext uri="{FF2B5EF4-FFF2-40B4-BE49-F238E27FC236}">
                <a16:creationId xmlns:a16="http://schemas.microsoft.com/office/drawing/2014/main" id="{12AA6B92-86C1-E96F-8FA7-EBD0B1D73F26}"/>
              </a:ext>
            </a:extLst>
          </p:cNvPr>
          <p:cNvSpPr>
            <a:spLocks noChangeArrowheads="1"/>
          </p:cNvSpPr>
          <p:nvPr/>
        </p:nvSpPr>
        <p:spPr bwMode="auto">
          <a:xfrm>
            <a:off x="2051050" y="3068638"/>
            <a:ext cx="2376488" cy="2376487"/>
          </a:xfrm>
          <a:prstGeom prst="ellipse">
            <a:avLst/>
          </a:prstGeom>
          <a:solidFill>
            <a:srgbClr val="FF5C00"/>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climate </a:t>
            </a:r>
          </a:p>
          <a:p>
            <a:pPr algn="ctr" eaLnBrk="1" hangingPunct="1">
              <a:spcBef>
                <a:spcPct val="0"/>
              </a:spcBef>
              <a:buFontTx/>
              <a:buNone/>
            </a:pPr>
            <a:r>
              <a:rPr lang="en-US" altLang="en-US" b="0">
                <a:solidFill>
                  <a:schemeClr val="bg1"/>
                </a:solidFill>
              </a:rPr>
              <a:t>change</a:t>
            </a:r>
          </a:p>
        </p:txBody>
      </p:sp>
      <p:sp>
        <p:nvSpPr>
          <p:cNvPr id="844806" name="Oval 10">
            <a:extLst>
              <a:ext uri="{FF2B5EF4-FFF2-40B4-BE49-F238E27FC236}">
                <a16:creationId xmlns:a16="http://schemas.microsoft.com/office/drawing/2014/main" id="{C717B6DC-2CA9-2EB8-D56A-47A4A99A3411}"/>
              </a:ext>
            </a:extLst>
          </p:cNvPr>
          <p:cNvSpPr>
            <a:spLocks noChangeArrowheads="1"/>
          </p:cNvSpPr>
          <p:nvPr/>
        </p:nvSpPr>
        <p:spPr bwMode="auto">
          <a:xfrm>
            <a:off x="3779838" y="1892300"/>
            <a:ext cx="1944687" cy="1944688"/>
          </a:xfrm>
          <a:prstGeom prst="ellipse">
            <a:avLst/>
          </a:prstGeom>
          <a:solidFill>
            <a:srgbClr val="FF9F69"/>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ozone </a:t>
            </a:r>
          </a:p>
          <a:p>
            <a:pPr algn="ctr" eaLnBrk="1" hangingPunct="1">
              <a:spcBef>
                <a:spcPct val="0"/>
              </a:spcBef>
              <a:buFontTx/>
              <a:buNone/>
            </a:pPr>
            <a:r>
              <a:rPr lang="en-US" altLang="en-US" b="0">
                <a:solidFill>
                  <a:schemeClr val="bg1"/>
                </a:solidFill>
              </a:rPr>
              <a:t>depletion</a:t>
            </a:r>
          </a:p>
        </p:txBody>
      </p:sp>
      <p:sp>
        <p:nvSpPr>
          <p:cNvPr id="844807" name="Oval 11">
            <a:extLst>
              <a:ext uri="{FF2B5EF4-FFF2-40B4-BE49-F238E27FC236}">
                <a16:creationId xmlns:a16="http://schemas.microsoft.com/office/drawing/2014/main" id="{916B322B-C26E-3845-48F9-42927CB3D7A9}"/>
              </a:ext>
            </a:extLst>
          </p:cNvPr>
          <p:cNvSpPr>
            <a:spLocks noChangeArrowheads="1"/>
          </p:cNvSpPr>
          <p:nvPr/>
        </p:nvSpPr>
        <p:spPr bwMode="auto">
          <a:xfrm>
            <a:off x="6300788" y="1557338"/>
            <a:ext cx="1501775" cy="1501775"/>
          </a:xfrm>
          <a:prstGeom prst="ellipse">
            <a:avLst/>
          </a:prstGeom>
          <a:solidFill>
            <a:srgbClr val="5DBDFF"/>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pollution</a:t>
            </a:r>
          </a:p>
        </p:txBody>
      </p:sp>
      <p:sp>
        <p:nvSpPr>
          <p:cNvPr id="844808" name="Oval 12">
            <a:extLst>
              <a:ext uri="{FF2B5EF4-FFF2-40B4-BE49-F238E27FC236}">
                <a16:creationId xmlns:a16="http://schemas.microsoft.com/office/drawing/2014/main" id="{43B99A49-4891-2972-09F2-7CCFADA77D3C}"/>
              </a:ext>
            </a:extLst>
          </p:cNvPr>
          <p:cNvSpPr>
            <a:spLocks noChangeArrowheads="1"/>
          </p:cNvSpPr>
          <p:nvPr/>
        </p:nvSpPr>
        <p:spPr bwMode="auto">
          <a:xfrm>
            <a:off x="2338388" y="2306638"/>
            <a:ext cx="1512887" cy="1482725"/>
          </a:xfrm>
          <a:prstGeom prst="ellipse">
            <a:avLst/>
          </a:prstGeom>
          <a:solidFill>
            <a:srgbClr val="AFDFFF"/>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hazardous</a:t>
            </a:r>
          </a:p>
          <a:p>
            <a:pPr algn="ctr" eaLnBrk="1" hangingPunct="1">
              <a:spcBef>
                <a:spcPct val="0"/>
              </a:spcBef>
              <a:buFontTx/>
              <a:buNone/>
            </a:pPr>
            <a:r>
              <a:rPr lang="en-US" altLang="en-US" b="0">
                <a:solidFill>
                  <a:schemeClr val="bg1"/>
                </a:solidFill>
              </a:rPr>
              <a:t>waste</a:t>
            </a:r>
          </a:p>
        </p:txBody>
      </p:sp>
      <p:sp>
        <p:nvSpPr>
          <p:cNvPr id="844809" name="Oval 13">
            <a:extLst>
              <a:ext uri="{FF2B5EF4-FFF2-40B4-BE49-F238E27FC236}">
                <a16:creationId xmlns:a16="http://schemas.microsoft.com/office/drawing/2014/main" id="{2AE66053-2C24-B946-1FF2-9B600A5C6C3A}"/>
              </a:ext>
            </a:extLst>
          </p:cNvPr>
          <p:cNvSpPr>
            <a:spLocks noChangeArrowheads="1"/>
          </p:cNvSpPr>
          <p:nvPr/>
        </p:nvSpPr>
        <p:spPr bwMode="auto">
          <a:xfrm>
            <a:off x="5580063" y="2492375"/>
            <a:ext cx="1209675" cy="1209675"/>
          </a:xfrm>
          <a:prstGeom prst="ellipse">
            <a:avLst/>
          </a:prstGeom>
          <a:solidFill>
            <a:srgbClr val="AFDFFF"/>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smog</a:t>
            </a:r>
          </a:p>
        </p:txBody>
      </p:sp>
      <p:sp>
        <p:nvSpPr>
          <p:cNvPr id="844810" name="Oval 14">
            <a:extLst>
              <a:ext uri="{FF2B5EF4-FFF2-40B4-BE49-F238E27FC236}">
                <a16:creationId xmlns:a16="http://schemas.microsoft.com/office/drawing/2014/main" id="{F2085AF8-D13D-5B57-93DE-7F8DDDC82CED}"/>
              </a:ext>
            </a:extLst>
          </p:cNvPr>
          <p:cNvSpPr>
            <a:spLocks noChangeArrowheads="1"/>
          </p:cNvSpPr>
          <p:nvPr/>
        </p:nvSpPr>
        <p:spPr bwMode="auto">
          <a:xfrm>
            <a:off x="4572000" y="3357563"/>
            <a:ext cx="1728788" cy="1728787"/>
          </a:xfrm>
          <a:prstGeom prst="ellipse">
            <a:avLst/>
          </a:prstGeom>
          <a:solidFill>
            <a:srgbClr val="5DBDFF"/>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energy </a:t>
            </a:r>
          </a:p>
          <a:p>
            <a:pPr algn="ctr" eaLnBrk="1" hangingPunct="1">
              <a:spcBef>
                <a:spcPct val="0"/>
              </a:spcBef>
              <a:buFontTx/>
              <a:buNone/>
            </a:pPr>
            <a:r>
              <a:rPr lang="en-US" altLang="en-US" b="0">
                <a:solidFill>
                  <a:schemeClr val="bg1"/>
                </a:solidFill>
              </a:rPr>
              <a:t>consumption</a:t>
            </a:r>
          </a:p>
        </p:txBody>
      </p:sp>
      <p:sp>
        <p:nvSpPr>
          <p:cNvPr id="19467" name="Text Box 18">
            <a:extLst>
              <a:ext uri="{FF2B5EF4-FFF2-40B4-BE49-F238E27FC236}">
                <a16:creationId xmlns:a16="http://schemas.microsoft.com/office/drawing/2014/main" id="{74E8E499-DD35-B772-8BF8-08DE714C091E}"/>
              </a:ext>
            </a:extLst>
          </p:cNvPr>
          <p:cNvSpPr txBox="1">
            <a:spLocks noChangeArrowheads="1"/>
          </p:cNvSpPr>
          <p:nvPr/>
        </p:nvSpPr>
        <p:spPr bwMode="auto">
          <a:xfrm>
            <a:off x="250825" y="552450"/>
            <a:ext cx="921702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lnSpc>
                <a:spcPct val="50000"/>
              </a:lnSpc>
              <a:spcBef>
                <a:spcPct val="50000"/>
              </a:spcBef>
              <a:buFontTx/>
              <a:buNone/>
            </a:pPr>
            <a:r>
              <a:rPr lang="en-GB" altLang="en-US" sz="2000">
                <a:solidFill>
                  <a:schemeClr val="tx1"/>
                </a:solidFill>
              </a:rPr>
              <a:t>some of the key environmental challenges</a:t>
            </a:r>
            <a:endParaRPr lang="en-GB" altLang="en-US" sz="1600" b="0">
              <a:solidFill>
                <a:schemeClr val="tx1"/>
              </a:solidFill>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44803"/>
                                        </p:tgtEl>
                                        <p:attrNameLst>
                                          <p:attrName>style.visibility</p:attrName>
                                        </p:attrNameLst>
                                      </p:cBhvr>
                                      <p:to>
                                        <p:strVal val="visible"/>
                                      </p:to>
                                    </p:set>
                                    <p:animEffect transition="in" filter="fade">
                                      <p:cBhvr>
                                        <p:cTn id="7" dur="1000"/>
                                        <p:tgtEl>
                                          <p:spTgt spid="84480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844808"/>
                                        </p:tgtEl>
                                        <p:attrNameLst>
                                          <p:attrName>style.visibility</p:attrName>
                                        </p:attrNameLst>
                                      </p:cBhvr>
                                      <p:to>
                                        <p:strVal val="visible"/>
                                      </p:to>
                                    </p:set>
                                    <p:animEffect transition="in" filter="fade">
                                      <p:cBhvr>
                                        <p:cTn id="12" dur="1000"/>
                                        <p:tgtEl>
                                          <p:spTgt spid="844808"/>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844805"/>
                                        </p:tgtEl>
                                        <p:attrNameLst>
                                          <p:attrName>style.visibility</p:attrName>
                                        </p:attrNameLst>
                                      </p:cBhvr>
                                      <p:to>
                                        <p:strVal val="visible"/>
                                      </p:to>
                                    </p:set>
                                    <p:animEffect transition="in" filter="fade">
                                      <p:cBhvr>
                                        <p:cTn id="17" dur="1000"/>
                                        <p:tgtEl>
                                          <p:spTgt spid="84480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844806"/>
                                        </p:tgtEl>
                                        <p:attrNameLst>
                                          <p:attrName>style.visibility</p:attrName>
                                        </p:attrNameLst>
                                      </p:cBhvr>
                                      <p:to>
                                        <p:strVal val="visible"/>
                                      </p:to>
                                    </p:set>
                                    <p:animEffect transition="in" filter="fade">
                                      <p:cBhvr>
                                        <p:cTn id="22" dur="1000"/>
                                        <p:tgtEl>
                                          <p:spTgt spid="844806"/>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844810"/>
                                        </p:tgtEl>
                                        <p:attrNameLst>
                                          <p:attrName>style.visibility</p:attrName>
                                        </p:attrNameLst>
                                      </p:cBhvr>
                                      <p:to>
                                        <p:strVal val="visible"/>
                                      </p:to>
                                    </p:set>
                                    <p:animEffect transition="in" filter="fade">
                                      <p:cBhvr>
                                        <p:cTn id="27" dur="1000"/>
                                        <p:tgtEl>
                                          <p:spTgt spid="844810"/>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844809"/>
                                        </p:tgtEl>
                                        <p:attrNameLst>
                                          <p:attrName>style.visibility</p:attrName>
                                        </p:attrNameLst>
                                      </p:cBhvr>
                                      <p:to>
                                        <p:strVal val="visible"/>
                                      </p:to>
                                    </p:set>
                                    <p:animEffect transition="in" filter="fade">
                                      <p:cBhvr>
                                        <p:cTn id="32" dur="1000"/>
                                        <p:tgtEl>
                                          <p:spTgt spid="844809"/>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844807"/>
                                        </p:tgtEl>
                                        <p:attrNameLst>
                                          <p:attrName>style.visibility</p:attrName>
                                        </p:attrNameLst>
                                      </p:cBhvr>
                                      <p:to>
                                        <p:strVal val="visible"/>
                                      </p:to>
                                    </p:set>
                                    <p:animEffect transition="in" filter="fade">
                                      <p:cBhvr>
                                        <p:cTn id="37" dur="1000"/>
                                        <p:tgtEl>
                                          <p:spTgt spid="844807"/>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844804"/>
                                        </p:tgtEl>
                                        <p:attrNameLst>
                                          <p:attrName>style.visibility</p:attrName>
                                        </p:attrNameLst>
                                      </p:cBhvr>
                                      <p:to>
                                        <p:strVal val="visible"/>
                                      </p:to>
                                    </p:set>
                                    <p:animEffect transition="in" filter="fade">
                                      <p:cBhvr>
                                        <p:cTn id="42" dur="1000"/>
                                        <p:tgtEl>
                                          <p:spTgt spid="8448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4803" grpId="0" animBg="1"/>
      <p:bldP spid="844804" grpId="0" animBg="1"/>
      <p:bldP spid="844805" grpId="0" animBg="1"/>
      <p:bldP spid="844806" grpId="0" animBg="1"/>
      <p:bldP spid="844807" grpId="0" animBg="1"/>
      <p:bldP spid="844808" grpId="0" animBg="1"/>
      <p:bldP spid="844809" grpId="0" animBg="1"/>
      <p:bldP spid="8448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Lane">
            <a:extLst>
              <a:ext uri="{FF2B5EF4-FFF2-40B4-BE49-F238E27FC236}">
                <a16:creationId xmlns:a16="http://schemas.microsoft.com/office/drawing/2014/main" id="{4403537A-0270-FA20-AB40-0C342B9ECF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872" b="7309"/>
          <a:stretch>
            <a:fillRect/>
          </a:stretch>
        </p:blipFill>
        <p:spPr bwMode="auto">
          <a:xfrm>
            <a:off x="0" y="-26988"/>
            <a:ext cx="9144000" cy="688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ext Box 3">
            <a:extLst>
              <a:ext uri="{FF2B5EF4-FFF2-40B4-BE49-F238E27FC236}">
                <a16:creationId xmlns:a16="http://schemas.microsoft.com/office/drawing/2014/main" id="{0A4DA034-EF3F-52C3-B35B-B2577F2EA3DF}"/>
              </a:ext>
            </a:extLst>
          </p:cNvPr>
          <p:cNvSpPr txBox="1">
            <a:spLocks noChangeArrowheads="1"/>
          </p:cNvSpPr>
          <p:nvPr/>
        </p:nvSpPr>
        <p:spPr bwMode="auto">
          <a:xfrm>
            <a:off x="6300788" y="6524625"/>
            <a:ext cx="30226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source:  NASA and UK environment Agency</a:t>
            </a:r>
            <a:endParaRPr lang="en-GB" altLang="en-US" b="0">
              <a:solidFill>
                <a:schemeClr val="bg1"/>
              </a:solidFill>
            </a:endParaRPr>
          </a:p>
        </p:txBody>
      </p:sp>
      <p:grpSp>
        <p:nvGrpSpPr>
          <p:cNvPr id="2" name="Group 8">
            <a:extLst>
              <a:ext uri="{FF2B5EF4-FFF2-40B4-BE49-F238E27FC236}">
                <a16:creationId xmlns:a16="http://schemas.microsoft.com/office/drawing/2014/main" id="{BB139670-5926-B2A5-0BB7-E8400A5A6927}"/>
              </a:ext>
            </a:extLst>
          </p:cNvPr>
          <p:cNvGrpSpPr>
            <a:grpSpLocks/>
          </p:cNvGrpSpPr>
          <p:nvPr/>
        </p:nvGrpSpPr>
        <p:grpSpPr bwMode="auto">
          <a:xfrm>
            <a:off x="0" y="1917700"/>
            <a:ext cx="3132138" cy="3598863"/>
            <a:chOff x="0" y="1208"/>
            <a:chExt cx="1860" cy="2267"/>
          </a:xfrm>
        </p:grpSpPr>
        <p:sp>
          <p:nvSpPr>
            <p:cNvPr id="21510" name="Rectangle 4">
              <a:extLst>
                <a:ext uri="{FF2B5EF4-FFF2-40B4-BE49-F238E27FC236}">
                  <a16:creationId xmlns:a16="http://schemas.microsoft.com/office/drawing/2014/main" id="{AE2202DF-1963-DC9F-E923-D166536C2AA0}"/>
                </a:ext>
              </a:extLst>
            </p:cNvPr>
            <p:cNvSpPr>
              <a:spLocks noChangeArrowheads="1"/>
            </p:cNvSpPr>
            <p:nvPr/>
          </p:nvSpPr>
          <p:spPr bwMode="auto">
            <a:xfrm>
              <a:off x="0" y="1208"/>
              <a:ext cx="1860" cy="862"/>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9600">
                  <a:solidFill>
                    <a:schemeClr val="tx1"/>
                  </a:solidFill>
                  <a:ea typeface="ＭＳ Ｐゴシック" panose="020B0600070205080204" pitchFamily="34" charset="-128"/>
                  <a:cs typeface="Arial" panose="020B0604020202020204" pitchFamily="34" charset="0"/>
                </a:rPr>
                <a:t>80%</a:t>
              </a:r>
              <a:endParaRPr lang="en-US" altLang="en-US" sz="8000">
                <a:solidFill>
                  <a:schemeClr val="tx1"/>
                </a:solidFill>
                <a:ea typeface="ＭＳ Ｐゴシック" panose="020B0600070205080204" pitchFamily="34" charset="-128"/>
                <a:cs typeface="Arial" panose="020B0604020202020204" pitchFamily="34" charset="0"/>
              </a:endParaRPr>
            </a:p>
            <a:p>
              <a:pPr>
                <a:lnSpc>
                  <a:spcPct val="90000"/>
                </a:lnSpc>
                <a:spcBef>
                  <a:spcPct val="0"/>
                </a:spcBef>
                <a:buFontTx/>
                <a:buNone/>
              </a:pPr>
              <a:endParaRPr lang="en-US" altLang="en-US" sz="2800" b="0">
                <a:solidFill>
                  <a:schemeClr val="tx1"/>
                </a:solidFill>
                <a:ea typeface="ＭＳ Ｐゴシック" panose="020B0600070205080204" pitchFamily="34" charset="-128"/>
                <a:cs typeface="Arial" panose="020B0604020202020204" pitchFamily="34" charset="0"/>
              </a:endParaRPr>
            </a:p>
          </p:txBody>
        </p:sp>
        <p:sp>
          <p:nvSpPr>
            <p:cNvPr id="21511" name="Rectangle 5">
              <a:extLst>
                <a:ext uri="{FF2B5EF4-FFF2-40B4-BE49-F238E27FC236}">
                  <a16:creationId xmlns:a16="http://schemas.microsoft.com/office/drawing/2014/main" id="{1242B559-96F7-3C8D-5B46-4AC63B04E244}"/>
                </a:ext>
              </a:extLst>
            </p:cNvPr>
            <p:cNvSpPr>
              <a:spLocks noChangeArrowheads="1"/>
            </p:cNvSpPr>
            <p:nvPr/>
          </p:nvSpPr>
          <p:spPr bwMode="auto">
            <a:xfrm>
              <a:off x="0" y="2070"/>
              <a:ext cx="1860" cy="140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110000"/>
                </a:lnSpc>
                <a:spcBef>
                  <a:spcPct val="0"/>
                </a:spcBef>
                <a:buFontTx/>
                <a:buNone/>
              </a:pPr>
              <a:r>
                <a:rPr lang="en-GB" altLang="en-US">
                  <a:solidFill>
                    <a:schemeClr val="tx1"/>
                  </a:solidFill>
                </a:rPr>
                <a:t>the estimated minimum </a:t>
              </a:r>
            </a:p>
            <a:p>
              <a:pPr>
                <a:lnSpc>
                  <a:spcPct val="110000"/>
                </a:lnSpc>
                <a:spcBef>
                  <a:spcPct val="0"/>
                </a:spcBef>
                <a:buFontTx/>
                <a:buNone/>
              </a:pPr>
              <a:r>
                <a:rPr lang="en-GB" altLang="en-US">
                  <a:solidFill>
                    <a:schemeClr val="tx1"/>
                  </a:solidFill>
                </a:rPr>
                <a:t>cut in greenhouse gas</a:t>
              </a:r>
            </a:p>
            <a:p>
              <a:pPr>
                <a:lnSpc>
                  <a:spcPct val="110000"/>
                </a:lnSpc>
                <a:spcBef>
                  <a:spcPct val="0"/>
                </a:spcBef>
                <a:buFontTx/>
                <a:buNone/>
              </a:pPr>
              <a:r>
                <a:rPr lang="en-GB" altLang="en-US">
                  <a:solidFill>
                    <a:schemeClr val="tx1"/>
                  </a:solidFill>
                </a:rPr>
                <a:t>emissions required to </a:t>
              </a:r>
            </a:p>
            <a:p>
              <a:pPr>
                <a:lnSpc>
                  <a:spcPct val="110000"/>
                </a:lnSpc>
                <a:spcBef>
                  <a:spcPct val="0"/>
                </a:spcBef>
                <a:buFontTx/>
                <a:buNone/>
              </a:pPr>
              <a:r>
                <a:rPr lang="en-GB" altLang="en-US">
                  <a:solidFill>
                    <a:schemeClr val="tx1"/>
                  </a:solidFill>
                </a:rPr>
                <a:t>avoid the worst effects </a:t>
              </a:r>
            </a:p>
            <a:p>
              <a:pPr>
                <a:lnSpc>
                  <a:spcPct val="110000"/>
                </a:lnSpc>
                <a:spcBef>
                  <a:spcPct val="0"/>
                </a:spcBef>
                <a:buFontTx/>
                <a:buNone/>
              </a:pPr>
              <a:r>
                <a:rPr lang="en-GB" altLang="en-US">
                  <a:solidFill>
                    <a:schemeClr val="tx1"/>
                  </a:solidFill>
                </a:rPr>
                <a:t>of climate change by 2050</a:t>
              </a:r>
            </a:p>
            <a:p>
              <a:pPr>
                <a:lnSpc>
                  <a:spcPct val="110000"/>
                </a:lnSpc>
                <a:spcBef>
                  <a:spcPct val="0"/>
                </a:spcBef>
                <a:buFontTx/>
                <a:buNone/>
              </a:pPr>
              <a:r>
                <a:rPr lang="en-GB" altLang="en-US">
                  <a:solidFill>
                    <a:schemeClr val="tx1"/>
                  </a:solidFill>
                </a:rPr>
                <a:t>as set out by the Paris</a:t>
              </a:r>
            </a:p>
            <a:p>
              <a:pPr>
                <a:lnSpc>
                  <a:spcPct val="110000"/>
                </a:lnSpc>
                <a:spcBef>
                  <a:spcPct val="0"/>
                </a:spcBef>
                <a:buFontTx/>
                <a:buNone/>
              </a:pPr>
              <a:r>
                <a:rPr lang="en-GB" altLang="en-US">
                  <a:solidFill>
                    <a:schemeClr val="tx1"/>
                  </a:solidFill>
                </a:rPr>
                <a:t>Accord in 2020</a:t>
              </a:r>
            </a:p>
            <a:p>
              <a:pPr>
                <a:spcBef>
                  <a:spcPct val="0"/>
                </a:spcBef>
                <a:buFontTx/>
                <a:buNone/>
              </a:pPr>
              <a:endParaRPr lang="en-US" altLang="en-US">
                <a:solidFill>
                  <a:schemeClr val="tx1"/>
                </a:solidFill>
              </a:endParaRPr>
            </a:p>
          </p:txBody>
        </p:sp>
      </p:grpSp>
      <p:sp>
        <p:nvSpPr>
          <p:cNvPr id="21509" name="Rectangle 6">
            <a:extLst>
              <a:ext uri="{FF2B5EF4-FFF2-40B4-BE49-F238E27FC236}">
                <a16:creationId xmlns:a16="http://schemas.microsoft.com/office/drawing/2014/main" id="{B471F4E7-770D-0B82-5A95-946F3E4AF32D}"/>
              </a:ext>
            </a:extLst>
          </p:cNvPr>
          <p:cNvSpPr>
            <a:spLocks noChangeArrowheads="1"/>
          </p:cNvSpPr>
          <p:nvPr/>
        </p:nvSpPr>
        <p:spPr bwMode="auto">
          <a:xfrm>
            <a:off x="0" y="1370013"/>
            <a:ext cx="3132138" cy="546100"/>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climate change</a:t>
            </a:r>
            <a:endParaRPr lang="en-US" altLang="en-US" sz="2000" b="0">
              <a:solidFill>
                <a:schemeClr val="bg1"/>
              </a:solidFill>
              <a:ea typeface="ＭＳ Ｐゴシック" panose="020B0600070205080204" pitchFamily="34" charset="-128"/>
              <a:cs typeface="Arial" panose="020B0604020202020204" pitchFamily="34" charset="0"/>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a:extLst>
              <a:ext uri="{FF2B5EF4-FFF2-40B4-BE49-F238E27FC236}">
                <a16:creationId xmlns:a16="http://schemas.microsoft.com/office/drawing/2014/main" id="{15A7D4A5-B27C-FE10-55B9-CFA7C748639B}"/>
              </a:ext>
            </a:extLst>
          </p:cNvPr>
          <p:cNvSpPr>
            <a:spLocks noChangeArrowheads="1"/>
          </p:cNvSpPr>
          <p:nvPr/>
        </p:nvSpPr>
        <p:spPr bwMode="auto">
          <a:xfrm>
            <a:off x="0" y="0"/>
            <a:ext cx="9144000" cy="6858000"/>
          </a:xfrm>
          <a:prstGeom prst="rect">
            <a:avLst/>
          </a:prstGeom>
          <a:solidFill>
            <a:schemeClr val="bg1"/>
          </a:solidFill>
          <a:ln w="9525" algn="ctr">
            <a:solidFill>
              <a:schemeClr val="bg1"/>
            </a:solidFill>
            <a:round/>
            <a:headEnd/>
            <a:tailEnd/>
          </a:ln>
        </p:spPr>
        <p:txBody>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pic>
        <p:nvPicPr>
          <p:cNvPr id="23555" name="Content Placeholder 3">
            <a:extLst>
              <a:ext uri="{FF2B5EF4-FFF2-40B4-BE49-F238E27FC236}">
                <a16:creationId xmlns:a16="http://schemas.microsoft.com/office/drawing/2014/main" id="{2BC87575-6780-A99B-4FBC-87148BEBD54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07" r="2207"/>
          <a:stretch/>
        </p:blipFill>
        <p:spPr>
          <a:xfrm>
            <a:off x="0" y="765175"/>
            <a:ext cx="9144000" cy="4849813"/>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4578" name="Picture 9">
            <a:extLst>
              <a:ext uri="{FF2B5EF4-FFF2-40B4-BE49-F238E27FC236}">
                <a16:creationId xmlns:a16="http://schemas.microsoft.com/office/drawing/2014/main" id="{58FDDDEE-9F33-3CCD-46DF-B6201F0848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675" y="0"/>
            <a:ext cx="10293350"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9">
            <a:extLst>
              <a:ext uri="{FF2B5EF4-FFF2-40B4-BE49-F238E27FC236}">
                <a16:creationId xmlns:a16="http://schemas.microsoft.com/office/drawing/2014/main" id="{BD9FE734-5E1D-9767-A9E5-4423F3F1B5F6}"/>
              </a:ext>
            </a:extLst>
          </p:cNvPr>
          <p:cNvGrpSpPr>
            <a:grpSpLocks/>
          </p:cNvGrpSpPr>
          <p:nvPr/>
        </p:nvGrpSpPr>
        <p:grpSpPr bwMode="auto">
          <a:xfrm>
            <a:off x="0" y="1916113"/>
            <a:ext cx="3024188" cy="2520950"/>
            <a:chOff x="4059" y="935"/>
            <a:chExt cx="1860" cy="1588"/>
          </a:xfrm>
        </p:grpSpPr>
        <p:sp>
          <p:nvSpPr>
            <p:cNvPr id="24582" name="Rectangle 4">
              <a:extLst>
                <a:ext uri="{FF2B5EF4-FFF2-40B4-BE49-F238E27FC236}">
                  <a16:creationId xmlns:a16="http://schemas.microsoft.com/office/drawing/2014/main" id="{0E50DC4B-77E4-1353-9E50-1A9300589BA1}"/>
                </a:ext>
              </a:extLst>
            </p:cNvPr>
            <p:cNvSpPr>
              <a:spLocks noChangeArrowheads="1"/>
            </p:cNvSpPr>
            <p:nvPr/>
          </p:nvSpPr>
          <p:spPr bwMode="auto">
            <a:xfrm>
              <a:off x="4059" y="935"/>
              <a:ext cx="1860" cy="953"/>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8000" dirty="0">
                  <a:solidFill>
                    <a:schemeClr val="tx1"/>
                  </a:solidFill>
                  <a:ea typeface="ＭＳ Ｐゴシック" panose="020B0600070205080204" pitchFamily="34" charset="-128"/>
                  <a:cs typeface="Arial" panose="020B0604020202020204" pitchFamily="34" charset="0"/>
                </a:rPr>
                <a:t>33.2</a:t>
              </a:r>
            </a:p>
            <a:p>
              <a:pPr>
                <a:lnSpc>
                  <a:spcPct val="40000"/>
                </a:lnSpc>
                <a:spcBef>
                  <a:spcPct val="0"/>
                </a:spcBef>
                <a:buFontTx/>
                <a:buNone/>
              </a:pPr>
              <a:r>
                <a:rPr lang="en-US" altLang="en-US" sz="3200" b="0" dirty="0">
                  <a:solidFill>
                    <a:schemeClr val="tx1"/>
                  </a:solidFill>
                  <a:ea typeface="ＭＳ Ｐゴシック" panose="020B0600070205080204" pitchFamily="34" charset="-128"/>
                  <a:cs typeface="Arial" panose="020B0604020202020204" pitchFamily="34" charset="0"/>
                </a:rPr>
                <a:t>million</a:t>
              </a:r>
              <a:endParaRPr lang="en-US" altLang="en-US" sz="2400" b="0" dirty="0">
                <a:solidFill>
                  <a:schemeClr val="tx1"/>
                </a:solidFill>
                <a:ea typeface="ＭＳ Ｐゴシック" panose="020B0600070205080204" pitchFamily="34" charset="-128"/>
                <a:cs typeface="Arial" panose="020B0604020202020204" pitchFamily="34" charset="0"/>
              </a:endParaRPr>
            </a:p>
          </p:txBody>
        </p:sp>
        <p:sp>
          <p:nvSpPr>
            <p:cNvPr id="24583" name="Rectangle 5">
              <a:extLst>
                <a:ext uri="{FF2B5EF4-FFF2-40B4-BE49-F238E27FC236}">
                  <a16:creationId xmlns:a16="http://schemas.microsoft.com/office/drawing/2014/main" id="{04BF63B0-B33C-D5A6-FA0F-BDB930C38B56}"/>
                </a:ext>
              </a:extLst>
            </p:cNvPr>
            <p:cNvSpPr>
              <a:spLocks noChangeArrowheads="1"/>
            </p:cNvSpPr>
            <p:nvPr/>
          </p:nvSpPr>
          <p:spPr bwMode="auto">
            <a:xfrm>
              <a:off x="4059" y="1888"/>
              <a:ext cx="1860" cy="63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dirty="0">
                  <a:solidFill>
                    <a:schemeClr val="tx1"/>
                  </a:solidFill>
                </a:rPr>
                <a:t>passengers cars on the</a:t>
              </a:r>
            </a:p>
            <a:p>
              <a:pPr>
                <a:spcBef>
                  <a:spcPct val="0"/>
                </a:spcBef>
                <a:buFontTx/>
                <a:buNone/>
              </a:pPr>
              <a:r>
                <a:rPr lang="en-GB" altLang="en-US" dirty="0">
                  <a:solidFill>
                    <a:schemeClr val="tx1"/>
                  </a:solidFill>
                </a:rPr>
                <a:t>road in the UK in 2022.</a:t>
              </a:r>
              <a:endParaRPr lang="en-US" altLang="en-US" dirty="0">
                <a:solidFill>
                  <a:schemeClr val="tx1"/>
                </a:solidFill>
              </a:endParaRPr>
            </a:p>
          </p:txBody>
        </p:sp>
      </p:grpSp>
      <p:sp>
        <p:nvSpPr>
          <p:cNvPr id="24580" name="Rectangle 7">
            <a:extLst>
              <a:ext uri="{FF2B5EF4-FFF2-40B4-BE49-F238E27FC236}">
                <a16:creationId xmlns:a16="http://schemas.microsoft.com/office/drawing/2014/main" id="{ADC10F19-9566-B2D4-5E94-DE5C7BF32AB5}"/>
              </a:ext>
            </a:extLst>
          </p:cNvPr>
          <p:cNvSpPr>
            <a:spLocks noChangeArrowheads="1"/>
          </p:cNvSpPr>
          <p:nvPr/>
        </p:nvSpPr>
        <p:spPr bwMode="auto">
          <a:xfrm>
            <a:off x="0" y="1435100"/>
            <a:ext cx="3055938"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energy consumption</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24581" name="Rectangle 2">
            <a:extLst>
              <a:ext uri="{FF2B5EF4-FFF2-40B4-BE49-F238E27FC236}">
                <a16:creationId xmlns:a16="http://schemas.microsoft.com/office/drawing/2014/main" id="{4D49C84B-6684-5DE9-2317-9D23A2F94A66}"/>
              </a:ext>
            </a:extLst>
          </p:cNvPr>
          <p:cNvSpPr>
            <a:spLocks noChangeArrowheads="1"/>
          </p:cNvSpPr>
          <p:nvPr/>
        </p:nvSpPr>
        <p:spPr bwMode="auto">
          <a:xfrm>
            <a:off x="26988" y="6597650"/>
            <a:ext cx="900906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sz="800" dirty="0">
                <a:solidFill>
                  <a:schemeClr val="bg1"/>
                </a:solidFill>
              </a:rPr>
              <a:t>https://www.statista.com/statistics/299972/average-age-of-cars-on-the-road-in-the-united-kingdom/#:~:text=Published%20by.%20Mathilde%20Carlier,%20Mar%2028,</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6626" name="Picture 6" descr="urban_hwy">
            <a:extLst>
              <a:ext uri="{FF2B5EF4-FFF2-40B4-BE49-F238E27FC236}">
                <a16:creationId xmlns:a16="http://schemas.microsoft.com/office/drawing/2014/main" id="{2D09CC7F-6F47-96B8-C7D3-9384E47BA4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32" t="9801" b="39848"/>
          <a:stretch>
            <a:fillRect/>
          </a:stretch>
        </p:blipFill>
        <p:spPr bwMode="auto">
          <a:xfrm>
            <a:off x="0" y="0"/>
            <a:ext cx="91789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9">
            <a:extLst>
              <a:ext uri="{FF2B5EF4-FFF2-40B4-BE49-F238E27FC236}">
                <a16:creationId xmlns:a16="http://schemas.microsoft.com/office/drawing/2014/main" id="{50D18BF0-2853-5EBE-43FE-7E8863BF2A8F}"/>
              </a:ext>
            </a:extLst>
          </p:cNvPr>
          <p:cNvGrpSpPr>
            <a:grpSpLocks/>
          </p:cNvGrpSpPr>
          <p:nvPr/>
        </p:nvGrpSpPr>
        <p:grpSpPr bwMode="auto">
          <a:xfrm>
            <a:off x="0" y="1916113"/>
            <a:ext cx="3024188" cy="2520950"/>
            <a:chOff x="4059" y="935"/>
            <a:chExt cx="1860" cy="1588"/>
          </a:xfrm>
        </p:grpSpPr>
        <p:sp>
          <p:nvSpPr>
            <p:cNvPr id="26630" name="Rectangle 4">
              <a:extLst>
                <a:ext uri="{FF2B5EF4-FFF2-40B4-BE49-F238E27FC236}">
                  <a16:creationId xmlns:a16="http://schemas.microsoft.com/office/drawing/2014/main" id="{418E1ADD-DAF0-5901-321E-7A73907CD618}"/>
                </a:ext>
              </a:extLst>
            </p:cNvPr>
            <p:cNvSpPr>
              <a:spLocks noChangeArrowheads="1"/>
            </p:cNvSpPr>
            <p:nvPr/>
          </p:nvSpPr>
          <p:spPr bwMode="auto">
            <a:xfrm>
              <a:off x="4059" y="935"/>
              <a:ext cx="1860" cy="953"/>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8000" dirty="0">
                  <a:solidFill>
                    <a:schemeClr val="tx1"/>
                  </a:solidFill>
                  <a:ea typeface="ＭＳ Ｐゴシック" panose="020B0600070205080204" pitchFamily="34" charset="-128"/>
                  <a:cs typeface="Arial" panose="020B0604020202020204" pitchFamily="34" charset="0"/>
                </a:rPr>
                <a:t>1.475</a:t>
              </a:r>
            </a:p>
            <a:p>
              <a:pPr>
                <a:lnSpc>
                  <a:spcPct val="40000"/>
                </a:lnSpc>
                <a:spcBef>
                  <a:spcPct val="0"/>
                </a:spcBef>
                <a:buFontTx/>
                <a:buNone/>
              </a:pPr>
              <a:r>
                <a:rPr lang="en-US" altLang="en-US" sz="3200" b="0" dirty="0">
                  <a:solidFill>
                    <a:schemeClr val="tx1"/>
                  </a:solidFill>
                  <a:ea typeface="ＭＳ Ｐゴシック" panose="020B0600070205080204" pitchFamily="34" charset="-128"/>
                  <a:cs typeface="Arial" panose="020B0604020202020204" pitchFamily="34" charset="0"/>
                </a:rPr>
                <a:t>billion</a:t>
              </a:r>
              <a:endParaRPr lang="en-US" altLang="en-US" sz="2400" b="0" dirty="0">
                <a:solidFill>
                  <a:schemeClr val="tx1"/>
                </a:solidFill>
                <a:ea typeface="ＭＳ Ｐゴシック" panose="020B0600070205080204" pitchFamily="34" charset="-128"/>
                <a:cs typeface="Arial" panose="020B0604020202020204" pitchFamily="34" charset="0"/>
              </a:endParaRPr>
            </a:p>
          </p:txBody>
        </p:sp>
        <p:sp>
          <p:nvSpPr>
            <p:cNvPr id="26631" name="Rectangle 5">
              <a:extLst>
                <a:ext uri="{FF2B5EF4-FFF2-40B4-BE49-F238E27FC236}">
                  <a16:creationId xmlns:a16="http://schemas.microsoft.com/office/drawing/2014/main" id="{E979EE2E-9D05-9ECB-67E9-F4D4B599C5F7}"/>
                </a:ext>
              </a:extLst>
            </p:cNvPr>
            <p:cNvSpPr>
              <a:spLocks noChangeArrowheads="1"/>
            </p:cNvSpPr>
            <p:nvPr/>
          </p:nvSpPr>
          <p:spPr bwMode="auto">
            <a:xfrm>
              <a:off x="4059" y="1888"/>
              <a:ext cx="1860" cy="63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dirty="0">
                  <a:solidFill>
                    <a:schemeClr val="tx1"/>
                  </a:solidFill>
                </a:rPr>
                <a:t>cars on the road in 2024.</a:t>
              </a:r>
            </a:p>
            <a:p>
              <a:pPr>
                <a:spcBef>
                  <a:spcPct val="0"/>
                </a:spcBef>
                <a:buFontTx/>
                <a:buNone/>
              </a:pPr>
              <a:r>
                <a:rPr lang="en-GB" altLang="en-US" dirty="0">
                  <a:solidFill>
                    <a:schemeClr val="tx1"/>
                  </a:solidFill>
                </a:rPr>
                <a:t>This is expected to reach </a:t>
              </a:r>
            </a:p>
            <a:p>
              <a:pPr>
                <a:spcBef>
                  <a:spcPct val="0"/>
                </a:spcBef>
                <a:buFontTx/>
                <a:buNone/>
              </a:pPr>
              <a:r>
                <a:rPr lang="en-GB" altLang="en-US" dirty="0">
                  <a:solidFill>
                    <a:schemeClr val="tx1"/>
                  </a:solidFill>
                </a:rPr>
                <a:t>2.5 billion by 2050</a:t>
              </a:r>
              <a:endParaRPr lang="en-US" altLang="en-US" dirty="0">
                <a:solidFill>
                  <a:schemeClr val="tx1"/>
                </a:solidFill>
              </a:endParaRPr>
            </a:p>
          </p:txBody>
        </p:sp>
      </p:grpSp>
      <p:sp>
        <p:nvSpPr>
          <p:cNvPr id="26628" name="Rectangle 7">
            <a:extLst>
              <a:ext uri="{FF2B5EF4-FFF2-40B4-BE49-F238E27FC236}">
                <a16:creationId xmlns:a16="http://schemas.microsoft.com/office/drawing/2014/main" id="{19EBFDC3-5BE1-98D9-744F-8FE4838C3F49}"/>
              </a:ext>
            </a:extLst>
          </p:cNvPr>
          <p:cNvSpPr>
            <a:spLocks noChangeArrowheads="1"/>
          </p:cNvSpPr>
          <p:nvPr/>
        </p:nvSpPr>
        <p:spPr bwMode="auto">
          <a:xfrm>
            <a:off x="0" y="1435100"/>
            <a:ext cx="3055938"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energy consumption</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26629" name="Rectangle 2">
            <a:extLst>
              <a:ext uri="{FF2B5EF4-FFF2-40B4-BE49-F238E27FC236}">
                <a16:creationId xmlns:a16="http://schemas.microsoft.com/office/drawing/2014/main" id="{F7A8DB4E-3474-3E84-A172-B989C8127C65}"/>
              </a:ext>
            </a:extLst>
          </p:cNvPr>
          <p:cNvSpPr>
            <a:spLocks noChangeArrowheads="1"/>
          </p:cNvSpPr>
          <p:nvPr/>
        </p:nvSpPr>
        <p:spPr bwMode="auto">
          <a:xfrm>
            <a:off x="26988" y="6597650"/>
            <a:ext cx="900906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sz="800" dirty="0">
                <a:solidFill>
                  <a:schemeClr val="bg1"/>
                </a:solidFill>
                <a:hlinkClick r:id="rId4">
                  <a:extLst>
                    <a:ext uri="{A12FA001-AC4F-418D-AE19-62706E023703}">
                      <ahyp:hlinkClr xmlns:ahyp="http://schemas.microsoft.com/office/drawing/2018/hyperlinkcolor" val="tx"/>
                    </a:ext>
                  </a:extLst>
                </a:hlinkClick>
              </a:rPr>
              <a:t>How many cars in the world? (whichcar.com.au)</a:t>
            </a:r>
            <a:endParaRPr lang="en-GB" altLang="en-US" sz="800" dirty="0">
              <a:solidFill>
                <a:schemeClr val="bg1"/>
              </a:solidFill>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8674" name="Picture 2">
            <a:extLst>
              <a:ext uri="{FF2B5EF4-FFF2-40B4-BE49-F238E27FC236}">
                <a16:creationId xmlns:a16="http://schemas.microsoft.com/office/drawing/2014/main" id="{33CBD665-698C-540C-1759-411420AE0C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9">
            <a:extLst>
              <a:ext uri="{FF2B5EF4-FFF2-40B4-BE49-F238E27FC236}">
                <a16:creationId xmlns:a16="http://schemas.microsoft.com/office/drawing/2014/main" id="{2839A841-99EA-59BA-8733-8DEB6F4166CD}"/>
              </a:ext>
            </a:extLst>
          </p:cNvPr>
          <p:cNvGrpSpPr>
            <a:grpSpLocks/>
          </p:cNvGrpSpPr>
          <p:nvPr/>
        </p:nvGrpSpPr>
        <p:grpSpPr bwMode="auto">
          <a:xfrm>
            <a:off x="0" y="1916113"/>
            <a:ext cx="3024188" cy="2520950"/>
            <a:chOff x="4059" y="935"/>
            <a:chExt cx="1860" cy="1588"/>
          </a:xfrm>
        </p:grpSpPr>
        <p:sp>
          <p:nvSpPr>
            <p:cNvPr id="28678" name="Rectangle 4">
              <a:extLst>
                <a:ext uri="{FF2B5EF4-FFF2-40B4-BE49-F238E27FC236}">
                  <a16:creationId xmlns:a16="http://schemas.microsoft.com/office/drawing/2014/main" id="{F5498872-C2FA-13C7-F708-BD125C366B70}"/>
                </a:ext>
              </a:extLst>
            </p:cNvPr>
            <p:cNvSpPr>
              <a:spLocks noChangeArrowheads="1"/>
            </p:cNvSpPr>
            <p:nvPr/>
          </p:nvSpPr>
          <p:spPr bwMode="auto">
            <a:xfrm>
              <a:off x="4059" y="935"/>
              <a:ext cx="1860" cy="953"/>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8000" dirty="0">
                  <a:solidFill>
                    <a:schemeClr val="tx1"/>
                  </a:solidFill>
                  <a:ea typeface="ＭＳ Ｐゴシック" panose="020B0600070205080204" pitchFamily="34" charset="-128"/>
                  <a:cs typeface="Arial" panose="020B0604020202020204" pitchFamily="34" charset="0"/>
                </a:rPr>
                <a:t>1 in 4</a:t>
              </a:r>
            </a:p>
          </p:txBody>
        </p:sp>
        <p:sp>
          <p:nvSpPr>
            <p:cNvPr id="28679" name="Rectangle 5">
              <a:extLst>
                <a:ext uri="{FF2B5EF4-FFF2-40B4-BE49-F238E27FC236}">
                  <a16:creationId xmlns:a16="http://schemas.microsoft.com/office/drawing/2014/main" id="{F78E7DB3-0B08-DDF0-6453-D9BFC6427500}"/>
                </a:ext>
              </a:extLst>
            </p:cNvPr>
            <p:cNvSpPr>
              <a:spLocks noChangeArrowheads="1"/>
            </p:cNvSpPr>
            <p:nvPr/>
          </p:nvSpPr>
          <p:spPr bwMode="auto">
            <a:xfrm>
              <a:off x="4059" y="1888"/>
              <a:ext cx="1860" cy="63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dirty="0">
                  <a:solidFill>
                    <a:schemeClr val="tx1"/>
                  </a:solidFill>
                </a:rPr>
                <a:t>Car sold in 2023 is </a:t>
              </a:r>
            </a:p>
            <a:p>
              <a:pPr>
                <a:spcBef>
                  <a:spcPct val="0"/>
                </a:spcBef>
                <a:buFontTx/>
                <a:buNone/>
              </a:pPr>
              <a:r>
                <a:rPr lang="en-GB" altLang="en-US" dirty="0">
                  <a:solidFill>
                    <a:schemeClr val="tx1"/>
                  </a:solidFill>
                </a:rPr>
                <a:t>Registered as an EV</a:t>
              </a:r>
            </a:p>
            <a:p>
              <a:pPr>
                <a:spcBef>
                  <a:spcPct val="0"/>
                </a:spcBef>
                <a:buFontTx/>
                <a:buNone/>
              </a:pPr>
              <a:r>
                <a:rPr lang="en-GB" altLang="en-US" dirty="0">
                  <a:solidFill>
                    <a:schemeClr val="tx1"/>
                  </a:solidFill>
                </a:rPr>
                <a:t>globally.</a:t>
              </a:r>
              <a:endParaRPr lang="en-US" altLang="en-US" dirty="0">
                <a:solidFill>
                  <a:schemeClr val="tx1"/>
                </a:solidFill>
              </a:endParaRPr>
            </a:p>
          </p:txBody>
        </p:sp>
      </p:grpSp>
      <p:sp>
        <p:nvSpPr>
          <p:cNvPr id="28676" name="Rectangle 7">
            <a:extLst>
              <a:ext uri="{FF2B5EF4-FFF2-40B4-BE49-F238E27FC236}">
                <a16:creationId xmlns:a16="http://schemas.microsoft.com/office/drawing/2014/main" id="{457EEE69-D430-7AC6-6738-967C543E9650}"/>
              </a:ext>
            </a:extLst>
          </p:cNvPr>
          <p:cNvSpPr>
            <a:spLocks noChangeArrowheads="1"/>
          </p:cNvSpPr>
          <p:nvPr/>
        </p:nvSpPr>
        <p:spPr bwMode="auto">
          <a:xfrm>
            <a:off x="0" y="1435100"/>
            <a:ext cx="3055938"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energy consumption</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28677" name="Rectangle 2">
            <a:extLst>
              <a:ext uri="{FF2B5EF4-FFF2-40B4-BE49-F238E27FC236}">
                <a16:creationId xmlns:a16="http://schemas.microsoft.com/office/drawing/2014/main" id="{FDCB146F-29F1-C212-CE1F-D277125BBADB}"/>
              </a:ext>
            </a:extLst>
          </p:cNvPr>
          <p:cNvSpPr>
            <a:spLocks noChangeArrowheads="1"/>
          </p:cNvSpPr>
          <p:nvPr/>
        </p:nvSpPr>
        <p:spPr bwMode="auto">
          <a:xfrm>
            <a:off x="26988" y="6597650"/>
            <a:ext cx="900906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sz="800">
                <a:solidFill>
                  <a:schemeClr val="bg1"/>
                </a:solidFill>
              </a:rPr>
              <a:t>https://www.carsguide.com.au/car-advice/how-many-cars-are-there-in-the-world-70629</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7" name="Rectangle 2">
            <a:extLst>
              <a:ext uri="{FF2B5EF4-FFF2-40B4-BE49-F238E27FC236}">
                <a16:creationId xmlns:a16="http://schemas.microsoft.com/office/drawing/2014/main" id="{FDCB146F-29F1-C212-CE1F-D277125BBADB}"/>
              </a:ext>
            </a:extLst>
          </p:cNvPr>
          <p:cNvSpPr>
            <a:spLocks noChangeArrowheads="1"/>
          </p:cNvSpPr>
          <p:nvPr/>
        </p:nvSpPr>
        <p:spPr bwMode="auto">
          <a:xfrm>
            <a:off x="26988" y="6597650"/>
            <a:ext cx="900906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sz="800">
                <a:solidFill>
                  <a:schemeClr val="tx1"/>
                </a:solidFill>
              </a:rPr>
              <a:t>https://www.weforum.org/agenda/2023/05/electric-vehicles-ev-sales-growth-2022/</a:t>
            </a:r>
          </a:p>
        </p:txBody>
      </p:sp>
      <p:pic>
        <p:nvPicPr>
          <p:cNvPr id="3" name="Picture 2">
            <a:extLst>
              <a:ext uri="{FF2B5EF4-FFF2-40B4-BE49-F238E27FC236}">
                <a16:creationId xmlns:a16="http://schemas.microsoft.com/office/drawing/2014/main" id="{8FD52A39-6083-38C7-5045-2D0D1892F7D3}"/>
              </a:ext>
            </a:extLst>
          </p:cNvPr>
          <p:cNvPicPr>
            <a:picLocks noChangeAspect="1"/>
          </p:cNvPicPr>
          <p:nvPr/>
        </p:nvPicPr>
        <p:blipFill>
          <a:blip r:embed="rId3"/>
          <a:stretch>
            <a:fillRect/>
          </a:stretch>
        </p:blipFill>
        <p:spPr>
          <a:xfrm>
            <a:off x="1072601" y="824705"/>
            <a:ext cx="6998798" cy="5208587"/>
          </a:xfrm>
          <a:prstGeom prst="rect">
            <a:avLst/>
          </a:prstGeom>
        </p:spPr>
      </p:pic>
    </p:spTree>
    <p:extLst>
      <p:ext uri="{BB962C8B-B14F-4D97-AF65-F5344CB8AC3E}">
        <p14:creationId xmlns:p14="http://schemas.microsoft.com/office/powerpoint/2010/main" val="1801702040"/>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ED414A3-BEDA-C91C-359D-456B39B69D58}"/>
              </a:ext>
            </a:extLst>
          </p:cNvPr>
          <p:cNvPicPr>
            <a:picLocks noChangeAspect="1"/>
          </p:cNvPicPr>
          <p:nvPr/>
        </p:nvPicPr>
        <p:blipFill>
          <a:blip r:embed="rId3"/>
          <a:stretch>
            <a:fillRect/>
          </a:stretch>
        </p:blipFill>
        <p:spPr>
          <a:xfrm>
            <a:off x="819150" y="752475"/>
            <a:ext cx="7505700" cy="5353050"/>
          </a:xfrm>
          <a:prstGeom prst="rect">
            <a:avLst/>
          </a:prstGeom>
        </p:spPr>
      </p:pic>
      <p:sp>
        <p:nvSpPr>
          <p:cNvPr id="28677" name="Rectangle 2">
            <a:extLst>
              <a:ext uri="{FF2B5EF4-FFF2-40B4-BE49-F238E27FC236}">
                <a16:creationId xmlns:a16="http://schemas.microsoft.com/office/drawing/2014/main" id="{FDCB146F-29F1-C212-CE1F-D277125BBADB}"/>
              </a:ext>
            </a:extLst>
          </p:cNvPr>
          <p:cNvSpPr>
            <a:spLocks noChangeArrowheads="1"/>
          </p:cNvSpPr>
          <p:nvPr/>
        </p:nvSpPr>
        <p:spPr bwMode="auto">
          <a:xfrm>
            <a:off x="26988" y="6597650"/>
            <a:ext cx="9009062"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sz="800" dirty="0">
                <a:solidFill>
                  <a:schemeClr val="tx1"/>
                </a:solidFill>
              </a:rPr>
              <a:t>https://www.greenmatch.co.uk/electric-vehicles</a:t>
            </a:r>
          </a:p>
        </p:txBody>
      </p:sp>
    </p:spTree>
    <p:extLst>
      <p:ext uri="{BB962C8B-B14F-4D97-AF65-F5344CB8AC3E}">
        <p14:creationId xmlns:p14="http://schemas.microsoft.com/office/powerpoint/2010/main" val="3472500753"/>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0722" name="Picture 8" descr="07">
            <a:hlinkClick r:id="rId3"/>
            <a:extLst>
              <a:ext uri="{FF2B5EF4-FFF2-40B4-BE49-F238E27FC236}">
                <a16:creationId xmlns:a16="http://schemas.microsoft.com/office/drawing/2014/main" id="{723B7379-E48B-604C-6476-31DF2F0639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1507"/>
          <a:stretch>
            <a:fillRect/>
          </a:stretch>
        </p:blipFill>
        <p:spPr bwMode="auto">
          <a:xfrm>
            <a:off x="0" y="0"/>
            <a:ext cx="9144000" cy="688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7">
            <a:extLst>
              <a:ext uri="{FF2B5EF4-FFF2-40B4-BE49-F238E27FC236}">
                <a16:creationId xmlns:a16="http://schemas.microsoft.com/office/drawing/2014/main" id="{52A75D07-521A-83D4-BB01-6B33BB0F2440}"/>
              </a:ext>
            </a:extLst>
          </p:cNvPr>
          <p:cNvGrpSpPr>
            <a:grpSpLocks/>
          </p:cNvGrpSpPr>
          <p:nvPr/>
        </p:nvGrpSpPr>
        <p:grpSpPr bwMode="auto">
          <a:xfrm>
            <a:off x="0" y="1893888"/>
            <a:ext cx="3203848" cy="2327199"/>
            <a:chOff x="0" y="1162"/>
            <a:chExt cx="1860" cy="1380"/>
          </a:xfrm>
        </p:grpSpPr>
        <p:sp>
          <p:nvSpPr>
            <p:cNvPr id="30726" name="Rectangle 3">
              <a:extLst>
                <a:ext uri="{FF2B5EF4-FFF2-40B4-BE49-F238E27FC236}">
                  <a16:creationId xmlns:a16="http://schemas.microsoft.com/office/drawing/2014/main" id="{A53760B9-21CF-03FA-40B5-5DDF7B6D344F}"/>
                </a:ext>
              </a:extLst>
            </p:cNvPr>
            <p:cNvSpPr>
              <a:spLocks noChangeArrowheads="1"/>
            </p:cNvSpPr>
            <p:nvPr/>
          </p:nvSpPr>
          <p:spPr bwMode="auto">
            <a:xfrm>
              <a:off x="0" y="1162"/>
              <a:ext cx="1860" cy="907"/>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400" dirty="0">
                  <a:solidFill>
                    <a:schemeClr val="tx1"/>
                  </a:solidFill>
                  <a:ea typeface="ＭＳ Ｐゴシック" panose="020B0600070205080204" pitchFamily="34" charset="-128"/>
                  <a:cs typeface="Arial" panose="020B0604020202020204" pitchFamily="34" charset="0"/>
                </a:rPr>
                <a:t>IN 2022/23 MULTIPLE</a:t>
              </a:r>
            </a:p>
            <a:p>
              <a:pPr>
                <a:spcBef>
                  <a:spcPct val="0"/>
                </a:spcBef>
                <a:buFontTx/>
                <a:buNone/>
              </a:pPr>
              <a:endParaRPr lang="en-US" altLang="en-US" sz="2400" dirty="0">
                <a:solidFill>
                  <a:schemeClr val="tx1"/>
                </a:solidFill>
                <a:ea typeface="ＭＳ Ｐゴシック" panose="020B0600070205080204" pitchFamily="34" charset="-128"/>
                <a:cs typeface="Arial" panose="020B0604020202020204" pitchFamily="34" charset="0"/>
              </a:endParaRPr>
            </a:p>
            <a:p>
              <a:pPr>
                <a:lnSpc>
                  <a:spcPct val="20000"/>
                </a:lnSpc>
                <a:spcBef>
                  <a:spcPct val="0"/>
                </a:spcBef>
                <a:buFontTx/>
                <a:buNone/>
              </a:pPr>
              <a:r>
                <a:rPr lang="en-US" altLang="en-US" sz="2400" b="0" dirty="0">
                  <a:solidFill>
                    <a:schemeClr val="tx1"/>
                  </a:solidFill>
                  <a:ea typeface="ＭＳ Ｐゴシック" panose="020B0600070205080204" pitchFamily="34" charset="-128"/>
                  <a:cs typeface="Arial" panose="020B0604020202020204" pitchFamily="34" charset="0"/>
                </a:rPr>
                <a:t>pollution incidents</a:t>
              </a:r>
            </a:p>
          </p:txBody>
        </p:sp>
        <p:sp>
          <p:nvSpPr>
            <p:cNvPr id="30727" name="Rectangle 4">
              <a:extLst>
                <a:ext uri="{FF2B5EF4-FFF2-40B4-BE49-F238E27FC236}">
                  <a16:creationId xmlns:a16="http://schemas.microsoft.com/office/drawing/2014/main" id="{1CB3D711-BD7C-27D9-D9DD-47613E8686C1}"/>
                </a:ext>
              </a:extLst>
            </p:cNvPr>
            <p:cNvSpPr>
              <a:spLocks noChangeArrowheads="1"/>
            </p:cNvSpPr>
            <p:nvPr/>
          </p:nvSpPr>
          <p:spPr bwMode="auto">
            <a:xfrm>
              <a:off x="0" y="1731"/>
              <a:ext cx="1860" cy="81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dirty="0">
                  <a:solidFill>
                    <a:schemeClr val="tx1"/>
                  </a:solidFill>
                </a:rPr>
                <a:t>had a serious impact </a:t>
              </a:r>
            </a:p>
            <a:p>
              <a:pPr>
                <a:spcBef>
                  <a:spcPct val="0"/>
                </a:spcBef>
                <a:buFontTx/>
                <a:buNone/>
              </a:pPr>
              <a:r>
                <a:rPr lang="en-GB" altLang="en-US" dirty="0">
                  <a:solidFill>
                    <a:schemeClr val="tx1"/>
                  </a:solidFill>
                </a:rPr>
                <a:t>on the environment </a:t>
              </a:r>
            </a:p>
            <a:p>
              <a:pPr>
                <a:spcBef>
                  <a:spcPct val="0"/>
                </a:spcBef>
                <a:buFontTx/>
                <a:buNone/>
              </a:pPr>
              <a:r>
                <a:rPr lang="en-GB" altLang="en-US" dirty="0">
                  <a:solidFill>
                    <a:schemeClr val="tx1"/>
                  </a:solidFill>
                </a:rPr>
                <a:t>in England and Wales </a:t>
              </a:r>
            </a:p>
            <a:p>
              <a:pPr>
                <a:spcBef>
                  <a:spcPct val="0"/>
                </a:spcBef>
                <a:buFontTx/>
                <a:buNone/>
              </a:pPr>
              <a:endParaRPr lang="en-GB" altLang="en-US" sz="1000" b="0" dirty="0">
                <a:solidFill>
                  <a:schemeClr val="tx1"/>
                </a:solidFill>
              </a:endParaRPr>
            </a:p>
            <a:p>
              <a:pPr>
                <a:spcBef>
                  <a:spcPct val="0"/>
                </a:spcBef>
                <a:buFontTx/>
                <a:buNone/>
              </a:pPr>
              <a:r>
                <a:rPr lang="en-GB" altLang="en-US" sz="1000" b="0" dirty="0">
                  <a:solidFill>
                    <a:schemeClr val="tx1"/>
                  </a:solidFill>
                </a:rPr>
                <a:t>River of blood in Ontario Canada</a:t>
              </a:r>
              <a:endParaRPr lang="en-US" altLang="en-US" sz="1000" b="0" dirty="0">
                <a:solidFill>
                  <a:schemeClr val="tx1"/>
                </a:solidFill>
              </a:endParaRPr>
            </a:p>
          </p:txBody>
        </p:sp>
      </p:grpSp>
      <p:sp>
        <p:nvSpPr>
          <p:cNvPr id="30724" name="Rectangle 10">
            <a:extLst>
              <a:ext uri="{FF2B5EF4-FFF2-40B4-BE49-F238E27FC236}">
                <a16:creationId xmlns:a16="http://schemas.microsoft.com/office/drawing/2014/main" id="{2FDE9EB3-5A02-8CE9-219B-66A45E14FAF3}"/>
              </a:ext>
            </a:extLst>
          </p:cNvPr>
          <p:cNvSpPr>
            <a:spLocks noChangeArrowheads="1"/>
          </p:cNvSpPr>
          <p:nvPr/>
        </p:nvSpPr>
        <p:spPr bwMode="auto">
          <a:xfrm>
            <a:off x="0" y="1425480"/>
            <a:ext cx="3203848" cy="481012"/>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pollution </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30725" name="Text Box 11">
            <a:extLst>
              <a:ext uri="{FF2B5EF4-FFF2-40B4-BE49-F238E27FC236}">
                <a16:creationId xmlns:a16="http://schemas.microsoft.com/office/drawing/2014/main" id="{7B7366B0-BFEF-9D11-188F-8A49A2240875}"/>
              </a:ext>
            </a:extLst>
          </p:cNvPr>
          <p:cNvSpPr txBox="1">
            <a:spLocks noChangeArrowheads="1"/>
          </p:cNvSpPr>
          <p:nvPr/>
        </p:nvSpPr>
        <p:spPr bwMode="auto">
          <a:xfrm>
            <a:off x="5508625" y="6597650"/>
            <a:ext cx="381635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source:  Edward Burtynsky and environment agency UK</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0722" name="Picture 8" descr="07">
            <a:extLst>
              <a:ext uri="{FF2B5EF4-FFF2-40B4-BE49-F238E27FC236}">
                <a16:creationId xmlns:a16="http://schemas.microsoft.com/office/drawing/2014/main" id="{723B7379-E48B-604C-6476-31DF2F0639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1507"/>
          <a:stretch>
            <a:fillRect/>
          </a:stretch>
        </p:blipFill>
        <p:spPr bwMode="auto">
          <a:xfrm>
            <a:off x="0" y="0"/>
            <a:ext cx="9144000" cy="688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BD8413B7-ABCA-D922-A8E6-BF87E6CAD11A}"/>
              </a:ext>
            </a:extLst>
          </p:cNvPr>
          <p:cNvPicPr>
            <a:picLocks noChangeAspect="1"/>
          </p:cNvPicPr>
          <p:nvPr/>
        </p:nvPicPr>
        <p:blipFill>
          <a:blip r:embed="rId4"/>
          <a:stretch>
            <a:fillRect/>
          </a:stretch>
        </p:blipFill>
        <p:spPr>
          <a:xfrm>
            <a:off x="2342744" y="0"/>
            <a:ext cx="4458511" cy="6858000"/>
          </a:xfrm>
          <a:prstGeom prst="rect">
            <a:avLst/>
          </a:prstGeom>
        </p:spPr>
      </p:pic>
    </p:spTree>
    <p:extLst>
      <p:ext uri="{BB962C8B-B14F-4D97-AF65-F5344CB8AC3E}">
        <p14:creationId xmlns:p14="http://schemas.microsoft.com/office/powerpoint/2010/main" val="2600893972"/>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2770" name="Picture 2">
            <a:extLst>
              <a:ext uri="{FF2B5EF4-FFF2-40B4-BE49-F238E27FC236}">
                <a16:creationId xmlns:a16="http://schemas.microsoft.com/office/drawing/2014/main" id="{10EE60FD-F45E-FFED-277B-878DC4BB22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875"/>
            <a:ext cx="11207750" cy="747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3" name="Text Box 11">
            <a:extLst>
              <a:ext uri="{FF2B5EF4-FFF2-40B4-BE49-F238E27FC236}">
                <a16:creationId xmlns:a16="http://schemas.microsoft.com/office/drawing/2014/main" id="{77685960-3946-F822-CB91-BAA1B94493A0}"/>
              </a:ext>
            </a:extLst>
          </p:cNvPr>
          <p:cNvSpPr txBox="1">
            <a:spLocks noChangeArrowheads="1"/>
          </p:cNvSpPr>
          <p:nvPr/>
        </p:nvSpPr>
        <p:spPr bwMode="auto">
          <a:xfrm>
            <a:off x="5508625" y="6597650"/>
            <a:ext cx="381635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source:  unearthed.greenpeace.org</a:t>
            </a:r>
          </a:p>
        </p:txBody>
      </p:sp>
      <p:grpSp>
        <p:nvGrpSpPr>
          <p:cNvPr id="3" name="Group 7">
            <a:extLst>
              <a:ext uri="{FF2B5EF4-FFF2-40B4-BE49-F238E27FC236}">
                <a16:creationId xmlns:a16="http://schemas.microsoft.com/office/drawing/2014/main" id="{8236789A-339D-6FA0-897A-3BFC44806A5C}"/>
              </a:ext>
            </a:extLst>
          </p:cNvPr>
          <p:cNvGrpSpPr>
            <a:grpSpLocks/>
          </p:cNvGrpSpPr>
          <p:nvPr/>
        </p:nvGrpSpPr>
        <p:grpSpPr bwMode="auto">
          <a:xfrm>
            <a:off x="0" y="1893888"/>
            <a:ext cx="3203848" cy="2327199"/>
            <a:chOff x="0" y="1162"/>
            <a:chExt cx="1860" cy="1380"/>
          </a:xfrm>
        </p:grpSpPr>
        <p:sp>
          <p:nvSpPr>
            <p:cNvPr id="4" name="Rectangle 3">
              <a:extLst>
                <a:ext uri="{FF2B5EF4-FFF2-40B4-BE49-F238E27FC236}">
                  <a16:creationId xmlns:a16="http://schemas.microsoft.com/office/drawing/2014/main" id="{4219EE6F-F3DC-657C-C1FA-825612D1057B}"/>
                </a:ext>
              </a:extLst>
            </p:cNvPr>
            <p:cNvSpPr>
              <a:spLocks noChangeArrowheads="1"/>
            </p:cNvSpPr>
            <p:nvPr/>
          </p:nvSpPr>
          <p:spPr bwMode="auto">
            <a:xfrm>
              <a:off x="0" y="1162"/>
              <a:ext cx="1860" cy="907"/>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400" dirty="0">
                  <a:solidFill>
                    <a:schemeClr val="tx1"/>
                  </a:solidFill>
                  <a:ea typeface="ＭＳ Ｐゴシック" panose="020B0600070205080204" pitchFamily="34" charset="-128"/>
                  <a:cs typeface="Arial" panose="020B0604020202020204" pitchFamily="34" charset="0"/>
                </a:rPr>
                <a:t>IN 2022/23 </a:t>
              </a:r>
              <a:r>
                <a:rPr lang="en-US" altLang="en-US" sz="2400" b="0" dirty="0">
                  <a:solidFill>
                    <a:schemeClr val="tx1"/>
                  </a:solidFill>
                  <a:ea typeface="ＭＳ Ｐゴシック" panose="020B0600070205080204" pitchFamily="34" charset="-128"/>
                  <a:cs typeface="Arial" panose="020B0604020202020204" pitchFamily="34" charset="0"/>
                </a:rPr>
                <a:t>multiple</a:t>
              </a:r>
            </a:p>
            <a:p>
              <a:pPr>
                <a:spcBef>
                  <a:spcPct val="0"/>
                </a:spcBef>
                <a:buFontTx/>
                <a:buNone/>
              </a:pPr>
              <a:endParaRPr lang="en-US" altLang="en-US" sz="2400" dirty="0">
                <a:solidFill>
                  <a:schemeClr val="tx1"/>
                </a:solidFill>
                <a:ea typeface="ＭＳ Ｐゴシック" panose="020B0600070205080204" pitchFamily="34" charset="-128"/>
                <a:cs typeface="Arial" panose="020B0604020202020204" pitchFamily="34" charset="0"/>
              </a:endParaRPr>
            </a:p>
            <a:p>
              <a:pPr>
                <a:lnSpc>
                  <a:spcPct val="20000"/>
                </a:lnSpc>
                <a:spcBef>
                  <a:spcPct val="0"/>
                </a:spcBef>
                <a:buFontTx/>
                <a:buNone/>
              </a:pPr>
              <a:r>
                <a:rPr lang="en-US" altLang="en-US" sz="2400" b="0" dirty="0">
                  <a:solidFill>
                    <a:schemeClr val="tx1"/>
                  </a:solidFill>
                  <a:ea typeface="ＭＳ Ｐゴシック" panose="020B0600070205080204" pitchFamily="34" charset="-128"/>
                  <a:cs typeface="Arial" panose="020B0604020202020204" pitchFamily="34" charset="0"/>
                </a:rPr>
                <a:t>pollution incidents</a:t>
              </a:r>
            </a:p>
          </p:txBody>
        </p:sp>
        <p:sp>
          <p:nvSpPr>
            <p:cNvPr id="5" name="Rectangle 4">
              <a:extLst>
                <a:ext uri="{FF2B5EF4-FFF2-40B4-BE49-F238E27FC236}">
                  <a16:creationId xmlns:a16="http://schemas.microsoft.com/office/drawing/2014/main" id="{38DBCC2E-3E19-9377-55EC-BBD876CE5C47}"/>
                </a:ext>
              </a:extLst>
            </p:cNvPr>
            <p:cNvSpPr>
              <a:spLocks noChangeArrowheads="1"/>
            </p:cNvSpPr>
            <p:nvPr/>
          </p:nvSpPr>
          <p:spPr bwMode="auto">
            <a:xfrm>
              <a:off x="0" y="1731"/>
              <a:ext cx="1860" cy="81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dirty="0">
                  <a:solidFill>
                    <a:schemeClr val="tx1"/>
                  </a:solidFill>
                </a:rPr>
                <a:t>had a serious impact </a:t>
              </a:r>
            </a:p>
            <a:p>
              <a:pPr>
                <a:spcBef>
                  <a:spcPct val="0"/>
                </a:spcBef>
                <a:buFontTx/>
                <a:buNone/>
              </a:pPr>
              <a:r>
                <a:rPr lang="en-GB" altLang="en-US" dirty="0">
                  <a:solidFill>
                    <a:schemeClr val="tx1"/>
                  </a:solidFill>
                </a:rPr>
                <a:t>on the environment </a:t>
              </a:r>
            </a:p>
            <a:p>
              <a:pPr>
                <a:spcBef>
                  <a:spcPct val="0"/>
                </a:spcBef>
                <a:buFontTx/>
                <a:buNone/>
              </a:pPr>
              <a:r>
                <a:rPr lang="en-GB" altLang="en-US" dirty="0">
                  <a:solidFill>
                    <a:schemeClr val="tx1"/>
                  </a:solidFill>
                </a:rPr>
                <a:t>in England and Wales </a:t>
              </a:r>
            </a:p>
            <a:p>
              <a:pPr>
                <a:spcBef>
                  <a:spcPct val="0"/>
                </a:spcBef>
                <a:buFontTx/>
                <a:buNone/>
              </a:pPr>
              <a:endParaRPr lang="en-GB" altLang="en-US" sz="1000" b="0" dirty="0">
                <a:solidFill>
                  <a:schemeClr val="tx1"/>
                </a:solidFill>
              </a:endParaRPr>
            </a:p>
            <a:p>
              <a:pPr>
                <a:spcBef>
                  <a:spcPct val="0"/>
                </a:spcBef>
                <a:buFontTx/>
                <a:buNone/>
              </a:pPr>
              <a:r>
                <a:rPr lang="en-GB" altLang="en-US" sz="1000" b="0" dirty="0">
                  <a:solidFill>
                    <a:schemeClr val="tx1"/>
                  </a:solidFill>
                </a:rPr>
                <a:t>River Thames</a:t>
              </a:r>
              <a:endParaRPr lang="en-US" altLang="en-US" sz="1000" b="0" dirty="0">
                <a:solidFill>
                  <a:schemeClr val="tx1"/>
                </a:solidFill>
              </a:endParaRPr>
            </a:p>
          </p:txBody>
        </p:sp>
      </p:grpSp>
      <p:sp>
        <p:nvSpPr>
          <p:cNvPr id="7" name="Rectangle 10">
            <a:extLst>
              <a:ext uri="{FF2B5EF4-FFF2-40B4-BE49-F238E27FC236}">
                <a16:creationId xmlns:a16="http://schemas.microsoft.com/office/drawing/2014/main" id="{6E26233C-7E8D-4763-4B11-018E821B3C43}"/>
              </a:ext>
            </a:extLst>
          </p:cNvPr>
          <p:cNvSpPr>
            <a:spLocks noChangeArrowheads="1"/>
          </p:cNvSpPr>
          <p:nvPr/>
        </p:nvSpPr>
        <p:spPr bwMode="auto">
          <a:xfrm>
            <a:off x="0" y="1425480"/>
            <a:ext cx="3203848" cy="481012"/>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pollution </a:t>
            </a:r>
            <a:endParaRPr lang="en-US" altLang="en-US" sz="2000" b="0">
              <a:solidFill>
                <a:schemeClr val="bg1"/>
              </a:solidFill>
              <a:ea typeface="ＭＳ Ｐゴシック" panose="020B0600070205080204" pitchFamily="34" charset="-128"/>
              <a:cs typeface="Arial" panose="020B0604020202020204" pitchFamily="34" charset="0"/>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7" descr="Thunderhorse PDQ-university of texas">
            <a:extLst>
              <a:ext uri="{FF2B5EF4-FFF2-40B4-BE49-F238E27FC236}">
                <a16:creationId xmlns:a16="http://schemas.microsoft.com/office/drawing/2014/main" id="{F42AE0E0-5430-17FC-63B1-FFD59235A8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4490" b="2823"/>
          <a:stretch>
            <a:fillRect/>
          </a:stretch>
        </p:blipFill>
        <p:spPr bwMode="auto">
          <a:xfrm>
            <a:off x="0" y="-542925"/>
            <a:ext cx="9828213" cy="740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0" name="Text Box 6">
            <a:extLst>
              <a:ext uri="{FF2B5EF4-FFF2-40B4-BE49-F238E27FC236}">
                <a16:creationId xmlns:a16="http://schemas.microsoft.com/office/drawing/2014/main" id="{43AA6F12-03C5-9DFF-2593-2F9950095028}"/>
              </a:ext>
            </a:extLst>
          </p:cNvPr>
          <p:cNvSpPr txBox="1">
            <a:spLocks noChangeArrowheads="1"/>
          </p:cNvSpPr>
          <p:nvPr/>
        </p:nvSpPr>
        <p:spPr bwMode="auto">
          <a:xfrm>
            <a:off x="4284663" y="6524625"/>
            <a:ext cx="72009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source:  http://www.theworldcounts.com/stories/current_world_energy_consumption</a:t>
            </a:r>
          </a:p>
        </p:txBody>
      </p:sp>
      <p:sp>
        <p:nvSpPr>
          <p:cNvPr id="3" name="Rectangle 12">
            <a:extLst>
              <a:ext uri="{FF2B5EF4-FFF2-40B4-BE49-F238E27FC236}">
                <a16:creationId xmlns:a16="http://schemas.microsoft.com/office/drawing/2014/main" id="{4F3811A9-41A7-D5E0-A8A9-C50AAA86F1EA}"/>
              </a:ext>
            </a:extLst>
          </p:cNvPr>
          <p:cNvSpPr>
            <a:spLocks noChangeArrowheads="1"/>
          </p:cNvSpPr>
          <p:nvPr/>
        </p:nvSpPr>
        <p:spPr bwMode="auto">
          <a:xfrm>
            <a:off x="0" y="1916113"/>
            <a:ext cx="3276600" cy="1152525"/>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8000" dirty="0">
                <a:solidFill>
                  <a:schemeClr val="tx1"/>
                </a:solidFill>
                <a:ea typeface="ＭＳ Ｐゴシック" panose="020B0600070205080204" pitchFamily="34" charset="-128"/>
                <a:cs typeface="Arial" panose="020B0604020202020204" pitchFamily="34" charset="0"/>
              </a:rPr>
              <a:t>17.7</a:t>
            </a:r>
          </a:p>
        </p:txBody>
      </p:sp>
      <p:sp>
        <p:nvSpPr>
          <p:cNvPr id="5" name="Rectangle 14">
            <a:extLst>
              <a:ext uri="{FF2B5EF4-FFF2-40B4-BE49-F238E27FC236}">
                <a16:creationId xmlns:a16="http://schemas.microsoft.com/office/drawing/2014/main" id="{E5EAF811-E759-7F6F-ACB6-5454FD3410CB}"/>
              </a:ext>
            </a:extLst>
          </p:cNvPr>
          <p:cNvSpPr>
            <a:spLocks noChangeArrowheads="1"/>
          </p:cNvSpPr>
          <p:nvPr/>
        </p:nvSpPr>
        <p:spPr bwMode="auto">
          <a:xfrm>
            <a:off x="0" y="1434222"/>
            <a:ext cx="3276600"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None/>
            </a:pPr>
            <a:r>
              <a:rPr lang="en-US" altLang="en-US" sz="2000" dirty="0">
                <a:solidFill>
                  <a:schemeClr val="bg1"/>
                </a:solidFill>
                <a:ea typeface="ＭＳ Ｐゴシック" panose="020B0600070205080204" pitchFamily="34" charset="-128"/>
                <a:cs typeface="Arial" panose="020B0604020202020204" pitchFamily="34" charset="0"/>
              </a:rPr>
              <a:t>energy supplies </a:t>
            </a:r>
            <a:endParaRPr lang="en-US" altLang="en-US" sz="2000" b="0" dirty="0">
              <a:solidFill>
                <a:schemeClr val="bg1"/>
              </a:solidFill>
              <a:ea typeface="ＭＳ Ｐゴシック" panose="020B0600070205080204" pitchFamily="34" charset="-128"/>
              <a:cs typeface="Arial" panose="020B0604020202020204" pitchFamily="34" charset="0"/>
            </a:endParaRPr>
          </a:p>
        </p:txBody>
      </p:sp>
      <p:sp>
        <p:nvSpPr>
          <p:cNvPr id="7" name="Rectangle 6">
            <a:extLst>
              <a:ext uri="{FF2B5EF4-FFF2-40B4-BE49-F238E27FC236}">
                <a16:creationId xmlns:a16="http://schemas.microsoft.com/office/drawing/2014/main" id="{FB63F0A6-4AC8-6B84-1F0F-4728026EA23A}"/>
              </a:ext>
            </a:extLst>
          </p:cNvPr>
          <p:cNvSpPr/>
          <p:nvPr/>
        </p:nvSpPr>
        <p:spPr bwMode="auto">
          <a:xfrm>
            <a:off x="0" y="3068639"/>
            <a:ext cx="3276600" cy="3168674"/>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1"/>
              </a:solidFill>
              <a:effectLst/>
              <a:latin typeface="Century Gothic" pitchFamily="34" charset="0"/>
            </a:endParaRPr>
          </a:p>
        </p:txBody>
      </p:sp>
      <p:sp>
        <p:nvSpPr>
          <p:cNvPr id="6" name="TextBox 5">
            <a:extLst>
              <a:ext uri="{FF2B5EF4-FFF2-40B4-BE49-F238E27FC236}">
                <a16:creationId xmlns:a16="http://schemas.microsoft.com/office/drawing/2014/main" id="{6B7E1D3F-D1C0-23E7-EF41-8D3D1318CEB5}"/>
              </a:ext>
            </a:extLst>
          </p:cNvPr>
          <p:cNvSpPr txBox="1"/>
          <p:nvPr/>
        </p:nvSpPr>
        <p:spPr>
          <a:xfrm>
            <a:off x="179512" y="3068638"/>
            <a:ext cx="3097088" cy="3139321"/>
          </a:xfrm>
          <a:prstGeom prst="rect">
            <a:avLst/>
          </a:prstGeom>
          <a:noFill/>
        </p:spPr>
        <p:txBody>
          <a:bodyPr wrap="square" rtlCol="0">
            <a:spAutoFit/>
          </a:bodyPr>
          <a:lstStyle/>
          <a:p>
            <a:r>
              <a:rPr lang="en-GB" dirty="0"/>
              <a:t>Terawatts taken from all sources of energy, namely oil, coal, natural gas and alternative energies such as solar, wind, hydropower and others per year.</a:t>
            </a:r>
          </a:p>
          <a:p>
            <a:endParaRPr lang="en-GB" dirty="0"/>
          </a:p>
          <a:p>
            <a:r>
              <a:rPr lang="en-GB" dirty="0"/>
              <a:t>1 Terawatt can power 10 billion, 100-watt bulbs at the same time!</a:t>
            </a:r>
          </a:p>
        </p:txBody>
      </p:sp>
    </p:spTree>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10" descr="2337657076_267ba89308_o">
            <a:hlinkClick r:id="rId3"/>
            <a:extLst>
              <a:ext uri="{FF2B5EF4-FFF2-40B4-BE49-F238E27FC236}">
                <a16:creationId xmlns:a16="http://schemas.microsoft.com/office/drawing/2014/main" id="{D652EAB5-AE01-8354-2F2A-147471A3AD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637" t="2907" r="2365" b="2997"/>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1">
            <a:extLst>
              <a:ext uri="{FF2B5EF4-FFF2-40B4-BE49-F238E27FC236}">
                <a16:creationId xmlns:a16="http://schemas.microsoft.com/office/drawing/2014/main" id="{DBA49642-7379-AF8A-5DC0-EAAC9ADFA312}"/>
              </a:ext>
            </a:extLst>
          </p:cNvPr>
          <p:cNvGrpSpPr>
            <a:grpSpLocks/>
          </p:cNvGrpSpPr>
          <p:nvPr/>
        </p:nvGrpSpPr>
        <p:grpSpPr bwMode="auto">
          <a:xfrm>
            <a:off x="0" y="1916113"/>
            <a:ext cx="3276600" cy="3168650"/>
            <a:chOff x="0" y="1162"/>
            <a:chExt cx="1860" cy="1996"/>
          </a:xfrm>
        </p:grpSpPr>
        <p:sp>
          <p:nvSpPr>
            <p:cNvPr id="36869" name="Rectangle 12">
              <a:extLst>
                <a:ext uri="{FF2B5EF4-FFF2-40B4-BE49-F238E27FC236}">
                  <a16:creationId xmlns:a16="http://schemas.microsoft.com/office/drawing/2014/main" id="{59BA92C3-79C8-1D0A-67FB-6B973914754C}"/>
                </a:ext>
              </a:extLst>
            </p:cNvPr>
            <p:cNvSpPr>
              <a:spLocks noChangeArrowheads="1"/>
            </p:cNvSpPr>
            <p:nvPr/>
          </p:nvSpPr>
          <p:spPr bwMode="auto">
            <a:xfrm>
              <a:off x="0" y="1162"/>
              <a:ext cx="1860" cy="726"/>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8000" dirty="0">
                  <a:solidFill>
                    <a:schemeClr val="tx1"/>
                  </a:solidFill>
                  <a:ea typeface="ＭＳ Ｐゴシック" panose="020B0600070205080204" pitchFamily="34" charset="-128"/>
                  <a:cs typeface="Arial" panose="020B0604020202020204" pitchFamily="34" charset="0"/>
                </a:rPr>
                <a:t>2740</a:t>
              </a:r>
            </a:p>
          </p:txBody>
        </p:sp>
        <p:sp>
          <p:nvSpPr>
            <p:cNvPr id="36870" name="Rectangle 13">
              <a:extLst>
                <a:ext uri="{FF2B5EF4-FFF2-40B4-BE49-F238E27FC236}">
                  <a16:creationId xmlns:a16="http://schemas.microsoft.com/office/drawing/2014/main" id="{5202E1D3-7CF9-2D73-F3B3-9DC741F53E51}"/>
                </a:ext>
              </a:extLst>
            </p:cNvPr>
            <p:cNvSpPr>
              <a:spLocks noChangeArrowheads="1"/>
            </p:cNvSpPr>
            <p:nvPr/>
          </p:nvSpPr>
          <p:spPr bwMode="auto">
            <a:xfrm>
              <a:off x="0" y="1888"/>
              <a:ext cx="1860" cy="127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dirty="0">
                  <a:solidFill>
                    <a:schemeClr val="tx1"/>
                  </a:solidFill>
                </a:rPr>
                <a:t>die each day as a result</a:t>
              </a:r>
            </a:p>
            <a:p>
              <a:pPr>
                <a:spcBef>
                  <a:spcPct val="0"/>
                </a:spcBef>
                <a:buFontTx/>
                <a:buNone/>
              </a:pPr>
              <a:r>
                <a:rPr lang="en-GB" altLang="en-US" dirty="0">
                  <a:solidFill>
                    <a:schemeClr val="tx1"/>
                  </a:solidFill>
                </a:rPr>
                <a:t>of unsafe drinking-water,</a:t>
              </a:r>
            </a:p>
            <a:p>
              <a:pPr>
                <a:spcBef>
                  <a:spcPct val="0"/>
                </a:spcBef>
                <a:buFontTx/>
                <a:buNone/>
              </a:pPr>
              <a:r>
                <a:rPr lang="en-GB" altLang="en-US" dirty="0">
                  <a:solidFill>
                    <a:schemeClr val="tx1"/>
                  </a:solidFill>
                </a:rPr>
                <a:t>sanitation, and hygiene</a:t>
              </a:r>
            </a:p>
            <a:p>
              <a:pPr>
                <a:spcBef>
                  <a:spcPct val="0"/>
                </a:spcBef>
                <a:buFontTx/>
                <a:buNone/>
              </a:pPr>
              <a:r>
                <a:rPr lang="en-GB" altLang="en-US" dirty="0">
                  <a:solidFill>
                    <a:schemeClr val="tx1"/>
                  </a:solidFill>
                </a:rPr>
                <a:t>related diseases. </a:t>
              </a:r>
            </a:p>
            <a:p>
              <a:pPr>
                <a:spcBef>
                  <a:spcPct val="0"/>
                </a:spcBef>
                <a:buFontTx/>
                <a:buNone/>
              </a:pPr>
              <a:r>
                <a:rPr lang="en-GB" altLang="en-US" dirty="0">
                  <a:solidFill>
                    <a:schemeClr val="tx1"/>
                  </a:solidFill>
                </a:rPr>
                <a:t>By 2025, half of the world’s </a:t>
              </a:r>
            </a:p>
            <a:p>
              <a:pPr>
                <a:spcBef>
                  <a:spcPct val="0"/>
                </a:spcBef>
                <a:buFontTx/>
                <a:buNone/>
              </a:pPr>
              <a:r>
                <a:rPr lang="en-GB" altLang="en-US" dirty="0">
                  <a:solidFill>
                    <a:schemeClr val="tx1"/>
                  </a:solidFill>
                </a:rPr>
                <a:t>population will be living in</a:t>
              </a:r>
            </a:p>
            <a:p>
              <a:pPr>
                <a:spcBef>
                  <a:spcPct val="0"/>
                </a:spcBef>
                <a:buFontTx/>
                <a:buNone/>
              </a:pPr>
              <a:r>
                <a:rPr lang="en-GB" altLang="en-US" dirty="0">
                  <a:solidFill>
                    <a:schemeClr val="tx1"/>
                  </a:solidFill>
                </a:rPr>
                <a:t>water-stressed areas.</a:t>
              </a:r>
              <a:endParaRPr lang="en-US" altLang="en-US" dirty="0">
                <a:solidFill>
                  <a:schemeClr val="tx1"/>
                </a:solidFill>
              </a:endParaRPr>
            </a:p>
          </p:txBody>
        </p:sp>
      </p:grpSp>
      <p:sp>
        <p:nvSpPr>
          <p:cNvPr id="36868" name="Rectangle 14">
            <a:extLst>
              <a:ext uri="{FF2B5EF4-FFF2-40B4-BE49-F238E27FC236}">
                <a16:creationId xmlns:a16="http://schemas.microsoft.com/office/drawing/2014/main" id="{7093C7A8-E16D-2F62-CA6B-5119B41AE159}"/>
              </a:ext>
            </a:extLst>
          </p:cNvPr>
          <p:cNvSpPr>
            <a:spLocks noChangeArrowheads="1"/>
          </p:cNvSpPr>
          <p:nvPr/>
        </p:nvSpPr>
        <p:spPr bwMode="auto">
          <a:xfrm>
            <a:off x="0" y="1435100"/>
            <a:ext cx="3276600"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water access </a:t>
            </a:r>
            <a:endParaRPr lang="en-US" altLang="en-US" sz="2000" b="0">
              <a:solidFill>
                <a:schemeClr val="bg1"/>
              </a:solidFill>
              <a:ea typeface="ＭＳ Ｐゴシック" panose="020B0600070205080204" pitchFamily="34" charset="-128"/>
              <a:cs typeface="Arial" panose="020B0604020202020204" pitchFamily="34" charset="0"/>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1114177184">
            <a:extLst>
              <a:ext uri="{FF2B5EF4-FFF2-40B4-BE49-F238E27FC236}">
                <a16:creationId xmlns:a16="http://schemas.microsoft.com/office/drawing/2014/main" id="{2297B387-940F-3EA4-73A0-E3DE341341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685338" cy="688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08294" name="Rectangle 6">
            <a:extLst>
              <a:ext uri="{FF2B5EF4-FFF2-40B4-BE49-F238E27FC236}">
                <a16:creationId xmlns:a16="http://schemas.microsoft.com/office/drawing/2014/main" id="{E8915B7A-AD2F-2AA9-9045-7ECC2D4A2CAB}"/>
              </a:ext>
            </a:extLst>
          </p:cNvPr>
          <p:cNvSpPr>
            <a:spLocks noChangeArrowheads="1"/>
          </p:cNvSpPr>
          <p:nvPr/>
        </p:nvSpPr>
        <p:spPr bwMode="auto">
          <a:xfrm>
            <a:off x="6518275" y="4868863"/>
            <a:ext cx="2771775" cy="1008409"/>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sz="2000" dirty="0">
                <a:solidFill>
                  <a:schemeClr val="tx1"/>
                </a:solidFill>
              </a:rPr>
              <a:t>98%</a:t>
            </a:r>
            <a:r>
              <a:rPr lang="en-GB" altLang="en-US" sz="2000" b="0" dirty="0">
                <a:solidFill>
                  <a:schemeClr val="tx1"/>
                </a:solidFill>
              </a:rPr>
              <a:t> of products are </a:t>
            </a:r>
          </a:p>
          <a:p>
            <a:pPr eaLnBrk="1" hangingPunct="1">
              <a:spcBef>
                <a:spcPct val="0"/>
              </a:spcBef>
              <a:buFontTx/>
              <a:buNone/>
            </a:pPr>
            <a:r>
              <a:rPr lang="en-GB" altLang="en-US" sz="2000" b="0" dirty="0">
                <a:solidFill>
                  <a:schemeClr val="tx1"/>
                </a:solidFill>
              </a:rPr>
              <a:t>thrown away within </a:t>
            </a:r>
          </a:p>
          <a:p>
            <a:pPr eaLnBrk="1" hangingPunct="1">
              <a:spcBef>
                <a:spcPct val="0"/>
              </a:spcBef>
              <a:buFontTx/>
              <a:buNone/>
            </a:pPr>
            <a:r>
              <a:rPr lang="en-GB" altLang="en-US" sz="2000" dirty="0">
                <a:solidFill>
                  <a:schemeClr val="tx1"/>
                </a:solidFill>
              </a:rPr>
              <a:t>6 </a:t>
            </a:r>
            <a:r>
              <a:rPr lang="en-GB" altLang="en-US" sz="2000" b="0" dirty="0">
                <a:solidFill>
                  <a:schemeClr val="tx1"/>
                </a:solidFill>
              </a:rPr>
              <a:t>months</a:t>
            </a:r>
          </a:p>
          <a:p>
            <a:pPr eaLnBrk="1" hangingPunct="1">
              <a:spcBef>
                <a:spcPct val="0"/>
              </a:spcBef>
              <a:buFontTx/>
              <a:buNone/>
            </a:pPr>
            <a:endParaRPr lang="en-GB" altLang="en-US" sz="900" b="0" dirty="0">
              <a:solidFill>
                <a:schemeClr val="tx1"/>
              </a:solidFill>
            </a:endParaRPr>
          </a:p>
        </p:txBody>
      </p:sp>
      <p:sp>
        <p:nvSpPr>
          <p:cNvPr id="38916" name="Text Box 7">
            <a:extLst>
              <a:ext uri="{FF2B5EF4-FFF2-40B4-BE49-F238E27FC236}">
                <a16:creationId xmlns:a16="http://schemas.microsoft.com/office/drawing/2014/main" id="{E1EE4FC4-93A4-6723-01E8-99C4896AC4EB}"/>
              </a:ext>
            </a:extLst>
          </p:cNvPr>
          <p:cNvSpPr txBox="1">
            <a:spLocks noChangeArrowheads="1"/>
          </p:cNvSpPr>
          <p:nvPr/>
        </p:nvSpPr>
        <p:spPr bwMode="auto">
          <a:xfrm>
            <a:off x="1258888" y="6524625"/>
            <a:ext cx="813752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Source: https://www.infoworld.com/article/2665619/computer-hardware/un-study--think-upgrade-before-buying-a-new-pc.html</a:t>
            </a:r>
          </a:p>
        </p:txBody>
      </p:sp>
      <p:sp>
        <p:nvSpPr>
          <p:cNvPr id="38917" name="Rectangle 8">
            <a:extLst>
              <a:ext uri="{FF2B5EF4-FFF2-40B4-BE49-F238E27FC236}">
                <a16:creationId xmlns:a16="http://schemas.microsoft.com/office/drawing/2014/main" id="{434CB8E5-F431-C41B-2FE0-FECF57D1FD38}"/>
              </a:ext>
            </a:extLst>
          </p:cNvPr>
          <p:cNvSpPr>
            <a:spLocks noChangeArrowheads="1"/>
          </p:cNvSpPr>
          <p:nvPr/>
        </p:nvSpPr>
        <p:spPr bwMode="auto">
          <a:xfrm>
            <a:off x="0" y="1435100"/>
            <a:ext cx="2771775"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400">
                <a:solidFill>
                  <a:schemeClr val="bg1"/>
                </a:solidFill>
                <a:ea typeface="ＭＳ Ｐゴシック" panose="020B0600070205080204" pitchFamily="34" charset="-128"/>
                <a:cs typeface="Arial" panose="020B0604020202020204" pitchFamily="34" charset="0"/>
              </a:rPr>
              <a:t>resources</a:t>
            </a:r>
            <a:endParaRPr lang="en-US" altLang="en-US" sz="2400" b="0">
              <a:solidFill>
                <a:schemeClr val="bg1"/>
              </a:solidFill>
              <a:ea typeface="ＭＳ Ｐゴシック" panose="020B0600070205080204" pitchFamily="34" charset="-128"/>
              <a:cs typeface="Arial" panose="020B0604020202020204" pitchFamily="34" charset="0"/>
            </a:endParaRPr>
          </a:p>
        </p:txBody>
      </p:sp>
      <p:grpSp>
        <p:nvGrpSpPr>
          <p:cNvPr id="2" name="Group 10">
            <a:extLst>
              <a:ext uri="{FF2B5EF4-FFF2-40B4-BE49-F238E27FC236}">
                <a16:creationId xmlns:a16="http://schemas.microsoft.com/office/drawing/2014/main" id="{F211ADA2-7ABA-0280-997D-262159EBAA78}"/>
              </a:ext>
            </a:extLst>
          </p:cNvPr>
          <p:cNvGrpSpPr>
            <a:grpSpLocks/>
          </p:cNvGrpSpPr>
          <p:nvPr/>
        </p:nvGrpSpPr>
        <p:grpSpPr bwMode="auto">
          <a:xfrm>
            <a:off x="0" y="1916113"/>
            <a:ext cx="2771775" cy="4105275"/>
            <a:chOff x="1746" y="980"/>
            <a:chExt cx="1746" cy="2586"/>
          </a:xfrm>
        </p:grpSpPr>
        <p:sp>
          <p:nvSpPr>
            <p:cNvPr id="38919" name="Rectangle 5">
              <a:extLst>
                <a:ext uri="{FF2B5EF4-FFF2-40B4-BE49-F238E27FC236}">
                  <a16:creationId xmlns:a16="http://schemas.microsoft.com/office/drawing/2014/main" id="{061D6A2A-76CD-833E-F780-15058052B9DC}"/>
                </a:ext>
              </a:extLst>
            </p:cNvPr>
            <p:cNvSpPr>
              <a:spLocks noChangeArrowheads="1"/>
            </p:cNvSpPr>
            <p:nvPr/>
          </p:nvSpPr>
          <p:spPr bwMode="auto">
            <a:xfrm>
              <a:off x="1746" y="1933"/>
              <a:ext cx="1746" cy="163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a:solidFill>
                    <a:schemeClr val="tx1"/>
                  </a:solidFill>
                </a:rPr>
                <a:t>the amount of raw </a:t>
              </a:r>
            </a:p>
            <a:p>
              <a:pPr eaLnBrk="1" hangingPunct="1">
                <a:spcBef>
                  <a:spcPct val="0"/>
                </a:spcBef>
                <a:buFontTx/>
                <a:buNone/>
              </a:pPr>
              <a:r>
                <a:rPr lang="en-GB" altLang="en-US">
                  <a:solidFill>
                    <a:schemeClr val="tx1"/>
                  </a:solidFill>
                </a:rPr>
                <a:t>material are required </a:t>
              </a:r>
            </a:p>
            <a:p>
              <a:pPr eaLnBrk="1" hangingPunct="1">
                <a:spcBef>
                  <a:spcPct val="0"/>
                </a:spcBef>
                <a:buFontTx/>
                <a:buNone/>
              </a:pPr>
              <a:r>
                <a:rPr lang="en-GB" altLang="en-US">
                  <a:solidFill>
                    <a:schemeClr val="tx1"/>
                  </a:solidFill>
                </a:rPr>
                <a:t>to manufacture the </a:t>
              </a:r>
            </a:p>
            <a:p>
              <a:pPr eaLnBrk="1" hangingPunct="1">
                <a:spcBef>
                  <a:spcPct val="0"/>
                </a:spcBef>
                <a:buFontTx/>
                <a:buNone/>
              </a:pPr>
              <a:r>
                <a:rPr lang="en-GB" altLang="en-US">
                  <a:solidFill>
                    <a:schemeClr val="tx1"/>
                  </a:solidFill>
                </a:rPr>
                <a:t>average desktop PC </a:t>
              </a:r>
            </a:p>
            <a:p>
              <a:pPr eaLnBrk="1" hangingPunct="1">
                <a:spcBef>
                  <a:spcPct val="0"/>
                </a:spcBef>
                <a:buFontTx/>
                <a:buNone/>
              </a:pPr>
              <a:r>
                <a:rPr lang="en-GB" altLang="en-US">
                  <a:solidFill>
                    <a:schemeClr val="tx1"/>
                  </a:solidFill>
                </a:rPr>
                <a:t>and monitor, at least</a:t>
              </a:r>
            </a:p>
            <a:p>
              <a:pPr eaLnBrk="1" hangingPunct="1">
                <a:spcBef>
                  <a:spcPct val="0"/>
                </a:spcBef>
                <a:buFontTx/>
                <a:buNone/>
              </a:pPr>
              <a:r>
                <a:rPr lang="en-GB" altLang="en-US">
                  <a:solidFill>
                    <a:schemeClr val="tx1"/>
                  </a:solidFill>
                </a:rPr>
                <a:t>240 kilograms of fossil</a:t>
              </a:r>
            </a:p>
            <a:p>
              <a:pPr eaLnBrk="1" hangingPunct="1">
                <a:spcBef>
                  <a:spcPct val="0"/>
                </a:spcBef>
                <a:buFontTx/>
                <a:buNone/>
              </a:pPr>
              <a:r>
                <a:rPr lang="en-GB" altLang="en-US">
                  <a:solidFill>
                    <a:schemeClr val="tx1"/>
                  </a:solidFill>
                </a:rPr>
                <a:t>fuels, 22 kilograms of</a:t>
              </a:r>
            </a:p>
            <a:p>
              <a:pPr eaLnBrk="1" hangingPunct="1">
                <a:spcBef>
                  <a:spcPct val="0"/>
                </a:spcBef>
                <a:buFontTx/>
                <a:buNone/>
              </a:pPr>
              <a:r>
                <a:rPr lang="en-GB" altLang="en-US">
                  <a:solidFill>
                    <a:schemeClr val="tx1"/>
                  </a:solidFill>
                </a:rPr>
                <a:t>chemicals and 1,500</a:t>
              </a:r>
            </a:p>
            <a:p>
              <a:pPr eaLnBrk="1" hangingPunct="1">
                <a:spcBef>
                  <a:spcPct val="0"/>
                </a:spcBef>
                <a:buFontTx/>
                <a:buNone/>
              </a:pPr>
              <a:r>
                <a:rPr lang="en-GB" altLang="en-US">
                  <a:solidFill>
                    <a:schemeClr val="tx1"/>
                  </a:solidFill>
                </a:rPr>
                <a:t>kilograms of water.</a:t>
              </a:r>
              <a:endParaRPr lang="en-US" altLang="en-US">
                <a:solidFill>
                  <a:schemeClr val="tx1"/>
                </a:solidFill>
              </a:endParaRPr>
            </a:p>
          </p:txBody>
        </p:sp>
        <p:sp>
          <p:nvSpPr>
            <p:cNvPr id="38920" name="Rectangle 4">
              <a:extLst>
                <a:ext uri="{FF2B5EF4-FFF2-40B4-BE49-F238E27FC236}">
                  <a16:creationId xmlns:a16="http://schemas.microsoft.com/office/drawing/2014/main" id="{0224F15E-0FD6-6DE8-61DD-18D0F1CC1E45}"/>
                </a:ext>
              </a:extLst>
            </p:cNvPr>
            <p:cNvSpPr>
              <a:spLocks noChangeArrowheads="1"/>
            </p:cNvSpPr>
            <p:nvPr/>
          </p:nvSpPr>
          <p:spPr bwMode="auto">
            <a:xfrm>
              <a:off x="1746" y="980"/>
              <a:ext cx="1746" cy="953"/>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GB" altLang="en-US" sz="8800">
                  <a:solidFill>
                    <a:schemeClr val="tx1"/>
                  </a:solidFill>
                </a:rPr>
                <a:t>1.8</a:t>
              </a:r>
            </a:p>
            <a:p>
              <a:pPr>
                <a:lnSpc>
                  <a:spcPct val="40000"/>
                </a:lnSpc>
                <a:spcBef>
                  <a:spcPct val="0"/>
                </a:spcBef>
                <a:buFontTx/>
                <a:buNone/>
              </a:pPr>
              <a:r>
                <a:rPr lang="en-GB" altLang="en-US" sz="4000">
                  <a:solidFill>
                    <a:schemeClr val="tx1"/>
                  </a:solidFill>
                </a:rPr>
                <a:t>tonnes</a:t>
              </a:r>
              <a:endParaRPr lang="en-US" altLang="en-US" sz="800" b="0">
                <a:solidFill>
                  <a:schemeClr val="tx1"/>
                </a:solidFill>
              </a:endParaRPr>
            </a:p>
          </p:txBody>
        </p:sp>
      </p:gr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908294"/>
                                        </p:tgtEl>
                                        <p:attrNameLst>
                                          <p:attrName>style.visibility</p:attrName>
                                        </p:attrNameLst>
                                      </p:cBhvr>
                                      <p:to>
                                        <p:strVal val="visible"/>
                                      </p:to>
                                    </p:set>
                                    <p:animEffect transition="in" filter="wipe(left)">
                                      <p:cBhvr>
                                        <p:cTn id="12" dur="500"/>
                                        <p:tgtEl>
                                          <p:spTgt spid="9082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829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C0D90D0-7E54-364B-F600-F32B0A4105EF}"/>
              </a:ext>
            </a:extLst>
          </p:cNvPr>
          <p:cNvPicPr>
            <a:picLocks noChangeAspect="1"/>
          </p:cNvPicPr>
          <p:nvPr/>
        </p:nvPicPr>
        <p:blipFill rotWithShape="1">
          <a:blip r:embed="rId3"/>
          <a:srcRect r="11160"/>
          <a:stretch/>
        </p:blipFill>
        <p:spPr>
          <a:xfrm>
            <a:off x="1" y="0"/>
            <a:ext cx="9144000" cy="6855544"/>
          </a:xfrm>
          <a:prstGeom prst="rect">
            <a:avLst/>
          </a:prstGeom>
        </p:spPr>
      </p:pic>
      <p:sp>
        <p:nvSpPr>
          <p:cNvPr id="908294" name="Rectangle 6">
            <a:extLst>
              <a:ext uri="{FF2B5EF4-FFF2-40B4-BE49-F238E27FC236}">
                <a16:creationId xmlns:a16="http://schemas.microsoft.com/office/drawing/2014/main" id="{E8915B7A-AD2F-2AA9-9045-7ECC2D4A2CAB}"/>
              </a:ext>
            </a:extLst>
          </p:cNvPr>
          <p:cNvSpPr>
            <a:spLocks noChangeArrowheads="1"/>
          </p:cNvSpPr>
          <p:nvPr/>
        </p:nvSpPr>
        <p:spPr bwMode="auto">
          <a:xfrm>
            <a:off x="6372200" y="4643875"/>
            <a:ext cx="2448272" cy="1008409"/>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sz="2000" dirty="0">
                <a:solidFill>
                  <a:schemeClr val="tx1"/>
                </a:solidFill>
              </a:rPr>
              <a:t>44</a:t>
            </a:r>
            <a:r>
              <a:rPr lang="en-GB" altLang="en-US" sz="2000" b="0" dirty="0">
                <a:solidFill>
                  <a:schemeClr val="tx1"/>
                </a:solidFill>
              </a:rPr>
              <a:t> wash cycles on</a:t>
            </a:r>
          </a:p>
          <a:p>
            <a:pPr eaLnBrk="1" hangingPunct="1">
              <a:spcBef>
                <a:spcPct val="0"/>
              </a:spcBef>
              <a:buFontTx/>
              <a:buNone/>
            </a:pPr>
            <a:r>
              <a:rPr lang="en-GB" altLang="en-US" sz="2000" b="0" dirty="0">
                <a:solidFill>
                  <a:schemeClr val="tx1"/>
                </a:solidFill>
              </a:rPr>
              <a:t>average, lasting</a:t>
            </a:r>
          </a:p>
          <a:p>
            <a:pPr eaLnBrk="1" hangingPunct="1">
              <a:spcBef>
                <a:spcPct val="0"/>
              </a:spcBef>
              <a:buFontTx/>
              <a:buNone/>
            </a:pPr>
            <a:r>
              <a:rPr lang="en-GB" altLang="en-US" sz="2000" b="0" dirty="0">
                <a:solidFill>
                  <a:schemeClr val="tx1"/>
                </a:solidFill>
              </a:rPr>
              <a:t>1 -3 years</a:t>
            </a:r>
            <a:endParaRPr lang="en-GB" altLang="en-US" sz="900" b="0" dirty="0">
              <a:solidFill>
                <a:schemeClr val="tx1"/>
              </a:solidFill>
            </a:endParaRPr>
          </a:p>
        </p:txBody>
      </p:sp>
      <p:sp>
        <p:nvSpPr>
          <p:cNvPr id="38916" name="Text Box 7">
            <a:extLst>
              <a:ext uri="{FF2B5EF4-FFF2-40B4-BE49-F238E27FC236}">
                <a16:creationId xmlns:a16="http://schemas.microsoft.com/office/drawing/2014/main" id="{E1EE4FC4-93A4-6723-01E8-99C4896AC4EB}"/>
              </a:ext>
            </a:extLst>
          </p:cNvPr>
          <p:cNvSpPr txBox="1">
            <a:spLocks noChangeArrowheads="1"/>
          </p:cNvSpPr>
          <p:nvPr/>
        </p:nvSpPr>
        <p:spPr bwMode="auto">
          <a:xfrm>
            <a:off x="67022" y="6097602"/>
            <a:ext cx="9076977" cy="630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dirty="0">
                <a:solidFill>
                  <a:schemeClr val="bg1"/>
                </a:solidFill>
                <a:hlinkClick r:id="rId4">
                  <a:extLst>
                    <a:ext uri="{A12FA001-AC4F-418D-AE19-62706E023703}">
                      <ahyp:hlinkClr xmlns:ahyp="http://schemas.microsoft.com/office/drawing/2018/hyperlinkcolor" val="tx"/>
                    </a:ext>
                  </a:extLst>
                </a:hlinkClick>
              </a:rPr>
              <a:t>https://housegrail.com/how-much-water-is-needed-to-make-t-shirt/#:~:text=Amazingly,%20about%202,700%20liters%20of%20water</a:t>
            </a:r>
            <a:endParaRPr lang="en-GB" altLang="en-US" sz="1000" b="0" dirty="0">
              <a:solidFill>
                <a:schemeClr val="bg1"/>
              </a:solidFill>
            </a:endParaRPr>
          </a:p>
          <a:p>
            <a:pPr eaLnBrk="1" hangingPunct="1">
              <a:spcBef>
                <a:spcPct val="50000"/>
              </a:spcBef>
              <a:buFontTx/>
              <a:buNone/>
            </a:pPr>
            <a:r>
              <a:rPr lang="en-GB" altLang="en-US" sz="1000" b="0" dirty="0">
                <a:solidFill>
                  <a:schemeClr val="bg1"/>
                </a:solidFill>
              </a:rPr>
              <a:t>https://sustainfashion.info/the-water-consumption-attributable-to-cotton-production/#:~:text=Cotton%20is%20a%20widely%20used,%20natural-based</a:t>
            </a:r>
          </a:p>
        </p:txBody>
      </p:sp>
      <p:sp>
        <p:nvSpPr>
          <p:cNvPr id="38917" name="Rectangle 8">
            <a:extLst>
              <a:ext uri="{FF2B5EF4-FFF2-40B4-BE49-F238E27FC236}">
                <a16:creationId xmlns:a16="http://schemas.microsoft.com/office/drawing/2014/main" id="{434CB8E5-F431-C41B-2FE0-FECF57D1FD38}"/>
              </a:ext>
            </a:extLst>
          </p:cNvPr>
          <p:cNvSpPr>
            <a:spLocks noChangeArrowheads="1"/>
          </p:cNvSpPr>
          <p:nvPr/>
        </p:nvSpPr>
        <p:spPr bwMode="auto">
          <a:xfrm>
            <a:off x="0" y="2204864"/>
            <a:ext cx="2916238"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400">
                <a:solidFill>
                  <a:schemeClr val="bg1"/>
                </a:solidFill>
                <a:ea typeface="ＭＳ Ｐゴシック" panose="020B0600070205080204" pitchFamily="34" charset="-128"/>
                <a:cs typeface="Arial" panose="020B0604020202020204" pitchFamily="34" charset="0"/>
              </a:rPr>
              <a:t>resources</a:t>
            </a:r>
            <a:endParaRPr lang="en-US" altLang="en-US" sz="2400" b="0">
              <a:solidFill>
                <a:schemeClr val="bg1"/>
              </a:solidFill>
              <a:ea typeface="ＭＳ Ｐゴシック" panose="020B0600070205080204" pitchFamily="34" charset="-128"/>
              <a:cs typeface="Arial" panose="020B0604020202020204" pitchFamily="34" charset="0"/>
            </a:endParaRPr>
          </a:p>
        </p:txBody>
      </p:sp>
      <p:grpSp>
        <p:nvGrpSpPr>
          <p:cNvPr id="2" name="Group 10">
            <a:extLst>
              <a:ext uri="{FF2B5EF4-FFF2-40B4-BE49-F238E27FC236}">
                <a16:creationId xmlns:a16="http://schemas.microsoft.com/office/drawing/2014/main" id="{F211ADA2-7ABA-0280-997D-262159EBAA78}"/>
              </a:ext>
            </a:extLst>
          </p:cNvPr>
          <p:cNvGrpSpPr>
            <a:grpSpLocks/>
          </p:cNvGrpSpPr>
          <p:nvPr/>
        </p:nvGrpSpPr>
        <p:grpSpPr bwMode="auto">
          <a:xfrm>
            <a:off x="0" y="2689216"/>
            <a:ext cx="2916238" cy="2383526"/>
            <a:chOff x="1746" y="2054"/>
            <a:chExt cx="1837" cy="1426"/>
          </a:xfrm>
        </p:grpSpPr>
        <p:sp>
          <p:nvSpPr>
            <p:cNvPr id="38919" name="Rectangle 5">
              <a:extLst>
                <a:ext uri="{FF2B5EF4-FFF2-40B4-BE49-F238E27FC236}">
                  <a16:creationId xmlns:a16="http://schemas.microsoft.com/office/drawing/2014/main" id="{061D6A2A-76CD-833E-F780-15058052B9DC}"/>
                </a:ext>
              </a:extLst>
            </p:cNvPr>
            <p:cNvSpPr>
              <a:spLocks noChangeArrowheads="1"/>
            </p:cNvSpPr>
            <p:nvPr/>
          </p:nvSpPr>
          <p:spPr bwMode="auto">
            <a:xfrm>
              <a:off x="1746" y="2952"/>
              <a:ext cx="1837" cy="52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dirty="0">
                  <a:solidFill>
                    <a:schemeClr val="tx1"/>
                  </a:solidFill>
                </a:rPr>
                <a:t>the amount of water</a:t>
              </a:r>
            </a:p>
            <a:p>
              <a:pPr eaLnBrk="1" hangingPunct="1">
                <a:spcBef>
                  <a:spcPct val="0"/>
                </a:spcBef>
                <a:buFontTx/>
                <a:buNone/>
              </a:pPr>
              <a:r>
                <a:rPr lang="en-GB" altLang="en-US" dirty="0">
                  <a:solidFill>
                    <a:schemeClr val="tx1"/>
                  </a:solidFill>
                </a:rPr>
                <a:t>used in the manufacture</a:t>
              </a:r>
            </a:p>
            <a:p>
              <a:pPr eaLnBrk="1" hangingPunct="1">
                <a:spcBef>
                  <a:spcPct val="0"/>
                </a:spcBef>
                <a:buFontTx/>
                <a:buNone/>
              </a:pPr>
              <a:r>
                <a:rPr lang="en-GB" altLang="en-US" dirty="0">
                  <a:solidFill>
                    <a:schemeClr val="tx1"/>
                  </a:solidFill>
                </a:rPr>
                <a:t>of 1 cotton T shirt.</a:t>
              </a:r>
              <a:endParaRPr lang="en-US" altLang="en-US" dirty="0">
                <a:solidFill>
                  <a:schemeClr val="tx1"/>
                </a:solidFill>
              </a:endParaRPr>
            </a:p>
          </p:txBody>
        </p:sp>
        <p:sp>
          <p:nvSpPr>
            <p:cNvPr id="38920" name="Rectangle 4">
              <a:extLst>
                <a:ext uri="{FF2B5EF4-FFF2-40B4-BE49-F238E27FC236}">
                  <a16:creationId xmlns:a16="http://schemas.microsoft.com/office/drawing/2014/main" id="{0224F15E-0FD6-6DE8-61DD-18D0F1CC1E45}"/>
                </a:ext>
              </a:extLst>
            </p:cNvPr>
            <p:cNvSpPr>
              <a:spLocks noChangeArrowheads="1"/>
            </p:cNvSpPr>
            <p:nvPr/>
          </p:nvSpPr>
          <p:spPr bwMode="auto">
            <a:xfrm>
              <a:off x="1746" y="2054"/>
              <a:ext cx="1837" cy="909"/>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GB" altLang="en-US" sz="8800" dirty="0">
                  <a:solidFill>
                    <a:schemeClr val="tx1"/>
                  </a:solidFill>
                </a:rPr>
                <a:t>2700</a:t>
              </a:r>
            </a:p>
            <a:p>
              <a:pPr>
                <a:lnSpc>
                  <a:spcPct val="40000"/>
                </a:lnSpc>
                <a:spcBef>
                  <a:spcPct val="0"/>
                </a:spcBef>
                <a:buFontTx/>
                <a:buNone/>
              </a:pPr>
              <a:r>
                <a:rPr lang="en-GB" altLang="en-US" sz="4000" dirty="0">
                  <a:solidFill>
                    <a:schemeClr val="tx1"/>
                  </a:solidFill>
                </a:rPr>
                <a:t>litres</a:t>
              </a:r>
              <a:endParaRPr lang="en-US" altLang="en-US" sz="800" dirty="0">
                <a:solidFill>
                  <a:schemeClr val="tx1"/>
                </a:solidFill>
              </a:endParaRPr>
            </a:p>
          </p:txBody>
        </p:sp>
      </p:grpSp>
    </p:spTree>
    <p:extLst>
      <p:ext uri="{BB962C8B-B14F-4D97-AF65-F5344CB8AC3E}">
        <p14:creationId xmlns:p14="http://schemas.microsoft.com/office/powerpoint/2010/main" val="950018938"/>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1" nodeType="clickEffect">
                                  <p:stCondLst>
                                    <p:cond delay="0"/>
                                  </p:stCondLst>
                                  <p:childTnLst>
                                    <p:set>
                                      <p:cBhvr>
                                        <p:cTn id="11" dur="1" fill="hold">
                                          <p:stCondLst>
                                            <p:cond delay="0"/>
                                          </p:stCondLst>
                                        </p:cTn>
                                        <p:tgtEl>
                                          <p:spTgt spid="9082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8294" grpId="0" animBg="1"/>
      <p:bldP spid="908294" grpId="1"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9BA8FC45-F8E0-D74F-36DF-81FB702E54E6}"/>
              </a:ext>
            </a:extLst>
          </p:cNvPr>
          <p:cNvSpPr>
            <a:spLocks noGrp="1" noChangeArrowheads="1"/>
          </p:cNvSpPr>
          <p:nvPr>
            <p:ph type="title"/>
          </p:nvPr>
        </p:nvSpPr>
        <p:spPr/>
        <p:txBody>
          <a:bodyPr/>
          <a:lstStyle/>
          <a:p>
            <a:endParaRPr lang="en-US" altLang="en-US"/>
          </a:p>
        </p:txBody>
      </p:sp>
      <p:sp>
        <p:nvSpPr>
          <p:cNvPr id="40963" name="Rectangle 3">
            <a:extLst>
              <a:ext uri="{FF2B5EF4-FFF2-40B4-BE49-F238E27FC236}">
                <a16:creationId xmlns:a16="http://schemas.microsoft.com/office/drawing/2014/main" id="{17D0AD12-CF28-53A6-3769-5FA8AB026597}"/>
              </a:ext>
            </a:extLst>
          </p:cNvPr>
          <p:cNvSpPr>
            <a:spLocks noGrp="1" noChangeArrowheads="1"/>
          </p:cNvSpPr>
          <p:nvPr>
            <p:ph type="body" idx="1"/>
          </p:nvPr>
        </p:nvSpPr>
        <p:spPr/>
        <p:txBody>
          <a:bodyPr/>
          <a:lstStyle/>
          <a:p>
            <a:endParaRPr lang="en-US" altLang="en-US"/>
          </a:p>
        </p:txBody>
      </p:sp>
      <p:pic>
        <p:nvPicPr>
          <p:cNvPr id="40964" name="Picture 6">
            <a:extLst>
              <a:ext uri="{FF2B5EF4-FFF2-40B4-BE49-F238E27FC236}">
                <a16:creationId xmlns:a16="http://schemas.microsoft.com/office/drawing/2014/main" id="{AC1ACA9E-E4EC-18E2-6DC4-2B1446AF1C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825"/>
          <a:stretch>
            <a:fillRect/>
          </a:stretch>
        </p:blipFill>
        <p:spPr bwMode="auto">
          <a:xfrm>
            <a:off x="0" y="15875"/>
            <a:ext cx="9251950" cy="6842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0965" name="Text Box 7">
            <a:extLst>
              <a:ext uri="{FF2B5EF4-FFF2-40B4-BE49-F238E27FC236}">
                <a16:creationId xmlns:a16="http://schemas.microsoft.com/office/drawing/2014/main" id="{0C7B7832-B1B1-F316-87C7-67B56AAF71BE}"/>
              </a:ext>
            </a:extLst>
          </p:cNvPr>
          <p:cNvSpPr txBox="1">
            <a:spLocks noChangeArrowheads="1"/>
          </p:cNvSpPr>
          <p:nvPr/>
        </p:nvSpPr>
        <p:spPr bwMode="auto">
          <a:xfrm>
            <a:off x="0" y="188913"/>
            <a:ext cx="19399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sz="1000" b="0">
                <a:solidFill>
                  <a:schemeClr val="tx1"/>
                </a:solidFill>
              </a:rPr>
              <a:t>Image www.castlereagh.gov.uk</a:t>
            </a:r>
          </a:p>
        </p:txBody>
      </p:sp>
      <p:sp>
        <p:nvSpPr>
          <p:cNvPr id="40966" name="Rectangle 9">
            <a:extLst>
              <a:ext uri="{FF2B5EF4-FFF2-40B4-BE49-F238E27FC236}">
                <a16:creationId xmlns:a16="http://schemas.microsoft.com/office/drawing/2014/main" id="{58107E19-6462-B679-E71D-4410ED77BE3B}"/>
              </a:ext>
            </a:extLst>
          </p:cNvPr>
          <p:cNvSpPr>
            <a:spLocks noChangeArrowheads="1"/>
          </p:cNvSpPr>
          <p:nvPr/>
        </p:nvSpPr>
        <p:spPr bwMode="auto">
          <a:xfrm>
            <a:off x="5580112" y="2565400"/>
            <a:ext cx="3671838" cy="1368425"/>
          </a:xfrm>
          <a:prstGeom prst="rect">
            <a:avLst/>
          </a:prstGeom>
          <a:solidFill>
            <a:srgbClr val="ECEF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9600" dirty="0">
                <a:solidFill>
                  <a:schemeClr val="tx1"/>
                </a:solidFill>
                <a:ea typeface="ＭＳ Ｐゴシック" panose="020B0600070205080204" pitchFamily="34" charset="-128"/>
                <a:cs typeface="Arial" panose="020B0604020202020204" pitchFamily="34" charset="0"/>
              </a:rPr>
              <a:t>£126</a:t>
            </a:r>
            <a:r>
              <a:rPr lang="en-US" altLang="en-US" sz="4000" dirty="0">
                <a:solidFill>
                  <a:schemeClr val="tx1"/>
                </a:solidFill>
                <a:ea typeface="ＭＳ Ｐゴシック" panose="020B0600070205080204" pitchFamily="34" charset="-128"/>
                <a:cs typeface="Arial" panose="020B0604020202020204" pitchFamily="34" charset="0"/>
              </a:rPr>
              <a:t>.15</a:t>
            </a:r>
          </a:p>
          <a:p>
            <a:pPr>
              <a:lnSpc>
                <a:spcPct val="90000"/>
              </a:lnSpc>
              <a:spcBef>
                <a:spcPct val="0"/>
              </a:spcBef>
              <a:buFontTx/>
              <a:buNone/>
            </a:pPr>
            <a:endParaRPr lang="en-US" altLang="en-US" sz="2800" b="0" dirty="0">
              <a:solidFill>
                <a:schemeClr val="tx1"/>
              </a:solidFill>
              <a:ea typeface="ＭＳ Ｐゴシック" panose="020B0600070205080204" pitchFamily="34" charset="-128"/>
              <a:cs typeface="Arial" panose="020B0604020202020204" pitchFamily="34" charset="0"/>
            </a:endParaRPr>
          </a:p>
        </p:txBody>
      </p:sp>
      <p:sp>
        <p:nvSpPr>
          <p:cNvPr id="40967" name="Rectangle 10">
            <a:extLst>
              <a:ext uri="{FF2B5EF4-FFF2-40B4-BE49-F238E27FC236}">
                <a16:creationId xmlns:a16="http://schemas.microsoft.com/office/drawing/2014/main" id="{18B6D7F0-9EA5-3085-F305-083CEB3A3A95}"/>
              </a:ext>
            </a:extLst>
          </p:cNvPr>
          <p:cNvSpPr>
            <a:spLocks noChangeArrowheads="1"/>
          </p:cNvSpPr>
          <p:nvPr/>
        </p:nvSpPr>
        <p:spPr bwMode="auto">
          <a:xfrm>
            <a:off x="5580112" y="3933825"/>
            <a:ext cx="3673426" cy="1079351"/>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b="0">
              <a:solidFill>
                <a:schemeClr val="tx1"/>
              </a:solidFill>
            </a:endParaRPr>
          </a:p>
        </p:txBody>
      </p:sp>
      <p:sp>
        <p:nvSpPr>
          <p:cNvPr id="40968" name="Rectangle 11">
            <a:extLst>
              <a:ext uri="{FF2B5EF4-FFF2-40B4-BE49-F238E27FC236}">
                <a16:creationId xmlns:a16="http://schemas.microsoft.com/office/drawing/2014/main" id="{03E8D7C8-0BF2-FDB6-DC8F-D741A0347F91}"/>
              </a:ext>
            </a:extLst>
          </p:cNvPr>
          <p:cNvSpPr>
            <a:spLocks noChangeArrowheads="1"/>
          </p:cNvSpPr>
          <p:nvPr/>
        </p:nvSpPr>
        <p:spPr bwMode="auto">
          <a:xfrm>
            <a:off x="5580112" y="2084388"/>
            <a:ext cx="3705176" cy="481012"/>
          </a:xfrm>
          <a:prstGeom prst="rect">
            <a:avLst/>
          </a:prstGeom>
          <a:solidFill>
            <a:schemeClr val="tx1">
              <a:alpha val="81175"/>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dirty="0">
                <a:solidFill>
                  <a:schemeClr val="bg1"/>
                </a:solidFill>
                <a:ea typeface="ＭＳ Ｐゴシック" panose="020B0600070205080204" pitchFamily="34" charset="-128"/>
                <a:cs typeface="Arial" panose="020B0604020202020204" pitchFamily="34" charset="0"/>
              </a:rPr>
              <a:t>Landfill Tax UK</a:t>
            </a:r>
            <a:endParaRPr lang="en-US" altLang="en-US" sz="2000" b="0" dirty="0">
              <a:solidFill>
                <a:schemeClr val="bg1"/>
              </a:solidFill>
              <a:ea typeface="ＭＳ Ｐゴシック" panose="020B0600070205080204" pitchFamily="34" charset="-128"/>
              <a:cs typeface="Arial" panose="020B0604020202020204" pitchFamily="34" charset="0"/>
            </a:endParaRPr>
          </a:p>
        </p:txBody>
      </p:sp>
      <p:sp>
        <p:nvSpPr>
          <p:cNvPr id="40969" name="Text Box 12">
            <a:extLst>
              <a:ext uri="{FF2B5EF4-FFF2-40B4-BE49-F238E27FC236}">
                <a16:creationId xmlns:a16="http://schemas.microsoft.com/office/drawing/2014/main" id="{2CFCF390-91B5-8EF7-7C6D-FE0983959D49}"/>
              </a:ext>
            </a:extLst>
          </p:cNvPr>
          <p:cNvSpPr txBox="1">
            <a:spLocks noChangeArrowheads="1"/>
          </p:cNvSpPr>
          <p:nvPr/>
        </p:nvSpPr>
        <p:spPr bwMode="auto">
          <a:xfrm>
            <a:off x="5580112" y="3967163"/>
            <a:ext cx="3744863"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b="0" dirty="0">
                <a:solidFill>
                  <a:schemeClr val="tx1"/>
                </a:solidFill>
              </a:rPr>
              <a:t>Landfill tax in the UK was £7.00 per tonne in 1996. </a:t>
            </a:r>
            <a:r>
              <a:rPr lang="en-GB" altLang="en-US" b="0" dirty="0">
                <a:solidFill>
                  <a:schemeClr val="tx1"/>
                </a:solidFill>
                <a:highlight>
                  <a:srgbClr val="FFFF00"/>
                </a:highlight>
              </a:rPr>
              <a:t>It’s increased of 1309% over 28 years.</a:t>
            </a:r>
          </a:p>
        </p:txBody>
      </p:sp>
      <p:sp>
        <p:nvSpPr>
          <p:cNvPr id="2" name="Text Box 7">
            <a:extLst>
              <a:ext uri="{FF2B5EF4-FFF2-40B4-BE49-F238E27FC236}">
                <a16:creationId xmlns:a16="http://schemas.microsoft.com/office/drawing/2014/main" id="{210A0BA6-77CA-FD49-88E1-0AEDBE1861CC}"/>
              </a:ext>
            </a:extLst>
          </p:cNvPr>
          <p:cNvSpPr txBox="1">
            <a:spLocks noChangeArrowheads="1"/>
          </p:cNvSpPr>
          <p:nvPr/>
        </p:nvSpPr>
        <p:spPr bwMode="auto">
          <a:xfrm>
            <a:off x="0" y="6524624"/>
            <a:ext cx="9396413"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dirty="0">
                <a:solidFill>
                  <a:schemeClr val="bg1"/>
                </a:solidFill>
              </a:rPr>
              <a:t>https://www.gov.uk/government/publications/landfill-tax-rates-for-2024-to-2025#:~:text=This%20tax%20information%20and%20impact%20note</a:t>
            </a:r>
          </a:p>
        </p:txBody>
      </p:sp>
    </p:spTree>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9BA8FC45-F8E0-D74F-36DF-81FB702E54E6}"/>
              </a:ext>
            </a:extLst>
          </p:cNvPr>
          <p:cNvSpPr>
            <a:spLocks noGrp="1" noChangeArrowheads="1"/>
          </p:cNvSpPr>
          <p:nvPr>
            <p:ph type="title"/>
          </p:nvPr>
        </p:nvSpPr>
        <p:spPr/>
        <p:txBody>
          <a:bodyPr/>
          <a:lstStyle/>
          <a:p>
            <a:endParaRPr lang="en-US" altLang="en-US"/>
          </a:p>
        </p:txBody>
      </p:sp>
      <p:sp>
        <p:nvSpPr>
          <p:cNvPr id="40963" name="Rectangle 3">
            <a:extLst>
              <a:ext uri="{FF2B5EF4-FFF2-40B4-BE49-F238E27FC236}">
                <a16:creationId xmlns:a16="http://schemas.microsoft.com/office/drawing/2014/main" id="{17D0AD12-CF28-53A6-3769-5FA8AB026597}"/>
              </a:ext>
            </a:extLst>
          </p:cNvPr>
          <p:cNvSpPr>
            <a:spLocks noGrp="1" noChangeArrowheads="1"/>
          </p:cNvSpPr>
          <p:nvPr>
            <p:ph type="body" idx="1"/>
          </p:nvPr>
        </p:nvSpPr>
        <p:spPr/>
        <p:txBody>
          <a:bodyPr/>
          <a:lstStyle/>
          <a:p>
            <a:endParaRPr lang="en-US" altLang="en-US"/>
          </a:p>
        </p:txBody>
      </p:sp>
      <p:sp>
        <p:nvSpPr>
          <p:cNvPr id="40965" name="Text Box 7">
            <a:extLst>
              <a:ext uri="{FF2B5EF4-FFF2-40B4-BE49-F238E27FC236}">
                <a16:creationId xmlns:a16="http://schemas.microsoft.com/office/drawing/2014/main" id="{0C7B7832-B1B1-F316-87C7-67B56AAF71BE}"/>
              </a:ext>
            </a:extLst>
          </p:cNvPr>
          <p:cNvSpPr txBox="1">
            <a:spLocks noChangeArrowheads="1"/>
          </p:cNvSpPr>
          <p:nvPr/>
        </p:nvSpPr>
        <p:spPr bwMode="auto">
          <a:xfrm>
            <a:off x="0" y="188913"/>
            <a:ext cx="19399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sz="1000" b="0">
                <a:solidFill>
                  <a:schemeClr val="tx1"/>
                </a:solidFill>
              </a:rPr>
              <a:t>Image www.castlereagh.gov.uk</a:t>
            </a:r>
          </a:p>
        </p:txBody>
      </p:sp>
      <p:sp>
        <p:nvSpPr>
          <p:cNvPr id="3" name="Rectangle 3">
            <a:extLst>
              <a:ext uri="{FF2B5EF4-FFF2-40B4-BE49-F238E27FC236}">
                <a16:creationId xmlns:a16="http://schemas.microsoft.com/office/drawing/2014/main" id="{6F1D5895-E717-1303-351F-E520C006F778}"/>
              </a:ext>
            </a:extLst>
          </p:cNvPr>
          <p:cNvSpPr>
            <a:spLocks noChangeArrowheads="1"/>
          </p:cNvSpPr>
          <p:nvPr/>
        </p:nvSpPr>
        <p:spPr bwMode="auto">
          <a:xfrm>
            <a:off x="0" y="0"/>
            <a:ext cx="9144000" cy="6858000"/>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pic>
        <p:nvPicPr>
          <p:cNvPr id="2" name="Picture 1">
            <a:extLst>
              <a:ext uri="{FF2B5EF4-FFF2-40B4-BE49-F238E27FC236}">
                <a16:creationId xmlns:a16="http://schemas.microsoft.com/office/drawing/2014/main" id="{610ABBEB-19C9-408C-356F-ADD371BEDDD1}"/>
              </a:ext>
            </a:extLst>
          </p:cNvPr>
          <p:cNvPicPr>
            <a:picLocks noChangeAspect="1"/>
          </p:cNvPicPr>
          <p:nvPr/>
        </p:nvPicPr>
        <p:blipFill rotWithShape="1">
          <a:blip r:embed="rId3"/>
          <a:srcRect b="68539"/>
          <a:stretch/>
        </p:blipFill>
        <p:spPr>
          <a:xfrm>
            <a:off x="2375756" y="0"/>
            <a:ext cx="4386596" cy="6858000"/>
          </a:xfrm>
          <a:prstGeom prst="rect">
            <a:avLst/>
          </a:prstGeom>
        </p:spPr>
      </p:pic>
    </p:spTree>
    <p:extLst>
      <p:ext uri="{BB962C8B-B14F-4D97-AF65-F5344CB8AC3E}">
        <p14:creationId xmlns:p14="http://schemas.microsoft.com/office/powerpoint/2010/main" val="4002833072"/>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a:extLst>
              <a:ext uri="{FF2B5EF4-FFF2-40B4-BE49-F238E27FC236}">
                <a16:creationId xmlns:a16="http://schemas.microsoft.com/office/drawing/2014/main" id="{284E5B80-57E1-2FAF-C443-1234251D6443}"/>
              </a:ext>
            </a:extLst>
          </p:cNvPr>
          <p:cNvSpPr>
            <a:spLocks noChangeArrowheads="1"/>
          </p:cNvSpPr>
          <p:nvPr/>
        </p:nvSpPr>
        <p:spPr bwMode="auto">
          <a:xfrm>
            <a:off x="0" y="0"/>
            <a:ext cx="9144000" cy="6858000"/>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
        <p:nvSpPr>
          <p:cNvPr id="43011" name="Rectangle 10">
            <a:extLst>
              <a:ext uri="{FF2B5EF4-FFF2-40B4-BE49-F238E27FC236}">
                <a16:creationId xmlns:a16="http://schemas.microsoft.com/office/drawing/2014/main" id="{206775BA-730E-D2E8-81A6-7764FD31653F}"/>
              </a:ext>
            </a:extLst>
          </p:cNvPr>
          <p:cNvSpPr>
            <a:spLocks noChangeArrowheads="1"/>
          </p:cNvSpPr>
          <p:nvPr/>
        </p:nvSpPr>
        <p:spPr bwMode="auto">
          <a:xfrm>
            <a:off x="6191250" y="3933056"/>
            <a:ext cx="2952750" cy="1223963"/>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b="0">
              <a:solidFill>
                <a:schemeClr val="tx1"/>
              </a:solidFill>
            </a:endParaRPr>
          </a:p>
        </p:txBody>
      </p:sp>
      <p:pic>
        <p:nvPicPr>
          <p:cNvPr id="43012" name="Picture 2">
            <a:extLst>
              <a:ext uri="{FF2B5EF4-FFF2-40B4-BE49-F238E27FC236}">
                <a16:creationId xmlns:a16="http://schemas.microsoft.com/office/drawing/2014/main" id="{C83399EF-72CE-BEC0-CE45-73DA2775CE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9388" y="809625"/>
            <a:ext cx="3705225" cy="523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3" name="Rectangle 9">
            <a:extLst>
              <a:ext uri="{FF2B5EF4-FFF2-40B4-BE49-F238E27FC236}">
                <a16:creationId xmlns:a16="http://schemas.microsoft.com/office/drawing/2014/main" id="{033C9C26-9537-B925-3E94-74BB857DC8D4}"/>
              </a:ext>
            </a:extLst>
          </p:cNvPr>
          <p:cNvSpPr>
            <a:spLocks noChangeArrowheads="1"/>
          </p:cNvSpPr>
          <p:nvPr/>
        </p:nvSpPr>
        <p:spPr bwMode="auto">
          <a:xfrm>
            <a:off x="6191250" y="2564631"/>
            <a:ext cx="2952750" cy="1368425"/>
          </a:xfrm>
          <a:prstGeom prst="rect">
            <a:avLst/>
          </a:prstGeom>
          <a:solidFill>
            <a:srgbClr val="ECEF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9600" dirty="0">
                <a:solidFill>
                  <a:schemeClr val="tx1"/>
                </a:solidFill>
                <a:ea typeface="ＭＳ Ｐゴシック" panose="020B0600070205080204" pitchFamily="34" charset="-128"/>
                <a:cs typeface="Arial" panose="020B0604020202020204" pitchFamily="34" charset="0"/>
              </a:rPr>
              <a:t>36p</a:t>
            </a:r>
            <a:endParaRPr lang="en-US" altLang="en-US" sz="8000" dirty="0">
              <a:solidFill>
                <a:schemeClr val="tx1"/>
              </a:solidFill>
              <a:ea typeface="ＭＳ Ｐゴシック" panose="020B0600070205080204" pitchFamily="34" charset="-128"/>
              <a:cs typeface="Arial" panose="020B0604020202020204" pitchFamily="34" charset="0"/>
            </a:endParaRPr>
          </a:p>
          <a:p>
            <a:pPr>
              <a:lnSpc>
                <a:spcPct val="90000"/>
              </a:lnSpc>
              <a:spcBef>
                <a:spcPct val="0"/>
              </a:spcBef>
              <a:buFontTx/>
              <a:buNone/>
            </a:pPr>
            <a:endParaRPr lang="en-US" altLang="en-US" sz="2800" b="0" dirty="0">
              <a:solidFill>
                <a:schemeClr val="tx1"/>
              </a:solidFill>
              <a:ea typeface="ＭＳ Ｐゴシック" panose="020B0600070205080204" pitchFamily="34" charset="-128"/>
              <a:cs typeface="Arial" panose="020B0604020202020204" pitchFamily="34" charset="0"/>
            </a:endParaRPr>
          </a:p>
        </p:txBody>
      </p:sp>
      <p:sp>
        <p:nvSpPr>
          <p:cNvPr id="43014" name="Rectangle 11">
            <a:extLst>
              <a:ext uri="{FF2B5EF4-FFF2-40B4-BE49-F238E27FC236}">
                <a16:creationId xmlns:a16="http://schemas.microsoft.com/office/drawing/2014/main" id="{71498AE4-47F9-C0E2-E53D-9F7516EC89DB}"/>
              </a:ext>
            </a:extLst>
          </p:cNvPr>
          <p:cNvSpPr>
            <a:spLocks noChangeArrowheads="1"/>
          </p:cNvSpPr>
          <p:nvPr/>
        </p:nvSpPr>
        <p:spPr bwMode="auto">
          <a:xfrm>
            <a:off x="6191250" y="2083619"/>
            <a:ext cx="2952750" cy="481012"/>
          </a:xfrm>
          <a:prstGeom prst="rect">
            <a:avLst/>
          </a:prstGeom>
          <a:solidFill>
            <a:schemeClr val="tx1">
              <a:alpha val="81175"/>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dirty="0">
                <a:solidFill>
                  <a:schemeClr val="bg1"/>
                </a:solidFill>
                <a:ea typeface="ＭＳ Ｐゴシック" panose="020B0600070205080204" pitchFamily="34" charset="-128"/>
                <a:cs typeface="Arial" panose="020B0604020202020204" pitchFamily="34" charset="0"/>
              </a:rPr>
              <a:t>Inflation</a:t>
            </a:r>
            <a:endParaRPr lang="en-US" altLang="en-US" sz="2000" b="0" dirty="0">
              <a:solidFill>
                <a:schemeClr val="bg1"/>
              </a:solidFill>
              <a:ea typeface="ＭＳ Ｐゴシック" panose="020B0600070205080204" pitchFamily="34" charset="-128"/>
              <a:cs typeface="Arial" panose="020B0604020202020204" pitchFamily="34" charset="0"/>
            </a:endParaRPr>
          </a:p>
        </p:txBody>
      </p:sp>
      <p:sp>
        <p:nvSpPr>
          <p:cNvPr id="43015" name="Text Box 12">
            <a:extLst>
              <a:ext uri="{FF2B5EF4-FFF2-40B4-BE49-F238E27FC236}">
                <a16:creationId xmlns:a16="http://schemas.microsoft.com/office/drawing/2014/main" id="{13EB17CE-70A2-71D0-2633-AE5F7404CBFD}"/>
              </a:ext>
            </a:extLst>
          </p:cNvPr>
          <p:cNvSpPr txBox="1">
            <a:spLocks noChangeArrowheads="1"/>
          </p:cNvSpPr>
          <p:nvPr/>
        </p:nvSpPr>
        <p:spPr bwMode="auto">
          <a:xfrm>
            <a:off x="6191251" y="3966394"/>
            <a:ext cx="2952750"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b="0" dirty="0">
                <a:solidFill>
                  <a:schemeClr val="tx1"/>
                </a:solidFill>
              </a:rPr>
              <a:t>Cost of a Pint of Milk in 1996.</a:t>
            </a:r>
          </a:p>
        </p:txBody>
      </p:sp>
    </p:spTree>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1">
            <a:extLst>
              <a:ext uri="{FF2B5EF4-FFF2-40B4-BE49-F238E27FC236}">
                <a16:creationId xmlns:a16="http://schemas.microsoft.com/office/drawing/2014/main" id="{8E3E540B-BEAC-B83C-7916-06417A6FF4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500" r="12500"/>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59" name="Rectangle 9">
            <a:extLst>
              <a:ext uri="{FF2B5EF4-FFF2-40B4-BE49-F238E27FC236}">
                <a16:creationId xmlns:a16="http://schemas.microsoft.com/office/drawing/2014/main" id="{68F67DCA-C55F-91E7-B8C7-D497CCF1E934}"/>
              </a:ext>
            </a:extLst>
          </p:cNvPr>
          <p:cNvSpPr>
            <a:spLocks noChangeArrowheads="1"/>
          </p:cNvSpPr>
          <p:nvPr/>
        </p:nvSpPr>
        <p:spPr bwMode="auto">
          <a:xfrm>
            <a:off x="6300788" y="2565400"/>
            <a:ext cx="2843212" cy="1368425"/>
          </a:xfrm>
          <a:prstGeom prst="rect">
            <a:avLst/>
          </a:prstGeom>
          <a:solidFill>
            <a:srgbClr val="ECEF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9600" dirty="0">
                <a:solidFill>
                  <a:schemeClr val="tx1"/>
                </a:solidFill>
                <a:ea typeface="ＭＳ Ｐゴシック" panose="020B0600070205080204" pitchFamily="34" charset="-128"/>
                <a:cs typeface="Arial" panose="020B0604020202020204" pitchFamily="34" charset="0"/>
              </a:rPr>
              <a:t>£1</a:t>
            </a:r>
            <a:r>
              <a:rPr lang="en-US" altLang="en-US" sz="4000" dirty="0">
                <a:solidFill>
                  <a:schemeClr val="tx1"/>
                </a:solidFill>
                <a:ea typeface="ＭＳ Ｐゴシック" panose="020B0600070205080204" pitchFamily="34" charset="-128"/>
                <a:cs typeface="Arial" panose="020B0604020202020204" pitchFamily="34" charset="0"/>
              </a:rPr>
              <a:t>.05</a:t>
            </a:r>
          </a:p>
          <a:p>
            <a:pPr>
              <a:lnSpc>
                <a:spcPct val="90000"/>
              </a:lnSpc>
              <a:spcBef>
                <a:spcPct val="0"/>
              </a:spcBef>
              <a:buFontTx/>
              <a:buNone/>
            </a:pPr>
            <a:endParaRPr lang="en-US" altLang="en-US" sz="2800" b="0" dirty="0">
              <a:solidFill>
                <a:schemeClr val="tx1"/>
              </a:solidFill>
              <a:ea typeface="ＭＳ Ｐゴシック" panose="020B0600070205080204" pitchFamily="34" charset="-128"/>
              <a:cs typeface="Arial" panose="020B0604020202020204" pitchFamily="34" charset="0"/>
            </a:endParaRPr>
          </a:p>
        </p:txBody>
      </p:sp>
      <p:sp>
        <p:nvSpPr>
          <p:cNvPr id="45060" name="Rectangle 10">
            <a:extLst>
              <a:ext uri="{FF2B5EF4-FFF2-40B4-BE49-F238E27FC236}">
                <a16:creationId xmlns:a16="http://schemas.microsoft.com/office/drawing/2014/main" id="{54AF08F9-B1A1-6298-3811-13D135FFF2C6}"/>
              </a:ext>
            </a:extLst>
          </p:cNvPr>
          <p:cNvSpPr>
            <a:spLocks noChangeArrowheads="1"/>
          </p:cNvSpPr>
          <p:nvPr/>
        </p:nvSpPr>
        <p:spPr bwMode="auto">
          <a:xfrm>
            <a:off x="6300788" y="3933826"/>
            <a:ext cx="2952750" cy="956668"/>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b="0">
              <a:solidFill>
                <a:schemeClr val="tx1"/>
              </a:solidFill>
            </a:endParaRPr>
          </a:p>
        </p:txBody>
      </p:sp>
      <p:sp>
        <p:nvSpPr>
          <p:cNvPr id="45061" name="Rectangle 11">
            <a:extLst>
              <a:ext uri="{FF2B5EF4-FFF2-40B4-BE49-F238E27FC236}">
                <a16:creationId xmlns:a16="http://schemas.microsoft.com/office/drawing/2014/main" id="{4DE9AD3E-A62E-D9AE-BC53-4040EC4791F6}"/>
              </a:ext>
            </a:extLst>
          </p:cNvPr>
          <p:cNvSpPr>
            <a:spLocks noChangeArrowheads="1"/>
          </p:cNvSpPr>
          <p:nvPr/>
        </p:nvSpPr>
        <p:spPr bwMode="auto">
          <a:xfrm>
            <a:off x="6300788" y="2084388"/>
            <a:ext cx="2843212" cy="481012"/>
          </a:xfrm>
          <a:prstGeom prst="rect">
            <a:avLst/>
          </a:prstGeom>
          <a:solidFill>
            <a:schemeClr val="tx1">
              <a:alpha val="81175"/>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dirty="0">
                <a:solidFill>
                  <a:schemeClr val="bg1"/>
                </a:solidFill>
                <a:ea typeface="ＭＳ Ｐゴシック" panose="020B0600070205080204" pitchFamily="34" charset="-128"/>
                <a:cs typeface="Arial" panose="020B0604020202020204" pitchFamily="34" charset="0"/>
              </a:rPr>
              <a:t>Reality</a:t>
            </a:r>
            <a:endParaRPr lang="en-US" altLang="en-US" sz="2000" b="0" dirty="0">
              <a:solidFill>
                <a:schemeClr val="bg1"/>
              </a:solidFill>
              <a:ea typeface="ＭＳ Ｐゴシック" panose="020B0600070205080204" pitchFamily="34" charset="-128"/>
              <a:cs typeface="Arial" panose="020B0604020202020204" pitchFamily="34" charset="0"/>
            </a:endParaRPr>
          </a:p>
        </p:txBody>
      </p:sp>
      <p:sp>
        <p:nvSpPr>
          <p:cNvPr id="45062" name="Text Box 12">
            <a:extLst>
              <a:ext uri="{FF2B5EF4-FFF2-40B4-BE49-F238E27FC236}">
                <a16:creationId xmlns:a16="http://schemas.microsoft.com/office/drawing/2014/main" id="{E5B04896-6E10-5DC5-7A57-23E64D2DAE18}"/>
              </a:ext>
            </a:extLst>
          </p:cNvPr>
          <p:cNvSpPr txBox="1">
            <a:spLocks noChangeArrowheads="1"/>
          </p:cNvSpPr>
          <p:nvPr/>
        </p:nvSpPr>
        <p:spPr bwMode="auto">
          <a:xfrm>
            <a:off x="6300789" y="3967163"/>
            <a:ext cx="2843212"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b="0" dirty="0">
                <a:solidFill>
                  <a:schemeClr val="tx1"/>
                </a:solidFill>
              </a:rPr>
              <a:t>Cost of a Pint of Milk today , an increase of 192% over 25 years.</a:t>
            </a:r>
          </a:p>
        </p:txBody>
      </p:sp>
    </p:spTree>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a:extLst>
              <a:ext uri="{FF2B5EF4-FFF2-40B4-BE49-F238E27FC236}">
                <a16:creationId xmlns:a16="http://schemas.microsoft.com/office/drawing/2014/main" id="{284E5B80-57E1-2FAF-C443-1234251D6443}"/>
              </a:ext>
            </a:extLst>
          </p:cNvPr>
          <p:cNvSpPr>
            <a:spLocks noChangeArrowheads="1"/>
          </p:cNvSpPr>
          <p:nvPr/>
        </p:nvSpPr>
        <p:spPr bwMode="auto">
          <a:xfrm>
            <a:off x="0" y="0"/>
            <a:ext cx="9144000" cy="6858000"/>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
        <p:nvSpPr>
          <p:cNvPr id="43011" name="Rectangle 10">
            <a:extLst>
              <a:ext uri="{FF2B5EF4-FFF2-40B4-BE49-F238E27FC236}">
                <a16:creationId xmlns:a16="http://schemas.microsoft.com/office/drawing/2014/main" id="{206775BA-730E-D2E8-81A6-7764FD31653F}"/>
              </a:ext>
            </a:extLst>
          </p:cNvPr>
          <p:cNvSpPr>
            <a:spLocks noChangeArrowheads="1"/>
          </p:cNvSpPr>
          <p:nvPr/>
        </p:nvSpPr>
        <p:spPr bwMode="auto">
          <a:xfrm>
            <a:off x="6300788" y="3933825"/>
            <a:ext cx="2735708" cy="1223963"/>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b="0">
              <a:solidFill>
                <a:schemeClr val="tx1"/>
              </a:solidFill>
            </a:endParaRPr>
          </a:p>
        </p:txBody>
      </p:sp>
      <p:sp>
        <p:nvSpPr>
          <p:cNvPr id="43013" name="Rectangle 9">
            <a:extLst>
              <a:ext uri="{FF2B5EF4-FFF2-40B4-BE49-F238E27FC236}">
                <a16:creationId xmlns:a16="http://schemas.microsoft.com/office/drawing/2014/main" id="{033C9C26-9537-B925-3E94-74BB857DC8D4}"/>
              </a:ext>
            </a:extLst>
          </p:cNvPr>
          <p:cNvSpPr>
            <a:spLocks noChangeArrowheads="1"/>
          </p:cNvSpPr>
          <p:nvPr/>
        </p:nvSpPr>
        <p:spPr bwMode="auto">
          <a:xfrm>
            <a:off x="6300788" y="2565400"/>
            <a:ext cx="2843212" cy="1368425"/>
          </a:xfrm>
          <a:prstGeom prst="rect">
            <a:avLst/>
          </a:prstGeom>
          <a:solidFill>
            <a:srgbClr val="ECEF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9600" dirty="0">
                <a:solidFill>
                  <a:schemeClr val="tx1"/>
                </a:solidFill>
                <a:ea typeface="ＭＳ Ｐゴシック" panose="020B0600070205080204" pitchFamily="34" charset="-128"/>
                <a:cs typeface="Arial" panose="020B0604020202020204" pitchFamily="34" charset="0"/>
              </a:rPr>
              <a:t>£</a:t>
            </a:r>
            <a:r>
              <a:rPr lang="en-US" altLang="en-US" sz="8800" dirty="0">
                <a:solidFill>
                  <a:schemeClr val="tx1"/>
                </a:solidFill>
                <a:ea typeface="ＭＳ Ｐゴシック" panose="020B0600070205080204" pitchFamily="34" charset="-128"/>
                <a:cs typeface="Arial" panose="020B0604020202020204" pitchFamily="34" charset="0"/>
              </a:rPr>
              <a:t>???</a:t>
            </a:r>
          </a:p>
          <a:p>
            <a:pPr>
              <a:lnSpc>
                <a:spcPct val="90000"/>
              </a:lnSpc>
              <a:spcBef>
                <a:spcPct val="0"/>
              </a:spcBef>
              <a:buFontTx/>
              <a:buNone/>
            </a:pPr>
            <a:endParaRPr lang="en-US" altLang="en-US" sz="2800" b="0" dirty="0">
              <a:solidFill>
                <a:schemeClr val="tx1"/>
              </a:solidFill>
              <a:ea typeface="ＭＳ Ｐゴシック" panose="020B0600070205080204" pitchFamily="34" charset="-128"/>
              <a:cs typeface="Arial" panose="020B0604020202020204" pitchFamily="34" charset="0"/>
            </a:endParaRPr>
          </a:p>
        </p:txBody>
      </p:sp>
      <p:sp>
        <p:nvSpPr>
          <p:cNvPr id="43014" name="Rectangle 11">
            <a:extLst>
              <a:ext uri="{FF2B5EF4-FFF2-40B4-BE49-F238E27FC236}">
                <a16:creationId xmlns:a16="http://schemas.microsoft.com/office/drawing/2014/main" id="{71498AE4-47F9-C0E2-E53D-9F7516EC89DB}"/>
              </a:ext>
            </a:extLst>
          </p:cNvPr>
          <p:cNvSpPr>
            <a:spLocks noChangeArrowheads="1"/>
          </p:cNvSpPr>
          <p:nvPr/>
        </p:nvSpPr>
        <p:spPr bwMode="auto">
          <a:xfrm>
            <a:off x="6300788" y="2084388"/>
            <a:ext cx="2843212" cy="481012"/>
          </a:xfrm>
          <a:prstGeom prst="rect">
            <a:avLst/>
          </a:prstGeom>
          <a:solidFill>
            <a:schemeClr val="tx1">
              <a:alpha val="81175"/>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dirty="0">
                <a:solidFill>
                  <a:schemeClr val="bg1"/>
                </a:solidFill>
                <a:ea typeface="ＭＳ Ｐゴシック" panose="020B0600070205080204" pitchFamily="34" charset="-128"/>
                <a:cs typeface="Arial" panose="020B0604020202020204" pitchFamily="34" charset="0"/>
              </a:rPr>
              <a:t>Shrinkflation</a:t>
            </a:r>
            <a:endParaRPr lang="en-US" altLang="en-US" sz="2000" b="0" dirty="0">
              <a:solidFill>
                <a:schemeClr val="bg1"/>
              </a:solidFill>
              <a:ea typeface="ＭＳ Ｐゴシック" panose="020B0600070205080204" pitchFamily="34" charset="-128"/>
              <a:cs typeface="Arial" panose="020B0604020202020204" pitchFamily="34" charset="0"/>
            </a:endParaRPr>
          </a:p>
        </p:txBody>
      </p:sp>
      <p:sp>
        <p:nvSpPr>
          <p:cNvPr id="43015" name="Text Box 12">
            <a:extLst>
              <a:ext uri="{FF2B5EF4-FFF2-40B4-BE49-F238E27FC236}">
                <a16:creationId xmlns:a16="http://schemas.microsoft.com/office/drawing/2014/main" id="{13EB17CE-70A2-71D0-2633-AE5F7404CBFD}"/>
              </a:ext>
            </a:extLst>
          </p:cNvPr>
          <p:cNvSpPr txBox="1">
            <a:spLocks noChangeArrowheads="1"/>
          </p:cNvSpPr>
          <p:nvPr/>
        </p:nvSpPr>
        <p:spPr bwMode="auto">
          <a:xfrm>
            <a:off x="6300789" y="3967163"/>
            <a:ext cx="2843212"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b="0" dirty="0">
                <a:solidFill>
                  <a:schemeClr val="tx1"/>
                </a:solidFill>
              </a:rPr>
              <a:t>Penguin and Club biscuit multipacks: down from eight bars to seven (12.5% smaller)Pringles tubes: down from 200g to 185g (7.5% smaller)</a:t>
            </a:r>
          </a:p>
        </p:txBody>
      </p:sp>
      <p:pic>
        <p:nvPicPr>
          <p:cNvPr id="2" name="Picture 1">
            <a:extLst>
              <a:ext uri="{FF2B5EF4-FFF2-40B4-BE49-F238E27FC236}">
                <a16:creationId xmlns:a16="http://schemas.microsoft.com/office/drawing/2014/main" id="{CD81BD54-81D1-FFC7-9C0B-BB6472EF6331}"/>
              </a:ext>
            </a:extLst>
          </p:cNvPr>
          <p:cNvPicPr>
            <a:picLocks noChangeAspect="1"/>
          </p:cNvPicPr>
          <p:nvPr/>
        </p:nvPicPr>
        <p:blipFill>
          <a:blip r:embed="rId3"/>
          <a:stretch>
            <a:fillRect/>
          </a:stretch>
        </p:blipFill>
        <p:spPr>
          <a:xfrm>
            <a:off x="827584" y="1036166"/>
            <a:ext cx="5154910" cy="2577455"/>
          </a:xfrm>
          <a:prstGeom prst="rect">
            <a:avLst/>
          </a:prstGeom>
        </p:spPr>
      </p:pic>
      <p:pic>
        <p:nvPicPr>
          <p:cNvPr id="3" name="Picture 2">
            <a:extLst>
              <a:ext uri="{FF2B5EF4-FFF2-40B4-BE49-F238E27FC236}">
                <a16:creationId xmlns:a16="http://schemas.microsoft.com/office/drawing/2014/main" id="{315F32FD-3396-D93B-E6A5-11CAD133C3CB}"/>
              </a:ext>
            </a:extLst>
          </p:cNvPr>
          <p:cNvPicPr>
            <a:picLocks noChangeAspect="1"/>
          </p:cNvPicPr>
          <p:nvPr/>
        </p:nvPicPr>
        <p:blipFill>
          <a:blip r:embed="rId4"/>
          <a:stretch>
            <a:fillRect/>
          </a:stretch>
        </p:blipFill>
        <p:spPr>
          <a:xfrm>
            <a:off x="547167" y="3613621"/>
            <a:ext cx="5602089" cy="2801045"/>
          </a:xfrm>
          <a:prstGeom prst="rect">
            <a:avLst/>
          </a:prstGeom>
        </p:spPr>
      </p:pic>
    </p:spTree>
    <p:extLst>
      <p:ext uri="{BB962C8B-B14F-4D97-AF65-F5344CB8AC3E}">
        <p14:creationId xmlns:p14="http://schemas.microsoft.com/office/powerpoint/2010/main" val="2729562311"/>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FB2642-95C3-7105-7BFA-FC47DF686871}"/>
              </a:ext>
            </a:extLst>
          </p:cNvPr>
          <p:cNvPicPr>
            <a:picLocks noChangeAspect="1"/>
          </p:cNvPicPr>
          <p:nvPr/>
        </p:nvPicPr>
        <p:blipFill>
          <a:blip r:embed="rId3"/>
          <a:stretch>
            <a:fillRect/>
          </a:stretch>
        </p:blipFill>
        <p:spPr>
          <a:xfrm>
            <a:off x="-612575" y="-18742"/>
            <a:ext cx="10340966" cy="6876742"/>
          </a:xfrm>
          <a:prstGeom prst="rect">
            <a:avLst/>
          </a:prstGeom>
        </p:spPr>
      </p:pic>
      <p:sp>
        <p:nvSpPr>
          <p:cNvPr id="43011" name="Rectangle 10">
            <a:extLst>
              <a:ext uri="{FF2B5EF4-FFF2-40B4-BE49-F238E27FC236}">
                <a16:creationId xmlns:a16="http://schemas.microsoft.com/office/drawing/2014/main" id="{206775BA-730E-D2E8-81A6-7764FD31653F}"/>
              </a:ext>
            </a:extLst>
          </p:cNvPr>
          <p:cNvSpPr>
            <a:spLocks noChangeArrowheads="1"/>
          </p:cNvSpPr>
          <p:nvPr/>
        </p:nvSpPr>
        <p:spPr bwMode="auto">
          <a:xfrm>
            <a:off x="323525" y="1934482"/>
            <a:ext cx="4536504" cy="1477328"/>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b="0">
              <a:solidFill>
                <a:schemeClr val="tx1"/>
              </a:solidFill>
            </a:endParaRPr>
          </a:p>
        </p:txBody>
      </p:sp>
      <p:sp>
        <p:nvSpPr>
          <p:cNvPr id="43013" name="Rectangle 9">
            <a:extLst>
              <a:ext uri="{FF2B5EF4-FFF2-40B4-BE49-F238E27FC236}">
                <a16:creationId xmlns:a16="http://schemas.microsoft.com/office/drawing/2014/main" id="{033C9C26-9537-B925-3E94-74BB857DC8D4}"/>
              </a:ext>
            </a:extLst>
          </p:cNvPr>
          <p:cNvSpPr>
            <a:spLocks noChangeArrowheads="1"/>
          </p:cNvSpPr>
          <p:nvPr/>
        </p:nvSpPr>
        <p:spPr bwMode="auto">
          <a:xfrm>
            <a:off x="323527" y="566057"/>
            <a:ext cx="4536504" cy="1368425"/>
          </a:xfrm>
          <a:prstGeom prst="rect">
            <a:avLst/>
          </a:prstGeom>
          <a:solidFill>
            <a:srgbClr val="ECEF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9600" dirty="0">
                <a:solidFill>
                  <a:schemeClr val="tx1"/>
                </a:solidFill>
                <a:ea typeface="ＭＳ Ｐゴシック" panose="020B0600070205080204" pitchFamily="34" charset="-128"/>
                <a:cs typeface="Arial" panose="020B0604020202020204" pitchFamily="34" charset="0"/>
              </a:rPr>
              <a:t>80000</a:t>
            </a:r>
            <a:r>
              <a:rPr lang="en-US" altLang="en-US" sz="4000" dirty="0">
                <a:solidFill>
                  <a:schemeClr val="tx1"/>
                </a:solidFill>
                <a:ea typeface="ＭＳ Ｐゴシック" panose="020B0600070205080204" pitchFamily="34" charset="-128"/>
                <a:cs typeface="Arial" panose="020B0604020202020204" pitchFamily="34" charset="0"/>
              </a:rPr>
              <a:t>kg</a:t>
            </a:r>
          </a:p>
          <a:p>
            <a:pPr>
              <a:lnSpc>
                <a:spcPct val="90000"/>
              </a:lnSpc>
              <a:spcBef>
                <a:spcPct val="0"/>
              </a:spcBef>
              <a:buFontTx/>
              <a:buNone/>
            </a:pPr>
            <a:endParaRPr lang="en-US" altLang="en-US" sz="2800" b="0" dirty="0">
              <a:solidFill>
                <a:schemeClr val="tx1"/>
              </a:solidFill>
              <a:ea typeface="ＭＳ Ｐゴシック" panose="020B0600070205080204" pitchFamily="34" charset="-128"/>
              <a:cs typeface="Arial" panose="020B0604020202020204" pitchFamily="34" charset="0"/>
            </a:endParaRPr>
          </a:p>
        </p:txBody>
      </p:sp>
      <p:sp>
        <p:nvSpPr>
          <p:cNvPr id="43014" name="Rectangle 11">
            <a:extLst>
              <a:ext uri="{FF2B5EF4-FFF2-40B4-BE49-F238E27FC236}">
                <a16:creationId xmlns:a16="http://schemas.microsoft.com/office/drawing/2014/main" id="{71498AE4-47F9-C0E2-E53D-9F7516EC89DB}"/>
              </a:ext>
            </a:extLst>
          </p:cNvPr>
          <p:cNvSpPr>
            <a:spLocks noChangeArrowheads="1"/>
          </p:cNvSpPr>
          <p:nvPr/>
        </p:nvSpPr>
        <p:spPr bwMode="auto">
          <a:xfrm>
            <a:off x="323525" y="85045"/>
            <a:ext cx="4536506" cy="481012"/>
          </a:xfrm>
          <a:prstGeom prst="rect">
            <a:avLst/>
          </a:prstGeom>
          <a:solidFill>
            <a:schemeClr val="tx1">
              <a:alpha val="81175"/>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dirty="0">
                <a:solidFill>
                  <a:schemeClr val="bg1"/>
                </a:solidFill>
                <a:ea typeface="ＭＳ Ｐゴシック" panose="020B0600070205080204" pitchFamily="34" charset="-128"/>
                <a:cs typeface="Arial" panose="020B0604020202020204" pitchFamily="34" charset="0"/>
              </a:rPr>
              <a:t>Mining Waste</a:t>
            </a:r>
            <a:endParaRPr lang="en-US" altLang="en-US" sz="2000" b="0" dirty="0">
              <a:solidFill>
                <a:schemeClr val="bg1"/>
              </a:solidFill>
              <a:ea typeface="ＭＳ Ｐゴシック" panose="020B0600070205080204" pitchFamily="34" charset="-128"/>
              <a:cs typeface="Arial" panose="020B0604020202020204" pitchFamily="34" charset="0"/>
            </a:endParaRPr>
          </a:p>
        </p:txBody>
      </p:sp>
      <p:sp>
        <p:nvSpPr>
          <p:cNvPr id="43015" name="Text Box 12">
            <a:extLst>
              <a:ext uri="{FF2B5EF4-FFF2-40B4-BE49-F238E27FC236}">
                <a16:creationId xmlns:a16="http://schemas.microsoft.com/office/drawing/2014/main" id="{13EB17CE-70A2-71D0-2633-AE5F7404CBFD}"/>
              </a:ext>
            </a:extLst>
          </p:cNvPr>
          <p:cNvSpPr txBox="1">
            <a:spLocks noChangeArrowheads="1"/>
          </p:cNvSpPr>
          <p:nvPr/>
        </p:nvSpPr>
        <p:spPr bwMode="auto">
          <a:xfrm>
            <a:off x="323527" y="1934482"/>
            <a:ext cx="4536502"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b="0" dirty="0">
                <a:solidFill>
                  <a:schemeClr val="tx1"/>
                </a:solidFill>
              </a:rPr>
              <a:t>mining for a kilogram of diamond produces around 800,000 kg CO</a:t>
            </a:r>
            <a:r>
              <a:rPr lang="en-GB" altLang="en-US" b="0" baseline="-25000" dirty="0">
                <a:solidFill>
                  <a:schemeClr val="tx1"/>
                </a:solidFill>
              </a:rPr>
              <a:t>2</a:t>
            </a:r>
            <a:r>
              <a:rPr lang="en-GB" altLang="en-US" b="0" dirty="0">
                <a:solidFill>
                  <a:schemeClr val="tx1"/>
                </a:solidFill>
              </a:rPr>
              <a:t> compared to a kilogram of a highly abundant mineral such as iron which produces only about 2 kg CO</a:t>
            </a:r>
            <a:r>
              <a:rPr lang="en-GB" altLang="en-US" b="0" baseline="-25000" dirty="0">
                <a:solidFill>
                  <a:schemeClr val="tx1"/>
                </a:solidFill>
              </a:rPr>
              <a:t>2</a:t>
            </a:r>
            <a:endParaRPr lang="en-GB" altLang="en-US" b="0" dirty="0">
              <a:solidFill>
                <a:schemeClr val="tx1"/>
              </a:solidFill>
            </a:endParaRPr>
          </a:p>
        </p:txBody>
      </p:sp>
    </p:spTree>
    <p:extLst>
      <p:ext uri="{BB962C8B-B14F-4D97-AF65-F5344CB8AC3E}">
        <p14:creationId xmlns:p14="http://schemas.microsoft.com/office/powerpoint/2010/main" val="4110229518"/>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7108" name="Picture 4" descr="mining_waste_generated_from_aluminium_production">
            <a:extLst>
              <a:ext uri="{FF2B5EF4-FFF2-40B4-BE49-F238E27FC236}">
                <a16:creationId xmlns:a16="http://schemas.microsoft.com/office/drawing/2014/main" id="{F4DE6420-664F-5530-F741-23344B5AE7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49706"/>
          <a:stretch>
            <a:fillRect/>
          </a:stretch>
        </p:blipFill>
        <p:spPr bwMode="auto">
          <a:xfrm>
            <a:off x="323850" y="404813"/>
            <a:ext cx="8515350" cy="5976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sky 019">
            <a:extLst>
              <a:ext uri="{FF2B5EF4-FFF2-40B4-BE49-F238E27FC236}">
                <a16:creationId xmlns:a16="http://schemas.microsoft.com/office/drawing/2014/main" id="{03DD1FED-1665-EA77-C280-DC0B58422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3">
            <a:extLst>
              <a:ext uri="{FF2B5EF4-FFF2-40B4-BE49-F238E27FC236}">
                <a16:creationId xmlns:a16="http://schemas.microsoft.com/office/drawing/2014/main" id="{085D0F0E-418D-2743-FA51-D548DD55CBB3}"/>
              </a:ext>
            </a:extLst>
          </p:cNvPr>
          <p:cNvGrpSpPr>
            <a:grpSpLocks/>
          </p:cNvGrpSpPr>
          <p:nvPr/>
        </p:nvGrpSpPr>
        <p:grpSpPr bwMode="auto">
          <a:xfrm>
            <a:off x="6300788" y="2492375"/>
            <a:ext cx="2843212" cy="3744937"/>
            <a:chOff x="3969" y="663"/>
            <a:chExt cx="1791" cy="2450"/>
          </a:xfrm>
        </p:grpSpPr>
        <p:sp>
          <p:nvSpPr>
            <p:cNvPr id="48134" name="Rectangle 4">
              <a:extLst>
                <a:ext uri="{FF2B5EF4-FFF2-40B4-BE49-F238E27FC236}">
                  <a16:creationId xmlns:a16="http://schemas.microsoft.com/office/drawing/2014/main" id="{FF132179-9088-4DC1-5E81-63DAE26EE004}"/>
                </a:ext>
              </a:extLst>
            </p:cNvPr>
            <p:cNvSpPr>
              <a:spLocks noChangeArrowheads="1"/>
            </p:cNvSpPr>
            <p:nvPr/>
          </p:nvSpPr>
          <p:spPr bwMode="auto">
            <a:xfrm>
              <a:off x="3969" y="663"/>
              <a:ext cx="1791" cy="1461"/>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8000" dirty="0">
                  <a:solidFill>
                    <a:schemeClr val="tx1"/>
                  </a:solidFill>
                  <a:ea typeface="ＭＳ Ｐゴシック" panose="020B0600070205080204" pitchFamily="34" charset="-128"/>
                  <a:cs typeface="Arial" panose="020B0604020202020204" pitchFamily="34" charset="0"/>
                </a:rPr>
                <a:t>2.5</a:t>
              </a:r>
            </a:p>
            <a:p>
              <a:pPr>
                <a:lnSpc>
                  <a:spcPct val="60000"/>
                </a:lnSpc>
                <a:spcBef>
                  <a:spcPct val="0"/>
                </a:spcBef>
                <a:buFontTx/>
                <a:buNone/>
              </a:pPr>
              <a:r>
                <a:rPr lang="en-US" altLang="en-US" sz="4800" b="0" dirty="0">
                  <a:solidFill>
                    <a:schemeClr val="tx1"/>
                  </a:solidFill>
                  <a:ea typeface="ＭＳ Ｐゴシック" panose="020B0600070205080204" pitchFamily="34" charset="-128"/>
                  <a:cs typeface="Arial" panose="020B0604020202020204" pitchFamily="34" charset="0"/>
                </a:rPr>
                <a:t>million </a:t>
              </a:r>
            </a:p>
            <a:p>
              <a:pPr>
                <a:lnSpc>
                  <a:spcPct val="80000"/>
                </a:lnSpc>
                <a:spcBef>
                  <a:spcPct val="0"/>
                </a:spcBef>
                <a:buFontTx/>
                <a:buNone/>
              </a:pPr>
              <a:r>
                <a:rPr lang="en-US" altLang="en-US" sz="3200" b="0" dirty="0" err="1">
                  <a:solidFill>
                    <a:schemeClr val="tx1"/>
                  </a:solidFill>
                  <a:ea typeface="ＭＳ Ｐゴシック" panose="020B0600070205080204" pitchFamily="34" charset="-128"/>
                  <a:cs typeface="Arial" panose="020B0604020202020204" pitchFamily="34" charset="0"/>
                </a:rPr>
                <a:t>tonnes</a:t>
              </a:r>
              <a:endParaRPr lang="en-US" altLang="en-US" sz="3200" b="0" dirty="0">
                <a:solidFill>
                  <a:schemeClr val="tx1"/>
                </a:solidFill>
                <a:ea typeface="ＭＳ Ｐゴシック" panose="020B0600070205080204" pitchFamily="34" charset="-128"/>
                <a:cs typeface="Arial" panose="020B0604020202020204" pitchFamily="34" charset="0"/>
              </a:endParaRPr>
            </a:p>
          </p:txBody>
        </p:sp>
        <p:sp>
          <p:nvSpPr>
            <p:cNvPr id="48135" name="Rectangle 5">
              <a:extLst>
                <a:ext uri="{FF2B5EF4-FFF2-40B4-BE49-F238E27FC236}">
                  <a16:creationId xmlns:a16="http://schemas.microsoft.com/office/drawing/2014/main" id="{61B1981A-F34F-7C39-D152-46712359377E}"/>
                </a:ext>
              </a:extLst>
            </p:cNvPr>
            <p:cNvSpPr>
              <a:spLocks noChangeArrowheads="1"/>
            </p:cNvSpPr>
            <p:nvPr/>
          </p:nvSpPr>
          <p:spPr bwMode="auto">
            <a:xfrm>
              <a:off x="3969" y="2124"/>
              <a:ext cx="1791" cy="98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dirty="0">
                  <a:solidFill>
                    <a:schemeClr val="tx1"/>
                  </a:solidFill>
                </a:rPr>
                <a:t>of recyclable plastic</a:t>
              </a:r>
            </a:p>
            <a:p>
              <a:pPr>
                <a:spcBef>
                  <a:spcPct val="0"/>
                </a:spcBef>
                <a:buFontTx/>
                <a:buNone/>
              </a:pPr>
              <a:r>
                <a:rPr lang="en-GB" altLang="en-US" dirty="0">
                  <a:solidFill>
                    <a:schemeClr val="tx1"/>
                  </a:solidFill>
                </a:rPr>
                <a:t>waste was generated</a:t>
              </a:r>
            </a:p>
            <a:p>
              <a:pPr>
                <a:spcBef>
                  <a:spcPct val="0"/>
                </a:spcBef>
                <a:buFontTx/>
                <a:buNone/>
              </a:pPr>
              <a:r>
                <a:rPr lang="en-GB" altLang="en-US" dirty="0">
                  <a:solidFill>
                    <a:schemeClr val="tx1"/>
                  </a:solidFill>
                </a:rPr>
                <a:t>by consumers in the UK, </a:t>
              </a:r>
            </a:p>
            <a:p>
              <a:pPr>
                <a:spcBef>
                  <a:spcPct val="0"/>
                </a:spcBef>
                <a:buFontTx/>
                <a:buNone/>
              </a:pPr>
              <a:r>
                <a:rPr lang="en-GB" altLang="en-US" dirty="0">
                  <a:solidFill>
                    <a:schemeClr val="tx1"/>
                  </a:solidFill>
                </a:rPr>
                <a:t>Approx 44% is recycled.</a:t>
              </a:r>
              <a:endParaRPr lang="en-US" altLang="en-US" dirty="0">
                <a:solidFill>
                  <a:schemeClr val="tx1"/>
                </a:solidFill>
              </a:endParaRPr>
            </a:p>
          </p:txBody>
        </p:sp>
      </p:grpSp>
      <p:sp>
        <p:nvSpPr>
          <p:cNvPr id="48132" name="Rectangle 6">
            <a:extLst>
              <a:ext uri="{FF2B5EF4-FFF2-40B4-BE49-F238E27FC236}">
                <a16:creationId xmlns:a16="http://schemas.microsoft.com/office/drawing/2014/main" id="{F41706B6-4CAB-E4EE-2649-E294688BDADA}"/>
              </a:ext>
            </a:extLst>
          </p:cNvPr>
          <p:cNvSpPr>
            <a:spLocks noChangeArrowheads="1"/>
          </p:cNvSpPr>
          <p:nvPr/>
        </p:nvSpPr>
        <p:spPr bwMode="auto">
          <a:xfrm>
            <a:off x="6300789" y="2011363"/>
            <a:ext cx="2843212" cy="481012"/>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dirty="0">
                <a:solidFill>
                  <a:schemeClr val="bg1"/>
                </a:solidFill>
                <a:ea typeface="ＭＳ Ｐゴシック" panose="020B0600070205080204" pitchFamily="34" charset="-128"/>
                <a:cs typeface="Arial" panose="020B0604020202020204" pitchFamily="34" charset="0"/>
              </a:rPr>
              <a:t>waste</a:t>
            </a:r>
            <a:endParaRPr lang="en-US" altLang="en-US" sz="2000" b="0" dirty="0">
              <a:solidFill>
                <a:schemeClr val="bg1"/>
              </a:solidFill>
              <a:ea typeface="ＭＳ Ｐゴシック" panose="020B0600070205080204" pitchFamily="34" charset="-128"/>
              <a:cs typeface="Arial" panose="020B0604020202020204" pitchFamily="34" charset="0"/>
            </a:endParaRPr>
          </a:p>
        </p:txBody>
      </p:sp>
      <p:sp>
        <p:nvSpPr>
          <p:cNvPr id="48133" name="Rectangle 2">
            <a:extLst>
              <a:ext uri="{FF2B5EF4-FFF2-40B4-BE49-F238E27FC236}">
                <a16:creationId xmlns:a16="http://schemas.microsoft.com/office/drawing/2014/main" id="{47A69D04-E890-FEC9-B27A-5C837489BA6A}"/>
              </a:ext>
            </a:extLst>
          </p:cNvPr>
          <p:cNvSpPr>
            <a:spLocks noChangeArrowheads="1"/>
          </p:cNvSpPr>
          <p:nvPr/>
        </p:nvSpPr>
        <p:spPr bwMode="auto">
          <a:xfrm>
            <a:off x="7452320" y="5949280"/>
            <a:ext cx="1871663"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sz="800" dirty="0">
                <a:solidFill>
                  <a:schemeClr val="tx1"/>
                </a:solidFill>
              </a:rPr>
              <a:t>https://www.statista.com/</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righ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480C588-E897-58DF-DF9E-BD38B995DC90}"/>
              </a:ext>
            </a:extLst>
          </p:cNvPr>
          <p:cNvPicPr>
            <a:picLocks noChangeAspect="1"/>
          </p:cNvPicPr>
          <p:nvPr/>
        </p:nvPicPr>
        <p:blipFill>
          <a:blip r:embed="rId2"/>
          <a:stretch>
            <a:fillRect/>
          </a:stretch>
        </p:blipFill>
        <p:spPr>
          <a:xfrm>
            <a:off x="323528" y="342106"/>
            <a:ext cx="8515350" cy="5391150"/>
          </a:xfrm>
          <a:prstGeom prst="rect">
            <a:avLst/>
          </a:prstGeom>
        </p:spPr>
      </p:pic>
      <p:sp>
        <p:nvSpPr>
          <p:cNvPr id="50182" name="Rectangle 3">
            <a:extLst>
              <a:ext uri="{FF2B5EF4-FFF2-40B4-BE49-F238E27FC236}">
                <a16:creationId xmlns:a16="http://schemas.microsoft.com/office/drawing/2014/main" id="{6E11BBD3-8902-38B2-4957-E0A97321CE7A}"/>
              </a:ext>
            </a:extLst>
          </p:cNvPr>
          <p:cNvSpPr>
            <a:spLocks noChangeArrowheads="1"/>
          </p:cNvSpPr>
          <p:nvPr/>
        </p:nvSpPr>
        <p:spPr bwMode="auto">
          <a:xfrm>
            <a:off x="339725" y="5805488"/>
            <a:ext cx="86677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dirty="0">
                <a:solidFill>
                  <a:srgbClr val="444444"/>
                </a:solidFill>
                <a:latin typeface="Open Sans" panose="020B0606030504020204" pitchFamily="34" charset="0"/>
              </a:rPr>
              <a:t>Amount of packaging arisings and total recovered/recycled in the United Kingdom (UK) in 2021, by material (in 1,000 metric tons)</a:t>
            </a:r>
            <a:endParaRPr lang="en-GB" altLang="en-US" dirty="0">
              <a:solidFill>
                <a:schemeClr val="tx1"/>
              </a:solidFill>
            </a:endParaRPr>
          </a:p>
        </p:txBody>
      </p:sp>
      <p:sp>
        <p:nvSpPr>
          <p:cNvPr id="50183" name="Rectangle 4">
            <a:extLst>
              <a:ext uri="{FF2B5EF4-FFF2-40B4-BE49-F238E27FC236}">
                <a16:creationId xmlns:a16="http://schemas.microsoft.com/office/drawing/2014/main" id="{A69C69D6-A35D-E8D3-B45C-38993F6A6842}"/>
              </a:ext>
            </a:extLst>
          </p:cNvPr>
          <p:cNvSpPr>
            <a:spLocks noChangeArrowheads="1"/>
          </p:cNvSpPr>
          <p:nvPr/>
        </p:nvSpPr>
        <p:spPr bwMode="auto">
          <a:xfrm>
            <a:off x="4067944" y="6546850"/>
            <a:ext cx="543641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sz="800" dirty="0">
                <a:solidFill>
                  <a:schemeClr val="tx1"/>
                </a:solidFill>
              </a:rPr>
              <a:t>https://www.statista.com/topics/4918/plastic-waste-in-the-united-kingdom-uk/#topicOverview</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F1A6496D-6F13-441D-C317-F327727279F9}"/>
              </a:ext>
            </a:extLst>
          </p:cNvPr>
          <p:cNvSpPr>
            <a:spLocks noGrp="1" noChangeArrowheads="1"/>
          </p:cNvSpPr>
          <p:nvPr>
            <p:ph type="title"/>
          </p:nvPr>
        </p:nvSpPr>
        <p:spPr/>
        <p:txBody>
          <a:bodyPr/>
          <a:lstStyle/>
          <a:p>
            <a:endParaRPr lang="en-US" altLang="en-US"/>
          </a:p>
        </p:txBody>
      </p:sp>
      <p:pic>
        <p:nvPicPr>
          <p:cNvPr id="53251" name="Content Placeholder 3">
            <a:extLst>
              <a:ext uri="{FF2B5EF4-FFF2-40B4-BE49-F238E27FC236}">
                <a16:creationId xmlns:a16="http://schemas.microsoft.com/office/drawing/2014/main" id="{BBAF123C-1889-7410-C920-80FF3A2FC292}"/>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35347" r="10620"/>
          <a:stretch/>
        </p:blipFill>
        <p:spPr>
          <a:xfrm>
            <a:off x="0" y="0"/>
            <a:ext cx="9144000" cy="6858000"/>
          </a:xfrm>
        </p:spPr>
      </p:pic>
      <p:sp>
        <p:nvSpPr>
          <p:cNvPr id="53252" name="Rectangle 8">
            <a:extLst>
              <a:ext uri="{FF2B5EF4-FFF2-40B4-BE49-F238E27FC236}">
                <a16:creationId xmlns:a16="http://schemas.microsoft.com/office/drawing/2014/main" id="{DBFAD61A-6BD0-21EF-EBC7-218C9D330EF1}"/>
              </a:ext>
            </a:extLst>
          </p:cNvPr>
          <p:cNvSpPr>
            <a:spLocks noChangeArrowheads="1"/>
          </p:cNvSpPr>
          <p:nvPr/>
        </p:nvSpPr>
        <p:spPr bwMode="auto">
          <a:xfrm>
            <a:off x="0" y="1435100"/>
            <a:ext cx="3635896"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400" dirty="0">
                <a:solidFill>
                  <a:schemeClr val="bg1"/>
                </a:solidFill>
                <a:ea typeface="ＭＳ Ｐゴシック" panose="020B0600070205080204" pitchFamily="34" charset="-128"/>
                <a:cs typeface="Arial" panose="020B0604020202020204" pitchFamily="34" charset="0"/>
              </a:rPr>
              <a:t>Resource consumption</a:t>
            </a:r>
            <a:endParaRPr lang="en-US" altLang="en-US" sz="2400" b="0" dirty="0">
              <a:solidFill>
                <a:schemeClr val="bg1"/>
              </a:solidFill>
              <a:ea typeface="ＭＳ Ｐゴシック" panose="020B0600070205080204" pitchFamily="34" charset="-128"/>
              <a:cs typeface="Arial" panose="020B0604020202020204" pitchFamily="34" charset="0"/>
            </a:endParaRPr>
          </a:p>
        </p:txBody>
      </p:sp>
      <p:grpSp>
        <p:nvGrpSpPr>
          <p:cNvPr id="6" name="Group 10">
            <a:extLst>
              <a:ext uri="{FF2B5EF4-FFF2-40B4-BE49-F238E27FC236}">
                <a16:creationId xmlns:a16="http://schemas.microsoft.com/office/drawing/2014/main" id="{1A75BC23-C123-54EB-CB6A-7CDD10793C92}"/>
              </a:ext>
            </a:extLst>
          </p:cNvPr>
          <p:cNvGrpSpPr>
            <a:grpSpLocks/>
          </p:cNvGrpSpPr>
          <p:nvPr/>
        </p:nvGrpSpPr>
        <p:grpSpPr bwMode="auto">
          <a:xfrm>
            <a:off x="0" y="1916113"/>
            <a:ext cx="3635896" cy="4681537"/>
            <a:chOff x="1746" y="980"/>
            <a:chExt cx="2018" cy="2949"/>
          </a:xfrm>
        </p:grpSpPr>
        <p:sp>
          <p:nvSpPr>
            <p:cNvPr id="53254" name="Rectangle 5">
              <a:extLst>
                <a:ext uri="{FF2B5EF4-FFF2-40B4-BE49-F238E27FC236}">
                  <a16:creationId xmlns:a16="http://schemas.microsoft.com/office/drawing/2014/main" id="{0F9F40CD-5923-36CC-F6F0-ABC1779396E1}"/>
                </a:ext>
              </a:extLst>
            </p:cNvPr>
            <p:cNvSpPr>
              <a:spLocks noChangeArrowheads="1"/>
            </p:cNvSpPr>
            <p:nvPr/>
          </p:nvSpPr>
          <p:spPr bwMode="auto">
            <a:xfrm>
              <a:off x="1746" y="1933"/>
              <a:ext cx="2018" cy="19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dirty="0">
                  <a:solidFill>
                    <a:schemeClr val="tx1"/>
                  </a:solidFill>
                </a:rPr>
                <a:t>Coffee cups are thrown</a:t>
              </a:r>
            </a:p>
            <a:p>
              <a:pPr eaLnBrk="1" hangingPunct="1">
                <a:spcBef>
                  <a:spcPct val="0"/>
                </a:spcBef>
                <a:buFontTx/>
                <a:buNone/>
              </a:pPr>
              <a:r>
                <a:rPr lang="en-GB" altLang="en-US" dirty="0">
                  <a:solidFill>
                    <a:schemeClr val="tx1"/>
                  </a:solidFill>
                </a:rPr>
                <a:t>away each year, about</a:t>
              </a:r>
            </a:p>
            <a:p>
              <a:pPr eaLnBrk="1" hangingPunct="1">
                <a:spcBef>
                  <a:spcPct val="0"/>
                </a:spcBef>
                <a:buFontTx/>
                <a:buNone/>
              </a:pPr>
              <a:r>
                <a:rPr lang="en-GB" altLang="en-US" dirty="0">
                  <a:solidFill>
                    <a:schemeClr val="tx1"/>
                  </a:solidFill>
                </a:rPr>
                <a:t>5000 each minute. </a:t>
              </a:r>
            </a:p>
            <a:p>
              <a:pPr eaLnBrk="1" hangingPunct="1">
                <a:spcBef>
                  <a:spcPct val="0"/>
                </a:spcBef>
                <a:buFontTx/>
                <a:buNone/>
              </a:pPr>
              <a:r>
                <a:rPr lang="en-GB" altLang="en-US" dirty="0">
                  <a:solidFill>
                    <a:schemeClr val="tx1"/>
                  </a:solidFill>
                </a:rPr>
                <a:t>Most coffee cups are lined</a:t>
              </a:r>
            </a:p>
            <a:p>
              <a:pPr eaLnBrk="1" hangingPunct="1">
                <a:spcBef>
                  <a:spcPct val="0"/>
                </a:spcBef>
                <a:buFontTx/>
                <a:buNone/>
              </a:pPr>
              <a:r>
                <a:rPr lang="en-GB" altLang="en-US" dirty="0">
                  <a:solidFill>
                    <a:schemeClr val="tx1"/>
                  </a:solidFill>
                </a:rPr>
                <a:t>with a layer of polyethylene</a:t>
              </a:r>
            </a:p>
            <a:p>
              <a:pPr eaLnBrk="1" hangingPunct="1">
                <a:spcBef>
                  <a:spcPct val="0"/>
                </a:spcBef>
                <a:buFontTx/>
                <a:buNone/>
              </a:pPr>
              <a:r>
                <a:rPr lang="en-GB" altLang="en-US" dirty="0">
                  <a:solidFill>
                    <a:schemeClr val="tx1"/>
                  </a:solidFill>
                </a:rPr>
                <a:t>which makes the cup</a:t>
              </a:r>
            </a:p>
            <a:p>
              <a:pPr eaLnBrk="1" hangingPunct="1">
                <a:spcBef>
                  <a:spcPct val="0"/>
                </a:spcBef>
                <a:buFontTx/>
                <a:buNone/>
              </a:pPr>
              <a:r>
                <a:rPr lang="en-GB" altLang="en-US" dirty="0">
                  <a:solidFill>
                    <a:schemeClr val="tx1"/>
                  </a:solidFill>
                </a:rPr>
                <a:t>waterproof, but makes it</a:t>
              </a:r>
            </a:p>
            <a:p>
              <a:pPr eaLnBrk="1" hangingPunct="1">
                <a:spcBef>
                  <a:spcPct val="0"/>
                </a:spcBef>
                <a:buFontTx/>
                <a:buNone/>
              </a:pPr>
              <a:r>
                <a:rPr lang="en-GB" altLang="en-US" dirty="0">
                  <a:solidFill>
                    <a:schemeClr val="tx1"/>
                  </a:solidFill>
                </a:rPr>
                <a:t>difficult for the cup to be</a:t>
              </a:r>
            </a:p>
            <a:p>
              <a:pPr eaLnBrk="1" hangingPunct="1">
                <a:spcBef>
                  <a:spcPct val="0"/>
                </a:spcBef>
                <a:buFontTx/>
                <a:buNone/>
              </a:pPr>
              <a:r>
                <a:rPr lang="en-GB" altLang="en-US" dirty="0">
                  <a:solidFill>
                    <a:schemeClr val="tx1"/>
                  </a:solidFill>
                </a:rPr>
                <a:t>effectively recycled,</a:t>
              </a:r>
            </a:p>
            <a:p>
              <a:pPr eaLnBrk="1" hangingPunct="1">
                <a:spcBef>
                  <a:spcPct val="0"/>
                </a:spcBef>
                <a:buFontTx/>
                <a:buNone/>
              </a:pPr>
              <a:r>
                <a:rPr lang="en-GB" altLang="en-US" dirty="0">
                  <a:solidFill>
                    <a:schemeClr val="tx1"/>
                  </a:solidFill>
                </a:rPr>
                <a:t>because it can’t be easily</a:t>
              </a:r>
            </a:p>
            <a:p>
              <a:pPr eaLnBrk="1" hangingPunct="1">
                <a:spcBef>
                  <a:spcPct val="0"/>
                </a:spcBef>
                <a:buFontTx/>
                <a:buNone/>
              </a:pPr>
              <a:r>
                <a:rPr lang="en-GB" altLang="en-US" dirty="0">
                  <a:solidFill>
                    <a:schemeClr val="tx1"/>
                  </a:solidFill>
                </a:rPr>
                <a:t>separated.</a:t>
              </a:r>
              <a:endParaRPr lang="en-US" altLang="en-US" dirty="0">
                <a:solidFill>
                  <a:schemeClr val="tx1"/>
                </a:solidFill>
              </a:endParaRPr>
            </a:p>
          </p:txBody>
        </p:sp>
        <p:sp>
          <p:nvSpPr>
            <p:cNvPr id="53255" name="Rectangle 4">
              <a:extLst>
                <a:ext uri="{FF2B5EF4-FFF2-40B4-BE49-F238E27FC236}">
                  <a16:creationId xmlns:a16="http://schemas.microsoft.com/office/drawing/2014/main" id="{2E116C45-EE94-FB5B-3D71-3A3C80B46347}"/>
                </a:ext>
              </a:extLst>
            </p:cNvPr>
            <p:cNvSpPr>
              <a:spLocks noChangeArrowheads="1"/>
            </p:cNvSpPr>
            <p:nvPr/>
          </p:nvSpPr>
          <p:spPr bwMode="auto">
            <a:xfrm>
              <a:off x="1746" y="980"/>
              <a:ext cx="2018" cy="953"/>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GB" altLang="en-US" sz="8800">
                  <a:solidFill>
                    <a:schemeClr val="tx1"/>
                  </a:solidFill>
                </a:rPr>
                <a:t>2.5</a:t>
              </a:r>
            </a:p>
            <a:p>
              <a:pPr>
                <a:lnSpc>
                  <a:spcPct val="40000"/>
                </a:lnSpc>
                <a:spcBef>
                  <a:spcPct val="0"/>
                </a:spcBef>
                <a:buFontTx/>
                <a:buNone/>
              </a:pPr>
              <a:r>
                <a:rPr lang="en-GB" altLang="en-US" sz="4000">
                  <a:solidFill>
                    <a:schemeClr val="tx1"/>
                  </a:solidFill>
                </a:rPr>
                <a:t>billion</a:t>
              </a:r>
              <a:endParaRPr lang="en-US" altLang="en-US" sz="800" b="0">
                <a:solidFill>
                  <a:schemeClr val="tx1"/>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F1A6496D-6F13-441D-C317-F327727279F9}"/>
              </a:ext>
            </a:extLst>
          </p:cNvPr>
          <p:cNvSpPr>
            <a:spLocks noGrp="1" noChangeArrowheads="1"/>
          </p:cNvSpPr>
          <p:nvPr>
            <p:ph type="title"/>
          </p:nvPr>
        </p:nvSpPr>
        <p:spPr/>
        <p:txBody>
          <a:bodyPr/>
          <a:lstStyle/>
          <a:p>
            <a:endParaRPr lang="en-US" altLang="en-US"/>
          </a:p>
        </p:txBody>
      </p:sp>
      <p:pic>
        <p:nvPicPr>
          <p:cNvPr id="53251" name="Content Placeholder 3">
            <a:extLst>
              <a:ext uri="{FF2B5EF4-FFF2-40B4-BE49-F238E27FC236}">
                <a16:creationId xmlns:a16="http://schemas.microsoft.com/office/drawing/2014/main" id="{BBAF123C-1889-7410-C920-80FF3A2FC292}"/>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35347" r="10620"/>
          <a:stretch/>
        </p:blipFill>
        <p:spPr>
          <a:xfrm>
            <a:off x="0" y="0"/>
            <a:ext cx="9144000" cy="6858000"/>
          </a:xfrm>
        </p:spPr>
      </p:pic>
      <p:sp>
        <p:nvSpPr>
          <p:cNvPr id="53252" name="Rectangle 8">
            <a:extLst>
              <a:ext uri="{FF2B5EF4-FFF2-40B4-BE49-F238E27FC236}">
                <a16:creationId xmlns:a16="http://schemas.microsoft.com/office/drawing/2014/main" id="{DBFAD61A-6BD0-21EF-EBC7-218C9D330EF1}"/>
              </a:ext>
            </a:extLst>
          </p:cNvPr>
          <p:cNvSpPr>
            <a:spLocks noChangeArrowheads="1"/>
          </p:cNvSpPr>
          <p:nvPr/>
        </p:nvSpPr>
        <p:spPr bwMode="auto">
          <a:xfrm>
            <a:off x="0" y="1435100"/>
            <a:ext cx="3635896"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400" dirty="0">
                <a:solidFill>
                  <a:schemeClr val="bg1"/>
                </a:solidFill>
                <a:ea typeface="ＭＳ Ｐゴシック" panose="020B0600070205080204" pitchFamily="34" charset="-128"/>
                <a:cs typeface="Arial" panose="020B0604020202020204" pitchFamily="34" charset="0"/>
              </a:rPr>
              <a:t>Resource consumption</a:t>
            </a:r>
            <a:endParaRPr lang="en-US" altLang="en-US" sz="2400" b="0" dirty="0">
              <a:solidFill>
                <a:schemeClr val="bg1"/>
              </a:solidFill>
              <a:ea typeface="ＭＳ Ｐゴシック" panose="020B0600070205080204" pitchFamily="34" charset="-128"/>
              <a:cs typeface="Arial" panose="020B0604020202020204" pitchFamily="34" charset="0"/>
            </a:endParaRPr>
          </a:p>
        </p:txBody>
      </p:sp>
      <p:grpSp>
        <p:nvGrpSpPr>
          <p:cNvPr id="6" name="Group 10">
            <a:extLst>
              <a:ext uri="{FF2B5EF4-FFF2-40B4-BE49-F238E27FC236}">
                <a16:creationId xmlns:a16="http://schemas.microsoft.com/office/drawing/2014/main" id="{1A75BC23-C123-54EB-CB6A-7CDD10793C92}"/>
              </a:ext>
            </a:extLst>
          </p:cNvPr>
          <p:cNvGrpSpPr>
            <a:grpSpLocks/>
          </p:cNvGrpSpPr>
          <p:nvPr/>
        </p:nvGrpSpPr>
        <p:grpSpPr bwMode="auto">
          <a:xfrm>
            <a:off x="0" y="1916113"/>
            <a:ext cx="3635896" cy="2244725"/>
            <a:chOff x="1746" y="980"/>
            <a:chExt cx="2018" cy="1414"/>
          </a:xfrm>
        </p:grpSpPr>
        <p:sp>
          <p:nvSpPr>
            <p:cNvPr id="53254" name="Rectangle 5">
              <a:extLst>
                <a:ext uri="{FF2B5EF4-FFF2-40B4-BE49-F238E27FC236}">
                  <a16:creationId xmlns:a16="http://schemas.microsoft.com/office/drawing/2014/main" id="{0F9F40CD-5923-36CC-F6F0-ABC1779396E1}"/>
                </a:ext>
              </a:extLst>
            </p:cNvPr>
            <p:cNvSpPr>
              <a:spLocks noChangeArrowheads="1"/>
            </p:cNvSpPr>
            <p:nvPr/>
          </p:nvSpPr>
          <p:spPr bwMode="auto">
            <a:xfrm>
              <a:off x="1746" y="1933"/>
              <a:ext cx="2018" cy="46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dirty="0">
                  <a:solidFill>
                    <a:schemeClr val="tx1"/>
                  </a:solidFill>
                </a:rPr>
                <a:t>Coffee cups are thrown</a:t>
              </a:r>
            </a:p>
            <a:p>
              <a:pPr eaLnBrk="1" hangingPunct="1">
                <a:spcBef>
                  <a:spcPct val="0"/>
                </a:spcBef>
                <a:buFontTx/>
                <a:buNone/>
              </a:pPr>
              <a:r>
                <a:rPr lang="en-GB" altLang="en-US" dirty="0">
                  <a:solidFill>
                    <a:schemeClr val="tx1"/>
                  </a:solidFill>
                </a:rPr>
                <a:t>away each year in the UK.</a:t>
              </a:r>
              <a:endParaRPr lang="en-US" altLang="en-US" dirty="0">
                <a:solidFill>
                  <a:schemeClr val="tx1"/>
                </a:solidFill>
              </a:endParaRPr>
            </a:p>
          </p:txBody>
        </p:sp>
        <p:sp>
          <p:nvSpPr>
            <p:cNvPr id="53255" name="Rectangle 4">
              <a:extLst>
                <a:ext uri="{FF2B5EF4-FFF2-40B4-BE49-F238E27FC236}">
                  <a16:creationId xmlns:a16="http://schemas.microsoft.com/office/drawing/2014/main" id="{2E116C45-EE94-FB5B-3D71-3A3C80B46347}"/>
                </a:ext>
              </a:extLst>
            </p:cNvPr>
            <p:cNvSpPr>
              <a:spLocks noChangeArrowheads="1"/>
            </p:cNvSpPr>
            <p:nvPr/>
          </p:nvSpPr>
          <p:spPr bwMode="auto">
            <a:xfrm>
              <a:off x="1746" y="980"/>
              <a:ext cx="2018" cy="953"/>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GB" altLang="en-US" sz="8800" dirty="0">
                  <a:solidFill>
                    <a:schemeClr val="tx1"/>
                  </a:solidFill>
                </a:rPr>
                <a:t>95</a:t>
              </a:r>
            </a:p>
            <a:p>
              <a:pPr>
                <a:lnSpc>
                  <a:spcPct val="40000"/>
                </a:lnSpc>
                <a:spcBef>
                  <a:spcPct val="0"/>
                </a:spcBef>
                <a:buFontTx/>
                <a:buNone/>
              </a:pPr>
              <a:r>
                <a:rPr lang="en-GB" altLang="en-US" sz="4000" dirty="0">
                  <a:solidFill>
                    <a:schemeClr val="tx1"/>
                  </a:solidFill>
                </a:rPr>
                <a:t>million</a:t>
              </a:r>
              <a:endParaRPr lang="en-US" altLang="en-US" sz="800" b="0" dirty="0">
                <a:solidFill>
                  <a:schemeClr val="tx1"/>
                </a:solidFill>
              </a:endParaRPr>
            </a:p>
          </p:txBody>
        </p:sp>
      </p:grpSp>
    </p:spTree>
    <p:extLst>
      <p:ext uri="{BB962C8B-B14F-4D97-AF65-F5344CB8AC3E}">
        <p14:creationId xmlns:p14="http://schemas.microsoft.com/office/powerpoint/2010/main" val="11312861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AECD202-5EBE-B1EE-BA4B-C50B9601A19C}"/>
              </a:ext>
            </a:extLst>
          </p:cNvPr>
          <p:cNvPicPr>
            <a:picLocks noChangeAspect="1"/>
          </p:cNvPicPr>
          <p:nvPr/>
        </p:nvPicPr>
        <p:blipFill>
          <a:blip r:embed="rId3" cstate="print">
            <a:duotone>
              <a:prstClr val="black"/>
              <a:srgbClr val="00B050">
                <a:tint val="45000"/>
                <a:satMod val="400000"/>
              </a:srgbClr>
            </a:duotone>
            <a:extLst>
              <a:ext uri="{28A0092B-C50C-407E-A947-70E740481C1C}">
                <a14:useLocalDpi xmlns:a14="http://schemas.microsoft.com/office/drawing/2010/main" val="0"/>
              </a:ext>
            </a:extLst>
          </a:blip>
          <a:stretch>
            <a:fillRect/>
          </a:stretch>
        </p:blipFill>
        <p:spPr>
          <a:xfrm>
            <a:off x="4774173" y="3666460"/>
            <a:ext cx="534712" cy="873509"/>
          </a:xfrm>
          <a:prstGeom prst="rect">
            <a:avLst/>
          </a:prstGeom>
          <a:solidFill>
            <a:srgbClr val="00B050"/>
          </a:solidFill>
          <a:ln>
            <a:solidFill>
              <a:srgbClr val="00B050"/>
            </a:solidFill>
          </a:ln>
        </p:spPr>
      </p:pic>
      <p:sp>
        <p:nvSpPr>
          <p:cNvPr id="3" name="Rectangle 4">
            <a:extLst>
              <a:ext uri="{FF2B5EF4-FFF2-40B4-BE49-F238E27FC236}">
                <a16:creationId xmlns:a16="http://schemas.microsoft.com/office/drawing/2014/main" id="{FC01EF34-10EA-48B6-0DD1-186A8663634C}"/>
              </a:ext>
            </a:extLst>
          </p:cNvPr>
          <p:cNvSpPr>
            <a:spLocks noChangeArrowheads="1"/>
          </p:cNvSpPr>
          <p:nvPr/>
        </p:nvSpPr>
        <p:spPr bwMode="auto">
          <a:xfrm>
            <a:off x="0" y="0"/>
            <a:ext cx="9144000" cy="6858000"/>
          </a:xfrm>
          <a:prstGeom prst="rect">
            <a:avLst/>
          </a:prstGeom>
          <a:solidFill>
            <a:srgbClr val="FF54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16016" y="1988840"/>
            <a:ext cx="543955" cy="810000"/>
          </a:xfrm>
          <a:prstGeom prst="rect">
            <a:avLst/>
          </a:prstGeom>
        </p:spPr>
      </p:pic>
      <p:sp>
        <p:nvSpPr>
          <p:cNvPr id="2037" name="Title 1"/>
          <p:cNvSpPr txBox="1">
            <a:spLocks/>
          </p:cNvSpPr>
          <p:nvPr/>
        </p:nvSpPr>
        <p:spPr>
          <a:xfrm>
            <a:off x="611560" y="1893754"/>
            <a:ext cx="8388424"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sz="3200" i="1" dirty="0">
                <a:latin typeface="+mn-lt"/>
              </a:rPr>
              <a:t>  [1000 x        ] x [ 5 x       ]  = PER MINUTE</a:t>
            </a:r>
          </a:p>
        </p:txBody>
      </p:sp>
      <p:pic>
        <p:nvPicPr>
          <p:cNvPr id="2040" name="Picture 203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flipH="1">
            <a:off x="2336820" y="1990047"/>
            <a:ext cx="714875" cy="828811"/>
          </a:xfrm>
          <a:prstGeom prst="rect">
            <a:avLst/>
          </a:prstGeom>
        </p:spPr>
      </p:pic>
      <p:sp>
        <p:nvSpPr>
          <p:cNvPr id="2044" name="Title 1"/>
          <p:cNvSpPr txBox="1">
            <a:spLocks/>
          </p:cNvSpPr>
          <p:nvPr/>
        </p:nvSpPr>
        <p:spPr>
          <a:xfrm>
            <a:off x="611560" y="3603082"/>
            <a:ext cx="8388424"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sz="3300" i="1" dirty="0">
                <a:solidFill>
                  <a:sysClr val="windowText" lastClr="000000"/>
                </a:solidFill>
                <a:latin typeface="+mn-lt"/>
              </a:rPr>
              <a:t>  [1000 x       ] x [ 1 x       ]  = 20 MINUTES</a:t>
            </a:r>
          </a:p>
        </p:txBody>
      </p:sp>
      <p:pic>
        <p:nvPicPr>
          <p:cNvPr id="2045" name="Picture 204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flipH="1">
            <a:off x="2328655" y="3711159"/>
            <a:ext cx="714875" cy="828811"/>
          </a:xfrm>
          <a:prstGeom prst="rect">
            <a:avLst/>
          </a:prstGeom>
        </p:spPr>
      </p:pic>
      <p:pic>
        <p:nvPicPr>
          <p:cNvPr id="5" name="Picture 4">
            <a:extLst>
              <a:ext uri="{FF2B5EF4-FFF2-40B4-BE49-F238E27FC236}">
                <a16:creationId xmlns:a16="http://schemas.microsoft.com/office/drawing/2014/main" id="{EDDFB569-4587-F799-4DE1-1FD02B9DB062}"/>
              </a:ext>
            </a:extLst>
          </p:cNvPr>
          <p:cNvPicPr>
            <a:picLocks noChangeAspect="1"/>
          </p:cNvPicPr>
          <p:nvPr/>
        </p:nvPicPr>
        <p:blipFill>
          <a:blip r:embed="rId6"/>
          <a:stretch>
            <a:fillRect/>
          </a:stretch>
        </p:blipFill>
        <p:spPr>
          <a:xfrm>
            <a:off x="4707552" y="3711159"/>
            <a:ext cx="560881" cy="835224"/>
          </a:xfrm>
          <a:prstGeom prst="rect">
            <a:avLst/>
          </a:prstGeom>
        </p:spPr>
      </p:pic>
    </p:spTree>
    <p:extLst>
      <p:ext uri="{BB962C8B-B14F-4D97-AF65-F5344CB8AC3E}">
        <p14:creationId xmlns:p14="http://schemas.microsoft.com/office/powerpoint/2010/main" val="29305633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76701" y="989285"/>
            <a:ext cx="536165" cy="810000"/>
          </a:xfrm>
          <a:prstGeom prst="rect">
            <a:avLst/>
          </a:prstGeom>
        </p:spPr>
      </p:pic>
      <p:pic>
        <p:nvPicPr>
          <p:cNvPr id="2041" name="Picture 2040"/>
          <p:cNvPicPr>
            <a:picLocks noChangeAspect="1"/>
          </p:cNvPicPr>
          <p:nvPr/>
        </p:nvPicPr>
        <p:blipFill>
          <a:blip r:embed="rId4" cstate="print">
            <a:duotone>
              <a:prstClr val="black"/>
              <a:srgbClr val="00B050">
                <a:tint val="45000"/>
                <a:satMod val="400000"/>
              </a:srgbClr>
            </a:duotone>
            <a:extLst>
              <a:ext uri="{28A0092B-C50C-407E-A947-70E740481C1C}">
                <a14:useLocalDpi xmlns:a14="http://schemas.microsoft.com/office/drawing/2010/main" val="0"/>
              </a:ext>
            </a:extLst>
          </a:blip>
          <a:stretch>
            <a:fillRect/>
          </a:stretch>
        </p:blipFill>
        <p:spPr>
          <a:xfrm>
            <a:off x="7945285" y="5031326"/>
            <a:ext cx="534712" cy="810000"/>
          </a:xfrm>
          <a:prstGeom prst="rect">
            <a:avLst/>
          </a:prstGeom>
          <a:solidFill>
            <a:srgbClr val="00B050"/>
          </a:solidFill>
          <a:ln>
            <a:solidFill>
              <a:srgbClr val="00B050"/>
            </a:solidFill>
          </a:ln>
        </p:spPr>
      </p:pic>
      <p:pic>
        <p:nvPicPr>
          <p:cNvPr id="2045" name="Picture 204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flipH="1">
            <a:off x="2579351" y="3413979"/>
            <a:ext cx="714875" cy="828811"/>
          </a:xfrm>
          <a:prstGeom prst="rect">
            <a:avLst/>
          </a:prstGeom>
        </p:spPr>
      </p:pic>
      <p:pic>
        <p:nvPicPr>
          <p:cNvPr id="106" name="Picture 105">
            <a:extLst>
              <a:ext uri="{FF2B5EF4-FFF2-40B4-BE49-F238E27FC236}">
                <a16:creationId xmlns:a16="http://schemas.microsoft.com/office/drawing/2014/main" id="{07F382D7-D6CA-4763-8E21-231AF919883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190005" y="989285"/>
            <a:ext cx="536165" cy="810000"/>
          </a:xfrm>
          <a:prstGeom prst="rect">
            <a:avLst/>
          </a:prstGeom>
        </p:spPr>
      </p:pic>
      <p:pic>
        <p:nvPicPr>
          <p:cNvPr id="107" name="Picture 106">
            <a:extLst>
              <a:ext uri="{FF2B5EF4-FFF2-40B4-BE49-F238E27FC236}">
                <a16:creationId xmlns:a16="http://schemas.microsoft.com/office/drawing/2014/main" id="{AED9910E-D3C4-44DF-B59B-85E9F05BD4B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714463" y="989285"/>
            <a:ext cx="536165" cy="810000"/>
          </a:xfrm>
          <a:prstGeom prst="rect">
            <a:avLst/>
          </a:prstGeom>
        </p:spPr>
      </p:pic>
      <p:pic>
        <p:nvPicPr>
          <p:cNvPr id="108" name="Picture 107">
            <a:extLst>
              <a:ext uri="{FF2B5EF4-FFF2-40B4-BE49-F238E27FC236}">
                <a16:creationId xmlns:a16="http://schemas.microsoft.com/office/drawing/2014/main" id="{B55CDDA6-8338-4D52-B617-68E13995729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235388" y="989285"/>
            <a:ext cx="536165" cy="810000"/>
          </a:xfrm>
          <a:prstGeom prst="rect">
            <a:avLst/>
          </a:prstGeom>
        </p:spPr>
      </p:pic>
      <p:pic>
        <p:nvPicPr>
          <p:cNvPr id="109" name="Picture 108">
            <a:extLst>
              <a:ext uri="{FF2B5EF4-FFF2-40B4-BE49-F238E27FC236}">
                <a16:creationId xmlns:a16="http://schemas.microsoft.com/office/drawing/2014/main" id="{EC643F33-4DCE-4641-A3F2-F1E7FE3195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752225" y="989285"/>
            <a:ext cx="536165" cy="810000"/>
          </a:xfrm>
          <a:prstGeom prst="rect">
            <a:avLst/>
          </a:prstGeom>
        </p:spPr>
      </p:pic>
      <p:pic>
        <p:nvPicPr>
          <p:cNvPr id="110" name="Picture 109">
            <a:extLst>
              <a:ext uri="{FF2B5EF4-FFF2-40B4-BE49-F238E27FC236}">
                <a16:creationId xmlns:a16="http://schemas.microsoft.com/office/drawing/2014/main" id="{53A91DCE-C57A-4860-BA80-85491E86C28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265530" y="989285"/>
            <a:ext cx="536165" cy="810000"/>
          </a:xfrm>
          <a:prstGeom prst="rect">
            <a:avLst/>
          </a:prstGeom>
        </p:spPr>
      </p:pic>
      <p:pic>
        <p:nvPicPr>
          <p:cNvPr id="111" name="Picture 110">
            <a:extLst>
              <a:ext uri="{FF2B5EF4-FFF2-40B4-BE49-F238E27FC236}">
                <a16:creationId xmlns:a16="http://schemas.microsoft.com/office/drawing/2014/main" id="{DE3F0678-D040-4295-9854-F1E08D2A90D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789988" y="989285"/>
            <a:ext cx="536165" cy="810000"/>
          </a:xfrm>
          <a:prstGeom prst="rect">
            <a:avLst/>
          </a:prstGeom>
        </p:spPr>
      </p:pic>
      <p:pic>
        <p:nvPicPr>
          <p:cNvPr id="112" name="Picture 111">
            <a:extLst>
              <a:ext uri="{FF2B5EF4-FFF2-40B4-BE49-F238E27FC236}">
                <a16:creationId xmlns:a16="http://schemas.microsoft.com/office/drawing/2014/main" id="{A14393E2-4D60-438D-BE09-4EA107C593F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310912" y="989285"/>
            <a:ext cx="536165" cy="810000"/>
          </a:xfrm>
          <a:prstGeom prst="rect">
            <a:avLst/>
          </a:prstGeom>
        </p:spPr>
      </p:pic>
      <p:pic>
        <p:nvPicPr>
          <p:cNvPr id="113" name="Picture 112">
            <a:extLst>
              <a:ext uri="{FF2B5EF4-FFF2-40B4-BE49-F238E27FC236}">
                <a16:creationId xmlns:a16="http://schemas.microsoft.com/office/drawing/2014/main" id="{607E6909-9F1B-4E83-B5F6-A5A2783B3B0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822259" y="989285"/>
            <a:ext cx="536165" cy="810000"/>
          </a:xfrm>
          <a:prstGeom prst="rect">
            <a:avLst/>
          </a:prstGeom>
        </p:spPr>
      </p:pic>
      <p:pic>
        <p:nvPicPr>
          <p:cNvPr id="114" name="Picture 113">
            <a:extLst>
              <a:ext uri="{FF2B5EF4-FFF2-40B4-BE49-F238E27FC236}">
                <a16:creationId xmlns:a16="http://schemas.microsoft.com/office/drawing/2014/main" id="{D12532EE-85DF-4226-B29C-12073AE786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343184" y="989285"/>
            <a:ext cx="536165" cy="810000"/>
          </a:xfrm>
          <a:prstGeom prst="rect">
            <a:avLst/>
          </a:prstGeom>
        </p:spPr>
      </p:pic>
      <p:pic>
        <p:nvPicPr>
          <p:cNvPr id="115" name="Picture 114">
            <a:extLst>
              <a:ext uri="{FF2B5EF4-FFF2-40B4-BE49-F238E27FC236}">
                <a16:creationId xmlns:a16="http://schemas.microsoft.com/office/drawing/2014/main" id="{AF1D672C-E753-4529-BA58-A64C8E6A64A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857246" y="989285"/>
            <a:ext cx="536165" cy="810000"/>
          </a:xfrm>
          <a:prstGeom prst="rect">
            <a:avLst/>
          </a:prstGeom>
        </p:spPr>
      </p:pic>
      <p:pic>
        <p:nvPicPr>
          <p:cNvPr id="116" name="Picture 115">
            <a:extLst>
              <a:ext uri="{FF2B5EF4-FFF2-40B4-BE49-F238E27FC236}">
                <a16:creationId xmlns:a16="http://schemas.microsoft.com/office/drawing/2014/main" id="{F04E51F7-D207-4CFF-B2A6-EB0EF840A9B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381703" y="989285"/>
            <a:ext cx="536165" cy="810000"/>
          </a:xfrm>
          <a:prstGeom prst="rect">
            <a:avLst/>
          </a:prstGeom>
        </p:spPr>
      </p:pic>
      <p:pic>
        <p:nvPicPr>
          <p:cNvPr id="117" name="Picture 116">
            <a:extLst>
              <a:ext uri="{FF2B5EF4-FFF2-40B4-BE49-F238E27FC236}">
                <a16:creationId xmlns:a16="http://schemas.microsoft.com/office/drawing/2014/main" id="{491C34C3-4F08-4A5A-893B-1AE6FEA23A2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902628" y="989285"/>
            <a:ext cx="536165" cy="810000"/>
          </a:xfrm>
          <a:prstGeom prst="rect">
            <a:avLst/>
          </a:prstGeom>
        </p:spPr>
      </p:pic>
      <p:pic>
        <p:nvPicPr>
          <p:cNvPr id="118" name="Picture 117">
            <a:extLst>
              <a:ext uri="{FF2B5EF4-FFF2-40B4-BE49-F238E27FC236}">
                <a16:creationId xmlns:a16="http://schemas.microsoft.com/office/drawing/2014/main" id="{95D998FC-EBF3-49C0-8807-7C8D73777A2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413975" y="989285"/>
            <a:ext cx="536165" cy="810000"/>
          </a:xfrm>
          <a:prstGeom prst="rect">
            <a:avLst/>
          </a:prstGeom>
        </p:spPr>
      </p:pic>
      <p:pic>
        <p:nvPicPr>
          <p:cNvPr id="119" name="Picture 118">
            <a:extLst>
              <a:ext uri="{FF2B5EF4-FFF2-40B4-BE49-F238E27FC236}">
                <a16:creationId xmlns:a16="http://schemas.microsoft.com/office/drawing/2014/main" id="{7D245A6A-481C-45EE-8AFB-F854F3A0FD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934899" y="989285"/>
            <a:ext cx="536165" cy="810000"/>
          </a:xfrm>
          <a:prstGeom prst="rect">
            <a:avLst/>
          </a:prstGeom>
        </p:spPr>
      </p:pic>
      <p:pic>
        <p:nvPicPr>
          <p:cNvPr id="120" name="Picture 119">
            <a:extLst>
              <a:ext uri="{FF2B5EF4-FFF2-40B4-BE49-F238E27FC236}">
                <a16:creationId xmlns:a16="http://schemas.microsoft.com/office/drawing/2014/main" id="{40892F7C-AC80-4CC0-A396-BF3FE5EC9FB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64993" y="1796632"/>
            <a:ext cx="536165" cy="810000"/>
          </a:xfrm>
          <a:prstGeom prst="rect">
            <a:avLst/>
          </a:prstGeom>
        </p:spPr>
      </p:pic>
      <p:pic>
        <p:nvPicPr>
          <p:cNvPr id="121" name="Picture 120">
            <a:extLst>
              <a:ext uri="{FF2B5EF4-FFF2-40B4-BE49-F238E27FC236}">
                <a16:creationId xmlns:a16="http://schemas.microsoft.com/office/drawing/2014/main" id="{60D97687-0834-48FB-9731-ED876C39E7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178298" y="1796632"/>
            <a:ext cx="536165" cy="810000"/>
          </a:xfrm>
          <a:prstGeom prst="rect">
            <a:avLst/>
          </a:prstGeom>
        </p:spPr>
      </p:pic>
      <p:pic>
        <p:nvPicPr>
          <p:cNvPr id="122" name="Picture 121">
            <a:extLst>
              <a:ext uri="{FF2B5EF4-FFF2-40B4-BE49-F238E27FC236}">
                <a16:creationId xmlns:a16="http://schemas.microsoft.com/office/drawing/2014/main" id="{DEE800DE-4671-4B9C-90AE-311C78DE67F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702756" y="1796632"/>
            <a:ext cx="536165" cy="810000"/>
          </a:xfrm>
          <a:prstGeom prst="rect">
            <a:avLst/>
          </a:prstGeom>
        </p:spPr>
      </p:pic>
      <p:pic>
        <p:nvPicPr>
          <p:cNvPr id="123" name="Picture 122">
            <a:extLst>
              <a:ext uri="{FF2B5EF4-FFF2-40B4-BE49-F238E27FC236}">
                <a16:creationId xmlns:a16="http://schemas.microsoft.com/office/drawing/2014/main" id="{4E017082-2C88-403D-9DC4-EA6E97F688D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223680" y="1796632"/>
            <a:ext cx="536165" cy="810000"/>
          </a:xfrm>
          <a:prstGeom prst="rect">
            <a:avLst/>
          </a:prstGeom>
        </p:spPr>
      </p:pic>
      <p:pic>
        <p:nvPicPr>
          <p:cNvPr id="124" name="Picture 123">
            <a:extLst>
              <a:ext uri="{FF2B5EF4-FFF2-40B4-BE49-F238E27FC236}">
                <a16:creationId xmlns:a16="http://schemas.microsoft.com/office/drawing/2014/main" id="{346311CB-1714-46CF-9732-41DCDA255D3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740518" y="1796632"/>
            <a:ext cx="536165" cy="810000"/>
          </a:xfrm>
          <a:prstGeom prst="rect">
            <a:avLst/>
          </a:prstGeom>
        </p:spPr>
      </p:pic>
      <p:pic>
        <p:nvPicPr>
          <p:cNvPr id="125" name="Picture 124">
            <a:extLst>
              <a:ext uri="{FF2B5EF4-FFF2-40B4-BE49-F238E27FC236}">
                <a16:creationId xmlns:a16="http://schemas.microsoft.com/office/drawing/2014/main" id="{55B7E438-082C-4FBC-9563-42E98CC31CA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253822" y="1796632"/>
            <a:ext cx="536165" cy="810000"/>
          </a:xfrm>
          <a:prstGeom prst="rect">
            <a:avLst/>
          </a:prstGeom>
        </p:spPr>
      </p:pic>
      <p:pic>
        <p:nvPicPr>
          <p:cNvPr id="126" name="Picture 125">
            <a:extLst>
              <a:ext uri="{FF2B5EF4-FFF2-40B4-BE49-F238E27FC236}">
                <a16:creationId xmlns:a16="http://schemas.microsoft.com/office/drawing/2014/main" id="{5FB36483-E2B3-45D4-AF53-77C819ECEAF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778280" y="1796632"/>
            <a:ext cx="536165" cy="810000"/>
          </a:xfrm>
          <a:prstGeom prst="rect">
            <a:avLst/>
          </a:prstGeom>
        </p:spPr>
      </p:pic>
      <p:pic>
        <p:nvPicPr>
          <p:cNvPr id="127" name="Picture 126">
            <a:extLst>
              <a:ext uri="{FF2B5EF4-FFF2-40B4-BE49-F238E27FC236}">
                <a16:creationId xmlns:a16="http://schemas.microsoft.com/office/drawing/2014/main" id="{CDA8F0B2-04C8-401F-8DF6-A83D24022CD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299205" y="1796632"/>
            <a:ext cx="536165" cy="810000"/>
          </a:xfrm>
          <a:prstGeom prst="rect">
            <a:avLst/>
          </a:prstGeom>
        </p:spPr>
      </p:pic>
      <p:pic>
        <p:nvPicPr>
          <p:cNvPr id="128" name="Picture 127">
            <a:extLst>
              <a:ext uri="{FF2B5EF4-FFF2-40B4-BE49-F238E27FC236}">
                <a16:creationId xmlns:a16="http://schemas.microsoft.com/office/drawing/2014/main" id="{55A8D156-CB07-4882-AB2A-FD48EB15080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810552" y="1796632"/>
            <a:ext cx="536165" cy="810000"/>
          </a:xfrm>
          <a:prstGeom prst="rect">
            <a:avLst/>
          </a:prstGeom>
        </p:spPr>
      </p:pic>
      <p:pic>
        <p:nvPicPr>
          <p:cNvPr id="129" name="Picture 128">
            <a:extLst>
              <a:ext uri="{FF2B5EF4-FFF2-40B4-BE49-F238E27FC236}">
                <a16:creationId xmlns:a16="http://schemas.microsoft.com/office/drawing/2014/main" id="{19FB6204-628C-4B29-AE3B-7C4F441D394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331476" y="1796632"/>
            <a:ext cx="536165" cy="810000"/>
          </a:xfrm>
          <a:prstGeom prst="rect">
            <a:avLst/>
          </a:prstGeom>
        </p:spPr>
      </p:pic>
      <p:pic>
        <p:nvPicPr>
          <p:cNvPr id="130" name="Picture 129">
            <a:extLst>
              <a:ext uri="{FF2B5EF4-FFF2-40B4-BE49-F238E27FC236}">
                <a16:creationId xmlns:a16="http://schemas.microsoft.com/office/drawing/2014/main" id="{622A147E-3AB7-47BE-919B-E5AA67261A9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845538" y="1796632"/>
            <a:ext cx="536165" cy="810000"/>
          </a:xfrm>
          <a:prstGeom prst="rect">
            <a:avLst/>
          </a:prstGeom>
        </p:spPr>
      </p:pic>
      <p:pic>
        <p:nvPicPr>
          <p:cNvPr id="131" name="Picture 130">
            <a:extLst>
              <a:ext uri="{FF2B5EF4-FFF2-40B4-BE49-F238E27FC236}">
                <a16:creationId xmlns:a16="http://schemas.microsoft.com/office/drawing/2014/main" id="{694ADC80-D2AF-4B40-8AE1-93A37E6D1D5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369996" y="1796632"/>
            <a:ext cx="536165" cy="810000"/>
          </a:xfrm>
          <a:prstGeom prst="rect">
            <a:avLst/>
          </a:prstGeom>
        </p:spPr>
      </p:pic>
      <p:pic>
        <p:nvPicPr>
          <p:cNvPr id="132" name="Picture 131">
            <a:extLst>
              <a:ext uri="{FF2B5EF4-FFF2-40B4-BE49-F238E27FC236}">
                <a16:creationId xmlns:a16="http://schemas.microsoft.com/office/drawing/2014/main" id="{B158F100-F7FD-4A41-B838-AAE34131D54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890920" y="1796632"/>
            <a:ext cx="536165" cy="810000"/>
          </a:xfrm>
          <a:prstGeom prst="rect">
            <a:avLst/>
          </a:prstGeom>
        </p:spPr>
      </p:pic>
      <p:pic>
        <p:nvPicPr>
          <p:cNvPr id="133" name="Picture 132">
            <a:extLst>
              <a:ext uri="{FF2B5EF4-FFF2-40B4-BE49-F238E27FC236}">
                <a16:creationId xmlns:a16="http://schemas.microsoft.com/office/drawing/2014/main" id="{0FC1E5DE-6469-4E00-80E5-8F8F15FEF8D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402267" y="1796632"/>
            <a:ext cx="536165" cy="810000"/>
          </a:xfrm>
          <a:prstGeom prst="rect">
            <a:avLst/>
          </a:prstGeom>
        </p:spPr>
      </p:pic>
      <p:pic>
        <p:nvPicPr>
          <p:cNvPr id="134" name="Picture 133">
            <a:extLst>
              <a:ext uri="{FF2B5EF4-FFF2-40B4-BE49-F238E27FC236}">
                <a16:creationId xmlns:a16="http://schemas.microsoft.com/office/drawing/2014/main" id="{ACDD9C7C-1361-4117-82B8-D45F0AF107E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923192" y="1796632"/>
            <a:ext cx="536165" cy="810000"/>
          </a:xfrm>
          <a:prstGeom prst="rect">
            <a:avLst/>
          </a:prstGeom>
        </p:spPr>
      </p:pic>
      <p:pic>
        <p:nvPicPr>
          <p:cNvPr id="150" name="Picture 149">
            <a:extLst>
              <a:ext uri="{FF2B5EF4-FFF2-40B4-BE49-F238E27FC236}">
                <a16:creationId xmlns:a16="http://schemas.microsoft.com/office/drawing/2014/main" id="{0EAB1BFE-50B3-4D5F-B0CC-00F729E3C7B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88408" y="2606632"/>
            <a:ext cx="536165" cy="810000"/>
          </a:xfrm>
          <a:prstGeom prst="rect">
            <a:avLst/>
          </a:prstGeom>
        </p:spPr>
      </p:pic>
      <p:pic>
        <p:nvPicPr>
          <p:cNvPr id="151" name="Picture 150">
            <a:extLst>
              <a:ext uri="{FF2B5EF4-FFF2-40B4-BE49-F238E27FC236}">
                <a16:creationId xmlns:a16="http://schemas.microsoft.com/office/drawing/2014/main" id="{684F050D-A80E-473C-8CC0-0E8AC3C244D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201713" y="2606632"/>
            <a:ext cx="536165" cy="810000"/>
          </a:xfrm>
          <a:prstGeom prst="rect">
            <a:avLst/>
          </a:prstGeom>
        </p:spPr>
      </p:pic>
      <p:pic>
        <p:nvPicPr>
          <p:cNvPr id="152" name="Picture 151">
            <a:extLst>
              <a:ext uri="{FF2B5EF4-FFF2-40B4-BE49-F238E27FC236}">
                <a16:creationId xmlns:a16="http://schemas.microsoft.com/office/drawing/2014/main" id="{C2DF6DF7-18A8-4195-8BC8-4039CD3A72A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726171" y="2606632"/>
            <a:ext cx="536165" cy="810000"/>
          </a:xfrm>
          <a:prstGeom prst="rect">
            <a:avLst/>
          </a:prstGeom>
        </p:spPr>
      </p:pic>
      <p:pic>
        <p:nvPicPr>
          <p:cNvPr id="153" name="Picture 152">
            <a:extLst>
              <a:ext uri="{FF2B5EF4-FFF2-40B4-BE49-F238E27FC236}">
                <a16:creationId xmlns:a16="http://schemas.microsoft.com/office/drawing/2014/main" id="{11AAF69C-F7BC-4F5B-94C5-D4DD3417D07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247095" y="2606632"/>
            <a:ext cx="536165" cy="810000"/>
          </a:xfrm>
          <a:prstGeom prst="rect">
            <a:avLst/>
          </a:prstGeom>
        </p:spPr>
      </p:pic>
      <p:pic>
        <p:nvPicPr>
          <p:cNvPr id="154" name="Picture 153">
            <a:extLst>
              <a:ext uri="{FF2B5EF4-FFF2-40B4-BE49-F238E27FC236}">
                <a16:creationId xmlns:a16="http://schemas.microsoft.com/office/drawing/2014/main" id="{18AE581A-7DE2-4553-A6D2-6AFF151BA03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763933" y="2606632"/>
            <a:ext cx="536165" cy="810000"/>
          </a:xfrm>
          <a:prstGeom prst="rect">
            <a:avLst/>
          </a:prstGeom>
        </p:spPr>
      </p:pic>
      <p:pic>
        <p:nvPicPr>
          <p:cNvPr id="155" name="Picture 154">
            <a:extLst>
              <a:ext uri="{FF2B5EF4-FFF2-40B4-BE49-F238E27FC236}">
                <a16:creationId xmlns:a16="http://schemas.microsoft.com/office/drawing/2014/main" id="{8EC9044E-5687-40FF-B67B-DA958F83474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277237" y="2606632"/>
            <a:ext cx="536165" cy="810000"/>
          </a:xfrm>
          <a:prstGeom prst="rect">
            <a:avLst/>
          </a:prstGeom>
        </p:spPr>
      </p:pic>
      <p:pic>
        <p:nvPicPr>
          <p:cNvPr id="156" name="Picture 155">
            <a:extLst>
              <a:ext uri="{FF2B5EF4-FFF2-40B4-BE49-F238E27FC236}">
                <a16:creationId xmlns:a16="http://schemas.microsoft.com/office/drawing/2014/main" id="{D0410893-7B04-4CAB-A1D0-52B29307F27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801695" y="2606632"/>
            <a:ext cx="536165" cy="810000"/>
          </a:xfrm>
          <a:prstGeom prst="rect">
            <a:avLst/>
          </a:prstGeom>
        </p:spPr>
      </p:pic>
      <p:pic>
        <p:nvPicPr>
          <p:cNvPr id="157" name="Picture 156">
            <a:extLst>
              <a:ext uri="{FF2B5EF4-FFF2-40B4-BE49-F238E27FC236}">
                <a16:creationId xmlns:a16="http://schemas.microsoft.com/office/drawing/2014/main" id="{49495846-82EF-4044-B0C6-46ED7508C4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322620" y="2606632"/>
            <a:ext cx="536165" cy="810000"/>
          </a:xfrm>
          <a:prstGeom prst="rect">
            <a:avLst/>
          </a:prstGeom>
        </p:spPr>
      </p:pic>
      <p:pic>
        <p:nvPicPr>
          <p:cNvPr id="158" name="Picture 157">
            <a:extLst>
              <a:ext uri="{FF2B5EF4-FFF2-40B4-BE49-F238E27FC236}">
                <a16:creationId xmlns:a16="http://schemas.microsoft.com/office/drawing/2014/main" id="{0D4530B0-38D4-46E1-8E56-5F3F89BEECA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833967" y="2606632"/>
            <a:ext cx="536165" cy="810000"/>
          </a:xfrm>
          <a:prstGeom prst="rect">
            <a:avLst/>
          </a:prstGeom>
        </p:spPr>
      </p:pic>
      <p:pic>
        <p:nvPicPr>
          <p:cNvPr id="159" name="Picture 158">
            <a:extLst>
              <a:ext uri="{FF2B5EF4-FFF2-40B4-BE49-F238E27FC236}">
                <a16:creationId xmlns:a16="http://schemas.microsoft.com/office/drawing/2014/main" id="{D5815007-83FF-4A10-BD58-B1BCC06864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354891" y="2606632"/>
            <a:ext cx="536165" cy="810000"/>
          </a:xfrm>
          <a:prstGeom prst="rect">
            <a:avLst/>
          </a:prstGeom>
        </p:spPr>
      </p:pic>
      <p:pic>
        <p:nvPicPr>
          <p:cNvPr id="160" name="Picture 159">
            <a:extLst>
              <a:ext uri="{FF2B5EF4-FFF2-40B4-BE49-F238E27FC236}">
                <a16:creationId xmlns:a16="http://schemas.microsoft.com/office/drawing/2014/main" id="{47D891F7-C88B-4F3D-85CE-E5D45714EBD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868953" y="2606632"/>
            <a:ext cx="536165" cy="810000"/>
          </a:xfrm>
          <a:prstGeom prst="rect">
            <a:avLst/>
          </a:prstGeom>
        </p:spPr>
      </p:pic>
      <p:pic>
        <p:nvPicPr>
          <p:cNvPr id="161" name="Picture 160">
            <a:extLst>
              <a:ext uri="{FF2B5EF4-FFF2-40B4-BE49-F238E27FC236}">
                <a16:creationId xmlns:a16="http://schemas.microsoft.com/office/drawing/2014/main" id="{F7960E3F-23C7-419A-AF9E-8EA68D9F7CE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393411" y="2606632"/>
            <a:ext cx="536165" cy="810000"/>
          </a:xfrm>
          <a:prstGeom prst="rect">
            <a:avLst/>
          </a:prstGeom>
        </p:spPr>
      </p:pic>
      <p:pic>
        <p:nvPicPr>
          <p:cNvPr id="162" name="Picture 161">
            <a:extLst>
              <a:ext uri="{FF2B5EF4-FFF2-40B4-BE49-F238E27FC236}">
                <a16:creationId xmlns:a16="http://schemas.microsoft.com/office/drawing/2014/main" id="{1097B4A3-10B5-4D87-B79A-8855DDB3102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914335" y="2606632"/>
            <a:ext cx="536165" cy="810000"/>
          </a:xfrm>
          <a:prstGeom prst="rect">
            <a:avLst/>
          </a:prstGeom>
        </p:spPr>
      </p:pic>
      <p:pic>
        <p:nvPicPr>
          <p:cNvPr id="163" name="Picture 162">
            <a:extLst>
              <a:ext uri="{FF2B5EF4-FFF2-40B4-BE49-F238E27FC236}">
                <a16:creationId xmlns:a16="http://schemas.microsoft.com/office/drawing/2014/main" id="{03EF4AD6-9790-4936-A4DD-95757E1C43A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425682" y="2606632"/>
            <a:ext cx="536165" cy="810000"/>
          </a:xfrm>
          <a:prstGeom prst="rect">
            <a:avLst/>
          </a:prstGeom>
        </p:spPr>
      </p:pic>
      <p:pic>
        <p:nvPicPr>
          <p:cNvPr id="164" name="Picture 163">
            <a:extLst>
              <a:ext uri="{FF2B5EF4-FFF2-40B4-BE49-F238E27FC236}">
                <a16:creationId xmlns:a16="http://schemas.microsoft.com/office/drawing/2014/main" id="{BF971B27-0930-4EC6-BF68-8D6FC9065D9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946607" y="2606632"/>
            <a:ext cx="536165" cy="810000"/>
          </a:xfrm>
          <a:prstGeom prst="rect">
            <a:avLst/>
          </a:prstGeom>
        </p:spPr>
      </p:pic>
      <p:pic>
        <p:nvPicPr>
          <p:cNvPr id="165" name="Picture 164">
            <a:extLst>
              <a:ext uri="{FF2B5EF4-FFF2-40B4-BE49-F238E27FC236}">
                <a16:creationId xmlns:a16="http://schemas.microsoft.com/office/drawing/2014/main" id="{D904D3F0-D810-4F97-A93B-B7E462FCD70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76701" y="3413979"/>
            <a:ext cx="536165" cy="810000"/>
          </a:xfrm>
          <a:prstGeom prst="rect">
            <a:avLst/>
          </a:prstGeom>
        </p:spPr>
      </p:pic>
      <p:pic>
        <p:nvPicPr>
          <p:cNvPr id="166" name="Picture 165">
            <a:extLst>
              <a:ext uri="{FF2B5EF4-FFF2-40B4-BE49-F238E27FC236}">
                <a16:creationId xmlns:a16="http://schemas.microsoft.com/office/drawing/2014/main" id="{3EBB5764-B527-4E78-98D3-92B7AB133E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190005" y="3413979"/>
            <a:ext cx="536165" cy="810000"/>
          </a:xfrm>
          <a:prstGeom prst="rect">
            <a:avLst/>
          </a:prstGeom>
        </p:spPr>
      </p:pic>
      <p:pic>
        <p:nvPicPr>
          <p:cNvPr id="167" name="Picture 166">
            <a:extLst>
              <a:ext uri="{FF2B5EF4-FFF2-40B4-BE49-F238E27FC236}">
                <a16:creationId xmlns:a16="http://schemas.microsoft.com/office/drawing/2014/main" id="{4D6F144E-AD4F-4562-8FF0-C5EAC9DF88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714463" y="3413979"/>
            <a:ext cx="536165" cy="810000"/>
          </a:xfrm>
          <a:prstGeom prst="rect">
            <a:avLst/>
          </a:prstGeom>
        </p:spPr>
      </p:pic>
      <p:pic>
        <p:nvPicPr>
          <p:cNvPr id="168" name="Picture 167">
            <a:extLst>
              <a:ext uri="{FF2B5EF4-FFF2-40B4-BE49-F238E27FC236}">
                <a16:creationId xmlns:a16="http://schemas.microsoft.com/office/drawing/2014/main" id="{7B5FFEB2-B924-403F-896C-05CC8A9614D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235388" y="3413979"/>
            <a:ext cx="536165" cy="810000"/>
          </a:xfrm>
          <a:prstGeom prst="rect">
            <a:avLst/>
          </a:prstGeom>
        </p:spPr>
      </p:pic>
      <p:pic>
        <p:nvPicPr>
          <p:cNvPr id="169" name="Picture 168">
            <a:extLst>
              <a:ext uri="{FF2B5EF4-FFF2-40B4-BE49-F238E27FC236}">
                <a16:creationId xmlns:a16="http://schemas.microsoft.com/office/drawing/2014/main" id="{7A8381D6-88DA-408A-880F-BF3CDDB33BC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752225" y="3413979"/>
            <a:ext cx="536165" cy="810000"/>
          </a:xfrm>
          <a:prstGeom prst="rect">
            <a:avLst/>
          </a:prstGeom>
        </p:spPr>
      </p:pic>
      <p:pic>
        <p:nvPicPr>
          <p:cNvPr id="170" name="Picture 169">
            <a:extLst>
              <a:ext uri="{FF2B5EF4-FFF2-40B4-BE49-F238E27FC236}">
                <a16:creationId xmlns:a16="http://schemas.microsoft.com/office/drawing/2014/main" id="{8FD5BD93-0D9E-4165-925F-7F5C065B893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265530" y="3413979"/>
            <a:ext cx="536165" cy="810000"/>
          </a:xfrm>
          <a:prstGeom prst="rect">
            <a:avLst/>
          </a:prstGeom>
        </p:spPr>
      </p:pic>
      <p:pic>
        <p:nvPicPr>
          <p:cNvPr id="171" name="Picture 170">
            <a:extLst>
              <a:ext uri="{FF2B5EF4-FFF2-40B4-BE49-F238E27FC236}">
                <a16:creationId xmlns:a16="http://schemas.microsoft.com/office/drawing/2014/main" id="{9D0E1FF1-15C8-4D41-93CB-B6E568AEA10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789988" y="3413979"/>
            <a:ext cx="536165" cy="810000"/>
          </a:xfrm>
          <a:prstGeom prst="rect">
            <a:avLst/>
          </a:prstGeom>
        </p:spPr>
      </p:pic>
      <p:pic>
        <p:nvPicPr>
          <p:cNvPr id="172" name="Picture 171">
            <a:extLst>
              <a:ext uri="{FF2B5EF4-FFF2-40B4-BE49-F238E27FC236}">
                <a16:creationId xmlns:a16="http://schemas.microsoft.com/office/drawing/2014/main" id="{A3051EA5-6CFC-4142-924B-28CBDDD9531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310912" y="3413979"/>
            <a:ext cx="536165" cy="810000"/>
          </a:xfrm>
          <a:prstGeom prst="rect">
            <a:avLst/>
          </a:prstGeom>
        </p:spPr>
      </p:pic>
      <p:pic>
        <p:nvPicPr>
          <p:cNvPr id="173" name="Picture 172">
            <a:extLst>
              <a:ext uri="{FF2B5EF4-FFF2-40B4-BE49-F238E27FC236}">
                <a16:creationId xmlns:a16="http://schemas.microsoft.com/office/drawing/2014/main" id="{D0D6BBF5-5B0A-40DF-876C-6BF88ACCDB1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822259" y="3413979"/>
            <a:ext cx="536165" cy="810000"/>
          </a:xfrm>
          <a:prstGeom prst="rect">
            <a:avLst/>
          </a:prstGeom>
        </p:spPr>
      </p:pic>
      <p:pic>
        <p:nvPicPr>
          <p:cNvPr id="174" name="Picture 173">
            <a:extLst>
              <a:ext uri="{FF2B5EF4-FFF2-40B4-BE49-F238E27FC236}">
                <a16:creationId xmlns:a16="http://schemas.microsoft.com/office/drawing/2014/main" id="{E956C96F-C8AC-453D-9D1D-EB3401AE771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343184" y="3413979"/>
            <a:ext cx="536165" cy="810000"/>
          </a:xfrm>
          <a:prstGeom prst="rect">
            <a:avLst/>
          </a:prstGeom>
        </p:spPr>
      </p:pic>
      <p:pic>
        <p:nvPicPr>
          <p:cNvPr id="175" name="Picture 174">
            <a:extLst>
              <a:ext uri="{FF2B5EF4-FFF2-40B4-BE49-F238E27FC236}">
                <a16:creationId xmlns:a16="http://schemas.microsoft.com/office/drawing/2014/main" id="{778D0EDF-0996-40EE-BB4F-1C6ECFE740C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857246" y="3413979"/>
            <a:ext cx="536165" cy="810000"/>
          </a:xfrm>
          <a:prstGeom prst="rect">
            <a:avLst/>
          </a:prstGeom>
        </p:spPr>
      </p:pic>
      <p:pic>
        <p:nvPicPr>
          <p:cNvPr id="176" name="Picture 175">
            <a:extLst>
              <a:ext uri="{FF2B5EF4-FFF2-40B4-BE49-F238E27FC236}">
                <a16:creationId xmlns:a16="http://schemas.microsoft.com/office/drawing/2014/main" id="{743A62E1-961F-4C68-A074-69FDBD5334E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381703" y="3413979"/>
            <a:ext cx="536165" cy="810000"/>
          </a:xfrm>
          <a:prstGeom prst="rect">
            <a:avLst/>
          </a:prstGeom>
        </p:spPr>
      </p:pic>
      <p:pic>
        <p:nvPicPr>
          <p:cNvPr id="177" name="Picture 176">
            <a:extLst>
              <a:ext uri="{FF2B5EF4-FFF2-40B4-BE49-F238E27FC236}">
                <a16:creationId xmlns:a16="http://schemas.microsoft.com/office/drawing/2014/main" id="{9A4148C5-43EC-4163-B7DF-93B325309E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902628" y="3413979"/>
            <a:ext cx="536165" cy="810000"/>
          </a:xfrm>
          <a:prstGeom prst="rect">
            <a:avLst/>
          </a:prstGeom>
        </p:spPr>
      </p:pic>
      <p:pic>
        <p:nvPicPr>
          <p:cNvPr id="178" name="Picture 177">
            <a:extLst>
              <a:ext uri="{FF2B5EF4-FFF2-40B4-BE49-F238E27FC236}">
                <a16:creationId xmlns:a16="http://schemas.microsoft.com/office/drawing/2014/main" id="{D14603DA-0C72-4771-8774-40B2EDB67BD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413975" y="3413979"/>
            <a:ext cx="536165" cy="810000"/>
          </a:xfrm>
          <a:prstGeom prst="rect">
            <a:avLst/>
          </a:prstGeom>
        </p:spPr>
      </p:pic>
      <p:pic>
        <p:nvPicPr>
          <p:cNvPr id="179" name="Picture 178">
            <a:extLst>
              <a:ext uri="{FF2B5EF4-FFF2-40B4-BE49-F238E27FC236}">
                <a16:creationId xmlns:a16="http://schemas.microsoft.com/office/drawing/2014/main" id="{393C1230-8B08-4BE8-9CC5-32FA9DC69B6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934899" y="3413979"/>
            <a:ext cx="536165" cy="810000"/>
          </a:xfrm>
          <a:prstGeom prst="rect">
            <a:avLst/>
          </a:prstGeom>
        </p:spPr>
      </p:pic>
      <p:pic>
        <p:nvPicPr>
          <p:cNvPr id="180" name="Picture 179">
            <a:extLst>
              <a:ext uri="{FF2B5EF4-FFF2-40B4-BE49-F238E27FC236}">
                <a16:creationId xmlns:a16="http://schemas.microsoft.com/office/drawing/2014/main" id="{EAE10B41-D1EB-40A2-AD7F-C73D31C563D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85633" y="4242790"/>
            <a:ext cx="536165" cy="810000"/>
          </a:xfrm>
          <a:prstGeom prst="rect">
            <a:avLst/>
          </a:prstGeom>
        </p:spPr>
      </p:pic>
      <p:pic>
        <p:nvPicPr>
          <p:cNvPr id="181" name="Picture 180">
            <a:extLst>
              <a:ext uri="{FF2B5EF4-FFF2-40B4-BE49-F238E27FC236}">
                <a16:creationId xmlns:a16="http://schemas.microsoft.com/office/drawing/2014/main" id="{E2ABF86D-CC79-421A-9980-1F888A701AC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198937" y="4242790"/>
            <a:ext cx="536165" cy="810000"/>
          </a:xfrm>
          <a:prstGeom prst="rect">
            <a:avLst/>
          </a:prstGeom>
        </p:spPr>
      </p:pic>
      <p:pic>
        <p:nvPicPr>
          <p:cNvPr id="182" name="Picture 181">
            <a:extLst>
              <a:ext uri="{FF2B5EF4-FFF2-40B4-BE49-F238E27FC236}">
                <a16:creationId xmlns:a16="http://schemas.microsoft.com/office/drawing/2014/main" id="{2DF08A23-8944-463B-9C30-0D1AF0A113B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723395" y="4242790"/>
            <a:ext cx="536165" cy="810000"/>
          </a:xfrm>
          <a:prstGeom prst="rect">
            <a:avLst/>
          </a:prstGeom>
        </p:spPr>
      </p:pic>
      <p:pic>
        <p:nvPicPr>
          <p:cNvPr id="183" name="Picture 182">
            <a:extLst>
              <a:ext uri="{FF2B5EF4-FFF2-40B4-BE49-F238E27FC236}">
                <a16:creationId xmlns:a16="http://schemas.microsoft.com/office/drawing/2014/main" id="{1DC13E4A-910B-4A12-A2AD-0AD703DE557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244319" y="4242790"/>
            <a:ext cx="536165" cy="810000"/>
          </a:xfrm>
          <a:prstGeom prst="rect">
            <a:avLst/>
          </a:prstGeom>
        </p:spPr>
      </p:pic>
      <p:pic>
        <p:nvPicPr>
          <p:cNvPr id="184" name="Picture 183">
            <a:extLst>
              <a:ext uri="{FF2B5EF4-FFF2-40B4-BE49-F238E27FC236}">
                <a16:creationId xmlns:a16="http://schemas.microsoft.com/office/drawing/2014/main" id="{3E998EE4-26BC-4E20-9AC2-B796A92B2A4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761157" y="4242790"/>
            <a:ext cx="536165" cy="810000"/>
          </a:xfrm>
          <a:prstGeom prst="rect">
            <a:avLst/>
          </a:prstGeom>
        </p:spPr>
      </p:pic>
      <p:pic>
        <p:nvPicPr>
          <p:cNvPr id="185" name="Picture 184">
            <a:extLst>
              <a:ext uri="{FF2B5EF4-FFF2-40B4-BE49-F238E27FC236}">
                <a16:creationId xmlns:a16="http://schemas.microsoft.com/office/drawing/2014/main" id="{E6651B83-53BD-48F2-ACA7-DFC2C844916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274462" y="4242790"/>
            <a:ext cx="536165" cy="810000"/>
          </a:xfrm>
          <a:prstGeom prst="rect">
            <a:avLst/>
          </a:prstGeom>
        </p:spPr>
      </p:pic>
      <p:pic>
        <p:nvPicPr>
          <p:cNvPr id="186" name="Picture 185">
            <a:extLst>
              <a:ext uri="{FF2B5EF4-FFF2-40B4-BE49-F238E27FC236}">
                <a16:creationId xmlns:a16="http://schemas.microsoft.com/office/drawing/2014/main" id="{078E7CEE-7C3B-44C8-8D83-7D94967582E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798919" y="4242790"/>
            <a:ext cx="536165" cy="810000"/>
          </a:xfrm>
          <a:prstGeom prst="rect">
            <a:avLst/>
          </a:prstGeom>
        </p:spPr>
      </p:pic>
      <p:pic>
        <p:nvPicPr>
          <p:cNvPr id="187" name="Picture 186">
            <a:extLst>
              <a:ext uri="{FF2B5EF4-FFF2-40B4-BE49-F238E27FC236}">
                <a16:creationId xmlns:a16="http://schemas.microsoft.com/office/drawing/2014/main" id="{C25F4F69-7F3F-462B-BED3-371A4449E12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319844" y="4242790"/>
            <a:ext cx="536165" cy="810000"/>
          </a:xfrm>
          <a:prstGeom prst="rect">
            <a:avLst/>
          </a:prstGeom>
        </p:spPr>
      </p:pic>
      <p:pic>
        <p:nvPicPr>
          <p:cNvPr id="188" name="Picture 187">
            <a:extLst>
              <a:ext uri="{FF2B5EF4-FFF2-40B4-BE49-F238E27FC236}">
                <a16:creationId xmlns:a16="http://schemas.microsoft.com/office/drawing/2014/main" id="{8E6A9E1D-497C-49D9-BD4A-803CA7BF3C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831191" y="4242790"/>
            <a:ext cx="536165" cy="810000"/>
          </a:xfrm>
          <a:prstGeom prst="rect">
            <a:avLst/>
          </a:prstGeom>
        </p:spPr>
      </p:pic>
      <p:pic>
        <p:nvPicPr>
          <p:cNvPr id="189" name="Picture 188">
            <a:extLst>
              <a:ext uri="{FF2B5EF4-FFF2-40B4-BE49-F238E27FC236}">
                <a16:creationId xmlns:a16="http://schemas.microsoft.com/office/drawing/2014/main" id="{39C8A657-A4C6-413C-B930-544885DAFD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352115" y="4242790"/>
            <a:ext cx="536165" cy="810000"/>
          </a:xfrm>
          <a:prstGeom prst="rect">
            <a:avLst/>
          </a:prstGeom>
        </p:spPr>
      </p:pic>
      <p:pic>
        <p:nvPicPr>
          <p:cNvPr id="190" name="Picture 189">
            <a:extLst>
              <a:ext uri="{FF2B5EF4-FFF2-40B4-BE49-F238E27FC236}">
                <a16:creationId xmlns:a16="http://schemas.microsoft.com/office/drawing/2014/main" id="{9A8304A7-AB12-4E53-8061-2CA78B7665D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866177" y="4242790"/>
            <a:ext cx="536165" cy="810000"/>
          </a:xfrm>
          <a:prstGeom prst="rect">
            <a:avLst/>
          </a:prstGeom>
        </p:spPr>
      </p:pic>
      <p:pic>
        <p:nvPicPr>
          <p:cNvPr id="191" name="Picture 190">
            <a:extLst>
              <a:ext uri="{FF2B5EF4-FFF2-40B4-BE49-F238E27FC236}">
                <a16:creationId xmlns:a16="http://schemas.microsoft.com/office/drawing/2014/main" id="{6A9D83CE-41BB-4E60-8952-CCC52D7A908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390635" y="4242790"/>
            <a:ext cx="536165" cy="810000"/>
          </a:xfrm>
          <a:prstGeom prst="rect">
            <a:avLst/>
          </a:prstGeom>
        </p:spPr>
      </p:pic>
      <p:pic>
        <p:nvPicPr>
          <p:cNvPr id="192" name="Picture 191">
            <a:extLst>
              <a:ext uri="{FF2B5EF4-FFF2-40B4-BE49-F238E27FC236}">
                <a16:creationId xmlns:a16="http://schemas.microsoft.com/office/drawing/2014/main" id="{30607AAB-1FA3-4DFA-931A-734BD9D1DEB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911560" y="4242790"/>
            <a:ext cx="536165" cy="810000"/>
          </a:xfrm>
          <a:prstGeom prst="rect">
            <a:avLst/>
          </a:prstGeom>
        </p:spPr>
      </p:pic>
      <p:pic>
        <p:nvPicPr>
          <p:cNvPr id="193" name="Picture 192">
            <a:extLst>
              <a:ext uri="{FF2B5EF4-FFF2-40B4-BE49-F238E27FC236}">
                <a16:creationId xmlns:a16="http://schemas.microsoft.com/office/drawing/2014/main" id="{C17B5F8F-6A2B-4DF5-90FD-381398C3DB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422907" y="4242790"/>
            <a:ext cx="536165" cy="810000"/>
          </a:xfrm>
          <a:prstGeom prst="rect">
            <a:avLst/>
          </a:prstGeom>
        </p:spPr>
      </p:pic>
      <p:pic>
        <p:nvPicPr>
          <p:cNvPr id="194" name="Picture 193">
            <a:extLst>
              <a:ext uri="{FF2B5EF4-FFF2-40B4-BE49-F238E27FC236}">
                <a16:creationId xmlns:a16="http://schemas.microsoft.com/office/drawing/2014/main" id="{2DBFEB06-AF83-4311-B4B0-F7B86D220D1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943831" y="4242790"/>
            <a:ext cx="536165" cy="810000"/>
          </a:xfrm>
          <a:prstGeom prst="rect">
            <a:avLst/>
          </a:prstGeom>
        </p:spPr>
      </p:pic>
      <p:pic>
        <p:nvPicPr>
          <p:cNvPr id="195" name="Picture 194">
            <a:extLst>
              <a:ext uri="{FF2B5EF4-FFF2-40B4-BE49-F238E27FC236}">
                <a16:creationId xmlns:a16="http://schemas.microsoft.com/office/drawing/2014/main" id="{AB4AEF8B-F767-4AFC-B8EA-0D9E3DF8CB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73925" y="5050137"/>
            <a:ext cx="536165" cy="810000"/>
          </a:xfrm>
          <a:prstGeom prst="rect">
            <a:avLst/>
          </a:prstGeom>
        </p:spPr>
      </p:pic>
      <p:pic>
        <p:nvPicPr>
          <p:cNvPr id="196" name="Picture 195">
            <a:extLst>
              <a:ext uri="{FF2B5EF4-FFF2-40B4-BE49-F238E27FC236}">
                <a16:creationId xmlns:a16="http://schemas.microsoft.com/office/drawing/2014/main" id="{D0F6396A-653C-4300-B751-E20EEE29230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187230" y="5050137"/>
            <a:ext cx="536165" cy="810000"/>
          </a:xfrm>
          <a:prstGeom prst="rect">
            <a:avLst/>
          </a:prstGeom>
        </p:spPr>
      </p:pic>
      <p:pic>
        <p:nvPicPr>
          <p:cNvPr id="197" name="Picture 196">
            <a:extLst>
              <a:ext uri="{FF2B5EF4-FFF2-40B4-BE49-F238E27FC236}">
                <a16:creationId xmlns:a16="http://schemas.microsoft.com/office/drawing/2014/main" id="{84655CBE-861D-4C7A-BD6A-D9DBDC8F0DE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711687" y="5050137"/>
            <a:ext cx="536165" cy="810000"/>
          </a:xfrm>
          <a:prstGeom prst="rect">
            <a:avLst/>
          </a:prstGeom>
        </p:spPr>
      </p:pic>
      <p:pic>
        <p:nvPicPr>
          <p:cNvPr id="198" name="Picture 197">
            <a:extLst>
              <a:ext uri="{FF2B5EF4-FFF2-40B4-BE49-F238E27FC236}">
                <a16:creationId xmlns:a16="http://schemas.microsoft.com/office/drawing/2014/main" id="{A0AD70B0-1CBF-4B88-B9AB-7742003BB28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232612" y="5050137"/>
            <a:ext cx="536165" cy="810000"/>
          </a:xfrm>
          <a:prstGeom prst="rect">
            <a:avLst/>
          </a:prstGeom>
        </p:spPr>
      </p:pic>
      <p:pic>
        <p:nvPicPr>
          <p:cNvPr id="199" name="Picture 198">
            <a:extLst>
              <a:ext uri="{FF2B5EF4-FFF2-40B4-BE49-F238E27FC236}">
                <a16:creationId xmlns:a16="http://schemas.microsoft.com/office/drawing/2014/main" id="{AEFABF47-0C3B-489F-A701-E0D9A0AB6C7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749450" y="5050137"/>
            <a:ext cx="536165" cy="810000"/>
          </a:xfrm>
          <a:prstGeom prst="rect">
            <a:avLst/>
          </a:prstGeom>
        </p:spPr>
      </p:pic>
      <p:pic>
        <p:nvPicPr>
          <p:cNvPr id="200" name="Picture 199">
            <a:extLst>
              <a:ext uri="{FF2B5EF4-FFF2-40B4-BE49-F238E27FC236}">
                <a16:creationId xmlns:a16="http://schemas.microsoft.com/office/drawing/2014/main" id="{ACD1F825-747A-4F85-BF6A-E9E50519058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262754" y="5050137"/>
            <a:ext cx="536165" cy="810000"/>
          </a:xfrm>
          <a:prstGeom prst="rect">
            <a:avLst/>
          </a:prstGeom>
        </p:spPr>
      </p:pic>
      <p:pic>
        <p:nvPicPr>
          <p:cNvPr id="201" name="Picture 200">
            <a:extLst>
              <a:ext uri="{FF2B5EF4-FFF2-40B4-BE49-F238E27FC236}">
                <a16:creationId xmlns:a16="http://schemas.microsoft.com/office/drawing/2014/main" id="{7CB69491-401F-43E0-A6DB-EF7F8C319BD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3787212" y="5050137"/>
            <a:ext cx="536165" cy="810000"/>
          </a:xfrm>
          <a:prstGeom prst="rect">
            <a:avLst/>
          </a:prstGeom>
        </p:spPr>
      </p:pic>
      <p:pic>
        <p:nvPicPr>
          <p:cNvPr id="202" name="Picture 201">
            <a:extLst>
              <a:ext uri="{FF2B5EF4-FFF2-40B4-BE49-F238E27FC236}">
                <a16:creationId xmlns:a16="http://schemas.microsoft.com/office/drawing/2014/main" id="{7A942466-9CE9-4BE4-9FDD-9CEAF359E92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308136" y="5050137"/>
            <a:ext cx="536165" cy="810000"/>
          </a:xfrm>
          <a:prstGeom prst="rect">
            <a:avLst/>
          </a:prstGeom>
        </p:spPr>
      </p:pic>
      <p:pic>
        <p:nvPicPr>
          <p:cNvPr id="203" name="Picture 202">
            <a:extLst>
              <a:ext uri="{FF2B5EF4-FFF2-40B4-BE49-F238E27FC236}">
                <a16:creationId xmlns:a16="http://schemas.microsoft.com/office/drawing/2014/main" id="{20A0C79A-8B53-4FDF-BAED-9EE3D2A6A5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4819483" y="5050137"/>
            <a:ext cx="536165" cy="810000"/>
          </a:xfrm>
          <a:prstGeom prst="rect">
            <a:avLst/>
          </a:prstGeom>
        </p:spPr>
      </p:pic>
      <p:pic>
        <p:nvPicPr>
          <p:cNvPr id="204" name="Picture 203">
            <a:extLst>
              <a:ext uri="{FF2B5EF4-FFF2-40B4-BE49-F238E27FC236}">
                <a16:creationId xmlns:a16="http://schemas.microsoft.com/office/drawing/2014/main" id="{F2CF5B36-BF28-46F6-8436-514B0B4BAAD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340408" y="5050137"/>
            <a:ext cx="536165" cy="810000"/>
          </a:xfrm>
          <a:prstGeom prst="rect">
            <a:avLst/>
          </a:prstGeom>
        </p:spPr>
      </p:pic>
      <p:pic>
        <p:nvPicPr>
          <p:cNvPr id="205" name="Picture 204">
            <a:extLst>
              <a:ext uri="{FF2B5EF4-FFF2-40B4-BE49-F238E27FC236}">
                <a16:creationId xmlns:a16="http://schemas.microsoft.com/office/drawing/2014/main" id="{A6B81A45-86AE-412D-AECB-8B346EAC083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5854470" y="5050137"/>
            <a:ext cx="536165" cy="810000"/>
          </a:xfrm>
          <a:prstGeom prst="rect">
            <a:avLst/>
          </a:prstGeom>
        </p:spPr>
      </p:pic>
      <p:pic>
        <p:nvPicPr>
          <p:cNvPr id="206" name="Picture 205">
            <a:extLst>
              <a:ext uri="{FF2B5EF4-FFF2-40B4-BE49-F238E27FC236}">
                <a16:creationId xmlns:a16="http://schemas.microsoft.com/office/drawing/2014/main" id="{D9997A26-D61C-46CF-AD23-2E55637152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378928" y="5050137"/>
            <a:ext cx="536165" cy="810000"/>
          </a:xfrm>
          <a:prstGeom prst="rect">
            <a:avLst/>
          </a:prstGeom>
        </p:spPr>
      </p:pic>
      <p:pic>
        <p:nvPicPr>
          <p:cNvPr id="207" name="Picture 206">
            <a:extLst>
              <a:ext uri="{FF2B5EF4-FFF2-40B4-BE49-F238E27FC236}">
                <a16:creationId xmlns:a16="http://schemas.microsoft.com/office/drawing/2014/main" id="{3F537CF0-FCCD-4767-B820-9E32DEFC641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6899852" y="5050137"/>
            <a:ext cx="536165" cy="810000"/>
          </a:xfrm>
          <a:prstGeom prst="rect">
            <a:avLst/>
          </a:prstGeom>
        </p:spPr>
      </p:pic>
      <p:pic>
        <p:nvPicPr>
          <p:cNvPr id="208" name="Picture 207">
            <a:extLst>
              <a:ext uri="{FF2B5EF4-FFF2-40B4-BE49-F238E27FC236}">
                <a16:creationId xmlns:a16="http://schemas.microsoft.com/office/drawing/2014/main" id="{AF472DBA-FC24-4DD7-8AE0-E14DF761947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7411199" y="5050137"/>
            <a:ext cx="536165" cy="810000"/>
          </a:xfrm>
          <a:prstGeom prst="rect">
            <a:avLst/>
          </a:prstGeom>
        </p:spPr>
      </p:pic>
      <p:pic>
        <p:nvPicPr>
          <p:cNvPr id="210" name="Picture 209">
            <a:extLst>
              <a:ext uri="{FF2B5EF4-FFF2-40B4-BE49-F238E27FC236}">
                <a16:creationId xmlns:a16="http://schemas.microsoft.com/office/drawing/2014/main" id="{191250F5-1550-4090-8F0C-D46E75B8E68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63351" y="989285"/>
            <a:ext cx="536165" cy="810000"/>
          </a:xfrm>
          <a:prstGeom prst="rect">
            <a:avLst/>
          </a:prstGeom>
        </p:spPr>
      </p:pic>
      <p:pic>
        <p:nvPicPr>
          <p:cNvPr id="211" name="Picture 210">
            <a:extLst>
              <a:ext uri="{FF2B5EF4-FFF2-40B4-BE49-F238E27FC236}">
                <a16:creationId xmlns:a16="http://schemas.microsoft.com/office/drawing/2014/main" id="{4723056F-2D92-43E6-89FA-C7B72CD2C13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51643" y="1796632"/>
            <a:ext cx="536165" cy="810000"/>
          </a:xfrm>
          <a:prstGeom prst="rect">
            <a:avLst/>
          </a:prstGeom>
        </p:spPr>
      </p:pic>
      <p:pic>
        <p:nvPicPr>
          <p:cNvPr id="212" name="Picture 211">
            <a:extLst>
              <a:ext uri="{FF2B5EF4-FFF2-40B4-BE49-F238E27FC236}">
                <a16:creationId xmlns:a16="http://schemas.microsoft.com/office/drawing/2014/main" id="{72AEC52E-41C2-47AF-A891-87B59734C72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75058" y="2606632"/>
            <a:ext cx="536165" cy="810000"/>
          </a:xfrm>
          <a:prstGeom prst="rect">
            <a:avLst/>
          </a:prstGeom>
        </p:spPr>
      </p:pic>
      <p:pic>
        <p:nvPicPr>
          <p:cNvPr id="213" name="Picture 212">
            <a:extLst>
              <a:ext uri="{FF2B5EF4-FFF2-40B4-BE49-F238E27FC236}">
                <a16:creationId xmlns:a16="http://schemas.microsoft.com/office/drawing/2014/main" id="{DE1B5974-4263-4661-B159-9D72DF892DB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63351" y="3413979"/>
            <a:ext cx="536165" cy="810000"/>
          </a:xfrm>
          <a:prstGeom prst="rect">
            <a:avLst/>
          </a:prstGeom>
        </p:spPr>
      </p:pic>
      <p:pic>
        <p:nvPicPr>
          <p:cNvPr id="214" name="Picture 213">
            <a:extLst>
              <a:ext uri="{FF2B5EF4-FFF2-40B4-BE49-F238E27FC236}">
                <a16:creationId xmlns:a16="http://schemas.microsoft.com/office/drawing/2014/main" id="{A42E65A4-7CA1-4769-B411-C1AF7BD5C03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72282" y="4242790"/>
            <a:ext cx="536165" cy="810000"/>
          </a:xfrm>
          <a:prstGeom prst="rect">
            <a:avLst/>
          </a:prstGeom>
        </p:spPr>
      </p:pic>
      <p:pic>
        <p:nvPicPr>
          <p:cNvPr id="215" name="Picture 214">
            <a:extLst>
              <a:ext uri="{FF2B5EF4-FFF2-40B4-BE49-F238E27FC236}">
                <a16:creationId xmlns:a16="http://schemas.microsoft.com/office/drawing/2014/main" id="{EDBE2404-EC74-4708-BB25-73BCE4FF76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160575" y="5050137"/>
            <a:ext cx="536165" cy="810000"/>
          </a:xfrm>
          <a:prstGeom prst="rect">
            <a:avLst/>
          </a:prstGeom>
        </p:spPr>
      </p:pic>
      <p:pic>
        <p:nvPicPr>
          <p:cNvPr id="216" name="Picture 215">
            <a:extLst>
              <a:ext uri="{FF2B5EF4-FFF2-40B4-BE49-F238E27FC236}">
                <a16:creationId xmlns:a16="http://schemas.microsoft.com/office/drawing/2014/main" id="{C351CE05-D742-42FC-9ADF-1D53D4A65EE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8459911" y="989285"/>
            <a:ext cx="536165" cy="810000"/>
          </a:xfrm>
          <a:prstGeom prst="rect">
            <a:avLst/>
          </a:prstGeom>
        </p:spPr>
      </p:pic>
      <p:pic>
        <p:nvPicPr>
          <p:cNvPr id="217" name="Picture 216">
            <a:extLst>
              <a:ext uri="{FF2B5EF4-FFF2-40B4-BE49-F238E27FC236}">
                <a16:creationId xmlns:a16="http://schemas.microsoft.com/office/drawing/2014/main" id="{107F7ACF-7641-4FC2-8C64-6737D1F91BA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8448204" y="1796632"/>
            <a:ext cx="536165" cy="810000"/>
          </a:xfrm>
          <a:prstGeom prst="rect">
            <a:avLst/>
          </a:prstGeom>
        </p:spPr>
      </p:pic>
      <p:pic>
        <p:nvPicPr>
          <p:cNvPr id="218" name="Picture 217">
            <a:extLst>
              <a:ext uri="{FF2B5EF4-FFF2-40B4-BE49-F238E27FC236}">
                <a16:creationId xmlns:a16="http://schemas.microsoft.com/office/drawing/2014/main" id="{85096043-CF27-4BE9-8269-F448C60442F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8471619" y="2606632"/>
            <a:ext cx="536165" cy="810000"/>
          </a:xfrm>
          <a:prstGeom prst="rect">
            <a:avLst/>
          </a:prstGeom>
        </p:spPr>
      </p:pic>
      <p:pic>
        <p:nvPicPr>
          <p:cNvPr id="219" name="Picture 218">
            <a:extLst>
              <a:ext uri="{FF2B5EF4-FFF2-40B4-BE49-F238E27FC236}">
                <a16:creationId xmlns:a16="http://schemas.microsoft.com/office/drawing/2014/main" id="{1D870B48-791B-4EEA-9322-1EEA0120912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8459911" y="3413979"/>
            <a:ext cx="536165" cy="810000"/>
          </a:xfrm>
          <a:prstGeom prst="rect">
            <a:avLst/>
          </a:prstGeom>
        </p:spPr>
      </p:pic>
      <p:pic>
        <p:nvPicPr>
          <p:cNvPr id="220" name="Picture 219">
            <a:extLst>
              <a:ext uri="{FF2B5EF4-FFF2-40B4-BE49-F238E27FC236}">
                <a16:creationId xmlns:a16="http://schemas.microsoft.com/office/drawing/2014/main" id="{96A8D76C-90F1-494B-A95E-37CB370903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8468843" y="4242790"/>
            <a:ext cx="536165" cy="810000"/>
          </a:xfrm>
          <a:prstGeom prst="rect">
            <a:avLst/>
          </a:prstGeom>
        </p:spPr>
      </p:pic>
    </p:spTree>
    <p:extLst>
      <p:ext uri="{BB962C8B-B14F-4D97-AF65-F5344CB8AC3E}">
        <p14:creationId xmlns:p14="http://schemas.microsoft.com/office/powerpoint/2010/main" val="13804902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A825DBE-687D-A13F-AEC7-A14BBDDAF5DE}"/>
              </a:ext>
            </a:extLst>
          </p:cNvPr>
          <p:cNvPicPr>
            <a:picLocks noChangeAspect="1"/>
          </p:cNvPicPr>
          <p:nvPr/>
        </p:nvPicPr>
        <p:blipFill>
          <a:blip r:embed="rId3"/>
          <a:stretch>
            <a:fillRect/>
          </a:stretch>
        </p:blipFill>
        <p:spPr>
          <a:xfrm>
            <a:off x="1835696" y="692696"/>
            <a:ext cx="5472608" cy="5472608"/>
          </a:xfrm>
          <a:prstGeom prst="rect">
            <a:avLst/>
          </a:prstGeom>
        </p:spPr>
      </p:pic>
    </p:spTree>
    <p:extLst>
      <p:ext uri="{BB962C8B-B14F-4D97-AF65-F5344CB8AC3E}">
        <p14:creationId xmlns:p14="http://schemas.microsoft.com/office/powerpoint/2010/main" val="19029758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A825DBE-687D-A13F-AEC7-A14BBDDAF5DE}"/>
              </a:ext>
            </a:extLst>
          </p:cNvPr>
          <p:cNvPicPr>
            <a:picLocks noChangeAspect="1"/>
          </p:cNvPicPr>
          <p:nvPr/>
        </p:nvPicPr>
        <p:blipFill>
          <a:blip r:embed="rId3"/>
          <a:stretch>
            <a:fillRect/>
          </a:stretch>
        </p:blipFill>
        <p:spPr>
          <a:xfrm>
            <a:off x="1835696" y="692696"/>
            <a:ext cx="5472608" cy="5472608"/>
          </a:xfrm>
          <a:prstGeom prst="rect">
            <a:avLst/>
          </a:prstGeom>
        </p:spPr>
      </p:pic>
      <p:sp>
        <p:nvSpPr>
          <p:cNvPr id="3" name="Oval 2">
            <a:extLst>
              <a:ext uri="{FF2B5EF4-FFF2-40B4-BE49-F238E27FC236}">
                <a16:creationId xmlns:a16="http://schemas.microsoft.com/office/drawing/2014/main" id="{9A1242D6-6944-E267-CB47-82FCA1C13979}"/>
              </a:ext>
            </a:extLst>
          </p:cNvPr>
          <p:cNvSpPr/>
          <p:nvPr/>
        </p:nvSpPr>
        <p:spPr bwMode="auto">
          <a:xfrm>
            <a:off x="3131840" y="4653136"/>
            <a:ext cx="3024336" cy="1748280"/>
          </a:xfrm>
          <a:prstGeom prst="ellipse">
            <a:avLst/>
          </a:prstGeom>
          <a:noFill/>
          <a:ln w="38100" cap="flat" cmpd="sng" algn="ctr">
            <a:solidFill>
              <a:srgbClr val="F50C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a:ln>
                <a:noFill/>
              </a:ln>
              <a:solidFill>
                <a:schemeClr val="tx1"/>
              </a:solidFill>
              <a:effectLst/>
              <a:latin typeface="Century Gothic" pitchFamily="34" charset="0"/>
            </a:endParaRPr>
          </a:p>
        </p:txBody>
      </p:sp>
    </p:spTree>
    <p:extLst>
      <p:ext uri="{BB962C8B-B14F-4D97-AF65-F5344CB8AC3E}">
        <p14:creationId xmlns:p14="http://schemas.microsoft.com/office/powerpoint/2010/main" val="16874801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99375" y="764704"/>
            <a:ext cx="7545250" cy="5383362"/>
          </a:xfrm>
          <a:prstGeom prst="rect">
            <a:avLst/>
          </a:prstGeom>
        </p:spPr>
      </p:pic>
    </p:spTree>
    <p:extLst>
      <p:ext uri="{BB962C8B-B14F-4D97-AF65-F5344CB8AC3E}">
        <p14:creationId xmlns:p14="http://schemas.microsoft.com/office/powerpoint/2010/main" val="39062106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5298" name="Text Box 2">
            <a:extLst>
              <a:ext uri="{FF2B5EF4-FFF2-40B4-BE49-F238E27FC236}">
                <a16:creationId xmlns:a16="http://schemas.microsoft.com/office/drawing/2014/main" id="{668C8213-D8EE-1529-7835-F6B5880A18B3}"/>
              </a:ext>
            </a:extLst>
          </p:cNvPr>
          <p:cNvSpPr txBox="1">
            <a:spLocks noChangeArrowheads="1"/>
          </p:cNvSpPr>
          <p:nvPr/>
        </p:nvSpPr>
        <p:spPr bwMode="auto">
          <a:xfrm>
            <a:off x="0" y="2924175"/>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50000"/>
              </a:spcBef>
              <a:buFontTx/>
              <a:buNone/>
            </a:pPr>
            <a:r>
              <a:rPr lang="en-GB" altLang="en-US" sz="2400" b="0">
                <a:solidFill>
                  <a:schemeClr val="tx1"/>
                </a:solidFill>
              </a:rPr>
              <a:t>design solutions / responses / reactions / evolutions</a:t>
            </a:r>
          </a:p>
        </p:txBody>
      </p:sp>
    </p:spTree>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3C616094-51A2-B216-6E9E-C657EF01897A}"/>
              </a:ext>
            </a:extLst>
          </p:cNvPr>
          <p:cNvSpPr>
            <a:spLocks noGrp="1" noChangeArrowheads="1"/>
          </p:cNvSpPr>
          <p:nvPr>
            <p:ph type="title"/>
          </p:nvPr>
        </p:nvSpPr>
        <p:spPr/>
        <p:txBody>
          <a:bodyPr/>
          <a:lstStyle/>
          <a:p>
            <a:pPr eaLnBrk="1" hangingPunct="1"/>
            <a:endParaRPr lang="en-US" altLang="en-US"/>
          </a:p>
        </p:txBody>
      </p:sp>
      <p:sp>
        <p:nvSpPr>
          <p:cNvPr id="57347" name="Rectangle 3">
            <a:extLst>
              <a:ext uri="{FF2B5EF4-FFF2-40B4-BE49-F238E27FC236}">
                <a16:creationId xmlns:a16="http://schemas.microsoft.com/office/drawing/2014/main" id="{D928C4A7-5128-E33C-3682-3F3CF3179A33}"/>
              </a:ext>
            </a:extLst>
          </p:cNvPr>
          <p:cNvSpPr>
            <a:spLocks noGrp="1" noChangeArrowheads="1"/>
          </p:cNvSpPr>
          <p:nvPr>
            <p:ph type="body" idx="1"/>
          </p:nvPr>
        </p:nvSpPr>
        <p:spPr/>
        <p:txBody>
          <a:bodyPr/>
          <a:lstStyle/>
          <a:p>
            <a:pPr eaLnBrk="1" hangingPunct="1"/>
            <a:endParaRPr lang="en-US" altLang="en-US"/>
          </a:p>
        </p:txBody>
      </p:sp>
      <p:pic>
        <p:nvPicPr>
          <p:cNvPr id="57348" name="Picture 4" descr="bedzed">
            <a:extLst>
              <a:ext uri="{FF2B5EF4-FFF2-40B4-BE49-F238E27FC236}">
                <a16:creationId xmlns:a16="http://schemas.microsoft.com/office/drawing/2014/main" id="{7BC96E99-991B-5584-7AD1-AC3EBE3673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058" r="18573"/>
          <a:stretch>
            <a:fillRect/>
          </a:stretch>
        </p:blipFill>
        <p:spPr bwMode="auto">
          <a:xfrm>
            <a:off x="0" y="0"/>
            <a:ext cx="9144000" cy="690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9" name="Text Box 5">
            <a:extLst>
              <a:ext uri="{FF2B5EF4-FFF2-40B4-BE49-F238E27FC236}">
                <a16:creationId xmlns:a16="http://schemas.microsoft.com/office/drawing/2014/main" id="{1D2672BB-2520-F766-A43D-06EA6A798BA7}"/>
              </a:ext>
            </a:extLst>
          </p:cNvPr>
          <p:cNvSpPr txBox="1">
            <a:spLocks noChangeArrowheads="1"/>
          </p:cNvSpPr>
          <p:nvPr/>
        </p:nvSpPr>
        <p:spPr bwMode="auto">
          <a:xfrm>
            <a:off x="6227763" y="6497638"/>
            <a:ext cx="424815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source:  BEDZED, www.ecoconstruction.org</a:t>
            </a:r>
          </a:p>
        </p:txBody>
      </p:sp>
      <p:sp>
        <p:nvSpPr>
          <p:cNvPr id="57350" name="Rectangle 6">
            <a:extLst>
              <a:ext uri="{FF2B5EF4-FFF2-40B4-BE49-F238E27FC236}">
                <a16:creationId xmlns:a16="http://schemas.microsoft.com/office/drawing/2014/main" id="{3FB24BE3-8996-1363-C7C5-FDFA33B78FED}"/>
              </a:ext>
            </a:extLst>
          </p:cNvPr>
          <p:cNvSpPr>
            <a:spLocks noChangeArrowheads="1"/>
          </p:cNvSpPr>
          <p:nvPr/>
        </p:nvSpPr>
        <p:spPr bwMode="auto">
          <a:xfrm>
            <a:off x="6192838" y="476250"/>
            <a:ext cx="2951162"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low carbon housing </a:t>
            </a:r>
            <a:endParaRPr lang="en-US" altLang="en-US" sz="2000" b="0">
              <a:solidFill>
                <a:schemeClr val="bg1"/>
              </a:solidFill>
              <a:ea typeface="ＭＳ Ｐゴシック" panose="020B0600070205080204" pitchFamily="34" charset="-128"/>
              <a:cs typeface="Arial" panose="020B0604020202020204" pitchFamily="34" charset="0"/>
            </a:endParaRPr>
          </a:p>
        </p:txBody>
      </p:sp>
    </p:spTree>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9394" name="Picture 2" descr="table">
            <a:extLst>
              <a:ext uri="{FF2B5EF4-FFF2-40B4-BE49-F238E27FC236}">
                <a16:creationId xmlns:a16="http://schemas.microsoft.com/office/drawing/2014/main" id="{5E2DEAD8-0326-7791-0F76-1F2CF551CB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950" y="254000"/>
            <a:ext cx="3417888"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395" name="Picture 3" descr="logo1">
            <a:extLst>
              <a:ext uri="{FF2B5EF4-FFF2-40B4-BE49-F238E27FC236}">
                <a16:creationId xmlns:a16="http://schemas.microsoft.com/office/drawing/2014/main" id="{3F9E9106-CBAD-7A3B-2BF9-71F1780B19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688" y="188913"/>
            <a:ext cx="2381250" cy="72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396" name="Picture 4" descr="home_wattson_569">
            <a:extLst>
              <a:ext uri="{FF2B5EF4-FFF2-40B4-BE49-F238E27FC236}">
                <a16:creationId xmlns:a16="http://schemas.microsoft.com/office/drawing/2014/main" id="{3C04E764-A77C-33B4-8811-6DA31C69858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181225"/>
            <a:ext cx="9144000" cy="467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7" name="Rectangle 5">
            <a:extLst>
              <a:ext uri="{FF2B5EF4-FFF2-40B4-BE49-F238E27FC236}">
                <a16:creationId xmlns:a16="http://schemas.microsoft.com/office/drawing/2014/main" id="{B4221D1A-3B71-2EF7-0E1F-8A5DE817FD24}"/>
              </a:ext>
            </a:extLst>
          </p:cNvPr>
          <p:cNvSpPr>
            <a:spLocks noChangeArrowheads="1"/>
          </p:cNvSpPr>
          <p:nvPr/>
        </p:nvSpPr>
        <p:spPr bwMode="auto">
          <a:xfrm>
            <a:off x="6011863" y="5876925"/>
            <a:ext cx="3132137"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energy saving products </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59398" name="Text Box 6">
            <a:extLst>
              <a:ext uri="{FF2B5EF4-FFF2-40B4-BE49-F238E27FC236}">
                <a16:creationId xmlns:a16="http://schemas.microsoft.com/office/drawing/2014/main" id="{EADCDD32-0E4F-2231-C245-B44F5B73B984}"/>
              </a:ext>
            </a:extLst>
          </p:cNvPr>
          <p:cNvSpPr txBox="1">
            <a:spLocks noChangeArrowheads="1"/>
          </p:cNvSpPr>
          <p:nvPr/>
        </p:nvSpPr>
        <p:spPr bwMode="auto">
          <a:xfrm>
            <a:off x="107950" y="6524625"/>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tx1"/>
                </a:solidFill>
              </a:rPr>
              <a:t>source:   DIY Kyoto</a:t>
            </a:r>
          </a:p>
        </p:txBody>
      </p:sp>
    </p:spTree>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7FED7CF5-0D23-0FBC-5D25-562F175FA875}"/>
              </a:ext>
            </a:extLst>
          </p:cNvPr>
          <p:cNvSpPr>
            <a:spLocks noGrp="1" noChangeArrowheads="1"/>
          </p:cNvSpPr>
          <p:nvPr>
            <p:ph type="title"/>
          </p:nvPr>
        </p:nvSpPr>
        <p:spPr/>
        <p:txBody>
          <a:bodyPr/>
          <a:lstStyle/>
          <a:p>
            <a:pPr eaLnBrk="1" hangingPunct="1"/>
            <a:endParaRPr lang="en-US" altLang="en-US"/>
          </a:p>
        </p:txBody>
      </p:sp>
      <p:sp>
        <p:nvSpPr>
          <p:cNvPr id="61443" name="Rectangle 3">
            <a:extLst>
              <a:ext uri="{FF2B5EF4-FFF2-40B4-BE49-F238E27FC236}">
                <a16:creationId xmlns:a16="http://schemas.microsoft.com/office/drawing/2014/main" id="{8049690F-2CD1-B89E-224D-6AC6536D3594}"/>
              </a:ext>
            </a:extLst>
          </p:cNvPr>
          <p:cNvSpPr>
            <a:spLocks noGrp="1" noChangeArrowheads="1"/>
          </p:cNvSpPr>
          <p:nvPr>
            <p:ph type="body" idx="1"/>
          </p:nvPr>
        </p:nvSpPr>
        <p:spPr/>
        <p:txBody>
          <a:bodyPr/>
          <a:lstStyle/>
          <a:p>
            <a:pPr eaLnBrk="1" hangingPunct="1"/>
            <a:endParaRPr lang="en-US" altLang="en-US"/>
          </a:p>
        </p:txBody>
      </p:sp>
      <p:pic>
        <p:nvPicPr>
          <p:cNvPr id="61444" name="Picture 4" descr="hipporecipientsladies-1">
            <a:extLst>
              <a:ext uri="{FF2B5EF4-FFF2-40B4-BE49-F238E27FC236}">
                <a16:creationId xmlns:a16="http://schemas.microsoft.com/office/drawing/2014/main" id="{DF1FFCC9-2A72-2275-5818-A2CF2D831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588"/>
            <a:ext cx="4572000" cy="343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5" name="Picture 5" descr="hippofactory1">
            <a:extLst>
              <a:ext uri="{FF2B5EF4-FFF2-40B4-BE49-F238E27FC236}">
                <a16:creationId xmlns:a16="http://schemas.microsoft.com/office/drawing/2014/main" id="{2E06EA42-E02E-13A6-1D5F-9CD29F6AF0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4572000" cy="354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6" name="Picture 6" descr="pouringwater">
            <a:extLst>
              <a:ext uri="{FF2B5EF4-FFF2-40B4-BE49-F238E27FC236}">
                <a16:creationId xmlns:a16="http://schemas.microsoft.com/office/drawing/2014/main" id="{A472080C-2F32-593D-91BA-8FF880ACC6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11693"/>
          <a:stretch>
            <a:fillRect/>
          </a:stretch>
        </p:blipFill>
        <p:spPr bwMode="auto">
          <a:xfrm>
            <a:off x="4572000" y="34290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7" name="Picture 8" descr="rollingtotheriver">
            <a:extLst>
              <a:ext uri="{FF2B5EF4-FFF2-40B4-BE49-F238E27FC236}">
                <a16:creationId xmlns:a16="http://schemas.microsoft.com/office/drawing/2014/main" id="{2F0EC7A7-4203-9EB8-0293-604E644457D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4209"/>
          <a:stretch>
            <a:fillRect/>
          </a:stretch>
        </p:blipFill>
        <p:spPr bwMode="auto">
          <a:xfrm>
            <a:off x="0" y="3429000"/>
            <a:ext cx="4572000" cy="3513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48" name="Rectangle 9">
            <a:extLst>
              <a:ext uri="{FF2B5EF4-FFF2-40B4-BE49-F238E27FC236}">
                <a16:creationId xmlns:a16="http://schemas.microsoft.com/office/drawing/2014/main" id="{81FCB1C6-FBB0-936F-338B-D5B4C4BE292D}"/>
              </a:ext>
            </a:extLst>
          </p:cNvPr>
          <p:cNvSpPr>
            <a:spLocks noChangeArrowheads="1"/>
          </p:cNvSpPr>
          <p:nvPr/>
        </p:nvSpPr>
        <p:spPr bwMode="auto">
          <a:xfrm>
            <a:off x="0" y="3860800"/>
            <a:ext cx="2951163"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social innovation </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61449" name="Text Box 10">
            <a:extLst>
              <a:ext uri="{FF2B5EF4-FFF2-40B4-BE49-F238E27FC236}">
                <a16:creationId xmlns:a16="http://schemas.microsoft.com/office/drawing/2014/main" id="{75171469-2830-79A8-15B5-871602356F16}"/>
              </a:ext>
            </a:extLst>
          </p:cNvPr>
          <p:cNvSpPr txBox="1">
            <a:spLocks noChangeArrowheads="1"/>
          </p:cNvSpPr>
          <p:nvPr/>
        </p:nvSpPr>
        <p:spPr bwMode="auto">
          <a:xfrm>
            <a:off x="0" y="6524625"/>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source:   Project H</a:t>
            </a:r>
          </a:p>
        </p:txBody>
      </p:sp>
    </p:spTree>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30" descr="remade3">
            <a:extLst>
              <a:ext uri="{FF2B5EF4-FFF2-40B4-BE49-F238E27FC236}">
                <a16:creationId xmlns:a16="http://schemas.microsoft.com/office/drawing/2014/main" id="{328FF2AC-34F7-9C6D-CB5D-FD6ACA9A8D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267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3491" name="Group 23">
            <a:extLst>
              <a:ext uri="{FF2B5EF4-FFF2-40B4-BE49-F238E27FC236}">
                <a16:creationId xmlns:a16="http://schemas.microsoft.com/office/drawing/2014/main" id="{5550E2A0-C960-E94B-1536-EA870F1F6D68}"/>
              </a:ext>
            </a:extLst>
          </p:cNvPr>
          <p:cNvGrpSpPr>
            <a:grpSpLocks/>
          </p:cNvGrpSpPr>
          <p:nvPr/>
        </p:nvGrpSpPr>
        <p:grpSpPr bwMode="auto">
          <a:xfrm>
            <a:off x="0" y="3590925"/>
            <a:ext cx="9144000" cy="1638300"/>
            <a:chOff x="0" y="3288"/>
            <a:chExt cx="5760" cy="1032"/>
          </a:xfrm>
        </p:grpSpPr>
        <p:pic>
          <p:nvPicPr>
            <p:cNvPr id="63500" name="Picture 4" descr="2451321348_794c59ecb0_o">
              <a:extLst>
                <a:ext uri="{FF2B5EF4-FFF2-40B4-BE49-F238E27FC236}">
                  <a16:creationId xmlns:a16="http://schemas.microsoft.com/office/drawing/2014/main" id="{7C1A81CD-002A-E531-621F-2B13D1FF55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80" y="3288"/>
              <a:ext cx="2880" cy="1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501" name="Picture 8" descr="2450635354_88a484e80f_o">
              <a:extLst>
                <a:ext uri="{FF2B5EF4-FFF2-40B4-BE49-F238E27FC236}">
                  <a16:creationId xmlns:a16="http://schemas.microsoft.com/office/drawing/2014/main" id="{DD81816D-3295-AAAC-4BC5-1BB8C70770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288"/>
              <a:ext cx="2880" cy="1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63492" name="Group 24">
            <a:extLst>
              <a:ext uri="{FF2B5EF4-FFF2-40B4-BE49-F238E27FC236}">
                <a16:creationId xmlns:a16="http://schemas.microsoft.com/office/drawing/2014/main" id="{8D0F3AEA-3141-1F9E-4479-E7CCF2DB0B54}"/>
              </a:ext>
            </a:extLst>
          </p:cNvPr>
          <p:cNvGrpSpPr>
            <a:grpSpLocks/>
          </p:cNvGrpSpPr>
          <p:nvPr/>
        </p:nvGrpSpPr>
        <p:grpSpPr bwMode="auto">
          <a:xfrm>
            <a:off x="0" y="5219700"/>
            <a:ext cx="9144000" cy="1638300"/>
            <a:chOff x="0" y="3288"/>
            <a:chExt cx="5760" cy="1032"/>
          </a:xfrm>
        </p:grpSpPr>
        <p:pic>
          <p:nvPicPr>
            <p:cNvPr id="63498" name="Picture 5" descr="2449571023_580a0436a6_o">
              <a:extLst>
                <a:ext uri="{FF2B5EF4-FFF2-40B4-BE49-F238E27FC236}">
                  <a16:creationId xmlns:a16="http://schemas.microsoft.com/office/drawing/2014/main" id="{90520CE0-782B-A69E-716A-DEC924EB053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80" y="3288"/>
              <a:ext cx="2880" cy="1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9" name="Picture 13" descr="2450648068_e8d4f8a0dc_o">
              <a:extLst>
                <a:ext uri="{FF2B5EF4-FFF2-40B4-BE49-F238E27FC236}">
                  <a16:creationId xmlns:a16="http://schemas.microsoft.com/office/drawing/2014/main" id="{B72BC288-E63D-1CB6-1002-0A9971F59CB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3288"/>
              <a:ext cx="2880" cy="1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63493" name="Group 28">
            <a:extLst>
              <a:ext uri="{FF2B5EF4-FFF2-40B4-BE49-F238E27FC236}">
                <a16:creationId xmlns:a16="http://schemas.microsoft.com/office/drawing/2014/main" id="{A9874EC8-9DF5-05EE-EC0E-3BE4AE16E0CC}"/>
              </a:ext>
            </a:extLst>
          </p:cNvPr>
          <p:cNvGrpSpPr>
            <a:grpSpLocks/>
          </p:cNvGrpSpPr>
          <p:nvPr/>
        </p:nvGrpSpPr>
        <p:grpSpPr bwMode="auto">
          <a:xfrm>
            <a:off x="0" y="1989138"/>
            <a:ext cx="9144000" cy="1638300"/>
            <a:chOff x="0" y="3288"/>
            <a:chExt cx="5760" cy="1032"/>
          </a:xfrm>
        </p:grpSpPr>
        <p:pic>
          <p:nvPicPr>
            <p:cNvPr id="63496" name="Picture 6" descr="2449712043_f248e09922_o">
              <a:extLst>
                <a:ext uri="{FF2B5EF4-FFF2-40B4-BE49-F238E27FC236}">
                  <a16:creationId xmlns:a16="http://schemas.microsoft.com/office/drawing/2014/main" id="{131EE669-48D9-CF54-7242-9BC8FFF3E8A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3288"/>
              <a:ext cx="2880" cy="1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7" name="Picture 27" descr="remade2">
              <a:extLst>
                <a:ext uri="{FF2B5EF4-FFF2-40B4-BE49-F238E27FC236}">
                  <a16:creationId xmlns:a16="http://schemas.microsoft.com/office/drawing/2014/main" id="{02ECD0D4-D41B-9126-E2E2-F6A6B82BEBC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880" y="3288"/>
              <a:ext cx="2880" cy="1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63494" name="Picture 31" descr="2">
            <a:extLst>
              <a:ext uri="{FF2B5EF4-FFF2-40B4-BE49-F238E27FC236}">
                <a16:creationId xmlns:a16="http://schemas.microsoft.com/office/drawing/2014/main" id="{C41C5062-DD2F-AD62-A496-43F05C3CC72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572000" y="1989138"/>
            <a:ext cx="4572000"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5" name="Picture 32" descr="nokia-logo">
            <a:extLst>
              <a:ext uri="{FF2B5EF4-FFF2-40B4-BE49-F238E27FC236}">
                <a16:creationId xmlns:a16="http://schemas.microsoft.com/office/drawing/2014/main" id="{2498EF77-EE23-026D-5C1B-AC05E77B1FA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885113" y="6496050"/>
            <a:ext cx="1028700"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5538" name="Picture 4" descr="Remade_concept_2">
            <a:extLst>
              <a:ext uri="{FF2B5EF4-FFF2-40B4-BE49-F238E27FC236}">
                <a16:creationId xmlns:a16="http://schemas.microsoft.com/office/drawing/2014/main" id="{67165D83-D37D-0C8B-90DC-8F7F435566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425" t="8533" r="9425"/>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39" name="Picture 5" descr="nokia-logo">
            <a:extLst>
              <a:ext uri="{FF2B5EF4-FFF2-40B4-BE49-F238E27FC236}">
                <a16:creationId xmlns:a16="http://schemas.microsoft.com/office/drawing/2014/main" id="{8314F44E-3F39-9F79-A825-0EDB94A89D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5300" y="4724400"/>
            <a:ext cx="1028700"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40" name="Rectangle 9">
            <a:extLst>
              <a:ext uri="{FF2B5EF4-FFF2-40B4-BE49-F238E27FC236}">
                <a16:creationId xmlns:a16="http://schemas.microsoft.com/office/drawing/2014/main" id="{DFF00B79-1242-F1A2-5DB7-BF1B33FBF778}"/>
              </a:ext>
            </a:extLst>
          </p:cNvPr>
          <p:cNvSpPr>
            <a:spLocks noChangeArrowheads="1"/>
          </p:cNvSpPr>
          <p:nvPr/>
        </p:nvSpPr>
        <p:spPr bwMode="auto">
          <a:xfrm>
            <a:off x="4572000" y="5084763"/>
            <a:ext cx="4572000" cy="1512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endParaRPr lang="en-US" altLang="en-US" sz="800" b="0">
              <a:solidFill>
                <a:schemeClr val="tx1"/>
              </a:solidFill>
            </a:endParaRPr>
          </a:p>
        </p:txBody>
      </p:sp>
      <p:sp>
        <p:nvSpPr>
          <p:cNvPr id="65541" name="Text Box 6">
            <a:extLst>
              <a:ext uri="{FF2B5EF4-FFF2-40B4-BE49-F238E27FC236}">
                <a16:creationId xmlns:a16="http://schemas.microsoft.com/office/drawing/2014/main" id="{5A315368-5FB5-D733-01B3-D79BE910954F}"/>
              </a:ext>
            </a:extLst>
          </p:cNvPr>
          <p:cNvSpPr txBox="1">
            <a:spLocks noChangeArrowheads="1"/>
          </p:cNvSpPr>
          <p:nvPr/>
        </p:nvSpPr>
        <p:spPr bwMode="auto">
          <a:xfrm>
            <a:off x="4572000" y="5157788"/>
            <a:ext cx="442912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lnSpc>
                <a:spcPct val="60000"/>
              </a:lnSpc>
              <a:spcBef>
                <a:spcPct val="50000"/>
              </a:spcBef>
              <a:buFontTx/>
              <a:buNone/>
            </a:pPr>
            <a:r>
              <a:rPr lang="en-GB" altLang="en-US" sz="1600">
                <a:solidFill>
                  <a:schemeClr val="tx1"/>
                </a:solidFill>
              </a:rPr>
              <a:t>metals from upcycled aluminium cans</a:t>
            </a:r>
          </a:p>
          <a:p>
            <a:pPr eaLnBrk="1" hangingPunct="1">
              <a:lnSpc>
                <a:spcPct val="60000"/>
              </a:lnSpc>
              <a:spcBef>
                <a:spcPct val="50000"/>
              </a:spcBef>
              <a:buFontTx/>
              <a:buNone/>
            </a:pPr>
            <a:r>
              <a:rPr lang="en-GB" altLang="en-US" sz="1600">
                <a:solidFill>
                  <a:schemeClr val="tx1"/>
                </a:solidFill>
              </a:rPr>
              <a:t>plastics from drink bottles form the chassis</a:t>
            </a:r>
          </a:p>
          <a:p>
            <a:pPr eaLnBrk="1" hangingPunct="1">
              <a:lnSpc>
                <a:spcPct val="60000"/>
              </a:lnSpc>
              <a:spcBef>
                <a:spcPct val="50000"/>
              </a:spcBef>
              <a:buFontTx/>
              <a:buNone/>
            </a:pPr>
            <a:r>
              <a:rPr lang="en-GB" altLang="en-US" sz="1600">
                <a:solidFill>
                  <a:schemeClr val="tx1"/>
                </a:solidFill>
              </a:rPr>
              <a:t>rubber key mats provided by old car tyres.</a:t>
            </a:r>
          </a:p>
          <a:p>
            <a:pPr eaLnBrk="1" hangingPunct="1">
              <a:lnSpc>
                <a:spcPct val="60000"/>
              </a:lnSpc>
              <a:spcBef>
                <a:spcPct val="50000"/>
              </a:spcBef>
              <a:buFontTx/>
              <a:buNone/>
            </a:pPr>
            <a:r>
              <a:rPr lang="en-GB" altLang="en-US" sz="1600">
                <a:solidFill>
                  <a:schemeClr val="tx1"/>
                </a:solidFill>
              </a:rPr>
              <a:t>printed electronics</a:t>
            </a:r>
          </a:p>
          <a:p>
            <a:pPr eaLnBrk="1" hangingPunct="1">
              <a:lnSpc>
                <a:spcPct val="60000"/>
              </a:lnSpc>
              <a:spcBef>
                <a:spcPct val="50000"/>
              </a:spcBef>
              <a:buFontTx/>
              <a:buNone/>
            </a:pPr>
            <a:r>
              <a:rPr lang="en-GB" altLang="en-US" sz="1600">
                <a:solidFill>
                  <a:schemeClr val="tx1"/>
                </a:solidFill>
              </a:rPr>
              <a:t>energy saving graphics</a:t>
            </a:r>
          </a:p>
        </p:txBody>
      </p:sp>
      <p:sp>
        <p:nvSpPr>
          <p:cNvPr id="65542" name="Rectangle 10">
            <a:extLst>
              <a:ext uri="{FF2B5EF4-FFF2-40B4-BE49-F238E27FC236}">
                <a16:creationId xmlns:a16="http://schemas.microsoft.com/office/drawing/2014/main" id="{93003A1A-D2CB-8C4D-1203-0D467DACEF89}"/>
              </a:ext>
            </a:extLst>
          </p:cNvPr>
          <p:cNvSpPr>
            <a:spLocks noChangeArrowheads="1"/>
          </p:cNvSpPr>
          <p:nvPr/>
        </p:nvSpPr>
        <p:spPr bwMode="auto">
          <a:xfrm>
            <a:off x="0" y="981075"/>
            <a:ext cx="2951163"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resource efficiency </a:t>
            </a:r>
            <a:endParaRPr lang="en-US" altLang="en-US" sz="2000" b="0">
              <a:solidFill>
                <a:schemeClr val="bg1"/>
              </a:solidFill>
              <a:ea typeface="ＭＳ Ｐゴシック" panose="020B0600070205080204" pitchFamily="34" charset="-128"/>
              <a:cs typeface="Arial" panose="020B0604020202020204" pitchFamily="34" charset="0"/>
            </a:endParaRPr>
          </a:p>
        </p:txBody>
      </p:sp>
    </p:spTree>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7586" name="Picture 6" descr="paper1">
            <a:extLst>
              <a:ext uri="{FF2B5EF4-FFF2-40B4-BE49-F238E27FC236}">
                <a16:creationId xmlns:a16="http://schemas.microsoft.com/office/drawing/2014/main" id="{304C6A3A-0D3F-4848-A9BD-0CBC369C91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7661"/>
          <a:stretch>
            <a:fillRect/>
          </a:stretch>
        </p:blipFill>
        <p:spPr bwMode="auto">
          <a:xfrm>
            <a:off x="4932363" y="0"/>
            <a:ext cx="4211637" cy="347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87" name="Picture 4" descr="_mg_5458">
            <a:extLst>
              <a:ext uri="{FF2B5EF4-FFF2-40B4-BE49-F238E27FC236}">
                <a16:creationId xmlns:a16="http://schemas.microsoft.com/office/drawing/2014/main" id="{67422E50-8176-D6A2-5381-287480519B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0614"/>
          <a:stretch>
            <a:fillRect/>
          </a:stretch>
        </p:blipFill>
        <p:spPr bwMode="auto">
          <a:xfrm>
            <a:off x="4572000" y="3448050"/>
            <a:ext cx="4572000" cy="340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588" name="Picture 7" descr="Chest drawers Tejo Remy">
            <a:extLst>
              <a:ext uri="{FF2B5EF4-FFF2-40B4-BE49-F238E27FC236}">
                <a16:creationId xmlns:a16="http://schemas.microsoft.com/office/drawing/2014/main" id="{E8DFACDE-9407-71C1-6A63-2D1F1BBB2AB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50292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9" name="Rectangle 8">
            <a:extLst>
              <a:ext uri="{FF2B5EF4-FFF2-40B4-BE49-F238E27FC236}">
                <a16:creationId xmlns:a16="http://schemas.microsoft.com/office/drawing/2014/main" id="{43DB5AFF-E8F5-4869-3F3D-78DC2384B496}"/>
              </a:ext>
            </a:extLst>
          </p:cNvPr>
          <p:cNvSpPr>
            <a:spLocks noChangeArrowheads="1"/>
          </p:cNvSpPr>
          <p:nvPr/>
        </p:nvSpPr>
        <p:spPr bwMode="auto">
          <a:xfrm>
            <a:off x="0" y="260350"/>
            <a:ext cx="2951163"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rethinking waste</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67590" name="Text Box 9">
            <a:extLst>
              <a:ext uri="{FF2B5EF4-FFF2-40B4-BE49-F238E27FC236}">
                <a16:creationId xmlns:a16="http://schemas.microsoft.com/office/drawing/2014/main" id="{91228375-0947-C920-E57B-D0296598DD7C}"/>
              </a:ext>
            </a:extLst>
          </p:cNvPr>
          <p:cNvSpPr txBox="1">
            <a:spLocks noChangeArrowheads="1"/>
          </p:cNvSpPr>
          <p:nvPr/>
        </p:nvSpPr>
        <p:spPr bwMode="auto">
          <a:xfrm>
            <a:off x="0" y="6524625"/>
            <a:ext cx="572412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dirty="0">
                <a:solidFill>
                  <a:schemeClr val="tx1"/>
                </a:solidFill>
              </a:rPr>
              <a:t>https://inhabitat.com/milan-2008-droog-design-goes-green/10286/</a:t>
            </a:r>
          </a:p>
        </p:txBody>
      </p:sp>
    </p:spTree>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1946842-2DEB-C918-F56D-4B836AFD69BA}"/>
              </a:ext>
            </a:extLst>
          </p:cNvPr>
          <p:cNvPicPr>
            <a:picLocks noChangeAspect="1"/>
          </p:cNvPicPr>
          <p:nvPr/>
        </p:nvPicPr>
        <p:blipFill>
          <a:blip r:embed="rId3"/>
          <a:stretch>
            <a:fillRect/>
          </a:stretch>
        </p:blipFill>
        <p:spPr>
          <a:xfrm>
            <a:off x="0" y="0"/>
            <a:ext cx="9144000" cy="6861572"/>
          </a:xfrm>
          <a:prstGeom prst="rect">
            <a:avLst/>
          </a:prstGeom>
        </p:spPr>
      </p:pic>
      <p:sp>
        <p:nvSpPr>
          <p:cNvPr id="65540" name="Rectangle 9">
            <a:extLst>
              <a:ext uri="{FF2B5EF4-FFF2-40B4-BE49-F238E27FC236}">
                <a16:creationId xmlns:a16="http://schemas.microsoft.com/office/drawing/2014/main" id="{DFF00B79-1242-F1A2-5DB7-BF1B33FBF778}"/>
              </a:ext>
            </a:extLst>
          </p:cNvPr>
          <p:cNvSpPr>
            <a:spLocks noChangeArrowheads="1"/>
          </p:cNvSpPr>
          <p:nvPr/>
        </p:nvSpPr>
        <p:spPr bwMode="auto">
          <a:xfrm>
            <a:off x="0" y="690966"/>
            <a:ext cx="2555776" cy="2017954"/>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endParaRPr lang="en-US" altLang="en-US" sz="800" b="0">
              <a:solidFill>
                <a:schemeClr val="tx1"/>
              </a:solidFill>
            </a:endParaRPr>
          </a:p>
        </p:txBody>
      </p:sp>
      <p:sp>
        <p:nvSpPr>
          <p:cNvPr id="65541" name="Text Box 6">
            <a:extLst>
              <a:ext uri="{FF2B5EF4-FFF2-40B4-BE49-F238E27FC236}">
                <a16:creationId xmlns:a16="http://schemas.microsoft.com/office/drawing/2014/main" id="{5A315368-5FB5-D733-01B3-D79BE910954F}"/>
              </a:ext>
            </a:extLst>
          </p:cNvPr>
          <p:cNvSpPr txBox="1">
            <a:spLocks noChangeArrowheads="1"/>
          </p:cNvSpPr>
          <p:nvPr/>
        </p:nvSpPr>
        <p:spPr bwMode="auto">
          <a:xfrm>
            <a:off x="1" y="763990"/>
            <a:ext cx="2555775"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ts val="0"/>
              </a:spcBef>
              <a:buFontTx/>
              <a:buNone/>
            </a:pPr>
            <a:r>
              <a:rPr lang="en-GB" altLang="en-US" sz="1600" dirty="0">
                <a:solidFill>
                  <a:schemeClr val="tx1"/>
                </a:solidFill>
              </a:rPr>
              <a:t>In 2006 Dutch engineer Fred van der </a:t>
            </a:r>
            <a:r>
              <a:rPr lang="en-GB" altLang="en-US" sz="1600" dirty="0" err="1">
                <a:solidFill>
                  <a:schemeClr val="tx1"/>
                </a:solidFill>
              </a:rPr>
              <a:t>Weij</a:t>
            </a:r>
            <a:r>
              <a:rPr lang="en-GB" altLang="en-US" sz="1600" dirty="0">
                <a:solidFill>
                  <a:schemeClr val="tx1"/>
                </a:solidFill>
              </a:rPr>
              <a:t> invented the air fryer, so that he could cook crispy food with little oil. This innovation was subsequently patented - rapid air technology.</a:t>
            </a:r>
          </a:p>
        </p:txBody>
      </p:sp>
      <p:sp>
        <p:nvSpPr>
          <p:cNvPr id="65542" name="Rectangle 10">
            <a:extLst>
              <a:ext uri="{FF2B5EF4-FFF2-40B4-BE49-F238E27FC236}">
                <a16:creationId xmlns:a16="http://schemas.microsoft.com/office/drawing/2014/main" id="{93003A1A-D2CB-8C4D-1203-0D467DACEF89}"/>
              </a:ext>
            </a:extLst>
          </p:cNvPr>
          <p:cNvSpPr>
            <a:spLocks noChangeArrowheads="1"/>
          </p:cNvSpPr>
          <p:nvPr/>
        </p:nvSpPr>
        <p:spPr bwMode="auto">
          <a:xfrm>
            <a:off x="1" y="188640"/>
            <a:ext cx="2555776" cy="575350"/>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resource efficiency </a:t>
            </a:r>
            <a:endParaRPr lang="en-US" altLang="en-US" sz="2000" b="0">
              <a:solidFill>
                <a:schemeClr val="bg1"/>
              </a:solidFill>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213469587"/>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9634" name="Text Box 2">
            <a:extLst>
              <a:ext uri="{FF2B5EF4-FFF2-40B4-BE49-F238E27FC236}">
                <a16:creationId xmlns:a16="http://schemas.microsoft.com/office/drawing/2014/main" id="{D96EC140-9731-A454-B3FE-DD4D491A8CFC}"/>
              </a:ext>
            </a:extLst>
          </p:cNvPr>
          <p:cNvSpPr txBox="1">
            <a:spLocks noChangeArrowheads="1"/>
          </p:cNvSpPr>
          <p:nvPr/>
        </p:nvSpPr>
        <p:spPr bwMode="auto">
          <a:xfrm>
            <a:off x="0" y="2924175"/>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50000"/>
              </a:spcBef>
              <a:buFontTx/>
              <a:buNone/>
            </a:pPr>
            <a:r>
              <a:rPr lang="en-GB" altLang="en-US" sz="2400" b="0">
                <a:solidFill>
                  <a:schemeClr val="tx1"/>
                </a:solidFill>
              </a:rPr>
              <a:t>what are the social drivers of innovation?</a:t>
            </a:r>
          </a:p>
        </p:txBody>
      </p:sp>
    </p:spTree>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682" name="Rectangle 3">
            <a:extLst>
              <a:ext uri="{FF2B5EF4-FFF2-40B4-BE49-F238E27FC236}">
                <a16:creationId xmlns:a16="http://schemas.microsoft.com/office/drawing/2014/main" id="{850C6C32-34D7-4A83-1894-00D72397ED24}"/>
              </a:ext>
            </a:extLst>
          </p:cNvPr>
          <p:cNvSpPr>
            <a:spLocks noGrp="1" noChangeArrowheads="1"/>
          </p:cNvSpPr>
          <p:nvPr>
            <p:ph type="body" idx="4294967295"/>
          </p:nvPr>
        </p:nvSpPr>
        <p:spPr>
          <a:xfrm>
            <a:off x="4541838" y="847725"/>
            <a:ext cx="4294187" cy="5326063"/>
          </a:xfrm>
        </p:spPr>
        <p:txBody>
          <a:bodyPr/>
          <a:lstStyle/>
          <a:p>
            <a:pPr eaLnBrk="1" hangingPunct="1">
              <a:buFontTx/>
              <a:buNone/>
            </a:pPr>
            <a:endParaRPr lang="en-US" altLang="en-US" sz="2400">
              <a:solidFill>
                <a:srgbClr val="FF9900"/>
              </a:solidFill>
            </a:endParaRPr>
          </a:p>
          <a:p>
            <a:pPr eaLnBrk="1" hangingPunct="1">
              <a:buFontTx/>
              <a:buNone/>
            </a:pPr>
            <a:endParaRPr lang="en-US" altLang="en-US" sz="2400"/>
          </a:p>
          <a:p>
            <a:pPr eaLnBrk="1" hangingPunct="1"/>
            <a:endParaRPr lang="en-US" altLang="en-US" sz="2400"/>
          </a:p>
        </p:txBody>
      </p:sp>
      <p:sp>
        <p:nvSpPr>
          <p:cNvPr id="859139" name="Oval 6">
            <a:extLst>
              <a:ext uri="{FF2B5EF4-FFF2-40B4-BE49-F238E27FC236}">
                <a16:creationId xmlns:a16="http://schemas.microsoft.com/office/drawing/2014/main" id="{1E451CA0-0D98-AF78-BD25-7D517F3B5A1B}"/>
              </a:ext>
            </a:extLst>
          </p:cNvPr>
          <p:cNvSpPr>
            <a:spLocks noChangeArrowheads="1"/>
          </p:cNvSpPr>
          <p:nvPr/>
        </p:nvSpPr>
        <p:spPr bwMode="auto">
          <a:xfrm>
            <a:off x="312738" y="2357438"/>
            <a:ext cx="2098675" cy="2098675"/>
          </a:xfrm>
          <a:prstGeom prst="ellipse">
            <a:avLst/>
          </a:prstGeom>
          <a:solidFill>
            <a:srgbClr val="5DBDFF"/>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population </a:t>
            </a:r>
          </a:p>
          <a:p>
            <a:pPr algn="ctr" eaLnBrk="1" hangingPunct="1">
              <a:spcBef>
                <a:spcPct val="0"/>
              </a:spcBef>
              <a:buFontTx/>
              <a:buNone/>
            </a:pPr>
            <a:r>
              <a:rPr lang="en-US" altLang="en-US" b="0">
                <a:solidFill>
                  <a:schemeClr val="bg1"/>
                </a:solidFill>
              </a:rPr>
              <a:t>growth </a:t>
            </a:r>
          </a:p>
        </p:txBody>
      </p:sp>
      <p:sp>
        <p:nvSpPr>
          <p:cNvPr id="859140" name="Oval 7">
            <a:extLst>
              <a:ext uri="{FF2B5EF4-FFF2-40B4-BE49-F238E27FC236}">
                <a16:creationId xmlns:a16="http://schemas.microsoft.com/office/drawing/2014/main" id="{8C04A4A9-172C-460C-0184-43AE89C3126B}"/>
              </a:ext>
            </a:extLst>
          </p:cNvPr>
          <p:cNvSpPr>
            <a:spLocks noChangeArrowheads="1"/>
          </p:cNvSpPr>
          <p:nvPr/>
        </p:nvSpPr>
        <p:spPr bwMode="auto">
          <a:xfrm>
            <a:off x="6443663" y="2790825"/>
            <a:ext cx="2230437" cy="2230438"/>
          </a:xfrm>
          <a:prstGeom prst="ellipse">
            <a:avLst/>
          </a:prstGeom>
          <a:solidFill>
            <a:srgbClr val="AFDFFF"/>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social </a:t>
            </a:r>
          </a:p>
          <a:p>
            <a:pPr algn="ctr" eaLnBrk="1" hangingPunct="1">
              <a:spcBef>
                <a:spcPct val="0"/>
              </a:spcBef>
              <a:buFontTx/>
              <a:buNone/>
            </a:pPr>
            <a:r>
              <a:rPr lang="en-US" altLang="en-US" b="0">
                <a:solidFill>
                  <a:schemeClr val="bg1"/>
                </a:solidFill>
              </a:rPr>
              <a:t>responsibility</a:t>
            </a:r>
          </a:p>
        </p:txBody>
      </p:sp>
      <p:sp>
        <p:nvSpPr>
          <p:cNvPr id="859141" name="Oval 9">
            <a:extLst>
              <a:ext uri="{FF2B5EF4-FFF2-40B4-BE49-F238E27FC236}">
                <a16:creationId xmlns:a16="http://schemas.microsoft.com/office/drawing/2014/main" id="{A5FAB828-9D88-4017-6835-45912B73B8B0}"/>
              </a:ext>
            </a:extLst>
          </p:cNvPr>
          <p:cNvSpPr>
            <a:spLocks noChangeArrowheads="1"/>
          </p:cNvSpPr>
          <p:nvPr/>
        </p:nvSpPr>
        <p:spPr bwMode="auto">
          <a:xfrm>
            <a:off x="2051050" y="3149600"/>
            <a:ext cx="2376488" cy="2376488"/>
          </a:xfrm>
          <a:prstGeom prst="ellipse">
            <a:avLst/>
          </a:prstGeom>
          <a:solidFill>
            <a:srgbClr val="FF5C00"/>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social </a:t>
            </a:r>
          </a:p>
          <a:p>
            <a:pPr algn="ctr" eaLnBrk="1" hangingPunct="1">
              <a:spcBef>
                <a:spcPct val="0"/>
              </a:spcBef>
              <a:buFontTx/>
              <a:buNone/>
            </a:pPr>
            <a:r>
              <a:rPr lang="en-US" altLang="en-US" b="0">
                <a:solidFill>
                  <a:schemeClr val="bg1"/>
                </a:solidFill>
              </a:rPr>
              <a:t>justice</a:t>
            </a:r>
          </a:p>
        </p:txBody>
      </p:sp>
      <p:sp>
        <p:nvSpPr>
          <p:cNvPr id="859142" name="Oval 10">
            <a:extLst>
              <a:ext uri="{FF2B5EF4-FFF2-40B4-BE49-F238E27FC236}">
                <a16:creationId xmlns:a16="http://schemas.microsoft.com/office/drawing/2014/main" id="{510BA497-2C47-CAA2-B805-CAE6E192CBB4}"/>
              </a:ext>
            </a:extLst>
          </p:cNvPr>
          <p:cNvSpPr>
            <a:spLocks noChangeArrowheads="1"/>
          </p:cNvSpPr>
          <p:nvPr/>
        </p:nvSpPr>
        <p:spPr bwMode="auto">
          <a:xfrm>
            <a:off x="3779838" y="1998663"/>
            <a:ext cx="1944687" cy="1944687"/>
          </a:xfrm>
          <a:prstGeom prst="ellipse">
            <a:avLst/>
          </a:prstGeom>
          <a:solidFill>
            <a:srgbClr val="FF9F69"/>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emerging </a:t>
            </a:r>
          </a:p>
          <a:p>
            <a:pPr algn="ctr" eaLnBrk="1" hangingPunct="1">
              <a:spcBef>
                <a:spcPct val="0"/>
              </a:spcBef>
              <a:buFontTx/>
              <a:buNone/>
            </a:pPr>
            <a:r>
              <a:rPr lang="en-US" altLang="en-US" b="0">
                <a:solidFill>
                  <a:schemeClr val="bg1"/>
                </a:solidFill>
              </a:rPr>
              <a:t>economies</a:t>
            </a:r>
          </a:p>
        </p:txBody>
      </p:sp>
      <p:sp>
        <p:nvSpPr>
          <p:cNvPr id="859143" name="Oval 11">
            <a:extLst>
              <a:ext uri="{FF2B5EF4-FFF2-40B4-BE49-F238E27FC236}">
                <a16:creationId xmlns:a16="http://schemas.microsoft.com/office/drawing/2014/main" id="{0157216E-8E66-B8AB-64F1-4EA1B7CE3001}"/>
              </a:ext>
            </a:extLst>
          </p:cNvPr>
          <p:cNvSpPr>
            <a:spLocks noChangeArrowheads="1"/>
          </p:cNvSpPr>
          <p:nvPr/>
        </p:nvSpPr>
        <p:spPr bwMode="auto">
          <a:xfrm>
            <a:off x="6300788" y="1412875"/>
            <a:ext cx="1727200" cy="1727200"/>
          </a:xfrm>
          <a:prstGeom prst="ellipse">
            <a:avLst/>
          </a:prstGeom>
          <a:solidFill>
            <a:srgbClr val="5DBDFF"/>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urbanization</a:t>
            </a:r>
          </a:p>
        </p:txBody>
      </p:sp>
      <p:sp>
        <p:nvSpPr>
          <p:cNvPr id="859144" name="Oval 12">
            <a:extLst>
              <a:ext uri="{FF2B5EF4-FFF2-40B4-BE49-F238E27FC236}">
                <a16:creationId xmlns:a16="http://schemas.microsoft.com/office/drawing/2014/main" id="{8BE1DA23-D1D9-BD9D-2279-8BC4EAEDD669}"/>
              </a:ext>
            </a:extLst>
          </p:cNvPr>
          <p:cNvSpPr>
            <a:spLocks noChangeArrowheads="1"/>
          </p:cNvSpPr>
          <p:nvPr/>
        </p:nvSpPr>
        <p:spPr bwMode="auto">
          <a:xfrm>
            <a:off x="2554288" y="1998663"/>
            <a:ext cx="1512887" cy="1482725"/>
          </a:xfrm>
          <a:prstGeom prst="ellipse">
            <a:avLst/>
          </a:prstGeom>
          <a:solidFill>
            <a:srgbClr val="AFDFFF"/>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health</a:t>
            </a:r>
          </a:p>
        </p:txBody>
      </p:sp>
      <p:sp>
        <p:nvSpPr>
          <p:cNvPr id="859145" name="Oval 13">
            <a:extLst>
              <a:ext uri="{FF2B5EF4-FFF2-40B4-BE49-F238E27FC236}">
                <a16:creationId xmlns:a16="http://schemas.microsoft.com/office/drawing/2014/main" id="{B0FC9993-AC15-F6D7-D9AB-89B442214753}"/>
              </a:ext>
            </a:extLst>
          </p:cNvPr>
          <p:cNvSpPr>
            <a:spLocks noChangeArrowheads="1"/>
          </p:cNvSpPr>
          <p:nvPr/>
        </p:nvSpPr>
        <p:spPr bwMode="auto">
          <a:xfrm>
            <a:off x="5580063" y="2573338"/>
            <a:ext cx="1209675" cy="1209675"/>
          </a:xfrm>
          <a:prstGeom prst="ellipse">
            <a:avLst/>
          </a:prstGeom>
          <a:solidFill>
            <a:srgbClr val="AFDFFF"/>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trade</a:t>
            </a:r>
          </a:p>
        </p:txBody>
      </p:sp>
      <p:sp>
        <p:nvSpPr>
          <p:cNvPr id="859146" name="Oval 14">
            <a:extLst>
              <a:ext uri="{FF2B5EF4-FFF2-40B4-BE49-F238E27FC236}">
                <a16:creationId xmlns:a16="http://schemas.microsoft.com/office/drawing/2014/main" id="{897FAA50-2972-D228-98EA-9BA756B7E465}"/>
              </a:ext>
            </a:extLst>
          </p:cNvPr>
          <p:cNvSpPr>
            <a:spLocks noChangeArrowheads="1"/>
          </p:cNvSpPr>
          <p:nvPr/>
        </p:nvSpPr>
        <p:spPr bwMode="auto">
          <a:xfrm>
            <a:off x="4572000" y="3438525"/>
            <a:ext cx="1728788" cy="1728788"/>
          </a:xfrm>
          <a:prstGeom prst="ellipse">
            <a:avLst/>
          </a:prstGeom>
          <a:solidFill>
            <a:srgbClr val="5DBDFF"/>
          </a:solidFill>
          <a:ln w="38100">
            <a:solidFill>
              <a:schemeClr val="bg1"/>
            </a:solidFill>
            <a:round/>
            <a:headEnd/>
            <a:tailEnd/>
          </a:ln>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0"/>
              </a:spcBef>
              <a:buFontTx/>
              <a:buNone/>
            </a:pPr>
            <a:r>
              <a:rPr lang="en-US" altLang="en-US" b="0">
                <a:solidFill>
                  <a:schemeClr val="bg1"/>
                </a:solidFill>
              </a:rPr>
              <a:t>ageing</a:t>
            </a:r>
          </a:p>
        </p:txBody>
      </p:sp>
      <p:sp>
        <p:nvSpPr>
          <p:cNvPr id="71691" name="Text Box 12">
            <a:extLst>
              <a:ext uri="{FF2B5EF4-FFF2-40B4-BE49-F238E27FC236}">
                <a16:creationId xmlns:a16="http://schemas.microsoft.com/office/drawing/2014/main" id="{A609242D-F767-00CE-490A-80C9F0038AFD}"/>
              </a:ext>
            </a:extLst>
          </p:cNvPr>
          <p:cNvSpPr txBox="1">
            <a:spLocks noChangeArrowheads="1"/>
          </p:cNvSpPr>
          <p:nvPr/>
        </p:nvSpPr>
        <p:spPr bwMode="auto">
          <a:xfrm>
            <a:off x="250825" y="552450"/>
            <a:ext cx="921702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lnSpc>
                <a:spcPct val="50000"/>
              </a:lnSpc>
              <a:spcBef>
                <a:spcPct val="50000"/>
              </a:spcBef>
              <a:buFontTx/>
              <a:buNone/>
            </a:pPr>
            <a:r>
              <a:rPr lang="en-GB" altLang="en-US" sz="2000">
                <a:solidFill>
                  <a:schemeClr val="tx1"/>
                </a:solidFill>
              </a:rPr>
              <a:t>some of the key social challenges</a:t>
            </a:r>
            <a:endParaRPr lang="en-GB" altLang="en-US" sz="1600" b="0">
              <a:solidFill>
                <a:schemeClr val="tx1"/>
              </a:solidFill>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59139"/>
                                        </p:tgtEl>
                                        <p:attrNameLst>
                                          <p:attrName>style.visibility</p:attrName>
                                        </p:attrNameLst>
                                      </p:cBhvr>
                                      <p:to>
                                        <p:strVal val="visible"/>
                                      </p:to>
                                    </p:set>
                                    <p:animEffect transition="in" filter="fade">
                                      <p:cBhvr>
                                        <p:cTn id="7" dur="1000"/>
                                        <p:tgtEl>
                                          <p:spTgt spid="85913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859144"/>
                                        </p:tgtEl>
                                        <p:attrNameLst>
                                          <p:attrName>style.visibility</p:attrName>
                                        </p:attrNameLst>
                                      </p:cBhvr>
                                      <p:to>
                                        <p:strVal val="visible"/>
                                      </p:to>
                                    </p:set>
                                    <p:animEffect transition="in" filter="fade">
                                      <p:cBhvr>
                                        <p:cTn id="12" dur="1000"/>
                                        <p:tgtEl>
                                          <p:spTgt spid="85914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859141"/>
                                        </p:tgtEl>
                                        <p:attrNameLst>
                                          <p:attrName>style.visibility</p:attrName>
                                        </p:attrNameLst>
                                      </p:cBhvr>
                                      <p:to>
                                        <p:strVal val="visible"/>
                                      </p:to>
                                    </p:set>
                                    <p:animEffect transition="in" filter="fade">
                                      <p:cBhvr>
                                        <p:cTn id="17" dur="1000"/>
                                        <p:tgtEl>
                                          <p:spTgt spid="85914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859142"/>
                                        </p:tgtEl>
                                        <p:attrNameLst>
                                          <p:attrName>style.visibility</p:attrName>
                                        </p:attrNameLst>
                                      </p:cBhvr>
                                      <p:to>
                                        <p:strVal val="visible"/>
                                      </p:to>
                                    </p:set>
                                    <p:animEffect transition="in" filter="fade">
                                      <p:cBhvr>
                                        <p:cTn id="22" dur="1000"/>
                                        <p:tgtEl>
                                          <p:spTgt spid="85914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859146"/>
                                        </p:tgtEl>
                                        <p:attrNameLst>
                                          <p:attrName>style.visibility</p:attrName>
                                        </p:attrNameLst>
                                      </p:cBhvr>
                                      <p:to>
                                        <p:strVal val="visible"/>
                                      </p:to>
                                    </p:set>
                                    <p:animEffect transition="in" filter="fade">
                                      <p:cBhvr>
                                        <p:cTn id="27" dur="1000"/>
                                        <p:tgtEl>
                                          <p:spTgt spid="859146"/>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859145"/>
                                        </p:tgtEl>
                                        <p:attrNameLst>
                                          <p:attrName>style.visibility</p:attrName>
                                        </p:attrNameLst>
                                      </p:cBhvr>
                                      <p:to>
                                        <p:strVal val="visible"/>
                                      </p:to>
                                    </p:set>
                                    <p:animEffect transition="in" filter="fade">
                                      <p:cBhvr>
                                        <p:cTn id="32" dur="1000"/>
                                        <p:tgtEl>
                                          <p:spTgt spid="859145"/>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859143"/>
                                        </p:tgtEl>
                                        <p:attrNameLst>
                                          <p:attrName>style.visibility</p:attrName>
                                        </p:attrNameLst>
                                      </p:cBhvr>
                                      <p:to>
                                        <p:strVal val="visible"/>
                                      </p:to>
                                    </p:set>
                                    <p:animEffect transition="in" filter="fade">
                                      <p:cBhvr>
                                        <p:cTn id="37" dur="1000"/>
                                        <p:tgtEl>
                                          <p:spTgt spid="859143"/>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859140"/>
                                        </p:tgtEl>
                                        <p:attrNameLst>
                                          <p:attrName>style.visibility</p:attrName>
                                        </p:attrNameLst>
                                      </p:cBhvr>
                                      <p:to>
                                        <p:strVal val="visible"/>
                                      </p:to>
                                    </p:set>
                                    <p:animEffect transition="in" filter="fade">
                                      <p:cBhvr>
                                        <p:cTn id="42" dur="1000"/>
                                        <p:tgtEl>
                                          <p:spTgt spid="859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59139" grpId="0" animBg="1"/>
      <p:bldP spid="859140" grpId="0" animBg="1"/>
      <p:bldP spid="859141" grpId="0" animBg="1"/>
      <p:bldP spid="859142" grpId="0" animBg="1"/>
      <p:bldP spid="859143" grpId="0" animBg="1"/>
      <p:bldP spid="859144" grpId="0" animBg="1"/>
      <p:bldP spid="859145" grpId="0" animBg="1"/>
      <p:bldP spid="859146" grpId="0" animBg="1"/>
    </p:bld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730" name="Text Box 12">
            <a:extLst>
              <a:ext uri="{FF2B5EF4-FFF2-40B4-BE49-F238E27FC236}">
                <a16:creationId xmlns:a16="http://schemas.microsoft.com/office/drawing/2014/main" id="{B9901A82-7804-105F-C80C-D11B7C2C9336}"/>
              </a:ext>
            </a:extLst>
          </p:cNvPr>
          <p:cNvSpPr txBox="1">
            <a:spLocks noChangeArrowheads="1"/>
          </p:cNvSpPr>
          <p:nvPr/>
        </p:nvSpPr>
        <p:spPr bwMode="auto">
          <a:xfrm>
            <a:off x="250825" y="552450"/>
            <a:ext cx="921702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lnSpc>
                <a:spcPct val="50000"/>
              </a:lnSpc>
              <a:spcBef>
                <a:spcPct val="50000"/>
              </a:spcBef>
              <a:buFontTx/>
              <a:buNone/>
            </a:pPr>
            <a:r>
              <a:rPr lang="en-GB" altLang="en-US" sz="2000">
                <a:solidFill>
                  <a:schemeClr val="tx1"/>
                </a:solidFill>
              </a:rPr>
              <a:t>some of the key social challenges</a:t>
            </a:r>
            <a:endParaRPr lang="en-GB" altLang="en-US" sz="1600" b="0">
              <a:solidFill>
                <a:schemeClr val="tx1"/>
              </a:solidFill>
            </a:endParaRPr>
          </a:p>
        </p:txBody>
      </p:sp>
      <p:sp>
        <p:nvSpPr>
          <p:cNvPr id="73731" name="TextBox 12">
            <a:extLst>
              <a:ext uri="{FF2B5EF4-FFF2-40B4-BE49-F238E27FC236}">
                <a16:creationId xmlns:a16="http://schemas.microsoft.com/office/drawing/2014/main" id="{96E10CE2-2A8C-EB4F-F66D-4CF4D9B57798}"/>
              </a:ext>
            </a:extLst>
          </p:cNvPr>
          <p:cNvSpPr txBox="1">
            <a:spLocks noChangeArrowheads="1"/>
          </p:cNvSpPr>
          <p:nvPr/>
        </p:nvSpPr>
        <p:spPr bwMode="auto">
          <a:xfrm>
            <a:off x="2365375" y="3244850"/>
            <a:ext cx="47323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Century Gothic" panose="020B0502020202090204" pitchFamily="34" charset="0"/>
              </a:defRPr>
            </a:lvl1pPr>
            <a:lvl2pPr marL="742950" indent="-285750">
              <a:defRPr b="1">
                <a:solidFill>
                  <a:schemeClr val="tx1"/>
                </a:solidFill>
                <a:latin typeface="Century Gothic" panose="020B0502020202090204" pitchFamily="34" charset="0"/>
              </a:defRPr>
            </a:lvl2pPr>
            <a:lvl3pPr marL="1143000" indent="-228600">
              <a:defRPr b="1">
                <a:solidFill>
                  <a:schemeClr val="tx1"/>
                </a:solidFill>
                <a:latin typeface="Century Gothic" panose="020B0502020202090204" pitchFamily="34" charset="0"/>
              </a:defRPr>
            </a:lvl3pPr>
            <a:lvl4pPr marL="1600200" indent="-228600">
              <a:defRPr b="1">
                <a:solidFill>
                  <a:schemeClr val="tx1"/>
                </a:solidFill>
                <a:latin typeface="Century Gothic" panose="020B0502020202090204" pitchFamily="34" charset="0"/>
              </a:defRPr>
            </a:lvl4pPr>
            <a:lvl5pPr marL="2057400" indent="-228600">
              <a:defRPr b="1">
                <a:solidFill>
                  <a:schemeClr val="tx1"/>
                </a:solidFill>
                <a:latin typeface="Century Gothic" panose="020B0502020202090204" pitchFamily="34" charset="0"/>
              </a:defRPr>
            </a:lvl5pPr>
            <a:lvl6pPr marL="2514600" indent="-228600" eaLnBrk="0" fontAlgn="base" hangingPunct="0">
              <a:spcBef>
                <a:spcPct val="0"/>
              </a:spcBef>
              <a:spcAft>
                <a:spcPct val="0"/>
              </a:spcAft>
              <a:defRPr b="1">
                <a:solidFill>
                  <a:schemeClr val="tx1"/>
                </a:solidFill>
                <a:latin typeface="Century Gothic" panose="020B0502020202090204" pitchFamily="34" charset="0"/>
              </a:defRPr>
            </a:lvl6pPr>
            <a:lvl7pPr marL="2971800" indent="-228600" eaLnBrk="0" fontAlgn="base" hangingPunct="0">
              <a:spcBef>
                <a:spcPct val="0"/>
              </a:spcBef>
              <a:spcAft>
                <a:spcPct val="0"/>
              </a:spcAft>
              <a:defRPr b="1">
                <a:solidFill>
                  <a:schemeClr val="tx1"/>
                </a:solidFill>
                <a:latin typeface="Century Gothic" panose="020B0502020202090204" pitchFamily="34" charset="0"/>
              </a:defRPr>
            </a:lvl7pPr>
            <a:lvl8pPr marL="3429000" indent="-228600" eaLnBrk="0" fontAlgn="base" hangingPunct="0">
              <a:spcBef>
                <a:spcPct val="0"/>
              </a:spcBef>
              <a:spcAft>
                <a:spcPct val="0"/>
              </a:spcAft>
              <a:defRPr b="1">
                <a:solidFill>
                  <a:schemeClr val="tx1"/>
                </a:solidFill>
                <a:latin typeface="Century Gothic" panose="020B0502020202090204" pitchFamily="34" charset="0"/>
              </a:defRPr>
            </a:lvl8pPr>
            <a:lvl9pPr marL="3886200" indent="-228600" eaLnBrk="0" fontAlgn="base" hangingPunct="0">
              <a:spcBef>
                <a:spcPct val="0"/>
              </a:spcBef>
              <a:spcAft>
                <a:spcPct val="0"/>
              </a:spcAft>
              <a:defRPr b="1">
                <a:solidFill>
                  <a:schemeClr val="tx1"/>
                </a:solidFill>
                <a:latin typeface="Century Gothic" panose="020B0502020202090204" pitchFamily="34" charset="0"/>
              </a:defRPr>
            </a:lvl9pPr>
          </a:lstStyle>
          <a:p>
            <a:r>
              <a:rPr lang="en-GB" altLang="en-US">
                <a:hlinkClick r:id="rId3"/>
              </a:rPr>
              <a:t>Global challenges (theworldcounts.com)</a:t>
            </a:r>
            <a:endParaRPr lang="en-GB" altLang="en-US"/>
          </a:p>
        </p:txBody>
      </p:sp>
    </p:spTree>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5778" name="Picture 6" descr="200348509-001">
            <a:hlinkClick r:id="rId3"/>
            <a:extLst>
              <a:ext uri="{FF2B5EF4-FFF2-40B4-BE49-F238E27FC236}">
                <a16:creationId xmlns:a16="http://schemas.microsoft.com/office/drawing/2014/main" id="{EC211E9B-8745-75FB-13ED-0C8128F22B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2714" b="1302"/>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79" name="Rectangle 9">
            <a:extLst>
              <a:ext uri="{FF2B5EF4-FFF2-40B4-BE49-F238E27FC236}">
                <a16:creationId xmlns:a16="http://schemas.microsoft.com/office/drawing/2014/main" id="{E974806B-9304-3873-29E3-596CAE8B8D1C}"/>
              </a:ext>
            </a:extLst>
          </p:cNvPr>
          <p:cNvSpPr>
            <a:spLocks noChangeArrowheads="1"/>
          </p:cNvSpPr>
          <p:nvPr/>
        </p:nvSpPr>
        <p:spPr bwMode="auto">
          <a:xfrm>
            <a:off x="0" y="1435100"/>
            <a:ext cx="2916238"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population growth </a:t>
            </a:r>
            <a:endParaRPr lang="en-US" altLang="en-US" sz="2000" b="0">
              <a:solidFill>
                <a:schemeClr val="bg1"/>
              </a:solidFill>
              <a:ea typeface="ＭＳ Ｐゴシック" panose="020B0600070205080204" pitchFamily="34" charset="-128"/>
              <a:cs typeface="Arial" panose="020B0604020202020204" pitchFamily="34" charset="0"/>
            </a:endParaRPr>
          </a:p>
        </p:txBody>
      </p:sp>
      <p:grpSp>
        <p:nvGrpSpPr>
          <p:cNvPr id="2" name="Group 13">
            <a:extLst>
              <a:ext uri="{FF2B5EF4-FFF2-40B4-BE49-F238E27FC236}">
                <a16:creationId xmlns:a16="http://schemas.microsoft.com/office/drawing/2014/main" id="{7FD77A7F-59B8-4FE2-32F7-BA50E2DC7F46}"/>
              </a:ext>
            </a:extLst>
          </p:cNvPr>
          <p:cNvGrpSpPr>
            <a:grpSpLocks/>
          </p:cNvGrpSpPr>
          <p:nvPr/>
        </p:nvGrpSpPr>
        <p:grpSpPr bwMode="auto">
          <a:xfrm>
            <a:off x="0" y="1916113"/>
            <a:ext cx="2881313" cy="2520950"/>
            <a:chOff x="1655" y="1480"/>
            <a:chExt cx="1815" cy="1467"/>
          </a:xfrm>
        </p:grpSpPr>
        <p:sp>
          <p:nvSpPr>
            <p:cNvPr id="75783" name="Rectangle 11">
              <a:extLst>
                <a:ext uri="{FF2B5EF4-FFF2-40B4-BE49-F238E27FC236}">
                  <a16:creationId xmlns:a16="http://schemas.microsoft.com/office/drawing/2014/main" id="{AAC416E3-58AF-4778-4B64-01EF27350CF7}"/>
                </a:ext>
              </a:extLst>
            </p:cNvPr>
            <p:cNvSpPr>
              <a:spLocks noChangeArrowheads="1"/>
            </p:cNvSpPr>
            <p:nvPr/>
          </p:nvSpPr>
          <p:spPr bwMode="auto">
            <a:xfrm>
              <a:off x="1655" y="1480"/>
              <a:ext cx="1815" cy="861"/>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GB" altLang="en-US" sz="7300" dirty="0">
                  <a:solidFill>
                    <a:schemeClr val="tx1"/>
                  </a:solidFill>
                  <a:ea typeface="ＭＳ Ｐゴシック" panose="020B0600070205080204" pitchFamily="34" charset="-128"/>
                  <a:cs typeface="Arial" panose="020B0604020202020204" pitchFamily="34" charset="0"/>
                </a:rPr>
                <a:t>8.1</a:t>
              </a:r>
              <a:r>
                <a:rPr lang="en-GB" altLang="en-US" sz="2500" dirty="0">
                  <a:solidFill>
                    <a:schemeClr val="tx1"/>
                  </a:solidFill>
                  <a:ea typeface="ＭＳ Ｐゴシック" panose="020B0600070205080204" pitchFamily="34" charset="-128"/>
                  <a:cs typeface="Arial" panose="020B0604020202020204" pitchFamily="34" charset="0"/>
                </a:rPr>
                <a:t> </a:t>
              </a:r>
            </a:p>
            <a:p>
              <a:pPr>
                <a:lnSpc>
                  <a:spcPct val="50000"/>
                </a:lnSpc>
                <a:spcBef>
                  <a:spcPct val="0"/>
                </a:spcBef>
                <a:buFontTx/>
                <a:buNone/>
              </a:pPr>
              <a:r>
                <a:rPr lang="en-GB" altLang="en-US" sz="2900" b="0" dirty="0">
                  <a:solidFill>
                    <a:schemeClr val="tx1"/>
                  </a:solidFill>
                  <a:ea typeface="ＭＳ Ｐゴシック" panose="020B0600070205080204" pitchFamily="34" charset="-128"/>
                  <a:cs typeface="Arial" panose="020B0604020202020204" pitchFamily="34" charset="0"/>
                </a:rPr>
                <a:t>billion people</a:t>
              </a:r>
              <a:endParaRPr lang="en-US" altLang="en-US" sz="2900" b="0" dirty="0">
                <a:solidFill>
                  <a:schemeClr val="tx1"/>
                </a:solidFill>
                <a:ea typeface="ＭＳ Ｐゴシック" panose="020B0600070205080204" pitchFamily="34" charset="-128"/>
                <a:cs typeface="Arial" panose="020B0604020202020204" pitchFamily="34" charset="0"/>
              </a:endParaRPr>
            </a:p>
          </p:txBody>
        </p:sp>
        <p:sp>
          <p:nvSpPr>
            <p:cNvPr id="75784" name="Rectangle 12">
              <a:extLst>
                <a:ext uri="{FF2B5EF4-FFF2-40B4-BE49-F238E27FC236}">
                  <a16:creationId xmlns:a16="http://schemas.microsoft.com/office/drawing/2014/main" id="{210D10C7-F9FC-AE1D-B66D-4F29519D619A}"/>
                </a:ext>
              </a:extLst>
            </p:cNvPr>
            <p:cNvSpPr>
              <a:spLocks noChangeArrowheads="1"/>
            </p:cNvSpPr>
            <p:nvPr/>
          </p:nvSpPr>
          <p:spPr bwMode="auto">
            <a:xfrm>
              <a:off x="1655" y="2341"/>
              <a:ext cx="1815" cy="60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sz="1700">
                  <a:solidFill>
                    <a:schemeClr val="tx1"/>
                  </a:solidFill>
                  <a:ea typeface="ＭＳ Ｐゴシック" panose="020B0600070205080204" pitchFamily="34" charset="-128"/>
                  <a:cs typeface="Arial" panose="020B0604020202020204" pitchFamily="34" charset="0"/>
                </a:rPr>
                <a:t>and the population is </a:t>
              </a:r>
            </a:p>
            <a:p>
              <a:pPr>
                <a:spcBef>
                  <a:spcPct val="0"/>
                </a:spcBef>
                <a:buFontTx/>
                <a:buNone/>
              </a:pPr>
              <a:r>
                <a:rPr lang="en-GB" altLang="en-US" sz="1700">
                  <a:solidFill>
                    <a:schemeClr val="tx1"/>
                  </a:solidFill>
                  <a:ea typeface="ＭＳ Ｐゴシック" panose="020B0600070205080204" pitchFamily="34" charset="-128"/>
                  <a:cs typeface="Arial" panose="020B0604020202020204" pitchFamily="34" charset="0"/>
                </a:rPr>
                <a:t>projected to be more </a:t>
              </a:r>
            </a:p>
            <a:p>
              <a:pPr>
                <a:spcBef>
                  <a:spcPct val="0"/>
                </a:spcBef>
                <a:buFontTx/>
                <a:buNone/>
              </a:pPr>
              <a:r>
                <a:rPr lang="en-GB" altLang="en-US" sz="1700">
                  <a:solidFill>
                    <a:schemeClr val="tx1"/>
                  </a:solidFill>
                  <a:ea typeface="ＭＳ Ｐゴシック" panose="020B0600070205080204" pitchFamily="34" charset="-128"/>
                  <a:cs typeface="Arial" panose="020B0604020202020204" pitchFamily="34" charset="0"/>
                </a:rPr>
                <a:t>than 9.7 billion by 2050</a:t>
              </a:r>
            </a:p>
            <a:p>
              <a:pPr>
                <a:spcBef>
                  <a:spcPct val="0"/>
                </a:spcBef>
                <a:buFontTx/>
                <a:buNone/>
              </a:pPr>
              <a:r>
                <a:rPr lang="en-US" altLang="en-US" sz="800">
                  <a:solidFill>
                    <a:schemeClr val="tx1"/>
                  </a:solidFill>
                  <a:ea typeface="ＭＳ Ｐゴシック" panose="020B0600070205080204" pitchFamily="34" charset="-128"/>
                  <a:cs typeface="Arial" panose="020B0604020202020204" pitchFamily="34" charset="0"/>
                  <a:hlinkClick r:id="rId5"/>
                </a:rPr>
                <a:t>http://www.worldometers.info/world-population</a:t>
              </a:r>
              <a:r>
                <a:rPr lang="en-US" altLang="en-US" sz="800">
                  <a:solidFill>
                    <a:schemeClr val="tx1"/>
                  </a:solidFill>
                  <a:ea typeface="ＭＳ Ｐゴシック" panose="020B0600070205080204" pitchFamily="34" charset="-128"/>
                  <a:cs typeface="Arial" panose="020B0604020202020204" pitchFamily="34" charset="0"/>
                </a:rPr>
                <a:t>/</a:t>
              </a:r>
            </a:p>
          </p:txBody>
        </p:sp>
      </p:grpSp>
      <p:sp>
        <p:nvSpPr>
          <p:cNvPr id="75781" name="Text Box 14">
            <a:extLst>
              <a:ext uri="{FF2B5EF4-FFF2-40B4-BE49-F238E27FC236}">
                <a16:creationId xmlns:a16="http://schemas.microsoft.com/office/drawing/2014/main" id="{FB71DE90-CD92-814C-A9B8-DCB3B7908BDE}"/>
              </a:ext>
            </a:extLst>
          </p:cNvPr>
          <p:cNvSpPr txBox="1">
            <a:spLocks noChangeArrowheads="1"/>
          </p:cNvSpPr>
          <p:nvPr/>
        </p:nvSpPr>
        <p:spPr bwMode="auto">
          <a:xfrm>
            <a:off x="6300192" y="6524625"/>
            <a:ext cx="3023196"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dirty="0">
                <a:solidFill>
                  <a:schemeClr val="bg1"/>
                </a:solidFill>
              </a:rPr>
              <a:t>https://worldpopulationreview.com/</a:t>
            </a:r>
            <a:endParaRPr lang="en-GB" altLang="en-US" b="0" dirty="0">
              <a:solidFill>
                <a:schemeClr val="bg1"/>
              </a:solidFill>
            </a:endParaRPr>
          </a:p>
        </p:txBody>
      </p:sp>
      <p:sp>
        <p:nvSpPr>
          <p:cNvPr id="3" name="Oval 2">
            <a:extLst>
              <a:ext uri="{FF2B5EF4-FFF2-40B4-BE49-F238E27FC236}">
                <a16:creationId xmlns:a16="http://schemas.microsoft.com/office/drawing/2014/main" id="{E91151B0-6529-8C4F-3FFA-045005919114}"/>
              </a:ext>
            </a:extLst>
          </p:cNvPr>
          <p:cNvSpPr>
            <a:spLocks noChangeArrowheads="1"/>
          </p:cNvSpPr>
          <p:nvPr/>
        </p:nvSpPr>
        <p:spPr bwMode="auto">
          <a:xfrm>
            <a:off x="7883525" y="765175"/>
            <a:ext cx="288925" cy="28733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7826" name="Picture 8" descr="urban">
            <a:extLst>
              <a:ext uri="{FF2B5EF4-FFF2-40B4-BE49-F238E27FC236}">
                <a16:creationId xmlns:a16="http://schemas.microsoft.com/office/drawing/2014/main" id="{3069ABCD-F751-D4EA-F371-C9373C57B6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8310"/>
          <a:stretch>
            <a:fillRect/>
          </a:stretch>
        </p:blipFill>
        <p:spPr bwMode="auto">
          <a:xfrm>
            <a:off x="0" y="0"/>
            <a:ext cx="9144000" cy="687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27" name="Rectangle 4">
            <a:extLst>
              <a:ext uri="{FF2B5EF4-FFF2-40B4-BE49-F238E27FC236}">
                <a16:creationId xmlns:a16="http://schemas.microsoft.com/office/drawing/2014/main" id="{593E9285-815D-C2ED-1175-77A4E516FF57}"/>
              </a:ext>
            </a:extLst>
          </p:cNvPr>
          <p:cNvSpPr>
            <a:spLocks noChangeArrowheads="1"/>
          </p:cNvSpPr>
          <p:nvPr/>
        </p:nvSpPr>
        <p:spPr bwMode="auto">
          <a:xfrm>
            <a:off x="0" y="1508125"/>
            <a:ext cx="2660650"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urbanisation </a:t>
            </a:r>
            <a:endParaRPr lang="en-US" altLang="en-US" sz="2000" b="0">
              <a:solidFill>
                <a:schemeClr val="bg1"/>
              </a:solidFill>
              <a:ea typeface="ＭＳ Ｐゴシック" panose="020B0600070205080204" pitchFamily="34" charset="-128"/>
              <a:cs typeface="Arial" panose="020B0604020202020204" pitchFamily="34" charset="0"/>
            </a:endParaRPr>
          </a:p>
        </p:txBody>
      </p:sp>
      <p:grpSp>
        <p:nvGrpSpPr>
          <p:cNvPr id="2" name="Group 5">
            <a:extLst>
              <a:ext uri="{FF2B5EF4-FFF2-40B4-BE49-F238E27FC236}">
                <a16:creationId xmlns:a16="http://schemas.microsoft.com/office/drawing/2014/main" id="{ACF90B2D-1A33-1F55-3BE7-18CAC792A0D2}"/>
              </a:ext>
            </a:extLst>
          </p:cNvPr>
          <p:cNvGrpSpPr>
            <a:grpSpLocks/>
          </p:cNvGrpSpPr>
          <p:nvPr/>
        </p:nvGrpSpPr>
        <p:grpSpPr bwMode="auto">
          <a:xfrm>
            <a:off x="0" y="1989138"/>
            <a:ext cx="2700338" cy="2041525"/>
            <a:chOff x="1655" y="1480"/>
            <a:chExt cx="1815" cy="1286"/>
          </a:xfrm>
        </p:grpSpPr>
        <p:sp>
          <p:nvSpPr>
            <p:cNvPr id="77830" name="Rectangle 6">
              <a:extLst>
                <a:ext uri="{FF2B5EF4-FFF2-40B4-BE49-F238E27FC236}">
                  <a16:creationId xmlns:a16="http://schemas.microsoft.com/office/drawing/2014/main" id="{0E81DC30-6E78-483C-87E5-B128E88146B6}"/>
                </a:ext>
              </a:extLst>
            </p:cNvPr>
            <p:cNvSpPr>
              <a:spLocks noChangeArrowheads="1"/>
            </p:cNvSpPr>
            <p:nvPr/>
          </p:nvSpPr>
          <p:spPr bwMode="auto">
            <a:xfrm>
              <a:off x="1655" y="1480"/>
              <a:ext cx="1815" cy="740"/>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sz="6700">
                  <a:solidFill>
                    <a:schemeClr val="tx1"/>
                  </a:solidFill>
                  <a:ea typeface="ＭＳ Ｐゴシック" panose="020B0600070205080204" pitchFamily="34" charset="-128"/>
                  <a:cs typeface="Arial" panose="020B0604020202020204" pitchFamily="34" charset="0"/>
                </a:rPr>
                <a:t>55%</a:t>
              </a:r>
              <a:r>
                <a:rPr lang="en-GB" altLang="en-US" sz="3700">
                  <a:solidFill>
                    <a:schemeClr val="tx1"/>
                  </a:solidFill>
                  <a:ea typeface="ＭＳ Ｐゴシック" panose="020B0600070205080204" pitchFamily="34" charset="-128"/>
                  <a:cs typeface="Arial" panose="020B0604020202020204" pitchFamily="34" charset="0"/>
                </a:rPr>
                <a:t> </a:t>
              </a:r>
            </a:p>
          </p:txBody>
        </p:sp>
        <p:sp>
          <p:nvSpPr>
            <p:cNvPr id="77831" name="Rectangle 7">
              <a:extLst>
                <a:ext uri="{FF2B5EF4-FFF2-40B4-BE49-F238E27FC236}">
                  <a16:creationId xmlns:a16="http://schemas.microsoft.com/office/drawing/2014/main" id="{CBB0E016-6E21-AFA8-C2D4-25272614CD53}"/>
                </a:ext>
              </a:extLst>
            </p:cNvPr>
            <p:cNvSpPr>
              <a:spLocks noChangeArrowheads="1"/>
            </p:cNvSpPr>
            <p:nvPr/>
          </p:nvSpPr>
          <p:spPr bwMode="auto">
            <a:xfrm>
              <a:off x="1655" y="2206"/>
              <a:ext cx="1815" cy="56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sz="1700">
                  <a:solidFill>
                    <a:schemeClr val="tx1"/>
                  </a:solidFill>
                  <a:ea typeface="ＭＳ Ｐゴシック" panose="020B0600070205080204" pitchFamily="34" charset="-128"/>
                  <a:cs typeface="Arial" panose="020B0604020202020204" pitchFamily="34" charset="0"/>
                </a:rPr>
                <a:t>of people are living in </a:t>
              </a:r>
            </a:p>
            <a:p>
              <a:pPr>
                <a:spcBef>
                  <a:spcPct val="0"/>
                </a:spcBef>
                <a:buFontTx/>
                <a:buNone/>
              </a:pPr>
              <a:r>
                <a:rPr lang="en-GB" altLang="en-US" sz="1700">
                  <a:solidFill>
                    <a:schemeClr val="tx1"/>
                  </a:solidFill>
                  <a:ea typeface="ＭＳ Ｐゴシック" panose="020B0600070205080204" pitchFamily="34" charset="-128"/>
                  <a:cs typeface="Arial" panose="020B0604020202020204" pitchFamily="34" charset="0"/>
                </a:rPr>
                <a:t>urban areas. By 2050, </a:t>
              </a:r>
            </a:p>
            <a:p>
              <a:pPr>
                <a:spcBef>
                  <a:spcPct val="0"/>
                </a:spcBef>
                <a:buFontTx/>
                <a:buNone/>
              </a:pPr>
              <a:r>
                <a:rPr lang="en-GB" altLang="en-US" sz="1700">
                  <a:solidFill>
                    <a:schemeClr val="tx1"/>
                  </a:solidFill>
                  <a:ea typeface="ＭＳ Ｐゴシック" panose="020B0600070205080204" pitchFamily="34" charset="-128"/>
                  <a:cs typeface="Arial" panose="020B0604020202020204" pitchFamily="34" charset="0"/>
                </a:rPr>
                <a:t>this will rise 68%</a:t>
              </a:r>
              <a:endParaRPr lang="en-US" altLang="en-US" sz="1700">
                <a:solidFill>
                  <a:schemeClr val="tx1"/>
                </a:solidFill>
                <a:ea typeface="ＭＳ Ｐゴシック" panose="020B0600070205080204" pitchFamily="34" charset="-128"/>
                <a:cs typeface="Arial" panose="020B0604020202020204" pitchFamily="34" charset="0"/>
              </a:endParaRPr>
            </a:p>
          </p:txBody>
        </p:sp>
      </p:grpSp>
      <p:sp>
        <p:nvSpPr>
          <p:cNvPr id="77829" name="Text Box 9">
            <a:extLst>
              <a:ext uri="{FF2B5EF4-FFF2-40B4-BE49-F238E27FC236}">
                <a16:creationId xmlns:a16="http://schemas.microsoft.com/office/drawing/2014/main" id="{D5252616-CA4E-A3A2-040B-D6AED86FB3EC}"/>
              </a:ext>
            </a:extLst>
          </p:cNvPr>
          <p:cNvSpPr txBox="1">
            <a:spLocks noChangeArrowheads="1"/>
          </p:cNvSpPr>
          <p:nvPr/>
        </p:nvSpPr>
        <p:spPr bwMode="auto">
          <a:xfrm>
            <a:off x="1547813" y="6567488"/>
            <a:ext cx="8928100"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source:  https://www.un.org/development/desa/en/news/population/2018-revision-of-world-urbanization-prospects.html</a:t>
            </a:r>
            <a:endParaRPr lang="en-GB" altLang="en-US" b="0">
              <a:solidFill>
                <a:schemeClr val="bg1"/>
              </a:solidFill>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845B6825-2697-892C-68C1-5464EE9D96BD}"/>
              </a:ext>
            </a:extLst>
          </p:cNvPr>
          <p:cNvSpPr>
            <a:spLocks noGrp="1" noChangeArrowheads="1"/>
          </p:cNvSpPr>
          <p:nvPr>
            <p:ph type="title"/>
          </p:nvPr>
        </p:nvSpPr>
        <p:spPr/>
        <p:txBody>
          <a:bodyPr/>
          <a:lstStyle/>
          <a:p>
            <a:pPr eaLnBrk="1" hangingPunct="1"/>
            <a:endParaRPr lang="en-US" altLang="en-US"/>
          </a:p>
        </p:txBody>
      </p:sp>
      <p:sp>
        <p:nvSpPr>
          <p:cNvPr id="79875" name="Rectangle 3">
            <a:extLst>
              <a:ext uri="{FF2B5EF4-FFF2-40B4-BE49-F238E27FC236}">
                <a16:creationId xmlns:a16="http://schemas.microsoft.com/office/drawing/2014/main" id="{4814A9C2-2716-9C9E-AEB9-FACBCED6E33C}"/>
              </a:ext>
            </a:extLst>
          </p:cNvPr>
          <p:cNvSpPr>
            <a:spLocks noGrp="1" noChangeArrowheads="1"/>
          </p:cNvSpPr>
          <p:nvPr>
            <p:ph type="body" idx="1"/>
          </p:nvPr>
        </p:nvSpPr>
        <p:spPr/>
        <p:txBody>
          <a:bodyPr/>
          <a:lstStyle/>
          <a:p>
            <a:pPr eaLnBrk="1" hangingPunct="1"/>
            <a:endParaRPr lang="en-US" altLang="en-US"/>
          </a:p>
        </p:txBody>
      </p:sp>
      <p:pic>
        <p:nvPicPr>
          <p:cNvPr id="79876" name="Picture 4" descr="1407012470_4e1a2a6649_o">
            <a:extLst>
              <a:ext uri="{FF2B5EF4-FFF2-40B4-BE49-F238E27FC236}">
                <a16:creationId xmlns:a16="http://schemas.microsoft.com/office/drawing/2014/main" id="{BFF1656A-071B-5AF4-16E3-CAD58FB661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930" r="5577"/>
          <a:stretch>
            <a:fillRect/>
          </a:stretch>
        </p:blipFill>
        <p:spPr bwMode="auto">
          <a:xfrm>
            <a:off x="0" y="0"/>
            <a:ext cx="9144000" cy="687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7" name="Rectangle 5">
            <a:extLst>
              <a:ext uri="{FF2B5EF4-FFF2-40B4-BE49-F238E27FC236}">
                <a16:creationId xmlns:a16="http://schemas.microsoft.com/office/drawing/2014/main" id="{47BFA74B-5EFA-CAC8-7048-75911C376D21}"/>
              </a:ext>
            </a:extLst>
          </p:cNvPr>
          <p:cNvSpPr>
            <a:spLocks noChangeArrowheads="1"/>
          </p:cNvSpPr>
          <p:nvPr/>
        </p:nvSpPr>
        <p:spPr bwMode="auto">
          <a:xfrm>
            <a:off x="0" y="1435100"/>
            <a:ext cx="2914650"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emerging economies</a:t>
            </a:r>
            <a:endParaRPr lang="en-US" altLang="en-US" sz="2000" b="0">
              <a:solidFill>
                <a:schemeClr val="bg1"/>
              </a:solidFill>
              <a:ea typeface="ＭＳ Ｐゴシック" panose="020B0600070205080204" pitchFamily="34" charset="-128"/>
              <a:cs typeface="Arial" panose="020B0604020202020204" pitchFamily="34" charset="0"/>
            </a:endParaRPr>
          </a:p>
        </p:txBody>
      </p:sp>
      <p:grpSp>
        <p:nvGrpSpPr>
          <p:cNvPr id="2" name="Group 6">
            <a:extLst>
              <a:ext uri="{FF2B5EF4-FFF2-40B4-BE49-F238E27FC236}">
                <a16:creationId xmlns:a16="http://schemas.microsoft.com/office/drawing/2014/main" id="{4F0FE4E6-BFF8-507A-6168-E4D1F9B9C5A7}"/>
              </a:ext>
            </a:extLst>
          </p:cNvPr>
          <p:cNvGrpSpPr>
            <a:grpSpLocks/>
          </p:cNvGrpSpPr>
          <p:nvPr/>
        </p:nvGrpSpPr>
        <p:grpSpPr bwMode="auto">
          <a:xfrm>
            <a:off x="0" y="1916113"/>
            <a:ext cx="2914650" cy="2592387"/>
            <a:chOff x="1655" y="1480"/>
            <a:chExt cx="1861" cy="1553"/>
          </a:xfrm>
        </p:grpSpPr>
        <p:sp>
          <p:nvSpPr>
            <p:cNvPr id="79879" name="Rectangle 7">
              <a:extLst>
                <a:ext uri="{FF2B5EF4-FFF2-40B4-BE49-F238E27FC236}">
                  <a16:creationId xmlns:a16="http://schemas.microsoft.com/office/drawing/2014/main" id="{8DE88FCC-DDA9-CB45-C466-74B533FAEA5E}"/>
                </a:ext>
              </a:extLst>
            </p:cNvPr>
            <p:cNvSpPr>
              <a:spLocks noChangeArrowheads="1"/>
            </p:cNvSpPr>
            <p:nvPr/>
          </p:nvSpPr>
          <p:spPr bwMode="auto">
            <a:xfrm>
              <a:off x="1655" y="1480"/>
              <a:ext cx="1861" cy="861"/>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sz="6700">
                  <a:solidFill>
                    <a:schemeClr val="tx1"/>
                  </a:solidFill>
                  <a:ea typeface="ＭＳ Ｐゴシック" panose="020B0600070205080204" pitchFamily="34" charset="-128"/>
                  <a:cs typeface="Arial" panose="020B0604020202020204" pitchFamily="34" charset="0"/>
                </a:rPr>
                <a:t>1</a:t>
              </a:r>
              <a:r>
                <a:rPr lang="en-GB" altLang="en-US" sz="3700">
                  <a:solidFill>
                    <a:schemeClr val="tx1"/>
                  </a:solidFill>
                  <a:ea typeface="ＭＳ Ｐゴシック" panose="020B0600070205080204" pitchFamily="34" charset="-128"/>
                  <a:cs typeface="Arial" panose="020B0604020202020204" pitchFamily="34" charset="0"/>
                </a:rPr>
                <a:t> </a:t>
              </a:r>
            </a:p>
            <a:p>
              <a:pPr>
                <a:lnSpc>
                  <a:spcPct val="50000"/>
                </a:lnSpc>
                <a:spcBef>
                  <a:spcPct val="0"/>
                </a:spcBef>
                <a:buFontTx/>
                <a:buNone/>
              </a:pPr>
              <a:r>
                <a:rPr lang="en-GB" altLang="en-US" sz="3300" b="0">
                  <a:solidFill>
                    <a:schemeClr val="tx1"/>
                  </a:solidFill>
                  <a:ea typeface="ＭＳ Ｐゴシック" panose="020B0600070205080204" pitchFamily="34" charset="-128"/>
                  <a:cs typeface="Arial" panose="020B0604020202020204" pitchFamily="34" charset="0"/>
                </a:rPr>
                <a:t>billion</a:t>
              </a:r>
              <a:endParaRPr lang="en-US" altLang="en-US" sz="3300" b="0">
                <a:solidFill>
                  <a:schemeClr val="tx1"/>
                </a:solidFill>
                <a:ea typeface="ＭＳ Ｐゴシック" panose="020B0600070205080204" pitchFamily="34" charset="-128"/>
                <a:cs typeface="Arial" panose="020B0604020202020204" pitchFamily="34" charset="0"/>
              </a:endParaRPr>
            </a:p>
          </p:txBody>
        </p:sp>
        <p:sp>
          <p:nvSpPr>
            <p:cNvPr id="79880" name="Rectangle 8">
              <a:extLst>
                <a:ext uri="{FF2B5EF4-FFF2-40B4-BE49-F238E27FC236}">
                  <a16:creationId xmlns:a16="http://schemas.microsoft.com/office/drawing/2014/main" id="{75EEBFE3-4E11-E1EB-74B2-DBC87332C207}"/>
                </a:ext>
              </a:extLst>
            </p:cNvPr>
            <p:cNvSpPr>
              <a:spLocks noChangeArrowheads="1"/>
            </p:cNvSpPr>
            <p:nvPr/>
          </p:nvSpPr>
          <p:spPr bwMode="auto">
            <a:xfrm>
              <a:off x="1655" y="2341"/>
              <a:ext cx="1861" cy="69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a:solidFill>
                    <a:schemeClr val="tx1"/>
                  </a:solidFill>
                  <a:ea typeface="ＭＳ Ｐゴシック" panose="020B0600070205080204" pitchFamily="34" charset="-128"/>
                  <a:cs typeface="Arial" panose="020B0604020202020204" pitchFamily="34" charset="0"/>
                </a:rPr>
                <a:t>of these people are </a:t>
              </a:r>
            </a:p>
            <a:p>
              <a:pPr>
                <a:spcBef>
                  <a:spcPct val="0"/>
                </a:spcBef>
                <a:buFontTx/>
                <a:buNone/>
              </a:pPr>
              <a:r>
                <a:rPr lang="en-GB" altLang="en-US">
                  <a:solidFill>
                    <a:schemeClr val="tx1"/>
                  </a:solidFill>
                  <a:ea typeface="ＭＳ Ｐゴシック" panose="020B0600070205080204" pitchFamily="34" charset="-128"/>
                  <a:cs typeface="Arial" panose="020B0604020202020204" pitchFamily="34" charset="0"/>
                </a:rPr>
                <a:t>living in slums, squats &amp;</a:t>
              </a:r>
            </a:p>
            <a:p>
              <a:pPr>
                <a:spcBef>
                  <a:spcPct val="0"/>
                </a:spcBef>
                <a:buFontTx/>
                <a:buNone/>
              </a:pPr>
              <a:r>
                <a:rPr lang="en-GB" altLang="en-US">
                  <a:solidFill>
                    <a:schemeClr val="tx1"/>
                  </a:solidFill>
                  <a:ea typeface="ＭＳ Ｐゴシック" panose="020B0600070205080204" pitchFamily="34" charset="-128"/>
                  <a:cs typeface="Arial" panose="020B0604020202020204" pitchFamily="34" charset="0"/>
                </a:rPr>
                <a:t>unofficial settlements, this</a:t>
              </a:r>
            </a:p>
            <a:p>
              <a:pPr>
                <a:spcBef>
                  <a:spcPct val="0"/>
                </a:spcBef>
                <a:buFontTx/>
                <a:buNone/>
              </a:pPr>
              <a:r>
                <a:rPr lang="en-GB" altLang="en-US">
                  <a:solidFill>
                    <a:schemeClr val="tx1"/>
                  </a:solidFill>
                  <a:ea typeface="ＭＳ Ｐゴシック" panose="020B0600070205080204" pitchFamily="34" charset="-128"/>
                  <a:cs typeface="Arial" panose="020B0604020202020204" pitchFamily="34" charset="0"/>
                </a:rPr>
                <a:t>could double by 2030</a:t>
              </a:r>
            </a:p>
            <a:p>
              <a:pPr>
                <a:spcBef>
                  <a:spcPct val="0"/>
                </a:spcBef>
                <a:buFontTx/>
                <a:buNone/>
              </a:pPr>
              <a:endParaRPr lang="en-US" altLang="en-US">
                <a:solidFill>
                  <a:schemeClr val="tx1"/>
                </a:solidFill>
                <a:ea typeface="ＭＳ Ｐゴシック" panose="020B0600070205080204" pitchFamily="34" charset="-128"/>
                <a:cs typeface="Arial" panose="020B0604020202020204" pitchFamily="34" charset="0"/>
              </a:endParaRPr>
            </a:p>
          </p:txBody>
        </p:sp>
      </p:gr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F11B9C-8A14-3619-E9F7-0D7C745C6BF3}"/>
              </a:ext>
            </a:extLst>
          </p:cNvPr>
          <p:cNvPicPr>
            <a:picLocks noChangeAspect="1"/>
          </p:cNvPicPr>
          <p:nvPr/>
        </p:nvPicPr>
        <p:blipFill rotWithShape="1">
          <a:blip r:embed="rId3"/>
          <a:srcRect l="6104" r="6104"/>
          <a:stretch/>
        </p:blipFill>
        <p:spPr>
          <a:xfrm>
            <a:off x="1" y="0"/>
            <a:ext cx="9144000" cy="6858000"/>
          </a:xfrm>
          <a:prstGeom prst="rect">
            <a:avLst/>
          </a:prstGeom>
        </p:spPr>
      </p:pic>
      <p:sp>
        <p:nvSpPr>
          <p:cNvPr id="81922" name="Rectangle 2">
            <a:extLst>
              <a:ext uri="{FF2B5EF4-FFF2-40B4-BE49-F238E27FC236}">
                <a16:creationId xmlns:a16="http://schemas.microsoft.com/office/drawing/2014/main" id="{0C79D481-C418-8A2F-6E67-9F447D4CF8AC}"/>
              </a:ext>
            </a:extLst>
          </p:cNvPr>
          <p:cNvSpPr>
            <a:spLocks noGrp="1" noChangeArrowheads="1"/>
          </p:cNvSpPr>
          <p:nvPr>
            <p:ph type="subTitle" idx="1"/>
          </p:nvPr>
        </p:nvSpPr>
        <p:spPr>
          <a:xfrm>
            <a:off x="193675" y="2362200"/>
            <a:ext cx="9274175" cy="3505200"/>
          </a:xfrm>
        </p:spPr>
        <p:txBody>
          <a:bodyPr/>
          <a:lstStyle/>
          <a:p>
            <a:pPr marL="355600" indent="-355600" algn="l" eaLnBrk="1" hangingPunct="1"/>
            <a:endParaRPr lang="en-GB" altLang="en-US"/>
          </a:p>
          <a:p>
            <a:pPr marL="355600" indent="-355600" algn="l" eaLnBrk="1" hangingPunct="1"/>
            <a:endParaRPr lang="en-GB" altLang="en-US"/>
          </a:p>
          <a:p>
            <a:pPr marL="355600" indent="-355600" algn="l" eaLnBrk="1" hangingPunct="1"/>
            <a:endParaRPr lang="en-GB" altLang="en-US"/>
          </a:p>
        </p:txBody>
      </p:sp>
      <p:sp>
        <p:nvSpPr>
          <p:cNvPr id="81923" name="Rectangle 3">
            <a:extLst>
              <a:ext uri="{FF2B5EF4-FFF2-40B4-BE49-F238E27FC236}">
                <a16:creationId xmlns:a16="http://schemas.microsoft.com/office/drawing/2014/main" id="{C488E94A-D4F2-A702-C151-7CC3CA77F07B}"/>
              </a:ext>
            </a:extLst>
          </p:cNvPr>
          <p:cNvSpPr>
            <a:spLocks noChangeArrowheads="1"/>
          </p:cNvSpPr>
          <p:nvPr/>
        </p:nvSpPr>
        <p:spPr bwMode="auto">
          <a:xfrm>
            <a:off x="1258888" y="6065838"/>
            <a:ext cx="2808287" cy="31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7188" indent="-357188">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buFontTx/>
              <a:buNone/>
            </a:pPr>
            <a:r>
              <a:rPr lang="en-US" altLang="en-US" sz="1200" b="0"/>
              <a:t>image source: </a:t>
            </a:r>
            <a:r>
              <a:rPr lang="en-US" altLang="en-US" sz="1200"/>
              <a:t>engine group</a:t>
            </a:r>
          </a:p>
          <a:p>
            <a:pPr eaLnBrk="1" hangingPunct="1">
              <a:buFontTx/>
              <a:buNone/>
            </a:pPr>
            <a:endParaRPr lang="en-US" altLang="en-US"/>
          </a:p>
        </p:txBody>
      </p:sp>
      <p:sp>
        <p:nvSpPr>
          <p:cNvPr id="81925" name="Rectangle 8">
            <a:extLst>
              <a:ext uri="{FF2B5EF4-FFF2-40B4-BE49-F238E27FC236}">
                <a16:creationId xmlns:a16="http://schemas.microsoft.com/office/drawing/2014/main" id="{B0934B78-7D29-551F-CCB0-E06DA320B771}"/>
              </a:ext>
            </a:extLst>
          </p:cNvPr>
          <p:cNvSpPr>
            <a:spLocks noChangeArrowheads="1"/>
          </p:cNvSpPr>
          <p:nvPr/>
        </p:nvSpPr>
        <p:spPr bwMode="auto">
          <a:xfrm>
            <a:off x="1588" y="1412875"/>
            <a:ext cx="2951162"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ageing </a:t>
            </a:r>
            <a:endParaRPr lang="en-US" altLang="en-US" sz="2000" b="0">
              <a:solidFill>
                <a:schemeClr val="bg1"/>
              </a:solidFill>
              <a:ea typeface="ＭＳ Ｐゴシック" panose="020B0600070205080204" pitchFamily="34" charset="-128"/>
              <a:cs typeface="Arial" panose="020B0604020202020204" pitchFamily="34" charset="0"/>
            </a:endParaRPr>
          </a:p>
        </p:txBody>
      </p:sp>
      <p:grpSp>
        <p:nvGrpSpPr>
          <p:cNvPr id="2" name="Group 12">
            <a:extLst>
              <a:ext uri="{FF2B5EF4-FFF2-40B4-BE49-F238E27FC236}">
                <a16:creationId xmlns:a16="http://schemas.microsoft.com/office/drawing/2014/main" id="{A0F39722-4103-14F8-7B63-C0BD9103AB03}"/>
              </a:ext>
            </a:extLst>
          </p:cNvPr>
          <p:cNvGrpSpPr>
            <a:grpSpLocks/>
          </p:cNvGrpSpPr>
          <p:nvPr/>
        </p:nvGrpSpPr>
        <p:grpSpPr bwMode="auto">
          <a:xfrm>
            <a:off x="0" y="1916113"/>
            <a:ext cx="2952750" cy="2808287"/>
            <a:chOff x="3900" y="2387"/>
            <a:chExt cx="1860" cy="1769"/>
          </a:xfrm>
        </p:grpSpPr>
        <p:sp>
          <p:nvSpPr>
            <p:cNvPr id="81928" name="Rectangle 10">
              <a:extLst>
                <a:ext uri="{FF2B5EF4-FFF2-40B4-BE49-F238E27FC236}">
                  <a16:creationId xmlns:a16="http://schemas.microsoft.com/office/drawing/2014/main" id="{6E9CF180-2570-7320-408D-F87EABDD8AAD}"/>
                </a:ext>
              </a:extLst>
            </p:cNvPr>
            <p:cNvSpPr>
              <a:spLocks noChangeArrowheads="1"/>
            </p:cNvSpPr>
            <p:nvPr/>
          </p:nvSpPr>
          <p:spPr bwMode="auto">
            <a:xfrm>
              <a:off x="3900" y="2387"/>
              <a:ext cx="1860" cy="953"/>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8000">
                  <a:solidFill>
                    <a:schemeClr val="tx1"/>
                  </a:solidFill>
                  <a:ea typeface="ＭＳ Ｐゴシック" panose="020B0600070205080204" pitchFamily="34" charset="-128"/>
                  <a:cs typeface="Arial" panose="020B0604020202020204" pitchFamily="34" charset="0"/>
                </a:rPr>
                <a:t>60</a:t>
              </a:r>
            </a:p>
            <a:p>
              <a:pPr>
                <a:lnSpc>
                  <a:spcPct val="40000"/>
                </a:lnSpc>
                <a:spcBef>
                  <a:spcPct val="0"/>
                </a:spcBef>
                <a:buFontTx/>
                <a:buNone/>
              </a:pPr>
              <a:r>
                <a:rPr lang="en-US" altLang="en-US" sz="3200" b="0">
                  <a:solidFill>
                    <a:schemeClr val="tx1"/>
                  </a:solidFill>
                  <a:ea typeface="ＭＳ Ｐゴシック" panose="020B0600070205080204" pitchFamily="34" charset="-128"/>
                  <a:cs typeface="Arial" panose="020B0604020202020204" pitchFamily="34" charset="0"/>
                </a:rPr>
                <a:t>and over</a:t>
              </a:r>
              <a:endParaRPr lang="en-US" altLang="en-US" sz="2400" b="0">
                <a:solidFill>
                  <a:schemeClr val="tx1"/>
                </a:solidFill>
                <a:ea typeface="ＭＳ Ｐゴシック" panose="020B0600070205080204" pitchFamily="34" charset="-128"/>
                <a:cs typeface="Arial" panose="020B0604020202020204" pitchFamily="34" charset="0"/>
              </a:endParaRPr>
            </a:p>
          </p:txBody>
        </p:sp>
        <p:sp>
          <p:nvSpPr>
            <p:cNvPr id="81929" name="Rectangle 11">
              <a:extLst>
                <a:ext uri="{FF2B5EF4-FFF2-40B4-BE49-F238E27FC236}">
                  <a16:creationId xmlns:a16="http://schemas.microsoft.com/office/drawing/2014/main" id="{602A46CB-51A8-DF89-ECA4-08D9BF2230A1}"/>
                </a:ext>
              </a:extLst>
            </p:cNvPr>
            <p:cNvSpPr>
              <a:spLocks noChangeArrowheads="1"/>
            </p:cNvSpPr>
            <p:nvPr/>
          </p:nvSpPr>
          <p:spPr bwMode="auto">
            <a:xfrm>
              <a:off x="3900" y="3340"/>
              <a:ext cx="1860" cy="81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dirty="0">
                  <a:solidFill>
                    <a:schemeClr val="tx1"/>
                  </a:solidFill>
                </a:rPr>
                <a:t>in 2008 there were more</a:t>
              </a:r>
            </a:p>
            <a:p>
              <a:pPr>
                <a:spcBef>
                  <a:spcPct val="0"/>
                </a:spcBef>
                <a:buFontTx/>
                <a:buNone/>
              </a:pPr>
              <a:r>
                <a:rPr lang="en-GB" altLang="en-US" dirty="0">
                  <a:solidFill>
                    <a:schemeClr val="tx1"/>
                  </a:solidFill>
                </a:rPr>
                <a:t>over 60’s than under 16’s</a:t>
              </a:r>
            </a:p>
            <a:p>
              <a:pPr>
                <a:spcBef>
                  <a:spcPct val="0"/>
                </a:spcBef>
                <a:buFontTx/>
                <a:buNone/>
              </a:pPr>
              <a:r>
                <a:rPr lang="en-GB" altLang="en-US" dirty="0">
                  <a:solidFill>
                    <a:schemeClr val="tx1"/>
                  </a:solidFill>
                </a:rPr>
                <a:t>in the UK for the first time</a:t>
              </a:r>
            </a:p>
            <a:p>
              <a:pPr>
                <a:spcBef>
                  <a:spcPct val="0"/>
                </a:spcBef>
                <a:buFontTx/>
                <a:buNone/>
              </a:pPr>
              <a:r>
                <a:rPr lang="en-GB" altLang="en-US" dirty="0">
                  <a:solidFill>
                    <a:schemeClr val="tx1"/>
                  </a:solidFill>
                </a:rPr>
                <a:t>ever!</a:t>
              </a:r>
            </a:p>
            <a:p>
              <a:pPr>
                <a:spcBef>
                  <a:spcPct val="0"/>
                </a:spcBef>
                <a:buFontTx/>
                <a:buNone/>
              </a:pPr>
              <a:endParaRPr lang="en-US" altLang="en-US" dirty="0">
                <a:solidFill>
                  <a:schemeClr val="tx1"/>
                </a:solidFill>
              </a:endParaRPr>
            </a:p>
          </p:txBody>
        </p:sp>
      </p:grpSp>
      <p:sp>
        <p:nvSpPr>
          <p:cNvPr id="81927" name="Text Box 16">
            <a:extLst>
              <a:ext uri="{FF2B5EF4-FFF2-40B4-BE49-F238E27FC236}">
                <a16:creationId xmlns:a16="http://schemas.microsoft.com/office/drawing/2014/main" id="{B91C5E64-2F55-E23A-9BA3-154E9DBFB1E0}"/>
              </a:ext>
            </a:extLst>
          </p:cNvPr>
          <p:cNvSpPr txBox="1">
            <a:spLocks noChangeArrowheads="1"/>
          </p:cNvSpPr>
          <p:nvPr/>
        </p:nvSpPr>
        <p:spPr bwMode="auto">
          <a:xfrm>
            <a:off x="36513" y="6613525"/>
            <a:ext cx="331152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source:  engine group and UK statistics</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3970" name="Picture 8" descr="katrina">
            <a:extLst>
              <a:ext uri="{FF2B5EF4-FFF2-40B4-BE49-F238E27FC236}">
                <a16:creationId xmlns:a16="http://schemas.microsoft.com/office/drawing/2014/main" id="{4DCC2EE9-FA69-6999-5922-488907AC3C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1507"/>
          <a:stretch>
            <a:fillRect/>
          </a:stretch>
        </p:blipFill>
        <p:spPr bwMode="auto">
          <a:xfrm>
            <a:off x="0" y="0"/>
            <a:ext cx="91440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1" name="Rectangle 4">
            <a:extLst>
              <a:ext uri="{FF2B5EF4-FFF2-40B4-BE49-F238E27FC236}">
                <a16:creationId xmlns:a16="http://schemas.microsoft.com/office/drawing/2014/main" id="{ED0B7C24-FB56-409B-5B19-5A89C5CCDCD0}"/>
              </a:ext>
            </a:extLst>
          </p:cNvPr>
          <p:cNvSpPr>
            <a:spLocks noChangeArrowheads="1"/>
          </p:cNvSpPr>
          <p:nvPr/>
        </p:nvSpPr>
        <p:spPr bwMode="auto">
          <a:xfrm>
            <a:off x="0" y="1508125"/>
            <a:ext cx="2700338"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vulnerable poor </a:t>
            </a:r>
            <a:endParaRPr lang="en-US" altLang="en-US" sz="2000" b="0">
              <a:solidFill>
                <a:schemeClr val="bg1"/>
              </a:solidFill>
              <a:ea typeface="ＭＳ Ｐゴシック" panose="020B0600070205080204" pitchFamily="34" charset="-128"/>
              <a:cs typeface="Arial" panose="020B0604020202020204" pitchFamily="34" charset="0"/>
            </a:endParaRPr>
          </a:p>
        </p:txBody>
      </p:sp>
      <p:grpSp>
        <p:nvGrpSpPr>
          <p:cNvPr id="2" name="Group 5">
            <a:extLst>
              <a:ext uri="{FF2B5EF4-FFF2-40B4-BE49-F238E27FC236}">
                <a16:creationId xmlns:a16="http://schemas.microsoft.com/office/drawing/2014/main" id="{785E756A-AC67-AC6F-ADA3-7397B6A2470B}"/>
              </a:ext>
            </a:extLst>
          </p:cNvPr>
          <p:cNvGrpSpPr>
            <a:grpSpLocks/>
          </p:cNvGrpSpPr>
          <p:nvPr/>
        </p:nvGrpSpPr>
        <p:grpSpPr bwMode="auto">
          <a:xfrm>
            <a:off x="0" y="1989138"/>
            <a:ext cx="2700338" cy="2328862"/>
            <a:chOff x="1655" y="1480"/>
            <a:chExt cx="1815" cy="1467"/>
          </a:xfrm>
        </p:grpSpPr>
        <p:sp>
          <p:nvSpPr>
            <p:cNvPr id="83974" name="Rectangle 6">
              <a:extLst>
                <a:ext uri="{FF2B5EF4-FFF2-40B4-BE49-F238E27FC236}">
                  <a16:creationId xmlns:a16="http://schemas.microsoft.com/office/drawing/2014/main" id="{89B9A3C8-3AAB-E09D-4078-D1C09B54CE41}"/>
                </a:ext>
              </a:extLst>
            </p:cNvPr>
            <p:cNvSpPr>
              <a:spLocks noChangeArrowheads="1"/>
            </p:cNvSpPr>
            <p:nvPr/>
          </p:nvSpPr>
          <p:spPr bwMode="auto">
            <a:xfrm>
              <a:off x="1655" y="1480"/>
              <a:ext cx="1815" cy="861"/>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sz="6700">
                  <a:solidFill>
                    <a:schemeClr val="tx1"/>
                  </a:solidFill>
                  <a:ea typeface="ＭＳ Ｐゴシック" panose="020B0600070205080204" pitchFamily="34" charset="-128"/>
                  <a:cs typeface="Arial" panose="020B0604020202020204" pitchFamily="34" charset="0"/>
                </a:rPr>
                <a:t>90%</a:t>
              </a:r>
              <a:r>
                <a:rPr lang="en-GB" altLang="en-US" sz="3700">
                  <a:solidFill>
                    <a:schemeClr val="tx1"/>
                  </a:solidFill>
                  <a:ea typeface="ＭＳ Ｐゴシック" panose="020B0600070205080204" pitchFamily="34" charset="-128"/>
                  <a:cs typeface="Arial" panose="020B0604020202020204" pitchFamily="34" charset="0"/>
                </a:rPr>
                <a:t> </a:t>
              </a:r>
            </a:p>
            <a:p>
              <a:pPr>
                <a:lnSpc>
                  <a:spcPct val="50000"/>
                </a:lnSpc>
                <a:spcBef>
                  <a:spcPct val="0"/>
                </a:spcBef>
                <a:buFontTx/>
                <a:buNone/>
              </a:pPr>
              <a:r>
                <a:rPr lang="en-GB" altLang="en-US" sz="3300" b="0">
                  <a:solidFill>
                    <a:schemeClr val="tx1"/>
                  </a:solidFill>
                  <a:ea typeface="ＭＳ Ｐゴシック" panose="020B0600070205080204" pitchFamily="34" charset="-128"/>
                  <a:cs typeface="Arial" panose="020B0604020202020204" pitchFamily="34" charset="0"/>
                </a:rPr>
                <a:t>of lives lost</a:t>
              </a:r>
              <a:endParaRPr lang="en-US" altLang="en-US" sz="3300" b="0">
                <a:solidFill>
                  <a:schemeClr val="tx1"/>
                </a:solidFill>
                <a:ea typeface="ＭＳ Ｐゴシック" panose="020B0600070205080204" pitchFamily="34" charset="-128"/>
                <a:cs typeface="Arial" panose="020B0604020202020204" pitchFamily="34" charset="0"/>
              </a:endParaRPr>
            </a:p>
          </p:txBody>
        </p:sp>
        <p:sp>
          <p:nvSpPr>
            <p:cNvPr id="83975" name="Rectangle 7">
              <a:extLst>
                <a:ext uri="{FF2B5EF4-FFF2-40B4-BE49-F238E27FC236}">
                  <a16:creationId xmlns:a16="http://schemas.microsoft.com/office/drawing/2014/main" id="{C139335E-4D2B-7D4D-E0D5-0CF07E583CD9}"/>
                </a:ext>
              </a:extLst>
            </p:cNvPr>
            <p:cNvSpPr>
              <a:spLocks noChangeArrowheads="1"/>
            </p:cNvSpPr>
            <p:nvPr/>
          </p:nvSpPr>
          <p:spPr bwMode="auto">
            <a:xfrm>
              <a:off x="1655" y="2341"/>
              <a:ext cx="1815" cy="60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sz="1900">
                  <a:solidFill>
                    <a:schemeClr val="tx1"/>
                  </a:solidFill>
                  <a:ea typeface="ＭＳ Ｐゴシック" panose="020B0600070205080204" pitchFamily="34" charset="-128"/>
                  <a:cs typeface="Arial" panose="020B0604020202020204" pitchFamily="34" charset="0"/>
                </a:rPr>
                <a:t>through natural </a:t>
              </a:r>
            </a:p>
            <a:p>
              <a:pPr>
                <a:spcBef>
                  <a:spcPct val="0"/>
                </a:spcBef>
                <a:buFontTx/>
                <a:buNone/>
              </a:pPr>
              <a:r>
                <a:rPr lang="en-GB" altLang="en-US" sz="1900">
                  <a:solidFill>
                    <a:schemeClr val="tx1"/>
                  </a:solidFill>
                  <a:ea typeface="ＭＳ Ｐゴシック" panose="020B0600070205080204" pitchFamily="34" charset="-128"/>
                  <a:cs typeface="Arial" panose="020B0604020202020204" pitchFamily="34" charset="0"/>
                </a:rPr>
                <a:t>disasters occurred in </a:t>
              </a:r>
            </a:p>
            <a:p>
              <a:pPr>
                <a:spcBef>
                  <a:spcPct val="0"/>
                </a:spcBef>
                <a:buFontTx/>
                <a:buNone/>
              </a:pPr>
              <a:r>
                <a:rPr lang="en-GB" altLang="en-US" sz="1900">
                  <a:solidFill>
                    <a:schemeClr val="tx1"/>
                  </a:solidFill>
                  <a:ea typeface="ＭＳ Ｐゴシック" panose="020B0600070205080204" pitchFamily="34" charset="-128"/>
                  <a:cs typeface="Arial" panose="020B0604020202020204" pitchFamily="34" charset="0"/>
                </a:rPr>
                <a:t>poor communities</a:t>
              </a:r>
              <a:endParaRPr lang="en-US" altLang="en-US" sz="1900">
                <a:solidFill>
                  <a:schemeClr val="tx1"/>
                </a:solidFill>
                <a:ea typeface="ＭＳ Ｐゴシック" panose="020B0600070205080204" pitchFamily="34" charset="-128"/>
                <a:cs typeface="Arial" panose="020B0604020202020204" pitchFamily="34" charset="0"/>
              </a:endParaRPr>
            </a:p>
          </p:txBody>
        </p:sp>
      </p:grpSp>
      <p:sp>
        <p:nvSpPr>
          <p:cNvPr id="83973" name="Text Box 9">
            <a:extLst>
              <a:ext uri="{FF2B5EF4-FFF2-40B4-BE49-F238E27FC236}">
                <a16:creationId xmlns:a16="http://schemas.microsoft.com/office/drawing/2014/main" id="{1931F812-7F0B-89D0-5E2F-01F1319C771D}"/>
              </a:ext>
            </a:extLst>
          </p:cNvPr>
          <p:cNvSpPr txBox="1">
            <a:spLocks noChangeArrowheads="1"/>
          </p:cNvSpPr>
          <p:nvPr/>
        </p:nvSpPr>
        <p:spPr bwMode="auto">
          <a:xfrm>
            <a:off x="7742238" y="6569075"/>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source:  UNFPA</a:t>
            </a:r>
            <a:endParaRPr lang="en-GB" altLang="en-US" b="0">
              <a:solidFill>
                <a:schemeClr val="bg1"/>
              </a:solidFill>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FE06E4-A6FE-5022-A1EB-E3553C8EB073}"/>
              </a:ext>
            </a:extLst>
          </p:cNvPr>
          <p:cNvPicPr>
            <a:picLocks noChangeAspect="1"/>
          </p:cNvPicPr>
          <p:nvPr/>
        </p:nvPicPr>
        <p:blipFill>
          <a:blip r:embed="rId3"/>
          <a:stretch>
            <a:fillRect/>
          </a:stretch>
        </p:blipFill>
        <p:spPr>
          <a:xfrm>
            <a:off x="0" y="188595"/>
            <a:ext cx="9144000" cy="6480810"/>
          </a:xfrm>
          <a:prstGeom prst="rect">
            <a:avLst/>
          </a:prstGeom>
        </p:spPr>
      </p:pic>
      <p:sp>
        <p:nvSpPr>
          <p:cNvPr id="86019" name="Rectangle 6">
            <a:extLst>
              <a:ext uri="{FF2B5EF4-FFF2-40B4-BE49-F238E27FC236}">
                <a16:creationId xmlns:a16="http://schemas.microsoft.com/office/drawing/2014/main" id="{0A0314F0-4915-2509-5547-D2A7BDDDE4EC}"/>
              </a:ext>
            </a:extLst>
          </p:cNvPr>
          <p:cNvSpPr>
            <a:spLocks noChangeArrowheads="1"/>
          </p:cNvSpPr>
          <p:nvPr/>
        </p:nvSpPr>
        <p:spPr bwMode="auto">
          <a:xfrm>
            <a:off x="0" y="1508125"/>
            <a:ext cx="3347864"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trade </a:t>
            </a:r>
            <a:endParaRPr lang="en-US" altLang="en-US" sz="2000" b="0">
              <a:solidFill>
                <a:schemeClr val="bg1"/>
              </a:solidFill>
              <a:ea typeface="ＭＳ Ｐゴシック" panose="020B0600070205080204" pitchFamily="34" charset="-128"/>
              <a:cs typeface="Arial" panose="020B0604020202020204" pitchFamily="34" charset="0"/>
            </a:endParaRPr>
          </a:p>
        </p:txBody>
      </p:sp>
      <p:grpSp>
        <p:nvGrpSpPr>
          <p:cNvPr id="2" name="Group 7">
            <a:extLst>
              <a:ext uri="{FF2B5EF4-FFF2-40B4-BE49-F238E27FC236}">
                <a16:creationId xmlns:a16="http://schemas.microsoft.com/office/drawing/2014/main" id="{B62C600B-6041-2BDA-EEF8-C51FBD34459E}"/>
              </a:ext>
            </a:extLst>
          </p:cNvPr>
          <p:cNvGrpSpPr>
            <a:grpSpLocks/>
          </p:cNvGrpSpPr>
          <p:nvPr/>
        </p:nvGrpSpPr>
        <p:grpSpPr bwMode="auto">
          <a:xfrm>
            <a:off x="0" y="1989140"/>
            <a:ext cx="3347864" cy="2663442"/>
            <a:chOff x="1655" y="1480"/>
            <a:chExt cx="1815" cy="1491"/>
          </a:xfrm>
        </p:grpSpPr>
        <p:sp>
          <p:nvSpPr>
            <p:cNvPr id="86021" name="Rectangle 8">
              <a:extLst>
                <a:ext uri="{FF2B5EF4-FFF2-40B4-BE49-F238E27FC236}">
                  <a16:creationId xmlns:a16="http://schemas.microsoft.com/office/drawing/2014/main" id="{9DC8B906-A674-4FD6-A752-B101EB97FCF1}"/>
                </a:ext>
              </a:extLst>
            </p:cNvPr>
            <p:cNvSpPr>
              <a:spLocks noChangeArrowheads="1"/>
            </p:cNvSpPr>
            <p:nvPr/>
          </p:nvSpPr>
          <p:spPr bwMode="auto">
            <a:xfrm>
              <a:off x="1655" y="1480"/>
              <a:ext cx="1815" cy="861"/>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sz="6700" dirty="0">
                  <a:solidFill>
                    <a:schemeClr val="tx1"/>
                  </a:solidFill>
                  <a:ea typeface="ＭＳ Ｐゴシック" panose="020B0600070205080204" pitchFamily="34" charset="-128"/>
                  <a:cs typeface="Arial" panose="020B0604020202020204" pitchFamily="34" charset="0"/>
                </a:rPr>
                <a:t>125,000</a:t>
              </a:r>
              <a:r>
                <a:rPr lang="en-GB" altLang="en-US" sz="3700" dirty="0">
                  <a:solidFill>
                    <a:schemeClr val="tx1"/>
                  </a:solidFill>
                  <a:ea typeface="ＭＳ Ｐゴシック" panose="020B0600070205080204" pitchFamily="34" charset="-128"/>
                  <a:cs typeface="Arial" panose="020B0604020202020204" pitchFamily="34" charset="0"/>
                </a:rPr>
                <a:t> </a:t>
              </a:r>
            </a:p>
            <a:p>
              <a:pPr>
                <a:lnSpc>
                  <a:spcPct val="50000"/>
                </a:lnSpc>
                <a:spcBef>
                  <a:spcPct val="0"/>
                </a:spcBef>
                <a:buFontTx/>
                <a:buNone/>
              </a:pPr>
              <a:r>
                <a:rPr lang="en-GB" altLang="en-US" sz="3300" b="0" dirty="0">
                  <a:solidFill>
                    <a:schemeClr val="tx1"/>
                  </a:solidFill>
                  <a:ea typeface="ＭＳ Ｐゴシック" panose="020B0600070205080204" pitchFamily="34" charset="-128"/>
                  <a:cs typeface="Arial" panose="020B0604020202020204" pitchFamily="34" charset="0"/>
                </a:rPr>
                <a:t>tonnes</a:t>
              </a:r>
              <a:endParaRPr lang="en-US" altLang="en-US" sz="3300" b="0" dirty="0">
                <a:solidFill>
                  <a:schemeClr val="tx1"/>
                </a:solidFill>
                <a:ea typeface="ＭＳ Ｐゴシック" panose="020B0600070205080204" pitchFamily="34" charset="-128"/>
                <a:cs typeface="Arial" panose="020B0604020202020204" pitchFamily="34" charset="0"/>
              </a:endParaRPr>
            </a:p>
          </p:txBody>
        </p:sp>
        <p:sp>
          <p:nvSpPr>
            <p:cNvPr id="86022" name="Rectangle 9">
              <a:extLst>
                <a:ext uri="{FF2B5EF4-FFF2-40B4-BE49-F238E27FC236}">
                  <a16:creationId xmlns:a16="http://schemas.microsoft.com/office/drawing/2014/main" id="{EE6C360D-672C-79C2-3892-CD7B155F7925}"/>
                </a:ext>
              </a:extLst>
            </p:cNvPr>
            <p:cNvSpPr>
              <a:spLocks noChangeArrowheads="1"/>
            </p:cNvSpPr>
            <p:nvPr/>
          </p:nvSpPr>
          <p:spPr bwMode="auto">
            <a:xfrm>
              <a:off x="1655" y="2341"/>
              <a:ext cx="1815" cy="63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sz="1700" dirty="0">
                  <a:solidFill>
                    <a:schemeClr val="tx1"/>
                  </a:solidFill>
                  <a:ea typeface="ＭＳ Ｐゴシック" panose="020B0600070205080204" pitchFamily="34" charset="-128"/>
                  <a:cs typeface="Arial" panose="020B0604020202020204" pitchFamily="34" charset="0"/>
                </a:rPr>
                <a:t>of Christmas packaging and</a:t>
              </a:r>
            </a:p>
            <a:p>
              <a:pPr>
                <a:spcBef>
                  <a:spcPct val="0"/>
                </a:spcBef>
                <a:buFontTx/>
                <a:buNone/>
              </a:pPr>
              <a:r>
                <a:rPr lang="en-GB" altLang="en-US" sz="1700" dirty="0">
                  <a:solidFill>
                    <a:schemeClr val="tx1"/>
                  </a:solidFill>
                  <a:ea typeface="ＭＳ Ｐゴシック" panose="020B0600070205080204" pitchFamily="34" charset="-128"/>
                  <a:cs typeface="Arial" panose="020B0604020202020204" pitchFamily="34" charset="0"/>
                </a:rPr>
                <a:t>decorations in the UK went to</a:t>
              </a:r>
            </a:p>
            <a:p>
              <a:pPr>
                <a:spcBef>
                  <a:spcPct val="0"/>
                </a:spcBef>
                <a:buFontTx/>
                <a:buNone/>
              </a:pPr>
              <a:r>
                <a:rPr lang="en-GB" altLang="en-US" sz="1700" dirty="0">
                  <a:solidFill>
                    <a:schemeClr val="tx1"/>
                  </a:solidFill>
                  <a:ea typeface="ＭＳ Ｐゴシック" panose="020B0600070205080204" pitchFamily="34" charset="-128"/>
                  <a:cs typeface="Arial" panose="020B0604020202020204" pitchFamily="34" charset="0"/>
                </a:rPr>
                <a:t>landfill in 2019, predominately</a:t>
              </a:r>
            </a:p>
            <a:p>
              <a:pPr>
                <a:spcBef>
                  <a:spcPct val="0"/>
                </a:spcBef>
                <a:buFontTx/>
                <a:buNone/>
              </a:pPr>
              <a:r>
                <a:rPr lang="en-GB" altLang="en-US" sz="1700" dirty="0">
                  <a:solidFill>
                    <a:schemeClr val="tx1"/>
                  </a:solidFill>
                  <a:ea typeface="ＭＳ Ｐゴシック" panose="020B0600070205080204" pitchFamily="34" charset="-128"/>
                  <a:cs typeface="Arial" panose="020B0604020202020204" pitchFamily="34" charset="0"/>
                </a:rPr>
                <a:t>made from plastic material.</a:t>
              </a:r>
              <a:endParaRPr lang="en-US" altLang="en-US" sz="1700" dirty="0">
                <a:solidFill>
                  <a:schemeClr val="tx1"/>
                </a:solidFill>
                <a:ea typeface="ＭＳ Ｐゴシック" panose="020B0600070205080204" pitchFamily="34" charset="-128"/>
                <a:cs typeface="Arial" panose="020B0604020202020204" pitchFamily="34" charset="0"/>
              </a:endParaRPr>
            </a:p>
          </p:txBody>
        </p:sp>
      </p:grpSp>
    </p:spTree>
    <p:extLst>
      <p:ext uri="{BB962C8B-B14F-4D97-AF65-F5344CB8AC3E}">
        <p14:creationId xmlns:p14="http://schemas.microsoft.com/office/powerpoint/2010/main" val="334862357"/>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4" descr="container-shipping">
            <a:extLst>
              <a:ext uri="{FF2B5EF4-FFF2-40B4-BE49-F238E27FC236}">
                <a16:creationId xmlns:a16="http://schemas.microsoft.com/office/drawing/2014/main" id="{61BA238E-A185-041C-94A6-010CEC8534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 t="-484" b="24962"/>
          <a:stretch/>
        </p:blipFill>
        <p:spPr bwMode="auto">
          <a:xfrm>
            <a:off x="0" y="-99391"/>
            <a:ext cx="9247965" cy="6957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6019" name="Rectangle 6">
            <a:extLst>
              <a:ext uri="{FF2B5EF4-FFF2-40B4-BE49-F238E27FC236}">
                <a16:creationId xmlns:a16="http://schemas.microsoft.com/office/drawing/2014/main" id="{0A0314F0-4915-2509-5547-D2A7BDDDE4EC}"/>
              </a:ext>
            </a:extLst>
          </p:cNvPr>
          <p:cNvSpPr>
            <a:spLocks noChangeArrowheads="1"/>
          </p:cNvSpPr>
          <p:nvPr/>
        </p:nvSpPr>
        <p:spPr bwMode="auto">
          <a:xfrm>
            <a:off x="0" y="1508125"/>
            <a:ext cx="3059238"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trade </a:t>
            </a:r>
            <a:endParaRPr lang="en-US" altLang="en-US" sz="2000" b="0">
              <a:solidFill>
                <a:schemeClr val="bg1"/>
              </a:solidFill>
              <a:ea typeface="ＭＳ Ｐゴシック" panose="020B0600070205080204" pitchFamily="34" charset="-128"/>
              <a:cs typeface="Arial" panose="020B0604020202020204" pitchFamily="34" charset="0"/>
            </a:endParaRPr>
          </a:p>
        </p:txBody>
      </p:sp>
      <p:grpSp>
        <p:nvGrpSpPr>
          <p:cNvPr id="2" name="Group 7">
            <a:extLst>
              <a:ext uri="{FF2B5EF4-FFF2-40B4-BE49-F238E27FC236}">
                <a16:creationId xmlns:a16="http://schemas.microsoft.com/office/drawing/2014/main" id="{B62C600B-6041-2BDA-EEF8-C51FBD34459E}"/>
              </a:ext>
            </a:extLst>
          </p:cNvPr>
          <p:cNvGrpSpPr>
            <a:grpSpLocks/>
          </p:cNvGrpSpPr>
          <p:nvPr/>
        </p:nvGrpSpPr>
        <p:grpSpPr bwMode="auto">
          <a:xfrm>
            <a:off x="0" y="1989139"/>
            <a:ext cx="3059238" cy="2111375"/>
            <a:chOff x="1655" y="1480"/>
            <a:chExt cx="1904" cy="1330"/>
          </a:xfrm>
        </p:grpSpPr>
        <p:sp>
          <p:nvSpPr>
            <p:cNvPr id="86021" name="Rectangle 8">
              <a:extLst>
                <a:ext uri="{FF2B5EF4-FFF2-40B4-BE49-F238E27FC236}">
                  <a16:creationId xmlns:a16="http://schemas.microsoft.com/office/drawing/2014/main" id="{9DC8B906-A674-4FD6-A752-B101EB97FCF1}"/>
                </a:ext>
              </a:extLst>
            </p:cNvPr>
            <p:cNvSpPr>
              <a:spLocks noChangeArrowheads="1"/>
            </p:cNvSpPr>
            <p:nvPr/>
          </p:nvSpPr>
          <p:spPr bwMode="auto">
            <a:xfrm>
              <a:off x="1655" y="1480"/>
              <a:ext cx="1904" cy="726"/>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sz="6700" dirty="0">
                  <a:solidFill>
                    <a:schemeClr val="tx1"/>
                  </a:solidFill>
                  <a:ea typeface="ＭＳ Ｐゴシック" panose="020B0600070205080204" pitchFamily="34" charset="-128"/>
                  <a:cs typeface="Arial" panose="020B0604020202020204" pitchFamily="34" charset="0"/>
                </a:rPr>
                <a:t>2/3</a:t>
              </a:r>
              <a:r>
                <a:rPr lang="en-GB" altLang="en-US" sz="3700" dirty="0">
                  <a:solidFill>
                    <a:schemeClr val="tx1"/>
                  </a:solidFill>
                  <a:ea typeface="ＭＳ Ｐゴシック" panose="020B0600070205080204" pitchFamily="34" charset="-128"/>
                  <a:cs typeface="Arial" panose="020B0604020202020204" pitchFamily="34" charset="0"/>
                </a:rPr>
                <a:t> </a:t>
              </a:r>
            </a:p>
          </p:txBody>
        </p:sp>
        <p:sp>
          <p:nvSpPr>
            <p:cNvPr id="86022" name="Rectangle 9">
              <a:extLst>
                <a:ext uri="{FF2B5EF4-FFF2-40B4-BE49-F238E27FC236}">
                  <a16:creationId xmlns:a16="http://schemas.microsoft.com/office/drawing/2014/main" id="{EE6C360D-672C-79C2-3892-CD7B155F7925}"/>
                </a:ext>
              </a:extLst>
            </p:cNvPr>
            <p:cNvSpPr>
              <a:spLocks noChangeArrowheads="1"/>
            </p:cNvSpPr>
            <p:nvPr/>
          </p:nvSpPr>
          <p:spPr bwMode="auto">
            <a:xfrm>
              <a:off x="1655" y="2206"/>
              <a:ext cx="1904" cy="604"/>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sz="1700" dirty="0">
                  <a:solidFill>
                    <a:schemeClr val="tx1"/>
                  </a:solidFill>
                  <a:ea typeface="ＭＳ Ｐゴシック" panose="020B0600070205080204" pitchFamily="34" charset="-128"/>
                  <a:cs typeface="Arial" panose="020B0604020202020204" pitchFamily="34" charset="0"/>
                </a:rPr>
                <a:t>of all Christmas decorations </a:t>
              </a:r>
            </a:p>
            <a:p>
              <a:pPr>
                <a:spcBef>
                  <a:spcPct val="0"/>
                </a:spcBef>
                <a:buFontTx/>
                <a:buNone/>
              </a:pPr>
              <a:r>
                <a:rPr lang="en-GB" altLang="en-US" sz="1700" dirty="0">
                  <a:solidFill>
                    <a:schemeClr val="tx1"/>
                  </a:solidFill>
                  <a:ea typeface="ＭＳ Ｐゴシック" panose="020B0600070205080204" pitchFamily="34" charset="-128"/>
                  <a:cs typeface="Arial" panose="020B0604020202020204" pitchFamily="34" charset="0"/>
                </a:rPr>
                <a:t>globally are imported from</a:t>
              </a:r>
            </a:p>
            <a:p>
              <a:pPr>
                <a:spcBef>
                  <a:spcPct val="0"/>
                </a:spcBef>
                <a:buFontTx/>
                <a:buNone/>
              </a:pPr>
              <a:r>
                <a:rPr lang="en-GB" altLang="en-US" sz="1700" dirty="0">
                  <a:solidFill>
                    <a:schemeClr val="tx1"/>
                  </a:solidFill>
                  <a:ea typeface="ＭＳ Ｐゴシック" panose="020B0600070205080204" pitchFamily="34" charset="-128"/>
                  <a:cs typeface="Arial" panose="020B0604020202020204" pitchFamily="34" charset="0"/>
                </a:rPr>
                <a:t>China.</a:t>
              </a:r>
              <a:endParaRPr lang="en-US" altLang="en-US" sz="1700" dirty="0">
                <a:solidFill>
                  <a:schemeClr val="tx1"/>
                </a:solidFill>
                <a:ea typeface="ＭＳ Ｐゴシック" panose="020B0600070205080204" pitchFamily="34" charset="-128"/>
                <a:cs typeface="Arial" panose="020B0604020202020204" pitchFamily="34" charset="0"/>
              </a:endParaRPr>
            </a:p>
          </p:txBody>
        </p:sp>
      </p:gr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3">
            <a:extLst>
              <a:ext uri="{FF2B5EF4-FFF2-40B4-BE49-F238E27FC236}">
                <a16:creationId xmlns:a16="http://schemas.microsoft.com/office/drawing/2014/main" id="{B7B04E5D-1D1F-003B-B529-F7A410777626}"/>
              </a:ext>
            </a:extLst>
          </p:cNvPr>
          <p:cNvSpPr>
            <a:spLocks noChangeArrowheads="1"/>
          </p:cNvSpPr>
          <p:nvPr/>
        </p:nvSpPr>
        <p:spPr bwMode="auto">
          <a:xfrm>
            <a:off x="0" y="0"/>
            <a:ext cx="9144000" cy="6858000"/>
          </a:xfrm>
          <a:prstGeom prst="rect">
            <a:avLst/>
          </a:prstGeom>
          <a:solidFill>
            <a:schemeClr val="bg1"/>
          </a:solidFill>
          <a:ln w="9525" algn="ctr">
            <a:solidFill>
              <a:schemeClr val="bg1"/>
            </a:solidFill>
            <a:round/>
            <a:headEnd/>
            <a:tailEnd/>
          </a:ln>
        </p:spPr>
        <p:txBody>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
        <p:nvSpPr>
          <p:cNvPr id="88068" name="Rectangle 4">
            <a:extLst>
              <a:ext uri="{FF2B5EF4-FFF2-40B4-BE49-F238E27FC236}">
                <a16:creationId xmlns:a16="http://schemas.microsoft.com/office/drawing/2014/main" id="{F9FC812F-65E2-33A6-3509-5805051C7BA7}"/>
              </a:ext>
            </a:extLst>
          </p:cNvPr>
          <p:cNvSpPr>
            <a:spLocks noChangeArrowheads="1"/>
          </p:cNvSpPr>
          <p:nvPr/>
        </p:nvSpPr>
        <p:spPr bwMode="auto">
          <a:xfrm>
            <a:off x="3851275" y="6446838"/>
            <a:ext cx="6751638"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sz="800" b="0">
                <a:solidFill>
                  <a:schemeClr val="tx1"/>
                </a:solidFill>
              </a:rPr>
              <a:t>https://www.statista.com/statistics/373490/spending-christmas-cards-trees-decorations-great-britain-uk</a:t>
            </a:r>
          </a:p>
        </p:txBody>
      </p:sp>
      <p:pic>
        <p:nvPicPr>
          <p:cNvPr id="3" name="Picture 2">
            <a:hlinkClick r:id="rId3"/>
            <a:extLst>
              <a:ext uri="{FF2B5EF4-FFF2-40B4-BE49-F238E27FC236}">
                <a16:creationId xmlns:a16="http://schemas.microsoft.com/office/drawing/2014/main" id="{CB931475-E0CC-389F-E49D-5A0F654B6F57}"/>
              </a:ext>
            </a:extLst>
          </p:cNvPr>
          <p:cNvPicPr>
            <a:picLocks noChangeAspect="1"/>
          </p:cNvPicPr>
          <p:nvPr/>
        </p:nvPicPr>
        <p:blipFill>
          <a:blip r:embed="rId4"/>
          <a:stretch>
            <a:fillRect/>
          </a:stretch>
        </p:blipFill>
        <p:spPr>
          <a:xfrm>
            <a:off x="314325" y="332656"/>
            <a:ext cx="8515350" cy="5476875"/>
          </a:xfrm>
          <a:prstGeom prst="rect">
            <a:avLst/>
          </a:prstGeom>
        </p:spPr>
      </p:pic>
      <p:sp>
        <p:nvSpPr>
          <p:cNvPr id="4" name="Rectangle 3">
            <a:extLst>
              <a:ext uri="{FF2B5EF4-FFF2-40B4-BE49-F238E27FC236}">
                <a16:creationId xmlns:a16="http://schemas.microsoft.com/office/drawing/2014/main" id="{072C119E-C01B-FE83-FA8B-99BBE34824FC}"/>
              </a:ext>
            </a:extLst>
          </p:cNvPr>
          <p:cNvSpPr>
            <a:spLocks noChangeArrowheads="1"/>
          </p:cNvSpPr>
          <p:nvPr/>
        </p:nvSpPr>
        <p:spPr bwMode="auto">
          <a:xfrm>
            <a:off x="339725" y="5805488"/>
            <a:ext cx="86677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dirty="0">
                <a:solidFill>
                  <a:srgbClr val="444444"/>
                </a:solidFill>
                <a:latin typeface="Open Sans" panose="020B0606030504020204" pitchFamily="34" charset="0"/>
              </a:rPr>
              <a:t>Main importers of Christmas decorations globally in 2022, based on value of imports (in million U.S. dollars)</a:t>
            </a:r>
            <a:endParaRPr lang="en-GB" altLang="en-US" dirty="0">
              <a:solidFill>
                <a:schemeClr val="tx1"/>
              </a:solidFill>
            </a:endParaRPr>
          </a:p>
        </p:txBody>
      </p:sp>
    </p:spTree>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descr="press_thumb_10">
            <a:extLst>
              <a:ext uri="{FF2B5EF4-FFF2-40B4-BE49-F238E27FC236}">
                <a16:creationId xmlns:a16="http://schemas.microsoft.com/office/drawing/2014/main" id="{EB924AEB-D828-DE1A-7A15-FEE8493CBC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769" r="4721" b="9398"/>
          <a:stretch>
            <a:fillRect/>
          </a:stretch>
        </p:blipFill>
        <p:spPr bwMode="auto">
          <a:xfrm>
            <a:off x="0" y="-98425"/>
            <a:ext cx="9144000" cy="695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0115" name="Rectangle 3">
            <a:extLst>
              <a:ext uri="{FF2B5EF4-FFF2-40B4-BE49-F238E27FC236}">
                <a16:creationId xmlns:a16="http://schemas.microsoft.com/office/drawing/2014/main" id="{899D28FE-70E5-A141-055F-5C8694168920}"/>
              </a:ext>
            </a:extLst>
          </p:cNvPr>
          <p:cNvSpPr>
            <a:spLocks noChangeArrowheads="1"/>
          </p:cNvSpPr>
          <p:nvPr/>
        </p:nvSpPr>
        <p:spPr bwMode="auto">
          <a:xfrm>
            <a:off x="0" y="1473200"/>
            <a:ext cx="3635090" cy="587375"/>
          </a:xfrm>
          <a:prstGeom prst="rect">
            <a:avLst/>
          </a:prstGeom>
          <a:solidFill>
            <a:schemeClr val="tx1">
              <a:alpha val="76077"/>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social responsibility</a:t>
            </a:r>
            <a:endParaRPr lang="en-US" altLang="en-US" sz="2400" b="0">
              <a:solidFill>
                <a:schemeClr val="bg1"/>
              </a:solidFill>
              <a:ea typeface="ＭＳ Ｐゴシック" panose="020B0600070205080204" pitchFamily="34" charset="-128"/>
              <a:cs typeface="Arial" panose="020B0604020202020204" pitchFamily="34" charset="0"/>
            </a:endParaRPr>
          </a:p>
        </p:txBody>
      </p:sp>
      <p:grpSp>
        <p:nvGrpSpPr>
          <p:cNvPr id="2" name="Group 9">
            <a:extLst>
              <a:ext uri="{FF2B5EF4-FFF2-40B4-BE49-F238E27FC236}">
                <a16:creationId xmlns:a16="http://schemas.microsoft.com/office/drawing/2014/main" id="{837F6F9F-F390-A338-F1D1-05B55348F461}"/>
              </a:ext>
            </a:extLst>
          </p:cNvPr>
          <p:cNvGrpSpPr>
            <a:grpSpLocks/>
          </p:cNvGrpSpPr>
          <p:nvPr/>
        </p:nvGrpSpPr>
        <p:grpSpPr bwMode="auto">
          <a:xfrm>
            <a:off x="0" y="2060575"/>
            <a:ext cx="3635090" cy="3385436"/>
            <a:chOff x="0" y="1298"/>
            <a:chExt cx="1912" cy="1834"/>
          </a:xfrm>
        </p:grpSpPr>
        <p:sp>
          <p:nvSpPr>
            <p:cNvPr id="90118" name="Rectangle 5">
              <a:extLst>
                <a:ext uri="{FF2B5EF4-FFF2-40B4-BE49-F238E27FC236}">
                  <a16:creationId xmlns:a16="http://schemas.microsoft.com/office/drawing/2014/main" id="{C349EE09-CE1F-99E9-4F7A-4155DDD60308}"/>
                </a:ext>
              </a:extLst>
            </p:cNvPr>
            <p:cNvSpPr>
              <a:spLocks noChangeArrowheads="1"/>
            </p:cNvSpPr>
            <p:nvPr/>
          </p:nvSpPr>
          <p:spPr bwMode="auto">
            <a:xfrm>
              <a:off x="0" y="1298"/>
              <a:ext cx="1912" cy="741"/>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8000" dirty="0">
                  <a:solidFill>
                    <a:schemeClr val="tx1"/>
                  </a:solidFill>
                  <a:ea typeface="ＭＳ Ｐゴシック" panose="020B0600070205080204" pitchFamily="34" charset="-128"/>
                  <a:cs typeface="Arial" panose="020B0604020202020204" pitchFamily="34" charset="0"/>
                </a:rPr>
                <a:t>5.3</a:t>
              </a:r>
            </a:p>
            <a:p>
              <a:pPr>
                <a:lnSpc>
                  <a:spcPct val="40000"/>
                </a:lnSpc>
                <a:spcBef>
                  <a:spcPct val="0"/>
                </a:spcBef>
                <a:buFontTx/>
                <a:buNone/>
              </a:pPr>
              <a:r>
                <a:rPr lang="en-US" altLang="en-US" sz="2400" b="0" dirty="0">
                  <a:solidFill>
                    <a:schemeClr val="tx1"/>
                  </a:solidFill>
                  <a:ea typeface="ＭＳ Ｐゴシック" panose="020B0600070205080204" pitchFamily="34" charset="-128"/>
                  <a:cs typeface="Arial" panose="020B0604020202020204" pitchFamily="34" charset="0"/>
                </a:rPr>
                <a:t>billion</a:t>
              </a:r>
              <a:endParaRPr lang="en-US" altLang="en-US" b="0" dirty="0">
                <a:solidFill>
                  <a:schemeClr val="tx1"/>
                </a:solidFill>
                <a:ea typeface="ＭＳ Ｐゴシック" panose="020B0600070205080204" pitchFamily="34" charset="-128"/>
                <a:cs typeface="Arial" panose="020B0604020202020204" pitchFamily="34" charset="0"/>
              </a:endParaRPr>
            </a:p>
          </p:txBody>
        </p:sp>
        <p:sp>
          <p:nvSpPr>
            <p:cNvPr id="90119" name="Rectangle 6">
              <a:extLst>
                <a:ext uri="{FF2B5EF4-FFF2-40B4-BE49-F238E27FC236}">
                  <a16:creationId xmlns:a16="http://schemas.microsoft.com/office/drawing/2014/main" id="{8D31AA06-52B0-8E3B-B729-5F7F08B2B55E}"/>
                </a:ext>
              </a:extLst>
            </p:cNvPr>
            <p:cNvSpPr>
              <a:spLocks noChangeArrowheads="1"/>
            </p:cNvSpPr>
            <p:nvPr/>
          </p:nvSpPr>
          <p:spPr bwMode="auto">
            <a:xfrm>
              <a:off x="0" y="2039"/>
              <a:ext cx="1912" cy="109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dirty="0">
                  <a:solidFill>
                    <a:schemeClr val="tx1"/>
                  </a:solidFill>
                </a:rPr>
                <a:t>mobile phones thrown away in </a:t>
              </a:r>
            </a:p>
            <a:p>
              <a:pPr>
                <a:spcBef>
                  <a:spcPct val="0"/>
                </a:spcBef>
                <a:buFontTx/>
                <a:buNone/>
              </a:pPr>
              <a:r>
                <a:rPr lang="en-GB" altLang="en-US" dirty="0">
                  <a:solidFill>
                    <a:schemeClr val="tx1"/>
                  </a:solidFill>
                </a:rPr>
                <a:t>2022. E-waste is sent to China,</a:t>
              </a:r>
            </a:p>
            <a:p>
              <a:pPr>
                <a:spcBef>
                  <a:spcPct val="0"/>
                </a:spcBef>
                <a:buFontTx/>
                <a:buNone/>
              </a:pPr>
              <a:r>
                <a:rPr lang="en-GB" altLang="en-US" dirty="0">
                  <a:solidFill>
                    <a:schemeClr val="tx1"/>
                  </a:solidFill>
                </a:rPr>
                <a:t>India &amp; Africa. Gold estimated</a:t>
              </a:r>
            </a:p>
            <a:p>
              <a:pPr>
                <a:spcBef>
                  <a:spcPct val="0"/>
                </a:spcBef>
                <a:buFontTx/>
                <a:buNone/>
              </a:pPr>
              <a:r>
                <a:rPr lang="en-GB" altLang="en-US" dirty="0">
                  <a:solidFill>
                    <a:schemeClr val="tx1"/>
                  </a:solidFill>
                </a:rPr>
                <a:t>to be worth more than £7bn</a:t>
              </a:r>
            </a:p>
            <a:p>
              <a:pPr>
                <a:spcBef>
                  <a:spcPct val="0"/>
                </a:spcBef>
                <a:buFontTx/>
                <a:buNone/>
              </a:pPr>
              <a:r>
                <a:rPr lang="en-GB" altLang="en-US" dirty="0">
                  <a:solidFill>
                    <a:schemeClr val="tx1"/>
                  </a:solidFill>
                </a:rPr>
                <a:t>is being thrown away amid</a:t>
              </a:r>
            </a:p>
            <a:p>
              <a:pPr>
                <a:spcBef>
                  <a:spcPct val="0"/>
                </a:spcBef>
                <a:buFontTx/>
                <a:buNone/>
              </a:pPr>
              <a:r>
                <a:rPr lang="en-GB" altLang="en-US" dirty="0">
                  <a:solidFill>
                    <a:schemeClr val="tx1"/>
                  </a:solidFill>
                </a:rPr>
                <a:t>the tons of electronic and</a:t>
              </a:r>
            </a:p>
            <a:p>
              <a:pPr>
                <a:spcBef>
                  <a:spcPct val="0"/>
                </a:spcBef>
                <a:buFontTx/>
                <a:buNone/>
              </a:pPr>
              <a:r>
                <a:rPr lang="en-GB" altLang="en-US" dirty="0">
                  <a:solidFill>
                    <a:schemeClr val="tx1"/>
                  </a:solidFill>
                </a:rPr>
                <a:t>Electrical equipment.</a:t>
              </a:r>
              <a:endParaRPr lang="en-US" altLang="en-US" sz="1400" dirty="0">
                <a:solidFill>
                  <a:schemeClr val="tx1"/>
                </a:solidFill>
              </a:endParaRPr>
            </a:p>
          </p:txBody>
        </p:sp>
      </p:grpSp>
      <p:sp>
        <p:nvSpPr>
          <p:cNvPr id="90117" name="Text Box 7">
            <a:extLst>
              <a:ext uri="{FF2B5EF4-FFF2-40B4-BE49-F238E27FC236}">
                <a16:creationId xmlns:a16="http://schemas.microsoft.com/office/drawing/2014/main" id="{23298924-5077-23A8-0708-A4217AE53F5A}"/>
              </a:ext>
            </a:extLst>
          </p:cNvPr>
          <p:cNvSpPr txBox="1">
            <a:spLocks noChangeArrowheads="1"/>
          </p:cNvSpPr>
          <p:nvPr/>
        </p:nvSpPr>
        <p:spPr bwMode="auto">
          <a:xfrm>
            <a:off x="8027988" y="6597650"/>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source:  RSA</a:t>
            </a: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8186303-3F2B-B7E7-A0AE-01D40A3815C3}"/>
              </a:ext>
            </a:extLst>
          </p:cNvPr>
          <p:cNvPicPr>
            <a:picLocks noChangeAspect="1"/>
          </p:cNvPicPr>
          <p:nvPr/>
        </p:nvPicPr>
        <p:blipFill>
          <a:blip r:embed="rId3"/>
          <a:stretch>
            <a:fillRect/>
          </a:stretch>
        </p:blipFill>
        <p:spPr>
          <a:xfrm>
            <a:off x="0" y="0"/>
            <a:ext cx="6858000" cy="6858000"/>
          </a:xfrm>
          <a:prstGeom prst="rect">
            <a:avLst/>
          </a:prstGeom>
        </p:spPr>
      </p:pic>
      <p:sp>
        <p:nvSpPr>
          <p:cNvPr id="90115" name="Rectangle 3">
            <a:extLst>
              <a:ext uri="{FF2B5EF4-FFF2-40B4-BE49-F238E27FC236}">
                <a16:creationId xmlns:a16="http://schemas.microsoft.com/office/drawing/2014/main" id="{899D28FE-70E5-A141-055F-5C8694168920}"/>
              </a:ext>
            </a:extLst>
          </p:cNvPr>
          <p:cNvSpPr>
            <a:spLocks noChangeArrowheads="1"/>
          </p:cNvSpPr>
          <p:nvPr/>
        </p:nvSpPr>
        <p:spPr bwMode="auto">
          <a:xfrm>
            <a:off x="4340448" y="3633713"/>
            <a:ext cx="4803552" cy="587375"/>
          </a:xfrm>
          <a:prstGeom prst="rect">
            <a:avLst/>
          </a:prstGeom>
          <a:solidFill>
            <a:schemeClr val="tx1">
              <a:alpha val="76077"/>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dirty="0">
                <a:solidFill>
                  <a:schemeClr val="bg1"/>
                </a:solidFill>
                <a:ea typeface="ＭＳ Ｐゴシック" panose="020B0600070205080204" pitchFamily="34" charset="-128"/>
                <a:cs typeface="Arial" panose="020B0604020202020204" pitchFamily="34" charset="0"/>
              </a:rPr>
              <a:t>social responsibility</a:t>
            </a:r>
            <a:endParaRPr lang="en-US" altLang="en-US" sz="2400" b="0" dirty="0">
              <a:solidFill>
                <a:schemeClr val="bg1"/>
              </a:solidFill>
              <a:ea typeface="ＭＳ Ｐゴシック" panose="020B0600070205080204" pitchFamily="34" charset="-128"/>
              <a:cs typeface="Arial" panose="020B0604020202020204" pitchFamily="34" charset="0"/>
            </a:endParaRPr>
          </a:p>
        </p:txBody>
      </p:sp>
      <p:sp>
        <p:nvSpPr>
          <p:cNvPr id="90119" name="Rectangle 6">
            <a:extLst>
              <a:ext uri="{FF2B5EF4-FFF2-40B4-BE49-F238E27FC236}">
                <a16:creationId xmlns:a16="http://schemas.microsoft.com/office/drawing/2014/main" id="{8D31AA06-52B0-8E3B-B729-5F7F08B2B55E}"/>
              </a:ext>
            </a:extLst>
          </p:cNvPr>
          <p:cNvSpPr>
            <a:spLocks noChangeArrowheads="1"/>
          </p:cNvSpPr>
          <p:nvPr/>
        </p:nvSpPr>
        <p:spPr bwMode="auto">
          <a:xfrm>
            <a:off x="4340448" y="4221088"/>
            <a:ext cx="4803552" cy="226662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sz="1400" b="0" dirty="0">
                <a:solidFill>
                  <a:schemeClr val="tx1"/>
                </a:solidFill>
              </a:rPr>
              <a:t>1: Lead in cathode ray tube and solder</a:t>
            </a:r>
          </a:p>
          <a:p>
            <a:pPr>
              <a:spcBef>
                <a:spcPct val="0"/>
              </a:spcBef>
              <a:buFontTx/>
              <a:buNone/>
            </a:pPr>
            <a:r>
              <a:rPr lang="en-GB" altLang="en-US" sz="1400" b="0" dirty="0">
                <a:solidFill>
                  <a:schemeClr val="tx1"/>
                </a:solidFill>
              </a:rPr>
              <a:t>2: Arsenic in older cathode ray tubes</a:t>
            </a:r>
          </a:p>
          <a:p>
            <a:pPr>
              <a:spcBef>
                <a:spcPct val="0"/>
              </a:spcBef>
              <a:buFontTx/>
              <a:buNone/>
            </a:pPr>
            <a:r>
              <a:rPr lang="en-GB" altLang="en-US" sz="1400" b="0" dirty="0">
                <a:solidFill>
                  <a:schemeClr val="tx1"/>
                </a:solidFill>
              </a:rPr>
              <a:t>3: Antimony trioxide as flame retardant</a:t>
            </a:r>
          </a:p>
          <a:p>
            <a:pPr>
              <a:spcBef>
                <a:spcPct val="0"/>
              </a:spcBef>
              <a:buFontTx/>
              <a:buNone/>
            </a:pPr>
            <a:r>
              <a:rPr lang="en-GB" altLang="en-US" sz="1400" b="0" dirty="0">
                <a:solidFill>
                  <a:schemeClr val="tx1"/>
                </a:solidFill>
              </a:rPr>
              <a:t>4: Polybrominated flame retardants in plastic casings,</a:t>
            </a:r>
          </a:p>
          <a:p>
            <a:pPr>
              <a:spcBef>
                <a:spcPct val="0"/>
              </a:spcBef>
              <a:buFontTx/>
              <a:buNone/>
            </a:pPr>
            <a:r>
              <a:rPr lang="en-GB" altLang="en-US" sz="1400" b="0" dirty="0">
                <a:solidFill>
                  <a:schemeClr val="tx1"/>
                </a:solidFill>
              </a:rPr>
              <a:t>    cables and circuit boards</a:t>
            </a:r>
          </a:p>
          <a:p>
            <a:pPr>
              <a:spcBef>
                <a:spcPct val="0"/>
              </a:spcBef>
              <a:buFontTx/>
              <a:buNone/>
            </a:pPr>
            <a:r>
              <a:rPr lang="en-GB" altLang="en-US" sz="1400" b="0" dirty="0">
                <a:solidFill>
                  <a:schemeClr val="tx1"/>
                </a:solidFill>
              </a:rPr>
              <a:t>5: Selenium in circuit boards as power supply rectifier</a:t>
            </a:r>
          </a:p>
          <a:p>
            <a:pPr>
              <a:spcBef>
                <a:spcPct val="0"/>
              </a:spcBef>
              <a:buFontTx/>
              <a:buNone/>
            </a:pPr>
            <a:r>
              <a:rPr lang="en-GB" altLang="en-US" sz="1400" b="0" dirty="0">
                <a:solidFill>
                  <a:schemeClr val="tx1"/>
                </a:solidFill>
              </a:rPr>
              <a:t>6: Cadmium in circuit boards and semiconductors</a:t>
            </a:r>
          </a:p>
          <a:p>
            <a:pPr>
              <a:spcBef>
                <a:spcPct val="0"/>
              </a:spcBef>
              <a:buFontTx/>
              <a:buNone/>
            </a:pPr>
            <a:r>
              <a:rPr lang="en-GB" altLang="en-US" sz="1400" b="0" dirty="0">
                <a:solidFill>
                  <a:schemeClr val="tx1"/>
                </a:solidFill>
              </a:rPr>
              <a:t>7: Chromium in steel as corrosion protection</a:t>
            </a:r>
          </a:p>
          <a:p>
            <a:pPr>
              <a:spcBef>
                <a:spcPct val="0"/>
              </a:spcBef>
              <a:buFontTx/>
              <a:buNone/>
            </a:pPr>
            <a:r>
              <a:rPr lang="en-GB" altLang="en-US" sz="1400" b="0" dirty="0">
                <a:solidFill>
                  <a:schemeClr val="tx1"/>
                </a:solidFill>
              </a:rPr>
              <a:t>8: Cobalt in steel for structure and </a:t>
            </a:r>
            <a:r>
              <a:rPr lang="en-GB" altLang="en-US" sz="1400" b="0" dirty="0" err="1">
                <a:solidFill>
                  <a:schemeClr val="tx1"/>
                </a:solidFill>
              </a:rPr>
              <a:t>magnetivity</a:t>
            </a:r>
            <a:endParaRPr lang="en-GB" altLang="en-US" sz="1400" b="0" dirty="0">
              <a:solidFill>
                <a:schemeClr val="tx1"/>
              </a:solidFill>
            </a:endParaRPr>
          </a:p>
          <a:p>
            <a:pPr>
              <a:spcBef>
                <a:spcPct val="0"/>
              </a:spcBef>
              <a:buFontTx/>
              <a:buNone/>
            </a:pPr>
            <a:r>
              <a:rPr lang="en-GB" altLang="en-US" sz="1400" b="0" dirty="0">
                <a:solidFill>
                  <a:schemeClr val="tx1"/>
                </a:solidFill>
              </a:rPr>
              <a:t>9: Mercury in switches and housing</a:t>
            </a:r>
            <a:endParaRPr lang="en-US" altLang="en-US" sz="1400" b="0" dirty="0">
              <a:solidFill>
                <a:schemeClr val="tx1"/>
              </a:solidFill>
            </a:endParaRPr>
          </a:p>
        </p:txBody>
      </p:sp>
      <p:sp>
        <p:nvSpPr>
          <p:cNvPr id="90117" name="Text Box 7">
            <a:extLst>
              <a:ext uri="{FF2B5EF4-FFF2-40B4-BE49-F238E27FC236}">
                <a16:creationId xmlns:a16="http://schemas.microsoft.com/office/drawing/2014/main" id="{23298924-5077-23A8-0708-A4217AE53F5A}"/>
              </a:ext>
            </a:extLst>
          </p:cNvPr>
          <p:cNvSpPr txBox="1">
            <a:spLocks noChangeArrowheads="1"/>
          </p:cNvSpPr>
          <p:nvPr/>
        </p:nvSpPr>
        <p:spPr bwMode="auto">
          <a:xfrm>
            <a:off x="8027988" y="6597650"/>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bg1"/>
                </a:solidFill>
              </a:rPr>
              <a:t>source:  RSA</a:t>
            </a:r>
          </a:p>
        </p:txBody>
      </p:sp>
      <p:pic>
        <p:nvPicPr>
          <p:cNvPr id="3" name="Picture 2">
            <a:extLst>
              <a:ext uri="{FF2B5EF4-FFF2-40B4-BE49-F238E27FC236}">
                <a16:creationId xmlns:a16="http://schemas.microsoft.com/office/drawing/2014/main" id="{E818C4DF-847C-E948-2A9F-DD98F61048FB}"/>
              </a:ext>
            </a:extLst>
          </p:cNvPr>
          <p:cNvPicPr>
            <a:picLocks noChangeAspect="1"/>
          </p:cNvPicPr>
          <p:nvPr/>
        </p:nvPicPr>
        <p:blipFill>
          <a:blip r:embed="rId4"/>
          <a:stretch>
            <a:fillRect/>
          </a:stretch>
        </p:blipFill>
        <p:spPr>
          <a:xfrm>
            <a:off x="6858000" y="897694"/>
            <a:ext cx="1933575" cy="1838325"/>
          </a:xfrm>
          <a:prstGeom prst="rect">
            <a:avLst/>
          </a:prstGeom>
        </p:spPr>
      </p:pic>
    </p:spTree>
    <p:extLst>
      <p:ext uri="{BB962C8B-B14F-4D97-AF65-F5344CB8AC3E}">
        <p14:creationId xmlns:p14="http://schemas.microsoft.com/office/powerpoint/2010/main" val="2811691538"/>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230A1E61-B256-43F0-BE6F-8CB1BA53B13D}"/>
              </a:ext>
            </a:extLst>
          </p:cNvPr>
          <p:cNvPicPr>
            <a:picLocks noChangeAspect="1"/>
          </p:cNvPicPr>
          <p:nvPr/>
        </p:nvPicPr>
        <p:blipFill>
          <a:blip r:embed="rId4"/>
          <a:stretch>
            <a:fillRect/>
          </a:stretch>
        </p:blipFill>
        <p:spPr>
          <a:xfrm>
            <a:off x="2286000" y="-15876"/>
            <a:ext cx="6858000" cy="6873875"/>
          </a:xfrm>
          <a:prstGeom prst="rect">
            <a:avLst/>
          </a:prstGeom>
        </p:spPr>
      </p:pic>
      <p:sp>
        <p:nvSpPr>
          <p:cNvPr id="90115" name="Rectangle 3">
            <a:extLst>
              <a:ext uri="{FF2B5EF4-FFF2-40B4-BE49-F238E27FC236}">
                <a16:creationId xmlns:a16="http://schemas.microsoft.com/office/drawing/2014/main" id="{899D28FE-70E5-A141-055F-5C8694168920}"/>
              </a:ext>
            </a:extLst>
          </p:cNvPr>
          <p:cNvSpPr>
            <a:spLocks noChangeArrowheads="1"/>
          </p:cNvSpPr>
          <p:nvPr/>
        </p:nvSpPr>
        <p:spPr bwMode="auto">
          <a:xfrm>
            <a:off x="0" y="1473200"/>
            <a:ext cx="3635090" cy="587375"/>
          </a:xfrm>
          <a:prstGeom prst="rect">
            <a:avLst/>
          </a:prstGeom>
          <a:solidFill>
            <a:schemeClr val="tx1">
              <a:alpha val="76077"/>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social responsibility</a:t>
            </a:r>
            <a:endParaRPr lang="en-US" altLang="en-US" sz="2400" b="0">
              <a:solidFill>
                <a:schemeClr val="bg1"/>
              </a:solidFill>
              <a:ea typeface="ＭＳ Ｐゴシック" panose="020B0600070205080204" pitchFamily="34" charset="-128"/>
              <a:cs typeface="Arial" panose="020B0604020202020204" pitchFamily="34" charset="0"/>
            </a:endParaRPr>
          </a:p>
        </p:txBody>
      </p:sp>
      <p:grpSp>
        <p:nvGrpSpPr>
          <p:cNvPr id="2" name="Group 9">
            <a:extLst>
              <a:ext uri="{FF2B5EF4-FFF2-40B4-BE49-F238E27FC236}">
                <a16:creationId xmlns:a16="http://schemas.microsoft.com/office/drawing/2014/main" id="{837F6F9F-F390-A338-F1D1-05B55348F461}"/>
              </a:ext>
            </a:extLst>
          </p:cNvPr>
          <p:cNvGrpSpPr>
            <a:grpSpLocks/>
          </p:cNvGrpSpPr>
          <p:nvPr/>
        </p:nvGrpSpPr>
        <p:grpSpPr bwMode="auto">
          <a:xfrm>
            <a:off x="0" y="2060575"/>
            <a:ext cx="3635090" cy="3385436"/>
            <a:chOff x="0" y="1298"/>
            <a:chExt cx="1912" cy="1834"/>
          </a:xfrm>
        </p:grpSpPr>
        <p:sp>
          <p:nvSpPr>
            <p:cNvPr id="90118" name="Rectangle 5">
              <a:extLst>
                <a:ext uri="{FF2B5EF4-FFF2-40B4-BE49-F238E27FC236}">
                  <a16:creationId xmlns:a16="http://schemas.microsoft.com/office/drawing/2014/main" id="{C349EE09-CE1F-99E9-4F7A-4155DDD60308}"/>
                </a:ext>
              </a:extLst>
            </p:cNvPr>
            <p:cNvSpPr>
              <a:spLocks noChangeArrowheads="1"/>
            </p:cNvSpPr>
            <p:nvPr/>
          </p:nvSpPr>
          <p:spPr bwMode="auto">
            <a:xfrm>
              <a:off x="0" y="1298"/>
              <a:ext cx="1912" cy="741"/>
            </a:xfrm>
            <a:prstGeom prst="rect">
              <a:avLst/>
            </a:prstGeom>
            <a:solidFill>
              <a:srgbClr val="ECE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8000" dirty="0">
                  <a:solidFill>
                    <a:schemeClr val="tx1"/>
                  </a:solidFill>
                  <a:ea typeface="ＭＳ Ｐゴシック" panose="020B0600070205080204" pitchFamily="34" charset="-128"/>
                  <a:cs typeface="Arial" panose="020B0604020202020204" pitchFamily="34" charset="0"/>
                </a:rPr>
                <a:t>50</a:t>
              </a:r>
            </a:p>
            <a:p>
              <a:pPr>
                <a:lnSpc>
                  <a:spcPct val="40000"/>
                </a:lnSpc>
                <a:spcBef>
                  <a:spcPct val="0"/>
                </a:spcBef>
                <a:buFontTx/>
                <a:buNone/>
              </a:pPr>
              <a:r>
                <a:rPr lang="en-US" altLang="en-US" sz="2400" b="0" dirty="0">
                  <a:solidFill>
                    <a:schemeClr val="tx1"/>
                  </a:solidFill>
                  <a:ea typeface="ＭＳ Ｐゴシック" panose="020B0600070205080204" pitchFamily="34" charset="-128"/>
                  <a:cs typeface="Arial" panose="020B0604020202020204" pitchFamily="34" charset="0"/>
                </a:rPr>
                <a:t>Million </a:t>
              </a:r>
              <a:r>
                <a:rPr lang="en-US" altLang="en-US" sz="2400" b="0" dirty="0" err="1">
                  <a:solidFill>
                    <a:schemeClr val="tx1"/>
                  </a:solidFill>
                  <a:ea typeface="ＭＳ Ｐゴシック" panose="020B0600070205080204" pitchFamily="34" charset="-128"/>
                  <a:cs typeface="Arial" panose="020B0604020202020204" pitchFamily="34" charset="0"/>
                </a:rPr>
                <a:t>tonnes</a:t>
              </a:r>
              <a:endParaRPr lang="en-US" altLang="en-US" b="0" dirty="0">
                <a:solidFill>
                  <a:schemeClr val="tx1"/>
                </a:solidFill>
                <a:ea typeface="ＭＳ Ｐゴシック" panose="020B0600070205080204" pitchFamily="34" charset="-128"/>
                <a:cs typeface="Arial" panose="020B0604020202020204" pitchFamily="34" charset="0"/>
              </a:endParaRPr>
            </a:p>
          </p:txBody>
        </p:sp>
        <p:sp>
          <p:nvSpPr>
            <p:cNvPr id="90119" name="Rectangle 6">
              <a:extLst>
                <a:ext uri="{FF2B5EF4-FFF2-40B4-BE49-F238E27FC236}">
                  <a16:creationId xmlns:a16="http://schemas.microsoft.com/office/drawing/2014/main" id="{8D31AA06-52B0-8E3B-B729-5F7F08B2B55E}"/>
                </a:ext>
              </a:extLst>
            </p:cNvPr>
            <p:cNvSpPr>
              <a:spLocks noChangeArrowheads="1"/>
            </p:cNvSpPr>
            <p:nvPr/>
          </p:nvSpPr>
          <p:spPr bwMode="auto">
            <a:xfrm>
              <a:off x="0" y="2039"/>
              <a:ext cx="1912" cy="109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dirty="0">
                  <a:solidFill>
                    <a:schemeClr val="tx1"/>
                  </a:solidFill>
                </a:rPr>
                <a:t>E-waste generated globally,</a:t>
              </a:r>
            </a:p>
            <a:p>
              <a:pPr>
                <a:spcBef>
                  <a:spcPct val="0"/>
                </a:spcBef>
                <a:buFontTx/>
                <a:buNone/>
              </a:pPr>
              <a:r>
                <a:rPr lang="en-GB" altLang="en-US" dirty="0">
                  <a:solidFill>
                    <a:schemeClr val="tx1"/>
                  </a:solidFill>
                </a:rPr>
                <a:t>expected to rise to 120 millions</a:t>
              </a:r>
            </a:p>
            <a:p>
              <a:pPr>
                <a:spcBef>
                  <a:spcPct val="0"/>
                </a:spcBef>
                <a:buFontTx/>
                <a:buNone/>
              </a:pPr>
              <a:r>
                <a:rPr lang="en-GB" altLang="en-US" dirty="0">
                  <a:solidFill>
                    <a:schemeClr val="tx1"/>
                  </a:solidFill>
                </a:rPr>
                <a:t>tonnes by 2050.</a:t>
              </a:r>
            </a:p>
            <a:p>
              <a:pPr>
                <a:spcBef>
                  <a:spcPct val="0"/>
                </a:spcBef>
                <a:buFontTx/>
                <a:buNone/>
              </a:pPr>
              <a:endParaRPr lang="en-GB" altLang="en-US" dirty="0">
                <a:solidFill>
                  <a:schemeClr val="tx1"/>
                </a:solidFill>
              </a:endParaRPr>
            </a:p>
            <a:p>
              <a:pPr>
                <a:spcBef>
                  <a:spcPct val="0"/>
                </a:spcBef>
                <a:buFontTx/>
                <a:buNone/>
              </a:pPr>
              <a:r>
                <a:rPr lang="en-GB" altLang="en-US" dirty="0">
                  <a:solidFill>
                    <a:schemeClr val="tx1"/>
                  </a:solidFill>
                </a:rPr>
                <a:t>Royal Mint develops a World</a:t>
              </a:r>
            </a:p>
            <a:p>
              <a:pPr>
                <a:spcBef>
                  <a:spcPct val="0"/>
                </a:spcBef>
                <a:buFontTx/>
                <a:buNone/>
              </a:pPr>
              <a:r>
                <a:rPr lang="en-GB" altLang="en-US" dirty="0">
                  <a:solidFill>
                    <a:schemeClr val="tx1"/>
                  </a:solidFill>
                </a:rPr>
                <a:t>First Precious Metals Recovery</a:t>
              </a:r>
            </a:p>
            <a:p>
              <a:pPr>
                <a:spcBef>
                  <a:spcPct val="0"/>
                </a:spcBef>
                <a:buFontTx/>
                <a:buNone/>
              </a:pPr>
              <a:r>
                <a:rPr lang="en-GB" altLang="en-US" dirty="0">
                  <a:solidFill>
                    <a:schemeClr val="tx1"/>
                  </a:solidFill>
                </a:rPr>
                <a:t>Factory.</a:t>
              </a:r>
              <a:endParaRPr lang="en-US" altLang="en-US" dirty="0">
                <a:solidFill>
                  <a:schemeClr val="tx1"/>
                </a:solidFill>
              </a:endParaRPr>
            </a:p>
          </p:txBody>
        </p:sp>
      </p:grpSp>
    </p:spTree>
    <p:extLst>
      <p:ext uri="{BB962C8B-B14F-4D97-AF65-F5344CB8AC3E}">
        <p14:creationId xmlns:p14="http://schemas.microsoft.com/office/powerpoint/2010/main" val="4092194583"/>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62" name="Text Box 2">
            <a:extLst>
              <a:ext uri="{FF2B5EF4-FFF2-40B4-BE49-F238E27FC236}">
                <a16:creationId xmlns:a16="http://schemas.microsoft.com/office/drawing/2014/main" id="{49176D99-35FD-0F92-007C-E8F52D39AC6D}"/>
              </a:ext>
            </a:extLst>
          </p:cNvPr>
          <p:cNvSpPr txBox="1">
            <a:spLocks noChangeArrowheads="1"/>
          </p:cNvSpPr>
          <p:nvPr/>
        </p:nvSpPr>
        <p:spPr bwMode="auto">
          <a:xfrm>
            <a:off x="0" y="2924175"/>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gn="ctr" eaLnBrk="1" hangingPunct="1">
              <a:spcBef>
                <a:spcPct val="50000"/>
              </a:spcBef>
              <a:buFontTx/>
              <a:buNone/>
            </a:pPr>
            <a:r>
              <a:rPr lang="en-GB" altLang="en-US" sz="2400" b="0">
                <a:solidFill>
                  <a:schemeClr val="tx1"/>
                </a:solidFill>
              </a:rPr>
              <a:t>design solutions / responses / reactions / evolutions</a:t>
            </a:r>
          </a:p>
        </p:txBody>
      </p:sp>
    </p:spTree>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1">
            <a:extLst>
              <a:ext uri="{FF2B5EF4-FFF2-40B4-BE49-F238E27FC236}">
                <a16:creationId xmlns:a16="http://schemas.microsoft.com/office/drawing/2014/main" id="{C9175A55-49A5-B6CC-4892-EFCF4427FB4D}"/>
              </a:ext>
            </a:extLst>
          </p:cNvPr>
          <p:cNvSpPr>
            <a:spLocks noChangeArrowheads="1"/>
          </p:cNvSpPr>
          <p:nvPr/>
        </p:nvSpPr>
        <p:spPr bwMode="auto">
          <a:xfrm>
            <a:off x="107950" y="115888"/>
            <a:ext cx="8928100" cy="1584325"/>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rgbClr val="000000"/>
              </a:solidFill>
            </a:endParaRPr>
          </a:p>
        </p:txBody>
      </p:sp>
      <p:sp>
        <p:nvSpPr>
          <p:cNvPr id="94211" name="Rectangle 4">
            <a:extLst>
              <a:ext uri="{FF2B5EF4-FFF2-40B4-BE49-F238E27FC236}">
                <a16:creationId xmlns:a16="http://schemas.microsoft.com/office/drawing/2014/main" id="{A928317B-FC95-840A-F407-73FE5A76ABAF}"/>
              </a:ext>
            </a:extLst>
          </p:cNvPr>
          <p:cNvSpPr>
            <a:spLocks noChangeArrowheads="1"/>
          </p:cNvSpPr>
          <p:nvPr/>
        </p:nvSpPr>
        <p:spPr bwMode="auto">
          <a:xfrm>
            <a:off x="4427538" y="5661025"/>
            <a:ext cx="4608512" cy="1081088"/>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u="sng">
              <a:solidFill>
                <a:srgbClr val="000000"/>
              </a:solidFill>
            </a:endParaRPr>
          </a:p>
        </p:txBody>
      </p:sp>
      <p:pic>
        <p:nvPicPr>
          <p:cNvPr id="94212" name="Picture 3">
            <a:extLst>
              <a:ext uri="{FF2B5EF4-FFF2-40B4-BE49-F238E27FC236}">
                <a16:creationId xmlns:a16="http://schemas.microsoft.com/office/drawing/2014/main" id="{85D88D4F-7D5D-AF04-89C7-E9B0B27E9F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252" b="8408"/>
          <a:stretch>
            <a:fillRect/>
          </a:stretch>
        </p:blipFill>
        <p:spPr bwMode="auto">
          <a:xfrm>
            <a:off x="596900" y="836613"/>
            <a:ext cx="7935913"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fade/>
  </p:transition>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6258" name="Picture 7" descr="istraw_filters-giardia-cryptosporidium">
            <a:extLst>
              <a:ext uri="{FF2B5EF4-FFF2-40B4-BE49-F238E27FC236}">
                <a16:creationId xmlns:a16="http://schemas.microsoft.com/office/drawing/2014/main" id="{6C5A499F-EE11-1876-C798-896408E520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7825" y="0"/>
            <a:ext cx="3686175" cy="400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6259" name="Picture 5" descr="lifestraw3">
            <a:extLst>
              <a:ext uri="{FF2B5EF4-FFF2-40B4-BE49-F238E27FC236}">
                <a16:creationId xmlns:a16="http://schemas.microsoft.com/office/drawing/2014/main" id="{25EEFEC1-E218-A383-3501-E2BD585696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8625" y="3716338"/>
            <a:ext cx="3635375" cy="314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6260" name="Picture 4" descr="lifestraw_2">
            <a:extLst>
              <a:ext uri="{FF2B5EF4-FFF2-40B4-BE49-F238E27FC236}">
                <a16:creationId xmlns:a16="http://schemas.microsoft.com/office/drawing/2014/main" id="{DC0C6D29-9295-8647-4C29-E8670D852A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55911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6261" name="Rectangle 8">
            <a:extLst>
              <a:ext uri="{FF2B5EF4-FFF2-40B4-BE49-F238E27FC236}">
                <a16:creationId xmlns:a16="http://schemas.microsoft.com/office/drawing/2014/main" id="{21571280-CBB1-D913-07E4-5A9B26F4785C}"/>
              </a:ext>
            </a:extLst>
          </p:cNvPr>
          <p:cNvSpPr>
            <a:spLocks noChangeArrowheads="1"/>
          </p:cNvSpPr>
          <p:nvPr/>
        </p:nvSpPr>
        <p:spPr bwMode="auto">
          <a:xfrm>
            <a:off x="0" y="5805488"/>
            <a:ext cx="2951163" cy="481012"/>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social design </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96262" name="Text Box 10">
            <a:extLst>
              <a:ext uri="{FF2B5EF4-FFF2-40B4-BE49-F238E27FC236}">
                <a16:creationId xmlns:a16="http://schemas.microsoft.com/office/drawing/2014/main" id="{7398516A-9CF1-8129-4175-DA029FF8C740}"/>
              </a:ext>
            </a:extLst>
          </p:cNvPr>
          <p:cNvSpPr txBox="1">
            <a:spLocks noChangeArrowheads="1"/>
          </p:cNvSpPr>
          <p:nvPr/>
        </p:nvSpPr>
        <p:spPr bwMode="auto">
          <a:xfrm>
            <a:off x="6553200" y="6613525"/>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tx1"/>
                </a:solidFill>
              </a:rPr>
              <a:t>source:  design21, Lifestraw</a:t>
            </a:r>
            <a:endParaRPr lang="en-GB" altLang="en-US" b="0">
              <a:solidFill>
                <a:schemeClr val="tx1"/>
              </a:solidFill>
            </a:endParaRPr>
          </a:p>
        </p:txBody>
      </p:sp>
    </p:spTree>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ACA6839-F598-06A2-E914-4C1C61BA05D0}"/>
              </a:ext>
            </a:extLst>
          </p:cNvPr>
          <p:cNvPicPr>
            <a:picLocks noChangeAspect="1"/>
          </p:cNvPicPr>
          <p:nvPr/>
        </p:nvPicPr>
        <p:blipFill>
          <a:blip r:embed="rId3"/>
          <a:stretch>
            <a:fillRect/>
          </a:stretch>
        </p:blipFill>
        <p:spPr>
          <a:xfrm>
            <a:off x="1" y="857250"/>
            <a:ext cx="9143999" cy="5143499"/>
          </a:xfrm>
          <a:prstGeom prst="rect">
            <a:avLst/>
          </a:prstGeom>
        </p:spPr>
      </p:pic>
      <p:sp>
        <p:nvSpPr>
          <p:cNvPr id="98307" name="Text Box 10">
            <a:extLst>
              <a:ext uri="{FF2B5EF4-FFF2-40B4-BE49-F238E27FC236}">
                <a16:creationId xmlns:a16="http://schemas.microsoft.com/office/drawing/2014/main" id="{2933E133-67B8-D49E-406A-FB23C3625543}"/>
              </a:ext>
            </a:extLst>
          </p:cNvPr>
          <p:cNvSpPr txBox="1">
            <a:spLocks noChangeArrowheads="1"/>
          </p:cNvSpPr>
          <p:nvPr/>
        </p:nvSpPr>
        <p:spPr bwMode="auto">
          <a:xfrm>
            <a:off x="7524750" y="6524625"/>
            <a:ext cx="259080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dirty="0">
                <a:solidFill>
                  <a:schemeClr val="tx1"/>
                </a:solidFill>
              </a:rPr>
              <a:t>source:   BBC</a:t>
            </a:r>
          </a:p>
        </p:txBody>
      </p:sp>
      <p:sp>
        <p:nvSpPr>
          <p:cNvPr id="98308" name="Rectangle 11">
            <a:extLst>
              <a:ext uri="{FF2B5EF4-FFF2-40B4-BE49-F238E27FC236}">
                <a16:creationId xmlns:a16="http://schemas.microsoft.com/office/drawing/2014/main" id="{C9636D60-307E-2D45-89EC-D698D86275E1}"/>
              </a:ext>
            </a:extLst>
          </p:cNvPr>
          <p:cNvSpPr>
            <a:spLocks noChangeArrowheads="1"/>
          </p:cNvSpPr>
          <p:nvPr/>
        </p:nvSpPr>
        <p:spPr bwMode="auto">
          <a:xfrm>
            <a:off x="0" y="1052513"/>
            <a:ext cx="2951163" cy="481012"/>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urban mobility </a:t>
            </a:r>
            <a:endParaRPr lang="en-US" altLang="en-US" sz="2000" b="0">
              <a:solidFill>
                <a:schemeClr val="bg1"/>
              </a:solidFill>
              <a:ea typeface="ＭＳ Ｐゴシック" panose="020B0600070205080204" pitchFamily="34" charset="-128"/>
              <a:cs typeface="Arial" panose="020B0604020202020204" pitchFamily="34" charset="0"/>
            </a:endParaRPr>
          </a:p>
        </p:txBody>
      </p:sp>
    </p:spTree>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290F9AB1-FA05-437D-D32B-EB8390D5CB77}"/>
              </a:ext>
            </a:extLst>
          </p:cNvPr>
          <p:cNvPicPr>
            <a:picLocks noChangeAspect="1"/>
          </p:cNvPicPr>
          <p:nvPr/>
        </p:nvPicPr>
        <p:blipFill>
          <a:blip r:embed="rId4"/>
          <a:stretch>
            <a:fillRect/>
          </a:stretch>
        </p:blipFill>
        <p:spPr>
          <a:xfrm>
            <a:off x="-714" y="870632"/>
            <a:ext cx="9144000" cy="5134131"/>
          </a:xfrm>
          <a:prstGeom prst="rect">
            <a:avLst/>
          </a:prstGeom>
        </p:spPr>
      </p:pic>
      <p:sp>
        <p:nvSpPr>
          <p:cNvPr id="98307" name="Text Box 10">
            <a:extLst>
              <a:ext uri="{FF2B5EF4-FFF2-40B4-BE49-F238E27FC236}">
                <a16:creationId xmlns:a16="http://schemas.microsoft.com/office/drawing/2014/main" id="{2933E133-67B8-D49E-406A-FB23C3625543}"/>
              </a:ext>
            </a:extLst>
          </p:cNvPr>
          <p:cNvSpPr txBox="1">
            <a:spLocks noChangeArrowheads="1"/>
          </p:cNvSpPr>
          <p:nvPr/>
        </p:nvSpPr>
        <p:spPr bwMode="auto">
          <a:xfrm>
            <a:off x="7524750" y="6524625"/>
            <a:ext cx="2590800"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dirty="0">
                <a:solidFill>
                  <a:schemeClr val="tx1"/>
                </a:solidFill>
              </a:rPr>
              <a:t>source:   BBC</a:t>
            </a:r>
          </a:p>
        </p:txBody>
      </p:sp>
      <p:sp>
        <p:nvSpPr>
          <p:cNvPr id="98308" name="Rectangle 11">
            <a:extLst>
              <a:ext uri="{FF2B5EF4-FFF2-40B4-BE49-F238E27FC236}">
                <a16:creationId xmlns:a16="http://schemas.microsoft.com/office/drawing/2014/main" id="{C9636D60-307E-2D45-89EC-D698D86275E1}"/>
              </a:ext>
            </a:extLst>
          </p:cNvPr>
          <p:cNvSpPr>
            <a:spLocks noChangeArrowheads="1"/>
          </p:cNvSpPr>
          <p:nvPr/>
        </p:nvSpPr>
        <p:spPr bwMode="auto">
          <a:xfrm>
            <a:off x="0" y="1052513"/>
            <a:ext cx="2951163" cy="481012"/>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urban mobility </a:t>
            </a:r>
            <a:endParaRPr lang="en-US" altLang="en-US" sz="2000" b="0">
              <a:solidFill>
                <a:schemeClr val="bg1"/>
              </a:solidFill>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697667107"/>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0354" name="Picture 10" descr="oxo-chopper">
            <a:extLst>
              <a:ext uri="{FF2B5EF4-FFF2-40B4-BE49-F238E27FC236}">
                <a16:creationId xmlns:a16="http://schemas.microsoft.com/office/drawing/2014/main" id="{A293CA7D-A784-D47B-89FD-5E88E38FDE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063" y="3405188"/>
            <a:ext cx="3455987" cy="2544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355" name="Picture 6" descr="31VBCPZ090L">
            <a:extLst>
              <a:ext uri="{FF2B5EF4-FFF2-40B4-BE49-F238E27FC236}">
                <a16:creationId xmlns:a16="http://schemas.microsoft.com/office/drawing/2014/main" id="{B0970457-BBD4-D5E2-6119-13A2F65D84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325" y="836613"/>
            <a:ext cx="2520950"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356" name="Picture 9" descr="Oxo_Good_Grips">
            <a:extLst>
              <a:ext uri="{FF2B5EF4-FFF2-40B4-BE49-F238E27FC236}">
                <a16:creationId xmlns:a16="http://schemas.microsoft.com/office/drawing/2014/main" id="{078A1635-545E-549E-8946-2A7A19E7A6B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7338" y="1268413"/>
            <a:ext cx="5580062" cy="439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357" name="Picture 11" descr="OXO_Logo">
            <a:extLst>
              <a:ext uri="{FF2B5EF4-FFF2-40B4-BE49-F238E27FC236}">
                <a16:creationId xmlns:a16="http://schemas.microsoft.com/office/drawing/2014/main" id="{F8F5DA48-ACE4-4BBE-CCF9-2BA55162CB6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5450" y="5949950"/>
            <a:ext cx="2201863" cy="70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0358" name="Rectangle 12">
            <a:extLst>
              <a:ext uri="{FF2B5EF4-FFF2-40B4-BE49-F238E27FC236}">
                <a16:creationId xmlns:a16="http://schemas.microsoft.com/office/drawing/2014/main" id="{5243F0F9-BD15-3F14-07C5-A8E62DEC5391}"/>
              </a:ext>
            </a:extLst>
          </p:cNvPr>
          <p:cNvSpPr>
            <a:spLocks noChangeArrowheads="1"/>
          </p:cNvSpPr>
          <p:nvPr/>
        </p:nvSpPr>
        <p:spPr bwMode="auto">
          <a:xfrm>
            <a:off x="0" y="333375"/>
            <a:ext cx="2951163"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usable design </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100359" name="Text Box 13">
            <a:extLst>
              <a:ext uri="{FF2B5EF4-FFF2-40B4-BE49-F238E27FC236}">
                <a16:creationId xmlns:a16="http://schemas.microsoft.com/office/drawing/2014/main" id="{DAA2A9A0-AB4B-F021-4F15-978EFAD2FEFA}"/>
              </a:ext>
            </a:extLst>
          </p:cNvPr>
          <p:cNvSpPr txBox="1">
            <a:spLocks noChangeArrowheads="1"/>
          </p:cNvSpPr>
          <p:nvPr/>
        </p:nvSpPr>
        <p:spPr bwMode="auto">
          <a:xfrm>
            <a:off x="6553200" y="6613525"/>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tx1"/>
                </a:solidFill>
              </a:rPr>
              <a:t>source:  OXO, Design Council</a:t>
            </a:r>
            <a:endParaRPr lang="en-GB" altLang="en-US" b="0">
              <a:solidFill>
                <a:schemeClr val="tx1"/>
              </a:solidFill>
            </a:endParaRPr>
          </a:p>
        </p:txBody>
      </p:sp>
    </p:spTree>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DAF43585-B271-7709-D507-C30CB88157BE}"/>
              </a:ext>
            </a:extLst>
          </p:cNvPr>
          <p:cNvSpPr>
            <a:spLocks noGrp="1" noChangeArrowheads="1"/>
          </p:cNvSpPr>
          <p:nvPr>
            <p:ph type="title"/>
          </p:nvPr>
        </p:nvSpPr>
        <p:spPr/>
        <p:txBody>
          <a:bodyPr/>
          <a:lstStyle/>
          <a:p>
            <a:pPr eaLnBrk="1" hangingPunct="1"/>
            <a:endParaRPr lang="en-US" altLang="en-US"/>
          </a:p>
        </p:txBody>
      </p:sp>
      <p:sp>
        <p:nvSpPr>
          <p:cNvPr id="102403" name="Rectangle 3">
            <a:extLst>
              <a:ext uri="{FF2B5EF4-FFF2-40B4-BE49-F238E27FC236}">
                <a16:creationId xmlns:a16="http://schemas.microsoft.com/office/drawing/2014/main" id="{51A60F88-D4C6-94F6-897C-1CA9ABB05BEE}"/>
              </a:ext>
            </a:extLst>
          </p:cNvPr>
          <p:cNvSpPr>
            <a:spLocks noGrp="1" noChangeArrowheads="1"/>
          </p:cNvSpPr>
          <p:nvPr>
            <p:ph type="body" idx="1"/>
          </p:nvPr>
        </p:nvSpPr>
        <p:spPr/>
        <p:txBody>
          <a:bodyPr/>
          <a:lstStyle/>
          <a:p>
            <a:pPr eaLnBrk="1" hangingPunct="1"/>
            <a:endParaRPr lang="en-US" altLang="en-US"/>
          </a:p>
        </p:txBody>
      </p:sp>
      <p:pic>
        <p:nvPicPr>
          <p:cNvPr id="102404" name="Picture 4" descr="449175553_4eac92d004_b">
            <a:extLst>
              <a:ext uri="{FF2B5EF4-FFF2-40B4-BE49-F238E27FC236}">
                <a16:creationId xmlns:a16="http://schemas.microsoft.com/office/drawing/2014/main" id="{7FDDA627-9C4D-F17F-128E-1897F8B7AA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05" name="Rectangle 5">
            <a:extLst>
              <a:ext uri="{FF2B5EF4-FFF2-40B4-BE49-F238E27FC236}">
                <a16:creationId xmlns:a16="http://schemas.microsoft.com/office/drawing/2014/main" id="{7970342F-7144-196B-9E23-53AEA0AC3903}"/>
              </a:ext>
            </a:extLst>
          </p:cNvPr>
          <p:cNvSpPr>
            <a:spLocks noChangeArrowheads="1"/>
          </p:cNvSpPr>
          <p:nvPr/>
        </p:nvSpPr>
        <p:spPr bwMode="auto">
          <a:xfrm>
            <a:off x="6084888" y="5949950"/>
            <a:ext cx="3059112"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producer responsibility </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102406" name="Text Box 6">
            <a:extLst>
              <a:ext uri="{FF2B5EF4-FFF2-40B4-BE49-F238E27FC236}">
                <a16:creationId xmlns:a16="http://schemas.microsoft.com/office/drawing/2014/main" id="{99106C67-4A9F-640E-3688-BF11396269CA}"/>
              </a:ext>
            </a:extLst>
          </p:cNvPr>
          <p:cNvSpPr txBox="1">
            <a:spLocks noChangeArrowheads="1"/>
          </p:cNvSpPr>
          <p:nvPr/>
        </p:nvSpPr>
        <p:spPr bwMode="auto">
          <a:xfrm>
            <a:off x="180975" y="6613525"/>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tx1"/>
                </a:solidFill>
              </a:rPr>
              <a:t>source:  Sun King</a:t>
            </a:r>
            <a:endParaRPr lang="en-GB" altLang="en-US" b="0">
              <a:solidFill>
                <a:schemeClr val="tx1"/>
              </a:solidFill>
            </a:endParaRPr>
          </a:p>
        </p:txBody>
      </p:sp>
    </p:spTree>
  </p:cSld>
  <p:clrMapOvr>
    <a:masterClrMapping/>
  </p:clrMapOvr>
  <p:transition>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1E679FE-3039-11CD-E607-4F8260499FF8}"/>
              </a:ext>
            </a:extLst>
          </p:cNvPr>
          <p:cNvPicPr>
            <a:picLocks noChangeAspect="1"/>
          </p:cNvPicPr>
          <p:nvPr/>
        </p:nvPicPr>
        <p:blipFill rotWithShape="1">
          <a:blip r:embed="rId3"/>
          <a:srcRect l="10340" r="14660"/>
          <a:stretch/>
        </p:blipFill>
        <p:spPr>
          <a:xfrm>
            <a:off x="0" y="0"/>
            <a:ext cx="9144000" cy="6858000"/>
          </a:xfrm>
          <a:prstGeom prst="rect">
            <a:avLst/>
          </a:prstGeom>
        </p:spPr>
      </p:pic>
      <p:sp>
        <p:nvSpPr>
          <p:cNvPr id="102405" name="Rectangle 5">
            <a:extLst>
              <a:ext uri="{FF2B5EF4-FFF2-40B4-BE49-F238E27FC236}">
                <a16:creationId xmlns:a16="http://schemas.microsoft.com/office/drawing/2014/main" id="{7970342F-7144-196B-9E23-53AEA0AC3903}"/>
              </a:ext>
            </a:extLst>
          </p:cNvPr>
          <p:cNvSpPr>
            <a:spLocks noChangeArrowheads="1"/>
          </p:cNvSpPr>
          <p:nvPr/>
        </p:nvSpPr>
        <p:spPr bwMode="auto">
          <a:xfrm>
            <a:off x="6084888" y="260648"/>
            <a:ext cx="3059112"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producer responsibility </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102406" name="Text Box 6">
            <a:extLst>
              <a:ext uri="{FF2B5EF4-FFF2-40B4-BE49-F238E27FC236}">
                <a16:creationId xmlns:a16="http://schemas.microsoft.com/office/drawing/2014/main" id="{99106C67-4A9F-640E-3688-BF11396269CA}"/>
              </a:ext>
            </a:extLst>
          </p:cNvPr>
          <p:cNvSpPr txBox="1">
            <a:spLocks noChangeArrowheads="1"/>
          </p:cNvSpPr>
          <p:nvPr/>
        </p:nvSpPr>
        <p:spPr bwMode="auto">
          <a:xfrm>
            <a:off x="180975" y="6613525"/>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tx1"/>
                </a:solidFill>
              </a:rPr>
              <a:t>source:  Sun King</a:t>
            </a:r>
            <a:endParaRPr lang="en-GB" altLang="en-US" b="0">
              <a:solidFill>
                <a:schemeClr val="tx1"/>
              </a:solidFill>
            </a:endParaRPr>
          </a:p>
        </p:txBody>
      </p:sp>
      <p:sp>
        <p:nvSpPr>
          <p:cNvPr id="3" name="Rectangle 9">
            <a:extLst>
              <a:ext uri="{FF2B5EF4-FFF2-40B4-BE49-F238E27FC236}">
                <a16:creationId xmlns:a16="http://schemas.microsoft.com/office/drawing/2014/main" id="{A9213B87-0782-3A80-829F-90D0DE5050C9}"/>
              </a:ext>
            </a:extLst>
          </p:cNvPr>
          <p:cNvSpPr>
            <a:spLocks noChangeArrowheads="1"/>
          </p:cNvSpPr>
          <p:nvPr/>
        </p:nvSpPr>
        <p:spPr bwMode="auto">
          <a:xfrm>
            <a:off x="6084888" y="741661"/>
            <a:ext cx="3059112" cy="1357432"/>
          </a:xfrm>
          <a:prstGeom prst="rect">
            <a:avLst/>
          </a:prstGeom>
          <a:solidFill>
            <a:srgbClr val="ECEF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lnSpc>
                <a:spcPct val="90000"/>
              </a:lnSpc>
              <a:spcBef>
                <a:spcPct val="0"/>
              </a:spcBef>
              <a:buFontTx/>
              <a:buNone/>
            </a:pPr>
            <a:r>
              <a:rPr lang="en-US" altLang="en-US" sz="9600" dirty="0">
                <a:solidFill>
                  <a:schemeClr val="tx1"/>
                </a:solidFill>
                <a:ea typeface="ＭＳ Ｐゴシック" panose="020B0600070205080204" pitchFamily="34" charset="-128"/>
                <a:cs typeface="Arial" panose="020B0604020202020204" pitchFamily="34" charset="0"/>
              </a:rPr>
              <a:t>5</a:t>
            </a:r>
            <a:r>
              <a:rPr lang="en-US" altLang="en-US" sz="4000" dirty="0">
                <a:solidFill>
                  <a:schemeClr val="tx1"/>
                </a:solidFill>
                <a:ea typeface="ＭＳ Ｐゴシック" panose="020B0600070205080204" pitchFamily="34" charset="-128"/>
                <a:cs typeface="Arial" panose="020B0604020202020204" pitchFamily="34" charset="0"/>
              </a:rPr>
              <a:t>billion</a:t>
            </a:r>
          </a:p>
          <a:p>
            <a:pPr>
              <a:lnSpc>
                <a:spcPct val="90000"/>
              </a:lnSpc>
              <a:spcBef>
                <a:spcPct val="0"/>
              </a:spcBef>
              <a:buFontTx/>
              <a:buNone/>
            </a:pPr>
            <a:endParaRPr lang="en-US" altLang="en-US" sz="2800" b="0" dirty="0">
              <a:solidFill>
                <a:schemeClr val="tx1"/>
              </a:solidFill>
              <a:ea typeface="ＭＳ Ｐゴシック" panose="020B0600070205080204" pitchFamily="34" charset="-128"/>
              <a:cs typeface="Arial" panose="020B0604020202020204" pitchFamily="34" charset="0"/>
            </a:endParaRPr>
          </a:p>
        </p:txBody>
      </p:sp>
      <p:sp>
        <p:nvSpPr>
          <p:cNvPr id="4" name="Rectangle 10">
            <a:extLst>
              <a:ext uri="{FF2B5EF4-FFF2-40B4-BE49-F238E27FC236}">
                <a16:creationId xmlns:a16="http://schemas.microsoft.com/office/drawing/2014/main" id="{A4BB5A78-65FB-F8F4-956C-447604203DC0}"/>
              </a:ext>
            </a:extLst>
          </p:cNvPr>
          <p:cNvSpPr>
            <a:spLocks noChangeArrowheads="1"/>
          </p:cNvSpPr>
          <p:nvPr/>
        </p:nvSpPr>
        <p:spPr bwMode="auto">
          <a:xfrm>
            <a:off x="6079520" y="2099093"/>
            <a:ext cx="3064480" cy="679669"/>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b="0">
              <a:solidFill>
                <a:schemeClr val="tx1"/>
              </a:solidFill>
            </a:endParaRPr>
          </a:p>
        </p:txBody>
      </p:sp>
      <p:sp>
        <p:nvSpPr>
          <p:cNvPr id="5" name="Text Box 12">
            <a:extLst>
              <a:ext uri="{FF2B5EF4-FFF2-40B4-BE49-F238E27FC236}">
                <a16:creationId xmlns:a16="http://schemas.microsoft.com/office/drawing/2014/main" id="{3FA68FDE-BC68-3657-7581-B30B9D5D17FD}"/>
              </a:ext>
            </a:extLst>
          </p:cNvPr>
          <p:cNvSpPr txBox="1">
            <a:spLocks noChangeArrowheads="1"/>
          </p:cNvSpPr>
          <p:nvPr/>
        </p:nvSpPr>
        <p:spPr bwMode="auto">
          <a:xfrm>
            <a:off x="6150957" y="2132431"/>
            <a:ext cx="299304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b="0" dirty="0">
                <a:solidFill>
                  <a:schemeClr val="tx1"/>
                </a:solidFill>
              </a:rPr>
              <a:t>mobiles thrown away in 2022 [BBC]</a:t>
            </a:r>
            <a:endParaRPr lang="en-GB" altLang="en-US" b="0" dirty="0">
              <a:solidFill>
                <a:schemeClr val="tx1"/>
              </a:solidFill>
              <a:highlight>
                <a:srgbClr val="FFFF00"/>
              </a:highlight>
            </a:endParaRPr>
          </a:p>
        </p:txBody>
      </p:sp>
    </p:spTree>
    <p:extLst>
      <p:ext uri="{BB962C8B-B14F-4D97-AF65-F5344CB8AC3E}">
        <p14:creationId xmlns:p14="http://schemas.microsoft.com/office/powerpoint/2010/main" val="1523551076"/>
      </p:ext>
    </p:extLst>
  </p:cSld>
  <p:clrMapOvr>
    <a:masterClrMapping/>
  </p:clrMapOvr>
  <p:transition>
    <p:fad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0" name="Picture 5" descr="Babubhai_ Parmar, cotton farmer, India©Fairtrade Foundation Simon Rawles">
            <a:extLst>
              <a:ext uri="{FF2B5EF4-FFF2-40B4-BE49-F238E27FC236}">
                <a16:creationId xmlns:a16="http://schemas.microsoft.com/office/drawing/2014/main" id="{E4376511-F093-1E82-FBC6-3CDFD746AE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667" r="6651"/>
          <a:stretch>
            <a:fillRect/>
          </a:stretch>
        </p:blipFill>
        <p:spPr bwMode="auto">
          <a:xfrm>
            <a:off x="0" y="-15875"/>
            <a:ext cx="9144000" cy="687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51" name="Picture 4" descr="1_hi res ColourFMtextright Rblk">
            <a:extLst>
              <a:ext uri="{FF2B5EF4-FFF2-40B4-BE49-F238E27FC236}">
                <a16:creationId xmlns:a16="http://schemas.microsoft.com/office/drawing/2014/main" id="{D5741964-A9E0-A95E-F164-782A1FF13E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926" t="3557" r="8733" b="3162"/>
          <a:stretch>
            <a:fillRect/>
          </a:stretch>
        </p:blipFill>
        <p:spPr bwMode="auto">
          <a:xfrm>
            <a:off x="0" y="908050"/>
            <a:ext cx="2916238" cy="164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452" name="Rectangle 6">
            <a:extLst>
              <a:ext uri="{FF2B5EF4-FFF2-40B4-BE49-F238E27FC236}">
                <a16:creationId xmlns:a16="http://schemas.microsoft.com/office/drawing/2014/main" id="{9C146EB3-EEB1-FCB0-CEA4-D4BB79F3606F}"/>
              </a:ext>
            </a:extLst>
          </p:cNvPr>
          <p:cNvSpPr>
            <a:spLocks noChangeArrowheads="1"/>
          </p:cNvSpPr>
          <p:nvPr/>
        </p:nvSpPr>
        <p:spPr bwMode="auto">
          <a:xfrm>
            <a:off x="0" y="260350"/>
            <a:ext cx="2916238"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fair trade </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104453" name="Text Box 7">
            <a:extLst>
              <a:ext uri="{FF2B5EF4-FFF2-40B4-BE49-F238E27FC236}">
                <a16:creationId xmlns:a16="http://schemas.microsoft.com/office/drawing/2014/main" id="{9AE886A2-ED3B-B91D-4912-C8039EAC98BC}"/>
              </a:ext>
            </a:extLst>
          </p:cNvPr>
          <p:cNvSpPr txBox="1">
            <a:spLocks noChangeArrowheads="1"/>
          </p:cNvSpPr>
          <p:nvPr/>
        </p:nvSpPr>
        <p:spPr bwMode="auto">
          <a:xfrm>
            <a:off x="6734175" y="188913"/>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tx1"/>
                </a:solidFill>
              </a:rPr>
              <a:t>source:  Fairtrade Foundation</a:t>
            </a:r>
            <a:endParaRPr lang="en-GB" altLang="en-US" b="0">
              <a:solidFill>
                <a:schemeClr val="tx1"/>
              </a:solidFill>
            </a:endParaRPr>
          </a:p>
        </p:txBody>
      </p:sp>
    </p:spTree>
  </p:cSld>
  <p:clrMapOvr>
    <a:masterClrMapping/>
  </p:clrMapOvr>
  <p:transition>
    <p:fade/>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775559D-3E26-7BEB-7BE0-CB99E002CF0D}"/>
              </a:ext>
            </a:extLst>
          </p:cNvPr>
          <p:cNvPicPr>
            <a:picLocks noChangeAspect="1"/>
          </p:cNvPicPr>
          <p:nvPr/>
        </p:nvPicPr>
        <p:blipFill rotWithShape="1">
          <a:blip r:embed="rId3"/>
          <a:srcRect l="20491"/>
          <a:stretch/>
        </p:blipFill>
        <p:spPr>
          <a:xfrm>
            <a:off x="0" y="-15876"/>
            <a:ext cx="9144000" cy="6873875"/>
          </a:xfrm>
          <a:prstGeom prst="rect">
            <a:avLst/>
          </a:prstGeom>
        </p:spPr>
      </p:pic>
      <p:pic>
        <p:nvPicPr>
          <p:cNvPr id="104451" name="Picture 4" descr="1_hi res ColourFMtextright Rblk">
            <a:extLst>
              <a:ext uri="{FF2B5EF4-FFF2-40B4-BE49-F238E27FC236}">
                <a16:creationId xmlns:a16="http://schemas.microsoft.com/office/drawing/2014/main" id="{D5741964-A9E0-A95E-F164-782A1FF13E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926" t="3557" r="8733" b="3162"/>
          <a:stretch>
            <a:fillRect/>
          </a:stretch>
        </p:blipFill>
        <p:spPr bwMode="auto">
          <a:xfrm>
            <a:off x="0" y="908050"/>
            <a:ext cx="2916238" cy="1649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452" name="Rectangle 6">
            <a:extLst>
              <a:ext uri="{FF2B5EF4-FFF2-40B4-BE49-F238E27FC236}">
                <a16:creationId xmlns:a16="http://schemas.microsoft.com/office/drawing/2014/main" id="{9C146EB3-EEB1-FCB0-CEA4-D4BB79F3606F}"/>
              </a:ext>
            </a:extLst>
          </p:cNvPr>
          <p:cNvSpPr>
            <a:spLocks noChangeArrowheads="1"/>
          </p:cNvSpPr>
          <p:nvPr/>
        </p:nvSpPr>
        <p:spPr bwMode="auto">
          <a:xfrm>
            <a:off x="0" y="260350"/>
            <a:ext cx="2916238"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fair trade </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104453" name="Text Box 7">
            <a:extLst>
              <a:ext uri="{FF2B5EF4-FFF2-40B4-BE49-F238E27FC236}">
                <a16:creationId xmlns:a16="http://schemas.microsoft.com/office/drawing/2014/main" id="{9AE886A2-ED3B-B91D-4912-C8039EAC98BC}"/>
              </a:ext>
            </a:extLst>
          </p:cNvPr>
          <p:cNvSpPr txBox="1">
            <a:spLocks noChangeArrowheads="1"/>
          </p:cNvSpPr>
          <p:nvPr/>
        </p:nvSpPr>
        <p:spPr bwMode="auto">
          <a:xfrm>
            <a:off x="6734175" y="188913"/>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tx1"/>
                </a:solidFill>
              </a:rPr>
              <a:t>source:  Fairtrade Foundation</a:t>
            </a:r>
            <a:endParaRPr lang="en-GB" altLang="en-US" b="0">
              <a:solidFill>
                <a:schemeClr val="tx1"/>
              </a:solidFill>
            </a:endParaRPr>
          </a:p>
        </p:txBody>
      </p:sp>
    </p:spTree>
    <p:extLst>
      <p:ext uri="{BB962C8B-B14F-4D97-AF65-F5344CB8AC3E}">
        <p14:creationId xmlns:p14="http://schemas.microsoft.com/office/powerpoint/2010/main" val="4014246079"/>
      </p:ext>
    </p:extLst>
  </p:cSld>
  <p:clrMapOvr>
    <a:masterClrMapping/>
  </p:clrMapOvr>
  <p:transition>
    <p:fade/>
  </p:transition>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6498" name="Picture 4" descr="olpc">
            <a:extLst>
              <a:ext uri="{FF2B5EF4-FFF2-40B4-BE49-F238E27FC236}">
                <a16:creationId xmlns:a16="http://schemas.microsoft.com/office/drawing/2014/main" id="{418A13AC-2A93-041C-73F3-35D4A3BE95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333375"/>
            <a:ext cx="8316912" cy="624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6499" name="Rectangle 5">
            <a:extLst>
              <a:ext uri="{FF2B5EF4-FFF2-40B4-BE49-F238E27FC236}">
                <a16:creationId xmlns:a16="http://schemas.microsoft.com/office/drawing/2014/main" id="{036E29ED-DD87-7FE5-869D-5745C2F004CD}"/>
              </a:ext>
            </a:extLst>
          </p:cNvPr>
          <p:cNvSpPr>
            <a:spLocks noChangeArrowheads="1"/>
          </p:cNvSpPr>
          <p:nvPr/>
        </p:nvSpPr>
        <p:spPr bwMode="auto">
          <a:xfrm>
            <a:off x="6192838" y="5949950"/>
            <a:ext cx="2951162" cy="481013"/>
          </a:xfrm>
          <a:prstGeom prst="rect">
            <a:avLst/>
          </a:prstGeom>
          <a:solidFill>
            <a:schemeClr val="tx1">
              <a:alpha val="81175"/>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US" altLang="en-US" sz="2000">
                <a:solidFill>
                  <a:schemeClr val="bg1"/>
                </a:solidFill>
                <a:ea typeface="ＭＳ Ｐゴシック" panose="020B0600070205080204" pitchFamily="34" charset="-128"/>
                <a:cs typeface="Arial" panose="020B0604020202020204" pitchFamily="34" charset="0"/>
              </a:rPr>
              <a:t>low-cost technology</a:t>
            </a:r>
            <a:endParaRPr lang="en-US" altLang="en-US" sz="2000" b="0">
              <a:solidFill>
                <a:schemeClr val="bg1"/>
              </a:solidFill>
              <a:ea typeface="ＭＳ Ｐゴシック" panose="020B0600070205080204" pitchFamily="34" charset="-128"/>
              <a:cs typeface="Arial" panose="020B0604020202020204" pitchFamily="34" charset="0"/>
            </a:endParaRPr>
          </a:p>
        </p:txBody>
      </p:sp>
      <p:sp>
        <p:nvSpPr>
          <p:cNvPr id="106500" name="Text Box 6">
            <a:extLst>
              <a:ext uri="{FF2B5EF4-FFF2-40B4-BE49-F238E27FC236}">
                <a16:creationId xmlns:a16="http://schemas.microsoft.com/office/drawing/2014/main" id="{26EB2CFD-A729-43DC-B196-EB9E52669CBE}"/>
              </a:ext>
            </a:extLst>
          </p:cNvPr>
          <p:cNvSpPr txBox="1">
            <a:spLocks noChangeArrowheads="1"/>
          </p:cNvSpPr>
          <p:nvPr/>
        </p:nvSpPr>
        <p:spPr bwMode="auto">
          <a:xfrm>
            <a:off x="180975" y="6613525"/>
            <a:ext cx="259080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50000"/>
              </a:spcBef>
              <a:buFontTx/>
              <a:buNone/>
            </a:pPr>
            <a:r>
              <a:rPr lang="en-GB" altLang="en-US" sz="1000" b="0">
                <a:solidFill>
                  <a:schemeClr val="tx1"/>
                </a:solidFill>
              </a:rPr>
              <a:t>source:  inhabitat, OLPC</a:t>
            </a:r>
            <a:endParaRPr lang="en-GB" altLang="en-US" b="0">
              <a:solidFill>
                <a:schemeClr val="tx1"/>
              </a:solidFill>
            </a:endParaRPr>
          </a:p>
        </p:txBody>
      </p:sp>
    </p:spTree>
  </p:cSld>
  <p:clrMapOvr>
    <a:masterClrMapping/>
  </p:clrMapOvr>
  <p:transition>
    <p:fade/>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Content Placeholder 4">
            <a:extLst>
              <a:ext uri="{FF2B5EF4-FFF2-40B4-BE49-F238E27FC236}">
                <a16:creationId xmlns:a16="http://schemas.microsoft.com/office/drawing/2014/main" id="{D6A7BBAD-0A47-F0F2-8872-C1962D8DA9AB}"/>
              </a:ext>
            </a:extLst>
          </p:cNvPr>
          <p:cNvSpPr>
            <a:spLocks noGrp="1" noChangeArrowheads="1"/>
          </p:cNvSpPr>
          <p:nvPr>
            <p:ph idx="1"/>
          </p:nvPr>
        </p:nvSpPr>
        <p:spPr>
          <a:xfrm>
            <a:off x="457200" y="2378075"/>
            <a:ext cx="8229600" cy="3211513"/>
          </a:xfrm>
        </p:spPr>
        <p:txBody>
          <a:bodyPr/>
          <a:lstStyle/>
          <a:p>
            <a:pPr marL="0" indent="0">
              <a:buFontTx/>
              <a:buNone/>
            </a:pPr>
            <a:r>
              <a:rPr lang="en-US" altLang="en-US" b="1" i="1"/>
              <a:t>“</a:t>
            </a:r>
            <a:r>
              <a:rPr lang="en-US" altLang="en-US" i="1"/>
              <a:t>There are known knowns; there are things we know that we know.</a:t>
            </a:r>
          </a:p>
          <a:p>
            <a:pPr marL="0" indent="0">
              <a:buFontTx/>
              <a:buNone/>
            </a:pPr>
            <a:endParaRPr lang="en-US" altLang="en-US" i="1"/>
          </a:p>
          <a:p>
            <a:pPr marL="0" indent="0">
              <a:buFontTx/>
              <a:buNone/>
            </a:pPr>
            <a:r>
              <a:rPr lang="en-US" altLang="en-US" i="1"/>
              <a:t>There are known unknowns; that is to say there are things that, we now know we don't know.</a:t>
            </a:r>
          </a:p>
          <a:p>
            <a:pPr marL="0" indent="0">
              <a:buFontTx/>
              <a:buNone/>
            </a:pPr>
            <a:endParaRPr lang="en-US" altLang="en-US" i="1"/>
          </a:p>
          <a:p>
            <a:pPr marL="0" indent="0">
              <a:buFontTx/>
              <a:buNone/>
            </a:pPr>
            <a:r>
              <a:rPr lang="en-US" altLang="en-US" i="1"/>
              <a:t>But there are also unknown unknowns – there are things we do not know, we don't know.</a:t>
            </a:r>
            <a:r>
              <a:rPr lang="en-US" altLang="en-US" b="1" i="1"/>
              <a:t>”	</a:t>
            </a:r>
          </a:p>
          <a:p>
            <a:pPr marL="0" indent="0" algn="r">
              <a:buFontTx/>
              <a:buNone/>
            </a:pPr>
            <a:r>
              <a:rPr lang="en-US" altLang="en-US" sz="2000">
                <a:solidFill>
                  <a:srgbClr val="660075"/>
                </a:solidFill>
              </a:rPr>
              <a:t>United States Secretary of Defence,</a:t>
            </a:r>
          </a:p>
          <a:p>
            <a:pPr marL="0" indent="0" algn="r">
              <a:buFontTx/>
              <a:buNone/>
            </a:pPr>
            <a:r>
              <a:rPr lang="en-US" altLang="en-US" sz="2000">
                <a:solidFill>
                  <a:srgbClr val="660075"/>
                </a:solidFill>
              </a:rPr>
              <a:t>Donald Rumsfeld, 2002</a:t>
            </a:r>
          </a:p>
        </p:txBody>
      </p:sp>
      <p:sp>
        <p:nvSpPr>
          <p:cNvPr id="108547" name="Rectangle 1">
            <a:extLst>
              <a:ext uri="{FF2B5EF4-FFF2-40B4-BE49-F238E27FC236}">
                <a16:creationId xmlns:a16="http://schemas.microsoft.com/office/drawing/2014/main" id="{0F9DB02B-B9D4-91A3-59BB-7B709810E8CF}"/>
              </a:ext>
            </a:extLst>
          </p:cNvPr>
          <p:cNvSpPr>
            <a:spLocks noChangeArrowheads="1"/>
          </p:cNvSpPr>
          <p:nvPr/>
        </p:nvSpPr>
        <p:spPr bwMode="auto">
          <a:xfrm>
            <a:off x="107950" y="115888"/>
            <a:ext cx="8928100" cy="1584325"/>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
        <p:nvSpPr>
          <p:cNvPr id="108548" name="Title 1">
            <a:extLst>
              <a:ext uri="{FF2B5EF4-FFF2-40B4-BE49-F238E27FC236}">
                <a16:creationId xmlns:a16="http://schemas.microsoft.com/office/drawing/2014/main" id="{C72AAB78-2E46-BE30-457F-18D7307700BA}"/>
              </a:ext>
            </a:extLst>
          </p:cNvPr>
          <p:cNvSpPr txBox="1">
            <a:spLocks/>
          </p:cNvSpPr>
          <p:nvPr/>
        </p:nvSpPr>
        <p:spPr bwMode="auto">
          <a:xfrm rot="-258335">
            <a:off x="368300" y="601663"/>
            <a:ext cx="8405813" cy="1362075"/>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411" tIns="45706" rIns="91411" bIns="45706" anchor="ctr"/>
          <a:lstStyle>
            <a:lvl1pPr defTabSz="784225">
              <a:spcBef>
                <a:spcPct val="20000"/>
              </a:spcBef>
              <a:buChar char="•"/>
              <a:defRPr>
                <a:solidFill>
                  <a:srgbClr val="525C54"/>
                </a:solidFill>
                <a:latin typeface="Century Gothic" panose="020B0502020202090204" pitchFamily="34" charset="0"/>
              </a:defRPr>
            </a:lvl1pPr>
            <a:lvl2pPr marL="742950" indent="-285750" defTabSz="784225">
              <a:spcBef>
                <a:spcPct val="20000"/>
              </a:spcBef>
              <a:buChar char="–"/>
              <a:defRPr>
                <a:solidFill>
                  <a:srgbClr val="525C54"/>
                </a:solidFill>
                <a:latin typeface="Century Gothic" panose="020B0502020202090204" pitchFamily="34" charset="0"/>
              </a:defRPr>
            </a:lvl2pPr>
            <a:lvl3pPr marL="1143000" indent="-228600" defTabSz="784225">
              <a:spcBef>
                <a:spcPct val="20000"/>
              </a:spcBef>
              <a:buChar char="•"/>
              <a:defRPr>
                <a:solidFill>
                  <a:srgbClr val="525C54"/>
                </a:solidFill>
                <a:latin typeface="Century Gothic" panose="020B0502020202090204" pitchFamily="34" charset="0"/>
              </a:defRPr>
            </a:lvl3pPr>
            <a:lvl4pPr marL="1600200" indent="-228600" defTabSz="784225">
              <a:spcBef>
                <a:spcPct val="20000"/>
              </a:spcBef>
              <a:buChar char="–"/>
              <a:defRPr>
                <a:solidFill>
                  <a:srgbClr val="525C54"/>
                </a:solidFill>
                <a:latin typeface="Century Gothic" panose="020B0502020202090204" pitchFamily="34" charset="0"/>
              </a:defRPr>
            </a:lvl4pPr>
            <a:lvl5pPr marL="2057400" indent="-228600" defTabSz="784225">
              <a:spcBef>
                <a:spcPct val="20000"/>
              </a:spcBef>
              <a:buChar char="»"/>
              <a:defRPr>
                <a:solidFill>
                  <a:srgbClr val="525C54"/>
                </a:solidFill>
                <a:latin typeface="Century Gothic" panose="020B0502020202090204" pitchFamily="34" charset="0"/>
              </a:defRPr>
            </a:lvl5pPr>
            <a:lvl6pPr marL="2514600" indent="-228600" defTabSz="784225"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defTabSz="784225"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defTabSz="784225"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defTabSz="784225"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US" altLang="en-US" sz="5600">
                <a:solidFill>
                  <a:srgbClr val="0080FF"/>
                </a:solidFill>
                <a:latin typeface="Calibri" panose="020F0502020204030204" pitchFamily="34" charset="0"/>
              </a:rPr>
              <a:t>Unknown Unknowns</a:t>
            </a:r>
            <a:endParaRPr lang="en-US" altLang="en-US" sz="5600" baseline="30000">
              <a:solidFill>
                <a:srgbClr val="0080FF"/>
              </a:solidFill>
              <a:latin typeface="Calibri" panose="020F0502020204030204" pitchFamily="34" charset="0"/>
            </a:endParaRPr>
          </a:p>
        </p:txBody>
      </p:sp>
      <p:sp>
        <p:nvSpPr>
          <p:cNvPr id="108549" name="Rectangle 4">
            <a:extLst>
              <a:ext uri="{FF2B5EF4-FFF2-40B4-BE49-F238E27FC236}">
                <a16:creationId xmlns:a16="http://schemas.microsoft.com/office/drawing/2014/main" id="{FE9B3AAB-FF18-F547-DEF6-92B05700D549}"/>
              </a:ext>
            </a:extLst>
          </p:cNvPr>
          <p:cNvSpPr>
            <a:spLocks noChangeArrowheads="1"/>
          </p:cNvSpPr>
          <p:nvPr/>
        </p:nvSpPr>
        <p:spPr bwMode="auto">
          <a:xfrm>
            <a:off x="4427538" y="5661025"/>
            <a:ext cx="4608512" cy="1081088"/>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u="sng">
              <a:solidFill>
                <a:schemeClr val="tx1"/>
              </a:solidFill>
            </a:endParaRPr>
          </a:p>
        </p:txBody>
      </p:sp>
      <p:sp>
        <p:nvSpPr>
          <p:cNvPr id="108550" name="Rectangle 1">
            <a:extLst>
              <a:ext uri="{FF2B5EF4-FFF2-40B4-BE49-F238E27FC236}">
                <a16:creationId xmlns:a16="http://schemas.microsoft.com/office/drawing/2014/main" id="{F9C94D52-E069-6151-9357-FFA1E8C96AFC}"/>
              </a:ext>
            </a:extLst>
          </p:cNvPr>
          <p:cNvSpPr>
            <a:spLocks noChangeArrowheads="1"/>
          </p:cNvSpPr>
          <p:nvPr/>
        </p:nvSpPr>
        <p:spPr bwMode="auto">
          <a:xfrm>
            <a:off x="136525" y="5888038"/>
            <a:ext cx="86868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r>
              <a:rPr lang="en-GB" altLang="en-US" b="0" i="1">
                <a:solidFill>
                  <a:schemeClr val="tx1"/>
                </a:solidFill>
              </a:rPr>
              <a:t>http://</a:t>
            </a:r>
            <a:r>
              <a:rPr lang="en-GB" altLang="en-US" b="0" i="1">
                <a:solidFill>
                  <a:schemeClr val="tx1"/>
                </a:solidFill>
                <a:hlinkClick r:id="rId3"/>
              </a:rPr>
              <a:t>www.theworldcounts.com/stories/current_world_energy_consumption</a:t>
            </a:r>
            <a:endParaRPr lang="en-GB" altLang="en-US" b="0" i="1">
              <a:solidFill>
                <a:schemeClr val="tx1"/>
              </a:solidFill>
            </a:endParaRPr>
          </a:p>
        </p:txBody>
      </p:sp>
      <p:sp>
        <p:nvSpPr>
          <p:cNvPr id="108551" name="Rectangle 1">
            <a:extLst>
              <a:ext uri="{FF2B5EF4-FFF2-40B4-BE49-F238E27FC236}">
                <a16:creationId xmlns:a16="http://schemas.microsoft.com/office/drawing/2014/main" id="{604E339B-3787-EA40-F9ED-678904F73E7E}"/>
              </a:ext>
            </a:extLst>
          </p:cNvPr>
          <p:cNvSpPr>
            <a:spLocks noChangeArrowheads="1"/>
          </p:cNvSpPr>
          <p:nvPr/>
        </p:nvSpPr>
        <p:spPr bwMode="auto">
          <a:xfrm>
            <a:off x="136525" y="6273800"/>
            <a:ext cx="90551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a:spcBef>
                <a:spcPct val="0"/>
              </a:spcBef>
              <a:buFontTx/>
              <a:buNone/>
            </a:pPr>
            <a:r>
              <a:rPr lang="en-GB" altLang="en-US" b="0" i="1">
                <a:solidFill>
                  <a:schemeClr val="tx1"/>
                </a:solidFill>
              </a:rPr>
              <a:t>https://</a:t>
            </a:r>
            <a:r>
              <a:rPr lang="en-GB" altLang="en-US" b="0" i="1">
                <a:solidFill>
                  <a:schemeClr val="tx1"/>
                </a:solidFill>
                <a:hlinkClick r:id="rId4"/>
              </a:rPr>
              <a:t>www.un.org/sustainabledevelopment/sustainable-development-goals</a:t>
            </a:r>
            <a:r>
              <a:rPr lang="en-GB" altLang="en-US" b="0" i="1">
                <a:solidFill>
                  <a:schemeClr val="tx1"/>
                </a:solidFill>
              </a:rPr>
              <a:t>/</a:t>
            </a:r>
          </a:p>
        </p:txBody>
      </p:sp>
    </p:spTree>
  </p:cSld>
  <p:clrMapOvr>
    <a:masterClrMapping/>
  </p:clrMapOvr>
  <p:transition spd="med">
    <p:fade/>
  </p:transition>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B90D13-BDBB-99D2-5FB6-C2CE318068D9}"/>
              </a:ext>
            </a:extLst>
          </p:cNvPr>
          <p:cNvPicPr>
            <a:picLocks noChangeAspect="1"/>
          </p:cNvPicPr>
          <p:nvPr/>
        </p:nvPicPr>
        <p:blipFill>
          <a:blip r:embed="rId2"/>
          <a:stretch>
            <a:fillRect/>
          </a:stretch>
        </p:blipFill>
        <p:spPr>
          <a:xfrm>
            <a:off x="2786063" y="2089548"/>
            <a:ext cx="3571875" cy="2678906"/>
          </a:xfrm>
          <a:prstGeom prst="rect">
            <a:avLst/>
          </a:prstGeom>
        </p:spPr>
      </p:pic>
      <p:sp>
        <p:nvSpPr>
          <p:cNvPr id="6" name="Rectangle 5">
            <a:extLst>
              <a:ext uri="{FF2B5EF4-FFF2-40B4-BE49-F238E27FC236}">
                <a16:creationId xmlns:a16="http://schemas.microsoft.com/office/drawing/2014/main" id="{C7C6680A-9CF8-F225-F686-ABB475417868}"/>
              </a:ext>
            </a:extLst>
          </p:cNvPr>
          <p:cNvSpPr/>
          <p:nvPr/>
        </p:nvSpPr>
        <p:spPr>
          <a:xfrm>
            <a:off x="2681790" y="3969060"/>
            <a:ext cx="378042" cy="91810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defTabSz="342903">
              <a:defRPr/>
            </a:pPr>
            <a:endParaRPr lang="en-GB" sz="1350">
              <a:solidFill>
                <a:prstClr val="white"/>
              </a:solidFill>
              <a:latin typeface="Calibri" panose="020F0502020204030204"/>
            </a:endParaRPr>
          </a:p>
        </p:txBody>
      </p:sp>
    </p:spTree>
    <p:extLst>
      <p:ext uri="{BB962C8B-B14F-4D97-AF65-F5344CB8AC3E}">
        <p14:creationId xmlns:p14="http://schemas.microsoft.com/office/powerpoint/2010/main" val="170993254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9570760-80FA-612B-7C84-DE0C8230032F}"/>
              </a:ext>
            </a:extLst>
          </p:cNvPr>
          <p:cNvSpPr>
            <a:spLocks noChangeArrowheads="1"/>
          </p:cNvSpPr>
          <p:nvPr/>
        </p:nvSpPr>
        <p:spPr bwMode="auto">
          <a:xfrm>
            <a:off x="0" y="0"/>
            <a:ext cx="9144000" cy="6858000"/>
          </a:xfrm>
          <a:prstGeom prst="rect">
            <a:avLst/>
          </a:prstGeom>
          <a:solidFill>
            <a:srgbClr val="F50C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spcBef>
                <a:spcPct val="0"/>
              </a:spcBef>
              <a:buFontTx/>
              <a:buNone/>
            </a:pPr>
            <a:endParaRPr lang="en-US" altLang="en-US">
              <a:solidFill>
                <a:schemeClr val="tx1"/>
              </a:solidFill>
            </a:endParaRPr>
          </a:p>
        </p:txBody>
      </p:sp>
      <p:sp>
        <p:nvSpPr>
          <p:cNvPr id="15363" name="Rectangle 4">
            <a:extLst>
              <a:ext uri="{FF2B5EF4-FFF2-40B4-BE49-F238E27FC236}">
                <a16:creationId xmlns:a16="http://schemas.microsoft.com/office/drawing/2014/main" id="{2E2AA52D-D700-631D-0354-8C7A012123DF}"/>
              </a:ext>
            </a:extLst>
          </p:cNvPr>
          <p:cNvSpPr>
            <a:spLocks noChangeArrowheads="1"/>
          </p:cNvSpPr>
          <p:nvPr/>
        </p:nvSpPr>
        <p:spPr bwMode="auto">
          <a:xfrm>
            <a:off x="193675" y="2228850"/>
            <a:ext cx="856932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eaLnBrk="1" hangingPunct="1">
              <a:buFontTx/>
              <a:buNone/>
            </a:pPr>
            <a:r>
              <a:rPr lang="en-GB" altLang="en-US" sz="2400" b="0" dirty="0">
                <a:solidFill>
                  <a:srgbClr val="FFFFFF"/>
                </a:solidFill>
              </a:rPr>
              <a:t>Next Session:</a:t>
            </a:r>
          </a:p>
          <a:p>
            <a:pPr eaLnBrk="1" hangingPunct="1">
              <a:buFontTx/>
              <a:buNone/>
            </a:pPr>
            <a:endParaRPr lang="en-GB" altLang="en-US" sz="2400" b="0" dirty="0">
              <a:solidFill>
                <a:srgbClr val="FFFFFF"/>
              </a:solidFill>
            </a:endParaRPr>
          </a:p>
          <a:p>
            <a:pPr eaLnBrk="1" hangingPunct="1">
              <a:buFontTx/>
              <a:buNone/>
            </a:pPr>
            <a:r>
              <a:rPr lang="en-GB" altLang="en-US" sz="2400" b="0" dirty="0">
                <a:solidFill>
                  <a:srgbClr val="FFFFFF"/>
                </a:solidFill>
              </a:rPr>
              <a:t>So what is</a:t>
            </a:r>
            <a:endParaRPr lang="en-GB" altLang="en-US" b="0" dirty="0">
              <a:solidFill>
                <a:srgbClr val="FFFFFF"/>
              </a:solidFill>
            </a:endParaRPr>
          </a:p>
          <a:p>
            <a:pPr eaLnBrk="1" hangingPunct="1">
              <a:lnSpc>
                <a:spcPct val="70000"/>
              </a:lnSpc>
              <a:buFontTx/>
              <a:buNone/>
            </a:pPr>
            <a:r>
              <a:rPr lang="en-GB" altLang="en-US" sz="8000" dirty="0">
                <a:solidFill>
                  <a:srgbClr val="FFFFFF"/>
                </a:solidFill>
                <a:hlinkClick r:id="rId3"/>
              </a:rPr>
              <a:t>innovation</a:t>
            </a:r>
            <a:endParaRPr lang="en-GB" altLang="en-US" b="0" dirty="0">
              <a:solidFill>
                <a:srgbClr val="FFFFFF"/>
              </a:solidFill>
            </a:endParaRPr>
          </a:p>
        </p:txBody>
      </p:sp>
      <p:pic>
        <p:nvPicPr>
          <p:cNvPr id="3" name="Picture 2">
            <a:extLst>
              <a:ext uri="{FF2B5EF4-FFF2-40B4-BE49-F238E27FC236}">
                <a16:creationId xmlns:a16="http://schemas.microsoft.com/office/drawing/2014/main" id="{B1CC53BE-CC3E-C970-6369-D8271DBCBBE5}"/>
              </a:ext>
            </a:extLst>
          </p:cNvPr>
          <p:cNvPicPr>
            <a:picLocks noChangeAspect="1"/>
          </p:cNvPicPr>
          <p:nvPr/>
        </p:nvPicPr>
        <p:blipFill>
          <a:blip r:embed="rId4"/>
          <a:stretch>
            <a:fillRect/>
          </a:stretch>
        </p:blipFill>
        <p:spPr>
          <a:xfrm>
            <a:off x="6096360" y="4703663"/>
            <a:ext cx="3047640" cy="2154547"/>
          </a:xfrm>
          <a:prstGeom prst="rect">
            <a:avLst/>
          </a:prstGeom>
        </p:spPr>
      </p:pic>
      <p:pic>
        <p:nvPicPr>
          <p:cNvPr id="4" name="Picture 3">
            <a:extLst>
              <a:ext uri="{FF2B5EF4-FFF2-40B4-BE49-F238E27FC236}">
                <a16:creationId xmlns:a16="http://schemas.microsoft.com/office/drawing/2014/main" id="{537DA3CF-7254-0EF7-D7CC-D3A92F303062}"/>
              </a:ext>
            </a:extLst>
          </p:cNvPr>
          <p:cNvPicPr>
            <a:picLocks noChangeAspect="1"/>
          </p:cNvPicPr>
          <p:nvPr/>
        </p:nvPicPr>
        <p:blipFill>
          <a:blip r:embed="rId5"/>
          <a:stretch>
            <a:fillRect/>
          </a:stretch>
        </p:blipFill>
        <p:spPr>
          <a:xfrm>
            <a:off x="6096360" y="1656023"/>
            <a:ext cx="3047640" cy="3047640"/>
          </a:xfrm>
          <a:prstGeom prst="rect">
            <a:avLst/>
          </a:prstGeom>
        </p:spPr>
      </p:pic>
      <p:pic>
        <p:nvPicPr>
          <p:cNvPr id="5" name="Picture 4">
            <a:extLst>
              <a:ext uri="{FF2B5EF4-FFF2-40B4-BE49-F238E27FC236}">
                <a16:creationId xmlns:a16="http://schemas.microsoft.com/office/drawing/2014/main" id="{54F97713-CCC6-84EF-C1B8-9C6BFBA9FD12}"/>
              </a:ext>
            </a:extLst>
          </p:cNvPr>
          <p:cNvPicPr>
            <a:picLocks noChangeAspect="1"/>
          </p:cNvPicPr>
          <p:nvPr/>
        </p:nvPicPr>
        <p:blipFill>
          <a:blip r:embed="rId6"/>
          <a:stretch>
            <a:fillRect/>
          </a:stretch>
        </p:blipFill>
        <p:spPr>
          <a:xfrm>
            <a:off x="6096360" y="-8830"/>
            <a:ext cx="3047640" cy="1716649"/>
          </a:xfrm>
          <a:prstGeom prst="rect">
            <a:avLst/>
          </a:prstGeom>
        </p:spPr>
      </p:pic>
    </p:spTree>
    <p:extLst>
      <p:ext uri="{BB962C8B-B14F-4D97-AF65-F5344CB8AC3E}">
        <p14:creationId xmlns:p14="http://schemas.microsoft.com/office/powerpoint/2010/main" val="1614464854"/>
      </p:ext>
    </p:extLst>
  </p:cSld>
  <p:clrMapOvr>
    <a:masterClrMapping/>
  </p:clrMapOvr>
  <p:transition>
    <p:fade/>
  </p:transition>
</p:sld>
</file>

<file path=ppt/theme/theme1.xml><?xml version="1.0" encoding="utf-8"?>
<a:theme xmlns:a="http://schemas.openxmlformats.org/drawingml/2006/main" name="Eco Presentation_blu_nofr">
  <a:themeElements>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Eco Presentation_blu_nofr">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1" i="0" u="none" strike="noStrike" cap="none" normalizeH="0" baseline="0" smtClean="0">
            <a:ln>
              <a:noFill/>
            </a:ln>
            <a:solidFill>
              <a:schemeClr val="tx1"/>
            </a:solidFill>
            <a:effectLst/>
            <a:latin typeface="Century Gothic"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1" i="0" u="none" strike="noStrike" cap="none" normalizeH="0" baseline="0" smtClean="0">
            <a:ln>
              <a:noFill/>
            </a:ln>
            <a:solidFill>
              <a:schemeClr val="tx1"/>
            </a:solidFill>
            <a:effectLst/>
            <a:latin typeface="Century Gothic" pitchFamily="34" charset="0"/>
          </a:defRPr>
        </a:defPPr>
      </a:lstStyle>
    </a:lnDef>
  </a:objectDefaults>
  <a:extraClrSchemeLst>
    <a:extraClrScheme>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Eco Presentation_blu_nof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Eco Presentation_blu_nof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Eco Presentation_blu_nof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Eco Presentation_blu_nof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Eco Presentation_blu_nof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Eco Presentation_blu_nof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Eco Presentation_blu_nof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Eco Presentation_blu_nof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Eco Presentation_blu_nof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Eco Presentation_blu_nof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Eco Presentation_blu_nof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42868</TotalTime>
  <Words>2688</Words>
  <Application>Microsoft Office PowerPoint</Application>
  <PresentationFormat>On-screen Show (4:3)</PresentationFormat>
  <Paragraphs>484</Paragraphs>
  <Slides>77</Slides>
  <Notes>72</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77</vt:i4>
      </vt:variant>
    </vt:vector>
  </HeadingPairs>
  <TitlesOfParts>
    <vt:vector size="84" baseType="lpstr">
      <vt:lpstr>ＭＳ Ｐゴシック</vt:lpstr>
      <vt:lpstr>Arial</vt:lpstr>
      <vt:lpstr>Arial Rounded MT Bold</vt:lpstr>
      <vt:lpstr>Calibri</vt:lpstr>
      <vt:lpstr>Century Gothic</vt:lpstr>
      <vt:lpstr>Open Sans</vt:lpstr>
      <vt:lpstr>Eco Presentation_blu_nofr</vt:lpstr>
      <vt:lpstr>PowerPoint Presentation</vt:lpstr>
      <vt:lpstr>2. drivers of innovation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Ecodesign Centre Wales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 Driver of Innovation</dc:title>
  <dc:creator>Ecodesign Centre Wales</dc:creator>
  <cp:lastModifiedBy>Matthew Archer</cp:lastModifiedBy>
  <cp:revision>361</cp:revision>
  <dcterms:created xsi:type="dcterms:W3CDTF">2007-02-27T09:16:04Z</dcterms:created>
  <dcterms:modified xsi:type="dcterms:W3CDTF">2025-03-07T12:04:16Z</dcterms:modified>
</cp:coreProperties>
</file>