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6BCB0D-96D4-BF0A-33A7-AF81165B532C}" v="54" dt="2025-10-18T18:40:07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Munawara Yasin (2424946)" userId="S::2424946@student.uwtsd.ac.uk::1f4ee2d0-6a65-445c-9f0f-4af6b88e9870" providerId="AD" clId="Web-{CBED0261-5FF9-B73D-70B2-9D0279FA63A0}"/>
    <pc:docChg chg="delSld">
      <pc:chgData name="Shazia Munawara Yasin (2424946)" userId="S::2424946@student.uwtsd.ac.uk::1f4ee2d0-6a65-445c-9f0f-4af6b88e9870" providerId="AD" clId="Web-{CBED0261-5FF9-B73D-70B2-9D0279FA63A0}" dt="2025-10-10T14:51:46.139" v="0"/>
      <pc:docMkLst>
        <pc:docMk/>
      </pc:docMkLst>
    </pc:docChg>
  </pc:docChgLst>
  <pc:docChgLst>
    <pc:chgData name="Shazia Munawara Yasin (2424946)" userId="S::2424946@student.uwtsd.ac.uk::1f4ee2d0-6a65-445c-9f0f-4af6b88e9870" providerId="AD" clId="Web-{416BCB0D-96D4-BF0A-33A7-AF81165B532C}"/>
    <pc:docChg chg="modSld">
      <pc:chgData name="Shazia Munawara Yasin (2424946)" userId="S::2424946@student.uwtsd.ac.uk::1f4ee2d0-6a65-445c-9f0f-4af6b88e9870" providerId="AD" clId="Web-{416BCB0D-96D4-BF0A-33A7-AF81165B532C}" dt="2025-10-18T18:40:07.466" v="49" actId="1076"/>
      <pc:docMkLst>
        <pc:docMk/>
      </pc:docMkLst>
      <pc:sldChg chg="addSp modSp">
        <pc:chgData name="Shazia Munawara Yasin (2424946)" userId="S::2424946@student.uwtsd.ac.uk::1f4ee2d0-6a65-445c-9f0f-4af6b88e9870" providerId="AD" clId="Web-{416BCB0D-96D4-BF0A-33A7-AF81165B532C}" dt="2025-10-18T18:31:11.815" v="7" actId="1076"/>
        <pc:sldMkLst>
          <pc:docMk/>
          <pc:sldMk cId="1437923750" sldId="257"/>
        </pc:sldMkLst>
        <pc:picChg chg="add mod">
          <ac:chgData name="Shazia Munawara Yasin (2424946)" userId="S::2424946@student.uwtsd.ac.uk::1f4ee2d0-6a65-445c-9f0f-4af6b88e9870" providerId="AD" clId="Web-{416BCB0D-96D4-BF0A-33A7-AF81165B532C}" dt="2025-10-18T18:31:11.815" v="7" actId="1076"/>
          <ac:picMkLst>
            <pc:docMk/>
            <pc:sldMk cId="1437923750" sldId="257"/>
            <ac:picMk id="4" creationId="{A8977796-E315-0CD3-DA86-D7B17B23DE85}"/>
          </ac:picMkLst>
        </pc:picChg>
      </pc:sldChg>
      <pc:sldChg chg="addSp modSp">
        <pc:chgData name="Shazia Munawara Yasin (2424946)" userId="S::2424946@student.uwtsd.ac.uk::1f4ee2d0-6a65-445c-9f0f-4af6b88e9870" providerId="AD" clId="Web-{416BCB0D-96D4-BF0A-33A7-AF81165B532C}" dt="2025-10-18T18:34:14.229" v="12" actId="1076"/>
        <pc:sldMkLst>
          <pc:docMk/>
          <pc:sldMk cId="977578111" sldId="258"/>
        </pc:sldMkLst>
        <pc:picChg chg="add mod">
          <ac:chgData name="Shazia Munawara Yasin (2424946)" userId="S::2424946@student.uwtsd.ac.uk::1f4ee2d0-6a65-445c-9f0f-4af6b88e9870" providerId="AD" clId="Web-{416BCB0D-96D4-BF0A-33A7-AF81165B532C}" dt="2025-10-18T18:34:14.229" v="12" actId="1076"/>
          <ac:picMkLst>
            <pc:docMk/>
            <pc:sldMk cId="977578111" sldId="258"/>
            <ac:picMk id="4" creationId="{2A0B9A8E-DDC5-D138-7E92-6A8EF7B16EFB}"/>
          </ac:picMkLst>
        </pc:picChg>
      </pc:sldChg>
      <pc:sldChg chg="addSp modSp">
        <pc:chgData name="Shazia Munawara Yasin (2424946)" userId="S::2424946@student.uwtsd.ac.uk::1f4ee2d0-6a65-445c-9f0f-4af6b88e9870" providerId="AD" clId="Web-{416BCB0D-96D4-BF0A-33A7-AF81165B532C}" dt="2025-10-18T18:37:43.747" v="21" actId="1076"/>
        <pc:sldMkLst>
          <pc:docMk/>
          <pc:sldMk cId="3826074744" sldId="259"/>
        </pc:sldMkLst>
        <pc:picChg chg="add mod">
          <ac:chgData name="Shazia Munawara Yasin (2424946)" userId="S::2424946@student.uwtsd.ac.uk::1f4ee2d0-6a65-445c-9f0f-4af6b88e9870" providerId="AD" clId="Web-{416BCB0D-96D4-BF0A-33A7-AF81165B532C}" dt="2025-10-18T18:37:43.747" v="21" actId="1076"/>
          <ac:picMkLst>
            <pc:docMk/>
            <pc:sldMk cId="3826074744" sldId="259"/>
            <ac:picMk id="4" creationId="{AFD3C2A8-2C91-0FA7-E282-13BE1944A070}"/>
          </ac:picMkLst>
        </pc:picChg>
      </pc:sldChg>
      <pc:sldChg chg="addSp modSp">
        <pc:chgData name="Shazia Munawara Yasin (2424946)" userId="S::2424946@student.uwtsd.ac.uk::1f4ee2d0-6a65-445c-9f0f-4af6b88e9870" providerId="AD" clId="Web-{416BCB0D-96D4-BF0A-33A7-AF81165B532C}" dt="2025-10-18T18:40:07.466" v="49" actId="1076"/>
        <pc:sldMkLst>
          <pc:docMk/>
          <pc:sldMk cId="2255697793" sldId="263"/>
        </pc:sldMkLst>
        <pc:spChg chg="add mod">
          <ac:chgData name="Shazia Munawara Yasin (2424946)" userId="S::2424946@student.uwtsd.ac.uk::1f4ee2d0-6a65-445c-9f0f-4af6b88e9870" providerId="AD" clId="Web-{416BCB0D-96D4-BF0A-33A7-AF81165B532C}" dt="2025-10-18T18:39:27.935" v="43" actId="1076"/>
          <ac:spMkLst>
            <pc:docMk/>
            <pc:sldMk cId="2255697793" sldId="263"/>
            <ac:spMk id="5" creationId="{A1AED83D-956A-17D1-6B75-DC35634504CA}"/>
          </ac:spMkLst>
        </pc:spChg>
        <pc:picChg chg="add mod">
          <ac:chgData name="Shazia Munawara Yasin (2424946)" userId="S::2424946@student.uwtsd.ac.uk::1f4ee2d0-6a65-445c-9f0f-4af6b88e9870" providerId="AD" clId="Web-{416BCB0D-96D4-BF0A-33A7-AF81165B532C}" dt="2025-10-18T18:40:07.466" v="49" actId="1076"/>
          <ac:picMkLst>
            <pc:docMk/>
            <pc:sldMk cId="2255697793" sldId="263"/>
            <ac:picMk id="4" creationId="{F4505219-689D-EE6B-30FB-58ECCE255C79}"/>
          </ac:picMkLst>
        </pc:picChg>
      </pc:sldChg>
    </pc:docChg>
  </pc:docChgLst>
  <pc:docChgLst>
    <pc:chgData name="Shazia Munawara Yasin (2424946)" userId="1f4ee2d0-6a65-445c-9f0f-4af6b88e9870" providerId="ADAL" clId="{CFD2834C-EC21-4090-BA57-1AA3460335A6}"/>
    <pc:docChg chg="undo custSel addSld modSld modMainMaster">
      <pc:chgData name="Shazia Munawara Yasin (2424946)" userId="1f4ee2d0-6a65-445c-9f0f-4af6b88e9870" providerId="ADAL" clId="{CFD2834C-EC21-4090-BA57-1AA3460335A6}" dt="2025-09-27T20:33:38.460" v="2907" actId="255"/>
      <pc:docMkLst>
        <pc:docMk/>
      </pc:docMkLst>
      <pc:sldChg chg="modSp mod modTransition setBg">
        <pc:chgData name="Shazia Munawara Yasin (2424946)" userId="1f4ee2d0-6a65-445c-9f0f-4af6b88e9870" providerId="ADAL" clId="{CFD2834C-EC21-4090-BA57-1AA3460335A6}" dt="2025-09-27T20:33:38.460" v="2907" actId="255"/>
        <pc:sldMkLst>
          <pc:docMk/>
          <pc:sldMk cId="347584091" sldId="256"/>
        </pc:sldMkLst>
        <pc:spChg chg="mod">
          <ac:chgData name="Shazia Munawara Yasin (2424946)" userId="1f4ee2d0-6a65-445c-9f0f-4af6b88e9870" providerId="ADAL" clId="{CFD2834C-EC21-4090-BA57-1AA3460335A6}" dt="2025-09-27T19:37:14.421" v="835" actId="207"/>
          <ac:spMkLst>
            <pc:docMk/>
            <pc:sldMk cId="347584091" sldId="256"/>
            <ac:spMk id="2" creationId="{0ACB0117-5824-464A-B8A1-71B91893DA1D}"/>
          </ac:spMkLst>
        </pc:spChg>
        <pc:spChg chg="mod">
          <ac:chgData name="Shazia Munawara Yasin (2424946)" userId="1f4ee2d0-6a65-445c-9f0f-4af6b88e9870" providerId="ADAL" clId="{CFD2834C-EC21-4090-BA57-1AA3460335A6}" dt="2025-09-27T20:33:38.460" v="2907" actId="255"/>
          <ac:spMkLst>
            <pc:docMk/>
            <pc:sldMk cId="347584091" sldId="256"/>
            <ac:spMk id="3" creationId="{02AEAE7B-C8E8-44F1-9515-EB98764CC2A0}"/>
          </ac:spMkLst>
        </pc:spChg>
      </pc:sldChg>
      <pc:sldChg chg="modSp new mod modTransition setBg">
        <pc:chgData name="Shazia Munawara Yasin (2424946)" userId="1f4ee2d0-6a65-445c-9f0f-4af6b88e9870" providerId="ADAL" clId="{CFD2834C-EC21-4090-BA57-1AA3460335A6}" dt="2025-09-27T20:22:16.370" v="2675" actId="12563"/>
        <pc:sldMkLst>
          <pc:docMk/>
          <pc:sldMk cId="1437923750" sldId="257"/>
        </pc:sldMkLst>
        <pc:spChg chg="mod">
          <ac:chgData name="Shazia Munawara Yasin (2424946)" userId="1f4ee2d0-6a65-445c-9f0f-4af6b88e9870" providerId="ADAL" clId="{CFD2834C-EC21-4090-BA57-1AA3460335A6}" dt="2025-09-27T19:37:26.728" v="836" actId="207"/>
          <ac:spMkLst>
            <pc:docMk/>
            <pc:sldMk cId="1437923750" sldId="257"/>
            <ac:spMk id="2" creationId="{AF58FFF3-90F5-4213-9D0E-E232C12F747C}"/>
          </ac:spMkLst>
        </pc:spChg>
        <pc:spChg chg="mod">
          <ac:chgData name="Shazia Munawara Yasin (2424946)" userId="1f4ee2d0-6a65-445c-9f0f-4af6b88e9870" providerId="ADAL" clId="{CFD2834C-EC21-4090-BA57-1AA3460335A6}" dt="2025-09-27T19:37:32.399" v="837" actId="207"/>
          <ac:spMkLst>
            <pc:docMk/>
            <pc:sldMk cId="1437923750" sldId="257"/>
            <ac:spMk id="3" creationId="{29A18527-D0BD-46CB-ADAD-CC8D4685F708}"/>
          </ac:spMkLst>
        </pc:spChg>
      </pc:sldChg>
      <pc:sldChg chg="modSp new mod modTransition setBg">
        <pc:chgData name="Shazia Munawara Yasin (2424946)" userId="1f4ee2d0-6a65-445c-9f0f-4af6b88e9870" providerId="ADAL" clId="{CFD2834C-EC21-4090-BA57-1AA3460335A6}" dt="2025-09-27T20:22:16.370" v="2675" actId="12563"/>
        <pc:sldMkLst>
          <pc:docMk/>
          <pc:sldMk cId="977578111" sldId="258"/>
        </pc:sldMkLst>
        <pc:spChg chg="mod">
          <ac:chgData name="Shazia Munawara Yasin (2424946)" userId="1f4ee2d0-6a65-445c-9f0f-4af6b88e9870" providerId="ADAL" clId="{CFD2834C-EC21-4090-BA57-1AA3460335A6}" dt="2025-09-27T19:58:59.395" v="1787" actId="20577"/>
          <ac:spMkLst>
            <pc:docMk/>
            <pc:sldMk cId="977578111" sldId="258"/>
            <ac:spMk id="2" creationId="{21A0C3F7-BE40-45BC-8B6F-1179CDCAE2D8}"/>
          </ac:spMkLst>
        </pc:spChg>
        <pc:spChg chg="mod">
          <ac:chgData name="Shazia Munawara Yasin (2424946)" userId="1f4ee2d0-6a65-445c-9f0f-4af6b88e9870" providerId="ADAL" clId="{CFD2834C-EC21-4090-BA57-1AA3460335A6}" dt="2025-09-27T19:37:54.114" v="840" actId="207"/>
          <ac:spMkLst>
            <pc:docMk/>
            <pc:sldMk cId="977578111" sldId="258"/>
            <ac:spMk id="3" creationId="{42AA2B33-704A-4ACC-BDCF-A146BE23D6EF}"/>
          </ac:spMkLst>
        </pc:spChg>
      </pc:sldChg>
      <pc:sldChg chg="modSp new mod modTransition setBg">
        <pc:chgData name="Shazia Munawara Yasin (2424946)" userId="1f4ee2d0-6a65-445c-9f0f-4af6b88e9870" providerId="ADAL" clId="{CFD2834C-EC21-4090-BA57-1AA3460335A6}" dt="2025-09-27T20:22:16.370" v="2675" actId="12563"/>
        <pc:sldMkLst>
          <pc:docMk/>
          <pc:sldMk cId="3826074744" sldId="259"/>
        </pc:sldMkLst>
        <pc:spChg chg="mod">
          <ac:chgData name="Shazia Munawara Yasin (2424946)" userId="1f4ee2d0-6a65-445c-9f0f-4af6b88e9870" providerId="ADAL" clId="{CFD2834C-EC21-4090-BA57-1AA3460335A6}" dt="2025-09-27T19:47:42.747" v="1158" actId="207"/>
          <ac:spMkLst>
            <pc:docMk/>
            <pc:sldMk cId="3826074744" sldId="259"/>
            <ac:spMk id="2" creationId="{3C56CD55-A805-48B3-8492-423890149771}"/>
          </ac:spMkLst>
        </pc:spChg>
        <pc:spChg chg="mod">
          <ac:chgData name="Shazia Munawara Yasin (2424946)" userId="1f4ee2d0-6a65-445c-9f0f-4af6b88e9870" providerId="ADAL" clId="{CFD2834C-EC21-4090-BA57-1AA3460335A6}" dt="2025-09-27T19:49:01.196" v="1267" actId="5793"/>
          <ac:spMkLst>
            <pc:docMk/>
            <pc:sldMk cId="3826074744" sldId="259"/>
            <ac:spMk id="3" creationId="{1B0FD358-9AB3-49E5-BC1F-6AC3E0D255E6}"/>
          </ac:spMkLst>
        </pc:spChg>
      </pc:sldChg>
      <pc:sldChg chg="modSp new mod modTransition setBg">
        <pc:chgData name="Shazia Munawara Yasin (2424946)" userId="1f4ee2d0-6a65-445c-9f0f-4af6b88e9870" providerId="ADAL" clId="{CFD2834C-EC21-4090-BA57-1AA3460335A6}" dt="2025-09-27T20:22:16.370" v="2675" actId="12563"/>
        <pc:sldMkLst>
          <pc:docMk/>
          <pc:sldMk cId="2737482966" sldId="260"/>
        </pc:sldMkLst>
        <pc:spChg chg="mod">
          <ac:chgData name="Shazia Munawara Yasin (2424946)" userId="1f4ee2d0-6a65-445c-9f0f-4af6b88e9870" providerId="ADAL" clId="{CFD2834C-EC21-4090-BA57-1AA3460335A6}" dt="2025-09-27T19:59:31.352" v="1791" actId="207"/>
          <ac:spMkLst>
            <pc:docMk/>
            <pc:sldMk cId="2737482966" sldId="260"/>
            <ac:spMk id="2" creationId="{AD85C08F-0F3D-46A4-B92B-BF9A0C1138C8}"/>
          </ac:spMkLst>
        </pc:spChg>
        <pc:spChg chg="mod">
          <ac:chgData name="Shazia Munawara Yasin (2424946)" userId="1f4ee2d0-6a65-445c-9f0f-4af6b88e9870" providerId="ADAL" clId="{CFD2834C-EC21-4090-BA57-1AA3460335A6}" dt="2025-09-27T19:59:53.461" v="1796" actId="12"/>
          <ac:spMkLst>
            <pc:docMk/>
            <pc:sldMk cId="2737482966" sldId="260"/>
            <ac:spMk id="3" creationId="{8404EC45-F7FB-4BBF-BC65-4F89740A6A04}"/>
          </ac:spMkLst>
        </pc:spChg>
      </pc:sldChg>
      <pc:sldChg chg="modSp new mod modTransition setBg">
        <pc:chgData name="Shazia Munawara Yasin (2424946)" userId="1f4ee2d0-6a65-445c-9f0f-4af6b88e9870" providerId="ADAL" clId="{CFD2834C-EC21-4090-BA57-1AA3460335A6}" dt="2025-09-27T20:22:16.370" v="2675" actId="12563"/>
        <pc:sldMkLst>
          <pc:docMk/>
          <pc:sldMk cId="593920794" sldId="262"/>
        </pc:sldMkLst>
        <pc:spChg chg="mod">
          <ac:chgData name="Shazia Munawara Yasin (2424946)" userId="1f4ee2d0-6a65-445c-9f0f-4af6b88e9870" providerId="ADAL" clId="{CFD2834C-EC21-4090-BA57-1AA3460335A6}" dt="2025-09-27T20:15:57.727" v="2243" actId="207"/>
          <ac:spMkLst>
            <pc:docMk/>
            <pc:sldMk cId="593920794" sldId="262"/>
            <ac:spMk id="2" creationId="{C1B34F91-09C8-4B5C-94C1-A0C9FEE2E4D2}"/>
          </ac:spMkLst>
        </pc:spChg>
        <pc:spChg chg="mod">
          <ac:chgData name="Shazia Munawara Yasin (2424946)" userId="1f4ee2d0-6a65-445c-9f0f-4af6b88e9870" providerId="ADAL" clId="{CFD2834C-EC21-4090-BA57-1AA3460335A6}" dt="2025-09-27T20:18:48.809" v="2628" actId="207"/>
          <ac:spMkLst>
            <pc:docMk/>
            <pc:sldMk cId="593920794" sldId="262"/>
            <ac:spMk id="3" creationId="{D4D36C17-F1B6-4008-9DB8-212072DF693C}"/>
          </ac:spMkLst>
        </pc:spChg>
      </pc:sldChg>
      <pc:sldChg chg="modSp new mod modTransition setBg">
        <pc:chgData name="Shazia Munawara Yasin (2424946)" userId="1f4ee2d0-6a65-445c-9f0f-4af6b88e9870" providerId="ADAL" clId="{CFD2834C-EC21-4090-BA57-1AA3460335A6}" dt="2025-09-27T20:23:35.457" v="2678" actId="207"/>
        <pc:sldMkLst>
          <pc:docMk/>
          <pc:sldMk cId="2255697793" sldId="263"/>
        </pc:sldMkLst>
        <pc:spChg chg="mod">
          <ac:chgData name="Shazia Munawara Yasin (2424946)" userId="1f4ee2d0-6a65-445c-9f0f-4af6b88e9870" providerId="ADAL" clId="{CFD2834C-EC21-4090-BA57-1AA3460335A6}" dt="2025-09-27T20:23:35.457" v="2678" actId="207"/>
          <ac:spMkLst>
            <pc:docMk/>
            <pc:sldMk cId="2255697793" sldId="263"/>
            <ac:spMk id="2" creationId="{E73F9962-B530-4E93-A9D0-F9138ACE7441}"/>
          </ac:spMkLst>
        </pc:spChg>
        <pc:spChg chg="mod">
          <ac:chgData name="Shazia Munawara Yasin (2424946)" userId="1f4ee2d0-6a65-445c-9f0f-4af6b88e9870" providerId="ADAL" clId="{CFD2834C-EC21-4090-BA57-1AA3460335A6}" dt="2025-09-27T20:21:43.877" v="2673" actId="20577"/>
          <ac:spMkLst>
            <pc:docMk/>
            <pc:sldMk cId="2255697793" sldId="263"/>
            <ac:spMk id="3" creationId="{87D7ADD5-0AFE-4513-9D9F-062A7112D884}"/>
          </ac:spMkLst>
        </pc:spChg>
      </pc:sldChg>
      <pc:sldMasterChg chg="modTransition modSldLayout">
        <pc:chgData name="Shazia Munawara Yasin (2424946)" userId="1f4ee2d0-6a65-445c-9f0f-4af6b88e9870" providerId="ADAL" clId="{CFD2834C-EC21-4090-BA57-1AA3460335A6}" dt="2025-09-27T20:22:16.370" v="2675" actId="12563"/>
        <pc:sldMasterMkLst>
          <pc:docMk/>
          <pc:sldMasterMk cId="0" sldId="2147483648"/>
        </pc:sldMasterMkLst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49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1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3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4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5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6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7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8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59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0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3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4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5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6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7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8"/>
          </pc:sldLayoutMkLst>
        </pc:sldLayoutChg>
        <pc:sldLayoutChg chg="modTransition">
          <pc:chgData name="Shazia Munawara Yasin (2424946)" userId="1f4ee2d0-6a65-445c-9f0f-4af6b88e9870" providerId="ADAL" clId="{CFD2834C-EC21-4090-BA57-1AA3460335A6}" dt="2025-09-27T20:22:16.370" v="2675" actId="12563"/>
          <pc:sldLayoutMkLst>
            <pc:docMk/>
            <pc:sldMasterMk cId="0" sldId="2147483648"/>
            <pc:sldLayoutMk cId="0" sldId="214748366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7" Type="http://schemas.openxmlformats.org/officeDocument/2006/relationships/hyperlink" Target="http://www.thebluediamondgallery.com/wooden-tile/t/thank-you.html" TargetMode="External"/><Relationship Id="rId2" Type="http://schemas.openxmlformats.org/officeDocument/2006/relationships/hyperlink" Target="https://www.healthcareers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mind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B0117-5824-464A-B8A1-71B91893DA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Personal SWOT Analysis.</a:t>
            </a: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1800" i="1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r>
              <a:rPr lang="en-GB" sz="1800" i="1" dirty="0">
                <a:solidFill>
                  <a:schemeClr val="tx1"/>
                </a:solidFill>
                <a:latin typeface="Century Gothic" panose="020B0502020202020204" pitchFamily="34" charset="0"/>
              </a:rPr>
              <a:t>Strategic Development in the UK Health &amp; Social Care Sector.</a:t>
            </a:r>
            <a:endParaRPr lang="en-US" sz="1800" i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AEAE7B-C8E8-44F1-9515-EB98764CC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87163"/>
          </a:xfrm>
        </p:spPr>
        <p:txBody>
          <a:bodyPr>
            <a:noAutofit/>
          </a:bodyPr>
          <a:lstStyle/>
          <a:p>
            <a:r>
              <a:rPr lang="en-GB" sz="1500" dirty="0">
                <a:latin typeface="Century Gothic" panose="020B0502020202020204" pitchFamily="34" charset="0"/>
              </a:rPr>
              <a:t>Name: Shazia Yasin.</a:t>
            </a:r>
          </a:p>
          <a:p>
            <a:r>
              <a:rPr lang="en-GB" sz="1500" dirty="0">
                <a:latin typeface="Century Gothic" panose="020B0502020202020204" pitchFamily="34" charset="0"/>
              </a:rPr>
              <a:t>Student ID: 2424946.</a:t>
            </a:r>
          </a:p>
          <a:p>
            <a:r>
              <a:rPr lang="en-GB" sz="1500" dirty="0">
                <a:latin typeface="Century Gothic" panose="020B0502020202020204" pitchFamily="34" charset="0"/>
              </a:rPr>
              <a:t>Module Lead: Olubukola Adegbite.</a:t>
            </a:r>
          </a:p>
          <a:p>
            <a:r>
              <a:rPr lang="en-GB" sz="1500" dirty="0">
                <a:latin typeface="Century Gothic" panose="020B0502020202020204" pitchFamily="34" charset="0"/>
              </a:rPr>
              <a:t>Course Title: Professional Development within Health and Social Care.</a:t>
            </a:r>
          </a:p>
          <a:p>
            <a:r>
              <a:rPr lang="en-GB" sz="1500" dirty="0">
                <a:latin typeface="Century Gothic" panose="020B0502020202020204" pitchFamily="34" charset="0"/>
              </a:rPr>
              <a:t>Submission Date: 20 October, 2025.</a:t>
            </a:r>
            <a:endParaRPr lang="en-US" sz="15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58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8FFF3-90F5-4213-9D0E-E232C12F7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Title: Why a SWOT Analysis?</a:t>
            </a:r>
            <a:endParaRPr lang="en-US" sz="2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18527-D0BD-46CB-ADAD-CC8D4685F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Content: 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Helps identify personal strengths and weaknesses.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Highlights external opportunities and challenges.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Supports career and educational planning.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Focus: Health and Social Care sector in the UK.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This analysis helps guide my development as I prepare for a career in health and social care.</a:t>
            </a:r>
          </a:p>
          <a:p>
            <a:endParaRPr lang="en-US" dirty="0"/>
          </a:p>
        </p:txBody>
      </p:sp>
      <p:pic>
        <p:nvPicPr>
          <p:cNvPr id="4" name="Picture 3" descr="A colorful squares with white text&#10;&#10;AI-generated content may be incorrect.">
            <a:extLst>
              <a:ext uri="{FF2B5EF4-FFF2-40B4-BE49-F238E27FC236}">
                <a16:creationId xmlns:a16="http://schemas.microsoft.com/office/drawing/2014/main" id="{A8977796-E315-0CD3-DA86-D7B17B23D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800000" flipH="1" flipV="1">
            <a:off x="7447473" y="2025152"/>
            <a:ext cx="3781245" cy="218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92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0C3F7-BE40-45BC-8B6F-1179CDCAE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My strengths. </a:t>
            </a:r>
            <a:endParaRPr lang="en-US" sz="2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A2B33-704A-4ACC-BDCF-A146BE23D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Content: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Teamwork: I collaborate well and communicate effectively.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Understanding: I show empathy and patience with others.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Logical thinker: I enjoy solving practical problems.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These strengths are essential in care environments where communication, compassion, and critical thinking are key.</a:t>
            </a:r>
            <a:endParaRPr lang="en-US" sz="18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Picture 3" descr="A person in a suit and cape holding a barbell above his head&#10;&#10;AI-generated content may be incorrect.">
            <a:extLst>
              <a:ext uri="{FF2B5EF4-FFF2-40B4-BE49-F238E27FC236}">
                <a16:creationId xmlns:a16="http://schemas.microsoft.com/office/drawing/2014/main" id="{2A0B9A8E-DDC5-D138-7E92-6A8EF7B16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276" y="987724"/>
            <a:ext cx="3571336" cy="187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57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6CD55-A805-48B3-8492-423890149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My weaknesses.</a:t>
            </a:r>
            <a:endParaRPr lang="en-US" sz="2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FD358-9AB3-49E5-BC1F-6AC3E0D2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Content: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Impatience: I sometimes struggle when tasks take longer than expected.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Tension under pressure: I feel stressed during fast paced situations.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Overthinking: I may second guess decisions in high pressure moments.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I am learning to manage these through time management, reflection, and stress reducing techniques.</a:t>
            </a:r>
            <a:endParaRPr lang="en-US" sz="18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Picture 3" descr="A person holding a chain&#10;&#10;AI-generated content may be incorrect.">
            <a:extLst>
              <a:ext uri="{FF2B5EF4-FFF2-40B4-BE49-F238E27FC236}">
                <a16:creationId xmlns:a16="http://schemas.microsoft.com/office/drawing/2014/main" id="{AFD3C2A8-2C91-0FA7-E282-13BE1944A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0346" y="833887"/>
            <a:ext cx="3373722" cy="201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07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5C08F-0F3D-46A4-B92B-BF9A0C113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Opportunities for growth.</a:t>
            </a:r>
            <a:endParaRPr lang="en-US" sz="2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4EC45-F7FB-4BBF-BC65-4F89740A6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Content: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Training programmes: NHS, Care Certificate, apprenticeships.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Practical experience through my Higher Education Certificate course.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Growing sector: High demand for care workers across the UK.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Further Education: Foundation degrees, Diplomas, CPD options.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These opportunities can help me develop professionally and become more confident in care roles.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48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34F91-09C8-4B5C-94C1-A0C9FEE2E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Moving forward.</a:t>
            </a:r>
            <a:endParaRPr lang="en-US" sz="2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36C17-F1B6-4008-9DB8-212072DF6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Content: 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Use my empathy and teamwork to support service users.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Develop coping strategies to handle pressure.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Take advantage of training and placement opportunities.</a:t>
            </a:r>
          </a:p>
          <a:p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Continue learning to build my career pathway.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Century Gothic" panose="020B0502020202020204" pitchFamily="34" charset="0"/>
              </a:rPr>
              <a:t>This SWOT analysis supports a realistic and focused plan for both my personal and professional growth.</a:t>
            </a:r>
            <a:endParaRPr lang="en-US" sz="18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920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F9962-B530-4E93-A9D0-F9138ACE7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entury Gothic" panose="020B0502020202020204" pitchFamily="34" charset="0"/>
              </a:rPr>
              <a:t>References.</a:t>
            </a:r>
            <a:endParaRPr lang="en-US" sz="2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7ADD5-0AFE-4513-9D9F-062A7112D8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Content:</a:t>
            </a:r>
          </a:p>
          <a:p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NHS Health Careers. (2023). Explore roles in care. </a:t>
            </a:r>
            <a:r>
              <a:rPr lang="en-GB" sz="1800" b="0" i="0" u="sng" dirty="0">
                <a:solidFill>
                  <a:schemeClr val="tx1"/>
                </a:solidFill>
                <a:effectLst/>
                <a:latin typeface="Century Gothic" panose="020B0502020202020204" pitchFamily="34" charset="0"/>
                <a:hlinkClick r:id="rId2" tooltip="https://www.healthcareers.nhs.u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https://www.healthcareers.nhs.uk</a:t>
            </a:r>
            <a:endParaRPr lang="en-GB" sz="1800" b="0" i="0" dirty="0"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  <a:p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Skills for Care. (2024). Learning and development. </a:t>
            </a:r>
            <a:r>
              <a:rPr lang="en-GB" sz="1800" b="0" i="0" u="sng" dirty="0">
                <a:solidFill>
                  <a:schemeClr val="tx1"/>
                </a:solidFill>
                <a:effectLst/>
                <a:latin typeface="Century Gothic" panose="020B0502020202020204" pitchFamily="34" charset="0"/>
                <a:hlinkClick r:id="rId3" tooltip="https://www.skillsforcare.org.u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endParaRPr lang="en-GB" sz="1800" b="0" i="0" dirty="0"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  <a:p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Mind. (2023). Mental health at work. </a:t>
            </a:r>
            <a:r>
              <a:rPr lang="en-GB" sz="1800" b="0" i="0" u="sng" dirty="0">
                <a:solidFill>
                  <a:schemeClr val="tx1"/>
                </a:solidFill>
                <a:effectLst/>
                <a:latin typeface="Century Gothic" panose="020B0502020202020204" pitchFamily="34" charset="0"/>
                <a:hlinkClick r:id="rId4" tooltip="https://www.mind.org.u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</a:t>
            </a:r>
            <a:endParaRPr lang="en-GB" sz="1800" b="0" i="0" dirty="0"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  <a:p>
            <a:r>
              <a:rPr lang="en-GB" sz="1800" b="0" i="0" dirty="0"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Gov.uk. (2023). The Care Certificate. </a:t>
            </a:r>
            <a:r>
              <a:rPr lang="en-GB" sz="1800" b="0" i="0" u="sng" dirty="0">
                <a:solidFill>
                  <a:schemeClr val="tx1"/>
                </a:solidFill>
                <a:effectLst/>
                <a:latin typeface="Century Gothic" panose="020B0502020202020204" pitchFamily="34" charset="0"/>
                <a:hlinkClick r:id="rId5" tooltip="https://www.gov.u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endParaRPr lang="en-GB" sz="1800" b="0" i="0" u="sng" dirty="0"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1800" b="0" i="0" dirty="0"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group of wooden letters on a wood stand&#10;&#10;AI-generated content may be incorrect.">
            <a:extLst>
              <a:ext uri="{FF2B5EF4-FFF2-40B4-BE49-F238E27FC236}">
                <a16:creationId xmlns:a16="http://schemas.microsoft.com/office/drawing/2014/main" id="{F4505219-689D-EE6B-30FB-58ECCE255C7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rot="-10800000" flipH="1" flipV="1">
            <a:off x="8381999" y="826696"/>
            <a:ext cx="2774830" cy="20703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AED83D-956A-17D1-6B75-DC35634504CA}"/>
              </a:ext>
            </a:extLst>
          </p:cNvPr>
          <p:cNvSpPr txBox="1"/>
          <p:nvPr/>
        </p:nvSpPr>
        <p:spPr>
          <a:xfrm flipH="1" flipV="1">
            <a:off x="2199736" y="-3284030"/>
            <a:ext cx="2846715" cy="14257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5569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Personal SWOT Analysis.  Strategic Development in the UK Health &amp; Social Care Sector.</vt:lpstr>
      <vt:lpstr>Title: Why a SWOT Analysis?</vt:lpstr>
      <vt:lpstr>My strengths. </vt:lpstr>
      <vt:lpstr>My weaknesses.</vt:lpstr>
      <vt:lpstr>Opportunities for growth.</vt:lpstr>
      <vt:lpstr>Moving forward.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shazia khan</dc:creator>
  <cp:lastModifiedBy>shazia khan</cp:lastModifiedBy>
  <cp:revision>36</cp:revision>
  <dcterms:created xsi:type="dcterms:W3CDTF">2025-09-27T19:08:42Z</dcterms:created>
  <dcterms:modified xsi:type="dcterms:W3CDTF">2025-10-18T18:40:12Z</dcterms:modified>
</cp:coreProperties>
</file>