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60"/>
    <p:restoredTop sz="94605"/>
  </p:normalViewPr>
  <p:slideViewPr>
    <p:cSldViewPr snapToGrid="0" snapToObjects="1">
      <p:cViewPr>
        <p:scale>
          <a:sx n="92" d="100"/>
          <a:sy n="92" d="100"/>
        </p:scale>
        <p:origin x="768" y="3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hmina Aktar Haque (2528850)" userId="f561c54c-b4e0-42e9-877b-dea3dec46b63" providerId="ADAL" clId="{9388D038-5EB4-5D5B-8CF8-67220A7081A8}"/>
    <pc:docChg chg="undo custSel modSld">
      <pc:chgData name="Tahmina Aktar Haque (2528850)" userId="f561c54c-b4e0-42e9-877b-dea3dec46b63" providerId="ADAL" clId="{9388D038-5EB4-5D5B-8CF8-67220A7081A8}" dt="2026-08-09T00:19:02.464" v="4" actId="26606"/>
      <pc:docMkLst>
        <pc:docMk/>
      </pc:docMkLst>
      <pc:sldChg chg="modSp mod">
        <pc:chgData name="Tahmina Aktar Haque (2528850)" userId="f561c54c-b4e0-42e9-877b-dea3dec46b63" providerId="ADAL" clId="{9388D038-5EB4-5D5B-8CF8-67220A7081A8}" dt="2026-08-09T00:19:02.464" v="4" actId="26606"/>
        <pc:sldMkLst>
          <pc:docMk/>
          <pc:sldMk cId="0" sldId="267"/>
        </pc:sldMkLst>
        <pc:graphicFrameChg chg="mod modGraphic">
          <ac:chgData name="Tahmina Aktar Haque (2528850)" userId="f561c54c-b4e0-42e9-877b-dea3dec46b63" providerId="ADAL" clId="{9388D038-5EB4-5D5B-8CF8-67220A7081A8}" dt="2026-08-09T00:19:02.464" v="4" actId="26606"/>
          <ac:graphicFrameMkLst>
            <pc:docMk/>
            <pc:sldMk cId="0" sldId="267"/>
            <ac:graphicFrameMk id="5" creationId="{C00585BD-FECF-942E-ECC3-200C788EBFFB}"/>
          </ac:graphicFrameMkLst>
        </pc:graphicFrame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4" Type="http://schemas.openxmlformats.org/officeDocument/2006/relationships/image" Target="../media/image7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4" Type="http://schemas.openxmlformats.org/officeDocument/2006/relationships/image" Target="../media/image13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4" Type="http://schemas.openxmlformats.org/officeDocument/2006/relationships/image" Target="../media/image7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7DCC21-1382-4BD1-967E-C88F9AAEFFF8}" type="doc">
      <dgm:prSet loTypeId="urn:microsoft.com/office/officeart/2005/8/layout/vList2" loCatId="list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8EBE98C-F361-4D01-A340-85FE1AE556C7}">
      <dgm:prSet/>
      <dgm:spPr/>
      <dgm:t>
        <a:bodyPr/>
        <a:lstStyle/>
        <a:p>
          <a:r>
            <a:rPr lang="en-US"/>
            <a:t>Company background</a:t>
          </a:r>
        </a:p>
      </dgm:t>
    </dgm:pt>
    <dgm:pt modelId="{09D1E9A9-6B62-47D7-9825-906FF1DC2AC6}" type="parTrans" cxnId="{A40E3B20-074F-4B55-8F74-ADB3B4135562}">
      <dgm:prSet/>
      <dgm:spPr/>
      <dgm:t>
        <a:bodyPr/>
        <a:lstStyle/>
        <a:p>
          <a:endParaRPr lang="en-US"/>
        </a:p>
      </dgm:t>
    </dgm:pt>
    <dgm:pt modelId="{1349FF5B-AD52-4C2A-AD67-EAB17DFABBD0}" type="sibTrans" cxnId="{A40E3B20-074F-4B55-8F74-ADB3B4135562}">
      <dgm:prSet/>
      <dgm:spPr/>
      <dgm:t>
        <a:bodyPr/>
        <a:lstStyle/>
        <a:p>
          <a:endParaRPr lang="en-US"/>
        </a:p>
      </dgm:t>
    </dgm:pt>
    <dgm:pt modelId="{55EFF830-A475-4B9C-8C58-B9D6E171B390}">
      <dgm:prSet/>
      <dgm:spPr/>
      <dgm:t>
        <a:bodyPr/>
        <a:lstStyle/>
        <a:p>
          <a:r>
            <a:rPr lang="en-US"/>
            <a:t>Problems identified</a:t>
          </a:r>
        </a:p>
      </dgm:t>
    </dgm:pt>
    <dgm:pt modelId="{EE8267FC-DFB8-43B6-BA49-C045368F3C7E}" type="parTrans" cxnId="{DF9E2975-87A3-44DC-9107-8EE59F166EAC}">
      <dgm:prSet/>
      <dgm:spPr/>
      <dgm:t>
        <a:bodyPr/>
        <a:lstStyle/>
        <a:p>
          <a:endParaRPr lang="en-US"/>
        </a:p>
      </dgm:t>
    </dgm:pt>
    <dgm:pt modelId="{CC38DE49-1A27-4F04-8828-57EB84471A94}" type="sibTrans" cxnId="{DF9E2975-87A3-44DC-9107-8EE59F166EAC}">
      <dgm:prSet/>
      <dgm:spPr/>
      <dgm:t>
        <a:bodyPr/>
        <a:lstStyle/>
        <a:p>
          <a:endParaRPr lang="en-US"/>
        </a:p>
      </dgm:t>
    </dgm:pt>
    <dgm:pt modelId="{4671F6C6-14CB-488B-B76F-384FD7012723}">
      <dgm:prSet/>
      <dgm:spPr/>
      <dgm:t>
        <a:bodyPr/>
        <a:lstStyle/>
        <a:p>
          <a:r>
            <a:rPr lang="en-US"/>
            <a:t>Five communication barriers</a:t>
          </a:r>
        </a:p>
      </dgm:t>
    </dgm:pt>
    <dgm:pt modelId="{38B9291E-59F6-4320-AE4E-EA495FD6B076}" type="parTrans" cxnId="{95D0ECC5-BDCA-43F1-B84D-BF95ECE6FCC8}">
      <dgm:prSet/>
      <dgm:spPr/>
      <dgm:t>
        <a:bodyPr/>
        <a:lstStyle/>
        <a:p>
          <a:endParaRPr lang="en-US"/>
        </a:p>
      </dgm:t>
    </dgm:pt>
    <dgm:pt modelId="{1A6C0E33-82E6-4823-8CDF-8191832ABAAF}" type="sibTrans" cxnId="{95D0ECC5-BDCA-43F1-B84D-BF95ECE6FCC8}">
      <dgm:prSet/>
      <dgm:spPr/>
      <dgm:t>
        <a:bodyPr/>
        <a:lstStyle/>
        <a:p>
          <a:endParaRPr lang="en-US"/>
        </a:p>
      </dgm:t>
    </dgm:pt>
    <dgm:pt modelId="{6502D6D0-8831-426C-A21C-F066B901B59F}">
      <dgm:prSet/>
      <dgm:spPr/>
      <dgm:t>
        <a:bodyPr/>
        <a:lstStyle/>
        <a:p>
          <a:r>
            <a:rPr lang="en-US"/>
            <a:t>Communication theories</a:t>
          </a:r>
        </a:p>
      </dgm:t>
    </dgm:pt>
    <dgm:pt modelId="{CBF2A6AF-E35F-4390-96A2-C4616E1316FB}" type="parTrans" cxnId="{940EFA5B-CA5E-411F-B235-8039DFA46D37}">
      <dgm:prSet/>
      <dgm:spPr/>
      <dgm:t>
        <a:bodyPr/>
        <a:lstStyle/>
        <a:p>
          <a:endParaRPr lang="en-US"/>
        </a:p>
      </dgm:t>
    </dgm:pt>
    <dgm:pt modelId="{588E7E54-DCB0-4EB2-B774-90D0DD6C36C3}" type="sibTrans" cxnId="{940EFA5B-CA5E-411F-B235-8039DFA46D37}">
      <dgm:prSet/>
      <dgm:spPr/>
      <dgm:t>
        <a:bodyPr/>
        <a:lstStyle/>
        <a:p>
          <a:endParaRPr lang="en-US"/>
        </a:p>
      </dgm:t>
    </dgm:pt>
    <dgm:pt modelId="{3598940B-DA8A-4E4F-8A73-8C6939CD2922}">
      <dgm:prSet/>
      <dgm:spPr/>
      <dgm:t>
        <a:bodyPr/>
        <a:lstStyle/>
        <a:p>
          <a:r>
            <a:rPr lang="en-US"/>
            <a:t>Recommendations</a:t>
          </a:r>
        </a:p>
      </dgm:t>
    </dgm:pt>
    <dgm:pt modelId="{EE6BA0B8-CCF6-43F5-BD8E-8FCF38462F54}" type="parTrans" cxnId="{9DD22940-E739-49BA-AE04-1DE6679A3FB4}">
      <dgm:prSet/>
      <dgm:spPr/>
      <dgm:t>
        <a:bodyPr/>
        <a:lstStyle/>
        <a:p>
          <a:endParaRPr lang="en-US"/>
        </a:p>
      </dgm:t>
    </dgm:pt>
    <dgm:pt modelId="{2A5E6EE6-BA35-4771-BC01-639388DB2AB8}" type="sibTrans" cxnId="{9DD22940-E739-49BA-AE04-1DE6679A3FB4}">
      <dgm:prSet/>
      <dgm:spPr/>
      <dgm:t>
        <a:bodyPr/>
        <a:lstStyle/>
        <a:p>
          <a:endParaRPr lang="en-US"/>
        </a:p>
      </dgm:t>
    </dgm:pt>
    <dgm:pt modelId="{ACD8BB34-F3D0-45A6-AA14-52EFDBFCA1A5}">
      <dgm:prSet/>
      <dgm:spPr/>
      <dgm:t>
        <a:bodyPr/>
        <a:lstStyle/>
        <a:p>
          <a:r>
            <a:rPr lang="en-US"/>
            <a:t>Conclusion</a:t>
          </a:r>
        </a:p>
      </dgm:t>
    </dgm:pt>
    <dgm:pt modelId="{63D893F8-75CB-470C-8BC7-665077B7AEC8}" type="parTrans" cxnId="{F5841809-F291-41F5-8264-5172D68781BB}">
      <dgm:prSet/>
      <dgm:spPr/>
      <dgm:t>
        <a:bodyPr/>
        <a:lstStyle/>
        <a:p>
          <a:endParaRPr lang="en-US"/>
        </a:p>
      </dgm:t>
    </dgm:pt>
    <dgm:pt modelId="{0DFBFD81-E064-487F-89E4-A18206A47245}" type="sibTrans" cxnId="{F5841809-F291-41F5-8264-5172D68781BB}">
      <dgm:prSet/>
      <dgm:spPr/>
      <dgm:t>
        <a:bodyPr/>
        <a:lstStyle/>
        <a:p>
          <a:endParaRPr lang="en-US"/>
        </a:p>
      </dgm:t>
    </dgm:pt>
    <dgm:pt modelId="{D76868C2-5B23-41FB-A7E2-97ABA53F3319}">
      <dgm:prSet/>
      <dgm:spPr/>
      <dgm:t>
        <a:bodyPr/>
        <a:lstStyle/>
        <a:p>
          <a:r>
            <a:rPr lang="en-US"/>
            <a:t>References</a:t>
          </a:r>
        </a:p>
      </dgm:t>
    </dgm:pt>
    <dgm:pt modelId="{663FD085-BE9D-4D53-8E97-9427595F9033}" type="parTrans" cxnId="{F8D11561-CF6A-4BFC-B570-4983C4A9F758}">
      <dgm:prSet/>
      <dgm:spPr/>
      <dgm:t>
        <a:bodyPr/>
        <a:lstStyle/>
        <a:p>
          <a:endParaRPr lang="en-US"/>
        </a:p>
      </dgm:t>
    </dgm:pt>
    <dgm:pt modelId="{16AD2627-67E9-4A8C-808C-892B4CC836E6}" type="sibTrans" cxnId="{F8D11561-CF6A-4BFC-B570-4983C4A9F758}">
      <dgm:prSet/>
      <dgm:spPr/>
      <dgm:t>
        <a:bodyPr/>
        <a:lstStyle/>
        <a:p>
          <a:endParaRPr lang="en-US"/>
        </a:p>
      </dgm:t>
    </dgm:pt>
    <dgm:pt modelId="{B8D1C1EC-8A4C-C148-9D01-2A991188E8F2}" type="pres">
      <dgm:prSet presAssocID="{817DCC21-1382-4BD1-967E-C88F9AAEFFF8}" presName="linear" presStyleCnt="0">
        <dgm:presLayoutVars>
          <dgm:animLvl val="lvl"/>
          <dgm:resizeHandles val="exact"/>
        </dgm:presLayoutVars>
      </dgm:prSet>
      <dgm:spPr/>
    </dgm:pt>
    <dgm:pt modelId="{971F05EA-D30F-F84B-BE0F-49B54EA40C42}" type="pres">
      <dgm:prSet presAssocID="{68EBE98C-F361-4D01-A340-85FE1AE556C7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FC678828-8627-D743-8405-6C01361ADC1F}" type="pres">
      <dgm:prSet presAssocID="{1349FF5B-AD52-4C2A-AD67-EAB17DFABBD0}" presName="spacer" presStyleCnt="0"/>
      <dgm:spPr/>
    </dgm:pt>
    <dgm:pt modelId="{89168342-D75C-B54C-9BC0-DF519F5AC097}" type="pres">
      <dgm:prSet presAssocID="{55EFF830-A475-4B9C-8C58-B9D6E171B390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E1DAA5A5-526E-C940-880B-9E8DE4982C8C}" type="pres">
      <dgm:prSet presAssocID="{CC38DE49-1A27-4F04-8828-57EB84471A94}" presName="spacer" presStyleCnt="0"/>
      <dgm:spPr/>
    </dgm:pt>
    <dgm:pt modelId="{39943686-FA0F-A547-B8CA-1D544BD5F55C}" type="pres">
      <dgm:prSet presAssocID="{4671F6C6-14CB-488B-B76F-384FD7012723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6B0E5435-F39C-F644-B7AB-7094772E92C6}" type="pres">
      <dgm:prSet presAssocID="{1A6C0E33-82E6-4823-8CDF-8191832ABAAF}" presName="spacer" presStyleCnt="0"/>
      <dgm:spPr/>
    </dgm:pt>
    <dgm:pt modelId="{70067EDC-3795-6B43-93BF-CD959CCE32E2}" type="pres">
      <dgm:prSet presAssocID="{6502D6D0-8831-426C-A21C-F066B901B59F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AABBC52A-A7D4-B34A-AFA5-80423C909E8A}" type="pres">
      <dgm:prSet presAssocID="{588E7E54-DCB0-4EB2-B774-90D0DD6C36C3}" presName="spacer" presStyleCnt="0"/>
      <dgm:spPr/>
    </dgm:pt>
    <dgm:pt modelId="{5B7E57CC-66A3-DA48-8392-FE65CB4B2F97}" type="pres">
      <dgm:prSet presAssocID="{3598940B-DA8A-4E4F-8A73-8C6939CD2922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EA52F13-6FC7-0C4A-898A-F1ADC12DB26E}" type="pres">
      <dgm:prSet presAssocID="{2A5E6EE6-BA35-4771-BC01-639388DB2AB8}" presName="spacer" presStyleCnt="0"/>
      <dgm:spPr/>
    </dgm:pt>
    <dgm:pt modelId="{BDDB9011-E320-9849-B477-13562E71F147}" type="pres">
      <dgm:prSet presAssocID="{ACD8BB34-F3D0-45A6-AA14-52EFDBFCA1A5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A08FB240-0285-774D-804D-6A8850C41F4D}" type="pres">
      <dgm:prSet presAssocID="{0DFBFD81-E064-487F-89E4-A18206A47245}" presName="spacer" presStyleCnt="0"/>
      <dgm:spPr/>
    </dgm:pt>
    <dgm:pt modelId="{39807208-6B5D-3C41-B458-0B596F79F5B6}" type="pres">
      <dgm:prSet presAssocID="{D76868C2-5B23-41FB-A7E2-97ABA53F3319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F5841809-F291-41F5-8264-5172D68781BB}" srcId="{817DCC21-1382-4BD1-967E-C88F9AAEFFF8}" destId="{ACD8BB34-F3D0-45A6-AA14-52EFDBFCA1A5}" srcOrd="5" destOrd="0" parTransId="{63D893F8-75CB-470C-8BC7-665077B7AEC8}" sibTransId="{0DFBFD81-E064-487F-89E4-A18206A47245}"/>
    <dgm:cxn modelId="{00BCA80B-7407-1C48-BDBD-695BF182F5E8}" type="presOf" srcId="{4671F6C6-14CB-488B-B76F-384FD7012723}" destId="{39943686-FA0F-A547-B8CA-1D544BD5F55C}" srcOrd="0" destOrd="0" presId="urn:microsoft.com/office/officeart/2005/8/layout/vList2"/>
    <dgm:cxn modelId="{A40E3B20-074F-4B55-8F74-ADB3B4135562}" srcId="{817DCC21-1382-4BD1-967E-C88F9AAEFFF8}" destId="{68EBE98C-F361-4D01-A340-85FE1AE556C7}" srcOrd="0" destOrd="0" parTransId="{09D1E9A9-6B62-47D7-9825-906FF1DC2AC6}" sibTransId="{1349FF5B-AD52-4C2A-AD67-EAB17DFABBD0}"/>
    <dgm:cxn modelId="{39971829-0C7B-4D43-8053-568818091054}" type="presOf" srcId="{55EFF830-A475-4B9C-8C58-B9D6E171B390}" destId="{89168342-D75C-B54C-9BC0-DF519F5AC097}" srcOrd="0" destOrd="0" presId="urn:microsoft.com/office/officeart/2005/8/layout/vList2"/>
    <dgm:cxn modelId="{9DD22940-E739-49BA-AE04-1DE6679A3FB4}" srcId="{817DCC21-1382-4BD1-967E-C88F9AAEFFF8}" destId="{3598940B-DA8A-4E4F-8A73-8C6939CD2922}" srcOrd="4" destOrd="0" parTransId="{EE6BA0B8-CCF6-43F5-BD8E-8FCF38462F54}" sibTransId="{2A5E6EE6-BA35-4771-BC01-639388DB2AB8}"/>
    <dgm:cxn modelId="{D6B70D44-BFE5-1049-9443-FAA7CADB67F2}" type="presOf" srcId="{3598940B-DA8A-4E4F-8A73-8C6939CD2922}" destId="{5B7E57CC-66A3-DA48-8392-FE65CB4B2F97}" srcOrd="0" destOrd="0" presId="urn:microsoft.com/office/officeart/2005/8/layout/vList2"/>
    <dgm:cxn modelId="{E586794A-29A2-6A4E-A351-4A4878B9288B}" type="presOf" srcId="{68EBE98C-F361-4D01-A340-85FE1AE556C7}" destId="{971F05EA-D30F-F84B-BE0F-49B54EA40C42}" srcOrd="0" destOrd="0" presId="urn:microsoft.com/office/officeart/2005/8/layout/vList2"/>
    <dgm:cxn modelId="{940EFA5B-CA5E-411F-B235-8039DFA46D37}" srcId="{817DCC21-1382-4BD1-967E-C88F9AAEFFF8}" destId="{6502D6D0-8831-426C-A21C-F066B901B59F}" srcOrd="3" destOrd="0" parTransId="{CBF2A6AF-E35F-4390-96A2-C4616E1316FB}" sibTransId="{588E7E54-DCB0-4EB2-B774-90D0DD6C36C3}"/>
    <dgm:cxn modelId="{F8D11561-CF6A-4BFC-B570-4983C4A9F758}" srcId="{817DCC21-1382-4BD1-967E-C88F9AAEFFF8}" destId="{D76868C2-5B23-41FB-A7E2-97ABA53F3319}" srcOrd="6" destOrd="0" parTransId="{663FD085-BE9D-4D53-8E97-9427595F9033}" sibTransId="{16AD2627-67E9-4A8C-808C-892B4CC836E6}"/>
    <dgm:cxn modelId="{DF9E2975-87A3-44DC-9107-8EE59F166EAC}" srcId="{817DCC21-1382-4BD1-967E-C88F9AAEFFF8}" destId="{55EFF830-A475-4B9C-8C58-B9D6E171B390}" srcOrd="1" destOrd="0" parTransId="{EE8267FC-DFB8-43B6-BA49-C045368F3C7E}" sibTransId="{CC38DE49-1A27-4F04-8828-57EB84471A94}"/>
    <dgm:cxn modelId="{743B529D-0699-9F4F-92B4-3AE6A3E942AC}" type="presOf" srcId="{D76868C2-5B23-41FB-A7E2-97ABA53F3319}" destId="{39807208-6B5D-3C41-B458-0B596F79F5B6}" srcOrd="0" destOrd="0" presId="urn:microsoft.com/office/officeart/2005/8/layout/vList2"/>
    <dgm:cxn modelId="{B343A4A2-45FD-FA41-A375-4316670544F5}" type="presOf" srcId="{ACD8BB34-F3D0-45A6-AA14-52EFDBFCA1A5}" destId="{BDDB9011-E320-9849-B477-13562E71F147}" srcOrd="0" destOrd="0" presId="urn:microsoft.com/office/officeart/2005/8/layout/vList2"/>
    <dgm:cxn modelId="{8F40DBAA-3D73-DB44-A5D7-E4AA2A931E62}" type="presOf" srcId="{6502D6D0-8831-426C-A21C-F066B901B59F}" destId="{70067EDC-3795-6B43-93BF-CD959CCE32E2}" srcOrd="0" destOrd="0" presId="urn:microsoft.com/office/officeart/2005/8/layout/vList2"/>
    <dgm:cxn modelId="{95D0ECC5-BDCA-43F1-B84D-BF95ECE6FCC8}" srcId="{817DCC21-1382-4BD1-967E-C88F9AAEFFF8}" destId="{4671F6C6-14CB-488B-B76F-384FD7012723}" srcOrd="2" destOrd="0" parTransId="{38B9291E-59F6-4320-AE4E-EA495FD6B076}" sibTransId="{1A6C0E33-82E6-4823-8CDF-8191832ABAAF}"/>
    <dgm:cxn modelId="{391754D5-B949-8742-8005-58788FCD5547}" type="presOf" srcId="{817DCC21-1382-4BD1-967E-C88F9AAEFFF8}" destId="{B8D1C1EC-8A4C-C148-9D01-2A991188E8F2}" srcOrd="0" destOrd="0" presId="urn:microsoft.com/office/officeart/2005/8/layout/vList2"/>
    <dgm:cxn modelId="{987D3409-A46B-0A4D-ADB7-C6D8D2D79240}" type="presParOf" srcId="{B8D1C1EC-8A4C-C148-9D01-2A991188E8F2}" destId="{971F05EA-D30F-F84B-BE0F-49B54EA40C42}" srcOrd="0" destOrd="0" presId="urn:microsoft.com/office/officeart/2005/8/layout/vList2"/>
    <dgm:cxn modelId="{453FFA1F-6862-DE42-94CA-5FD5E3FBB299}" type="presParOf" srcId="{B8D1C1EC-8A4C-C148-9D01-2A991188E8F2}" destId="{FC678828-8627-D743-8405-6C01361ADC1F}" srcOrd="1" destOrd="0" presId="urn:microsoft.com/office/officeart/2005/8/layout/vList2"/>
    <dgm:cxn modelId="{5B401E08-ECEE-F245-B9FC-F2DB7C45DB99}" type="presParOf" srcId="{B8D1C1EC-8A4C-C148-9D01-2A991188E8F2}" destId="{89168342-D75C-B54C-9BC0-DF519F5AC097}" srcOrd="2" destOrd="0" presId="urn:microsoft.com/office/officeart/2005/8/layout/vList2"/>
    <dgm:cxn modelId="{B9F4CDAE-FB81-2543-AE2A-69CF43CE1647}" type="presParOf" srcId="{B8D1C1EC-8A4C-C148-9D01-2A991188E8F2}" destId="{E1DAA5A5-526E-C940-880B-9E8DE4982C8C}" srcOrd="3" destOrd="0" presId="urn:microsoft.com/office/officeart/2005/8/layout/vList2"/>
    <dgm:cxn modelId="{11F5FEA9-14AB-084C-BFBD-10CC67E4F43E}" type="presParOf" srcId="{B8D1C1EC-8A4C-C148-9D01-2A991188E8F2}" destId="{39943686-FA0F-A547-B8CA-1D544BD5F55C}" srcOrd="4" destOrd="0" presId="urn:microsoft.com/office/officeart/2005/8/layout/vList2"/>
    <dgm:cxn modelId="{46E6CBA9-8049-2849-933D-7505DFEA1553}" type="presParOf" srcId="{B8D1C1EC-8A4C-C148-9D01-2A991188E8F2}" destId="{6B0E5435-F39C-F644-B7AB-7094772E92C6}" srcOrd="5" destOrd="0" presId="urn:microsoft.com/office/officeart/2005/8/layout/vList2"/>
    <dgm:cxn modelId="{E231E1C4-436B-9742-8765-651A6D03D260}" type="presParOf" srcId="{B8D1C1EC-8A4C-C148-9D01-2A991188E8F2}" destId="{70067EDC-3795-6B43-93BF-CD959CCE32E2}" srcOrd="6" destOrd="0" presId="urn:microsoft.com/office/officeart/2005/8/layout/vList2"/>
    <dgm:cxn modelId="{FFED9E7F-60CD-434E-8049-96FBCB97DCB3}" type="presParOf" srcId="{B8D1C1EC-8A4C-C148-9D01-2A991188E8F2}" destId="{AABBC52A-A7D4-B34A-AFA5-80423C909E8A}" srcOrd="7" destOrd="0" presId="urn:microsoft.com/office/officeart/2005/8/layout/vList2"/>
    <dgm:cxn modelId="{95CEB32B-3D66-B948-87F5-12E62C3DAD25}" type="presParOf" srcId="{B8D1C1EC-8A4C-C148-9D01-2A991188E8F2}" destId="{5B7E57CC-66A3-DA48-8392-FE65CB4B2F97}" srcOrd="8" destOrd="0" presId="urn:microsoft.com/office/officeart/2005/8/layout/vList2"/>
    <dgm:cxn modelId="{C3BB7F49-A2DC-C441-B7D2-BD45F413C6DF}" type="presParOf" srcId="{B8D1C1EC-8A4C-C148-9D01-2A991188E8F2}" destId="{8EA52F13-6FC7-0C4A-898A-F1ADC12DB26E}" srcOrd="9" destOrd="0" presId="urn:microsoft.com/office/officeart/2005/8/layout/vList2"/>
    <dgm:cxn modelId="{69373D26-CEF9-1147-8881-B5365A695AF3}" type="presParOf" srcId="{B8D1C1EC-8A4C-C148-9D01-2A991188E8F2}" destId="{BDDB9011-E320-9849-B477-13562E71F147}" srcOrd="10" destOrd="0" presId="urn:microsoft.com/office/officeart/2005/8/layout/vList2"/>
    <dgm:cxn modelId="{C390D31C-A92E-AE46-B57A-FE89273C78C3}" type="presParOf" srcId="{B8D1C1EC-8A4C-C148-9D01-2A991188E8F2}" destId="{A08FB240-0285-774D-804D-6A8850C41F4D}" srcOrd="11" destOrd="0" presId="urn:microsoft.com/office/officeart/2005/8/layout/vList2"/>
    <dgm:cxn modelId="{5692F1BC-57C7-7E44-B58B-E3FFCF13A5CA}" type="presParOf" srcId="{B8D1C1EC-8A4C-C148-9D01-2A991188E8F2}" destId="{39807208-6B5D-3C41-B458-0B596F79F5B6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D8C186-3324-4054-8555-20EF9DB6DF2B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EA11662-FD42-4182-B0F1-CD7F0E3B02EE}">
      <dgm:prSet/>
      <dgm:spPr/>
      <dgm:t>
        <a:bodyPr/>
        <a:lstStyle/>
        <a:p>
          <a:r>
            <a:rPr lang="en-US"/>
            <a:t>Losing market share</a:t>
          </a:r>
        </a:p>
      </dgm:t>
    </dgm:pt>
    <dgm:pt modelId="{856FAED3-7A74-42FB-81C3-9D6528258060}" type="parTrans" cxnId="{A20AFF43-1EAF-49D9-B83E-6E553DFA1A69}">
      <dgm:prSet/>
      <dgm:spPr/>
      <dgm:t>
        <a:bodyPr/>
        <a:lstStyle/>
        <a:p>
          <a:endParaRPr lang="en-US"/>
        </a:p>
      </dgm:t>
    </dgm:pt>
    <dgm:pt modelId="{FA63969B-0AB4-449A-BC7F-8C204FD20271}" type="sibTrans" cxnId="{A20AFF43-1EAF-49D9-B83E-6E553DFA1A69}">
      <dgm:prSet/>
      <dgm:spPr/>
      <dgm:t>
        <a:bodyPr/>
        <a:lstStyle/>
        <a:p>
          <a:endParaRPr lang="en-US"/>
        </a:p>
      </dgm:t>
    </dgm:pt>
    <dgm:pt modelId="{0D9BFC9A-34BC-4036-9B5C-6AABC90C96BE}">
      <dgm:prSet/>
      <dgm:spPr/>
      <dgm:t>
        <a:bodyPr/>
        <a:lstStyle/>
        <a:p>
          <a:r>
            <a:rPr lang="en-US"/>
            <a:t>Undercooked food</a:t>
          </a:r>
        </a:p>
      </dgm:t>
    </dgm:pt>
    <dgm:pt modelId="{643185EC-C9F8-4AB1-BBD4-F7CB17FA3076}" type="parTrans" cxnId="{A8848FE3-33F7-45DE-B18C-D3F0E4C5A908}">
      <dgm:prSet/>
      <dgm:spPr/>
      <dgm:t>
        <a:bodyPr/>
        <a:lstStyle/>
        <a:p>
          <a:endParaRPr lang="en-US"/>
        </a:p>
      </dgm:t>
    </dgm:pt>
    <dgm:pt modelId="{1C355C49-C86C-4F1D-AE28-E520F3DB96E5}" type="sibTrans" cxnId="{A8848FE3-33F7-45DE-B18C-D3F0E4C5A908}">
      <dgm:prSet/>
      <dgm:spPr/>
      <dgm:t>
        <a:bodyPr/>
        <a:lstStyle/>
        <a:p>
          <a:endParaRPr lang="en-US"/>
        </a:p>
      </dgm:t>
    </dgm:pt>
    <dgm:pt modelId="{82AF2277-509E-47DC-83B1-F5ECA9454327}">
      <dgm:prSet/>
      <dgm:spPr/>
      <dgm:t>
        <a:bodyPr/>
        <a:lstStyle/>
        <a:p>
          <a:r>
            <a:rPr lang="en-US"/>
            <a:t>Poor packaging</a:t>
          </a:r>
        </a:p>
      </dgm:t>
    </dgm:pt>
    <dgm:pt modelId="{DB32C80D-9064-4B99-B484-B99F345A1067}" type="parTrans" cxnId="{815E8813-21FD-4304-8157-5306E107BBE4}">
      <dgm:prSet/>
      <dgm:spPr/>
      <dgm:t>
        <a:bodyPr/>
        <a:lstStyle/>
        <a:p>
          <a:endParaRPr lang="en-US"/>
        </a:p>
      </dgm:t>
    </dgm:pt>
    <dgm:pt modelId="{20BFDB0F-C0A7-4561-BDCA-E86DD5CABF7C}" type="sibTrans" cxnId="{815E8813-21FD-4304-8157-5306E107BBE4}">
      <dgm:prSet/>
      <dgm:spPr/>
      <dgm:t>
        <a:bodyPr/>
        <a:lstStyle/>
        <a:p>
          <a:endParaRPr lang="en-US"/>
        </a:p>
      </dgm:t>
    </dgm:pt>
    <dgm:pt modelId="{9B44E627-A61A-4DA5-804E-1BD9AC96A303}">
      <dgm:prSet/>
      <dgm:spPr/>
      <dgm:t>
        <a:bodyPr/>
        <a:lstStyle/>
        <a:p>
          <a:r>
            <a:rPr lang="en-US"/>
            <a:t>Meat found in vegetarian meals</a:t>
          </a:r>
        </a:p>
      </dgm:t>
    </dgm:pt>
    <dgm:pt modelId="{F9E27E3E-4148-4451-943E-CD6D6EABE16E}" type="parTrans" cxnId="{B8681091-3E6C-4FF4-8418-12E26CE8021C}">
      <dgm:prSet/>
      <dgm:spPr/>
      <dgm:t>
        <a:bodyPr/>
        <a:lstStyle/>
        <a:p>
          <a:endParaRPr lang="en-US"/>
        </a:p>
      </dgm:t>
    </dgm:pt>
    <dgm:pt modelId="{30DB8039-3F7D-4DDB-B878-148DD1639C9B}" type="sibTrans" cxnId="{B8681091-3E6C-4FF4-8418-12E26CE8021C}">
      <dgm:prSet/>
      <dgm:spPr/>
      <dgm:t>
        <a:bodyPr/>
        <a:lstStyle/>
        <a:p>
          <a:endParaRPr lang="en-US"/>
        </a:p>
      </dgm:t>
    </dgm:pt>
    <dgm:pt modelId="{3B2F0CDE-C137-4E4D-9F54-3886D12B8DC8}">
      <dgm:prSet/>
      <dgm:spPr/>
      <dgm:t>
        <a:bodyPr/>
        <a:lstStyle/>
        <a:p>
          <a:r>
            <a:rPr lang="en-US"/>
            <a:t>Poor food hygiene practices</a:t>
          </a:r>
        </a:p>
      </dgm:t>
    </dgm:pt>
    <dgm:pt modelId="{79BB71EF-D450-434E-8178-960272271BE4}" type="parTrans" cxnId="{21AF2AD4-F33C-4779-8752-9762BF7583F3}">
      <dgm:prSet/>
      <dgm:spPr/>
      <dgm:t>
        <a:bodyPr/>
        <a:lstStyle/>
        <a:p>
          <a:endParaRPr lang="en-US"/>
        </a:p>
      </dgm:t>
    </dgm:pt>
    <dgm:pt modelId="{D0CA6658-8179-4580-B765-9345EB0523D3}" type="sibTrans" cxnId="{21AF2AD4-F33C-4779-8752-9762BF7583F3}">
      <dgm:prSet/>
      <dgm:spPr/>
      <dgm:t>
        <a:bodyPr/>
        <a:lstStyle/>
        <a:p>
          <a:endParaRPr lang="en-US"/>
        </a:p>
      </dgm:t>
    </dgm:pt>
    <dgm:pt modelId="{77EDA228-81BF-FE42-A94D-36C30D196227}" type="pres">
      <dgm:prSet presAssocID="{6AD8C186-3324-4054-8555-20EF9DB6DF2B}" presName="outerComposite" presStyleCnt="0">
        <dgm:presLayoutVars>
          <dgm:chMax val="5"/>
          <dgm:dir/>
          <dgm:resizeHandles val="exact"/>
        </dgm:presLayoutVars>
      </dgm:prSet>
      <dgm:spPr/>
    </dgm:pt>
    <dgm:pt modelId="{B34A7CF6-89BF-2C40-B0D3-2A0BA421BED9}" type="pres">
      <dgm:prSet presAssocID="{6AD8C186-3324-4054-8555-20EF9DB6DF2B}" presName="dummyMaxCanvas" presStyleCnt="0">
        <dgm:presLayoutVars/>
      </dgm:prSet>
      <dgm:spPr/>
    </dgm:pt>
    <dgm:pt modelId="{92AC953E-7711-8643-B0AD-995AC7641236}" type="pres">
      <dgm:prSet presAssocID="{6AD8C186-3324-4054-8555-20EF9DB6DF2B}" presName="FiveNodes_1" presStyleLbl="node1" presStyleIdx="0" presStyleCnt="5">
        <dgm:presLayoutVars>
          <dgm:bulletEnabled val="1"/>
        </dgm:presLayoutVars>
      </dgm:prSet>
      <dgm:spPr/>
    </dgm:pt>
    <dgm:pt modelId="{60FD5805-0A81-744A-8491-DF1905E47FA6}" type="pres">
      <dgm:prSet presAssocID="{6AD8C186-3324-4054-8555-20EF9DB6DF2B}" presName="FiveNodes_2" presStyleLbl="node1" presStyleIdx="1" presStyleCnt="5">
        <dgm:presLayoutVars>
          <dgm:bulletEnabled val="1"/>
        </dgm:presLayoutVars>
      </dgm:prSet>
      <dgm:spPr/>
    </dgm:pt>
    <dgm:pt modelId="{27FBE736-C751-604D-9F84-CBB892AF1684}" type="pres">
      <dgm:prSet presAssocID="{6AD8C186-3324-4054-8555-20EF9DB6DF2B}" presName="FiveNodes_3" presStyleLbl="node1" presStyleIdx="2" presStyleCnt="5">
        <dgm:presLayoutVars>
          <dgm:bulletEnabled val="1"/>
        </dgm:presLayoutVars>
      </dgm:prSet>
      <dgm:spPr/>
    </dgm:pt>
    <dgm:pt modelId="{85A7A128-A6D9-3745-AAFB-50EB932D2714}" type="pres">
      <dgm:prSet presAssocID="{6AD8C186-3324-4054-8555-20EF9DB6DF2B}" presName="FiveNodes_4" presStyleLbl="node1" presStyleIdx="3" presStyleCnt="5">
        <dgm:presLayoutVars>
          <dgm:bulletEnabled val="1"/>
        </dgm:presLayoutVars>
      </dgm:prSet>
      <dgm:spPr/>
    </dgm:pt>
    <dgm:pt modelId="{CDA49432-2622-F348-8DBF-499AEBEFE241}" type="pres">
      <dgm:prSet presAssocID="{6AD8C186-3324-4054-8555-20EF9DB6DF2B}" presName="FiveNodes_5" presStyleLbl="node1" presStyleIdx="4" presStyleCnt="5">
        <dgm:presLayoutVars>
          <dgm:bulletEnabled val="1"/>
        </dgm:presLayoutVars>
      </dgm:prSet>
      <dgm:spPr/>
    </dgm:pt>
    <dgm:pt modelId="{7603E76D-AB96-904E-9B2D-A553A10A63A5}" type="pres">
      <dgm:prSet presAssocID="{6AD8C186-3324-4054-8555-20EF9DB6DF2B}" presName="FiveConn_1-2" presStyleLbl="fgAccFollowNode1" presStyleIdx="0" presStyleCnt="4">
        <dgm:presLayoutVars>
          <dgm:bulletEnabled val="1"/>
        </dgm:presLayoutVars>
      </dgm:prSet>
      <dgm:spPr/>
    </dgm:pt>
    <dgm:pt modelId="{8C7B6E64-0A0C-F94E-9443-3640B75EA608}" type="pres">
      <dgm:prSet presAssocID="{6AD8C186-3324-4054-8555-20EF9DB6DF2B}" presName="FiveConn_2-3" presStyleLbl="fgAccFollowNode1" presStyleIdx="1" presStyleCnt="4">
        <dgm:presLayoutVars>
          <dgm:bulletEnabled val="1"/>
        </dgm:presLayoutVars>
      </dgm:prSet>
      <dgm:spPr/>
    </dgm:pt>
    <dgm:pt modelId="{51AAFBCF-E32E-7A4D-8C86-41C6A5ABE895}" type="pres">
      <dgm:prSet presAssocID="{6AD8C186-3324-4054-8555-20EF9DB6DF2B}" presName="FiveConn_3-4" presStyleLbl="fgAccFollowNode1" presStyleIdx="2" presStyleCnt="4">
        <dgm:presLayoutVars>
          <dgm:bulletEnabled val="1"/>
        </dgm:presLayoutVars>
      </dgm:prSet>
      <dgm:spPr/>
    </dgm:pt>
    <dgm:pt modelId="{D2159496-1B4A-7A40-A8D1-67718DA07436}" type="pres">
      <dgm:prSet presAssocID="{6AD8C186-3324-4054-8555-20EF9DB6DF2B}" presName="FiveConn_4-5" presStyleLbl="fgAccFollowNode1" presStyleIdx="3" presStyleCnt="4">
        <dgm:presLayoutVars>
          <dgm:bulletEnabled val="1"/>
        </dgm:presLayoutVars>
      </dgm:prSet>
      <dgm:spPr/>
    </dgm:pt>
    <dgm:pt modelId="{DE328267-738D-9649-B9AA-B8861BF518AF}" type="pres">
      <dgm:prSet presAssocID="{6AD8C186-3324-4054-8555-20EF9DB6DF2B}" presName="FiveNodes_1_text" presStyleLbl="node1" presStyleIdx="4" presStyleCnt="5">
        <dgm:presLayoutVars>
          <dgm:bulletEnabled val="1"/>
        </dgm:presLayoutVars>
      </dgm:prSet>
      <dgm:spPr/>
    </dgm:pt>
    <dgm:pt modelId="{46EB9B26-F9AB-F745-BAAD-D6F62133DB02}" type="pres">
      <dgm:prSet presAssocID="{6AD8C186-3324-4054-8555-20EF9DB6DF2B}" presName="FiveNodes_2_text" presStyleLbl="node1" presStyleIdx="4" presStyleCnt="5">
        <dgm:presLayoutVars>
          <dgm:bulletEnabled val="1"/>
        </dgm:presLayoutVars>
      </dgm:prSet>
      <dgm:spPr/>
    </dgm:pt>
    <dgm:pt modelId="{2BE939F3-BCF3-F84B-9B56-C38A255AA7DB}" type="pres">
      <dgm:prSet presAssocID="{6AD8C186-3324-4054-8555-20EF9DB6DF2B}" presName="FiveNodes_3_text" presStyleLbl="node1" presStyleIdx="4" presStyleCnt="5">
        <dgm:presLayoutVars>
          <dgm:bulletEnabled val="1"/>
        </dgm:presLayoutVars>
      </dgm:prSet>
      <dgm:spPr/>
    </dgm:pt>
    <dgm:pt modelId="{B3DAE9D8-F4AF-2041-B3FB-69537B7E0C37}" type="pres">
      <dgm:prSet presAssocID="{6AD8C186-3324-4054-8555-20EF9DB6DF2B}" presName="FiveNodes_4_text" presStyleLbl="node1" presStyleIdx="4" presStyleCnt="5">
        <dgm:presLayoutVars>
          <dgm:bulletEnabled val="1"/>
        </dgm:presLayoutVars>
      </dgm:prSet>
      <dgm:spPr/>
    </dgm:pt>
    <dgm:pt modelId="{B19C625C-BB89-0D4E-90DD-EC76B0181D0A}" type="pres">
      <dgm:prSet presAssocID="{6AD8C186-3324-4054-8555-20EF9DB6DF2B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38EE2700-65CD-0240-9E36-1850FB119EBD}" type="presOf" srcId="{5EA11662-FD42-4182-B0F1-CD7F0E3B02EE}" destId="{DE328267-738D-9649-B9AA-B8861BF518AF}" srcOrd="1" destOrd="0" presId="urn:microsoft.com/office/officeart/2005/8/layout/vProcess5"/>
    <dgm:cxn modelId="{815E8813-21FD-4304-8157-5306E107BBE4}" srcId="{6AD8C186-3324-4054-8555-20EF9DB6DF2B}" destId="{82AF2277-509E-47DC-83B1-F5ECA9454327}" srcOrd="2" destOrd="0" parTransId="{DB32C80D-9064-4B99-B484-B99F345A1067}" sibTransId="{20BFDB0F-C0A7-4561-BDCA-E86DD5CABF7C}"/>
    <dgm:cxn modelId="{06271519-7989-1047-8D2E-73CC7A8C3D2A}" type="presOf" srcId="{3B2F0CDE-C137-4E4D-9F54-3886D12B8DC8}" destId="{B19C625C-BB89-0D4E-90DD-EC76B0181D0A}" srcOrd="1" destOrd="0" presId="urn:microsoft.com/office/officeart/2005/8/layout/vProcess5"/>
    <dgm:cxn modelId="{FA38F621-4213-7940-AC46-14C603AAAA2C}" type="presOf" srcId="{9B44E627-A61A-4DA5-804E-1BD9AC96A303}" destId="{B3DAE9D8-F4AF-2041-B3FB-69537B7E0C37}" srcOrd="1" destOrd="0" presId="urn:microsoft.com/office/officeart/2005/8/layout/vProcess5"/>
    <dgm:cxn modelId="{A20AFF43-1EAF-49D9-B83E-6E553DFA1A69}" srcId="{6AD8C186-3324-4054-8555-20EF9DB6DF2B}" destId="{5EA11662-FD42-4182-B0F1-CD7F0E3B02EE}" srcOrd="0" destOrd="0" parTransId="{856FAED3-7A74-42FB-81C3-9D6528258060}" sibTransId="{FA63969B-0AB4-449A-BC7F-8C204FD20271}"/>
    <dgm:cxn modelId="{1CAE9D5C-7FAC-0742-94A3-DEDE0C0C75C1}" type="presOf" srcId="{6AD8C186-3324-4054-8555-20EF9DB6DF2B}" destId="{77EDA228-81BF-FE42-A94D-36C30D196227}" srcOrd="0" destOrd="0" presId="urn:microsoft.com/office/officeart/2005/8/layout/vProcess5"/>
    <dgm:cxn modelId="{0C093C76-911A-D940-81A4-B786AB9081BE}" type="presOf" srcId="{20BFDB0F-C0A7-4561-BDCA-E86DD5CABF7C}" destId="{51AAFBCF-E32E-7A4D-8C86-41C6A5ABE895}" srcOrd="0" destOrd="0" presId="urn:microsoft.com/office/officeart/2005/8/layout/vProcess5"/>
    <dgm:cxn modelId="{B8681091-3E6C-4FF4-8418-12E26CE8021C}" srcId="{6AD8C186-3324-4054-8555-20EF9DB6DF2B}" destId="{9B44E627-A61A-4DA5-804E-1BD9AC96A303}" srcOrd="3" destOrd="0" parTransId="{F9E27E3E-4148-4451-943E-CD6D6EABE16E}" sibTransId="{30DB8039-3F7D-4DDB-B878-148DD1639C9B}"/>
    <dgm:cxn modelId="{5350FE91-57DC-B741-A3E2-1E604C88F3C9}" type="presOf" srcId="{FA63969B-0AB4-449A-BC7F-8C204FD20271}" destId="{7603E76D-AB96-904E-9B2D-A553A10A63A5}" srcOrd="0" destOrd="0" presId="urn:microsoft.com/office/officeart/2005/8/layout/vProcess5"/>
    <dgm:cxn modelId="{E4626996-4412-7047-9886-DCE9D94B9A41}" type="presOf" srcId="{82AF2277-509E-47DC-83B1-F5ECA9454327}" destId="{27FBE736-C751-604D-9F84-CBB892AF1684}" srcOrd="0" destOrd="0" presId="urn:microsoft.com/office/officeart/2005/8/layout/vProcess5"/>
    <dgm:cxn modelId="{A99A1197-012B-4243-A791-BF166FE57BD1}" type="presOf" srcId="{0D9BFC9A-34BC-4036-9B5C-6AABC90C96BE}" destId="{46EB9B26-F9AB-F745-BAAD-D6F62133DB02}" srcOrd="1" destOrd="0" presId="urn:microsoft.com/office/officeart/2005/8/layout/vProcess5"/>
    <dgm:cxn modelId="{1CF4F1A2-F58E-6B4A-8FA4-42277D0BCF02}" type="presOf" srcId="{1C355C49-C86C-4F1D-AE28-E520F3DB96E5}" destId="{8C7B6E64-0A0C-F94E-9443-3640B75EA608}" srcOrd="0" destOrd="0" presId="urn:microsoft.com/office/officeart/2005/8/layout/vProcess5"/>
    <dgm:cxn modelId="{CA672CA7-94AF-084D-B844-FA73E9246364}" type="presOf" srcId="{30DB8039-3F7D-4DDB-B878-148DD1639C9B}" destId="{D2159496-1B4A-7A40-A8D1-67718DA07436}" srcOrd="0" destOrd="0" presId="urn:microsoft.com/office/officeart/2005/8/layout/vProcess5"/>
    <dgm:cxn modelId="{D17625BC-0EA9-BB4F-A2DA-31131708246C}" type="presOf" srcId="{9B44E627-A61A-4DA5-804E-1BD9AC96A303}" destId="{85A7A128-A6D9-3745-AAFB-50EB932D2714}" srcOrd="0" destOrd="0" presId="urn:microsoft.com/office/officeart/2005/8/layout/vProcess5"/>
    <dgm:cxn modelId="{D96E54C6-4654-3D4A-8C9C-376F9E04CA2B}" type="presOf" srcId="{82AF2277-509E-47DC-83B1-F5ECA9454327}" destId="{2BE939F3-BCF3-F84B-9B56-C38A255AA7DB}" srcOrd="1" destOrd="0" presId="urn:microsoft.com/office/officeart/2005/8/layout/vProcess5"/>
    <dgm:cxn modelId="{21AF2AD4-F33C-4779-8752-9762BF7583F3}" srcId="{6AD8C186-3324-4054-8555-20EF9DB6DF2B}" destId="{3B2F0CDE-C137-4E4D-9F54-3886D12B8DC8}" srcOrd="4" destOrd="0" parTransId="{79BB71EF-D450-434E-8178-960272271BE4}" sibTransId="{D0CA6658-8179-4580-B765-9345EB0523D3}"/>
    <dgm:cxn modelId="{A8848FE3-33F7-45DE-B18C-D3F0E4C5A908}" srcId="{6AD8C186-3324-4054-8555-20EF9DB6DF2B}" destId="{0D9BFC9A-34BC-4036-9B5C-6AABC90C96BE}" srcOrd="1" destOrd="0" parTransId="{643185EC-C9F8-4AB1-BBD4-F7CB17FA3076}" sibTransId="{1C355C49-C86C-4F1D-AE28-E520F3DB96E5}"/>
    <dgm:cxn modelId="{76174EE9-E5C4-6441-B707-E2B81C3CE0F8}" type="presOf" srcId="{0D9BFC9A-34BC-4036-9B5C-6AABC90C96BE}" destId="{60FD5805-0A81-744A-8491-DF1905E47FA6}" srcOrd="0" destOrd="0" presId="urn:microsoft.com/office/officeart/2005/8/layout/vProcess5"/>
    <dgm:cxn modelId="{154027FD-8D0D-8B40-B56B-DC149003E448}" type="presOf" srcId="{3B2F0CDE-C137-4E4D-9F54-3886D12B8DC8}" destId="{CDA49432-2622-F348-8DBF-499AEBEFE241}" srcOrd="0" destOrd="0" presId="urn:microsoft.com/office/officeart/2005/8/layout/vProcess5"/>
    <dgm:cxn modelId="{0F81C1FE-34D1-D84D-9BEC-FAABF6010177}" type="presOf" srcId="{5EA11662-FD42-4182-B0F1-CD7F0E3B02EE}" destId="{92AC953E-7711-8643-B0AD-995AC7641236}" srcOrd="0" destOrd="0" presId="urn:microsoft.com/office/officeart/2005/8/layout/vProcess5"/>
    <dgm:cxn modelId="{62A536D9-A0A4-6747-8136-F6F40EC28233}" type="presParOf" srcId="{77EDA228-81BF-FE42-A94D-36C30D196227}" destId="{B34A7CF6-89BF-2C40-B0D3-2A0BA421BED9}" srcOrd="0" destOrd="0" presId="urn:microsoft.com/office/officeart/2005/8/layout/vProcess5"/>
    <dgm:cxn modelId="{2A4EAD4A-418A-0547-93C3-FF5538FC7365}" type="presParOf" srcId="{77EDA228-81BF-FE42-A94D-36C30D196227}" destId="{92AC953E-7711-8643-B0AD-995AC7641236}" srcOrd="1" destOrd="0" presId="urn:microsoft.com/office/officeart/2005/8/layout/vProcess5"/>
    <dgm:cxn modelId="{C304EC6D-9B01-304A-BED9-093055D161E7}" type="presParOf" srcId="{77EDA228-81BF-FE42-A94D-36C30D196227}" destId="{60FD5805-0A81-744A-8491-DF1905E47FA6}" srcOrd="2" destOrd="0" presId="urn:microsoft.com/office/officeart/2005/8/layout/vProcess5"/>
    <dgm:cxn modelId="{9F2835EA-1A0F-154C-B489-D40029D45AA8}" type="presParOf" srcId="{77EDA228-81BF-FE42-A94D-36C30D196227}" destId="{27FBE736-C751-604D-9F84-CBB892AF1684}" srcOrd="3" destOrd="0" presId="urn:microsoft.com/office/officeart/2005/8/layout/vProcess5"/>
    <dgm:cxn modelId="{8C373795-2053-5042-AD2E-8956888955E0}" type="presParOf" srcId="{77EDA228-81BF-FE42-A94D-36C30D196227}" destId="{85A7A128-A6D9-3745-AAFB-50EB932D2714}" srcOrd="4" destOrd="0" presId="urn:microsoft.com/office/officeart/2005/8/layout/vProcess5"/>
    <dgm:cxn modelId="{2FCD6B0A-DB91-FD43-9618-BBECF1185363}" type="presParOf" srcId="{77EDA228-81BF-FE42-A94D-36C30D196227}" destId="{CDA49432-2622-F348-8DBF-499AEBEFE241}" srcOrd="5" destOrd="0" presId="urn:microsoft.com/office/officeart/2005/8/layout/vProcess5"/>
    <dgm:cxn modelId="{CDEDF01C-A758-FC42-B240-DEF4D704B24F}" type="presParOf" srcId="{77EDA228-81BF-FE42-A94D-36C30D196227}" destId="{7603E76D-AB96-904E-9B2D-A553A10A63A5}" srcOrd="6" destOrd="0" presId="urn:microsoft.com/office/officeart/2005/8/layout/vProcess5"/>
    <dgm:cxn modelId="{B7A708DC-6CEC-594E-AF5D-AC1030FD569F}" type="presParOf" srcId="{77EDA228-81BF-FE42-A94D-36C30D196227}" destId="{8C7B6E64-0A0C-F94E-9443-3640B75EA608}" srcOrd="7" destOrd="0" presId="urn:microsoft.com/office/officeart/2005/8/layout/vProcess5"/>
    <dgm:cxn modelId="{AC878FE9-4FD8-CB43-8F7B-1108C15DC904}" type="presParOf" srcId="{77EDA228-81BF-FE42-A94D-36C30D196227}" destId="{51AAFBCF-E32E-7A4D-8C86-41C6A5ABE895}" srcOrd="8" destOrd="0" presId="urn:microsoft.com/office/officeart/2005/8/layout/vProcess5"/>
    <dgm:cxn modelId="{BADF9C9C-0A97-5945-97D3-BB96E5B3C4A0}" type="presParOf" srcId="{77EDA228-81BF-FE42-A94D-36C30D196227}" destId="{D2159496-1B4A-7A40-A8D1-67718DA07436}" srcOrd="9" destOrd="0" presId="urn:microsoft.com/office/officeart/2005/8/layout/vProcess5"/>
    <dgm:cxn modelId="{B239A175-1827-2643-A0DF-E2278EA15CEE}" type="presParOf" srcId="{77EDA228-81BF-FE42-A94D-36C30D196227}" destId="{DE328267-738D-9649-B9AA-B8861BF518AF}" srcOrd="10" destOrd="0" presId="urn:microsoft.com/office/officeart/2005/8/layout/vProcess5"/>
    <dgm:cxn modelId="{064C55A6-29EA-CB41-81F8-44DCAF9CD845}" type="presParOf" srcId="{77EDA228-81BF-FE42-A94D-36C30D196227}" destId="{46EB9B26-F9AB-F745-BAAD-D6F62133DB02}" srcOrd="11" destOrd="0" presId="urn:microsoft.com/office/officeart/2005/8/layout/vProcess5"/>
    <dgm:cxn modelId="{01E52DB2-FCC8-B04F-930A-505B2C15970C}" type="presParOf" srcId="{77EDA228-81BF-FE42-A94D-36C30D196227}" destId="{2BE939F3-BCF3-F84B-9B56-C38A255AA7DB}" srcOrd="12" destOrd="0" presId="urn:microsoft.com/office/officeart/2005/8/layout/vProcess5"/>
    <dgm:cxn modelId="{41157A68-4A39-674D-8BF5-64F3EFC27318}" type="presParOf" srcId="{77EDA228-81BF-FE42-A94D-36C30D196227}" destId="{B3DAE9D8-F4AF-2041-B3FB-69537B7E0C37}" srcOrd="13" destOrd="0" presId="urn:microsoft.com/office/officeart/2005/8/layout/vProcess5"/>
    <dgm:cxn modelId="{45D912BE-0F25-7742-A337-BB68BC55B3DC}" type="presParOf" srcId="{77EDA228-81BF-FE42-A94D-36C30D196227}" destId="{B19C625C-BB89-0D4E-90DD-EC76B0181D0A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FA6127-68A9-42C3-AF8C-6E1CBF3C37C8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72D0A650-5B26-4A64-81CA-16A273EF25D6}">
      <dgm:prSet/>
      <dgm:spPr/>
      <dgm:t>
        <a:bodyPr/>
        <a:lstStyle/>
        <a:p>
          <a:r>
            <a:rPr lang="en-US"/>
            <a:t>Limited English among workers</a:t>
          </a:r>
        </a:p>
      </dgm:t>
    </dgm:pt>
    <dgm:pt modelId="{8CEED5EE-FFAA-4660-89B6-FC5EDE0C629C}" type="parTrans" cxnId="{AFE043FF-6794-4D7F-A281-51120AB0C2F7}">
      <dgm:prSet/>
      <dgm:spPr/>
      <dgm:t>
        <a:bodyPr/>
        <a:lstStyle/>
        <a:p>
          <a:endParaRPr lang="en-US"/>
        </a:p>
      </dgm:t>
    </dgm:pt>
    <dgm:pt modelId="{620AFF77-7DC0-4759-A638-588D1702B619}" type="sibTrans" cxnId="{AFE043FF-6794-4D7F-A281-51120AB0C2F7}">
      <dgm:prSet/>
      <dgm:spPr/>
      <dgm:t>
        <a:bodyPr/>
        <a:lstStyle/>
        <a:p>
          <a:endParaRPr lang="en-US"/>
        </a:p>
      </dgm:t>
    </dgm:pt>
    <dgm:pt modelId="{A1B1B1CB-0348-4A87-8042-F11820D92DC2}">
      <dgm:prSet/>
      <dgm:spPr/>
      <dgm:t>
        <a:bodyPr/>
        <a:lstStyle/>
        <a:p>
          <a:r>
            <a:rPr lang="en-US"/>
            <a:t>English-only safety signs</a:t>
          </a:r>
        </a:p>
      </dgm:t>
    </dgm:pt>
    <dgm:pt modelId="{CF3EABA4-AF40-4C9C-8CFF-D846C33405F3}" type="parTrans" cxnId="{A15802EB-40B1-434E-AAE3-CEE7767D1C90}">
      <dgm:prSet/>
      <dgm:spPr/>
      <dgm:t>
        <a:bodyPr/>
        <a:lstStyle/>
        <a:p>
          <a:endParaRPr lang="en-US"/>
        </a:p>
      </dgm:t>
    </dgm:pt>
    <dgm:pt modelId="{00A4F1D8-05A7-4F38-9C78-6AB6695EDC07}" type="sibTrans" cxnId="{A15802EB-40B1-434E-AAE3-CEE7767D1C90}">
      <dgm:prSet/>
      <dgm:spPr/>
      <dgm:t>
        <a:bodyPr/>
        <a:lstStyle/>
        <a:p>
          <a:endParaRPr lang="en-US"/>
        </a:p>
      </dgm:t>
    </dgm:pt>
    <dgm:pt modelId="{922A8905-F0A6-4B9C-98C5-5063675AFDCE}">
      <dgm:prSet/>
      <dgm:spPr/>
      <dgm:t>
        <a:bodyPr/>
        <a:lstStyle/>
        <a:p>
          <a:r>
            <a:rPr lang="en-US"/>
            <a:t>Misunderstood instructions</a:t>
          </a:r>
        </a:p>
      </dgm:t>
    </dgm:pt>
    <dgm:pt modelId="{60EA56AD-1C60-4AFA-AE9D-AE1AE9F67B5B}" type="parTrans" cxnId="{015B2D2C-E6C2-4043-B5DF-9CE15C2B0A1E}">
      <dgm:prSet/>
      <dgm:spPr/>
      <dgm:t>
        <a:bodyPr/>
        <a:lstStyle/>
        <a:p>
          <a:endParaRPr lang="en-US"/>
        </a:p>
      </dgm:t>
    </dgm:pt>
    <dgm:pt modelId="{11C99CC4-0062-44D8-AA61-8CC168C6BDD6}" type="sibTrans" cxnId="{015B2D2C-E6C2-4043-B5DF-9CE15C2B0A1E}">
      <dgm:prSet/>
      <dgm:spPr/>
      <dgm:t>
        <a:bodyPr/>
        <a:lstStyle/>
        <a:p>
          <a:endParaRPr lang="en-US"/>
        </a:p>
      </dgm:t>
    </dgm:pt>
    <dgm:pt modelId="{50029568-93D9-40CD-8535-C9D8C7719332}">
      <dgm:prSet/>
      <dgm:spPr/>
      <dgm:t>
        <a:bodyPr/>
        <a:lstStyle/>
        <a:p>
          <a:r>
            <a:rPr lang="en-US"/>
            <a:t>Schramm: Shared understanding is essential</a:t>
          </a:r>
        </a:p>
      </dgm:t>
    </dgm:pt>
    <dgm:pt modelId="{845E50CC-BFD3-4606-A43B-99B872B69898}" type="parTrans" cxnId="{EEADFF4D-992F-437F-919C-308F8C5E889E}">
      <dgm:prSet/>
      <dgm:spPr/>
      <dgm:t>
        <a:bodyPr/>
        <a:lstStyle/>
        <a:p>
          <a:endParaRPr lang="en-US"/>
        </a:p>
      </dgm:t>
    </dgm:pt>
    <dgm:pt modelId="{B7F39D9E-64FD-41CD-9AB2-9334A6F9B562}" type="sibTrans" cxnId="{EEADFF4D-992F-437F-919C-308F8C5E889E}">
      <dgm:prSet/>
      <dgm:spPr/>
      <dgm:t>
        <a:bodyPr/>
        <a:lstStyle/>
        <a:p>
          <a:endParaRPr lang="en-US"/>
        </a:p>
      </dgm:t>
    </dgm:pt>
    <dgm:pt modelId="{DDF4F4AF-1092-4116-87EB-06B5D98F066B}" type="pres">
      <dgm:prSet presAssocID="{CCFA6127-68A9-42C3-AF8C-6E1CBF3C37C8}" presName="root" presStyleCnt="0">
        <dgm:presLayoutVars>
          <dgm:dir/>
          <dgm:resizeHandles val="exact"/>
        </dgm:presLayoutVars>
      </dgm:prSet>
      <dgm:spPr/>
    </dgm:pt>
    <dgm:pt modelId="{2B883D42-0CE2-43B8-B895-4517EB6A439D}" type="pres">
      <dgm:prSet presAssocID="{72D0A650-5B26-4A64-81CA-16A273EF25D6}" presName="compNode" presStyleCnt="0"/>
      <dgm:spPr/>
    </dgm:pt>
    <dgm:pt modelId="{3259AECE-D88D-4F64-9FB7-E4C62A46A89D}" type="pres">
      <dgm:prSet presAssocID="{72D0A650-5B26-4A64-81CA-16A273EF25D6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C0CA97C3-1933-4DBD-919A-40B74ACA65C2}" type="pres">
      <dgm:prSet presAssocID="{72D0A650-5B26-4A64-81CA-16A273EF25D6}" presName="spaceRect" presStyleCnt="0"/>
      <dgm:spPr/>
    </dgm:pt>
    <dgm:pt modelId="{7EFE3727-ADB5-4345-B459-3AFA689C0607}" type="pres">
      <dgm:prSet presAssocID="{72D0A650-5B26-4A64-81CA-16A273EF25D6}" presName="textRect" presStyleLbl="revTx" presStyleIdx="0" presStyleCnt="4">
        <dgm:presLayoutVars>
          <dgm:chMax val="1"/>
          <dgm:chPref val="1"/>
        </dgm:presLayoutVars>
      </dgm:prSet>
      <dgm:spPr/>
    </dgm:pt>
    <dgm:pt modelId="{CE00F344-45C4-4BDB-955D-1B423164538A}" type="pres">
      <dgm:prSet presAssocID="{620AFF77-7DC0-4759-A638-588D1702B619}" presName="sibTrans" presStyleCnt="0"/>
      <dgm:spPr/>
    </dgm:pt>
    <dgm:pt modelId="{B3E22A4E-552A-442E-8BC9-628EAE389A74}" type="pres">
      <dgm:prSet presAssocID="{A1B1B1CB-0348-4A87-8042-F11820D92DC2}" presName="compNode" presStyleCnt="0"/>
      <dgm:spPr/>
    </dgm:pt>
    <dgm:pt modelId="{0718700E-D8FB-4D22-ABBB-392FF1DCFE05}" type="pres">
      <dgm:prSet presAssocID="{A1B1B1CB-0348-4A87-8042-F11820D92DC2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98C35B92-9A7A-4E71-BB79-318ED47C2A95}" type="pres">
      <dgm:prSet presAssocID="{A1B1B1CB-0348-4A87-8042-F11820D92DC2}" presName="spaceRect" presStyleCnt="0"/>
      <dgm:spPr/>
    </dgm:pt>
    <dgm:pt modelId="{9560F3F4-54B1-4BEF-B22F-04DE2623B807}" type="pres">
      <dgm:prSet presAssocID="{A1B1B1CB-0348-4A87-8042-F11820D92DC2}" presName="textRect" presStyleLbl="revTx" presStyleIdx="1" presStyleCnt="4">
        <dgm:presLayoutVars>
          <dgm:chMax val="1"/>
          <dgm:chPref val="1"/>
        </dgm:presLayoutVars>
      </dgm:prSet>
      <dgm:spPr/>
    </dgm:pt>
    <dgm:pt modelId="{1A9DFE16-463B-4DBD-AE90-68B60A515B19}" type="pres">
      <dgm:prSet presAssocID="{00A4F1D8-05A7-4F38-9C78-6AB6695EDC07}" presName="sibTrans" presStyleCnt="0"/>
      <dgm:spPr/>
    </dgm:pt>
    <dgm:pt modelId="{C819D3DF-F8D9-4B37-A5CF-B2C0DABF310C}" type="pres">
      <dgm:prSet presAssocID="{922A8905-F0A6-4B9C-98C5-5063675AFDCE}" presName="compNode" presStyleCnt="0"/>
      <dgm:spPr/>
    </dgm:pt>
    <dgm:pt modelId="{E9981A8B-CFEC-49CF-A99B-E459B5836AD8}" type="pres">
      <dgm:prSet presAssocID="{922A8905-F0A6-4B9C-98C5-5063675AFDCE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920BDE2-B94F-4D11-B5EB-ABA4A2165BB3}" type="pres">
      <dgm:prSet presAssocID="{922A8905-F0A6-4B9C-98C5-5063675AFDCE}" presName="spaceRect" presStyleCnt="0"/>
      <dgm:spPr/>
    </dgm:pt>
    <dgm:pt modelId="{85695689-67F8-449F-887D-65773EB12F56}" type="pres">
      <dgm:prSet presAssocID="{922A8905-F0A6-4B9C-98C5-5063675AFDCE}" presName="textRect" presStyleLbl="revTx" presStyleIdx="2" presStyleCnt="4">
        <dgm:presLayoutVars>
          <dgm:chMax val="1"/>
          <dgm:chPref val="1"/>
        </dgm:presLayoutVars>
      </dgm:prSet>
      <dgm:spPr/>
    </dgm:pt>
    <dgm:pt modelId="{D2804313-6F3D-4888-835E-1BA8B3E79BD7}" type="pres">
      <dgm:prSet presAssocID="{11C99CC4-0062-44D8-AA61-8CC168C6BDD6}" presName="sibTrans" presStyleCnt="0"/>
      <dgm:spPr/>
    </dgm:pt>
    <dgm:pt modelId="{32975FC5-127E-40B2-87E3-881A582D35F9}" type="pres">
      <dgm:prSet presAssocID="{50029568-93D9-40CD-8535-C9D8C7719332}" presName="compNode" presStyleCnt="0"/>
      <dgm:spPr/>
    </dgm:pt>
    <dgm:pt modelId="{850C1912-4625-4EB7-B663-239ECAE7CD46}" type="pres">
      <dgm:prSet presAssocID="{50029568-93D9-40CD-8535-C9D8C7719332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ACDE7425-CB3D-45D5-8D14-74B7E5C212BE}" type="pres">
      <dgm:prSet presAssocID="{50029568-93D9-40CD-8535-C9D8C7719332}" presName="spaceRect" presStyleCnt="0"/>
      <dgm:spPr/>
    </dgm:pt>
    <dgm:pt modelId="{CC7E57BD-CFB5-4F96-83DD-916A2AD058A6}" type="pres">
      <dgm:prSet presAssocID="{50029568-93D9-40CD-8535-C9D8C771933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05A5300-9675-4780-A42E-B5F09E9E6FE4}" type="presOf" srcId="{72D0A650-5B26-4A64-81CA-16A273EF25D6}" destId="{7EFE3727-ADB5-4345-B459-3AFA689C0607}" srcOrd="0" destOrd="0" presId="urn:microsoft.com/office/officeart/2018/2/layout/IconLabelList"/>
    <dgm:cxn modelId="{015B2D2C-E6C2-4043-B5DF-9CE15C2B0A1E}" srcId="{CCFA6127-68A9-42C3-AF8C-6E1CBF3C37C8}" destId="{922A8905-F0A6-4B9C-98C5-5063675AFDCE}" srcOrd="2" destOrd="0" parTransId="{60EA56AD-1C60-4AFA-AE9D-AE1AE9F67B5B}" sibTransId="{11C99CC4-0062-44D8-AA61-8CC168C6BDD6}"/>
    <dgm:cxn modelId="{151D4649-0AFF-4611-9BE8-4AA9B0EAEBE8}" type="presOf" srcId="{922A8905-F0A6-4B9C-98C5-5063675AFDCE}" destId="{85695689-67F8-449F-887D-65773EB12F56}" srcOrd="0" destOrd="0" presId="urn:microsoft.com/office/officeart/2018/2/layout/IconLabelList"/>
    <dgm:cxn modelId="{EEADFF4D-992F-437F-919C-308F8C5E889E}" srcId="{CCFA6127-68A9-42C3-AF8C-6E1CBF3C37C8}" destId="{50029568-93D9-40CD-8535-C9D8C7719332}" srcOrd="3" destOrd="0" parTransId="{845E50CC-BFD3-4606-A43B-99B872B69898}" sibTransId="{B7F39D9E-64FD-41CD-9AB2-9334A6F9B562}"/>
    <dgm:cxn modelId="{958AA762-B1E0-4C2E-A27B-66FB33DDD5F0}" type="presOf" srcId="{CCFA6127-68A9-42C3-AF8C-6E1CBF3C37C8}" destId="{DDF4F4AF-1092-4116-87EB-06B5D98F066B}" srcOrd="0" destOrd="0" presId="urn:microsoft.com/office/officeart/2018/2/layout/IconLabelList"/>
    <dgm:cxn modelId="{0585DAA3-D6AB-4287-8A10-DE029B9049B5}" type="presOf" srcId="{A1B1B1CB-0348-4A87-8042-F11820D92DC2}" destId="{9560F3F4-54B1-4BEF-B22F-04DE2623B807}" srcOrd="0" destOrd="0" presId="urn:microsoft.com/office/officeart/2018/2/layout/IconLabelList"/>
    <dgm:cxn modelId="{76DFD7B1-FE67-477E-9940-72E1B27D2138}" type="presOf" srcId="{50029568-93D9-40CD-8535-C9D8C7719332}" destId="{CC7E57BD-CFB5-4F96-83DD-916A2AD058A6}" srcOrd="0" destOrd="0" presId="urn:microsoft.com/office/officeart/2018/2/layout/IconLabelList"/>
    <dgm:cxn modelId="{A15802EB-40B1-434E-AAE3-CEE7767D1C90}" srcId="{CCFA6127-68A9-42C3-AF8C-6E1CBF3C37C8}" destId="{A1B1B1CB-0348-4A87-8042-F11820D92DC2}" srcOrd="1" destOrd="0" parTransId="{CF3EABA4-AF40-4C9C-8CFF-D846C33405F3}" sibTransId="{00A4F1D8-05A7-4F38-9C78-6AB6695EDC07}"/>
    <dgm:cxn modelId="{AFE043FF-6794-4D7F-A281-51120AB0C2F7}" srcId="{CCFA6127-68A9-42C3-AF8C-6E1CBF3C37C8}" destId="{72D0A650-5B26-4A64-81CA-16A273EF25D6}" srcOrd="0" destOrd="0" parTransId="{8CEED5EE-FFAA-4660-89B6-FC5EDE0C629C}" sibTransId="{620AFF77-7DC0-4759-A638-588D1702B619}"/>
    <dgm:cxn modelId="{41FF353F-17AE-446D-A899-781CFD3C26C6}" type="presParOf" srcId="{DDF4F4AF-1092-4116-87EB-06B5D98F066B}" destId="{2B883D42-0CE2-43B8-B895-4517EB6A439D}" srcOrd="0" destOrd="0" presId="urn:microsoft.com/office/officeart/2018/2/layout/IconLabelList"/>
    <dgm:cxn modelId="{02FD7F94-C59C-44A0-891B-B32A91E6B90F}" type="presParOf" srcId="{2B883D42-0CE2-43B8-B895-4517EB6A439D}" destId="{3259AECE-D88D-4F64-9FB7-E4C62A46A89D}" srcOrd="0" destOrd="0" presId="urn:microsoft.com/office/officeart/2018/2/layout/IconLabelList"/>
    <dgm:cxn modelId="{077BA6DF-1E9E-4A3B-A080-47BA97905FDD}" type="presParOf" srcId="{2B883D42-0CE2-43B8-B895-4517EB6A439D}" destId="{C0CA97C3-1933-4DBD-919A-40B74ACA65C2}" srcOrd="1" destOrd="0" presId="urn:microsoft.com/office/officeart/2018/2/layout/IconLabelList"/>
    <dgm:cxn modelId="{5FD524AE-EE27-4A1B-B169-D9D0373202CF}" type="presParOf" srcId="{2B883D42-0CE2-43B8-B895-4517EB6A439D}" destId="{7EFE3727-ADB5-4345-B459-3AFA689C0607}" srcOrd="2" destOrd="0" presId="urn:microsoft.com/office/officeart/2018/2/layout/IconLabelList"/>
    <dgm:cxn modelId="{344B3903-185C-4D8F-A4C8-5CA6C8EE1300}" type="presParOf" srcId="{DDF4F4AF-1092-4116-87EB-06B5D98F066B}" destId="{CE00F344-45C4-4BDB-955D-1B423164538A}" srcOrd="1" destOrd="0" presId="urn:microsoft.com/office/officeart/2018/2/layout/IconLabelList"/>
    <dgm:cxn modelId="{523C3439-D5B0-468D-8D89-42731F1B791F}" type="presParOf" srcId="{DDF4F4AF-1092-4116-87EB-06B5D98F066B}" destId="{B3E22A4E-552A-442E-8BC9-628EAE389A74}" srcOrd="2" destOrd="0" presId="urn:microsoft.com/office/officeart/2018/2/layout/IconLabelList"/>
    <dgm:cxn modelId="{870F9B3C-E244-4971-AC59-9AA71CC700D5}" type="presParOf" srcId="{B3E22A4E-552A-442E-8BC9-628EAE389A74}" destId="{0718700E-D8FB-4D22-ABBB-392FF1DCFE05}" srcOrd="0" destOrd="0" presId="urn:microsoft.com/office/officeart/2018/2/layout/IconLabelList"/>
    <dgm:cxn modelId="{47D9EBD8-AE5F-4B65-8DF1-7E84EEE17814}" type="presParOf" srcId="{B3E22A4E-552A-442E-8BC9-628EAE389A74}" destId="{98C35B92-9A7A-4E71-BB79-318ED47C2A95}" srcOrd="1" destOrd="0" presId="urn:microsoft.com/office/officeart/2018/2/layout/IconLabelList"/>
    <dgm:cxn modelId="{6CC27A01-183F-4DAC-98E5-C46E27D1425B}" type="presParOf" srcId="{B3E22A4E-552A-442E-8BC9-628EAE389A74}" destId="{9560F3F4-54B1-4BEF-B22F-04DE2623B807}" srcOrd="2" destOrd="0" presId="urn:microsoft.com/office/officeart/2018/2/layout/IconLabelList"/>
    <dgm:cxn modelId="{C62AB53F-0241-4A94-BAFE-855B16C7724D}" type="presParOf" srcId="{DDF4F4AF-1092-4116-87EB-06B5D98F066B}" destId="{1A9DFE16-463B-4DBD-AE90-68B60A515B19}" srcOrd="3" destOrd="0" presId="urn:microsoft.com/office/officeart/2018/2/layout/IconLabelList"/>
    <dgm:cxn modelId="{D8C268E6-16EB-47D2-815E-D28551C79CC1}" type="presParOf" srcId="{DDF4F4AF-1092-4116-87EB-06B5D98F066B}" destId="{C819D3DF-F8D9-4B37-A5CF-B2C0DABF310C}" srcOrd="4" destOrd="0" presId="urn:microsoft.com/office/officeart/2018/2/layout/IconLabelList"/>
    <dgm:cxn modelId="{FFC53410-AFA5-47A0-92FB-D33BD2AB84E6}" type="presParOf" srcId="{C819D3DF-F8D9-4B37-A5CF-B2C0DABF310C}" destId="{E9981A8B-CFEC-49CF-A99B-E459B5836AD8}" srcOrd="0" destOrd="0" presId="urn:microsoft.com/office/officeart/2018/2/layout/IconLabelList"/>
    <dgm:cxn modelId="{0E006F4E-C18B-4E67-AF31-3FB7AB46449D}" type="presParOf" srcId="{C819D3DF-F8D9-4B37-A5CF-B2C0DABF310C}" destId="{6920BDE2-B94F-4D11-B5EB-ABA4A2165BB3}" srcOrd="1" destOrd="0" presId="urn:microsoft.com/office/officeart/2018/2/layout/IconLabelList"/>
    <dgm:cxn modelId="{DADA12CA-9189-406A-A918-6B3D1AAD5F93}" type="presParOf" srcId="{C819D3DF-F8D9-4B37-A5CF-B2C0DABF310C}" destId="{85695689-67F8-449F-887D-65773EB12F56}" srcOrd="2" destOrd="0" presId="urn:microsoft.com/office/officeart/2018/2/layout/IconLabelList"/>
    <dgm:cxn modelId="{4DB0C7F2-439A-455F-A7EE-5EE67849EC1C}" type="presParOf" srcId="{DDF4F4AF-1092-4116-87EB-06B5D98F066B}" destId="{D2804313-6F3D-4888-835E-1BA8B3E79BD7}" srcOrd="5" destOrd="0" presId="urn:microsoft.com/office/officeart/2018/2/layout/IconLabelList"/>
    <dgm:cxn modelId="{ECED3DCC-2E68-41AA-8044-01B4BF20BD07}" type="presParOf" srcId="{DDF4F4AF-1092-4116-87EB-06B5D98F066B}" destId="{32975FC5-127E-40B2-87E3-881A582D35F9}" srcOrd="6" destOrd="0" presId="urn:microsoft.com/office/officeart/2018/2/layout/IconLabelList"/>
    <dgm:cxn modelId="{B3F034EC-79F5-4294-B274-45D14F9F46A4}" type="presParOf" srcId="{32975FC5-127E-40B2-87E3-881A582D35F9}" destId="{850C1912-4625-4EB7-B663-239ECAE7CD46}" srcOrd="0" destOrd="0" presId="urn:microsoft.com/office/officeart/2018/2/layout/IconLabelList"/>
    <dgm:cxn modelId="{8015C917-EA0C-4BAD-A8F7-C92E427FC885}" type="presParOf" srcId="{32975FC5-127E-40B2-87E3-881A582D35F9}" destId="{ACDE7425-CB3D-45D5-8D14-74B7E5C212BE}" srcOrd="1" destOrd="0" presId="urn:microsoft.com/office/officeart/2018/2/layout/IconLabelList"/>
    <dgm:cxn modelId="{504F6D25-1D4D-4A29-B01C-8B38340B51B7}" type="presParOf" srcId="{32975FC5-127E-40B2-87E3-881A582D35F9}" destId="{CC7E57BD-CFB5-4F96-83DD-916A2AD058A6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9419C75-D406-45B2-82E4-4CA7FE175FBA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BEE3E66-A88A-4AB7-B66B-266F67AF9607}">
      <dgm:prSet/>
      <dgm:spPr/>
      <dgm:t>
        <a:bodyPr/>
        <a:lstStyle/>
        <a:p>
          <a:r>
            <a:rPr lang="en-US"/>
            <a:t>Five different cultural groups</a:t>
          </a:r>
        </a:p>
      </dgm:t>
    </dgm:pt>
    <dgm:pt modelId="{968B0439-5E05-45EB-94DF-C6F317423551}" type="parTrans" cxnId="{CDC49C39-C667-4E07-AC67-C6DB299D3B74}">
      <dgm:prSet/>
      <dgm:spPr/>
      <dgm:t>
        <a:bodyPr/>
        <a:lstStyle/>
        <a:p>
          <a:endParaRPr lang="en-US"/>
        </a:p>
      </dgm:t>
    </dgm:pt>
    <dgm:pt modelId="{2D3BE766-61C7-4BD6-9491-8E9D70C2061D}" type="sibTrans" cxnId="{CDC49C39-C667-4E07-AC67-C6DB299D3B74}">
      <dgm:prSet/>
      <dgm:spPr/>
      <dgm:t>
        <a:bodyPr/>
        <a:lstStyle/>
        <a:p>
          <a:endParaRPr lang="en-US"/>
        </a:p>
      </dgm:t>
    </dgm:pt>
    <dgm:pt modelId="{6E32C6B5-460B-4F1E-B8B1-6E0DAEC53E77}">
      <dgm:prSet/>
      <dgm:spPr/>
      <dgm:t>
        <a:bodyPr/>
        <a:lstStyle/>
        <a:p>
          <a:r>
            <a:rPr lang="en-US"/>
            <a:t>Different communication styles</a:t>
          </a:r>
        </a:p>
      </dgm:t>
    </dgm:pt>
    <dgm:pt modelId="{BB8B93B5-DA31-4AC5-86E4-1938E955EF0B}" type="parTrans" cxnId="{5D40986A-4EF8-43A0-A891-3CE9F0DAF829}">
      <dgm:prSet/>
      <dgm:spPr/>
      <dgm:t>
        <a:bodyPr/>
        <a:lstStyle/>
        <a:p>
          <a:endParaRPr lang="en-US"/>
        </a:p>
      </dgm:t>
    </dgm:pt>
    <dgm:pt modelId="{9BCF1B1F-5D62-4CA3-8C12-6BA8166CB401}" type="sibTrans" cxnId="{5D40986A-4EF8-43A0-A891-3CE9F0DAF829}">
      <dgm:prSet/>
      <dgm:spPr/>
      <dgm:t>
        <a:bodyPr/>
        <a:lstStyle/>
        <a:p>
          <a:endParaRPr lang="en-US"/>
        </a:p>
      </dgm:t>
    </dgm:pt>
    <dgm:pt modelId="{D483E312-3CFB-4FAF-ABC6-A7A13CD4EE84}">
      <dgm:prSet/>
      <dgm:spPr/>
      <dgm:t>
        <a:bodyPr/>
        <a:lstStyle/>
        <a:p>
          <a:r>
            <a:rPr lang="en-US"/>
            <a:t>Workers speak their own languages</a:t>
          </a:r>
        </a:p>
      </dgm:t>
    </dgm:pt>
    <dgm:pt modelId="{A6BA3654-365F-4544-BB4D-30FBBFA4058E}" type="parTrans" cxnId="{65A370B0-0499-4FC4-A6CA-F2C0EBDEA267}">
      <dgm:prSet/>
      <dgm:spPr/>
      <dgm:t>
        <a:bodyPr/>
        <a:lstStyle/>
        <a:p>
          <a:endParaRPr lang="en-US"/>
        </a:p>
      </dgm:t>
    </dgm:pt>
    <dgm:pt modelId="{F8DFC7D6-44F4-448D-B96A-70C439CCABA0}" type="sibTrans" cxnId="{65A370B0-0499-4FC4-A6CA-F2C0EBDEA267}">
      <dgm:prSet/>
      <dgm:spPr/>
      <dgm:t>
        <a:bodyPr/>
        <a:lstStyle/>
        <a:p>
          <a:endParaRPr lang="en-US"/>
        </a:p>
      </dgm:t>
    </dgm:pt>
    <dgm:pt modelId="{6164A14F-D7DA-45FC-879F-AFA65E220852}">
      <dgm:prSet/>
      <dgm:spPr/>
      <dgm:t>
        <a:bodyPr/>
        <a:lstStyle/>
        <a:p>
          <a:r>
            <a:rPr lang="en-US"/>
            <a:t>Misunderstanding food hygiene standards</a:t>
          </a:r>
        </a:p>
      </dgm:t>
    </dgm:pt>
    <dgm:pt modelId="{D933AF28-54E6-4ECF-90C1-47B0B191B90D}" type="parTrans" cxnId="{D1260655-90D4-46E8-B875-D4DD11CFD2E9}">
      <dgm:prSet/>
      <dgm:spPr/>
      <dgm:t>
        <a:bodyPr/>
        <a:lstStyle/>
        <a:p>
          <a:endParaRPr lang="en-US"/>
        </a:p>
      </dgm:t>
    </dgm:pt>
    <dgm:pt modelId="{2AB0B93E-B9AD-4068-8C3E-ECA8C8C7688E}" type="sibTrans" cxnId="{D1260655-90D4-46E8-B875-D4DD11CFD2E9}">
      <dgm:prSet/>
      <dgm:spPr/>
      <dgm:t>
        <a:bodyPr/>
        <a:lstStyle/>
        <a:p>
          <a:endParaRPr lang="en-US"/>
        </a:p>
      </dgm:t>
    </dgm:pt>
    <dgm:pt modelId="{4297EF4B-8567-3F49-ACE7-B4C2D6232738}" type="pres">
      <dgm:prSet presAssocID="{39419C75-D406-45B2-82E4-4CA7FE175FBA}" presName="linear" presStyleCnt="0">
        <dgm:presLayoutVars>
          <dgm:animLvl val="lvl"/>
          <dgm:resizeHandles val="exact"/>
        </dgm:presLayoutVars>
      </dgm:prSet>
      <dgm:spPr/>
    </dgm:pt>
    <dgm:pt modelId="{C80B7C8E-249C-B748-B8DA-860D5E8B6D26}" type="pres">
      <dgm:prSet presAssocID="{CBEE3E66-A88A-4AB7-B66B-266F67AF960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1B1B4EC-71A6-E142-9963-4D9164FBA891}" type="pres">
      <dgm:prSet presAssocID="{2D3BE766-61C7-4BD6-9491-8E9D70C2061D}" presName="spacer" presStyleCnt="0"/>
      <dgm:spPr/>
    </dgm:pt>
    <dgm:pt modelId="{E1E34C22-B7AC-DC43-827E-4056E4B71262}" type="pres">
      <dgm:prSet presAssocID="{6E32C6B5-460B-4F1E-B8B1-6E0DAEC53E7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38A0378-D491-C64F-A1FA-5D1A63A2B3B8}" type="pres">
      <dgm:prSet presAssocID="{9BCF1B1F-5D62-4CA3-8C12-6BA8166CB401}" presName="spacer" presStyleCnt="0"/>
      <dgm:spPr/>
    </dgm:pt>
    <dgm:pt modelId="{9A74E0D6-D0B3-FC4D-B0C0-629452592421}" type="pres">
      <dgm:prSet presAssocID="{D483E312-3CFB-4FAF-ABC6-A7A13CD4EE8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6D8BBF8-BEF5-604E-B3BF-C5EE1D321175}" type="pres">
      <dgm:prSet presAssocID="{F8DFC7D6-44F4-448D-B96A-70C439CCABA0}" presName="spacer" presStyleCnt="0"/>
      <dgm:spPr/>
    </dgm:pt>
    <dgm:pt modelId="{2B92DB3F-6EFA-2847-A579-90C718B73550}" type="pres">
      <dgm:prSet presAssocID="{6164A14F-D7DA-45FC-879F-AFA65E22085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DC49C39-C667-4E07-AC67-C6DB299D3B74}" srcId="{39419C75-D406-45B2-82E4-4CA7FE175FBA}" destId="{CBEE3E66-A88A-4AB7-B66B-266F67AF9607}" srcOrd="0" destOrd="0" parTransId="{968B0439-5E05-45EB-94DF-C6F317423551}" sibTransId="{2D3BE766-61C7-4BD6-9491-8E9D70C2061D}"/>
    <dgm:cxn modelId="{548A1C45-4557-7247-B235-29E60C75C7FD}" type="presOf" srcId="{6E32C6B5-460B-4F1E-B8B1-6E0DAEC53E77}" destId="{E1E34C22-B7AC-DC43-827E-4056E4B71262}" srcOrd="0" destOrd="0" presId="urn:microsoft.com/office/officeart/2005/8/layout/vList2"/>
    <dgm:cxn modelId="{22D49E4F-62B0-DB4C-A311-688A2F6D36A9}" type="presOf" srcId="{D483E312-3CFB-4FAF-ABC6-A7A13CD4EE84}" destId="{9A74E0D6-D0B3-FC4D-B0C0-629452592421}" srcOrd="0" destOrd="0" presId="urn:microsoft.com/office/officeart/2005/8/layout/vList2"/>
    <dgm:cxn modelId="{D1260655-90D4-46E8-B875-D4DD11CFD2E9}" srcId="{39419C75-D406-45B2-82E4-4CA7FE175FBA}" destId="{6164A14F-D7DA-45FC-879F-AFA65E220852}" srcOrd="3" destOrd="0" parTransId="{D933AF28-54E6-4ECF-90C1-47B0B191B90D}" sibTransId="{2AB0B93E-B9AD-4068-8C3E-ECA8C8C7688E}"/>
    <dgm:cxn modelId="{5D40986A-4EF8-43A0-A891-3CE9F0DAF829}" srcId="{39419C75-D406-45B2-82E4-4CA7FE175FBA}" destId="{6E32C6B5-460B-4F1E-B8B1-6E0DAEC53E77}" srcOrd="1" destOrd="0" parTransId="{BB8B93B5-DA31-4AC5-86E4-1938E955EF0B}" sibTransId="{9BCF1B1F-5D62-4CA3-8C12-6BA8166CB401}"/>
    <dgm:cxn modelId="{1297E082-D699-7E4F-8F36-FFC0ABFAC226}" type="presOf" srcId="{6164A14F-D7DA-45FC-879F-AFA65E220852}" destId="{2B92DB3F-6EFA-2847-A579-90C718B73550}" srcOrd="0" destOrd="0" presId="urn:microsoft.com/office/officeart/2005/8/layout/vList2"/>
    <dgm:cxn modelId="{6FD69785-9815-CC4C-B88D-7CACEA6CF328}" type="presOf" srcId="{39419C75-D406-45B2-82E4-4CA7FE175FBA}" destId="{4297EF4B-8567-3F49-ACE7-B4C2D6232738}" srcOrd="0" destOrd="0" presId="urn:microsoft.com/office/officeart/2005/8/layout/vList2"/>
    <dgm:cxn modelId="{65A370B0-0499-4FC4-A6CA-F2C0EBDEA267}" srcId="{39419C75-D406-45B2-82E4-4CA7FE175FBA}" destId="{D483E312-3CFB-4FAF-ABC6-A7A13CD4EE84}" srcOrd="2" destOrd="0" parTransId="{A6BA3654-365F-4544-BB4D-30FBBFA4058E}" sibTransId="{F8DFC7D6-44F4-448D-B96A-70C439CCABA0}"/>
    <dgm:cxn modelId="{8048E1B3-E3F5-2244-871F-E14DFC7F80F7}" type="presOf" srcId="{CBEE3E66-A88A-4AB7-B66B-266F67AF9607}" destId="{C80B7C8E-249C-B748-B8DA-860D5E8B6D26}" srcOrd="0" destOrd="0" presId="urn:microsoft.com/office/officeart/2005/8/layout/vList2"/>
    <dgm:cxn modelId="{CF288FAF-2CA2-9F47-B558-E68A249DA588}" type="presParOf" srcId="{4297EF4B-8567-3F49-ACE7-B4C2D6232738}" destId="{C80B7C8E-249C-B748-B8DA-860D5E8B6D26}" srcOrd="0" destOrd="0" presId="urn:microsoft.com/office/officeart/2005/8/layout/vList2"/>
    <dgm:cxn modelId="{1E917954-0090-584F-A4B9-94AC76407196}" type="presParOf" srcId="{4297EF4B-8567-3F49-ACE7-B4C2D6232738}" destId="{61B1B4EC-71A6-E142-9963-4D9164FBA891}" srcOrd="1" destOrd="0" presId="urn:microsoft.com/office/officeart/2005/8/layout/vList2"/>
    <dgm:cxn modelId="{4FB29A47-DCE3-CC43-9112-8E6FF703FB3A}" type="presParOf" srcId="{4297EF4B-8567-3F49-ACE7-B4C2D6232738}" destId="{E1E34C22-B7AC-DC43-827E-4056E4B71262}" srcOrd="2" destOrd="0" presId="urn:microsoft.com/office/officeart/2005/8/layout/vList2"/>
    <dgm:cxn modelId="{0EF0CAEE-A3BD-F84F-AEE0-F578FAF0F798}" type="presParOf" srcId="{4297EF4B-8567-3F49-ACE7-B4C2D6232738}" destId="{538A0378-D491-C64F-A1FA-5D1A63A2B3B8}" srcOrd="3" destOrd="0" presId="urn:microsoft.com/office/officeart/2005/8/layout/vList2"/>
    <dgm:cxn modelId="{1EEB55DD-6CAF-704D-B58B-1C56FF4C84D5}" type="presParOf" srcId="{4297EF4B-8567-3F49-ACE7-B4C2D6232738}" destId="{9A74E0D6-D0B3-FC4D-B0C0-629452592421}" srcOrd="4" destOrd="0" presId="urn:microsoft.com/office/officeart/2005/8/layout/vList2"/>
    <dgm:cxn modelId="{8628F3E0-8F53-654D-9A3E-CF0947BFEFBC}" type="presParOf" srcId="{4297EF4B-8567-3F49-ACE7-B4C2D6232738}" destId="{36D8BBF8-BEF5-604E-B3BF-C5EE1D321175}" srcOrd="5" destOrd="0" presId="urn:microsoft.com/office/officeart/2005/8/layout/vList2"/>
    <dgm:cxn modelId="{960A8F31-C06B-904D-8269-41453F2F2371}" type="presParOf" srcId="{4297EF4B-8567-3F49-ACE7-B4C2D6232738}" destId="{2B92DB3F-6EFA-2847-A579-90C718B7355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202F12-C271-4AC6-ABCB-9C51D724C4C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AB52F37-670B-4366-85DA-EFCFAC504A54}">
      <dgm:prSet/>
      <dgm:spPr/>
      <dgm:t>
        <a:bodyPr/>
        <a:lstStyle/>
        <a:p>
          <a:pPr>
            <a:defRPr cap="all"/>
          </a:pPr>
          <a:r>
            <a:rPr lang="en-US"/>
            <a:t>Communication barriers caused quality issues</a:t>
          </a:r>
        </a:p>
      </dgm:t>
    </dgm:pt>
    <dgm:pt modelId="{390E6BC1-FA7C-4D26-916F-2D0362B628F4}" type="parTrans" cxnId="{108ADF0C-5A5C-4CDF-BF1B-9174D2664021}">
      <dgm:prSet/>
      <dgm:spPr/>
      <dgm:t>
        <a:bodyPr/>
        <a:lstStyle/>
        <a:p>
          <a:endParaRPr lang="en-US"/>
        </a:p>
      </dgm:t>
    </dgm:pt>
    <dgm:pt modelId="{4C360A78-B4C8-45DD-B49A-1AD3D77B2A66}" type="sibTrans" cxnId="{108ADF0C-5A5C-4CDF-BF1B-9174D2664021}">
      <dgm:prSet/>
      <dgm:spPr/>
      <dgm:t>
        <a:bodyPr/>
        <a:lstStyle/>
        <a:p>
          <a:endParaRPr lang="en-US"/>
        </a:p>
      </dgm:t>
    </dgm:pt>
    <dgm:pt modelId="{46124A89-72C3-40B0-8F48-6CFEC2CDB732}">
      <dgm:prSet/>
      <dgm:spPr/>
      <dgm:t>
        <a:bodyPr/>
        <a:lstStyle/>
        <a:p>
          <a:pPr>
            <a:defRPr cap="all"/>
          </a:pPr>
          <a:r>
            <a:rPr lang="en-US"/>
            <a:t>Better communication improves food safety</a:t>
          </a:r>
        </a:p>
      </dgm:t>
    </dgm:pt>
    <dgm:pt modelId="{7FE52C69-A5E4-49AD-A35A-8B6FEFD36972}" type="parTrans" cxnId="{23CAEDDD-525D-4658-B0B9-C9E4E2DB3C07}">
      <dgm:prSet/>
      <dgm:spPr/>
      <dgm:t>
        <a:bodyPr/>
        <a:lstStyle/>
        <a:p>
          <a:endParaRPr lang="en-US"/>
        </a:p>
      </dgm:t>
    </dgm:pt>
    <dgm:pt modelId="{36674AFC-AB51-4D78-80CD-3BA510279614}" type="sibTrans" cxnId="{23CAEDDD-525D-4658-B0B9-C9E4E2DB3C07}">
      <dgm:prSet/>
      <dgm:spPr/>
      <dgm:t>
        <a:bodyPr/>
        <a:lstStyle/>
        <a:p>
          <a:endParaRPr lang="en-US"/>
        </a:p>
      </dgm:t>
    </dgm:pt>
    <dgm:pt modelId="{67071884-5FEC-404A-8028-56F9F0C5700F}">
      <dgm:prSet/>
      <dgm:spPr/>
      <dgm:t>
        <a:bodyPr/>
        <a:lstStyle/>
        <a:p>
          <a:pPr>
            <a:defRPr cap="all"/>
          </a:pPr>
          <a:r>
            <a:rPr lang="en-US"/>
            <a:t>Staff training improves performance</a:t>
          </a:r>
        </a:p>
      </dgm:t>
    </dgm:pt>
    <dgm:pt modelId="{B87FF4FD-8318-4F0F-B09B-67887E51C058}" type="parTrans" cxnId="{EF11F610-2A2C-4396-B380-E86762058A4D}">
      <dgm:prSet/>
      <dgm:spPr/>
      <dgm:t>
        <a:bodyPr/>
        <a:lstStyle/>
        <a:p>
          <a:endParaRPr lang="en-US"/>
        </a:p>
      </dgm:t>
    </dgm:pt>
    <dgm:pt modelId="{A3552C4D-E435-4195-A17D-E542617DD60F}" type="sibTrans" cxnId="{EF11F610-2A2C-4396-B380-E86762058A4D}">
      <dgm:prSet/>
      <dgm:spPr/>
      <dgm:t>
        <a:bodyPr/>
        <a:lstStyle/>
        <a:p>
          <a:endParaRPr lang="en-US"/>
        </a:p>
      </dgm:t>
    </dgm:pt>
    <dgm:pt modelId="{6A44099A-902C-4D67-ACBB-327D5BEC0374}">
      <dgm:prSet/>
      <dgm:spPr/>
      <dgm:t>
        <a:bodyPr/>
        <a:lstStyle/>
        <a:p>
          <a:pPr>
            <a:defRPr cap="all"/>
          </a:pPr>
          <a:r>
            <a:rPr lang="en-US"/>
            <a:t>Better teamwork restores customer trust</a:t>
          </a:r>
        </a:p>
      </dgm:t>
    </dgm:pt>
    <dgm:pt modelId="{7F281C16-BD99-4570-8800-487B1278FBD1}" type="parTrans" cxnId="{9EC423CE-6A41-4EB9-A6A3-2618C22ADDEB}">
      <dgm:prSet/>
      <dgm:spPr/>
      <dgm:t>
        <a:bodyPr/>
        <a:lstStyle/>
        <a:p>
          <a:endParaRPr lang="en-US"/>
        </a:p>
      </dgm:t>
    </dgm:pt>
    <dgm:pt modelId="{53F9E8CC-0781-44F2-88AE-39989DC31EC3}" type="sibTrans" cxnId="{9EC423CE-6A41-4EB9-A6A3-2618C22ADDEB}">
      <dgm:prSet/>
      <dgm:spPr/>
      <dgm:t>
        <a:bodyPr/>
        <a:lstStyle/>
        <a:p>
          <a:endParaRPr lang="en-US"/>
        </a:p>
      </dgm:t>
    </dgm:pt>
    <dgm:pt modelId="{3E14D18E-E515-463A-8EB4-B227720A2BE5}" type="pres">
      <dgm:prSet presAssocID="{2E202F12-C271-4AC6-ABCB-9C51D724C4C6}" presName="root" presStyleCnt="0">
        <dgm:presLayoutVars>
          <dgm:dir/>
          <dgm:resizeHandles val="exact"/>
        </dgm:presLayoutVars>
      </dgm:prSet>
      <dgm:spPr/>
    </dgm:pt>
    <dgm:pt modelId="{9FCEEA47-CEF2-4AE5-A19D-5461FFA427ED}" type="pres">
      <dgm:prSet presAssocID="{AAB52F37-670B-4366-85DA-EFCFAC504A54}" presName="compNode" presStyleCnt="0"/>
      <dgm:spPr/>
    </dgm:pt>
    <dgm:pt modelId="{3EDAAD29-A3F9-4465-9B69-1370DDADE65F}" type="pres">
      <dgm:prSet presAssocID="{AAB52F37-670B-4366-85DA-EFCFAC504A54}" presName="iconBgRect" presStyleLbl="bgShp" presStyleIdx="0" presStyleCnt="4"/>
      <dgm:spPr/>
    </dgm:pt>
    <dgm:pt modelId="{D4104122-E388-4E05-8C64-08F87F4802C9}" type="pres">
      <dgm:prSet presAssocID="{AAB52F37-670B-4366-85DA-EFCFAC504A54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10FEE09-1A80-49DC-B3A9-F58E2F10297F}" type="pres">
      <dgm:prSet presAssocID="{AAB52F37-670B-4366-85DA-EFCFAC504A54}" presName="spaceRect" presStyleCnt="0"/>
      <dgm:spPr/>
    </dgm:pt>
    <dgm:pt modelId="{416A0491-8DC1-47BC-9E84-86201F634DFF}" type="pres">
      <dgm:prSet presAssocID="{AAB52F37-670B-4366-85DA-EFCFAC504A54}" presName="textRect" presStyleLbl="revTx" presStyleIdx="0" presStyleCnt="4">
        <dgm:presLayoutVars>
          <dgm:chMax val="1"/>
          <dgm:chPref val="1"/>
        </dgm:presLayoutVars>
      </dgm:prSet>
      <dgm:spPr/>
    </dgm:pt>
    <dgm:pt modelId="{6E5F1C65-A2A2-44FC-A16C-AD5FA6753203}" type="pres">
      <dgm:prSet presAssocID="{4C360A78-B4C8-45DD-B49A-1AD3D77B2A66}" presName="sibTrans" presStyleCnt="0"/>
      <dgm:spPr/>
    </dgm:pt>
    <dgm:pt modelId="{44CB3A7E-F67F-48C4-B862-311C87E300CF}" type="pres">
      <dgm:prSet presAssocID="{46124A89-72C3-40B0-8F48-6CFEC2CDB732}" presName="compNode" presStyleCnt="0"/>
      <dgm:spPr/>
    </dgm:pt>
    <dgm:pt modelId="{E52E9BDC-168F-4A5F-B4CA-67455B241CC6}" type="pres">
      <dgm:prSet presAssocID="{46124A89-72C3-40B0-8F48-6CFEC2CDB732}" presName="iconBgRect" presStyleLbl="bgShp" presStyleIdx="1" presStyleCnt="4"/>
      <dgm:spPr/>
    </dgm:pt>
    <dgm:pt modelId="{DA633650-A60A-4F37-865C-2A7F87FC054C}" type="pres">
      <dgm:prSet presAssocID="{46124A89-72C3-40B0-8F48-6CFEC2CDB732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FA2284BE-45DB-4BC7-8189-37401BAC9210}" type="pres">
      <dgm:prSet presAssocID="{46124A89-72C3-40B0-8F48-6CFEC2CDB732}" presName="spaceRect" presStyleCnt="0"/>
      <dgm:spPr/>
    </dgm:pt>
    <dgm:pt modelId="{2CA56B49-A44D-45A3-9024-84D7109E3CD8}" type="pres">
      <dgm:prSet presAssocID="{46124A89-72C3-40B0-8F48-6CFEC2CDB732}" presName="textRect" presStyleLbl="revTx" presStyleIdx="1" presStyleCnt="4">
        <dgm:presLayoutVars>
          <dgm:chMax val="1"/>
          <dgm:chPref val="1"/>
        </dgm:presLayoutVars>
      </dgm:prSet>
      <dgm:spPr/>
    </dgm:pt>
    <dgm:pt modelId="{D0642EEF-11AB-4517-9F48-FF62B86F3D73}" type="pres">
      <dgm:prSet presAssocID="{36674AFC-AB51-4D78-80CD-3BA510279614}" presName="sibTrans" presStyleCnt="0"/>
      <dgm:spPr/>
    </dgm:pt>
    <dgm:pt modelId="{906E7969-ABB0-4E74-89BC-F107029E01E3}" type="pres">
      <dgm:prSet presAssocID="{67071884-5FEC-404A-8028-56F9F0C5700F}" presName="compNode" presStyleCnt="0"/>
      <dgm:spPr/>
    </dgm:pt>
    <dgm:pt modelId="{C8338AF3-75C5-4F66-90E5-3CDBE0031DD5}" type="pres">
      <dgm:prSet presAssocID="{67071884-5FEC-404A-8028-56F9F0C5700F}" presName="iconBgRect" presStyleLbl="bgShp" presStyleIdx="2" presStyleCnt="4"/>
      <dgm:spPr/>
    </dgm:pt>
    <dgm:pt modelId="{AD62A94D-4D31-40B8-B723-F6969C75A31A}" type="pres">
      <dgm:prSet presAssocID="{67071884-5FEC-404A-8028-56F9F0C5700F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42CFC0BC-0DC4-4AFE-8B26-C3FE609029B9}" type="pres">
      <dgm:prSet presAssocID="{67071884-5FEC-404A-8028-56F9F0C5700F}" presName="spaceRect" presStyleCnt="0"/>
      <dgm:spPr/>
    </dgm:pt>
    <dgm:pt modelId="{A332E9E6-1F44-49B1-8605-2145B1A440A9}" type="pres">
      <dgm:prSet presAssocID="{67071884-5FEC-404A-8028-56F9F0C5700F}" presName="textRect" presStyleLbl="revTx" presStyleIdx="2" presStyleCnt="4">
        <dgm:presLayoutVars>
          <dgm:chMax val="1"/>
          <dgm:chPref val="1"/>
        </dgm:presLayoutVars>
      </dgm:prSet>
      <dgm:spPr/>
    </dgm:pt>
    <dgm:pt modelId="{1A02907B-05F7-47C8-83E1-99ED46841D5A}" type="pres">
      <dgm:prSet presAssocID="{A3552C4D-E435-4195-A17D-E542617DD60F}" presName="sibTrans" presStyleCnt="0"/>
      <dgm:spPr/>
    </dgm:pt>
    <dgm:pt modelId="{D98BB205-C494-4674-91BA-AB43E9653348}" type="pres">
      <dgm:prSet presAssocID="{6A44099A-902C-4D67-ACBB-327D5BEC0374}" presName="compNode" presStyleCnt="0"/>
      <dgm:spPr/>
    </dgm:pt>
    <dgm:pt modelId="{1ED89ECB-5386-492C-8FF7-CA31B1E6A082}" type="pres">
      <dgm:prSet presAssocID="{6A44099A-902C-4D67-ACBB-327D5BEC0374}" presName="iconBgRect" presStyleLbl="bgShp" presStyleIdx="3" presStyleCnt="4"/>
      <dgm:spPr/>
    </dgm:pt>
    <dgm:pt modelId="{6B049602-77A1-4741-AA34-435DBAED5811}" type="pres">
      <dgm:prSet presAssocID="{6A44099A-902C-4D67-ACBB-327D5BEC0374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E43E9470-0739-4C8F-952E-4CD67AA64188}" type="pres">
      <dgm:prSet presAssocID="{6A44099A-902C-4D67-ACBB-327D5BEC0374}" presName="spaceRect" presStyleCnt="0"/>
      <dgm:spPr/>
    </dgm:pt>
    <dgm:pt modelId="{64E8BA7B-089A-48FB-875B-816CD70D29B4}" type="pres">
      <dgm:prSet presAssocID="{6A44099A-902C-4D67-ACBB-327D5BEC0374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108ADF0C-5A5C-4CDF-BF1B-9174D2664021}" srcId="{2E202F12-C271-4AC6-ABCB-9C51D724C4C6}" destId="{AAB52F37-670B-4366-85DA-EFCFAC504A54}" srcOrd="0" destOrd="0" parTransId="{390E6BC1-FA7C-4D26-916F-2D0362B628F4}" sibTransId="{4C360A78-B4C8-45DD-B49A-1AD3D77B2A66}"/>
    <dgm:cxn modelId="{EF11F610-2A2C-4396-B380-E86762058A4D}" srcId="{2E202F12-C271-4AC6-ABCB-9C51D724C4C6}" destId="{67071884-5FEC-404A-8028-56F9F0C5700F}" srcOrd="2" destOrd="0" parTransId="{B87FF4FD-8318-4F0F-B09B-67887E51C058}" sibTransId="{A3552C4D-E435-4195-A17D-E542617DD60F}"/>
    <dgm:cxn modelId="{1B4BCF20-483A-4B65-A35D-8F4D23ACC6B8}" type="presOf" srcId="{6A44099A-902C-4D67-ACBB-327D5BEC0374}" destId="{64E8BA7B-089A-48FB-875B-816CD70D29B4}" srcOrd="0" destOrd="0" presId="urn:microsoft.com/office/officeart/2018/5/layout/IconCircleLabelList"/>
    <dgm:cxn modelId="{38990F69-CB92-4F9A-B8AC-14A5436A05EE}" type="presOf" srcId="{2E202F12-C271-4AC6-ABCB-9C51D724C4C6}" destId="{3E14D18E-E515-463A-8EB4-B227720A2BE5}" srcOrd="0" destOrd="0" presId="urn:microsoft.com/office/officeart/2018/5/layout/IconCircleLabelList"/>
    <dgm:cxn modelId="{7703326B-9579-4D2B-A48B-D4D36317E2ED}" type="presOf" srcId="{46124A89-72C3-40B0-8F48-6CFEC2CDB732}" destId="{2CA56B49-A44D-45A3-9024-84D7109E3CD8}" srcOrd="0" destOrd="0" presId="urn:microsoft.com/office/officeart/2018/5/layout/IconCircleLabelList"/>
    <dgm:cxn modelId="{EA614578-666D-4D5E-8EE0-0BFD9D73387F}" type="presOf" srcId="{AAB52F37-670B-4366-85DA-EFCFAC504A54}" destId="{416A0491-8DC1-47BC-9E84-86201F634DFF}" srcOrd="0" destOrd="0" presId="urn:microsoft.com/office/officeart/2018/5/layout/IconCircleLabelList"/>
    <dgm:cxn modelId="{BB1878BA-524F-4D30-A832-4132D2B837B3}" type="presOf" srcId="{67071884-5FEC-404A-8028-56F9F0C5700F}" destId="{A332E9E6-1F44-49B1-8605-2145B1A440A9}" srcOrd="0" destOrd="0" presId="urn:microsoft.com/office/officeart/2018/5/layout/IconCircleLabelList"/>
    <dgm:cxn modelId="{9EC423CE-6A41-4EB9-A6A3-2618C22ADDEB}" srcId="{2E202F12-C271-4AC6-ABCB-9C51D724C4C6}" destId="{6A44099A-902C-4D67-ACBB-327D5BEC0374}" srcOrd="3" destOrd="0" parTransId="{7F281C16-BD99-4570-8800-487B1278FBD1}" sibTransId="{53F9E8CC-0781-44F2-88AE-39989DC31EC3}"/>
    <dgm:cxn modelId="{23CAEDDD-525D-4658-B0B9-C9E4E2DB3C07}" srcId="{2E202F12-C271-4AC6-ABCB-9C51D724C4C6}" destId="{46124A89-72C3-40B0-8F48-6CFEC2CDB732}" srcOrd="1" destOrd="0" parTransId="{7FE52C69-A5E4-49AD-A35A-8B6FEFD36972}" sibTransId="{36674AFC-AB51-4D78-80CD-3BA510279614}"/>
    <dgm:cxn modelId="{A8F11EF6-E527-4C9D-801C-56424FF74768}" type="presParOf" srcId="{3E14D18E-E515-463A-8EB4-B227720A2BE5}" destId="{9FCEEA47-CEF2-4AE5-A19D-5461FFA427ED}" srcOrd="0" destOrd="0" presId="urn:microsoft.com/office/officeart/2018/5/layout/IconCircleLabelList"/>
    <dgm:cxn modelId="{5FABB73B-71F4-49EA-AE80-25271042175D}" type="presParOf" srcId="{9FCEEA47-CEF2-4AE5-A19D-5461FFA427ED}" destId="{3EDAAD29-A3F9-4465-9B69-1370DDADE65F}" srcOrd="0" destOrd="0" presId="urn:microsoft.com/office/officeart/2018/5/layout/IconCircleLabelList"/>
    <dgm:cxn modelId="{2CCD3D71-2A9D-4B72-A4C8-524F6A782EB1}" type="presParOf" srcId="{9FCEEA47-CEF2-4AE5-A19D-5461FFA427ED}" destId="{D4104122-E388-4E05-8C64-08F87F4802C9}" srcOrd="1" destOrd="0" presId="urn:microsoft.com/office/officeart/2018/5/layout/IconCircleLabelList"/>
    <dgm:cxn modelId="{F6312B0B-FFF3-45AA-82C1-209AFB76F87F}" type="presParOf" srcId="{9FCEEA47-CEF2-4AE5-A19D-5461FFA427ED}" destId="{210FEE09-1A80-49DC-B3A9-F58E2F10297F}" srcOrd="2" destOrd="0" presId="urn:microsoft.com/office/officeart/2018/5/layout/IconCircleLabelList"/>
    <dgm:cxn modelId="{6A435112-E5EC-4FF1-97F1-82625CCAE5BD}" type="presParOf" srcId="{9FCEEA47-CEF2-4AE5-A19D-5461FFA427ED}" destId="{416A0491-8DC1-47BC-9E84-86201F634DFF}" srcOrd="3" destOrd="0" presId="urn:microsoft.com/office/officeart/2018/5/layout/IconCircleLabelList"/>
    <dgm:cxn modelId="{C137481B-A1E7-444C-BEE6-214F1A54D728}" type="presParOf" srcId="{3E14D18E-E515-463A-8EB4-B227720A2BE5}" destId="{6E5F1C65-A2A2-44FC-A16C-AD5FA6753203}" srcOrd="1" destOrd="0" presId="urn:microsoft.com/office/officeart/2018/5/layout/IconCircleLabelList"/>
    <dgm:cxn modelId="{0A34442F-BAFB-4BD9-9E7A-93BE50036E6B}" type="presParOf" srcId="{3E14D18E-E515-463A-8EB4-B227720A2BE5}" destId="{44CB3A7E-F67F-48C4-B862-311C87E300CF}" srcOrd="2" destOrd="0" presId="urn:microsoft.com/office/officeart/2018/5/layout/IconCircleLabelList"/>
    <dgm:cxn modelId="{BE728A0B-F685-49ED-9567-67C45DA3465D}" type="presParOf" srcId="{44CB3A7E-F67F-48C4-B862-311C87E300CF}" destId="{E52E9BDC-168F-4A5F-B4CA-67455B241CC6}" srcOrd="0" destOrd="0" presId="urn:microsoft.com/office/officeart/2018/5/layout/IconCircleLabelList"/>
    <dgm:cxn modelId="{F981125F-A1F8-4E5B-AC1E-126A3F46D485}" type="presParOf" srcId="{44CB3A7E-F67F-48C4-B862-311C87E300CF}" destId="{DA633650-A60A-4F37-865C-2A7F87FC054C}" srcOrd="1" destOrd="0" presId="urn:microsoft.com/office/officeart/2018/5/layout/IconCircleLabelList"/>
    <dgm:cxn modelId="{64475D19-4761-4B54-A680-D66702EA908B}" type="presParOf" srcId="{44CB3A7E-F67F-48C4-B862-311C87E300CF}" destId="{FA2284BE-45DB-4BC7-8189-37401BAC9210}" srcOrd="2" destOrd="0" presId="urn:microsoft.com/office/officeart/2018/5/layout/IconCircleLabelList"/>
    <dgm:cxn modelId="{EC0F4544-D33D-40F3-B992-C2F2B848E302}" type="presParOf" srcId="{44CB3A7E-F67F-48C4-B862-311C87E300CF}" destId="{2CA56B49-A44D-45A3-9024-84D7109E3CD8}" srcOrd="3" destOrd="0" presId="urn:microsoft.com/office/officeart/2018/5/layout/IconCircleLabelList"/>
    <dgm:cxn modelId="{FA4917DD-4E9F-4E14-A015-F4A295174ECA}" type="presParOf" srcId="{3E14D18E-E515-463A-8EB4-B227720A2BE5}" destId="{D0642EEF-11AB-4517-9F48-FF62B86F3D73}" srcOrd="3" destOrd="0" presId="urn:microsoft.com/office/officeart/2018/5/layout/IconCircleLabelList"/>
    <dgm:cxn modelId="{239BD030-8BDF-460E-8864-51C41161330D}" type="presParOf" srcId="{3E14D18E-E515-463A-8EB4-B227720A2BE5}" destId="{906E7969-ABB0-4E74-89BC-F107029E01E3}" srcOrd="4" destOrd="0" presId="urn:microsoft.com/office/officeart/2018/5/layout/IconCircleLabelList"/>
    <dgm:cxn modelId="{8E77778D-3ECA-4BCF-BF13-3E5D15922234}" type="presParOf" srcId="{906E7969-ABB0-4E74-89BC-F107029E01E3}" destId="{C8338AF3-75C5-4F66-90E5-3CDBE0031DD5}" srcOrd="0" destOrd="0" presId="urn:microsoft.com/office/officeart/2018/5/layout/IconCircleLabelList"/>
    <dgm:cxn modelId="{0C43F248-DB17-4B82-8088-6EE506C3151D}" type="presParOf" srcId="{906E7969-ABB0-4E74-89BC-F107029E01E3}" destId="{AD62A94D-4D31-40B8-B723-F6969C75A31A}" srcOrd="1" destOrd="0" presId="urn:microsoft.com/office/officeart/2018/5/layout/IconCircleLabelList"/>
    <dgm:cxn modelId="{1B023F60-1767-4898-8EB8-69F63491C170}" type="presParOf" srcId="{906E7969-ABB0-4E74-89BC-F107029E01E3}" destId="{42CFC0BC-0DC4-4AFE-8B26-C3FE609029B9}" srcOrd="2" destOrd="0" presId="urn:microsoft.com/office/officeart/2018/5/layout/IconCircleLabelList"/>
    <dgm:cxn modelId="{93C0B912-D2DE-4AF8-BD5F-FE7235D77831}" type="presParOf" srcId="{906E7969-ABB0-4E74-89BC-F107029E01E3}" destId="{A332E9E6-1F44-49B1-8605-2145B1A440A9}" srcOrd="3" destOrd="0" presId="urn:microsoft.com/office/officeart/2018/5/layout/IconCircleLabelList"/>
    <dgm:cxn modelId="{359C7F51-5EB4-4565-BD34-8108C946AFED}" type="presParOf" srcId="{3E14D18E-E515-463A-8EB4-B227720A2BE5}" destId="{1A02907B-05F7-47C8-83E1-99ED46841D5A}" srcOrd="5" destOrd="0" presId="urn:microsoft.com/office/officeart/2018/5/layout/IconCircleLabelList"/>
    <dgm:cxn modelId="{B53963A9-55B7-42AD-8BC9-6C2FD14766E2}" type="presParOf" srcId="{3E14D18E-E515-463A-8EB4-B227720A2BE5}" destId="{D98BB205-C494-4674-91BA-AB43E9653348}" srcOrd="6" destOrd="0" presId="urn:microsoft.com/office/officeart/2018/5/layout/IconCircleLabelList"/>
    <dgm:cxn modelId="{0F175724-37FC-459C-89AD-37338C7F932A}" type="presParOf" srcId="{D98BB205-C494-4674-91BA-AB43E9653348}" destId="{1ED89ECB-5386-492C-8FF7-CA31B1E6A082}" srcOrd="0" destOrd="0" presId="urn:microsoft.com/office/officeart/2018/5/layout/IconCircleLabelList"/>
    <dgm:cxn modelId="{D4279AA7-1237-4AA6-A61C-E54B8A643F75}" type="presParOf" srcId="{D98BB205-C494-4674-91BA-AB43E9653348}" destId="{6B049602-77A1-4741-AA34-435DBAED5811}" srcOrd="1" destOrd="0" presId="urn:microsoft.com/office/officeart/2018/5/layout/IconCircleLabelList"/>
    <dgm:cxn modelId="{0D6EB366-4C8F-46D7-91DF-4E9BEBEDDAE0}" type="presParOf" srcId="{D98BB205-C494-4674-91BA-AB43E9653348}" destId="{E43E9470-0739-4C8F-952E-4CD67AA64188}" srcOrd="2" destOrd="0" presId="urn:microsoft.com/office/officeart/2018/5/layout/IconCircleLabelList"/>
    <dgm:cxn modelId="{E5693A4D-30F2-4532-97F2-DCBF2FADAA7C}" type="presParOf" srcId="{D98BB205-C494-4674-91BA-AB43E9653348}" destId="{64E8BA7B-089A-48FB-875B-816CD70D29B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36FF981-C432-49B8-903A-BBE9935C2DEC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6FF06F6-DC8C-40E5-BD3E-57948331C0A8}">
      <dgm:prSet/>
      <dgm:spPr/>
      <dgm:t>
        <a:bodyPr/>
        <a:lstStyle/>
        <a:p>
          <a:r>
            <a:rPr lang="en-US"/>
            <a:t>Berlo, D.K. (1960)</a:t>
          </a:r>
          <a:r>
            <a:rPr lang="en-GB"/>
            <a:t>. The process of communication: An introduction to theory and practice. New York, NY: Holt, Rinehart Winston.</a:t>
          </a:r>
          <a:endParaRPr lang="en-US"/>
        </a:p>
      </dgm:t>
    </dgm:pt>
    <dgm:pt modelId="{682681FA-AF3E-4982-A428-0E9A602FFEAE}" type="parTrans" cxnId="{30123263-AC8E-4676-A76E-86630A985B8C}">
      <dgm:prSet/>
      <dgm:spPr/>
      <dgm:t>
        <a:bodyPr/>
        <a:lstStyle/>
        <a:p>
          <a:endParaRPr lang="en-US"/>
        </a:p>
      </dgm:t>
    </dgm:pt>
    <dgm:pt modelId="{AA37CF67-43D9-4270-A2C7-D25316561A95}" type="sibTrans" cxnId="{30123263-AC8E-4676-A76E-86630A985B8C}">
      <dgm:prSet/>
      <dgm:spPr/>
      <dgm:t>
        <a:bodyPr/>
        <a:lstStyle/>
        <a:p>
          <a:endParaRPr lang="en-US"/>
        </a:p>
      </dgm:t>
    </dgm:pt>
    <dgm:pt modelId="{FFB807A7-B4AE-466F-97E1-D43D56A56E62}">
      <dgm:prSet/>
      <dgm:spPr/>
      <dgm:t>
        <a:bodyPr/>
        <a:lstStyle/>
        <a:p>
          <a:r>
            <a:rPr lang="en-GB"/>
            <a:t>* Used for: Berlo’s SMCR model of communication – Sender, Message, Channel, Receiver.</a:t>
          </a:r>
          <a:endParaRPr lang="en-US"/>
        </a:p>
      </dgm:t>
    </dgm:pt>
    <dgm:pt modelId="{862CD40B-3B2F-4E74-8C22-8AB23B2538AF}" type="parTrans" cxnId="{37B2CA46-FBCE-450D-B08C-82A96836995A}">
      <dgm:prSet/>
      <dgm:spPr/>
      <dgm:t>
        <a:bodyPr/>
        <a:lstStyle/>
        <a:p>
          <a:endParaRPr lang="en-US"/>
        </a:p>
      </dgm:t>
    </dgm:pt>
    <dgm:pt modelId="{7D9DD0D6-EC3B-4620-AA39-201B88811CB9}" type="sibTrans" cxnId="{37B2CA46-FBCE-450D-B08C-82A96836995A}">
      <dgm:prSet/>
      <dgm:spPr/>
      <dgm:t>
        <a:bodyPr/>
        <a:lstStyle/>
        <a:p>
          <a:endParaRPr lang="en-US"/>
        </a:p>
      </dgm:t>
    </dgm:pt>
    <dgm:pt modelId="{3C80EF9B-FDDC-497C-B3F3-B39F34A4EA18}">
      <dgm:prSet/>
      <dgm:spPr/>
      <dgm:t>
        <a:bodyPr/>
        <a:lstStyle/>
        <a:p>
          <a:r>
            <a:rPr lang="en-US"/>
            <a:t>Schramm, W. (1954)</a:t>
          </a:r>
          <a:r>
            <a:rPr lang="en-GB"/>
            <a:t>. How communication work. In W. Schramm(Ed), The process and effects of mass communication(pp.3-26).Urbana, IL: University of Illinois Press.</a:t>
          </a:r>
          <a:endParaRPr lang="en-US"/>
        </a:p>
      </dgm:t>
    </dgm:pt>
    <dgm:pt modelId="{8FF8EE6D-3F7A-4A64-923A-2C2D06FCB1AA}" type="parTrans" cxnId="{8445A653-28B1-408E-9E9A-E6B2E8A52973}">
      <dgm:prSet/>
      <dgm:spPr/>
      <dgm:t>
        <a:bodyPr/>
        <a:lstStyle/>
        <a:p>
          <a:endParaRPr lang="en-US"/>
        </a:p>
      </dgm:t>
    </dgm:pt>
    <dgm:pt modelId="{072213F4-3052-4527-A6FE-47149E2F54ED}" type="sibTrans" cxnId="{8445A653-28B1-408E-9E9A-E6B2E8A52973}">
      <dgm:prSet/>
      <dgm:spPr/>
      <dgm:t>
        <a:bodyPr/>
        <a:lstStyle/>
        <a:p>
          <a:endParaRPr lang="en-US"/>
        </a:p>
      </dgm:t>
    </dgm:pt>
    <dgm:pt modelId="{9AD66C7C-A0E7-407A-B228-1185412C0666}">
      <dgm:prSet/>
      <dgm:spPr/>
      <dgm:t>
        <a:bodyPr/>
        <a:lstStyle/>
        <a:p>
          <a:r>
            <a:rPr lang="en-US"/>
            <a:t>* Used For: Schramm’s model communication as a two-way process with feedback. </a:t>
          </a:r>
        </a:p>
      </dgm:t>
    </dgm:pt>
    <dgm:pt modelId="{EA185CE6-2412-4AE9-B35B-3B2F0F46826D}" type="parTrans" cxnId="{A91BD658-3980-4A31-870C-306D97D4AA8E}">
      <dgm:prSet/>
      <dgm:spPr/>
      <dgm:t>
        <a:bodyPr/>
        <a:lstStyle/>
        <a:p>
          <a:endParaRPr lang="en-US"/>
        </a:p>
      </dgm:t>
    </dgm:pt>
    <dgm:pt modelId="{1C107368-8F40-4F01-8620-276D046E6B1A}" type="sibTrans" cxnId="{A91BD658-3980-4A31-870C-306D97D4AA8E}">
      <dgm:prSet/>
      <dgm:spPr/>
      <dgm:t>
        <a:bodyPr/>
        <a:lstStyle/>
        <a:p>
          <a:endParaRPr lang="en-US"/>
        </a:p>
      </dgm:t>
    </dgm:pt>
    <dgm:pt modelId="{ADCBFAEA-6B6D-4C6C-A458-2242580A2C80}">
      <dgm:prSet/>
      <dgm:spPr/>
      <dgm:t>
        <a:bodyPr/>
        <a:lstStyle/>
        <a:p>
          <a:r>
            <a:rPr lang="en-US"/>
            <a:t>Shannon &amp; Weaver (1949) The mathematical theory of communication. Urbana, IL: University of  Illinois Press.</a:t>
          </a:r>
        </a:p>
      </dgm:t>
    </dgm:pt>
    <dgm:pt modelId="{E29770BD-02A5-40B7-A60F-ED8C10DE54ED}" type="parTrans" cxnId="{1CD7AE2D-9D03-4BF4-B2DB-5F4FBFFCCFD9}">
      <dgm:prSet/>
      <dgm:spPr/>
      <dgm:t>
        <a:bodyPr/>
        <a:lstStyle/>
        <a:p>
          <a:endParaRPr lang="en-US"/>
        </a:p>
      </dgm:t>
    </dgm:pt>
    <dgm:pt modelId="{805DE096-5325-461B-A9A4-F83CD9F56980}" type="sibTrans" cxnId="{1CD7AE2D-9D03-4BF4-B2DB-5F4FBFFCCFD9}">
      <dgm:prSet/>
      <dgm:spPr/>
      <dgm:t>
        <a:bodyPr/>
        <a:lstStyle/>
        <a:p>
          <a:endParaRPr lang="en-US"/>
        </a:p>
      </dgm:t>
    </dgm:pt>
    <dgm:pt modelId="{F5F54E1F-57A0-47B4-AE9D-AE08E343193B}">
      <dgm:prSet/>
      <dgm:spPr/>
      <dgm:t>
        <a:bodyPr/>
        <a:lstStyle/>
        <a:p>
          <a:r>
            <a:rPr lang="en-US"/>
            <a:t>* Used For: Noise in communication and how it interrupts the message.</a:t>
          </a:r>
        </a:p>
      </dgm:t>
    </dgm:pt>
    <dgm:pt modelId="{79C2A2E7-71E4-4484-87E4-27CB90FAE0F2}" type="parTrans" cxnId="{9E6FE3BF-23F6-432A-99F4-703A9A0B81EE}">
      <dgm:prSet/>
      <dgm:spPr/>
      <dgm:t>
        <a:bodyPr/>
        <a:lstStyle/>
        <a:p>
          <a:endParaRPr lang="en-US"/>
        </a:p>
      </dgm:t>
    </dgm:pt>
    <dgm:pt modelId="{2EDC4D0E-E3EE-41E9-A48E-4CE0BDCDA07A}" type="sibTrans" cxnId="{9E6FE3BF-23F6-432A-99F4-703A9A0B81EE}">
      <dgm:prSet/>
      <dgm:spPr/>
      <dgm:t>
        <a:bodyPr/>
        <a:lstStyle/>
        <a:p>
          <a:endParaRPr lang="en-US"/>
        </a:p>
      </dgm:t>
    </dgm:pt>
    <dgm:pt modelId="{9773DE55-CF1A-470D-8E0A-A43972C0488E}">
      <dgm:prSet/>
      <dgm:spPr/>
      <dgm:t>
        <a:bodyPr/>
        <a:lstStyle/>
        <a:p>
          <a:r>
            <a:rPr lang="en-US"/>
            <a:t>Food Standards Agency (2024)</a:t>
          </a:r>
          <a:r>
            <a:rPr lang="en-GB"/>
            <a:t> Food hygiene: A guide for business.Retrieved August 8,2026,from food.gov.uk</a:t>
          </a:r>
          <a:endParaRPr lang="en-US"/>
        </a:p>
      </dgm:t>
    </dgm:pt>
    <dgm:pt modelId="{776AE580-3C08-4CDA-A5FB-A0458105E2EF}" type="parTrans" cxnId="{D9E12BA7-EA7E-4867-A75F-BFEDD422D031}">
      <dgm:prSet/>
      <dgm:spPr/>
      <dgm:t>
        <a:bodyPr/>
        <a:lstStyle/>
        <a:p>
          <a:endParaRPr lang="en-US"/>
        </a:p>
      </dgm:t>
    </dgm:pt>
    <dgm:pt modelId="{28ED2474-EEBD-4B9C-8D26-119624B7F5E1}" type="sibTrans" cxnId="{D9E12BA7-EA7E-4867-A75F-BFEDD422D031}">
      <dgm:prSet/>
      <dgm:spPr/>
      <dgm:t>
        <a:bodyPr/>
        <a:lstStyle/>
        <a:p>
          <a:endParaRPr lang="en-US"/>
        </a:p>
      </dgm:t>
    </dgm:pt>
    <dgm:pt modelId="{736FB236-00C7-4CE2-96E3-035A29A9B940}">
      <dgm:prSet/>
      <dgm:spPr/>
      <dgm:t>
        <a:bodyPr/>
        <a:lstStyle/>
        <a:p>
          <a:r>
            <a:rPr lang="en-GB"/>
            <a:t>* Used for: Food safety standards and communication barriers in food businesses</a:t>
          </a:r>
          <a:endParaRPr lang="en-US"/>
        </a:p>
      </dgm:t>
    </dgm:pt>
    <dgm:pt modelId="{8259AC67-9F49-47A3-BF7D-170F0A2E82CB}" type="parTrans" cxnId="{6CAA8D75-D340-4833-BD75-4B78FF0FC1BA}">
      <dgm:prSet/>
      <dgm:spPr/>
      <dgm:t>
        <a:bodyPr/>
        <a:lstStyle/>
        <a:p>
          <a:endParaRPr lang="en-US"/>
        </a:p>
      </dgm:t>
    </dgm:pt>
    <dgm:pt modelId="{3A41EBDE-61FB-4B7B-A9C4-F8159EC1127B}" type="sibTrans" cxnId="{6CAA8D75-D340-4833-BD75-4B78FF0FC1BA}">
      <dgm:prSet/>
      <dgm:spPr/>
      <dgm:t>
        <a:bodyPr/>
        <a:lstStyle/>
        <a:p>
          <a:endParaRPr lang="en-US"/>
        </a:p>
      </dgm:t>
    </dgm:pt>
    <dgm:pt modelId="{70E4A105-CB31-45EC-913F-9FC1E2E482E2}">
      <dgm:prSet/>
      <dgm:spPr/>
      <dgm:t>
        <a:bodyPr/>
        <a:lstStyle/>
        <a:p>
          <a:r>
            <a:rPr lang="en-US"/>
            <a:t>Health and Safety Executive (2024)</a:t>
          </a:r>
          <a:r>
            <a:rPr lang="en-GB"/>
            <a:t>. Managing noise at work. Retrieved August 8,2026,from hse.gov.uk</a:t>
          </a:r>
          <a:endParaRPr lang="en-US"/>
        </a:p>
      </dgm:t>
    </dgm:pt>
    <dgm:pt modelId="{2BCEE660-CC21-471D-8F84-0630166D001A}" type="parTrans" cxnId="{8D19CD35-8C4B-48F3-9189-CEF1ADA8736D}">
      <dgm:prSet/>
      <dgm:spPr/>
      <dgm:t>
        <a:bodyPr/>
        <a:lstStyle/>
        <a:p>
          <a:endParaRPr lang="en-US"/>
        </a:p>
      </dgm:t>
    </dgm:pt>
    <dgm:pt modelId="{B1B9862C-230A-4B36-AFF5-EA8A49E36246}" type="sibTrans" cxnId="{8D19CD35-8C4B-48F3-9189-CEF1ADA8736D}">
      <dgm:prSet/>
      <dgm:spPr/>
      <dgm:t>
        <a:bodyPr/>
        <a:lstStyle/>
        <a:p>
          <a:endParaRPr lang="en-US"/>
        </a:p>
      </dgm:t>
    </dgm:pt>
    <dgm:pt modelId="{F43DED92-DC26-4D9D-92EF-CDEBD4FF62B0}">
      <dgm:prSet/>
      <dgm:spPr/>
      <dgm:t>
        <a:bodyPr/>
        <a:lstStyle/>
        <a:p>
          <a:r>
            <a:rPr lang="en-GB"/>
            <a:t>* Used for: Environmental noise risks, PPE, and workplace communication issues</a:t>
          </a:r>
          <a:endParaRPr lang="en-US"/>
        </a:p>
      </dgm:t>
    </dgm:pt>
    <dgm:pt modelId="{3477B6E5-F2A9-4699-AF40-3C42F6BF67BD}" type="parTrans" cxnId="{AD7B9D1F-F557-4CE6-9AB6-30BB506E8D85}">
      <dgm:prSet/>
      <dgm:spPr/>
      <dgm:t>
        <a:bodyPr/>
        <a:lstStyle/>
        <a:p>
          <a:endParaRPr lang="en-US"/>
        </a:p>
      </dgm:t>
    </dgm:pt>
    <dgm:pt modelId="{344EC2D1-AF2B-4DBE-8417-480F1953DB27}" type="sibTrans" cxnId="{AD7B9D1F-F557-4CE6-9AB6-30BB506E8D85}">
      <dgm:prSet/>
      <dgm:spPr/>
      <dgm:t>
        <a:bodyPr/>
        <a:lstStyle/>
        <a:p>
          <a:endParaRPr lang="en-US"/>
        </a:p>
      </dgm:t>
    </dgm:pt>
    <dgm:pt modelId="{6A1DA8B3-33B3-1C45-B35E-10D89C709903}" type="pres">
      <dgm:prSet presAssocID="{336FF981-C432-49B8-903A-BBE9935C2DEC}" presName="diagram" presStyleCnt="0">
        <dgm:presLayoutVars>
          <dgm:dir/>
          <dgm:resizeHandles val="exact"/>
        </dgm:presLayoutVars>
      </dgm:prSet>
      <dgm:spPr/>
    </dgm:pt>
    <dgm:pt modelId="{4AE1EF78-24E1-E44A-9F44-0E5FE60008D1}" type="pres">
      <dgm:prSet presAssocID="{76FF06F6-DC8C-40E5-BD3E-57948331C0A8}" presName="node" presStyleLbl="node1" presStyleIdx="0" presStyleCnt="10">
        <dgm:presLayoutVars>
          <dgm:bulletEnabled val="1"/>
        </dgm:presLayoutVars>
      </dgm:prSet>
      <dgm:spPr/>
    </dgm:pt>
    <dgm:pt modelId="{817F10FB-4A6A-3743-9553-BB1E9E79FF15}" type="pres">
      <dgm:prSet presAssocID="{AA37CF67-43D9-4270-A2C7-D25316561A95}" presName="sibTrans" presStyleCnt="0"/>
      <dgm:spPr/>
    </dgm:pt>
    <dgm:pt modelId="{D3511AF7-BA65-2947-9804-B19FFC88F4EB}" type="pres">
      <dgm:prSet presAssocID="{FFB807A7-B4AE-466F-97E1-D43D56A56E62}" presName="node" presStyleLbl="node1" presStyleIdx="1" presStyleCnt="10">
        <dgm:presLayoutVars>
          <dgm:bulletEnabled val="1"/>
        </dgm:presLayoutVars>
      </dgm:prSet>
      <dgm:spPr/>
    </dgm:pt>
    <dgm:pt modelId="{AF6FDAC1-6CFB-3549-81BC-47425D51507F}" type="pres">
      <dgm:prSet presAssocID="{7D9DD0D6-EC3B-4620-AA39-201B88811CB9}" presName="sibTrans" presStyleCnt="0"/>
      <dgm:spPr/>
    </dgm:pt>
    <dgm:pt modelId="{68A35FF7-7CC0-024E-BA77-05F315617C7E}" type="pres">
      <dgm:prSet presAssocID="{3C80EF9B-FDDC-497C-B3F3-B39F34A4EA18}" presName="node" presStyleLbl="node1" presStyleIdx="2" presStyleCnt="10">
        <dgm:presLayoutVars>
          <dgm:bulletEnabled val="1"/>
        </dgm:presLayoutVars>
      </dgm:prSet>
      <dgm:spPr/>
    </dgm:pt>
    <dgm:pt modelId="{E90EDFAC-F63B-4642-8984-0AAC954B239F}" type="pres">
      <dgm:prSet presAssocID="{072213F4-3052-4527-A6FE-47149E2F54ED}" presName="sibTrans" presStyleCnt="0"/>
      <dgm:spPr/>
    </dgm:pt>
    <dgm:pt modelId="{2D5FFF14-102A-2047-A6DD-782270CFF4FD}" type="pres">
      <dgm:prSet presAssocID="{9AD66C7C-A0E7-407A-B228-1185412C0666}" presName="node" presStyleLbl="node1" presStyleIdx="3" presStyleCnt="10">
        <dgm:presLayoutVars>
          <dgm:bulletEnabled val="1"/>
        </dgm:presLayoutVars>
      </dgm:prSet>
      <dgm:spPr/>
    </dgm:pt>
    <dgm:pt modelId="{B700202D-7844-6E48-9D5F-9634BFDE2EF2}" type="pres">
      <dgm:prSet presAssocID="{1C107368-8F40-4F01-8620-276D046E6B1A}" presName="sibTrans" presStyleCnt="0"/>
      <dgm:spPr/>
    </dgm:pt>
    <dgm:pt modelId="{AFAC5E33-47A7-0243-BFC3-A425B0AD0399}" type="pres">
      <dgm:prSet presAssocID="{ADCBFAEA-6B6D-4C6C-A458-2242580A2C80}" presName="node" presStyleLbl="node1" presStyleIdx="4" presStyleCnt="10">
        <dgm:presLayoutVars>
          <dgm:bulletEnabled val="1"/>
        </dgm:presLayoutVars>
      </dgm:prSet>
      <dgm:spPr/>
    </dgm:pt>
    <dgm:pt modelId="{9DD13723-FEBF-424C-A202-AE3B992A3CE1}" type="pres">
      <dgm:prSet presAssocID="{805DE096-5325-461B-A9A4-F83CD9F56980}" presName="sibTrans" presStyleCnt="0"/>
      <dgm:spPr/>
    </dgm:pt>
    <dgm:pt modelId="{62169E6D-0E90-944B-8B6C-0A68C01B8E96}" type="pres">
      <dgm:prSet presAssocID="{F5F54E1F-57A0-47B4-AE9D-AE08E343193B}" presName="node" presStyleLbl="node1" presStyleIdx="5" presStyleCnt="10">
        <dgm:presLayoutVars>
          <dgm:bulletEnabled val="1"/>
        </dgm:presLayoutVars>
      </dgm:prSet>
      <dgm:spPr/>
    </dgm:pt>
    <dgm:pt modelId="{DA2791CA-B47E-DE43-963B-359009FA699B}" type="pres">
      <dgm:prSet presAssocID="{2EDC4D0E-E3EE-41E9-A48E-4CE0BDCDA07A}" presName="sibTrans" presStyleCnt="0"/>
      <dgm:spPr/>
    </dgm:pt>
    <dgm:pt modelId="{21499316-3920-F34A-838A-8E297F55107F}" type="pres">
      <dgm:prSet presAssocID="{9773DE55-CF1A-470D-8E0A-A43972C0488E}" presName="node" presStyleLbl="node1" presStyleIdx="6" presStyleCnt="10">
        <dgm:presLayoutVars>
          <dgm:bulletEnabled val="1"/>
        </dgm:presLayoutVars>
      </dgm:prSet>
      <dgm:spPr/>
    </dgm:pt>
    <dgm:pt modelId="{7EBCCDDE-B99D-D444-949F-8CEBA15894B8}" type="pres">
      <dgm:prSet presAssocID="{28ED2474-EEBD-4B9C-8D26-119624B7F5E1}" presName="sibTrans" presStyleCnt="0"/>
      <dgm:spPr/>
    </dgm:pt>
    <dgm:pt modelId="{2D90BCA8-D582-E545-B0EC-6725FA702B82}" type="pres">
      <dgm:prSet presAssocID="{736FB236-00C7-4CE2-96E3-035A29A9B940}" presName="node" presStyleLbl="node1" presStyleIdx="7" presStyleCnt="10">
        <dgm:presLayoutVars>
          <dgm:bulletEnabled val="1"/>
        </dgm:presLayoutVars>
      </dgm:prSet>
      <dgm:spPr/>
    </dgm:pt>
    <dgm:pt modelId="{2F9CCFED-2219-974A-B443-70A60A56776D}" type="pres">
      <dgm:prSet presAssocID="{3A41EBDE-61FB-4B7B-A9C4-F8159EC1127B}" presName="sibTrans" presStyleCnt="0"/>
      <dgm:spPr/>
    </dgm:pt>
    <dgm:pt modelId="{320BDB51-C894-6141-BFBC-9AC169B0D1EC}" type="pres">
      <dgm:prSet presAssocID="{70E4A105-CB31-45EC-913F-9FC1E2E482E2}" presName="node" presStyleLbl="node1" presStyleIdx="8" presStyleCnt="10">
        <dgm:presLayoutVars>
          <dgm:bulletEnabled val="1"/>
        </dgm:presLayoutVars>
      </dgm:prSet>
      <dgm:spPr/>
    </dgm:pt>
    <dgm:pt modelId="{10FD8068-1C02-8C46-B084-D041D5BF2EAF}" type="pres">
      <dgm:prSet presAssocID="{B1B9862C-230A-4B36-AFF5-EA8A49E36246}" presName="sibTrans" presStyleCnt="0"/>
      <dgm:spPr/>
    </dgm:pt>
    <dgm:pt modelId="{C79BFA0F-7858-204B-BCCC-B5531DB4C444}" type="pres">
      <dgm:prSet presAssocID="{F43DED92-DC26-4D9D-92EF-CDEBD4FF62B0}" presName="node" presStyleLbl="node1" presStyleIdx="9" presStyleCnt="10">
        <dgm:presLayoutVars>
          <dgm:bulletEnabled val="1"/>
        </dgm:presLayoutVars>
      </dgm:prSet>
      <dgm:spPr/>
    </dgm:pt>
  </dgm:ptLst>
  <dgm:cxnLst>
    <dgm:cxn modelId="{7057C209-50E1-F443-B02F-3C33D5EC6F63}" type="presOf" srcId="{336FF981-C432-49B8-903A-BBE9935C2DEC}" destId="{6A1DA8B3-33B3-1C45-B35E-10D89C709903}" srcOrd="0" destOrd="0" presId="urn:microsoft.com/office/officeart/2005/8/layout/default"/>
    <dgm:cxn modelId="{AD7B9D1F-F557-4CE6-9AB6-30BB506E8D85}" srcId="{336FF981-C432-49B8-903A-BBE9935C2DEC}" destId="{F43DED92-DC26-4D9D-92EF-CDEBD4FF62B0}" srcOrd="9" destOrd="0" parTransId="{3477B6E5-F2A9-4699-AF40-3C42F6BF67BD}" sibTransId="{344EC2D1-AF2B-4DBE-8417-480F1953DB27}"/>
    <dgm:cxn modelId="{96310B24-BC3C-A945-8310-E28F7482A353}" type="presOf" srcId="{ADCBFAEA-6B6D-4C6C-A458-2242580A2C80}" destId="{AFAC5E33-47A7-0243-BFC3-A425B0AD0399}" srcOrd="0" destOrd="0" presId="urn:microsoft.com/office/officeart/2005/8/layout/default"/>
    <dgm:cxn modelId="{1CD7AE2D-9D03-4BF4-B2DB-5F4FBFFCCFD9}" srcId="{336FF981-C432-49B8-903A-BBE9935C2DEC}" destId="{ADCBFAEA-6B6D-4C6C-A458-2242580A2C80}" srcOrd="4" destOrd="0" parTransId="{E29770BD-02A5-40B7-A60F-ED8C10DE54ED}" sibTransId="{805DE096-5325-461B-A9A4-F83CD9F56980}"/>
    <dgm:cxn modelId="{8D19CD35-8C4B-48F3-9189-CEF1ADA8736D}" srcId="{336FF981-C432-49B8-903A-BBE9935C2DEC}" destId="{70E4A105-CB31-45EC-913F-9FC1E2E482E2}" srcOrd="8" destOrd="0" parTransId="{2BCEE660-CC21-471D-8F84-0630166D001A}" sibTransId="{B1B9862C-230A-4B36-AFF5-EA8A49E36246}"/>
    <dgm:cxn modelId="{37B2CA46-FBCE-450D-B08C-82A96836995A}" srcId="{336FF981-C432-49B8-903A-BBE9935C2DEC}" destId="{FFB807A7-B4AE-466F-97E1-D43D56A56E62}" srcOrd="1" destOrd="0" parTransId="{862CD40B-3B2F-4E74-8C22-8AB23B2538AF}" sibTransId="{7D9DD0D6-EC3B-4620-AA39-201B88811CB9}"/>
    <dgm:cxn modelId="{8445A653-28B1-408E-9E9A-E6B2E8A52973}" srcId="{336FF981-C432-49B8-903A-BBE9935C2DEC}" destId="{3C80EF9B-FDDC-497C-B3F3-B39F34A4EA18}" srcOrd="2" destOrd="0" parTransId="{8FF8EE6D-3F7A-4A64-923A-2C2D06FCB1AA}" sibTransId="{072213F4-3052-4527-A6FE-47149E2F54ED}"/>
    <dgm:cxn modelId="{4CF0DA55-E410-F248-98C9-A523857DDB8F}" type="presOf" srcId="{F5F54E1F-57A0-47B4-AE9D-AE08E343193B}" destId="{62169E6D-0E90-944B-8B6C-0A68C01B8E96}" srcOrd="0" destOrd="0" presId="urn:microsoft.com/office/officeart/2005/8/layout/default"/>
    <dgm:cxn modelId="{A91BD658-3980-4A31-870C-306D97D4AA8E}" srcId="{336FF981-C432-49B8-903A-BBE9935C2DEC}" destId="{9AD66C7C-A0E7-407A-B228-1185412C0666}" srcOrd="3" destOrd="0" parTransId="{EA185CE6-2412-4AE9-B35B-3B2F0F46826D}" sibTransId="{1C107368-8F40-4F01-8620-276D046E6B1A}"/>
    <dgm:cxn modelId="{30123263-AC8E-4676-A76E-86630A985B8C}" srcId="{336FF981-C432-49B8-903A-BBE9935C2DEC}" destId="{76FF06F6-DC8C-40E5-BD3E-57948331C0A8}" srcOrd="0" destOrd="0" parTransId="{682681FA-AF3E-4982-A428-0E9A602FFEAE}" sibTransId="{AA37CF67-43D9-4270-A2C7-D25316561A95}"/>
    <dgm:cxn modelId="{DBBE8973-406C-BC45-A21A-01AE4330D94E}" type="presOf" srcId="{3C80EF9B-FDDC-497C-B3F3-B39F34A4EA18}" destId="{68A35FF7-7CC0-024E-BA77-05F315617C7E}" srcOrd="0" destOrd="0" presId="urn:microsoft.com/office/officeart/2005/8/layout/default"/>
    <dgm:cxn modelId="{6CAA8D75-D340-4833-BD75-4B78FF0FC1BA}" srcId="{336FF981-C432-49B8-903A-BBE9935C2DEC}" destId="{736FB236-00C7-4CE2-96E3-035A29A9B940}" srcOrd="7" destOrd="0" parTransId="{8259AC67-9F49-47A3-BF7D-170F0A2E82CB}" sibTransId="{3A41EBDE-61FB-4B7B-A9C4-F8159EC1127B}"/>
    <dgm:cxn modelId="{931D158A-E6EA-F541-91D0-CC771297BB84}" type="presOf" srcId="{70E4A105-CB31-45EC-913F-9FC1E2E482E2}" destId="{320BDB51-C894-6141-BFBC-9AC169B0D1EC}" srcOrd="0" destOrd="0" presId="urn:microsoft.com/office/officeart/2005/8/layout/default"/>
    <dgm:cxn modelId="{618FA499-AEDD-A547-A4BB-9515090AA541}" type="presOf" srcId="{9AD66C7C-A0E7-407A-B228-1185412C0666}" destId="{2D5FFF14-102A-2047-A6DD-782270CFF4FD}" srcOrd="0" destOrd="0" presId="urn:microsoft.com/office/officeart/2005/8/layout/default"/>
    <dgm:cxn modelId="{D9E12BA7-EA7E-4867-A75F-BFEDD422D031}" srcId="{336FF981-C432-49B8-903A-BBE9935C2DEC}" destId="{9773DE55-CF1A-470D-8E0A-A43972C0488E}" srcOrd="6" destOrd="0" parTransId="{776AE580-3C08-4CDA-A5FB-A0458105E2EF}" sibTransId="{28ED2474-EEBD-4B9C-8D26-119624B7F5E1}"/>
    <dgm:cxn modelId="{2EC190B7-BC42-C441-8CFA-D6D2BD31D9C4}" type="presOf" srcId="{F43DED92-DC26-4D9D-92EF-CDEBD4FF62B0}" destId="{C79BFA0F-7858-204B-BCCC-B5531DB4C444}" srcOrd="0" destOrd="0" presId="urn:microsoft.com/office/officeart/2005/8/layout/default"/>
    <dgm:cxn modelId="{9E6FE3BF-23F6-432A-99F4-703A9A0B81EE}" srcId="{336FF981-C432-49B8-903A-BBE9935C2DEC}" destId="{F5F54E1F-57A0-47B4-AE9D-AE08E343193B}" srcOrd="5" destOrd="0" parTransId="{79C2A2E7-71E4-4484-87E4-27CB90FAE0F2}" sibTransId="{2EDC4D0E-E3EE-41E9-A48E-4CE0BDCDA07A}"/>
    <dgm:cxn modelId="{4370D1C8-4637-7C4A-8313-F4ACCC3917B4}" type="presOf" srcId="{9773DE55-CF1A-470D-8E0A-A43972C0488E}" destId="{21499316-3920-F34A-838A-8E297F55107F}" srcOrd="0" destOrd="0" presId="urn:microsoft.com/office/officeart/2005/8/layout/default"/>
    <dgm:cxn modelId="{1985CED7-73BB-3544-9E8F-73F7E334D057}" type="presOf" srcId="{FFB807A7-B4AE-466F-97E1-D43D56A56E62}" destId="{D3511AF7-BA65-2947-9804-B19FFC88F4EB}" srcOrd="0" destOrd="0" presId="urn:microsoft.com/office/officeart/2005/8/layout/default"/>
    <dgm:cxn modelId="{4A5308DA-3DC7-FC49-B6B8-3BF12F9B316D}" type="presOf" srcId="{736FB236-00C7-4CE2-96E3-035A29A9B940}" destId="{2D90BCA8-D582-E545-B0EC-6725FA702B82}" srcOrd="0" destOrd="0" presId="urn:microsoft.com/office/officeart/2005/8/layout/default"/>
    <dgm:cxn modelId="{0BDC57E0-8B07-3D4A-AA49-8940118D2F66}" type="presOf" srcId="{76FF06F6-DC8C-40E5-BD3E-57948331C0A8}" destId="{4AE1EF78-24E1-E44A-9F44-0E5FE60008D1}" srcOrd="0" destOrd="0" presId="urn:microsoft.com/office/officeart/2005/8/layout/default"/>
    <dgm:cxn modelId="{86F18763-F49A-B942-A9DC-2EB576ED18ED}" type="presParOf" srcId="{6A1DA8B3-33B3-1C45-B35E-10D89C709903}" destId="{4AE1EF78-24E1-E44A-9F44-0E5FE60008D1}" srcOrd="0" destOrd="0" presId="urn:microsoft.com/office/officeart/2005/8/layout/default"/>
    <dgm:cxn modelId="{61F81D91-238B-D041-ADB4-441AD82CE11F}" type="presParOf" srcId="{6A1DA8B3-33B3-1C45-B35E-10D89C709903}" destId="{817F10FB-4A6A-3743-9553-BB1E9E79FF15}" srcOrd="1" destOrd="0" presId="urn:microsoft.com/office/officeart/2005/8/layout/default"/>
    <dgm:cxn modelId="{7C6A48BC-727B-7C47-8039-DCA3108C6EF4}" type="presParOf" srcId="{6A1DA8B3-33B3-1C45-B35E-10D89C709903}" destId="{D3511AF7-BA65-2947-9804-B19FFC88F4EB}" srcOrd="2" destOrd="0" presId="urn:microsoft.com/office/officeart/2005/8/layout/default"/>
    <dgm:cxn modelId="{DFD4F05C-1FB8-A14E-91F9-ECD998C1E290}" type="presParOf" srcId="{6A1DA8B3-33B3-1C45-B35E-10D89C709903}" destId="{AF6FDAC1-6CFB-3549-81BC-47425D51507F}" srcOrd="3" destOrd="0" presId="urn:microsoft.com/office/officeart/2005/8/layout/default"/>
    <dgm:cxn modelId="{EA41217C-EE3B-124A-84D6-04909AB654AC}" type="presParOf" srcId="{6A1DA8B3-33B3-1C45-B35E-10D89C709903}" destId="{68A35FF7-7CC0-024E-BA77-05F315617C7E}" srcOrd="4" destOrd="0" presId="urn:microsoft.com/office/officeart/2005/8/layout/default"/>
    <dgm:cxn modelId="{6A510BDE-A579-9946-B3CC-AC4115A6AE39}" type="presParOf" srcId="{6A1DA8B3-33B3-1C45-B35E-10D89C709903}" destId="{E90EDFAC-F63B-4642-8984-0AAC954B239F}" srcOrd="5" destOrd="0" presId="urn:microsoft.com/office/officeart/2005/8/layout/default"/>
    <dgm:cxn modelId="{5BC40C59-4601-8A4D-B66D-5896DF49320C}" type="presParOf" srcId="{6A1DA8B3-33B3-1C45-B35E-10D89C709903}" destId="{2D5FFF14-102A-2047-A6DD-782270CFF4FD}" srcOrd="6" destOrd="0" presId="urn:microsoft.com/office/officeart/2005/8/layout/default"/>
    <dgm:cxn modelId="{12243FE9-39C8-2846-9EAE-DDA8384A4B8B}" type="presParOf" srcId="{6A1DA8B3-33B3-1C45-B35E-10D89C709903}" destId="{B700202D-7844-6E48-9D5F-9634BFDE2EF2}" srcOrd="7" destOrd="0" presId="urn:microsoft.com/office/officeart/2005/8/layout/default"/>
    <dgm:cxn modelId="{785D2A75-A29A-6045-80CE-90124E4B3D4D}" type="presParOf" srcId="{6A1DA8B3-33B3-1C45-B35E-10D89C709903}" destId="{AFAC5E33-47A7-0243-BFC3-A425B0AD0399}" srcOrd="8" destOrd="0" presId="urn:microsoft.com/office/officeart/2005/8/layout/default"/>
    <dgm:cxn modelId="{9A42134C-CD54-FF44-A6BB-7FFAF26A6DDA}" type="presParOf" srcId="{6A1DA8B3-33B3-1C45-B35E-10D89C709903}" destId="{9DD13723-FEBF-424C-A202-AE3B992A3CE1}" srcOrd="9" destOrd="0" presId="urn:microsoft.com/office/officeart/2005/8/layout/default"/>
    <dgm:cxn modelId="{73E7DF7E-A868-924E-9C6C-C8A693A9A8E0}" type="presParOf" srcId="{6A1DA8B3-33B3-1C45-B35E-10D89C709903}" destId="{62169E6D-0E90-944B-8B6C-0A68C01B8E96}" srcOrd="10" destOrd="0" presId="urn:microsoft.com/office/officeart/2005/8/layout/default"/>
    <dgm:cxn modelId="{B953F769-3D52-4240-A53B-D69261A04E7E}" type="presParOf" srcId="{6A1DA8B3-33B3-1C45-B35E-10D89C709903}" destId="{DA2791CA-B47E-DE43-963B-359009FA699B}" srcOrd="11" destOrd="0" presId="urn:microsoft.com/office/officeart/2005/8/layout/default"/>
    <dgm:cxn modelId="{C6F66DF0-5612-2F4F-B34A-596A5094AA03}" type="presParOf" srcId="{6A1DA8B3-33B3-1C45-B35E-10D89C709903}" destId="{21499316-3920-F34A-838A-8E297F55107F}" srcOrd="12" destOrd="0" presId="urn:microsoft.com/office/officeart/2005/8/layout/default"/>
    <dgm:cxn modelId="{4575A307-EB83-8E41-9AB4-3EBDBA2F68DF}" type="presParOf" srcId="{6A1DA8B3-33B3-1C45-B35E-10D89C709903}" destId="{7EBCCDDE-B99D-D444-949F-8CEBA15894B8}" srcOrd="13" destOrd="0" presId="urn:microsoft.com/office/officeart/2005/8/layout/default"/>
    <dgm:cxn modelId="{E4E3BD7B-2FF9-694F-80F7-6C74821EA3D3}" type="presParOf" srcId="{6A1DA8B3-33B3-1C45-B35E-10D89C709903}" destId="{2D90BCA8-D582-E545-B0EC-6725FA702B82}" srcOrd="14" destOrd="0" presId="urn:microsoft.com/office/officeart/2005/8/layout/default"/>
    <dgm:cxn modelId="{1FF44BD3-F311-944C-BC0C-FABA98FAF539}" type="presParOf" srcId="{6A1DA8B3-33B3-1C45-B35E-10D89C709903}" destId="{2F9CCFED-2219-974A-B443-70A60A56776D}" srcOrd="15" destOrd="0" presId="urn:microsoft.com/office/officeart/2005/8/layout/default"/>
    <dgm:cxn modelId="{9E10333A-E02F-7B49-9DF2-0AAA1C10A760}" type="presParOf" srcId="{6A1DA8B3-33B3-1C45-B35E-10D89C709903}" destId="{320BDB51-C894-6141-BFBC-9AC169B0D1EC}" srcOrd="16" destOrd="0" presId="urn:microsoft.com/office/officeart/2005/8/layout/default"/>
    <dgm:cxn modelId="{0C947C37-E675-8F48-AB83-30D624DFF423}" type="presParOf" srcId="{6A1DA8B3-33B3-1C45-B35E-10D89C709903}" destId="{10FD8068-1C02-8C46-B084-D041D5BF2EAF}" srcOrd="17" destOrd="0" presId="urn:microsoft.com/office/officeart/2005/8/layout/default"/>
    <dgm:cxn modelId="{FB13D915-EDA5-E74F-96B6-F28479470263}" type="presParOf" srcId="{6A1DA8B3-33B3-1C45-B35E-10D89C709903}" destId="{C79BFA0F-7858-204B-BCCC-B5531DB4C444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1F05EA-D30F-F84B-BE0F-49B54EA40C42}">
      <dsp:nvSpPr>
        <dsp:cNvPr id="0" name=""/>
        <dsp:cNvSpPr/>
      </dsp:nvSpPr>
      <dsp:spPr>
        <a:xfrm>
          <a:off x="0" y="525"/>
          <a:ext cx="5259278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Company background</a:t>
          </a:r>
        </a:p>
      </dsp:txBody>
      <dsp:txXfrm>
        <a:off x="29700" y="30225"/>
        <a:ext cx="5199878" cy="549000"/>
      </dsp:txXfrm>
    </dsp:sp>
    <dsp:sp modelId="{89168342-D75C-B54C-9BC0-DF519F5AC097}">
      <dsp:nvSpPr>
        <dsp:cNvPr id="0" name=""/>
        <dsp:cNvSpPr/>
      </dsp:nvSpPr>
      <dsp:spPr>
        <a:xfrm>
          <a:off x="0" y="683805"/>
          <a:ext cx="5259278" cy="608400"/>
        </a:xfrm>
        <a:prstGeom prst="roundRect">
          <a:avLst/>
        </a:prstGeom>
        <a:solidFill>
          <a:schemeClr val="accent2">
            <a:hueOff val="198622"/>
            <a:satOff val="1152"/>
            <a:lumOff val="1144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Problems identified</a:t>
          </a:r>
        </a:p>
      </dsp:txBody>
      <dsp:txXfrm>
        <a:off x="29700" y="713505"/>
        <a:ext cx="5199878" cy="549000"/>
      </dsp:txXfrm>
    </dsp:sp>
    <dsp:sp modelId="{39943686-FA0F-A547-B8CA-1D544BD5F55C}">
      <dsp:nvSpPr>
        <dsp:cNvPr id="0" name=""/>
        <dsp:cNvSpPr/>
      </dsp:nvSpPr>
      <dsp:spPr>
        <a:xfrm>
          <a:off x="0" y="1367085"/>
          <a:ext cx="5259278" cy="608400"/>
        </a:xfrm>
        <a:prstGeom prst="roundRect">
          <a:avLst/>
        </a:prstGeom>
        <a:solidFill>
          <a:schemeClr val="accent2">
            <a:hueOff val="397245"/>
            <a:satOff val="2304"/>
            <a:lumOff val="2288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Five communication barriers</a:t>
          </a:r>
        </a:p>
      </dsp:txBody>
      <dsp:txXfrm>
        <a:off x="29700" y="1396785"/>
        <a:ext cx="5199878" cy="549000"/>
      </dsp:txXfrm>
    </dsp:sp>
    <dsp:sp modelId="{70067EDC-3795-6B43-93BF-CD959CCE32E2}">
      <dsp:nvSpPr>
        <dsp:cNvPr id="0" name=""/>
        <dsp:cNvSpPr/>
      </dsp:nvSpPr>
      <dsp:spPr>
        <a:xfrm>
          <a:off x="0" y="2050365"/>
          <a:ext cx="5259278" cy="608400"/>
        </a:xfrm>
        <a:prstGeom prst="roundRect">
          <a:avLst/>
        </a:prstGeom>
        <a:solidFill>
          <a:schemeClr val="accent2">
            <a:hueOff val="595867"/>
            <a:satOff val="3457"/>
            <a:lumOff val="3432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Communication theories</a:t>
          </a:r>
        </a:p>
      </dsp:txBody>
      <dsp:txXfrm>
        <a:off x="29700" y="2080065"/>
        <a:ext cx="5199878" cy="549000"/>
      </dsp:txXfrm>
    </dsp:sp>
    <dsp:sp modelId="{5B7E57CC-66A3-DA48-8392-FE65CB4B2F97}">
      <dsp:nvSpPr>
        <dsp:cNvPr id="0" name=""/>
        <dsp:cNvSpPr/>
      </dsp:nvSpPr>
      <dsp:spPr>
        <a:xfrm>
          <a:off x="0" y="2733645"/>
          <a:ext cx="5259278" cy="608400"/>
        </a:xfrm>
        <a:prstGeom prst="roundRect">
          <a:avLst/>
        </a:prstGeom>
        <a:solidFill>
          <a:schemeClr val="accent2">
            <a:hueOff val="794490"/>
            <a:satOff val="4609"/>
            <a:lumOff val="4576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Recommendations</a:t>
          </a:r>
        </a:p>
      </dsp:txBody>
      <dsp:txXfrm>
        <a:off x="29700" y="2763345"/>
        <a:ext cx="5199878" cy="549000"/>
      </dsp:txXfrm>
    </dsp:sp>
    <dsp:sp modelId="{BDDB9011-E320-9849-B477-13562E71F147}">
      <dsp:nvSpPr>
        <dsp:cNvPr id="0" name=""/>
        <dsp:cNvSpPr/>
      </dsp:nvSpPr>
      <dsp:spPr>
        <a:xfrm>
          <a:off x="0" y="3416925"/>
          <a:ext cx="5259278" cy="608400"/>
        </a:xfrm>
        <a:prstGeom prst="roundRect">
          <a:avLst/>
        </a:prstGeom>
        <a:solidFill>
          <a:schemeClr val="accent2">
            <a:hueOff val="993112"/>
            <a:satOff val="5761"/>
            <a:lumOff val="572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Conclusion</a:t>
          </a:r>
        </a:p>
      </dsp:txBody>
      <dsp:txXfrm>
        <a:off x="29700" y="3446625"/>
        <a:ext cx="5199878" cy="549000"/>
      </dsp:txXfrm>
    </dsp:sp>
    <dsp:sp modelId="{39807208-6B5D-3C41-B458-0B596F79F5B6}">
      <dsp:nvSpPr>
        <dsp:cNvPr id="0" name=""/>
        <dsp:cNvSpPr/>
      </dsp:nvSpPr>
      <dsp:spPr>
        <a:xfrm>
          <a:off x="0" y="4100205"/>
          <a:ext cx="5259278" cy="608400"/>
        </a:xfrm>
        <a:prstGeom prst="roundRect">
          <a:avLst/>
        </a:prstGeom>
        <a:solidFill>
          <a:schemeClr val="accent2">
            <a:hueOff val="1191735"/>
            <a:satOff val="6913"/>
            <a:lumOff val="6864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References</a:t>
          </a:r>
        </a:p>
      </dsp:txBody>
      <dsp:txXfrm>
        <a:off x="29700" y="4129905"/>
        <a:ext cx="5199878" cy="549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AC953E-7711-8643-B0AD-995AC7641236}">
      <dsp:nvSpPr>
        <dsp:cNvPr id="0" name=""/>
        <dsp:cNvSpPr/>
      </dsp:nvSpPr>
      <dsp:spPr>
        <a:xfrm>
          <a:off x="0" y="0"/>
          <a:ext cx="6369796" cy="6620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Losing market share</a:t>
          </a:r>
        </a:p>
      </dsp:txBody>
      <dsp:txXfrm>
        <a:off x="19392" y="19392"/>
        <a:ext cx="5577893" cy="623298"/>
      </dsp:txXfrm>
    </dsp:sp>
    <dsp:sp modelId="{60FD5805-0A81-744A-8491-DF1905E47FA6}">
      <dsp:nvSpPr>
        <dsp:cNvPr id="0" name=""/>
        <dsp:cNvSpPr/>
      </dsp:nvSpPr>
      <dsp:spPr>
        <a:xfrm>
          <a:off x="475666" y="754038"/>
          <a:ext cx="6369796" cy="662082"/>
        </a:xfrm>
        <a:prstGeom prst="roundRect">
          <a:avLst>
            <a:gd name="adj" fmla="val 10000"/>
          </a:avLst>
        </a:prstGeom>
        <a:solidFill>
          <a:schemeClr val="accent2">
            <a:hueOff val="297934"/>
            <a:satOff val="1728"/>
            <a:lumOff val="1716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Undercooked food</a:t>
          </a:r>
        </a:p>
      </dsp:txBody>
      <dsp:txXfrm>
        <a:off x="495058" y="773430"/>
        <a:ext cx="5424992" cy="623298"/>
      </dsp:txXfrm>
    </dsp:sp>
    <dsp:sp modelId="{27FBE736-C751-604D-9F84-CBB892AF1684}">
      <dsp:nvSpPr>
        <dsp:cNvPr id="0" name=""/>
        <dsp:cNvSpPr/>
      </dsp:nvSpPr>
      <dsp:spPr>
        <a:xfrm>
          <a:off x="951333" y="1508077"/>
          <a:ext cx="6369796" cy="662082"/>
        </a:xfrm>
        <a:prstGeom prst="roundRect">
          <a:avLst>
            <a:gd name="adj" fmla="val 10000"/>
          </a:avLst>
        </a:prstGeom>
        <a:solidFill>
          <a:schemeClr val="accent2">
            <a:hueOff val="595867"/>
            <a:satOff val="3457"/>
            <a:lumOff val="3432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Poor packaging</a:t>
          </a:r>
        </a:p>
      </dsp:txBody>
      <dsp:txXfrm>
        <a:off x="970725" y="1527469"/>
        <a:ext cx="5424992" cy="623298"/>
      </dsp:txXfrm>
    </dsp:sp>
    <dsp:sp modelId="{85A7A128-A6D9-3745-AAFB-50EB932D2714}">
      <dsp:nvSpPr>
        <dsp:cNvPr id="0" name=""/>
        <dsp:cNvSpPr/>
      </dsp:nvSpPr>
      <dsp:spPr>
        <a:xfrm>
          <a:off x="1426999" y="2262116"/>
          <a:ext cx="6369796" cy="662082"/>
        </a:xfrm>
        <a:prstGeom prst="roundRect">
          <a:avLst>
            <a:gd name="adj" fmla="val 10000"/>
          </a:avLst>
        </a:prstGeom>
        <a:solidFill>
          <a:schemeClr val="accent2">
            <a:hueOff val="893801"/>
            <a:satOff val="5185"/>
            <a:lumOff val="5148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Meat found in vegetarian meals</a:t>
          </a:r>
        </a:p>
      </dsp:txBody>
      <dsp:txXfrm>
        <a:off x="1446391" y="2281508"/>
        <a:ext cx="5424992" cy="623298"/>
      </dsp:txXfrm>
    </dsp:sp>
    <dsp:sp modelId="{CDA49432-2622-F348-8DBF-499AEBEFE241}">
      <dsp:nvSpPr>
        <dsp:cNvPr id="0" name=""/>
        <dsp:cNvSpPr/>
      </dsp:nvSpPr>
      <dsp:spPr>
        <a:xfrm>
          <a:off x="1902666" y="3016155"/>
          <a:ext cx="6369796" cy="662082"/>
        </a:xfrm>
        <a:prstGeom prst="roundRect">
          <a:avLst>
            <a:gd name="adj" fmla="val 10000"/>
          </a:avLst>
        </a:prstGeom>
        <a:solidFill>
          <a:schemeClr val="accent2">
            <a:hueOff val="1191735"/>
            <a:satOff val="6913"/>
            <a:lumOff val="6864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Poor food hygiene practices</a:t>
          </a:r>
        </a:p>
      </dsp:txBody>
      <dsp:txXfrm>
        <a:off x="1922058" y="3035547"/>
        <a:ext cx="5424992" cy="623298"/>
      </dsp:txXfrm>
    </dsp:sp>
    <dsp:sp modelId="{7603E76D-AB96-904E-9B2D-A553A10A63A5}">
      <dsp:nvSpPr>
        <dsp:cNvPr id="0" name=""/>
        <dsp:cNvSpPr/>
      </dsp:nvSpPr>
      <dsp:spPr>
        <a:xfrm>
          <a:off x="5939442" y="483688"/>
          <a:ext cx="430353" cy="43035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6036271" y="483688"/>
        <a:ext cx="236695" cy="323841"/>
      </dsp:txXfrm>
    </dsp:sp>
    <dsp:sp modelId="{8C7B6E64-0A0C-F94E-9443-3640B75EA608}">
      <dsp:nvSpPr>
        <dsp:cNvPr id="0" name=""/>
        <dsp:cNvSpPr/>
      </dsp:nvSpPr>
      <dsp:spPr>
        <a:xfrm>
          <a:off x="6415109" y="1237727"/>
          <a:ext cx="430353" cy="43035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348263"/>
            <a:satOff val="4482"/>
            <a:lumOff val="584"/>
            <a:alphaOff val="0"/>
          </a:schemeClr>
        </a:solidFill>
        <a:ln w="22225" cap="rnd" cmpd="sng" algn="ctr">
          <a:solidFill>
            <a:schemeClr val="accent2">
              <a:tint val="40000"/>
              <a:alpha val="90000"/>
              <a:hueOff val="348263"/>
              <a:satOff val="4482"/>
              <a:lumOff val="5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6511938" y="1237727"/>
        <a:ext cx="236695" cy="323841"/>
      </dsp:txXfrm>
    </dsp:sp>
    <dsp:sp modelId="{51AAFBCF-E32E-7A4D-8C86-41C6A5ABE895}">
      <dsp:nvSpPr>
        <dsp:cNvPr id="0" name=""/>
        <dsp:cNvSpPr/>
      </dsp:nvSpPr>
      <dsp:spPr>
        <a:xfrm>
          <a:off x="6890775" y="1980731"/>
          <a:ext cx="430353" cy="43035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696526"/>
            <a:satOff val="8964"/>
            <a:lumOff val="1167"/>
            <a:alphaOff val="0"/>
          </a:schemeClr>
        </a:solidFill>
        <a:ln w="22225" cap="rnd" cmpd="sng" algn="ctr">
          <a:solidFill>
            <a:schemeClr val="accent2">
              <a:tint val="40000"/>
              <a:alpha val="90000"/>
              <a:hueOff val="696526"/>
              <a:satOff val="8964"/>
              <a:lumOff val="11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6987604" y="1980731"/>
        <a:ext cx="236695" cy="323841"/>
      </dsp:txXfrm>
    </dsp:sp>
    <dsp:sp modelId="{D2159496-1B4A-7A40-A8D1-67718DA07436}">
      <dsp:nvSpPr>
        <dsp:cNvPr id="0" name=""/>
        <dsp:cNvSpPr/>
      </dsp:nvSpPr>
      <dsp:spPr>
        <a:xfrm>
          <a:off x="7366442" y="2742126"/>
          <a:ext cx="430353" cy="43035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044789"/>
            <a:satOff val="13446"/>
            <a:lumOff val="1751"/>
            <a:alphaOff val="0"/>
          </a:schemeClr>
        </a:solidFill>
        <a:ln w="22225" cap="rnd" cmpd="sng" algn="ctr">
          <a:solidFill>
            <a:schemeClr val="accent2">
              <a:tint val="40000"/>
              <a:alpha val="90000"/>
              <a:hueOff val="1044789"/>
              <a:satOff val="13446"/>
              <a:lumOff val="17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7463271" y="2742126"/>
        <a:ext cx="236695" cy="32384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59AECE-D88D-4F64-9FB7-E4C62A46A89D}">
      <dsp:nvSpPr>
        <dsp:cNvPr id="0" name=""/>
        <dsp:cNvSpPr/>
      </dsp:nvSpPr>
      <dsp:spPr>
        <a:xfrm>
          <a:off x="558731" y="939094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FE3727-ADB5-4345-B459-3AFA689C0607}">
      <dsp:nvSpPr>
        <dsp:cNvPr id="0" name=""/>
        <dsp:cNvSpPr/>
      </dsp:nvSpPr>
      <dsp:spPr>
        <a:xfrm>
          <a:off x="63731" y="2019143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Limited English among workers</a:t>
          </a:r>
        </a:p>
      </dsp:txBody>
      <dsp:txXfrm>
        <a:off x="63731" y="2019143"/>
        <a:ext cx="1800000" cy="720000"/>
      </dsp:txXfrm>
    </dsp:sp>
    <dsp:sp modelId="{0718700E-D8FB-4D22-ABBB-392FF1DCFE05}">
      <dsp:nvSpPr>
        <dsp:cNvPr id="0" name=""/>
        <dsp:cNvSpPr/>
      </dsp:nvSpPr>
      <dsp:spPr>
        <a:xfrm>
          <a:off x="2673731" y="939094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60F3F4-54B1-4BEF-B22F-04DE2623B807}">
      <dsp:nvSpPr>
        <dsp:cNvPr id="0" name=""/>
        <dsp:cNvSpPr/>
      </dsp:nvSpPr>
      <dsp:spPr>
        <a:xfrm>
          <a:off x="2178731" y="2019143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English-only safety signs</a:t>
          </a:r>
        </a:p>
      </dsp:txBody>
      <dsp:txXfrm>
        <a:off x="2178731" y="2019143"/>
        <a:ext cx="1800000" cy="720000"/>
      </dsp:txXfrm>
    </dsp:sp>
    <dsp:sp modelId="{E9981A8B-CFEC-49CF-A99B-E459B5836AD8}">
      <dsp:nvSpPr>
        <dsp:cNvPr id="0" name=""/>
        <dsp:cNvSpPr/>
      </dsp:nvSpPr>
      <dsp:spPr>
        <a:xfrm>
          <a:off x="4788731" y="939094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695689-67F8-449F-887D-65773EB12F56}">
      <dsp:nvSpPr>
        <dsp:cNvPr id="0" name=""/>
        <dsp:cNvSpPr/>
      </dsp:nvSpPr>
      <dsp:spPr>
        <a:xfrm>
          <a:off x="4293731" y="2019143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Misunderstood instructions</a:t>
          </a:r>
        </a:p>
      </dsp:txBody>
      <dsp:txXfrm>
        <a:off x="4293731" y="2019143"/>
        <a:ext cx="1800000" cy="720000"/>
      </dsp:txXfrm>
    </dsp:sp>
    <dsp:sp modelId="{850C1912-4625-4EB7-B663-239ECAE7CD46}">
      <dsp:nvSpPr>
        <dsp:cNvPr id="0" name=""/>
        <dsp:cNvSpPr/>
      </dsp:nvSpPr>
      <dsp:spPr>
        <a:xfrm>
          <a:off x="6903731" y="939094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E57BD-CFB5-4F96-83DD-916A2AD058A6}">
      <dsp:nvSpPr>
        <dsp:cNvPr id="0" name=""/>
        <dsp:cNvSpPr/>
      </dsp:nvSpPr>
      <dsp:spPr>
        <a:xfrm>
          <a:off x="6408731" y="2019143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Schramm: Shared understanding is essential</a:t>
          </a:r>
        </a:p>
      </dsp:txBody>
      <dsp:txXfrm>
        <a:off x="6408731" y="2019143"/>
        <a:ext cx="180000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0B7C8E-249C-B748-B8DA-860D5E8B6D26}">
      <dsp:nvSpPr>
        <dsp:cNvPr id="0" name=""/>
        <dsp:cNvSpPr/>
      </dsp:nvSpPr>
      <dsp:spPr>
        <a:xfrm>
          <a:off x="0" y="23835"/>
          <a:ext cx="5259278" cy="110272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Five different cultural groups</a:t>
          </a:r>
        </a:p>
      </dsp:txBody>
      <dsp:txXfrm>
        <a:off x="53831" y="77666"/>
        <a:ext cx="5151616" cy="995063"/>
      </dsp:txXfrm>
    </dsp:sp>
    <dsp:sp modelId="{E1E34C22-B7AC-DC43-827E-4056E4B71262}">
      <dsp:nvSpPr>
        <dsp:cNvPr id="0" name=""/>
        <dsp:cNvSpPr/>
      </dsp:nvSpPr>
      <dsp:spPr>
        <a:xfrm>
          <a:off x="0" y="1210080"/>
          <a:ext cx="5259278" cy="1102725"/>
        </a:xfrm>
        <a:prstGeom prst="roundRect">
          <a:avLst/>
        </a:prstGeom>
        <a:gradFill rotWithShape="0">
          <a:gsLst>
            <a:gs pos="0">
              <a:schemeClr val="accent2">
                <a:hueOff val="397245"/>
                <a:satOff val="2304"/>
                <a:lumOff val="2288"/>
                <a:alphaOff val="0"/>
                <a:tint val="98000"/>
                <a:lumMod val="110000"/>
              </a:schemeClr>
            </a:gs>
            <a:gs pos="84000">
              <a:schemeClr val="accent2">
                <a:hueOff val="397245"/>
                <a:satOff val="2304"/>
                <a:lumOff val="2288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Different communication styles</a:t>
          </a:r>
        </a:p>
      </dsp:txBody>
      <dsp:txXfrm>
        <a:off x="53831" y="1263911"/>
        <a:ext cx="5151616" cy="995063"/>
      </dsp:txXfrm>
    </dsp:sp>
    <dsp:sp modelId="{9A74E0D6-D0B3-FC4D-B0C0-629452592421}">
      <dsp:nvSpPr>
        <dsp:cNvPr id="0" name=""/>
        <dsp:cNvSpPr/>
      </dsp:nvSpPr>
      <dsp:spPr>
        <a:xfrm>
          <a:off x="0" y="2396325"/>
          <a:ext cx="5259278" cy="1102725"/>
        </a:xfrm>
        <a:prstGeom prst="roundRect">
          <a:avLst/>
        </a:prstGeom>
        <a:gradFill rotWithShape="0">
          <a:gsLst>
            <a:gs pos="0">
              <a:schemeClr val="accent2">
                <a:hueOff val="794490"/>
                <a:satOff val="4609"/>
                <a:lumOff val="4576"/>
                <a:alphaOff val="0"/>
                <a:tint val="98000"/>
                <a:lumMod val="110000"/>
              </a:schemeClr>
            </a:gs>
            <a:gs pos="84000">
              <a:schemeClr val="accent2">
                <a:hueOff val="794490"/>
                <a:satOff val="4609"/>
                <a:lumOff val="4576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Workers speak their own languages</a:t>
          </a:r>
        </a:p>
      </dsp:txBody>
      <dsp:txXfrm>
        <a:off x="53831" y="2450156"/>
        <a:ext cx="5151616" cy="995063"/>
      </dsp:txXfrm>
    </dsp:sp>
    <dsp:sp modelId="{2B92DB3F-6EFA-2847-A579-90C718B73550}">
      <dsp:nvSpPr>
        <dsp:cNvPr id="0" name=""/>
        <dsp:cNvSpPr/>
      </dsp:nvSpPr>
      <dsp:spPr>
        <a:xfrm>
          <a:off x="0" y="3582570"/>
          <a:ext cx="5259278" cy="1102725"/>
        </a:xfrm>
        <a:prstGeom prst="roundRect">
          <a:avLst/>
        </a:prstGeom>
        <a:gradFill rotWithShape="0">
          <a:gsLst>
            <a:gs pos="0">
              <a:schemeClr val="accent2">
                <a:hueOff val="1191735"/>
                <a:satOff val="6913"/>
                <a:lumOff val="6864"/>
                <a:alphaOff val="0"/>
                <a:tint val="98000"/>
                <a:lumMod val="110000"/>
              </a:schemeClr>
            </a:gs>
            <a:gs pos="84000">
              <a:schemeClr val="accent2">
                <a:hueOff val="1191735"/>
                <a:satOff val="6913"/>
                <a:lumOff val="6864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Misunderstanding food hygiene standards</a:t>
          </a:r>
        </a:p>
      </dsp:txBody>
      <dsp:txXfrm>
        <a:off x="53831" y="3636401"/>
        <a:ext cx="5151616" cy="9950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DAAD29-A3F9-4465-9B69-1370DDADE65F}">
      <dsp:nvSpPr>
        <dsp:cNvPr id="0" name=""/>
        <dsp:cNvSpPr/>
      </dsp:nvSpPr>
      <dsp:spPr>
        <a:xfrm>
          <a:off x="414731" y="759119"/>
          <a:ext cx="1098000" cy="1098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104122-E388-4E05-8C64-08F87F4802C9}">
      <dsp:nvSpPr>
        <dsp:cNvPr id="0" name=""/>
        <dsp:cNvSpPr/>
      </dsp:nvSpPr>
      <dsp:spPr>
        <a:xfrm>
          <a:off x="648731" y="993119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6A0491-8DC1-47BC-9E84-86201F634DFF}">
      <dsp:nvSpPr>
        <dsp:cNvPr id="0" name=""/>
        <dsp:cNvSpPr/>
      </dsp:nvSpPr>
      <dsp:spPr>
        <a:xfrm>
          <a:off x="63731" y="219911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Communication barriers caused quality issues</a:t>
          </a:r>
        </a:p>
      </dsp:txBody>
      <dsp:txXfrm>
        <a:off x="63731" y="2199119"/>
        <a:ext cx="1800000" cy="720000"/>
      </dsp:txXfrm>
    </dsp:sp>
    <dsp:sp modelId="{E52E9BDC-168F-4A5F-B4CA-67455B241CC6}">
      <dsp:nvSpPr>
        <dsp:cNvPr id="0" name=""/>
        <dsp:cNvSpPr/>
      </dsp:nvSpPr>
      <dsp:spPr>
        <a:xfrm>
          <a:off x="2529731" y="759119"/>
          <a:ext cx="1098000" cy="1098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633650-A60A-4F37-865C-2A7F87FC054C}">
      <dsp:nvSpPr>
        <dsp:cNvPr id="0" name=""/>
        <dsp:cNvSpPr/>
      </dsp:nvSpPr>
      <dsp:spPr>
        <a:xfrm>
          <a:off x="2763731" y="993119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A56B49-A44D-45A3-9024-84D7109E3CD8}">
      <dsp:nvSpPr>
        <dsp:cNvPr id="0" name=""/>
        <dsp:cNvSpPr/>
      </dsp:nvSpPr>
      <dsp:spPr>
        <a:xfrm>
          <a:off x="2178731" y="219911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Better communication improves food safety</a:t>
          </a:r>
        </a:p>
      </dsp:txBody>
      <dsp:txXfrm>
        <a:off x="2178731" y="2199119"/>
        <a:ext cx="1800000" cy="720000"/>
      </dsp:txXfrm>
    </dsp:sp>
    <dsp:sp modelId="{C8338AF3-75C5-4F66-90E5-3CDBE0031DD5}">
      <dsp:nvSpPr>
        <dsp:cNvPr id="0" name=""/>
        <dsp:cNvSpPr/>
      </dsp:nvSpPr>
      <dsp:spPr>
        <a:xfrm>
          <a:off x="4644731" y="759119"/>
          <a:ext cx="1098000" cy="10980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62A94D-4D31-40B8-B723-F6969C75A31A}">
      <dsp:nvSpPr>
        <dsp:cNvPr id="0" name=""/>
        <dsp:cNvSpPr/>
      </dsp:nvSpPr>
      <dsp:spPr>
        <a:xfrm>
          <a:off x="4878731" y="993119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32E9E6-1F44-49B1-8605-2145B1A440A9}">
      <dsp:nvSpPr>
        <dsp:cNvPr id="0" name=""/>
        <dsp:cNvSpPr/>
      </dsp:nvSpPr>
      <dsp:spPr>
        <a:xfrm>
          <a:off x="4293731" y="219911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Staff training improves performance</a:t>
          </a:r>
        </a:p>
      </dsp:txBody>
      <dsp:txXfrm>
        <a:off x="4293731" y="2199119"/>
        <a:ext cx="1800000" cy="720000"/>
      </dsp:txXfrm>
    </dsp:sp>
    <dsp:sp modelId="{1ED89ECB-5386-492C-8FF7-CA31B1E6A082}">
      <dsp:nvSpPr>
        <dsp:cNvPr id="0" name=""/>
        <dsp:cNvSpPr/>
      </dsp:nvSpPr>
      <dsp:spPr>
        <a:xfrm>
          <a:off x="6759731" y="759119"/>
          <a:ext cx="1098000" cy="10980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049602-77A1-4741-AA34-435DBAED5811}">
      <dsp:nvSpPr>
        <dsp:cNvPr id="0" name=""/>
        <dsp:cNvSpPr/>
      </dsp:nvSpPr>
      <dsp:spPr>
        <a:xfrm>
          <a:off x="6993731" y="993119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E8BA7B-089A-48FB-875B-816CD70D29B4}">
      <dsp:nvSpPr>
        <dsp:cNvPr id="0" name=""/>
        <dsp:cNvSpPr/>
      </dsp:nvSpPr>
      <dsp:spPr>
        <a:xfrm>
          <a:off x="6408731" y="219911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Better teamwork restores customer trust</a:t>
          </a:r>
        </a:p>
      </dsp:txBody>
      <dsp:txXfrm>
        <a:off x="6408731" y="2199119"/>
        <a:ext cx="180000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E1EF78-24E1-E44A-9F44-0E5FE60008D1}">
      <dsp:nvSpPr>
        <dsp:cNvPr id="0" name=""/>
        <dsp:cNvSpPr/>
      </dsp:nvSpPr>
      <dsp:spPr>
        <a:xfrm>
          <a:off x="184797" y="1242"/>
          <a:ext cx="1837876" cy="110272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Berlo, D.K. (1960)</a:t>
          </a:r>
          <a:r>
            <a:rPr lang="en-GB" sz="1000" kern="1200"/>
            <a:t>. The process of communication: An introduction to theory and practice. New York, NY: Holt, Rinehart Winston.</a:t>
          </a:r>
          <a:endParaRPr lang="en-US" sz="1000" kern="1200"/>
        </a:p>
      </dsp:txBody>
      <dsp:txXfrm>
        <a:off x="184797" y="1242"/>
        <a:ext cx="1837876" cy="1102725"/>
      </dsp:txXfrm>
    </dsp:sp>
    <dsp:sp modelId="{D3511AF7-BA65-2947-9804-B19FFC88F4EB}">
      <dsp:nvSpPr>
        <dsp:cNvPr id="0" name=""/>
        <dsp:cNvSpPr/>
      </dsp:nvSpPr>
      <dsp:spPr>
        <a:xfrm>
          <a:off x="2206461" y="1242"/>
          <a:ext cx="1837876" cy="11027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* Used for: Berlo’s SMCR model of communication – Sender, Message, Channel, Receiver.</a:t>
          </a:r>
          <a:endParaRPr lang="en-US" sz="1000" kern="1200"/>
        </a:p>
      </dsp:txBody>
      <dsp:txXfrm>
        <a:off x="2206461" y="1242"/>
        <a:ext cx="1837876" cy="1102725"/>
      </dsp:txXfrm>
    </dsp:sp>
    <dsp:sp modelId="{68A35FF7-7CC0-024E-BA77-05F315617C7E}">
      <dsp:nvSpPr>
        <dsp:cNvPr id="0" name=""/>
        <dsp:cNvSpPr/>
      </dsp:nvSpPr>
      <dsp:spPr>
        <a:xfrm>
          <a:off x="4228125" y="1242"/>
          <a:ext cx="1837876" cy="110272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Schramm, W. (1954)</a:t>
          </a:r>
          <a:r>
            <a:rPr lang="en-GB" sz="1000" kern="1200"/>
            <a:t>. How communication work. In W. Schramm(Ed), The process and effects of mass communication(pp.3-26).Urbana, IL: University of Illinois Press.</a:t>
          </a:r>
          <a:endParaRPr lang="en-US" sz="1000" kern="1200"/>
        </a:p>
      </dsp:txBody>
      <dsp:txXfrm>
        <a:off x="4228125" y="1242"/>
        <a:ext cx="1837876" cy="1102725"/>
      </dsp:txXfrm>
    </dsp:sp>
    <dsp:sp modelId="{2D5FFF14-102A-2047-A6DD-782270CFF4FD}">
      <dsp:nvSpPr>
        <dsp:cNvPr id="0" name=""/>
        <dsp:cNvSpPr/>
      </dsp:nvSpPr>
      <dsp:spPr>
        <a:xfrm>
          <a:off x="6249789" y="1242"/>
          <a:ext cx="1837876" cy="110272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* Used For: Schramm’s model communication as a two-way process with feedback. </a:t>
          </a:r>
        </a:p>
      </dsp:txBody>
      <dsp:txXfrm>
        <a:off x="6249789" y="1242"/>
        <a:ext cx="1837876" cy="1102725"/>
      </dsp:txXfrm>
    </dsp:sp>
    <dsp:sp modelId="{AFAC5E33-47A7-0243-BFC3-A425B0AD0399}">
      <dsp:nvSpPr>
        <dsp:cNvPr id="0" name=""/>
        <dsp:cNvSpPr/>
      </dsp:nvSpPr>
      <dsp:spPr>
        <a:xfrm>
          <a:off x="184797" y="1287756"/>
          <a:ext cx="1837876" cy="110272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Shannon &amp; Weaver (1949) The mathematical theory of communication. Urbana, IL: University of  Illinois Press.</a:t>
          </a:r>
        </a:p>
      </dsp:txBody>
      <dsp:txXfrm>
        <a:off x="184797" y="1287756"/>
        <a:ext cx="1837876" cy="1102725"/>
      </dsp:txXfrm>
    </dsp:sp>
    <dsp:sp modelId="{62169E6D-0E90-944B-8B6C-0A68C01B8E96}">
      <dsp:nvSpPr>
        <dsp:cNvPr id="0" name=""/>
        <dsp:cNvSpPr/>
      </dsp:nvSpPr>
      <dsp:spPr>
        <a:xfrm>
          <a:off x="2206461" y="1287756"/>
          <a:ext cx="1837876" cy="110272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* Used For: Noise in communication and how it interrupts the message.</a:t>
          </a:r>
        </a:p>
      </dsp:txBody>
      <dsp:txXfrm>
        <a:off x="2206461" y="1287756"/>
        <a:ext cx="1837876" cy="1102725"/>
      </dsp:txXfrm>
    </dsp:sp>
    <dsp:sp modelId="{21499316-3920-F34A-838A-8E297F55107F}">
      <dsp:nvSpPr>
        <dsp:cNvPr id="0" name=""/>
        <dsp:cNvSpPr/>
      </dsp:nvSpPr>
      <dsp:spPr>
        <a:xfrm>
          <a:off x="4228125" y="1287756"/>
          <a:ext cx="1837876" cy="11027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Food Standards Agency (2024)</a:t>
          </a:r>
          <a:r>
            <a:rPr lang="en-GB" sz="1000" kern="1200"/>
            <a:t> Food hygiene: A guide for business.Retrieved August 8,2026,from food.gov.uk</a:t>
          </a:r>
          <a:endParaRPr lang="en-US" sz="1000" kern="1200"/>
        </a:p>
      </dsp:txBody>
      <dsp:txXfrm>
        <a:off x="4228125" y="1287756"/>
        <a:ext cx="1837876" cy="1102725"/>
      </dsp:txXfrm>
    </dsp:sp>
    <dsp:sp modelId="{2D90BCA8-D582-E545-B0EC-6725FA702B82}">
      <dsp:nvSpPr>
        <dsp:cNvPr id="0" name=""/>
        <dsp:cNvSpPr/>
      </dsp:nvSpPr>
      <dsp:spPr>
        <a:xfrm>
          <a:off x="6249789" y="1287756"/>
          <a:ext cx="1837876" cy="110272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* Used for: Food safety standards and communication barriers in food businesses</a:t>
          </a:r>
          <a:endParaRPr lang="en-US" sz="1000" kern="1200"/>
        </a:p>
      </dsp:txBody>
      <dsp:txXfrm>
        <a:off x="6249789" y="1287756"/>
        <a:ext cx="1837876" cy="1102725"/>
      </dsp:txXfrm>
    </dsp:sp>
    <dsp:sp modelId="{320BDB51-C894-6141-BFBC-9AC169B0D1EC}">
      <dsp:nvSpPr>
        <dsp:cNvPr id="0" name=""/>
        <dsp:cNvSpPr/>
      </dsp:nvSpPr>
      <dsp:spPr>
        <a:xfrm>
          <a:off x="2206461" y="2574269"/>
          <a:ext cx="1837876" cy="110272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Health and Safety Executive (2024)</a:t>
          </a:r>
          <a:r>
            <a:rPr lang="en-GB" sz="1000" kern="1200"/>
            <a:t>. Managing noise at work. Retrieved August 8,2026,from hse.gov.uk</a:t>
          </a:r>
          <a:endParaRPr lang="en-US" sz="1000" kern="1200"/>
        </a:p>
      </dsp:txBody>
      <dsp:txXfrm>
        <a:off x="2206461" y="2574269"/>
        <a:ext cx="1837876" cy="1102725"/>
      </dsp:txXfrm>
    </dsp:sp>
    <dsp:sp modelId="{C79BFA0F-7858-204B-BCCC-B5531DB4C444}">
      <dsp:nvSpPr>
        <dsp:cNvPr id="0" name=""/>
        <dsp:cNvSpPr/>
      </dsp:nvSpPr>
      <dsp:spPr>
        <a:xfrm>
          <a:off x="4228125" y="2574269"/>
          <a:ext cx="1837876" cy="110272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* Used for: Environmental noise risks, PPE, and workplace communication issues</a:t>
          </a:r>
          <a:endParaRPr lang="en-US" sz="1000" kern="1200"/>
        </a:p>
      </dsp:txBody>
      <dsp:txXfrm>
        <a:off x="4228125" y="2574269"/>
        <a:ext cx="1837876" cy="11027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8091" y="3085765"/>
            <a:ext cx="8240108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99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266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045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84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562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951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359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18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554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82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392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2719909" cy="10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5976001" y="441325"/>
            <a:ext cx="2710800" cy="10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216601" y="441325"/>
            <a:ext cx="2710800" cy="10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54980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B691D59-8F51-4DD8-AD41-D568D29B08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900" y="457200"/>
            <a:ext cx="277749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04AEF18-0627-48F3-9B3D-F7E8F050B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EAEE08A-C572-438F-9753-B0D527A51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81372" y="457200"/>
            <a:ext cx="277749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93F09C6-4F57-4B05-9592-E253D8BC6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0214" y="614407"/>
            <a:ext cx="8482004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6F6DB7-CF8D-494A-82F6-13B58DCA9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B7E5194-6E82-4A44-99C3-FE7D87F34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1782" y="614407"/>
            <a:ext cx="2780608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3082" y="826346"/>
            <a:ext cx="2378929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1900">
                <a:solidFill>
                  <a:srgbClr val="FFFFFF"/>
                </a:solidFill>
              </a:rPr>
              <a:t>Communication Barriers in Flight Foods Ltd.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9FCC1E1-84D3-494D-A0A0-286AFA1C3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4900" y="453643"/>
            <a:ext cx="8474200" cy="98554"/>
            <a:chOff x="446534" y="453643"/>
            <a:chExt cx="11298933" cy="98554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6E09E90-FF79-402E-AF01-97A279BEAD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6534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C6946F8-4B9B-4C51-9F51-2DB377392C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42147" y="453643"/>
              <a:ext cx="3703320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B3D2B3D-A285-438C-A344-AED3E46A0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3082" y="2052084"/>
            <a:ext cx="2274937" cy="385622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 2" panose="05020102010507070707" pitchFamily="18" charset="2"/>
              <a:buChar char=""/>
            </a:pPr>
            <a:r>
              <a:rPr lang="en-US" sz="1400">
                <a:solidFill>
                  <a:srgbClr val="FFFFFF"/>
                </a:solidFill>
              </a:rPr>
              <a:t>• Module: Communication Skills</a:t>
            </a:r>
          </a:p>
          <a:p>
            <a:pPr>
              <a:buFont typeface="Wingdings 2" panose="05020102010507070707" pitchFamily="18" charset="2"/>
              <a:buChar char=""/>
            </a:pPr>
            <a:r>
              <a:rPr lang="en-US" sz="1400">
                <a:solidFill>
                  <a:srgbClr val="FFFFFF"/>
                </a:solidFill>
              </a:rPr>
              <a:t>• Case Study Presentation</a:t>
            </a:r>
          </a:p>
          <a:p>
            <a:pPr>
              <a:buFont typeface="Wingdings 2" panose="05020102010507070707" pitchFamily="18" charset="2"/>
              <a:buChar char=""/>
            </a:pPr>
            <a:r>
              <a:rPr lang="en-US" sz="1400">
                <a:solidFill>
                  <a:srgbClr val="FFFFFF"/>
                </a:solidFill>
              </a:rPr>
              <a:t>• Student Name : Tahmina Aktar Haque</a:t>
            </a:r>
          </a:p>
          <a:p>
            <a:pPr>
              <a:buFont typeface="Wingdings 2" panose="05020102010507070707" pitchFamily="18" charset="2"/>
              <a:buChar char=""/>
            </a:pPr>
            <a:r>
              <a:rPr lang="en-US" sz="1400">
                <a:solidFill>
                  <a:srgbClr val="FFFFFF"/>
                </a:solidFill>
              </a:rPr>
              <a:t>• Student ID : 2528850</a:t>
            </a:r>
          </a:p>
          <a:p>
            <a:pPr>
              <a:buFont typeface="Wingdings 2" panose="05020102010507070707" pitchFamily="18" charset="2"/>
              <a:buChar char=""/>
            </a:pPr>
            <a:endParaRPr lang="en-US" sz="1400">
              <a:solidFill>
                <a:srgbClr val="FFFFFF"/>
              </a:solidFill>
            </a:endParaRPr>
          </a:p>
        </p:txBody>
      </p:sp>
      <p:pic>
        <p:nvPicPr>
          <p:cNvPr id="5" name="Picture 4" descr="Plane in red circle">
            <a:extLst>
              <a:ext uri="{FF2B5EF4-FFF2-40B4-BE49-F238E27FC236}">
                <a16:creationId xmlns:a16="http://schemas.microsoft.com/office/drawing/2014/main" id="{3187EFF5-7223-3D51-1582-FCFFD19BAB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34" r="3733" b="1"/>
          <a:stretch>
            <a:fillRect/>
          </a:stretch>
        </p:blipFill>
        <p:spPr>
          <a:xfrm>
            <a:off x="3426600" y="1497171"/>
            <a:ext cx="5149879" cy="386238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798E696-4BBA-46BE-AD86-F7E300B893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01363"/>
            <a:ext cx="9143999" cy="62566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90B0CA3-C333-4560-9975-E31D1B7B92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31610" y="723899"/>
            <a:ext cx="2777490" cy="566666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7232" y="1037967"/>
            <a:ext cx="2290568" cy="4709131"/>
          </a:xfrm>
        </p:spPr>
        <p:txBody>
          <a:bodyPr anchor="ctr">
            <a:normAutofit/>
          </a:bodyPr>
          <a:lstStyle/>
          <a:p>
            <a:r>
              <a:rPr lang="en-US" sz="2400">
                <a:solidFill>
                  <a:srgbClr val="FFFEFF"/>
                </a:solidFill>
              </a:rPr>
              <a:t>Presentation Overview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7FF34A-B3FE-3FED-73BF-3BE3A9FC67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9885996"/>
              </p:ext>
            </p:extLst>
          </p:nvPr>
        </p:nvGraphicFramePr>
        <p:xfrm>
          <a:off x="364524" y="1037967"/>
          <a:ext cx="5259278" cy="4709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A8AF9B1-7D64-4564-969F-CB2B27ED9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he Best Airplane Food from 10 Star Alliance Flights [Win FREE Tickets]">
            <a:extLst>
              <a:ext uri="{FF2B5EF4-FFF2-40B4-BE49-F238E27FC236}">
                <a16:creationId xmlns:a16="http://schemas.microsoft.com/office/drawing/2014/main" id="{A80446F6-FE68-4BC9-12E0-A9F361A03D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201" r="19091" b="2890"/>
          <a:stretch>
            <a:fillRect/>
          </a:stretch>
        </p:blipFill>
        <p:spPr>
          <a:xfrm>
            <a:off x="0" y="10"/>
            <a:ext cx="9143980" cy="685799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8D854759-2D3E-4B54-A780-D84D49E80F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28551" y="457200"/>
            <a:ext cx="2777491" cy="5935132"/>
            <a:chOff x="438068" y="457200"/>
            <a:chExt cx="3703320" cy="593513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59856EA-FC8A-44D1-BC3D-2B8EDD0C86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18067"/>
              <a:ext cx="3702134" cy="5774265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1038B56-933B-44DD-AF10-63436FCCF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150" y="1006956"/>
            <a:ext cx="2559050" cy="1372177"/>
          </a:xfrm>
        </p:spPr>
        <p:txBody>
          <a:bodyPr anchor="ctr">
            <a:normAutofit/>
          </a:bodyPr>
          <a:lstStyle/>
          <a:p>
            <a:r>
              <a:rPr lang="en-US" sz="2600" dirty="0">
                <a:solidFill>
                  <a:srgbClr val="FFFFFF"/>
                </a:solidFill>
              </a:rPr>
              <a:t>Company 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4" y="2438399"/>
            <a:ext cx="2561306" cy="35644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 sz="2200"/>
            </a:pPr>
            <a:r>
              <a:rPr lang="en-US" sz="2000" dirty="0">
                <a:solidFill>
                  <a:srgbClr val="FFFFFF"/>
                </a:solidFill>
              </a:rPr>
              <a:t>Medium-sized ready meal manufacturer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2000" dirty="0">
                <a:solidFill>
                  <a:srgbClr val="FFFFFF"/>
                </a:solidFill>
              </a:rPr>
              <a:t>Supplies ready meals to airlines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2000" dirty="0">
                <a:solidFill>
                  <a:srgbClr val="FFFFFF"/>
                </a:solidFill>
              </a:rPr>
              <a:t>Workforce of 40 employees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2000" dirty="0">
                <a:solidFill>
                  <a:srgbClr val="FFFFFF"/>
                </a:solidFill>
              </a:rPr>
              <a:t>Five different cultural groups.   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2000" dirty="0">
                <a:solidFill>
                  <a:srgbClr val="FFFFFF"/>
                </a:solidFill>
              </a:rPr>
              <a:t>Old, noisy machinery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EFF"/>
                </a:solidFill>
              </a:rPr>
              <a:t>Main Problems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888300C-A5BE-9CD1-BA4F-0DD87FAA23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408141"/>
              </p:ext>
            </p:extLst>
          </p:nvPr>
        </p:nvGraphicFramePr>
        <p:xfrm>
          <a:off x="435768" y="2181225"/>
          <a:ext cx="8272463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79A26B8-6C4E-452B-ADD3-ED324A7AB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4167E1-E2B0-4192-8DA2-6967DDFF8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1782" y="614407"/>
            <a:ext cx="4207476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90" y="960723"/>
            <a:ext cx="3726367" cy="101380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Environmental Noise Barrier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3E4FEE-2E6A-44AB-B6BA-C1AD0CD6D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900" y="457200"/>
            <a:ext cx="4204358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17EB59-13B3-43DA-9B91-A7CC174A6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8238" y="457200"/>
            <a:ext cx="4200005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540" y="2254102"/>
            <a:ext cx="3710416" cy="365034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 sz="2200"/>
            </a:pPr>
            <a:r>
              <a:rPr lang="en-US" sz="1200">
                <a:solidFill>
                  <a:srgbClr val="FFFFFF"/>
                </a:solidFill>
              </a:rPr>
              <a:t>Old machines create excessive noise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1200">
                <a:solidFill>
                  <a:srgbClr val="FFFFFF"/>
                </a:solidFill>
              </a:rPr>
              <a:t>Staff cannot hear instructions clearly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1200">
                <a:solidFill>
                  <a:srgbClr val="FFFFFF"/>
                </a:solidFill>
              </a:rPr>
              <a:t>Increases mistakes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1200">
                <a:solidFill>
                  <a:srgbClr val="FFFFFF"/>
                </a:solidFill>
              </a:rPr>
              <a:t>Shannon &amp; Weaver: Noise interrupts communication</a:t>
            </a:r>
          </a:p>
          <a:p>
            <a:pPr>
              <a:lnSpc>
                <a:spcPct val="90000"/>
              </a:lnSpc>
              <a:defRPr sz="2200"/>
            </a:pPr>
            <a:endParaRPr lang="en-US" sz="120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defRPr sz="2200"/>
            </a:pPr>
            <a:endParaRPr lang="en-US" sz="120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defRPr sz="2200"/>
            </a:pPr>
            <a:r>
              <a:rPr lang="en-US" sz="1200">
                <a:solidFill>
                  <a:srgbClr val="FFFFFF"/>
                </a:solidFill>
              </a:rPr>
              <a:t>Solution:  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1200">
                <a:solidFill>
                  <a:srgbClr val="FFFFFF"/>
                </a:solidFill>
              </a:rPr>
              <a:t>A, Reduce machine noise – Service old machines or run them one at a time.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1200">
                <a:solidFill>
                  <a:srgbClr val="FFFFFF"/>
                </a:solidFill>
              </a:rPr>
              <a:t>B, Use hand signals or written notes – For orders during noisy time.</a:t>
            </a:r>
          </a:p>
          <a:p>
            <a:pPr>
              <a:lnSpc>
                <a:spcPct val="90000"/>
              </a:lnSpc>
              <a:defRPr sz="2200"/>
            </a:pPr>
            <a:r>
              <a:rPr lang="en-US" sz="1200">
                <a:solidFill>
                  <a:srgbClr val="FFFFFF"/>
                </a:solidFill>
              </a:rPr>
              <a:t>C, Move important talk to a quite area - Do briefings away from machines.</a:t>
            </a:r>
          </a:p>
          <a:p>
            <a:pPr>
              <a:lnSpc>
                <a:spcPct val="90000"/>
              </a:lnSpc>
              <a:defRPr sz="2200"/>
            </a:pPr>
            <a:endParaRPr lang="en-US" sz="120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defRPr sz="2200"/>
            </a:pPr>
            <a:endParaRPr lang="en-US" sz="1200">
              <a:solidFill>
                <a:srgbClr val="FFFFFF"/>
              </a:solidFill>
            </a:endParaRPr>
          </a:p>
        </p:txBody>
      </p:sp>
      <p:pic>
        <p:nvPicPr>
          <p:cNvPr id="4" name="Picture 3" descr="Noise reduction in aircraft with smart lining panel">
            <a:extLst>
              <a:ext uri="{FF2B5EF4-FFF2-40B4-BE49-F238E27FC236}">
                <a16:creationId xmlns:a16="http://schemas.microsoft.com/office/drawing/2014/main" id="{58292124-62A1-BC03-F291-9E133BF22C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1063" y="2194301"/>
            <a:ext cx="3714356" cy="247850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EFF"/>
                </a:solidFill>
              </a:rPr>
              <a:t>Language &amp; Communication Barrier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99A17BB-62A9-2B55-D211-D651106D8A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2745534"/>
              </p:ext>
            </p:extLst>
          </p:nvPr>
        </p:nvGraphicFramePr>
        <p:xfrm>
          <a:off x="435768" y="2181225"/>
          <a:ext cx="8272463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36F6DB7-CF8D-494A-82F6-13B58DCA9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7E5194-6E82-4A44-99C3-FE7D87F34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1782" y="614407"/>
            <a:ext cx="2780608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082" y="826346"/>
            <a:ext cx="2378929" cy="1013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100">
                <a:solidFill>
                  <a:srgbClr val="FFFFFF"/>
                </a:solidFill>
              </a:rPr>
              <a:t>Age / Generational Barrier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9FCC1E1-84D3-494D-A0A0-286AFA1C3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4900" y="453643"/>
            <a:ext cx="8474200" cy="98554"/>
            <a:chOff x="446534" y="453643"/>
            <a:chExt cx="11298933" cy="98554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6E09E90-FF79-402E-AF01-97A279BEAD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6534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C6946F8-4B9B-4C51-9F51-2DB377392C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42147" y="453643"/>
              <a:ext cx="3703320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B3D2B3D-A285-438C-A344-AED3E46A0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082" y="2052084"/>
            <a:ext cx="2274937" cy="3856229"/>
          </a:xfrm>
        </p:spPr>
        <p:txBody>
          <a:bodyPr anchor="t">
            <a:normAutofit/>
          </a:bodyPr>
          <a:lstStyle/>
          <a:p>
            <a:pPr>
              <a:defRPr sz="2200"/>
            </a:pPr>
            <a:r>
              <a:rPr lang="en-US" sz="1400">
                <a:solidFill>
                  <a:srgbClr val="FFFFFF"/>
                </a:solidFill>
              </a:rPr>
              <a:t>Employees aged 16–60</a:t>
            </a:r>
          </a:p>
          <a:p>
            <a:pPr>
              <a:defRPr sz="2200"/>
            </a:pPr>
            <a:r>
              <a:rPr lang="en-US" sz="1400">
                <a:solidFill>
                  <a:srgbClr val="FFFFFF"/>
                </a:solidFill>
              </a:rPr>
              <a:t>Younger staff struggle to follow instructions</a:t>
            </a:r>
          </a:p>
          <a:p>
            <a:pPr>
              <a:defRPr sz="2200"/>
            </a:pPr>
            <a:r>
              <a:rPr lang="en-US" sz="1400">
                <a:solidFill>
                  <a:srgbClr val="FFFFFF"/>
                </a:solidFill>
              </a:rPr>
              <a:t>Different learning styles</a:t>
            </a:r>
          </a:p>
          <a:p>
            <a:pPr>
              <a:defRPr sz="2200"/>
            </a:pPr>
            <a:r>
              <a:rPr lang="en-US" sz="1400">
                <a:solidFill>
                  <a:srgbClr val="FFFFFF"/>
                </a:solidFill>
              </a:rPr>
              <a:t>Berlo SMCR: Receiver influences communication</a:t>
            </a:r>
          </a:p>
        </p:txBody>
      </p:sp>
      <p:pic>
        <p:nvPicPr>
          <p:cNvPr id="4" name="Picture 3" descr="The Generation Gap on the Flight Deck - Real or Imagined?">
            <a:extLst>
              <a:ext uri="{FF2B5EF4-FFF2-40B4-BE49-F238E27FC236}">
                <a16:creationId xmlns:a16="http://schemas.microsoft.com/office/drawing/2014/main" id="{DC4EC9B0-7A9D-DBEE-6E32-0C090BAC05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6600" y="1979960"/>
            <a:ext cx="5149879" cy="2896806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5F28DDD-9641-43BA-944D-79B068705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8001"/>
          </a:xfrm>
          <a:prstGeom prst="rect">
            <a:avLst/>
          </a:prstGeom>
          <a:solidFill>
            <a:srgbClr val="FFF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671" y="1037967"/>
            <a:ext cx="2290568" cy="4709131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accent1"/>
                </a:solidFill>
              </a:rPr>
              <a:t>Cultural Barrier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AA2954-062E-4B72-A97B-0B066FB156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900" y="457200"/>
            <a:ext cx="277749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CA29A6-E0B1-40CD-ADF7-7B8E932A3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81372" y="457200"/>
            <a:ext cx="277749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D5F866-AD72-475A-B6C6-54E4577D4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02BAD4C-6EA9-4F10-92D4-A1C8C53DAE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85138" y="723898"/>
            <a:ext cx="5623962" cy="567690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FD00F45D-4D24-80EF-E4D2-26E6B5398D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0263804"/>
              </p:ext>
            </p:extLst>
          </p:nvPr>
        </p:nvGraphicFramePr>
        <p:xfrm>
          <a:off x="3448828" y="1037967"/>
          <a:ext cx="5259278" cy="4709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0000"/>
                <a:lumMod val="110000"/>
              </a:schemeClr>
            </a:gs>
            <a:gs pos="52024">
              <a:srgbClr val="393939"/>
            </a:gs>
            <a:gs pos="93000">
              <a:schemeClr val="bg2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636F6DB7-CF8D-494A-82F6-13B58DCA9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B7E5194-6E82-4A44-99C3-FE7D87F34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1782" y="614407"/>
            <a:ext cx="2780608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082" y="826346"/>
            <a:ext cx="2378929" cy="1013800"/>
          </a:xfrm>
        </p:spPr>
        <p:txBody>
          <a:bodyPr>
            <a:normAutofit/>
          </a:bodyPr>
          <a:lstStyle/>
          <a:p>
            <a:r>
              <a:rPr lang="en-US" sz="2100">
                <a:solidFill>
                  <a:srgbClr val="FFFFFF"/>
                </a:solidFill>
              </a:rPr>
              <a:t>Emotional Barrier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9FCC1E1-84D3-494D-A0A0-286AFA1C3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4900" y="453643"/>
            <a:ext cx="8474200" cy="98554"/>
            <a:chOff x="446534" y="453643"/>
            <a:chExt cx="11298933" cy="9855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6E09E90-FF79-402E-AF01-97A279BEAD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6534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C6946F8-4B9B-4C51-9F51-2DB377392C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42147" y="453643"/>
              <a:ext cx="3703320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B3D2B3D-A285-438C-A344-AED3E46A0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082" y="2052084"/>
            <a:ext cx="2274937" cy="3856229"/>
          </a:xfrm>
        </p:spPr>
        <p:txBody>
          <a:bodyPr anchor="t">
            <a:normAutofit/>
          </a:bodyPr>
          <a:lstStyle/>
          <a:p>
            <a:pPr>
              <a:defRPr sz="2200"/>
            </a:pPr>
            <a:r>
              <a:rPr lang="en-US" sz="1400">
                <a:solidFill>
                  <a:srgbClr val="FFFFFF"/>
                </a:solidFill>
              </a:rPr>
              <a:t>Gary becomes stressed and frustrated</a:t>
            </a:r>
          </a:p>
          <a:p>
            <a:pPr>
              <a:defRPr sz="2200"/>
            </a:pPr>
            <a:r>
              <a:rPr lang="en-US" sz="1400">
                <a:solidFill>
                  <a:srgbClr val="FFFFFF"/>
                </a:solidFill>
              </a:rPr>
              <a:t>Calls staff 'Idiots'</a:t>
            </a:r>
          </a:p>
          <a:p>
            <a:pPr>
              <a:defRPr sz="2200"/>
            </a:pPr>
            <a:r>
              <a:rPr lang="en-US" sz="1400">
                <a:solidFill>
                  <a:srgbClr val="FFFFFF"/>
                </a:solidFill>
              </a:rPr>
              <a:t>Poor morale and teamwork</a:t>
            </a:r>
          </a:p>
          <a:p>
            <a:pPr>
              <a:defRPr sz="2200"/>
            </a:pPr>
            <a:r>
              <a:rPr lang="en-US" sz="1400">
                <a:solidFill>
                  <a:srgbClr val="FFFFFF"/>
                </a:solidFill>
              </a:rPr>
              <a:t>Emotions reduce effective communication</a:t>
            </a:r>
          </a:p>
        </p:txBody>
      </p:sp>
      <p:pic>
        <p:nvPicPr>
          <p:cNvPr id="4" name="Picture 3" descr="Emotional Barriers to Communication">
            <a:extLst>
              <a:ext uri="{FF2B5EF4-FFF2-40B4-BE49-F238E27FC236}">
                <a16:creationId xmlns:a16="http://schemas.microsoft.com/office/drawing/2014/main" id="{60907B81-02C9-3D43-841E-B189D8052B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6600" y="1709591"/>
            <a:ext cx="5149879" cy="3437543"/>
          </a:xfrm>
          <a:prstGeom prst="rect">
            <a:avLst/>
          </a:prstGeom>
          <a:noFill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A59258C-AAC2-41CD-973C-7439B122A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4516B72-0116-42B2-82A2-B11218A36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8489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1033389"/>
            <a:ext cx="3619692" cy="4825409"/>
          </a:xfrm>
        </p:spPr>
        <p:txBody>
          <a:bodyPr anchor="ctr">
            <a:normAutofit/>
          </a:bodyPr>
          <a:lstStyle/>
          <a:p>
            <a:r>
              <a:rPr lang="en-US" sz="2600">
                <a:solidFill>
                  <a:srgbClr val="FFFFFF"/>
                </a:solidFill>
              </a:rPr>
              <a:t>Recommendations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B507F-21B7-4C27-B0FC-D9C465C6D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934" y="460868"/>
            <a:ext cx="3621024" cy="1116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B1AE17-B7A3-4363-95CD-25441E2FF1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87080" y="460868"/>
            <a:ext cx="3621024" cy="11165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6826" y="1033390"/>
            <a:ext cx="3641278" cy="4825409"/>
          </a:xfrm>
          <a:ln w="57150">
            <a:noFill/>
          </a:ln>
        </p:spPr>
        <p:txBody>
          <a:bodyPr anchor="ctr">
            <a:normAutofit/>
          </a:bodyPr>
          <a:lstStyle/>
          <a:p>
            <a:pPr>
              <a:defRPr sz="2200"/>
            </a:pPr>
            <a:r>
              <a:rPr lang="en-US" sz="1700">
                <a:solidFill>
                  <a:schemeClr val="accent2">
                    <a:lumMod val="50000"/>
                  </a:schemeClr>
                </a:solidFill>
              </a:rPr>
              <a:t>Food hygiene training before work</a:t>
            </a:r>
          </a:p>
          <a:p>
            <a:pPr>
              <a:defRPr sz="2200"/>
            </a:pPr>
            <a:r>
              <a:rPr lang="en-US" sz="1700">
                <a:solidFill>
                  <a:schemeClr val="accent2">
                    <a:lumMod val="50000"/>
                  </a:schemeClr>
                </a:solidFill>
              </a:rPr>
              <a:t>Multilingual signs</a:t>
            </a:r>
          </a:p>
          <a:p>
            <a:pPr>
              <a:defRPr sz="2200"/>
            </a:pPr>
            <a:r>
              <a:rPr lang="en-US" sz="1700">
                <a:solidFill>
                  <a:schemeClr val="accent2">
                    <a:lumMod val="50000"/>
                  </a:schemeClr>
                </a:solidFill>
              </a:rPr>
              <a:t>Visual instructions</a:t>
            </a:r>
          </a:p>
          <a:p>
            <a:pPr>
              <a:defRPr sz="2200"/>
            </a:pPr>
            <a:r>
              <a:rPr lang="en-US" sz="1700">
                <a:solidFill>
                  <a:schemeClr val="accent2">
                    <a:lumMod val="50000"/>
                  </a:schemeClr>
                </a:solidFill>
              </a:rPr>
              <a:t>Replace noisy machinery</a:t>
            </a:r>
          </a:p>
          <a:p>
            <a:pPr>
              <a:defRPr sz="2200"/>
            </a:pPr>
            <a:r>
              <a:rPr lang="en-US" sz="1700">
                <a:solidFill>
                  <a:schemeClr val="accent2">
                    <a:lumMod val="50000"/>
                  </a:schemeClr>
                </a:solidFill>
              </a:rPr>
              <a:t>Team meetings</a:t>
            </a:r>
          </a:p>
          <a:p>
            <a:pPr>
              <a:defRPr sz="2200"/>
            </a:pPr>
            <a:r>
              <a:rPr lang="en-US" sz="1700">
                <a:solidFill>
                  <a:schemeClr val="accent2">
                    <a:lumMod val="50000"/>
                  </a:schemeClr>
                </a:solidFill>
              </a:rPr>
              <a:t>Cultural awareness training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E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55FB9CE-D726-9A3C-77CC-09E7930C0F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8387951"/>
              </p:ext>
            </p:extLst>
          </p:nvPr>
        </p:nvGraphicFramePr>
        <p:xfrm>
          <a:off x="435768" y="2181225"/>
          <a:ext cx="8272463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EFF"/>
                </a:solidFill>
              </a:rPr>
              <a:t>References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0585BD-FECF-942E-ECC3-200C788EBF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0531409"/>
              </p:ext>
            </p:extLst>
          </p:nvPr>
        </p:nvGraphicFramePr>
        <p:xfrm>
          <a:off x="435768" y="2181225"/>
          <a:ext cx="8272463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521</TotalTime>
  <Words>486</Words>
  <Application>Microsoft Macintosh PowerPoint</Application>
  <PresentationFormat>On-screen Show (4:3)</PresentationFormat>
  <Paragraphs>79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Gill Sans MT</vt:lpstr>
      <vt:lpstr>Wingdings 2</vt:lpstr>
      <vt:lpstr>Dividend</vt:lpstr>
      <vt:lpstr>Communication Barriers in Flight Foods Ltd.</vt:lpstr>
      <vt:lpstr>Presentation Overview</vt:lpstr>
      <vt:lpstr>Company Background</vt:lpstr>
      <vt:lpstr>Main Problems</vt:lpstr>
      <vt:lpstr>Environmental Noise Barrier</vt:lpstr>
      <vt:lpstr>Language &amp; Communication Barrier</vt:lpstr>
      <vt:lpstr>Age / Generational Barrier</vt:lpstr>
      <vt:lpstr>Cultural Barrier</vt:lpstr>
      <vt:lpstr>Emotional Barrier</vt:lpstr>
      <vt:lpstr>Recommendations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Tahmina Aktar Haque (2528850)</cp:lastModifiedBy>
  <cp:revision>4</cp:revision>
  <dcterms:created xsi:type="dcterms:W3CDTF">2013-01-27T09:14:16Z</dcterms:created>
  <dcterms:modified xsi:type="dcterms:W3CDTF">2026-08-09T00:19:11Z</dcterms:modified>
  <cp:category/>
</cp:coreProperties>
</file>