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60" r:id="rId2"/>
  </p:sldMasterIdLst>
  <p:notesMasterIdLst>
    <p:notesMasterId r:id="rId5"/>
  </p:notesMasterIdLst>
  <p:handoutMasterIdLst>
    <p:handoutMasterId r:id="rId6"/>
  </p:handoutMasterIdLst>
  <p:sldIdLst>
    <p:sldId id="256" r:id="rId3"/>
    <p:sldId id="257" r:id="rId4"/>
  </p:sldIdLst>
  <p:sldSz cx="43891200" cy="32918400"/>
  <p:notesSz cx="6858000" cy="9144000"/>
  <p:defaultTextStyle>
    <a:defPPr>
      <a:defRPr lang="en-US"/>
    </a:defPPr>
    <a:lvl1pPr marL="0" algn="l" defTabSz="3686861" rtl="0" eaLnBrk="1" latinLnBrk="0" hangingPunct="1">
      <a:defRPr sz="7258" kern="1200">
        <a:solidFill>
          <a:schemeClr val="tx1"/>
        </a:solidFill>
        <a:latin typeface="+mn-lt"/>
        <a:ea typeface="+mn-ea"/>
        <a:cs typeface="+mn-cs"/>
      </a:defRPr>
    </a:lvl1pPr>
    <a:lvl2pPr marL="1843430" algn="l" defTabSz="3686861" rtl="0" eaLnBrk="1" latinLnBrk="0" hangingPunct="1">
      <a:defRPr sz="7258" kern="1200">
        <a:solidFill>
          <a:schemeClr val="tx1"/>
        </a:solidFill>
        <a:latin typeface="+mn-lt"/>
        <a:ea typeface="+mn-ea"/>
        <a:cs typeface="+mn-cs"/>
      </a:defRPr>
    </a:lvl2pPr>
    <a:lvl3pPr marL="3686861" algn="l" defTabSz="3686861" rtl="0" eaLnBrk="1" latinLnBrk="0" hangingPunct="1">
      <a:defRPr sz="7258" kern="1200">
        <a:solidFill>
          <a:schemeClr val="tx1"/>
        </a:solidFill>
        <a:latin typeface="+mn-lt"/>
        <a:ea typeface="+mn-ea"/>
        <a:cs typeface="+mn-cs"/>
      </a:defRPr>
    </a:lvl3pPr>
    <a:lvl4pPr marL="5530291" algn="l" defTabSz="3686861" rtl="0" eaLnBrk="1" latinLnBrk="0" hangingPunct="1">
      <a:defRPr sz="7258" kern="1200">
        <a:solidFill>
          <a:schemeClr val="tx1"/>
        </a:solidFill>
        <a:latin typeface="+mn-lt"/>
        <a:ea typeface="+mn-ea"/>
        <a:cs typeface="+mn-cs"/>
      </a:defRPr>
    </a:lvl4pPr>
    <a:lvl5pPr marL="7373722" algn="l" defTabSz="3686861" rtl="0" eaLnBrk="1" latinLnBrk="0" hangingPunct="1">
      <a:defRPr sz="7258" kern="1200">
        <a:solidFill>
          <a:schemeClr val="tx1"/>
        </a:solidFill>
        <a:latin typeface="+mn-lt"/>
        <a:ea typeface="+mn-ea"/>
        <a:cs typeface="+mn-cs"/>
      </a:defRPr>
    </a:lvl5pPr>
    <a:lvl6pPr marL="9217152" algn="l" defTabSz="3686861" rtl="0" eaLnBrk="1" latinLnBrk="0" hangingPunct="1">
      <a:defRPr sz="7258" kern="1200">
        <a:solidFill>
          <a:schemeClr val="tx1"/>
        </a:solidFill>
        <a:latin typeface="+mn-lt"/>
        <a:ea typeface="+mn-ea"/>
        <a:cs typeface="+mn-cs"/>
      </a:defRPr>
    </a:lvl6pPr>
    <a:lvl7pPr marL="11060582" algn="l" defTabSz="3686861" rtl="0" eaLnBrk="1" latinLnBrk="0" hangingPunct="1">
      <a:defRPr sz="7258" kern="1200">
        <a:solidFill>
          <a:schemeClr val="tx1"/>
        </a:solidFill>
        <a:latin typeface="+mn-lt"/>
        <a:ea typeface="+mn-ea"/>
        <a:cs typeface="+mn-cs"/>
      </a:defRPr>
    </a:lvl7pPr>
    <a:lvl8pPr marL="12904013" algn="l" defTabSz="3686861" rtl="0" eaLnBrk="1" latinLnBrk="0" hangingPunct="1">
      <a:defRPr sz="7258" kern="1200">
        <a:solidFill>
          <a:schemeClr val="tx1"/>
        </a:solidFill>
        <a:latin typeface="+mn-lt"/>
        <a:ea typeface="+mn-ea"/>
        <a:cs typeface="+mn-cs"/>
      </a:defRPr>
    </a:lvl8pPr>
    <a:lvl9pPr marL="14747443" algn="l" defTabSz="3686861" rtl="0" eaLnBrk="1" latinLnBrk="0" hangingPunct="1">
      <a:defRPr sz="7258"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69012ECD-51FC-41F1-AA8D-1B2483CD663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456" autoAdjust="0"/>
    <p:restoredTop sz="94660"/>
  </p:normalViewPr>
  <p:slideViewPr>
    <p:cSldViewPr snapToGrid="0">
      <p:cViewPr varScale="1">
        <p:scale>
          <a:sx n="16" d="100"/>
          <a:sy n="16" d="100"/>
        </p:scale>
        <p:origin x="108" y="90"/>
      </p:cViewPr>
      <p:guideLst/>
    </p:cSldViewPr>
  </p:slideViewPr>
  <p:notesTextViewPr>
    <p:cViewPr>
      <p:scale>
        <a:sx n="1" d="1"/>
        <a:sy n="1" d="1"/>
      </p:scale>
      <p:origin x="0" y="0"/>
    </p:cViewPr>
  </p:notesTextViewPr>
  <p:notesViewPr>
    <p:cSldViewPr snapToGrid="0" showGuides="1">
      <p:cViewPr varScale="1">
        <p:scale>
          <a:sx n="69" d="100"/>
          <a:sy n="69" d="100"/>
        </p:scale>
        <p:origin x="2706" y="54"/>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presProps" Target="presProps.xml"/><Relationship Id="rId2" Type="http://schemas.openxmlformats.org/officeDocument/2006/relationships/slideMaster" Target="slideMasters/slideMaster1.xml"/><Relationship Id="rId1" Type="http://schemas.openxmlformats.org/officeDocument/2006/relationships/customXml" Target="../customXml/item1.xml"/><Relationship Id="rId6" Type="http://schemas.openxmlformats.org/officeDocument/2006/relationships/handoutMaster" Target="handoutMasters/handoutMaster1.xml"/><Relationship Id="rId5" Type="http://schemas.openxmlformats.org/officeDocument/2006/relationships/notesMaster" Target="notesMasters/notesMaster1.xml"/><Relationship Id="rId10"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551CFC2-896F-4B11-99FC-5CF20008F5B6}" type="doc">
      <dgm:prSet loTypeId="urn:microsoft.com/office/officeart/2008/layout/RadialCluster" loCatId="relationship" qsTypeId="urn:microsoft.com/office/officeart/2005/8/quickstyle/simple1" qsCatId="simple" csTypeId="urn:microsoft.com/office/officeart/2005/8/colors/accent1_2" csCatId="accent1" phldr="1"/>
      <dgm:spPr/>
      <dgm:t>
        <a:bodyPr/>
        <a:lstStyle/>
        <a:p>
          <a:endParaRPr lang="en-GB"/>
        </a:p>
      </dgm:t>
    </dgm:pt>
    <dgm:pt modelId="{6228B011-7529-4EB0-B531-AA2CBB4057FE}">
      <dgm:prSet phldrT="[Text]"/>
      <dgm:spPr/>
      <dgm:t>
        <a:bodyPr/>
        <a:lstStyle/>
        <a:p>
          <a:r>
            <a:rPr lang="en-GB" dirty="0" err="1" smtClean="0"/>
            <a:t>Personnal</a:t>
          </a:r>
          <a:r>
            <a:rPr lang="en-GB" dirty="0" smtClean="0"/>
            <a:t> </a:t>
          </a:r>
        </a:p>
        <a:p>
          <a:r>
            <a:rPr lang="en-GB" dirty="0" smtClean="0"/>
            <a:t>Qualities which Enhance Critical Thinking Skills </a:t>
          </a:r>
          <a:endParaRPr lang="en-GB" dirty="0"/>
        </a:p>
      </dgm:t>
    </dgm:pt>
    <dgm:pt modelId="{314A866F-2952-491B-9C3A-D689FFEB7F71}" type="parTrans" cxnId="{9C3D0F12-3BBE-4666-B0B3-9B78FFC1DE0A}">
      <dgm:prSet/>
      <dgm:spPr/>
      <dgm:t>
        <a:bodyPr/>
        <a:lstStyle/>
        <a:p>
          <a:endParaRPr lang="en-GB"/>
        </a:p>
      </dgm:t>
    </dgm:pt>
    <dgm:pt modelId="{73A9861C-117B-461E-8705-B3F2FAF8CF04}" type="sibTrans" cxnId="{9C3D0F12-3BBE-4666-B0B3-9B78FFC1DE0A}">
      <dgm:prSet/>
      <dgm:spPr/>
      <dgm:t>
        <a:bodyPr/>
        <a:lstStyle/>
        <a:p>
          <a:endParaRPr lang="en-GB"/>
        </a:p>
      </dgm:t>
    </dgm:pt>
    <dgm:pt modelId="{09A00743-12EA-4423-9D18-FE35B37747A8}">
      <dgm:prSet phldrT="[Text]"/>
      <dgm:spPr/>
      <dgm:t>
        <a:bodyPr/>
        <a:lstStyle/>
        <a:p>
          <a:r>
            <a:rPr lang="en-GB" dirty="0" smtClean="0"/>
            <a:t>Time Management</a:t>
          </a:r>
          <a:endParaRPr lang="en-GB" dirty="0"/>
        </a:p>
      </dgm:t>
    </dgm:pt>
    <dgm:pt modelId="{922F9C80-F5E0-4AFD-8AEE-BBF5894451B0}" type="parTrans" cxnId="{E026E91F-C4C3-4272-A781-40358812089B}">
      <dgm:prSet/>
      <dgm:spPr/>
      <dgm:t>
        <a:bodyPr/>
        <a:lstStyle/>
        <a:p>
          <a:endParaRPr lang="en-GB"/>
        </a:p>
      </dgm:t>
    </dgm:pt>
    <dgm:pt modelId="{F6778847-320A-4E91-9CD8-F822DB1C6D99}" type="sibTrans" cxnId="{E026E91F-C4C3-4272-A781-40358812089B}">
      <dgm:prSet/>
      <dgm:spPr/>
      <dgm:t>
        <a:bodyPr/>
        <a:lstStyle/>
        <a:p>
          <a:endParaRPr lang="en-GB"/>
        </a:p>
      </dgm:t>
    </dgm:pt>
    <dgm:pt modelId="{A60B9A42-3D5B-457F-BD54-D99A9A3C4A41}">
      <dgm:prSet phldrT="[Text]"/>
      <dgm:spPr/>
      <dgm:t>
        <a:bodyPr/>
        <a:lstStyle/>
        <a:p>
          <a:r>
            <a:rPr lang="en-GB" dirty="0" smtClean="0"/>
            <a:t>Independent Reading</a:t>
          </a:r>
          <a:endParaRPr lang="en-GB" dirty="0"/>
        </a:p>
      </dgm:t>
    </dgm:pt>
    <dgm:pt modelId="{A25367EF-C0A4-43EE-B022-F58175EDB768}" type="parTrans" cxnId="{F6ACAB9B-98D3-4A57-953E-EAC29D6830EA}">
      <dgm:prSet/>
      <dgm:spPr/>
      <dgm:t>
        <a:bodyPr/>
        <a:lstStyle/>
        <a:p>
          <a:endParaRPr lang="en-GB"/>
        </a:p>
      </dgm:t>
    </dgm:pt>
    <dgm:pt modelId="{D6831323-B6E4-4887-8F7B-6724BCFA75F9}" type="sibTrans" cxnId="{F6ACAB9B-98D3-4A57-953E-EAC29D6830EA}">
      <dgm:prSet/>
      <dgm:spPr/>
      <dgm:t>
        <a:bodyPr/>
        <a:lstStyle/>
        <a:p>
          <a:endParaRPr lang="en-GB"/>
        </a:p>
      </dgm:t>
    </dgm:pt>
    <dgm:pt modelId="{D57F814C-466D-4B11-A1CE-64B38B8EC37E}">
      <dgm:prSet/>
      <dgm:spPr/>
      <dgm:t>
        <a:bodyPr/>
        <a:lstStyle/>
        <a:p>
          <a:r>
            <a:rPr lang="en-GB" dirty="0" smtClean="0"/>
            <a:t>Independent Learning</a:t>
          </a:r>
          <a:endParaRPr lang="en-GB" dirty="0"/>
        </a:p>
      </dgm:t>
    </dgm:pt>
    <dgm:pt modelId="{677E8706-5747-4A23-8FAB-339E0ED7CE88}" type="parTrans" cxnId="{B22C4FF5-0A97-45EF-8021-E5AE2AE60A06}">
      <dgm:prSet/>
      <dgm:spPr/>
      <dgm:t>
        <a:bodyPr/>
        <a:lstStyle/>
        <a:p>
          <a:endParaRPr lang="en-GB"/>
        </a:p>
      </dgm:t>
    </dgm:pt>
    <dgm:pt modelId="{7148EB0C-D063-40ED-A122-567CBBC23E6A}" type="sibTrans" cxnId="{B22C4FF5-0A97-45EF-8021-E5AE2AE60A06}">
      <dgm:prSet/>
      <dgm:spPr/>
      <dgm:t>
        <a:bodyPr/>
        <a:lstStyle/>
        <a:p>
          <a:endParaRPr lang="en-GB"/>
        </a:p>
      </dgm:t>
    </dgm:pt>
    <dgm:pt modelId="{DDD8F205-B478-457F-ACC8-A86D22CBCF3F}" type="pres">
      <dgm:prSet presAssocID="{5551CFC2-896F-4B11-99FC-5CF20008F5B6}" presName="Name0" presStyleCnt="0">
        <dgm:presLayoutVars>
          <dgm:chMax val="1"/>
          <dgm:chPref val="1"/>
          <dgm:dir/>
          <dgm:animOne val="branch"/>
          <dgm:animLvl val="lvl"/>
        </dgm:presLayoutVars>
      </dgm:prSet>
      <dgm:spPr/>
    </dgm:pt>
    <dgm:pt modelId="{2C5E4A3B-4195-4921-A0BC-3B8DA51D289D}" type="pres">
      <dgm:prSet presAssocID="{6228B011-7529-4EB0-B531-AA2CBB4057FE}" presName="singleCycle" presStyleCnt="0"/>
      <dgm:spPr/>
    </dgm:pt>
    <dgm:pt modelId="{2DCE3D0C-8F4B-44AA-B127-E8099D0F7366}" type="pres">
      <dgm:prSet presAssocID="{6228B011-7529-4EB0-B531-AA2CBB4057FE}" presName="singleCenter" presStyleLbl="node1" presStyleIdx="0" presStyleCnt="4" custLinFactNeighborX="3571" custLinFactNeighborY="-17449">
        <dgm:presLayoutVars>
          <dgm:chMax val="7"/>
          <dgm:chPref val="7"/>
        </dgm:presLayoutVars>
      </dgm:prSet>
      <dgm:spPr/>
      <dgm:t>
        <a:bodyPr/>
        <a:lstStyle/>
        <a:p>
          <a:endParaRPr lang="en-GB"/>
        </a:p>
      </dgm:t>
    </dgm:pt>
    <dgm:pt modelId="{7CEB7FD2-17C2-4A76-8B97-0CCED692A7DC}" type="pres">
      <dgm:prSet presAssocID="{922F9C80-F5E0-4AFD-8AEE-BBF5894451B0}" presName="Name56" presStyleLbl="parChTrans1D2" presStyleIdx="0" presStyleCnt="3"/>
      <dgm:spPr/>
    </dgm:pt>
    <dgm:pt modelId="{A85CC87B-7327-4027-A8EB-4C3227667645}" type="pres">
      <dgm:prSet presAssocID="{09A00743-12EA-4423-9D18-FE35B37747A8}" presName="text0" presStyleLbl="node1" presStyleIdx="1" presStyleCnt="4" custRadScaleRad="115322" custRadScaleInc="0">
        <dgm:presLayoutVars>
          <dgm:bulletEnabled val="1"/>
        </dgm:presLayoutVars>
      </dgm:prSet>
      <dgm:spPr/>
      <dgm:t>
        <a:bodyPr/>
        <a:lstStyle/>
        <a:p>
          <a:endParaRPr lang="en-GB"/>
        </a:p>
      </dgm:t>
    </dgm:pt>
    <dgm:pt modelId="{A2A32148-2180-41A5-9ACE-01823D21914B}" type="pres">
      <dgm:prSet presAssocID="{677E8706-5747-4A23-8FAB-339E0ED7CE88}" presName="Name56" presStyleLbl="parChTrans1D2" presStyleIdx="1" presStyleCnt="3"/>
      <dgm:spPr/>
    </dgm:pt>
    <dgm:pt modelId="{D81CC545-7891-47B1-AEF8-913FBD70A251}" type="pres">
      <dgm:prSet presAssocID="{D57F814C-466D-4B11-A1CE-64B38B8EC37E}" presName="text0" presStyleLbl="node1" presStyleIdx="2" presStyleCnt="4">
        <dgm:presLayoutVars>
          <dgm:bulletEnabled val="1"/>
        </dgm:presLayoutVars>
      </dgm:prSet>
      <dgm:spPr/>
      <dgm:t>
        <a:bodyPr/>
        <a:lstStyle/>
        <a:p>
          <a:endParaRPr lang="en-GB"/>
        </a:p>
      </dgm:t>
    </dgm:pt>
    <dgm:pt modelId="{E7145DBF-7AED-4C88-9CF9-57720AD0AD68}" type="pres">
      <dgm:prSet presAssocID="{A25367EF-C0A4-43EE-B022-F58175EDB768}" presName="Name56" presStyleLbl="parChTrans1D2" presStyleIdx="2" presStyleCnt="3"/>
      <dgm:spPr/>
    </dgm:pt>
    <dgm:pt modelId="{1185E0A9-72CF-4555-B196-86A6822C2BD1}" type="pres">
      <dgm:prSet presAssocID="{A60B9A42-3D5B-457F-BD54-D99A9A3C4A41}" presName="text0" presStyleLbl="node1" presStyleIdx="3" presStyleCnt="4">
        <dgm:presLayoutVars>
          <dgm:bulletEnabled val="1"/>
        </dgm:presLayoutVars>
      </dgm:prSet>
      <dgm:spPr/>
      <dgm:t>
        <a:bodyPr/>
        <a:lstStyle/>
        <a:p>
          <a:endParaRPr lang="en-GB"/>
        </a:p>
      </dgm:t>
    </dgm:pt>
  </dgm:ptLst>
  <dgm:cxnLst>
    <dgm:cxn modelId="{B22C4FF5-0A97-45EF-8021-E5AE2AE60A06}" srcId="{6228B011-7529-4EB0-B531-AA2CBB4057FE}" destId="{D57F814C-466D-4B11-A1CE-64B38B8EC37E}" srcOrd="1" destOrd="0" parTransId="{677E8706-5747-4A23-8FAB-339E0ED7CE88}" sibTransId="{7148EB0C-D063-40ED-A122-567CBBC23E6A}"/>
    <dgm:cxn modelId="{5C18E87D-F9A8-4234-8BB9-9E3ABEEA245B}" type="presOf" srcId="{D57F814C-466D-4B11-A1CE-64B38B8EC37E}" destId="{D81CC545-7891-47B1-AEF8-913FBD70A251}" srcOrd="0" destOrd="0" presId="urn:microsoft.com/office/officeart/2008/layout/RadialCluster"/>
    <dgm:cxn modelId="{9C3D0F12-3BBE-4666-B0B3-9B78FFC1DE0A}" srcId="{5551CFC2-896F-4B11-99FC-5CF20008F5B6}" destId="{6228B011-7529-4EB0-B531-AA2CBB4057FE}" srcOrd="0" destOrd="0" parTransId="{314A866F-2952-491B-9C3A-D689FFEB7F71}" sibTransId="{73A9861C-117B-461E-8705-B3F2FAF8CF04}"/>
    <dgm:cxn modelId="{BA24067D-9937-4F63-82E4-CD7EE8272830}" type="presOf" srcId="{677E8706-5747-4A23-8FAB-339E0ED7CE88}" destId="{A2A32148-2180-41A5-9ACE-01823D21914B}" srcOrd="0" destOrd="0" presId="urn:microsoft.com/office/officeart/2008/layout/RadialCluster"/>
    <dgm:cxn modelId="{FA3A6D6F-502C-4CBA-ABB6-7F98DE9C16A4}" type="presOf" srcId="{09A00743-12EA-4423-9D18-FE35B37747A8}" destId="{A85CC87B-7327-4027-A8EB-4C3227667645}" srcOrd="0" destOrd="0" presId="urn:microsoft.com/office/officeart/2008/layout/RadialCluster"/>
    <dgm:cxn modelId="{2E04B835-EDA2-4D52-8327-14BAE6FCBB47}" type="presOf" srcId="{922F9C80-F5E0-4AFD-8AEE-BBF5894451B0}" destId="{7CEB7FD2-17C2-4A76-8B97-0CCED692A7DC}" srcOrd="0" destOrd="0" presId="urn:microsoft.com/office/officeart/2008/layout/RadialCluster"/>
    <dgm:cxn modelId="{E026E91F-C4C3-4272-A781-40358812089B}" srcId="{6228B011-7529-4EB0-B531-AA2CBB4057FE}" destId="{09A00743-12EA-4423-9D18-FE35B37747A8}" srcOrd="0" destOrd="0" parTransId="{922F9C80-F5E0-4AFD-8AEE-BBF5894451B0}" sibTransId="{F6778847-320A-4E91-9CD8-F822DB1C6D99}"/>
    <dgm:cxn modelId="{0F99CB22-7100-49F5-B325-D7B52A8A85A7}" type="presOf" srcId="{A60B9A42-3D5B-457F-BD54-D99A9A3C4A41}" destId="{1185E0A9-72CF-4555-B196-86A6822C2BD1}" srcOrd="0" destOrd="0" presId="urn:microsoft.com/office/officeart/2008/layout/RadialCluster"/>
    <dgm:cxn modelId="{4CA22FAF-7819-44E3-A682-D386BD96C7D1}" type="presOf" srcId="{A25367EF-C0A4-43EE-B022-F58175EDB768}" destId="{E7145DBF-7AED-4C88-9CF9-57720AD0AD68}" srcOrd="0" destOrd="0" presId="urn:microsoft.com/office/officeart/2008/layout/RadialCluster"/>
    <dgm:cxn modelId="{1010CEFE-E154-4499-BB23-FA3510D23B27}" type="presOf" srcId="{5551CFC2-896F-4B11-99FC-5CF20008F5B6}" destId="{DDD8F205-B478-457F-ACC8-A86D22CBCF3F}" srcOrd="0" destOrd="0" presId="urn:microsoft.com/office/officeart/2008/layout/RadialCluster"/>
    <dgm:cxn modelId="{F6ACAB9B-98D3-4A57-953E-EAC29D6830EA}" srcId="{6228B011-7529-4EB0-B531-AA2CBB4057FE}" destId="{A60B9A42-3D5B-457F-BD54-D99A9A3C4A41}" srcOrd="2" destOrd="0" parTransId="{A25367EF-C0A4-43EE-B022-F58175EDB768}" sibTransId="{D6831323-B6E4-4887-8F7B-6724BCFA75F9}"/>
    <dgm:cxn modelId="{BA371034-90C0-4936-8B80-BB6EFC3C61B1}" type="presOf" srcId="{6228B011-7529-4EB0-B531-AA2CBB4057FE}" destId="{2DCE3D0C-8F4B-44AA-B127-E8099D0F7366}" srcOrd="0" destOrd="0" presId="urn:microsoft.com/office/officeart/2008/layout/RadialCluster"/>
    <dgm:cxn modelId="{343EEB53-840A-4825-982D-50A5D6847EEE}" type="presParOf" srcId="{DDD8F205-B478-457F-ACC8-A86D22CBCF3F}" destId="{2C5E4A3B-4195-4921-A0BC-3B8DA51D289D}" srcOrd="0" destOrd="0" presId="urn:microsoft.com/office/officeart/2008/layout/RadialCluster"/>
    <dgm:cxn modelId="{C7D4DDBA-C233-4F98-902E-0EBE169E3D69}" type="presParOf" srcId="{2C5E4A3B-4195-4921-A0BC-3B8DA51D289D}" destId="{2DCE3D0C-8F4B-44AA-B127-E8099D0F7366}" srcOrd="0" destOrd="0" presId="urn:microsoft.com/office/officeart/2008/layout/RadialCluster"/>
    <dgm:cxn modelId="{D6F600B2-2080-4449-8A4C-0B5FFCCB17AB}" type="presParOf" srcId="{2C5E4A3B-4195-4921-A0BC-3B8DA51D289D}" destId="{7CEB7FD2-17C2-4A76-8B97-0CCED692A7DC}" srcOrd="1" destOrd="0" presId="urn:microsoft.com/office/officeart/2008/layout/RadialCluster"/>
    <dgm:cxn modelId="{5F8E5DB5-209F-462E-9F16-9C5A9877BAAE}" type="presParOf" srcId="{2C5E4A3B-4195-4921-A0BC-3B8DA51D289D}" destId="{A85CC87B-7327-4027-A8EB-4C3227667645}" srcOrd="2" destOrd="0" presId="urn:microsoft.com/office/officeart/2008/layout/RadialCluster"/>
    <dgm:cxn modelId="{8B86D520-3EBA-4E73-9262-C1D743646E68}" type="presParOf" srcId="{2C5E4A3B-4195-4921-A0BC-3B8DA51D289D}" destId="{A2A32148-2180-41A5-9ACE-01823D21914B}" srcOrd="3" destOrd="0" presId="urn:microsoft.com/office/officeart/2008/layout/RadialCluster"/>
    <dgm:cxn modelId="{DFE7AD8B-D52C-4182-A3BB-EA81D641C839}" type="presParOf" srcId="{2C5E4A3B-4195-4921-A0BC-3B8DA51D289D}" destId="{D81CC545-7891-47B1-AEF8-913FBD70A251}" srcOrd="4" destOrd="0" presId="urn:microsoft.com/office/officeart/2008/layout/RadialCluster"/>
    <dgm:cxn modelId="{8D798035-6344-4284-BF2B-AD79C9D02C16}" type="presParOf" srcId="{2C5E4A3B-4195-4921-A0BC-3B8DA51D289D}" destId="{E7145DBF-7AED-4C88-9CF9-57720AD0AD68}" srcOrd="5" destOrd="0" presId="urn:microsoft.com/office/officeart/2008/layout/RadialCluster"/>
    <dgm:cxn modelId="{A0EDB5E8-8F89-45ED-8E53-95F93A731140}" type="presParOf" srcId="{2C5E4A3B-4195-4921-A0BC-3B8DA51D289D}" destId="{1185E0A9-72CF-4555-B196-86A6822C2BD1}" srcOrd="6" destOrd="0" presId="urn:microsoft.com/office/officeart/2008/layout/RadialCluster"/>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DCE3D0C-8F4B-44AA-B127-E8099D0F7366}">
      <dsp:nvSpPr>
        <dsp:cNvPr id="0" name=""/>
        <dsp:cNvSpPr/>
      </dsp:nvSpPr>
      <dsp:spPr>
        <a:xfrm>
          <a:off x="4901990" y="4368669"/>
          <a:ext cx="3840480" cy="384048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600200">
            <a:lnSpc>
              <a:spcPct val="90000"/>
            </a:lnSpc>
            <a:spcBef>
              <a:spcPct val="0"/>
            </a:spcBef>
            <a:spcAft>
              <a:spcPct val="35000"/>
            </a:spcAft>
          </a:pPr>
          <a:r>
            <a:rPr lang="en-GB" sz="3600" kern="1200" dirty="0" err="1" smtClean="0"/>
            <a:t>Personnal</a:t>
          </a:r>
          <a:r>
            <a:rPr lang="en-GB" sz="3600" kern="1200" dirty="0" smtClean="0"/>
            <a:t> </a:t>
          </a:r>
        </a:p>
        <a:p>
          <a:pPr lvl="0" algn="ctr" defTabSz="1600200">
            <a:lnSpc>
              <a:spcPct val="90000"/>
            </a:lnSpc>
            <a:spcBef>
              <a:spcPct val="0"/>
            </a:spcBef>
            <a:spcAft>
              <a:spcPct val="35000"/>
            </a:spcAft>
          </a:pPr>
          <a:r>
            <a:rPr lang="en-GB" sz="3600" kern="1200" dirty="0" smtClean="0"/>
            <a:t>Qualities which Enhance Critical Thinking Skills </a:t>
          </a:r>
          <a:endParaRPr lang="en-GB" sz="3600" kern="1200" dirty="0"/>
        </a:p>
      </dsp:txBody>
      <dsp:txXfrm>
        <a:off x="5089467" y="4556146"/>
        <a:ext cx="3465526" cy="3465526"/>
      </dsp:txXfrm>
    </dsp:sp>
    <dsp:sp modelId="{7CEB7FD2-17C2-4A76-8B97-0CCED692A7DC}">
      <dsp:nvSpPr>
        <dsp:cNvPr id="0" name=""/>
        <dsp:cNvSpPr/>
      </dsp:nvSpPr>
      <dsp:spPr>
        <a:xfrm rot="15895512">
          <a:off x="5810946" y="3599264"/>
          <a:ext cx="1544864" cy="0"/>
        </a:xfrm>
        <a:custGeom>
          <a:avLst/>
          <a:gdLst/>
          <a:ahLst/>
          <a:cxnLst/>
          <a:rect l="0" t="0" r="0" b="0"/>
          <a:pathLst>
            <a:path>
              <a:moveTo>
                <a:pt x="0" y="0"/>
              </a:moveTo>
              <a:lnTo>
                <a:pt x="1544864"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85CC87B-7327-4027-A8EB-4C3227667645}">
      <dsp:nvSpPr>
        <dsp:cNvPr id="0" name=""/>
        <dsp:cNvSpPr/>
      </dsp:nvSpPr>
      <dsp:spPr>
        <a:xfrm>
          <a:off x="5114239" y="256739"/>
          <a:ext cx="2573121" cy="2573121"/>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3660" tIns="73660" rIns="73660" bIns="73660" numCol="1" spcCol="1270" anchor="ctr" anchorCtr="0">
          <a:noAutofit/>
        </a:bodyPr>
        <a:lstStyle/>
        <a:p>
          <a:pPr lvl="0" algn="ctr" defTabSz="1289050">
            <a:lnSpc>
              <a:spcPct val="90000"/>
            </a:lnSpc>
            <a:spcBef>
              <a:spcPct val="0"/>
            </a:spcBef>
            <a:spcAft>
              <a:spcPct val="35000"/>
            </a:spcAft>
          </a:pPr>
          <a:r>
            <a:rPr lang="en-GB" sz="2900" kern="1200" dirty="0" smtClean="0"/>
            <a:t>Time Management</a:t>
          </a:r>
          <a:endParaRPr lang="en-GB" sz="2900" kern="1200" dirty="0"/>
        </a:p>
      </dsp:txBody>
      <dsp:txXfrm>
        <a:off x="5239848" y="382348"/>
        <a:ext cx="2321903" cy="2321903"/>
      </dsp:txXfrm>
    </dsp:sp>
    <dsp:sp modelId="{A2A32148-2180-41A5-9ACE-01823D21914B}">
      <dsp:nvSpPr>
        <dsp:cNvPr id="0" name=""/>
        <dsp:cNvSpPr/>
      </dsp:nvSpPr>
      <dsp:spPr>
        <a:xfrm rot="2813689">
          <a:off x="8228527" y="9110552"/>
          <a:ext cx="2469259" cy="0"/>
        </a:xfrm>
        <a:custGeom>
          <a:avLst/>
          <a:gdLst/>
          <a:ahLst/>
          <a:cxnLst/>
          <a:rect l="0" t="0" r="0" b="0"/>
          <a:pathLst>
            <a:path>
              <a:moveTo>
                <a:pt x="0" y="0"/>
              </a:moveTo>
              <a:lnTo>
                <a:pt x="2469259"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81CC545-7891-47B1-AEF8-913FBD70A251}">
      <dsp:nvSpPr>
        <dsp:cNvPr id="0" name=""/>
        <dsp:cNvSpPr/>
      </dsp:nvSpPr>
      <dsp:spPr>
        <a:xfrm>
          <a:off x="10224427" y="10011956"/>
          <a:ext cx="2573121" cy="2573121"/>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1333500">
            <a:lnSpc>
              <a:spcPct val="90000"/>
            </a:lnSpc>
            <a:spcBef>
              <a:spcPct val="0"/>
            </a:spcBef>
            <a:spcAft>
              <a:spcPct val="35000"/>
            </a:spcAft>
          </a:pPr>
          <a:r>
            <a:rPr lang="en-GB" sz="3000" kern="1200" dirty="0" smtClean="0"/>
            <a:t>Independent Learning</a:t>
          </a:r>
          <a:endParaRPr lang="en-GB" sz="3000" kern="1200" dirty="0"/>
        </a:p>
      </dsp:txBody>
      <dsp:txXfrm>
        <a:off x="10350036" y="10137565"/>
        <a:ext cx="2321903" cy="2321903"/>
      </dsp:txXfrm>
    </dsp:sp>
    <dsp:sp modelId="{E7145DBF-7AED-4C88-9CF9-57720AD0AD68}">
      <dsp:nvSpPr>
        <dsp:cNvPr id="0" name=""/>
        <dsp:cNvSpPr/>
      </dsp:nvSpPr>
      <dsp:spPr>
        <a:xfrm rot="8270101">
          <a:off x="2171333" y="9080652"/>
          <a:ext cx="3136496" cy="0"/>
        </a:xfrm>
        <a:custGeom>
          <a:avLst/>
          <a:gdLst/>
          <a:ahLst/>
          <a:cxnLst/>
          <a:rect l="0" t="0" r="0" b="0"/>
          <a:pathLst>
            <a:path>
              <a:moveTo>
                <a:pt x="0" y="0"/>
              </a:moveTo>
              <a:lnTo>
                <a:pt x="3136496"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185E0A9-72CF-4555-B196-86A6822C2BD1}">
      <dsp:nvSpPr>
        <dsp:cNvPr id="0" name=""/>
        <dsp:cNvSpPr/>
      </dsp:nvSpPr>
      <dsp:spPr>
        <a:xfrm>
          <a:off x="4050" y="10011956"/>
          <a:ext cx="2573121" cy="2573121"/>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1333500">
            <a:lnSpc>
              <a:spcPct val="90000"/>
            </a:lnSpc>
            <a:spcBef>
              <a:spcPct val="0"/>
            </a:spcBef>
            <a:spcAft>
              <a:spcPct val="35000"/>
            </a:spcAft>
          </a:pPr>
          <a:r>
            <a:rPr lang="en-GB" sz="3000" kern="1200" dirty="0" smtClean="0"/>
            <a:t>Independent Reading</a:t>
          </a:r>
          <a:endParaRPr lang="en-GB" sz="3000" kern="1200" dirty="0"/>
        </a:p>
      </dsp:txBody>
      <dsp:txXfrm>
        <a:off x="129659" y="10137565"/>
        <a:ext cx="2321903" cy="2321903"/>
      </dsp:txXfrm>
    </dsp:sp>
  </dsp:spTree>
</dsp:drawing>
</file>

<file path=ppt/diagrams/layout1.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1C0B079-A316-4C9B-B165-DF9EA8325D2C}" type="datetimeFigureOut">
              <a:rPr lang="en-US" smtClean="0"/>
              <a:t>2/25/2018</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6BA0EAE6-B4B6-49B7-9049-B371250BE0F4}" type="slidenum">
              <a:rPr lang="en-US" smtClean="0"/>
              <a:t>‹#›</a:t>
            </a:fld>
            <a:endParaRPr lang="en-US"/>
          </a:p>
        </p:txBody>
      </p:sp>
    </p:spTree>
    <p:extLst>
      <p:ext uri="{BB962C8B-B14F-4D97-AF65-F5344CB8AC3E}">
        <p14:creationId xmlns:p14="http://schemas.microsoft.com/office/powerpoint/2010/main" val="147246639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8F28AB8-57D1-494F-9851-055AD867E790}" type="datetimeFigureOut">
              <a:rPr lang="en-US" smtClean="0"/>
              <a:t>2/25/2018</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7C7F044-5458-4B2E-BFA0-52AAA1C529D4}" type="slidenum">
              <a:rPr lang="en-US" smtClean="0"/>
              <a:t>‹#›</a:t>
            </a:fld>
            <a:endParaRPr lang="en-US"/>
          </a:p>
        </p:txBody>
      </p:sp>
    </p:spTree>
    <p:extLst>
      <p:ext uri="{BB962C8B-B14F-4D97-AF65-F5344CB8AC3E}">
        <p14:creationId xmlns:p14="http://schemas.microsoft.com/office/powerpoint/2010/main" val="1624808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Poster">
    <p:spTree>
      <p:nvGrpSpPr>
        <p:cNvPr id="1" name=""/>
        <p:cNvGrpSpPr/>
        <p:nvPr/>
      </p:nvGrpSpPr>
      <p:grpSpPr>
        <a:xfrm>
          <a:off x="0" y="0"/>
          <a:ext cx="0" cy="0"/>
          <a:chOff x="0" y="0"/>
          <a:chExt cx="0" cy="0"/>
        </a:xfrm>
      </p:grpSpPr>
      <p:sp>
        <p:nvSpPr>
          <p:cNvPr id="32" name="Instructions"/>
          <p:cNvSpPr/>
          <p:nvPr userDrawn="1"/>
        </p:nvSpPr>
        <p:spPr>
          <a:xfrm>
            <a:off x="44302680" y="-1"/>
            <a:ext cx="12447270" cy="329184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274320" rIns="274320" rtlCol="0" anchor="t"/>
          <a:lstStyle/>
          <a:p>
            <a:pPr lvl="0">
              <a:spcBef>
                <a:spcPts val="1200"/>
              </a:spcBef>
            </a:pPr>
            <a:r>
              <a:rPr sz="9600" dirty="0">
                <a:solidFill>
                  <a:prstClr val="white">
                    <a:lumMod val="50000"/>
                  </a:prstClr>
                </a:solidFill>
                <a:latin typeface="Calibri Light" panose="020F0302020204030204" pitchFamily="34" charset="0"/>
                <a:cs typeface="Calibri" panose="020F0502020204030204" pitchFamily="34" charset="0"/>
              </a:rPr>
              <a:t>Printing:</a:t>
            </a:r>
          </a:p>
          <a:p>
            <a:pPr lvl="0">
              <a:spcBef>
                <a:spcPts val="1200"/>
              </a:spcBef>
            </a:pPr>
            <a:r>
              <a:rPr lang="en-US" sz="6600" dirty="0" smtClean="0">
                <a:solidFill>
                  <a:prstClr val="white">
                    <a:lumMod val="50000"/>
                  </a:prstClr>
                </a:solidFill>
                <a:latin typeface="Calibri Light" panose="020F0302020204030204" pitchFamily="34" charset="0"/>
                <a:cs typeface="Calibri" panose="020F0502020204030204" pitchFamily="34" charset="0"/>
              </a:rPr>
              <a:t>This poster is 48” wide by 36” high. It’s designed to be printed on a large-format printer.</a:t>
            </a:r>
          </a:p>
          <a:p>
            <a:pPr lvl="0">
              <a:spcBef>
                <a:spcPts val="300"/>
              </a:spcBef>
            </a:pPr>
            <a:endParaRPr sz="6000" dirty="0">
              <a:solidFill>
                <a:prstClr val="white">
                  <a:lumMod val="50000"/>
                </a:prstClr>
              </a:solidFill>
              <a:latin typeface="Calibri Light" panose="020F0302020204030204" pitchFamily="34" charset="0"/>
              <a:cs typeface="Calibri" panose="020F0502020204030204" pitchFamily="34" charset="0"/>
            </a:endParaRPr>
          </a:p>
          <a:p>
            <a:pPr lvl="0">
              <a:spcBef>
                <a:spcPts val="1200"/>
              </a:spcBef>
            </a:pPr>
            <a:r>
              <a:rPr sz="8800" dirty="0">
                <a:solidFill>
                  <a:prstClr val="white">
                    <a:lumMod val="50000"/>
                  </a:prstClr>
                </a:solidFill>
                <a:latin typeface="Calibri Light" panose="020F0302020204030204" pitchFamily="34" charset="0"/>
                <a:cs typeface="Calibri" panose="020F0502020204030204" pitchFamily="34" charset="0"/>
              </a:rPr>
              <a:t>Customizing the Content:</a:t>
            </a:r>
          </a:p>
          <a:p>
            <a:pPr lvl="0">
              <a:spcBef>
                <a:spcPts val="1200"/>
              </a:spcBef>
            </a:pPr>
            <a:r>
              <a:rPr sz="6600" dirty="0">
                <a:solidFill>
                  <a:prstClr val="white">
                    <a:lumMod val="50000"/>
                  </a:prstClr>
                </a:solidFill>
                <a:latin typeface="Calibri Light" panose="020F0302020204030204" pitchFamily="34" charset="0"/>
                <a:cs typeface="Calibri" panose="020F0502020204030204" pitchFamily="34" charset="0"/>
              </a:rPr>
              <a:t>The placeholders in this </a:t>
            </a:r>
            <a:r>
              <a:rPr lang="en-US" sz="6600" dirty="0" smtClean="0">
                <a:solidFill>
                  <a:prstClr val="white">
                    <a:lumMod val="50000"/>
                  </a:prstClr>
                </a:solidFill>
                <a:latin typeface="Calibri Light" panose="020F0302020204030204" pitchFamily="34" charset="0"/>
                <a:cs typeface="Calibri" panose="020F0502020204030204" pitchFamily="34" charset="0"/>
              </a:rPr>
              <a:t>poster </a:t>
            </a:r>
            <a:r>
              <a:rPr sz="6600" dirty="0" smtClean="0">
                <a:solidFill>
                  <a:prstClr val="white">
                    <a:lumMod val="50000"/>
                  </a:prstClr>
                </a:solidFill>
                <a:latin typeface="Calibri Light" panose="020F0302020204030204" pitchFamily="34" charset="0"/>
                <a:cs typeface="Calibri" panose="020F0502020204030204" pitchFamily="34" charset="0"/>
              </a:rPr>
              <a:t>are </a:t>
            </a:r>
            <a:r>
              <a:rPr sz="6600" dirty="0">
                <a:solidFill>
                  <a:prstClr val="white">
                    <a:lumMod val="50000"/>
                  </a:prstClr>
                </a:solidFill>
                <a:latin typeface="Calibri Light" panose="020F0302020204030204" pitchFamily="34" charset="0"/>
                <a:cs typeface="Calibri" panose="020F0502020204030204" pitchFamily="34" charset="0"/>
              </a:rPr>
              <a:t>formatted for you. </a:t>
            </a:r>
            <a:r>
              <a:rPr lang="en-US" sz="6600" dirty="0" smtClean="0">
                <a:solidFill>
                  <a:prstClr val="white">
                    <a:lumMod val="50000"/>
                  </a:prstClr>
                </a:solidFill>
                <a:latin typeface="Calibri Light" panose="020F0302020204030204" pitchFamily="34" charset="0"/>
                <a:cs typeface="Calibri" panose="020F0502020204030204" pitchFamily="34" charset="0"/>
              </a:rPr>
              <a:t>Type</a:t>
            </a:r>
            <a:r>
              <a:rPr lang="en-US" sz="6600" baseline="0" dirty="0" smtClean="0">
                <a:solidFill>
                  <a:prstClr val="white">
                    <a:lumMod val="50000"/>
                  </a:prstClr>
                </a:solidFill>
                <a:latin typeface="Calibri Light" panose="020F0302020204030204" pitchFamily="34" charset="0"/>
                <a:cs typeface="Calibri" panose="020F0502020204030204" pitchFamily="34" charset="0"/>
              </a:rPr>
              <a:t> in the placeholders </a:t>
            </a:r>
            <a:r>
              <a:rPr lang="en-US" sz="6600" dirty="0" smtClean="0">
                <a:solidFill>
                  <a:prstClr val="white">
                    <a:lumMod val="50000"/>
                  </a:prstClr>
                </a:solidFill>
                <a:latin typeface="Calibri Light" panose="020F0302020204030204" pitchFamily="34" charset="0"/>
                <a:cs typeface="Calibri" panose="020F0502020204030204" pitchFamily="34" charset="0"/>
              </a:rPr>
              <a:t>to add text, or c</a:t>
            </a:r>
            <a:r>
              <a:rPr lang="en-US" sz="6600" baseline="0" dirty="0" smtClean="0">
                <a:solidFill>
                  <a:prstClr val="white">
                    <a:lumMod val="50000"/>
                  </a:prstClr>
                </a:solidFill>
                <a:latin typeface="Calibri Light" panose="020F0302020204030204" pitchFamily="34" charset="0"/>
                <a:cs typeface="Calibri" panose="020F0502020204030204" pitchFamily="34" charset="0"/>
              </a:rPr>
              <a:t>lick an icon to add a table, chart, SmartArt graphic, picture or multimedia file.</a:t>
            </a:r>
          </a:p>
          <a:p>
            <a:pPr lvl="0">
              <a:spcBef>
                <a:spcPts val="2400"/>
              </a:spcBef>
            </a:pPr>
            <a:r>
              <a:rPr lang="en-US" sz="6600" dirty="0" smtClean="0">
                <a:solidFill>
                  <a:prstClr val="white">
                    <a:lumMod val="50000"/>
                  </a:prstClr>
                </a:solidFill>
                <a:latin typeface="Calibri Light" panose="020F0302020204030204" pitchFamily="34" charset="0"/>
                <a:cs typeface="Calibri" panose="020F0502020204030204" pitchFamily="34" charset="0"/>
              </a:rPr>
              <a:t>T</a:t>
            </a:r>
            <a:r>
              <a:rPr sz="6600" dirty="0" smtClean="0">
                <a:solidFill>
                  <a:prstClr val="white">
                    <a:lumMod val="50000"/>
                  </a:prstClr>
                </a:solidFill>
                <a:latin typeface="Calibri Light" panose="020F0302020204030204" pitchFamily="34" charset="0"/>
                <a:cs typeface="Calibri" panose="020F0502020204030204" pitchFamily="34" charset="0"/>
              </a:rPr>
              <a:t>o </a:t>
            </a:r>
            <a:r>
              <a:rPr sz="6600" dirty="0">
                <a:solidFill>
                  <a:prstClr val="white">
                    <a:lumMod val="50000"/>
                  </a:prstClr>
                </a:solidFill>
                <a:latin typeface="Calibri Light" panose="020F0302020204030204" pitchFamily="34" charset="0"/>
                <a:cs typeface="Calibri" panose="020F0502020204030204" pitchFamily="34" charset="0"/>
              </a:rPr>
              <a:t>add or remove bullet points from text, </a:t>
            </a:r>
            <a:r>
              <a:rPr sz="6600" dirty="0" smtClean="0">
                <a:solidFill>
                  <a:prstClr val="white">
                    <a:lumMod val="50000"/>
                  </a:prstClr>
                </a:solidFill>
                <a:latin typeface="Calibri Light" panose="020F0302020204030204" pitchFamily="34" charset="0"/>
                <a:cs typeface="Calibri" panose="020F0502020204030204" pitchFamily="34" charset="0"/>
              </a:rPr>
              <a:t>click </a:t>
            </a:r>
            <a:r>
              <a:rPr sz="6600" dirty="0">
                <a:solidFill>
                  <a:prstClr val="white">
                    <a:lumMod val="50000"/>
                  </a:prstClr>
                </a:solidFill>
                <a:latin typeface="Calibri Light" panose="020F0302020204030204" pitchFamily="34" charset="0"/>
                <a:cs typeface="Calibri" panose="020F0502020204030204" pitchFamily="34" charset="0"/>
              </a:rPr>
              <a:t>the Bullets button on the Home tab.</a:t>
            </a:r>
          </a:p>
          <a:p>
            <a:pPr lvl="0">
              <a:spcBef>
                <a:spcPts val="2400"/>
              </a:spcBef>
            </a:pPr>
            <a:r>
              <a:rPr sz="6600" dirty="0">
                <a:solidFill>
                  <a:prstClr val="white">
                    <a:lumMod val="50000"/>
                  </a:prstClr>
                </a:solidFill>
                <a:latin typeface="Calibri Light" panose="020F0302020204030204" pitchFamily="34" charset="0"/>
                <a:cs typeface="Calibri" panose="020F0502020204030204" pitchFamily="34" charset="0"/>
              </a:rPr>
              <a:t>If you need more placeholders for titles, </a:t>
            </a:r>
            <a:r>
              <a:rPr lang="en-US" sz="6600" dirty="0" smtClean="0">
                <a:solidFill>
                  <a:prstClr val="white">
                    <a:lumMod val="50000"/>
                  </a:prstClr>
                </a:solidFill>
                <a:latin typeface="Calibri Light" panose="020F0302020204030204" pitchFamily="34" charset="0"/>
                <a:cs typeface="Calibri" panose="020F0502020204030204" pitchFamily="34" charset="0"/>
              </a:rPr>
              <a:t>content</a:t>
            </a:r>
            <a:r>
              <a:rPr sz="6600" dirty="0" smtClean="0">
                <a:solidFill>
                  <a:prstClr val="white">
                    <a:lumMod val="50000"/>
                  </a:prstClr>
                </a:solidFill>
                <a:latin typeface="Calibri Light" panose="020F0302020204030204" pitchFamily="34" charset="0"/>
                <a:cs typeface="Calibri" panose="020F0502020204030204" pitchFamily="34" charset="0"/>
              </a:rPr>
              <a:t> </a:t>
            </a:r>
            <a:r>
              <a:rPr sz="6600" dirty="0">
                <a:solidFill>
                  <a:prstClr val="white">
                    <a:lumMod val="50000"/>
                  </a:prstClr>
                </a:solidFill>
                <a:latin typeface="Calibri Light" panose="020F0302020204030204" pitchFamily="34" charset="0"/>
                <a:cs typeface="Calibri" panose="020F0502020204030204" pitchFamily="34" charset="0"/>
              </a:rPr>
              <a:t>or body text, </a:t>
            </a:r>
            <a:r>
              <a:rPr sz="6600" dirty="0" smtClean="0">
                <a:solidFill>
                  <a:prstClr val="white">
                    <a:lumMod val="50000"/>
                  </a:prstClr>
                </a:solidFill>
                <a:latin typeface="Calibri Light" panose="020F0302020204030204" pitchFamily="34" charset="0"/>
                <a:cs typeface="Calibri" panose="020F0502020204030204" pitchFamily="34" charset="0"/>
              </a:rPr>
              <a:t>make </a:t>
            </a:r>
            <a:r>
              <a:rPr sz="6600" dirty="0">
                <a:solidFill>
                  <a:prstClr val="white">
                    <a:lumMod val="50000"/>
                  </a:prstClr>
                </a:solidFill>
                <a:latin typeface="Calibri Light" panose="020F0302020204030204" pitchFamily="34" charset="0"/>
                <a:cs typeface="Calibri" panose="020F0502020204030204" pitchFamily="34" charset="0"/>
              </a:rPr>
              <a:t>a copy of what you need and drag it into place. PowerPoint’s Smart Guides will help you align it with everything else.</a:t>
            </a:r>
          </a:p>
          <a:p>
            <a:pPr lvl="0">
              <a:spcBef>
                <a:spcPts val="2400"/>
              </a:spcBef>
            </a:pPr>
            <a:r>
              <a:rPr sz="6600" dirty="0" smtClean="0">
                <a:solidFill>
                  <a:prstClr val="white">
                    <a:lumMod val="50000"/>
                  </a:prstClr>
                </a:solidFill>
                <a:latin typeface="Calibri Light" panose="020F0302020204030204" pitchFamily="34" charset="0"/>
                <a:cs typeface="Calibri" panose="020F0502020204030204" pitchFamily="34" charset="0"/>
              </a:rPr>
              <a:t>Want to use your own picture</a:t>
            </a:r>
            <a:r>
              <a:rPr lang="en-US" sz="6600" dirty="0" smtClean="0">
                <a:solidFill>
                  <a:prstClr val="white">
                    <a:lumMod val="50000"/>
                  </a:prstClr>
                </a:solidFill>
                <a:latin typeface="Calibri Light" panose="020F0302020204030204" pitchFamily="34" charset="0"/>
                <a:cs typeface="Calibri" panose="020F0502020204030204" pitchFamily="34" charset="0"/>
              </a:rPr>
              <a:t>s</a:t>
            </a:r>
            <a:r>
              <a:rPr sz="6600" dirty="0" smtClean="0">
                <a:solidFill>
                  <a:prstClr val="white">
                    <a:lumMod val="50000"/>
                  </a:prstClr>
                </a:solidFill>
                <a:latin typeface="Calibri Light" panose="020F0302020204030204" pitchFamily="34" charset="0"/>
                <a:cs typeface="Calibri" panose="020F0502020204030204" pitchFamily="34" charset="0"/>
              </a:rPr>
              <a:t> instead of ours? No problem!</a:t>
            </a:r>
            <a:r>
              <a:rPr lang="en-US" sz="6600" dirty="0" smtClean="0">
                <a:solidFill>
                  <a:prstClr val="white">
                    <a:lumMod val="50000"/>
                  </a:prstClr>
                </a:solidFill>
                <a:latin typeface="Calibri Light" panose="020F0302020204030204" pitchFamily="34" charset="0"/>
                <a:cs typeface="Calibri" panose="020F0502020204030204" pitchFamily="34" charset="0"/>
              </a:rPr>
              <a:t> Just click a picture, press the Delete key, then click the icon to add your picture.</a:t>
            </a:r>
            <a:endParaRPr sz="6600" dirty="0">
              <a:solidFill>
                <a:prstClr val="white">
                  <a:lumMod val="50000"/>
                </a:prstClr>
              </a:solidFill>
              <a:latin typeface="Calibri Light" panose="020F0302020204030204" pitchFamily="34" charset="0"/>
              <a:cs typeface="Calibri" panose="020F0502020204030204" pitchFamily="34" charset="0"/>
            </a:endParaRPr>
          </a:p>
        </p:txBody>
      </p:sp>
      <p:sp>
        <p:nvSpPr>
          <p:cNvPr id="6" name="Title 5"/>
          <p:cNvSpPr>
            <a:spLocks noGrp="1"/>
          </p:cNvSpPr>
          <p:nvPr>
            <p:ph type="title"/>
          </p:nvPr>
        </p:nvSpPr>
        <p:spPr/>
        <p:txBody>
          <a:bodyPr/>
          <a:lstStyle/>
          <a:p>
            <a:r>
              <a:rPr lang="en-US" smtClean="0"/>
              <a:t>Click to edit Master title style</a:t>
            </a:r>
            <a:endParaRPr lang="en-US"/>
          </a:p>
        </p:txBody>
      </p:sp>
      <p:sp>
        <p:nvSpPr>
          <p:cNvPr id="31" name="Text Placeholder 6"/>
          <p:cNvSpPr>
            <a:spLocks noGrp="1"/>
          </p:cNvSpPr>
          <p:nvPr>
            <p:ph type="body" sz="quarter" idx="36"/>
          </p:nvPr>
        </p:nvSpPr>
        <p:spPr bwMode="auto">
          <a:xfrm>
            <a:off x="1158240" y="4093905"/>
            <a:ext cx="30174412" cy="646331"/>
          </a:xfrm>
        </p:spPr>
        <p:txBody>
          <a:bodyPr anchor="ctr">
            <a:noAutofit/>
          </a:bodyPr>
          <a:lstStyle>
            <a:lvl1pPr marL="0" indent="0">
              <a:spcBef>
                <a:spcPts val="0"/>
              </a:spcBef>
              <a:buNone/>
              <a:defRPr sz="3600">
                <a:solidFill>
                  <a:schemeClr val="bg1">
                    <a:lumMod val="75000"/>
                  </a:schemeClr>
                </a:solidFill>
              </a:defRPr>
            </a:lvl1pPr>
            <a:lvl2pPr marL="0" indent="0">
              <a:spcBef>
                <a:spcPts val="0"/>
              </a:spcBef>
              <a:buNone/>
              <a:defRPr sz="2400">
                <a:solidFill>
                  <a:schemeClr val="bg1"/>
                </a:solidFill>
              </a:defRPr>
            </a:lvl2pPr>
            <a:lvl3pPr marL="0" indent="0">
              <a:spcBef>
                <a:spcPts val="0"/>
              </a:spcBef>
              <a:buNone/>
              <a:defRPr sz="2400">
                <a:solidFill>
                  <a:schemeClr val="bg1"/>
                </a:solidFill>
              </a:defRPr>
            </a:lvl3pPr>
            <a:lvl4pPr marL="0" indent="0">
              <a:spcBef>
                <a:spcPts val="0"/>
              </a:spcBef>
              <a:buNone/>
              <a:defRPr sz="2400">
                <a:solidFill>
                  <a:schemeClr val="bg1"/>
                </a:solidFill>
              </a:defRPr>
            </a:lvl4pPr>
            <a:lvl5pPr marL="0" indent="0">
              <a:spcBef>
                <a:spcPts val="0"/>
              </a:spcBef>
              <a:buNone/>
              <a:defRPr sz="2400">
                <a:solidFill>
                  <a:schemeClr val="bg1"/>
                </a:solidFill>
              </a:defRPr>
            </a:lvl5pPr>
            <a:lvl6pPr marL="0" indent="0">
              <a:spcBef>
                <a:spcPts val="0"/>
              </a:spcBef>
              <a:buNone/>
              <a:defRPr sz="2400">
                <a:solidFill>
                  <a:schemeClr val="bg1"/>
                </a:solidFill>
              </a:defRPr>
            </a:lvl6pPr>
            <a:lvl7pPr marL="0" indent="0">
              <a:spcBef>
                <a:spcPts val="0"/>
              </a:spcBef>
              <a:buNone/>
              <a:defRPr sz="2400">
                <a:solidFill>
                  <a:schemeClr val="bg1"/>
                </a:solidFill>
              </a:defRPr>
            </a:lvl7pPr>
            <a:lvl8pPr marL="0" indent="0">
              <a:spcBef>
                <a:spcPts val="0"/>
              </a:spcBef>
              <a:buNone/>
              <a:defRPr sz="2400">
                <a:solidFill>
                  <a:schemeClr val="bg1"/>
                </a:solidFill>
              </a:defRPr>
            </a:lvl8pPr>
            <a:lvl9pPr marL="0" indent="0">
              <a:spcBef>
                <a:spcPts val="0"/>
              </a:spcBef>
              <a:buNone/>
              <a:defRPr sz="2400">
                <a:solidFill>
                  <a:schemeClr val="bg1"/>
                </a:solidFill>
              </a:defRPr>
            </a:lvl9pPr>
          </a:lstStyle>
          <a:p>
            <a:pPr lvl="0"/>
            <a:r>
              <a:rPr lang="en-US" smtClean="0"/>
              <a:t>Click to edit Master text styles</a:t>
            </a:r>
          </a:p>
        </p:txBody>
      </p:sp>
      <p:sp>
        <p:nvSpPr>
          <p:cNvPr id="7" name="Text Placeholder 6"/>
          <p:cNvSpPr>
            <a:spLocks noGrp="1"/>
          </p:cNvSpPr>
          <p:nvPr>
            <p:ph type="body" sz="quarter" idx="13" hasCustomPrompt="1"/>
          </p:nvPr>
        </p:nvSpPr>
        <p:spPr>
          <a:xfrm>
            <a:off x="1143000" y="5669280"/>
            <a:ext cx="12801600" cy="1280160"/>
          </a:xfrm>
          <a:prstGeom prst="rect">
            <a:avLst/>
          </a:prstGeom>
          <a:gradFill>
            <a:gsLst>
              <a:gs pos="0">
                <a:schemeClr val="tx1">
                  <a:lumMod val="65000"/>
                  <a:lumOff val="35000"/>
                </a:schemeClr>
              </a:gs>
              <a:gs pos="91000">
                <a:schemeClr val="accent1"/>
              </a:gs>
              <a:gs pos="90000">
                <a:schemeClr val="tx1">
                  <a:lumMod val="65000"/>
                  <a:lumOff val="35000"/>
                </a:schemeClr>
              </a:gs>
              <a:gs pos="100000">
                <a:schemeClr val="accent1"/>
              </a:gs>
            </a:gsLst>
            <a:lin ang="5400000" scaled="1"/>
          </a:gradFill>
        </p:spPr>
        <p:txBody>
          <a:bodyPr lIns="365760" anchor="ctr">
            <a:noAutofit/>
          </a:bodyPr>
          <a:lstStyle>
            <a:lvl1pPr marL="0" indent="0" algn="ctr">
              <a:spcBef>
                <a:spcPts val="0"/>
              </a:spcBef>
              <a:buNone/>
              <a:defRPr sz="5400" cap="none"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smtClean="0"/>
              <a:t>Heading</a:t>
            </a:r>
            <a:endParaRPr lang="en-US" dirty="0"/>
          </a:p>
        </p:txBody>
      </p:sp>
      <p:sp>
        <p:nvSpPr>
          <p:cNvPr id="9" name="Text Placeholder 8"/>
          <p:cNvSpPr>
            <a:spLocks noGrp="1"/>
          </p:cNvSpPr>
          <p:nvPr>
            <p:ph type="body" sz="quarter" idx="39" hasCustomPrompt="1"/>
          </p:nvPr>
        </p:nvSpPr>
        <p:spPr bwMode="ltGray">
          <a:xfrm>
            <a:off x="1143000" y="7114032"/>
            <a:ext cx="12801600" cy="2732574"/>
          </a:xfrm>
          <a:solidFill>
            <a:schemeClr val="tx2">
              <a:lumMod val="10000"/>
              <a:lumOff val="90000"/>
            </a:schemeClr>
          </a:solidFill>
        </p:spPr>
        <p:txBody>
          <a:bodyPr lIns="365760" rIns="365760" anchor="ctr">
            <a:noAutofit/>
          </a:bodyPr>
          <a:lstStyle>
            <a:lvl1pPr marL="0" indent="0">
              <a:spcBef>
                <a:spcPts val="1200"/>
              </a:spcBef>
              <a:buFont typeface="Arial" panose="020B0604020202020204" pitchFamily="34" charset="0"/>
              <a:buNone/>
              <a:defRPr sz="4400" baseline="0"/>
            </a:lvl1pPr>
            <a:lvl2pPr marL="571500" indent="-571500">
              <a:spcBef>
                <a:spcPts val="1200"/>
              </a:spcBef>
              <a:buFont typeface="Arial" panose="020B0604020202020204" pitchFamily="34" charset="0"/>
              <a:buChar char="•"/>
              <a:defRPr sz="4400"/>
            </a:lvl2pPr>
            <a:lvl3pPr marL="571500" indent="-571500">
              <a:spcBef>
                <a:spcPts val="1200"/>
              </a:spcBef>
              <a:buFont typeface="Arial" panose="020B0604020202020204" pitchFamily="34" charset="0"/>
              <a:buChar char="•"/>
              <a:defRPr sz="4400"/>
            </a:lvl3pPr>
            <a:lvl4pPr marL="0" indent="0">
              <a:spcBef>
                <a:spcPts val="1200"/>
              </a:spcBef>
              <a:buNone/>
              <a:defRPr sz="4400"/>
            </a:lvl4pPr>
            <a:lvl5pPr marL="0" indent="0">
              <a:spcBef>
                <a:spcPts val="1200"/>
              </a:spcBef>
              <a:buNone/>
              <a:defRPr sz="4400"/>
            </a:lvl5pPr>
            <a:lvl6pPr marL="0" indent="0">
              <a:spcBef>
                <a:spcPts val="1200"/>
              </a:spcBef>
              <a:buNone/>
              <a:defRPr sz="4400"/>
            </a:lvl6pPr>
            <a:lvl7pPr marL="0" indent="0">
              <a:spcBef>
                <a:spcPts val="1200"/>
              </a:spcBef>
              <a:buNone/>
              <a:defRPr sz="4400"/>
            </a:lvl7pPr>
            <a:lvl8pPr marL="0" indent="0">
              <a:spcBef>
                <a:spcPts val="1200"/>
              </a:spcBef>
              <a:buNone/>
              <a:defRPr sz="4400"/>
            </a:lvl8pPr>
            <a:lvl9pPr marL="0" indent="0">
              <a:spcBef>
                <a:spcPts val="1200"/>
              </a:spcBef>
              <a:buNone/>
              <a:defRPr sz="4400"/>
            </a:lvl9pPr>
          </a:lstStyle>
          <a:p>
            <a:pPr lvl="0"/>
            <a:r>
              <a:rPr lang="en-US" dirty="0" smtClean="0"/>
              <a:t>Type your question or a statement of the problem here</a:t>
            </a:r>
            <a:endParaRPr lang="en-US" dirty="0"/>
          </a:p>
        </p:txBody>
      </p:sp>
      <p:sp>
        <p:nvSpPr>
          <p:cNvPr id="36" name="Text Placeholder 6"/>
          <p:cNvSpPr>
            <a:spLocks noGrp="1"/>
          </p:cNvSpPr>
          <p:nvPr>
            <p:ph type="body" sz="quarter" idx="37" hasCustomPrompt="1"/>
          </p:nvPr>
        </p:nvSpPr>
        <p:spPr>
          <a:xfrm>
            <a:off x="1143000" y="10497312"/>
            <a:ext cx="12801600" cy="1280160"/>
          </a:xfrm>
          <a:prstGeom prst="rect">
            <a:avLst/>
          </a:prstGeom>
          <a:gradFill>
            <a:gsLst>
              <a:gs pos="0">
                <a:schemeClr val="tx1">
                  <a:lumMod val="65000"/>
                  <a:lumOff val="35000"/>
                </a:schemeClr>
              </a:gs>
              <a:gs pos="91000">
                <a:schemeClr val="accent1"/>
              </a:gs>
              <a:gs pos="90000">
                <a:schemeClr val="tx1">
                  <a:lumMod val="65000"/>
                  <a:lumOff val="35000"/>
                </a:schemeClr>
              </a:gs>
              <a:gs pos="100000">
                <a:schemeClr val="accent1"/>
              </a:gs>
            </a:gsLst>
            <a:lin ang="5400000" scaled="1"/>
          </a:gradFill>
        </p:spPr>
        <p:txBody>
          <a:bodyPr lIns="365760" anchor="ctr">
            <a:noAutofit/>
          </a:bodyPr>
          <a:lstStyle>
            <a:lvl1pPr marL="0" indent="0" algn="ctr">
              <a:spcBef>
                <a:spcPts val="0"/>
              </a:spcBef>
              <a:buNone/>
              <a:defRPr sz="5400" cap="none"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smtClean="0"/>
              <a:t>Heading</a:t>
            </a:r>
            <a:endParaRPr lang="en-US" dirty="0"/>
          </a:p>
        </p:txBody>
      </p:sp>
      <p:sp>
        <p:nvSpPr>
          <p:cNvPr id="37" name="Content Placeholder 17"/>
          <p:cNvSpPr>
            <a:spLocks noGrp="1"/>
          </p:cNvSpPr>
          <p:nvPr>
            <p:ph sz="quarter" idx="38" hasCustomPrompt="1"/>
          </p:nvPr>
        </p:nvSpPr>
        <p:spPr>
          <a:xfrm>
            <a:off x="1143000" y="11868912"/>
            <a:ext cx="12801600" cy="2807506"/>
          </a:xfrm>
        </p:spPr>
        <p:txBody>
          <a:bodyPr lIns="91440" tIns="182880"/>
          <a:lstStyle>
            <a:lvl1pPr>
              <a:defRPr sz="3200" baseline="0"/>
            </a:lvl1pPr>
            <a:lvl2pPr>
              <a:defRPr sz="2800"/>
            </a:lvl2pPr>
            <a:lvl3pPr>
              <a:defRPr sz="2800"/>
            </a:lvl3pPr>
            <a:lvl4pPr>
              <a:defRPr sz="2800"/>
            </a:lvl4pPr>
            <a:lvl5pPr>
              <a:defRPr sz="2800"/>
            </a:lvl5pPr>
            <a:lvl6pPr>
              <a:defRPr sz="2800"/>
            </a:lvl6pPr>
            <a:lvl7pPr>
              <a:defRPr sz="2800"/>
            </a:lvl7pPr>
            <a:lvl8pPr>
              <a:defRPr sz="2800"/>
            </a:lvl8pPr>
            <a:lvl9pPr>
              <a:defRPr sz="2800"/>
            </a:lvl9pPr>
          </a:lstStyle>
          <a:p>
            <a:pPr lvl="0"/>
            <a:r>
              <a:rPr lang="en-US" dirty="0" smtClean="0"/>
              <a:t>Use this placeholder to add text or other content</a:t>
            </a:r>
          </a:p>
          <a:p>
            <a:pPr lvl="1"/>
            <a:r>
              <a:rPr lang="en-US" dirty="0" smtClean="0"/>
              <a:t>Second level</a:t>
            </a:r>
          </a:p>
          <a:p>
            <a:pPr lvl="2"/>
            <a:r>
              <a:rPr lang="en-US" dirty="0" smtClean="0"/>
              <a:t>Third level</a:t>
            </a:r>
          </a:p>
          <a:p>
            <a:pPr lvl="3"/>
            <a:r>
              <a:rPr lang="en-US" dirty="0" smtClean="0"/>
              <a:t>Fourth level</a:t>
            </a:r>
          </a:p>
        </p:txBody>
      </p:sp>
      <p:sp>
        <p:nvSpPr>
          <p:cNvPr id="11" name="Text Placeholder 6"/>
          <p:cNvSpPr>
            <a:spLocks noGrp="1"/>
          </p:cNvSpPr>
          <p:nvPr>
            <p:ph type="body" sz="quarter" idx="17" hasCustomPrompt="1"/>
          </p:nvPr>
        </p:nvSpPr>
        <p:spPr>
          <a:xfrm>
            <a:off x="1143000" y="14950440"/>
            <a:ext cx="12801600" cy="1219200"/>
          </a:xfrm>
          <a:prstGeom prst="rect">
            <a:avLst/>
          </a:prstGeom>
          <a:gradFill>
            <a:gsLst>
              <a:gs pos="0">
                <a:schemeClr val="tx1">
                  <a:lumMod val="65000"/>
                  <a:lumOff val="35000"/>
                </a:schemeClr>
              </a:gs>
              <a:gs pos="91000">
                <a:schemeClr val="accent1"/>
              </a:gs>
              <a:gs pos="90000">
                <a:schemeClr val="tx1">
                  <a:lumMod val="65000"/>
                  <a:lumOff val="35000"/>
                </a:schemeClr>
              </a:gs>
              <a:gs pos="100000">
                <a:schemeClr val="accent1"/>
              </a:gs>
            </a:gsLst>
            <a:lin ang="5400000" scaled="1"/>
          </a:gradFill>
        </p:spPr>
        <p:txBody>
          <a:bodyPr lIns="365760" anchor="ctr">
            <a:noAutofit/>
          </a:bodyPr>
          <a:lstStyle>
            <a:lvl1pPr marL="0" indent="0" algn="ctr">
              <a:spcBef>
                <a:spcPts val="0"/>
              </a:spcBef>
              <a:buNone/>
              <a:defRPr sz="5400" cap="none"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smtClean="0"/>
              <a:t>Heading</a:t>
            </a:r>
            <a:endParaRPr lang="en-US" dirty="0"/>
          </a:p>
        </p:txBody>
      </p:sp>
      <p:sp>
        <p:nvSpPr>
          <p:cNvPr id="20" name="Content Placeholder 17"/>
          <p:cNvSpPr>
            <a:spLocks noGrp="1"/>
          </p:cNvSpPr>
          <p:nvPr>
            <p:ph sz="quarter" idx="25" hasCustomPrompt="1"/>
          </p:nvPr>
        </p:nvSpPr>
        <p:spPr>
          <a:xfrm>
            <a:off x="1143000" y="16440912"/>
            <a:ext cx="12801600" cy="6027461"/>
          </a:xfrm>
        </p:spPr>
        <p:txBody>
          <a:bodyPr lIns="91440" tIns="182880"/>
          <a:lstStyle>
            <a:lvl1pPr>
              <a:defRPr sz="3200" baseline="0"/>
            </a:lvl1pPr>
            <a:lvl2pPr>
              <a:defRPr sz="2800"/>
            </a:lvl2pPr>
            <a:lvl3pPr>
              <a:defRPr sz="2800"/>
            </a:lvl3pPr>
            <a:lvl4pPr>
              <a:defRPr sz="2800"/>
            </a:lvl4pPr>
            <a:lvl5pPr>
              <a:defRPr sz="2800"/>
            </a:lvl5pPr>
            <a:lvl6pPr>
              <a:defRPr sz="2800"/>
            </a:lvl6pPr>
            <a:lvl7pPr>
              <a:defRPr sz="2800"/>
            </a:lvl7pPr>
            <a:lvl8pPr>
              <a:defRPr sz="2800"/>
            </a:lvl8pPr>
            <a:lvl9pPr>
              <a:defRPr sz="2800"/>
            </a:lvl9pPr>
          </a:lstStyle>
          <a:p>
            <a:pPr lvl="0"/>
            <a:r>
              <a:rPr lang="en-US" dirty="0" smtClean="0"/>
              <a:t>Use this placeholder to add text or other content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a:t>
            </a:r>
          </a:p>
          <a:p>
            <a:pPr lvl="6"/>
            <a:r>
              <a:rPr lang="en-US" dirty="0" smtClean="0"/>
              <a:t>Seven</a:t>
            </a:r>
          </a:p>
          <a:p>
            <a:pPr lvl="7"/>
            <a:r>
              <a:rPr lang="en-US" dirty="0" smtClean="0"/>
              <a:t>Eight</a:t>
            </a:r>
          </a:p>
          <a:p>
            <a:pPr lvl="8"/>
            <a:r>
              <a:rPr lang="en-US" dirty="0" smtClean="0"/>
              <a:t>Nine</a:t>
            </a:r>
            <a:endParaRPr lang="en-US" dirty="0"/>
          </a:p>
        </p:txBody>
      </p:sp>
      <p:sp>
        <p:nvSpPr>
          <p:cNvPr id="13" name="Text Placeholder 6"/>
          <p:cNvSpPr>
            <a:spLocks noGrp="1"/>
          </p:cNvSpPr>
          <p:nvPr>
            <p:ph type="body" sz="quarter" idx="19" hasCustomPrompt="1"/>
          </p:nvPr>
        </p:nvSpPr>
        <p:spPr>
          <a:xfrm>
            <a:off x="1143000" y="22887432"/>
            <a:ext cx="12801600" cy="1219200"/>
          </a:xfrm>
          <a:prstGeom prst="rect">
            <a:avLst/>
          </a:prstGeom>
          <a:gradFill>
            <a:gsLst>
              <a:gs pos="0">
                <a:schemeClr val="tx1">
                  <a:lumMod val="65000"/>
                  <a:lumOff val="35000"/>
                </a:schemeClr>
              </a:gs>
              <a:gs pos="91000">
                <a:schemeClr val="accent1"/>
              </a:gs>
              <a:gs pos="90000">
                <a:schemeClr val="tx1">
                  <a:lumMod val="65000"/>
                  <a:lumOff val="35000"/>
                </a:schemeClr>
              </a:gs>
              <a:gs pos="100000">
                <a:schemeClr val="accent1"/>
              </a:gs>
            </a:gsLst>
            <a:lin ang="5400000" scaled="1"/>
          </a:gradFill>
        </p:spPr>
        <p:txBody>
          <a:bodyPr lIns="365760" anchor="ctr">
            <a:noAutofit/>
          </a:bodyPr>
          <a:lstStyle>
            <a:lvl1pPr marL="0" indent="0" algn="ctr">
              <a:spcBef>
                <a:spcPts val="0"/>
              </a:spcBef>
              <a:buNone/>
              <a:defRPr sz="5400" cap="none"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smtClean="0"/>
              <a:t>Heading</a:t>
            </a:r>
            <a:endParaRPr lang="en-US" dirty="0"/>
          </a:p>
        </p:txBody>
      </p:sp>
      <p:sp>
        <p:nvSpPr>
          <p:cNvPr id="21" name="Content Placeholder 17"/>
          <p:cNvSpPr>
            <a:spLocks noGrp="1"/>
          </p:cNvSpPr>
          <p:nvPr>
            <p:ph sz="quarter" idx="26" hasCustomPrompt="1"/>
          </p:nvPr>
        </p:nvSpPr>
        <p:spPr>
          <a:xfrm>
            <a:off x="1143000" y="24332184"/>
            <a:ext cx="12801600" cy="7296912"/>
          </a:xfrm>
        </p:spPr>
        <p:txBody>
          <a:bodyPr lIns="91440" tIns="182880"/>
          <a:lstStyle>
            <a:lvl1pPr>
              <a:defRPr sz="3200" baseline="0"/>
            </a:lvl1pPr>
            <a:lvl2pPr>
              <a:defRPr sz="2800"/>
            </a:lvl2pPr>
            <a:lvl3pPr>
              <a:defRPr sz="2800"/>
            </a:lvl3pPr>
            <a:lvl4pPr>
              <a:defRPr sz="2800"/>
            </a:lvl4pPr>
            <a:lvl5pPr>
              <a:defRPr sz="2800"/>
            </a:lvl5pPr>
            <a:lvl6pPr>
              <a:defRPr sz="2800"/>
            </a:lvl6pPr>
            <a:lvl7pPr>
              <a:defRPr sz="2800"/>
            </a:lvl7pPr>
            <a:lvl8pPr>
              <a:defRPr sz="2800"/>
            </a:lvl8pPr>
            <a:lvl9pPr>
              <a:defRPr sz="2800"/>
            </a:lvl9pPr>
          </a:lstStyle>
          <a:p>
            <a:pPr lvl="0"/>
            <a:r>
              <a:rPr lang="en-US" dirty="0" smtClean="0"/>
              <a:t>Use this placeholder to add text or other content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a:t>
            </a:r>
          </a:p>
          <a:p>
            <a:pPr lvl="6"/>
            <a:r>
              <a:rPr lang="en-US" dirty="0" smtClean="0"/>
              <a:t>Seven</a:t>
            </a:r>
          </a:p>
          <a:p>
            <a:pPr lvl="7"/>
            <a:r>
              <a:rPr lang="en-US" dirty="0" smtClean="0"/>
              <a:t>Eight</a:t>
            </a:r>
          </a:p>
          <a:p>
            <a:pPr lvl="8"/>
            <a:r>
              <a:rPr lang="en-US" dirty="0" smtClean="0"/>
              <a:t>Nine</a:t>
            </a:r>
            <a:endParaRPr lang="en-US" dirty="0"/>
          </a:p>
        </p:txBody>
      </p:sp>
      <p:sp>
        <p:nvSpPr>
          <p:cNvPr id="15" name="Text Placeholder 6"/>
          <p:cNvSpPr>
            <a:spLocks noGrp="1"/>
          </p:cNvSpPr>
          <p:nvPr>
            <p:ph type="body" sz="quarter" idx="21" hasCustomPrompt="1"/>
          </p:nvPr>
        </p:nvSpPr>
        <p:spPr>
          <a:xfrm>
            <a:off x="15544800" y="5669280"/>
            <a:ext cx="12801600" cy="1219200"/>
          </a:xfrm>
          <a:prstGeom prst="rect">
            <a:avLst/>
          </a:prstGeom>
          <a:gradFill>
            <a:gsLst>
              <a:gs pos="0">
                <a:schemeClr val="tx1">
                  <a:lumMod val="65000"/>
                  <a:lumOff val="35000"/>
                </a:schemeClr>
              </a:gs>
              <a:gs pos="91000">
                <a:schemeClr val="accent1"/>
              </a:gs>
              <a:gs pos="90000">
                <a:schemeClr val="tx1">
                  <a:lumMod val="65000"/>
                  <a:lumOff val="35000"/>
                </a:schemeClr>
              </a:gs>
              <a:gs pos="100000">
                <a:schemeClr val="accent1"/>
              </a:gs>
            </a:gsLst>
            <a:lin ang="5400000" scaled="1"/>
          </a:gradFill>
        </p:spPr>
        <p:txBody>
          <a:bodyPr lIns="365760" anchor="ctr">
            <a:noAutofit/>
          </a:bodyPr>
          <a:lstStyle>
            <a:lvl1pPr marL="0" indent="0" algn="ctr">
              <a:spcBef>
                <a:spcPts val="0"/>
              </a:spcBef>
              <a:buNone/>
              <a:defRPr sz="5400" cap="none"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smtClean="0"/>
              <a:t>Heading</a:t>
            </a:r>
            <a:endParaRPr lang="en-US" dirty="0"/>
          </a:p>
        </p:txBody>
      </p:sp>
      <p:sp>
        <p:nvSpPr>
          <p:cNvPr id="22" name="Content Placeholder 17"/>
          <p:cNvSpPr>
            <a:spLocks noGrp="1"/>
          </p:cNvSpPr>
          <p:nvPr>
            <p:ph sz="quarter" idx="27" hasCustomPrompt="1"/>
          </p:nvPr>
        </p:nvSpPr>
        <p:spPr>
          <a:xfrm>
            <a:off x="15544800" y="7114032"/>
            <a:ext cx="12801600" cy="6795556"/>
          </a:xfrm>
        </p:spPr>
        <p:txBody>
          <a:bodyPr lIns="91440" tIns="182880"/>
          <a:lstStyle>
            <a:lvl1pPr>
              <a:defRPr sz="3200" baseline="0"/>
            </a:lvl1pPr>
            <a:lvl2pPr>
              <a:defRPr sz="2800"/>
            </a:lvl2pPr>
            <a:lvl3pPr>
              <a:defRPr sz="2800"/>
            </a:lvl3pPr>
            <a:lvl4pPr>
              <a:defRPr sz="2800"/>
            </a:lvl4pPr>
            <a:lvl5pPr>
              <a:defRPr sz="2800"/>
            </a:lvl5pPr>
            <a:lvl6pPr>
              <a:defRPr sz="2800"/>
            </a:lvl6pPr>
            <a:lvl7pPr>
              <a:defRPr sz="2800"/>
            </a:lvl7pPr>
            <a:lvl8pPr>
              <a:defRPr sz="2800"/>
            </a:lvl8pPr>
            <a:lvl9pPr>
              <a:defRPr sz="2800"/>
            </a:lvl9pPr>
          </a:lstStyle>
          <a:p>
            <a:pPr lvl="0"/>
            <a:r>
              <a:rPr lang="en-US" dirty="0" smtClean="0"/>
              <a:t>Use this placeholder to add text or other content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a:t>
            </a:r>
          </a:p>
          <a:p>
            <a:pPr lvl="6"/>
            <a:r>
              <a:rPr lang="en-US" dirty="0" smtClean="0"/>
              <a:t>Seven</a:t>
            </a:r>
          </a:p>
          <a:p>
            <a:pPr lvl="7"/>
            <a:r>
              <a:rPr lang="en-US" dirty="0" smtClean="0"/>
              <a:t>Eight</a:t>
            </a:r>
          </a:p>
          <a:p>
            <a:pPr lvl="8"/>
            <a:r>
              <a:rPr lang="en-US" dirty="0" smtClean="0"/>
              <a:t>Nine</a:t>
            </a:r>
            <a:endParaRPr lang="en-US" dirty="0"/>
          </a:p>
        </p:txBody>
      </p:sp>
      <p:sp>
        <p:nvSpPr>
          <p:cNvPr id="38" name="Text Placeholder 6"/>
          <p:cNvSpPr>
            <a:spLocks noGrp="1"/>
          </p:cNvSpPr>
          <p:nvPr>
            <p:ph type="body" sz="quarter" idx="40" hasCustomPrompt="1"/>
          </p:nvPr>
        </p:nvSpPr>
        <p:spPr>
          <a:xfrm>
            <a:off x="15544800" y="14328648"/>
            <a:ext cx="12801600" cy="1219200"/>
          </a:xfrm>
          <a:prstGeom prst="rect">
            <a:avLst/>
          </a:prstGeom>
          <a:gradFill>
            <a:gsLst>
              <a:gs pos="0">
                <a:schemeClr val="tx1">
                  <a:lumMod val="65000"/>
                  <a:lumOff val="35000"/>
                </a:schemeClr>
              </a:gs>
              <a:gs pos="91000">
                <a:schemeClr val="accent1"/>
              </a:gs>
              <a:gs pos="90000">
                <a:schemeClr val="tx1">
                  <a:lumMod val="65000"/>
                  <a:lumOff val="35000"/>
                </a:schemeClr>
              </a:gs>
              <a:gs pos="100000">
                <a:schemeClr val="accent1"/>
              </a:gs>
            </a:gsLst>
            <a:lin ang="5400000" scaled="1"/>
          </a:gradFill>
        </p:spPr>
        <p:txBody>
          <a:bodyPr lIns="365760" anchor="ctr">
            <a:noAutofit/>
          </a:bodyPr>
          <a:lstStyle>
            <a:lvl1pPr marL="0" indent="0" algn="ctr">
              <a:spcBef>
                <a:spcPts val="0"/>
              </a:spcBef>
              <a:buNone/>
              <a:defRPr sz="5400" cap="none"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smtClean="0"/>
              <a:t>Heading</a:t>
            </a:r>
            <a:endParaRPr lang="en-US" dirty="0"/>
          </a:p>
        </p:txBody>
      </p:sp>
      <p:sp>
        <p:nvSpPr>
          <p:cNvPr id="18" name="Content Placeholder 17"/>
          <p:cNvSpPr>
            <a:spLocks noGrp="1"/>
          </p:cNvSpPr>
          <p:nvPr>
            <p:ph sz="quarter" idx="23" hasCustomPrompt="1"/>
          </p:nvPr>
        </p:nvSpPr>
        <p:spPr>
          <a:xfrm>
            <a:off x="15544800" y="15773399"/>
            <a:ext cx="12801600" cy="6694973"/>
          </a:xfrm>
        </p:spPr>
        <p:txBody>
          <a:bodyPr lIns="91440" tIns="182880"/>
          <a:lstStyle>
            <a:lvl1pPr>
              <a:defRPr sz="3200" baseline="0"/>
            </a:lvl1pPr>
            <a:lvl2pPr>
              <a:defRPr sz="2800"/>
            </a:lvl2pPr>
            <a:lvl3pPr>
              <a:defRPr sz="2800"/>
            </a:lvl3pPr>
            <a:lvl4pPr>
              <a:defRPr sz="2800"/>
            </a:lvl4pPr>
            <a:lvl5pPr>
              <a:defRPr sz="2800"/>
            </a:lvl5pPr>
            <a:lvl6pPr>
              <a:defRPr sz="2800"/>
            </a:lvl6pPr>
            <a:lvl7pPr>
              <a:defRPr sz="2800"/>
            </a:lvl7pPr>
            <a:lvl8pPr>
              <a:defRPr sz="2800"/>
            </a:lvl8pPr>
            <a:lvl9pPr>
              <a:defRPr sz="2800"/>
            </a:lvl9pPr>
          </a:lstStyle>
          <a:p>
            <a:pPr lvl="0"/>
            <a:r>
              <a:rPr lang="en-US" dirty="0" smtClean="0"/>
              <a:t>Use this placeholder to add text or other content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a:t>
            </a:r>
          </a:p>
          <a:p>
            <a:pPr lvl="6"/>
            <a:r>
              <a:rPr lang="en-US" dirty="0" smtClean="0"/>
              <a:t>Seven</a:t>
            </a:r>
          </a:p>
          <a:p>
            <a:pPr lvl="7"/>
            <a:r>
              <a:rPr lang="en-US" dirty="0" smtClean="0"/>
              <a:t>Eight</a:t>
            </a:r>
          </a:p>
          <a:p>
            <a:pPr lvl="8"/>
            <a:r>
              <a:rPr lang="en-US" dirty="0" smtClean="0"/>
              <a:t>Nine</a:t>
            </a:r>
            <a:endParaRPr lang="en-US" dirty="0"/>
          </a:p>
        </p:txBody>
      </p:sp>
      <p:sp>
        <p:nvSpPr>
          <p:cNvPr id="24" name="Text Placeholder 6"/>
          <p:cNvSpPr>
            <a:spLocks noGrp="1"/>
          </p:cNvSpPr>
          <p:nvPr>
            <p:ph type="body" sz="quarter" idx="29" hasCustomPrompt="1"/>
          </p:nvPr>
        </p:nvSpPr>
        <p:spPr>
          <a:xfrm>
            <a:off x="15544800" y="22887432"/>
            <a:ext cx="12801600" cy="1219200"/>
          </a:xfrm>
          <a:prstGeom prst="rect">
            <a:avLst/>
          </a:prstGeom>
          <a:gradFill>
            <a:gsLst>
              <a:gs pos="0">
                <a:schemeClr val="tx1">
                  <a:lumMod val="65000"/>
                  <a:lumOff val="35000"/>
                </a:schemeClr>
              </a:gs>
              <a:gs pos="91000">
                <a:schemeClr val="accent1"/>
              </a:gs>
              <a:gs pos="90000">
                <a:schemeClr val="tx1">
                  <a:lumMod val="65000"/>
                  <a:lumOff val="35000"/>
                </a:schemeClr>
              </a:gs>
              <a:gs pos="100000">
                <a:schemeClr val="accent1"/>
              </a:gs>
            </a:gsLst>
            <a:lin ang="5400000" scaled="1"/>
          </a:gradFill>
        </p:spPr>
        <p:txBody>
          <a:bodyPr lIns="365760" anchor="ctr">
            <a:noAutofit/>
          </a:bodyPr>
          <a:lstStyle>
            <a:lvl1pPr marL="0" indent="0" algn="ctr">
              <a:spcBef>
                <a:spcPts val="0"/>
              </a:spcBef>
              <a:buNone/>
              <a:defRPr sz="5400" cap="none"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smtClean="0"/>
              <a:t>Heading</a:t>
            </a:r>
            <a:endParaRPr lang="en-US" dirty="0"/>
          </a:p>
        </p:txBody>
      </p:sp>
      <p:sp>
        <p:nvSpPr>
          <p:cNvPr id="25" name="Content Placeholder 17"/>
          <p:cNvSpPr>
            <a:spLocks noGrp="1"/>
          </p:cNvSpPr>
          <p:nvPr>
            <p:ph sz="quarter" idx="30" hasCustomPrompt="1"/>
          </p:nvPr>
        </p:nvSpPr>
        <p:spPr>
          <a:xfrm>
            <a:off x="15544800" y="24332184"/>
            <a:ext cx="12801600" cy="7296912"/>
          </a:xfrm>
        </p:spPr>
        <p:txBody>
          <a:bodyPr lIns="91440" tIns="182880"/>
          <a:lstStyle>
            <a:lvl1pPr>
              <a:defRPr sz="3200" baseline="0"/>
            </a:lvl1pPr>
            <a:lvl2pPr>
              <a:defRPr sz="2800"/>
            </a:lvl2pPr>
            <a:lvl3pPr>
              <a:defRPr sz="2800"/>
            </a:lvl3pPr>
            <a:lvl4pPr>
              <a:defRPr sz="2800"/>
            </a:lvl4pPr>
            <a:lvl5pPr>
              <a:defRPr sz="2800"/>
            </a:lvl5pPr>
            <a:lvl6pPr>
              <a:defRPr sz="2800"/>
            </a:lvl6pPr>
            <a:lvl7pPr>
              <a:defRPr sz="2800"/>
            </a:lvl7pPr>
            <a:lvl8pPr>
              <a:defRPr sz="2800"/>
            </a:lvl8pPr>
            <a:lvl9pPr>
              <a:defRPr sz="2800"/>
            </a:lvl9pPr>
          </a:lstStyle>
          <a:p>
            <a:pPr lvl="0"/>
            <a:r>
              <a:rPr lang="en-US" dirty="0" smtClean="0"/>
              <a:t>Use this placeholder to add text or other content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a:t>
            </a:r>
          </a:p>
          <a:p>
            <a:pPr lvl="6"/>
            <a:r>
              <a:rPr lang="en-US" dirty="0" smtClean="0"/>
              <a:t>Seven</a:t>
            </a:r>
          </a:p>
          <a:p>
            <a:pPr lvl="7"/>
            <a:r>
              <a:rPr lang="en-US" dirty="0" smtClean="0"/>
              <a:t>Eight</a:t>
            </a:r>
          </a:p>
          <a:p>
            <a:pPr lvl="8"/>
            <a:r>
              <a:rPr lang="en-US" dirty="0" smtClean="0"/>
              <a:t>Nine</a:t>
            </a:r>
            <a:endParaRPr lang="en-US" dirty="0"/>
          </a:p>
        </p:txBody>
      </p:sp>
      <p:sp>
        <p:nvSpPr>
          <p:cNvPr id="26" name="Text Placeholder 6"/>
          <p:cNvSpPr>
            <a:spLocks noGrp="1"/>
          </p:cNvSpPr>
          <p:nvPr>
            <p:ph type="body" sz="quarter" idx="31" hasCustomPrompt="1"/>
          </p:nvPr>
        </p:nvSpPr>
        <p:spPr>
          <a:xfrm>
            <a:off x="29900880" y="5669280"/>
            <a:ext cx="12801600" cy="1219200"/>
          </a:xfrm>
          <a:prstGeom prst="rect">
            <a:avLst/>
          </a:prstGeom>
          <a:gradFill>
            <a:gsLst>
              <a:gs pos="0">
                <a:schemeClr val="tx1">
                  <a:lumMod val="65000"/>
                  <a:lumOff val="35000"/>
                </a:schemeClr>
              </a:gs>
              <a:gs pos="91000">
                <a:schemeClr val="accent1"/>
              </a:gs>
              <a:gs pos="90000">
                <a:schemeClr val="tx1">
                  <a:lumMod val="65000"/>
                  <a:lumOff val="35000"/>
                </a:schemeClr>
              </a:gs>
              <a:gs pos="100000">
                <a:schemeClr val="accent1"/>
              </a:gs>
            </a:gsLst>
            <a:lin ang="5400000" scaled="1"/>
          </a:gradFill>
        </p:spPr>
        <p:txBody>
          <a:bodyPr lIns="365760" anchor="ctr">
            <a:noAutofit/>
          </a:bodyPr>
          <a:lstStyle>
            <a:lvl1pPr marL="0" indent="0" algn="ctr">
              <a:spcBef>
                <a:spcPts val="0"/>
              </a:spcBef>
              <a:buNone/>
              <a:defRPr sz="5400" cap="none"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smtClean="0"/>
              <a:t>Heading</a:t>
            </a:r>
            <a:endParaRPr lang="en-US" dirty="0"/>
          </a:p>
        </p:txBody>
      </p:sp>
      <p:sp>
        <p:nvSpPr>
          <p:cNvPr id="27" name="Content Placeholder 17"/>
          <p:cNvSpPr>
            <a:spLocks noGrp="1"/>
          </p:cNvSpPr>
          <p:nvPr>
            <p:ph sz="quarter" idx="32" hasCustomPrompt="1"/>
          </p:nvPr>
        </p:nvSpPr>
        <p:spPr>
          <a:xfrm>
            <a:off x="29900880" y="7114032"/>
            <a:ext cx="12801600" cy="7315200"/>
          </a:xfrm>
        </p:spPr>
        <p:txBody>
          <a:bodyPr lIns="91440" tIns="182880"/>
          <a:lstStyle>
            <a:lvl1pPr>
              <a:defRPr sz="3200" baseline="0"/>
            </a:lvl1pPr>
            <a:lvl2pPr>
              <a:defRPr sz="2800"/>
            </a:lvl2pPr>
            <a:lvl3pPr>
              <a:defRPr sz="2800"/>
            </a:lvl3pPr>
            <a:lvl4pPr>
              <a:defRPr sz="2800"/>
            </a:lvl4pPr>
            <a:lvl5pPr>
              <a:defRPr sz="2800"/>
            </a:lvl5pPr>
            <a:lvl6pPr>
              <a:defRPr sz="2800"/>
            </a:lvl6pPr>
            <a:lvl7pPr>
              <a:defRPr sz="2800"/>
            </a:lvl7pPr>
            <a:lvl8pPr>
              <a:defRPr sz="2800"/>
            </a:lvl8pPr>
            <a:lvl9pPr>
              <a:defRPr sz="2800"/>
            </a:lvl9pPr>
          </a:lstStyle>
          <a:p>
            <a:pPr lvl="0"/>
            <a:r>
              <a:rPr lang="en-US" dirty="0" smtClean="0"/>
              <a:t>Use this placeholder to add text or other content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a:t>
            </a:r>
          </a:p>
          <a:p>
            <a:pPr lvl="6"/>
            <a:r>
              <a:rPr lang="en-US" dirty="0" smtClean="0"/>
              <a:t>Seven</a:t>
            </a:r>
          </a:p>
          <a:p>
            <a:pPr lvl="7"/>
            <a:r>
              <a:rPr lang="en-US" dirty="0" smtClean="0"/>
              <a:t>Eight</a:t>
            </a:r>
          </a:p>
          <a:p>
            <a:pPr lvl="8"/>
            <a:r>
              <a:rPr lang="en-US" dirty="0" smtClean="0"/>
              <a:t>Nine</a:t>
            </a:r>
            <a:endParaRPr lang="en-US" dirty="0"/>
          </a:p>
        </p:txBody>
      </p:sp>
      <p:sp>
        <p:nvSpPr>
          <p:cNvPr id="28" name="Content Placeholder 17"/>
          <p:cNvSpPr>
            <a:spLocks noGrp="1"/>
          </p:cNvSpPr>
          <p:nvPr>
            <p:ph sz="quarter" idx="33" hasCustomPrompt="1"/>
          </p:nvPr>
        </p:nvSpPr>
        <p:spPr>
          <a:xfrm>
            <a:off x="29900880" y="14914834"/>
            <a:ext cx="12801600" cy="4538610"/>
          </a:xfrm>
        </p:spPr>
        <p:txBody>
          <a:bodyPr lIns="91440" tIns="182880"/>
          <a:lstStyle>
            <a:lvl1pPr>
              <a:defRPr sz="3200" baseline="0"/>
            </a:lvl1pPr>
            <a:lvl2pPr>
              <a:defRPr sz="2800"/>
            </a:lvl2pPr>
            <a:lvl3pPr>
              <a:defRPr sz="2800"/>
            </a:lvl3pPr>
            <a:lvl4pPr>
              <a:defRPr sz="2800"/>
            </a:lvl4pPr>
            <a:lvl5pPr>
              <a:defRPr sz="2800"/>
            </a:lvl5pPr>
            <a:lvl6pPr>
              <a:defRPr sz="2800"/>
            </a:lvl6pPr>
            <a:lvl7pPr>
              <a:defRPr sz="2800"/>
            </a:lvl7pPr>
            <a:lvl8pPr>
              <a:defRPr sz="2800"/>
            </a:lvl8pPr>
            <a:lvl9pPr>
              <a:defRPr sz="2800"/>
            </a:lvl9pPr>
          </a:lstStyle>
          <a:p>
            <a:pPr lvl="0"/>
            <a:r>
              <a:rPr lang="en-US" dirty="0" smtClean="0"/>
              <a:t>Use this placeholder to add text or other content</a:t>
            </a:r>
          </a:p>
          <a:p>
            <a:pPr lvl="1"/>
            <a:r>
              <a:rPr lang="en-US" dirty="0" smtClean="0"/>
              <a:t>Second level</a:t>
            </a:r>
          </a:p>
          <a:p>
            <a:pPr lvl="2"/>
            <a:r>
              <a:rPr lang="en-US" dirty="0" smtClean="0"/>
              <a:t>Third level</a:t>
            </a:r>
          </a:p>
          <a:p>
            <a:pPr lvl="3"/>
            <a:r>
              <a:rPr lang="en-US" dirty="0" smtClean="0"/>
              <a:t>Fourth level</a:t>
            </a:r>
            <a:endParaRPr lang="en-US" dirty="0"/>
          </a:p>
        </p:txBody>
      </p:sp>
      <p:sp>
        <p:nvSpPr>
          <p:cNvPr id="39" name="Text Placeholder 6"/>
          <p:cNvSpPr>
            <a:spLocks noGrp="1"/>
          </p:cNvSpPr>
          <p:nvPr>
            <p:ph type="body" sz="quarter" idx="41" hasCustomPrompt="1"/>
          </p:nvPr>
        </p:nvSpPr>
        <p:spPr>
          <a:xfrm>
            <a:off x="29900880" y="19767596"/>
            <a:ext cx="12801600" cy="1219200"/>
          </a:xfrm>
          <a:prstGeom prst="rect">
            <a:avLst/>
          </a:prstGeom>
          <a:gradFill>
            <a:gsLst>
              <a:gs pos="0">
                <a:schemeClr val="tx1">
                  <a:lumMod val="65000"/>
                  <a:lumOff val="35000"/>
                </a:schemeClr>
              </a:gs>
              <a:gs pos="91000">
                <a:schemeClr val="accent1"/>
              </a:gs>
              <a:gs pos="90000">
                <a:schemeClr val="tx1">
                  <a:lumMod val="65000"/>
                  <a:lumOff val="35000"/>
                </a:schemeClr>
              </a:gs>
              <a:gs pos="100000">
                <a:schemeClr val="accent1"/>
              </a:gs>
            </a:gsLst>
            <a:lin ang="5400000" scaled="1"/>
          </a:gradFill>
        </p:spPr>
        <p:txBody>
          <a:bodyPr lIns="365760" anchor="ctr">
            <a:noAutofit/>
          </a:bodyPr>
          <a:lstStyle>
            <a:lvl1pPr marL="0" indent="0" algn="ctr">
              <a:spcBef>
                <a:spcPts val="0"/>
              </a:spcBef>
              <a:buNone/>
              <a:defRPr sz="5400" cap="none"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smtClean="0"/>
              <a:t>Heading</a:t>
            </a:r>
            <a:endParaRPr lang="en-US" dirty="0"/>
          </a:p>
        </p:txBody>
      </p:sp>
      <p:sp>
        <p:nvSpPr>
          <p:cNvPr id="40" name="Content Placeholder 17"/>
          <p:cNvSpPr>
            <a:spLocks noGrp="1"/>
          </p:cNvSpPr>
          <p:nvPr>
            <p:ph sz="quarter" idx="42" hasCustomPrompt="1"/>
          </p:nvPr>
        </p:nvSpPr>
        <p:spPr>
          <a:xfrm>
            <a:off x="29900880" y="21212348"/>
            <a:ext cx="12801600" cy="4344786"/>
          </a:xfrm>
        </p:spPr>
        <p:txBody>
          <a:bodyPr lIns="91440" tIns="182880"/>
          <a:lstStyle>
            <a:lvl1pPr>
              <a:defRPr sz="3200" baseline="0"/>
            </a:lvl1pPr>
            <a:lvl2pPr>
              <a:defRPr sz="2800"/>
            </a:lvl2pPr>
            <a:lvl3pPr>
              <a:defRPr sz="2800"/>
            </a:lvl3pPr>
            <a:lvl4pPr>
              <a:defRPr sz="2800"/>
            </a:lvl4pPr>
            <a:lvl5pPr>
              <a:defRPr sz="2800"/>
            </a:lvl5pPr>
            <a:lvl6pPr>
              <a:defRPr sz="2800"/>
            </a:lvl6pPr>
            <a:lvl7pPr>
              <a:defRPr sz="2800"/>
            </a:lvl7pPr>
            <a:lvl8pPr>
              <a:defRPr sz="2800"/>
            </a:lvl8pPr>
            <a:lvl9pPr>
              <a:defRPr sz="2800"/>
            </a:lvl9pPr>
          </a:lstStyle>
          <a:p>
            <a:pPr lvl="0"/>
            <a:r>
              <a:rPr lang="en-US" dirty="0" smtClean="0"/>
              <a:t>Use this placeholder to add text or other content</a:t>
            </a:r>
          </a:p>
          <a:p>
            <a:pPr lvl="1"/>
            <a:r>
              <a:rPr lang="en-US" dirty="0" smtClean="0"/>
              <a:t>Second level</a:t>
            </a:r>
          </a:p>
          <a:p>
            <a:pPr lvl="2"/>
            <a:r>
              <a:rPr lang="en-US" dirty="0" smtClean="0"/>
              <a:t>Third level</a:t>
            </a:r>
          </a:p>
          <a:p>
            <a:pPr lvl="3"/>
            <a:r>
              <a:rPr lang="en-US" dirty="0" smtClean="0"/>
              <a:t>Fourth level</a:t>
            </a:r>
            <a:endParaRPr lang="en-US" dirty="0"/>
          </a:p>
        </p:txBody>
      </p:sp>
      <p:sp>
        <p:nvSpPr>
          <p:cNvPr id="29" name="Text Placeholder 6"/>
          <p:cNvSpPr>
            <a:spLocks noGrp="1"/>
          </p:cNvSpPr>
          <p:nvPr>
            <p:ph type="body" sz="quarter" idx="34" hasCustomPrompt="1"/>
          </p:nvPr>
        </p:nvSpPr>
        <p:spPr>
          <a:xfrm>
            <a:off x="29900880" y="25722072"/>
            <a:ext cx="12801600" cy="1219200"/>
          </a:xfrm>
          <a:prstGeom prst="rect">
            <a:avLst/>
          </a:prstGeom>
          <a:gradFill>
            <a:gsLst>
              <a:gs pos="0">
                <a:schemeClr val="tx1">
                  <a:lumMod val="65000"/>
                  <a:lumOff val="35000"/>
                </a:schemeClr>
              </a:gs>
              <a:gs pos="91000">
                <a:schemeClr val="accent1"/>
              </a:gs>
              <a:gs pos="90000">
                <a:schemeClr val="tx1">
                  <a:lumMod val="65000"/>
                  <a:lumOff val="35000"/>
                </a:schemeClr>
              </a:gs>
              <a:gs pos="100000">
                <a:schemeClr val="accent1"/>
              </a:gs>
            </a:gsLst>
            <a:lin ang="5400000" scaled="1"/>
          </a:gradFill>
        </p:spPr>
        <p:txBody>
          <a:bodyPr lIns="365760" anchor="ctr">
            <a:noAutofit/>
          </a:bodyPr>
          <a:lstStyle>
            <a:lvl1pPr marL="0" indent="0" algn="ctr">
              <a:spcBef>
                <a:spcPts val="0"/>
              </a:spcBef>
              <a:buNone/>
              <a:defRPr sz="5400" cap="none"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smtClean="0"/>
              <a:t>Heading</a:t>
            </a:r>
            <a:endParaRPr lang="en-US" dirty="0"/>
          </a:p>
        </p:txBody>
      </p:sp>
      <p:sp>
        <p:nvSpPr>
          <p:cNvPr id="30" name="Content Placeholder 17"/>
          <p:cNvSpPr>
            <a:spLocks noGrp="1"/>
          </p:cNvSpPr>
          <p:nvPr>
            <p:ph sz="quarter" idx="35" hasCustomPrompt="1"/>
          </p:nvPr>
        </p:nvSpPr>
        <p:spPr>
          <a:xfrm>
            <a:off x="29900880" y="27166824"/>
            <a:ext cx="12801600" cy="4462272"/>
          </a:xfrm>
        </p:spPr>
        <p:txBody>
          <a:bodyPr lIns="91440" tIns="182880"/>
          <a:lstStyle>
            <a:lvl1pPr>
              <a:defRPr sz="3200" baseline="0"/>
            </a:lvl1pPr>
            <a:lvl2pPr>
              <a:defRPr sz="2800"/>
            </a:lvl2pPr>
            <a:lvl3pPr>
              <a:defRPr sz="2800"/>
            </a:lvl3pPr>
            <a:lvl4pPr>
              <a:defRPr sz="2800"/>
            </a:lvl4pPr>
            <a:lvl5pPr>
              <a:defRPr sz="2800"/>
            </a:lvl5pPr>
            <a:lvl6pPr>
              <a:defRPr sz="2800"/>
            </a:lvl6pPr>
            <a:lvl7pPr>
              <a:defRPr sz="2800"/>
            </a:lvl7pPr>
            <a:lvl8pPr>
              <a:defRPr sz="2800"/>
            </a:lvl8pPr>
            <a:lvl9pPr>
              <a:defRPr sz="2800"/>
            </a:lvl9pPr>
          </a:lstStyle>
          <a:p>
            <a:pPr lvl="0"/>
            <a:r>
              <a:rPr lang="en-US" dirty="0" smtClean="0"/>
              <a:t>Use this placeholder to add text or other content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a:t>
            </a:r>
            <a:endParaRPr lang="en-US" dirty="0"/>
          </a:p>
        </p:txBody>
      </p:sp>
      <p:sp>
        <p:nvSpPr>
          <p:cNvPr id="3" name="Date Placeholder 2"/>
          <p:cNvSpPr>
            <a:spLocks noGrp="1"/>
          </p:cNvSpPr>
          <p:nvPr>
            <p:ph type="dt" sz="half" idx="10"/>
          </p:nvPr>
        </p:nvSpPr>
        <p:spPr/>
        <p:txBody>
          <a:bodyPr/>
          <a:lstStyle/>
          <a:p>
            <a:fld id="{ECAA57DF-1C19-4726-AB84-014692BAD8F5}" type="datetimeFigureOut">
              <a:rPr lang="en-US" smtClean="0"/>
              <a:t>2/25/2018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1B4C631-C489-4C11-812F-2172FBEAE82B}" type="slidenum">
              <a:rPr lang="en-US" smtClean="0"/>
              <a:t>‹#›</a:t>
            </a:fld>
            <a:endParaRPr lang="en-US"/>
          </a:p>
        </p:txBody>
      </p:sp>
      <p:sp>
        <p:nvSpPr>
          <p:cNvPr id="8" name="Picture Placeholder 7"/>
          <p:cNvSpPr>
            <a:spLocks noGrp="1"/>
          </p:cNvSpPr>
          <p:nvPr>
            <p:ph type="pic" sz="quarter" idx="43"/>
          </p:nvPr>
        </p:nvSpPr>
        <p:spPr>
          <a:xfrm>
            <a:off x="32270700" y="0"/>
            <a:ext cx="11620500" cy="3842445"/>
          </a:xfrm>
          <a:effectDag name="">
            <a:cont type="tree" name="">
              <a:effect ref="fillLine"/>
              <a:alphaMod>
                <a:cont name="">
                  <a:fill>
                    <a:gradFill>
                      <a:gsLst>
                        <a:gs pos="60000">
                          <a:srgbClr val="000000">
                            <a:alpha val="100000"/>
                          </a:srgbClr>
                        </a:gs>
                        <a:gs pos="97000">
                          <a:srgbClr val="000000">
                            <a:alpha val="0"/>
                          </a:srgbClr>
                        </a:gs>
                      </a:gsLst>
                      <a:lin ang="10800000"/>
                    </a:gradFill>
                  </a:fill>
                </a:cont>
              </a:alphaMod>
            </a:cont>
          </a:effectDag>
        </p:spPr>
        <p:txBody>
          <a:bodyPr lIns="91440" tIns="457200" rIns="91440"/>
          <a:lstStyle>
            <a:lvl1pPr marL="0" indent="0" algn="ctr">
              <a:buNone/>
              <a:defRPr>
                <a:solidFill>
                  <a:schemeClr val="bg1"/>
                </a:solidFill>
              </a:defRPr>
            </a:lvl1pPr>
          </a:lstStyle>
          <a:p>
            <a:r>
              <a:rPr lang="en-US" smtClean="0"/>
              <a:t>Click icon to add picture</a:t>
            </a:r>
            <a:endParaRPr lang="en-US" dirty="0"/>
          </a:p>
        </p:txBody>
      </p:sp>
    </p:spTree>
    <p:extLst>
      <p:ext uri="{BB962C8B-B14F-4D97-AF65-F5344CB8AC3E}">
        <p14:creationId xmlns:p14="http://schemas.microsoft.com/office/powerpoint/2010/main" val="145907722"/>
      </p:ext>
    </p:extLst>
  </p:cSld>
  <p:clrMapOvr>
    <a:masterClrMapping/>
  </p:clrMapOvr>
  <p:extLst mod="1">
    <p:ext uri="{DCECCB84-F9BA-43D5-87BE-67443E8EF086}">
      <p15:sldGuideLst xmlns:p15="http://schemas.microsoft.com/office/powerpoint/2012/main">
        <p15:guide id="1" pos="9168" userDrawn="1">
          <p15:clr>
            <a:srgbClr val="A4A3A4"/>
          </p15:clr>
        </p15:guide>
        <p15:guide id="2" pos="18480" userDrawn="1">
          <p15:clr>
            <a:srgbClr val="A4A3A4"/>
          </p15:clr>
        </p15:guide>
      </p15:sldGuideLst>
    </p:ext>
  </p:extLst>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userDrawn="1"/>
        </p:nvSpPr>
        <p:spPr bwMode="ltGray">
          <a:xfrm>
            <a:off x="0" y="0"/>
            <a:ext cx="43891200" cy="50292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bwMode="auto">
          <a:xfrm>
            <a:off x="1158240" y="685860"/>
            <a:ext cx="30175200" cy="2971740"/>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158240" y="6019800"/>
            <a:ext cx="41589960" cy="23629622"/>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143000" y="32114698"/>
            <a:ext cx="9875520" cy="457200"/>
          </a:xfrm>
          <a:prstGeom prst="rect">
            <a:avLst/>
          </a:prstGeom>
        </p:spPr>
        <p:txBody>
          <a:bodyPr vert="horz" lIns="91440" tIns="45720" rIns="91440" bIns="45720" rtlCol="0" anchor="ctr"/>
          <a:lstStyle>
            <a:lvl1pPr algn="l">
              <a:defRPr sz="1600">
                <a:solidFill>
                  <a:schemeClr val="tx1">
                    <a:tint val="75000"/>
                  </a:schemeClr>
                </a:solidFill>
              </a:defRPr>
            </a:lvl1pPr>
          </a:lstStyle>
          <a:p>
            <a:fld id="{ECAA57DF-1C19-4726-AB84-014692BAD8F5}" type="datetimeFigureOut">
              <a:rPr lang="en-US" smtClean="0"/>
              <a:pPr/>
              <a:t>2/25/2018</a:t>
            </a:fld>
            <a:endParaRPr lang="en-US"/>
          </a:p>
        </p:txBody>
      </p:sp>
      <p:sp>
        <p:nvSpPr>
          <p:cNvPr id="5" name="Footer Placeholder 4"/>
          <p:cNvSpPr>
            <a:spLocks noGrp="1"/>
          </p:cNvSpPr>
          <p:nvPr>
            <p:ph type="ftr" sz="quarter" idx="3"/>
          </p:nvPr>
        </p:nvSpPr>
        <p:spPr>
          <a:xfrm>
            <a:off x="11018520" y="32114698"/>
            <a:ext cx="21854160" cy="457200"/>
          </a:xfrm>
          <a:prstGeom prst="rect">
            <a:avLst/>
          </a:prstGeom>
        </p:spPr>
        <p:txBody>
          <a:bodyPr vert="horz" lIns="91440" tIns="45720" rIns="91440" bIns="45720" rtlCol="0" anchor="ctr"/>
          <a:lstStyle>
            <a:lvl1pPr algn="ctr">
              <a:defRPr sz="16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32872680" y="32114698"/>
            <a:ext cx="9875520" cy="457200"/>
          </a:xfrm>
          <a:prstGeom prst="rect">
            <a:avLst/>
          </a:prstGeom>
        </p:spPr>
        <p:txBody>
          <a:bodyPr vert="horz" lIns="91440" tIns="45720" rIns="91440" bIns="45720" rtlCol="0" anchor="ctr"/>
          <a:lstStyle>
            <a:lvl1pPr algn="r">
              <a:defRPr sz="1600">
                <a:solidFill>
                  <a:schemeClr val="tx1">
                    <a:tint val="75000"/>
                  </a:schemeClr>
                </a:solidFill>
              </a:defRPr>
            </a:lvl1pPr>
          </a:lstStyle>
          <a:p>
            <a:fld id="{91B4C631-C489-4C11-812F-2172FBEAE82B}" type="slidenum">
              <a:rPr lang="en-US" smtClean="0"/>
              <a:pPr/>
              <a:t>‹#›</a:t>
            </a:fld>
            <a:endParaRPr lang="en-US"/>
          </a:p>
        </p:txBody>
      </p:sp>
      <p:sp>
        <p:nvSpPr>
          <p:cNvPr id="8" name="Rectangle 7"/>
          <p:cNvSpPr/>
          <p:nvPr userDrawn="1"/>
        </p:nvSpPr>
        <p:spPr bwMode="gray">
          <a:xfrm>
            <a:off x="0" y="3886200"/>
            <a:ext cx="43891200" cy="1143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9" name="Straight Connector 8"/>
          <p:cNvCxnSpPr/>
          <p:nvPr userDrawn="1"/>
        </p:nvCxnSpPr>
        <p:spPr>
          <a:xfrm>
            <a:off x="0" y="3886200"/>
            <a:ext cx="43891200" cy="0"/>
          </a:xfrm>
          <a:prstGeom prst="line">
            <a:avLst/>
          </a:prstGeom>
          <a:ln w="114300">
            <a:miter lim="800000"/>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08807471"/>
      </p:ext>
    </p:extLst>
  </p:cSld>
  <p:clrMap bg1="lt1" tx1="dk1" bg2="lt2" tx2="dk2" accent1="accent1" accent2="accent2" accent3="accent3" accent4="accent4" accent5="accent5" accent6="accent6" hlink="hlink" folHlink="folHlink"/>
  <p:sldLayoutIdLst>
    <p:sldLayoutId id="2147483672" r:id="rId1"/>
  </p:sldLayoutIdLst>
  <p:txStyles>
    <p:titleStyle>
      <a:lvl1pPr algn="l" defTabSz="4389120" rtl="0" eaLnBrk="1" latinLnBrk="0" hangingPunct="1">
        <a:lnSpc>
          <a:spcPct val="90000"/>
        </a:lnSpc>
        <a:spcBef>
          <a:spcPct val="0"/>
        </a:spcBef>
        <a:buNone/>
        <a:defRPr sz="11500" b="0" kern="1200">
          <a:solidFill>
            <a:schemeClr val="bg1"/>
          </a:solidFill>
          <a:latin typeface="+mj-lt"/>
          <a:ea typeface="+mj-ea"/>
          <a:cs typeface="+mj-cs"/>
        </a:defRPr>
      </a:lvl1pPr>
    </p:titleStyle>
    <p:bodyStyle>
      <a:lvl1pPr marL="457200" indent="-457200" algn="l" defTabSz="4389120" rtl="0" eaLnBrk="1" latinLnBrk="0" hangingPunct="1">
        <a:lnSpc>
          <a:spcPct val="100000"/>
        </a:lnSpc>
        <a:spcBef>
          <a:spcPts val="1200"/>
        </a:spcBef>
        <a:buClr>
          <a:schemeClr val="bg1">
            <a:lumMod val="65000"/>
          </a:schemeClr>
        </a:buClr>
        <a:buFont typeface="Arial" panose="020B0604020202020204" pitchFamily="34" charset="0"/>
        <a:buChar char="•"/>
        <a:defRPr sz="2800" kern="1200">
          <a:solidFill>
            <a:schemeClr val="tx1"/>
          </a:solidFill>
          <a:latin typeface="+mn-lt"/>
          <a:ea typeface="+mn-ea"/>
          <a:cs typeface="+mn-cs"/>
        </a:defRPr>
      </a:lvl1pPr>
      <a:lvl2pPr marL="1097280" indent="-457200" algn="l" defTabSz="4389120" rtl="0" eaLnBrk="1" latinLnBrk="0" hangingPunct="1">
        <a:lnSpc>
          <a:spcPct val="100000"/>
        </a:lnSpc>
        <a:spcBef>
          <a:spcPts val="1200"/>
        </a:spcBef>
        <a:buClr>
          <a:schemeClr val="bg1">
            <a:lumMod val="65000"/>
          </a:schemeClr>
        </a:buClr>
        <a:buFont typeface="Arial" panose="020B0604020202020204" pitchFamily="34" charset="0"/>
        <a:buChar char="•"/>
        <a:defRPr sz="2400" kern="1200">
          <a:solidFill>
            <a:schemeClr val="tx1"/>
          </a:solidFill>
          <a:latin typeface="+mn-lt"/>
          <a:ea typeface="+mn-ea"/>
          <a:cs typeface="+mn-cs"/>
        </a:defRPr>
      </a:lvl2pPr>
      <a:lvl3pPr marL="1097280" indent="-457200" algn="l" defTabSz="4389120" rtl="0" eaLnBrk="1" latinLnBrk="0" hangingPunct="1">
        <a:lnSpc>
          <a:spcPct val="100000"/>
        </a:lnSpc>
        <a:spcBef>
          <a:spcPts val="1200"/>
        </a:spcBef>
        <a:buClr>
          <a:schemeClr val="bg1">
            <a:lumMod val="65000"/>
          </a:schemeClr>
        </a:buClr>
        <a:buFont typeface="Arial" panose="020B0604020202020204" pitchFamily="34" charset="0"/>
        <a:buChar char="•"/>
        <a:defRPr sz="2400" kern="1200">
          <a:solidFill>
            <a:schemeClr val="tx1"/>
          </a:solidFill>
          <a:latin typeface="+mn-lt"/>
          <a:ea typeface="+mn-ea"/>
          <a:cs typeface="+mn-cs"/>
        </a:defRPr>
      </a:lvl3pPr>
      <a:lvl4pPr marL="1097280" indent="-457200" algn="l" defTabSz="4389120" rtl="0" eaLnBrk="1" latinLnBrk="0" hangingPunct="1">
        <a:lnSpc>
          <a:spcPct val="100000"/>
        </a:lnSpc>
        <a:spcBef>
          <a:spcPts val="1200"/>
        </a:spcBef>
        <a:buClr>
          <a:schemeClr val="bg1">
            <a:lumMod val="65000"/>
          </a:schemeClr>
        </a:buClr>
        <a:buFont typeface="Arial" panose="020B0604020202020204" pitchFamily="34" charset="0"/>
        <a:buChar char="•"/>
        <a:defRPr sz="2400" kern="1200">
          <a:solidFill>
            <a:schemeClr val="tx1"/>
          </a:solidFill>
          <a:latin typeface="+mn-lt"/>
          <a:ea typeface="+mn-ea"/>
          <a:cs typeface="+mn-cs"/>
        </a:defRPr>
      </a:lvl4pPr>
      <a:lvl5pPr marL="1097280" indent="-457200" algn="l" defTabSz="4389120" rtl="0" eaLnBrk="1" latinLnBrk="0" hangingPunct="1">
        <a:lnSpc>
          <a:spcPct val="100000"/>
        </a:lnSpc>
        <a:spcBef>
          <a:spcPts val="1200"/>
        </a:spcBef>
        <a:buClr>
          <a:schemeClr val="bg1">
            <a:lumMod val="65000"/>
          </a:schemeClr>
        </a:buClr>
        <a:buFont typeface="Arial" panose="020B0604020202020204" pitchFamily="34" charset="0"/>
        <a:buChar char="•"/>
        <a:defRPr sz="2400" kern="1200">
          <a:solidFill>
            <a:schemeClr val="tx1"/>
          </a:solidFill>
          <a:latin typeface="+mn-lt"/>
          <a:ea typeface="+mn-ea"/>
          <a:cs typeface="+mn-cs"/>
        </a:defRPr>
      </a:lvl5pPr>
      <a:lvl6pPr marL="1097280" indent="-457200" algn="l" defTabSz="4389120" rtl="0" eaLnBrk="1" latinLnBrk="0" hangingPunct="1">
        <a:lnSpc>
          <a:spcPct val="100000"/>
        </a:lnSpc>
        <a:spcBef>
          <a:spcPts val="1200"/>
        </a:spcBef>
        <a:buClr>
          <a:schemeClr val="bg1">
            <a:lumMod val="65000"/>
          </a:schemeClr>
        </a:buClr>
        <a:buFont typeface="Arial" panose="020B0604020202020204" pitchFamily="34" charset="0"/>
        <a:buChar char="•"/>
        <a:defRPr sz="2400" kern="1200">
          <a:solidFill>
            <a:schemeClr val="tx1"/>
          </a:solidFill>
          <a:latin typeface="+mn-lt"/>
          <a:ea typeface="+mn-ea"/>
          <a:cs typeface="+mn-cs"/>
        </a:defRPr>
      </a:lvl6pPr>
      <a:lvl7pPr marL="1097280" indent="-457200" algn="l" defTabSz="4389120" rtl="0" eaLnBrk="1" latinLnBrk="0" hangingPunct="1">
        <a:lnSpc>
          <a:spcPct val="100000"/>
        </a:lnSpc>
        <a:spcBef>
          <a:spcPts val="1200"/>
        </a:spcBef>
        <a:buClr>
          <a:schemeClr val="bg1">
            <a:lumMod val="65000"/>
          </a:schemeClr>
        </a:buClr>
        <a:buFont typeface="Arial" panose="020B0604020202020204" pitchFamily="34" charset="0"/>
        <a:buChar char="•"/>
        <a:defRPr sz="2400" kern="1200">
          <a:solidFill>
            <a:schemeClr val="tx1"/>
          </a:solidFill>
          <a:latin typeface="+mn-lt"/>
          <a:ea typeface="+mn-ea"/>
          <a:cs typeface="+mn-cs"/>
        </a:defRPr>
      </a:lvl7pPr>
      <a:lvl8pPr marL="1097280" indent="-457200" algn="l" defTabSz="4389120" rtl="0" eaLnBrk="1" latinLnBrk="0" hangingPunct="1">
        <a:lnSpc>
          <a:spcPct val="100000"/>
        </a:lnSpc>
        <a:spcBef>
          <a:spcPts val="1200"/>
        </a:spcBef>
        <a:buClr>
          <a:schemeClr val="bg1">
            <a:lumMod val="65000"/>
          </a:schemeClr>
        </a:buClr>
        <a:buFont typeface="Arial" panose="020B0604020202020204" pitchFamily="34" charset="0"/>
        <a:buChar char="•"/>
        <a:defRPr sz="2400" kern="1200">
          <a:solidFill>
            <a:schemeClr val="tx1"/>
          </a:solidFill>
          <a:latin typeface="+mn-lt"/>
          <a:ea typeface="+mn-ea"/>
          <a:cs typeface="+mn-cs"/>
        </a:defRPr>
      </a:lvl8pPr>
      <a:lvl9pPr marL="1097280" indent="-457200" algn="l" defTabSz="4389120" rtl="0" eaLnBrk="1" latinLnBrk="0" hangingPunct="1">
        <a:lnSpc>
          <a:spcPct val="100000"/>
        </a:lnSpc>
        <a:spcBef>
          <a:spcPts val="1200"/>
        </a:spcBef>
        <a:buClr>
          <a:schemeClr val="bg1">
            <a:lumMod val="65000"/>
          </a:schemeClr>
        </a:buClr>
        <a:buFont typeface="Arial" panose="020B0604020202020204" pitchFamily="34" charset="0"/>
        <a:buChar char="•"/>
        <a:defRPr sz="2400" kern="1200">
          <a:solidFill>
            <a:schemeClr val="tx1"/>
          </a:solidFill>
          <a:latin typeface="+mn-lt"/>
          <a:ea typeface="+mn-ea"/>
          <a:cs typeface="+mn-cs"/>
        </a:defRPr>
      </a:lvl9pPr>
    </p:bodyStyle>
    <p:otherStyle>
      <a:defPPr>
        <a:defRPr lang="en-US"/>
      </a:defPPr>
      <a:lvl1pPr marL="0" algn="l" defTabSz="4389120" rtl="0" eaLnBrk="1" latinLnBrk="0" hangingPunct="1">
        <a:defRPr sz="8640" kern="1200">
          <a:solidFill>
            <a:schemeClr val="tx1"/>
          </a:solidFill>
          <a:latin typeface="+mn-lt"/>
          <a:ea typeface="+mn-ea"/>
          <a:cs typeface="+mn-cs"/>
        </a:defRPr>
      </a:lvl1pPr>
      <a:lvl2pPr marL="2194560" algn="l" defTabSz="4389120" rtl="0" eaLnBrk="1" latinLnBrk="0" hangingPunct="1">
        <a:defRPr sz="8640" kern="1200">
          <a:solidFill>
            <a:schemeClr val="tx1"/>
          </a:solidFill>
          <a:latin typeface="+mn-lt"/>
          <a:ea typeface="+mn-ea"/>
          <a:cs typeface="+mn-cs"/>
        </a:defRPr>
      </a:lvl2pPr>
      <a:lvl3pPr marL="4389120" algn="l" defTabSz="4389120" rtl="0" eaLnBrk="1" latinLnBrk="0" hangingPunct="1">
        <a:defRPr sz="8640" kern="1200">
          <a:solidFill>
            <a:schemeClr val="tx1"/>
          </a:solidFill>
          <a:latin typeface="+mn-lt"/>
          <a:ea typeface="+mn-ea"/>
          <a:cs typeface="+mn-cs"/>
        </a:defRPr>
      </a:lvl3pPr>
      <a:lvl4pPr marL="6583680" algn="l" defTabSz="4389120" rtl="0" eaLnBrk="1" latinLnBrk="0" hangingPunct="1">
        <a:defRPr sz="8640" kern="1200">
          <a:solidFill>
            <a:schemeClr val="tx1"/>
          </a:solidFill>
          <a:latin typeface="+mn-lt"/>
          <a:ea typeface="+mn-ea"/>
          <a:cs typeface="+mn-cs"/>
        </a:defRPr>
      </a:lvl4pPr>
      <a:lvl5pPr marL="8778240" algn="l" defTabSz="4389120" rtl="0" eaLnBrk="1" latinLnBrk="0" hangingPunct="1">
        <a:defRPr sz="8640" kern="1200">
          <a:solidFill>
            <a:schemeClr val="tx1"/>
          </a:solidFill>
          <a:latin typeface="+mn-lt"/>
          <a:ea typeface="+mn-ea"/>
          <a:cs typeface="+mn-cs"/>
        </a:defRPr>
      </a:lvl5pPr>
      <a:lvl6pPr marL="10972800" algn="l" defTabSz="4389120" rtl="0" eaLnBrk="1" latinLnBrk="0" hangingPunct="1">
        <a:defRPr sz="8640" kern="1200">
          <a:solidFill>
            <a:schemeClr val="tx1"/>
          </a:solidFill>
          <a:latin typeface="+mn-lt"/>
          <a:ea typeface="+mn-ea"/>
          <a:cs typeface="+mn-cs"/>
        </a:defRPr>
      </a:lvl6pPr>
      <a:lvl7pPr marL="13167360" algn="l" defTabSz="4389120" rtl="0" eaLnBrk="1" latinLnBrk="0" hangingPunct="1">
        <a:defRPr sz="8640" kern="1200">
          <a:solidFill>
            <a:schemeClr val="tx1"/>
          </a:solidFill>
          <a:latin typeface="+mn-lt"/>
          <a:ea typeface="+mn-ea"/>
          <a:cs typeface="+mn-cs"/>
        </a:defRPr>
      </a:lvl7pPr>
      <a:lvl8pPr marL="15361920" algn="l" defTabSz="4389120" rtl="0" eaLnBrk="1" latinLnBrk="0" hangingPunct="1">
        <a:defRPr sz="8640" kern="1200">
          <a:solidFill>
            <a:schemeClr val="tx1"/>
          </a:solidFill>
          <a:latin typeface="+mn-lt"/>
          <a:ea typeface="+mn-ea"/>
          <a:cs typeface="+mn-cs"/>
        </a:defRPr>
      </a:lvl8pPr>
      <a:lvl9pPr marL="17556480" algn="l" defTabSz="4389120" rtl="0" eaLnBrk="1" latinLnBrk="0" hangingPunct="1">
        <a:defRPr sz="864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10368" userDrawn="1">
          <p15:clr>
            <a:srgbClr val="A4A3A4"/>
          </p15:clr>
        </p15:guide>
        <p15:guide id="2" pos="720" userDrawn="1">
          <p15:clr>
            <a:srgbClr val="A4A3A4"/>
          </p15:clr>
        </p15:guide>
        <p15:guide id="3" pos="26928" userDrawn="1">
          <p15:clr>
            <a:srgbClr val="A4A3A4"/>
          </p15:clr>
        </p15:guide>
        <p15:guide id="4" pos="13824" userDrawn="1">
          <p15:clr>
            <a:srgbClr val="A4A3A4"/>
          </p15:clr>
        </p15:guide>
      </p15:sldGuideLst>
    </p:ext>
  </p:extLst>
</p:sldMaster>
</file>

<file path=ppt/slides/_rels/slide1.xml.rels><?xml version="1.0" encoding="UTF-8" standalone="yes"?>
<Relationships xmlns="http://schemas.openxmlformats.org/package/2006/relationships"><Relationship Id="rId8" Type="http://schemas.openxmlformats.org/officeDocument/2006/relationships/diagramColors" Target="../diagrams/colors1.xml"/><Relationship Id="rId3" Type="http://schemas.microsoft.com/office/2007/relationships/hdphoto" Target="../media/hdphoto1.wdp"/><Relationship Id="rId7" Type="http://schemas.openxmlformats.org/officeDocument/2006/relationships/diagramQuickStyle" Target="../diagrams/quickStyle1.xml"/><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diagramLayout" Target="../diagrams/layout1.xml"/><Relationship Id="rId5" Type="http://schemas.openxmlformats.org/officeDocument/2006/relationships/diagramData" Target="../diagrams/data1.xml"/><Relationship Id="rId10" Type="http://schemas.openxmlformats.org/officeDocument/2006/relationships/image" Target="../media/image3.jpg"/><Relationship Id="rId4" Type="http://schemas.openxmlformats.org/officeDocument/2006/relationships/image" Target="../media/image2.jpg"/><Relationship Id="rId9" Type="http://schemas.microsoft.com/office/2007/relationships/diagramDrawing" Target="../diagrams/drawing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Content Placeholder 24"/>
          <p:cNvSpPr>
            <a:spLocks noGrp="1"/>
          </p:cNvSpPr>
          <p:nvPr>
            <p:ph sz="quarter" idx="27"/>
          </p:nvPr>
        </p:nvSpPr>
        <p:spPr>
          <a:xfrm>
            <a:off x="15544800" y="7114031"/>
            <a:ext cx="12801600" cy="10769137"/>
          </a:xfrm>
        </p:spPr>
        <p:txBody>
          <a:bodyPr>
            <a:normAutofit/>
          </a:bodyPr>
          <a:lstStyle/>
          <a:p>
            <a:pPr marL="0" indent="0" algn="ctr">
              <a:buNone/>
            </a:pPr>
            <a:r>
              <a:rPr lang="en-GB" sz="4400" dirty="0" smtClean="0"/>
              <a:t>Quite often, when the phrase Critical thinking is heard, it is common to think it means to analys</a:t>
            </a:r>
            <a:r>
              <a:rPr lang="en-GB" sz="4400" dirty="0"/>
              <a:t>e</a:t>
            </a:r>
            <a:r>
              <a:rPr lang="en-GB" sz="4400" dirty="0" smtClean="0"/>
              <a:t> something negatively, (Cottrell, 2011).</a:t>
            </a:r>
          </a:p>
          <a:p>
            <a:pPr marL="0" indent="0" algn="ctr">
              <a:buNone/>
            </a:pPr>
            <a:r>
              <a:rPr lang="en-GB" sz="4400" dirty="0" smtClean="0"/>
              <a:t>However, critical thinking is much more then that, it is a cognitive process which takes all aspects into account, (Cottrell, 2011).</a:t>
            </a:r>
          </a:p>
          <a:p>
            <a:pPr marL="0" indent="0" algn="ctr">
              <a:buNone/>
            </a:pPr>
            <a:r>
              <a:rPr lang="en-GB" sz="4400" dirty="0" smtClean="0"/>
              <a:t>It is reflective thinking, (</a:t>
            </a:r>
            <a:r>
              <a:rPr lang="en-GB" sz="4400" dirty="0" err="1" smtClean="0"/>
              <a:t>Bensley</a:t>
            </a:r>
            <a:r>
              <a:rPr lang="en-GB" sz="4400" dirty="0" smtClean="0"/>
              <a:t>, 2008). Which requires attention, judgement, categorisation and selection, (Cottrell, 2011).</a:t>
            </a:r>
          </a:p>
          <a:p>
            <a:pPr marL="0" indent="0" algn="ctr">
              <a:buNone/>
            </a:pPr>
            <a:r>
              <a:rPr lang="en-GB" sz="4400" dirty="0" smtClean="0"/>
              <a:t>Critical thinking consists of taking in information and thoughts from an neutral point of view, and analysing this information while taking into account your own, thoughts, outlooks, feelings and experiences, (McCreery, et al., 2013).</a:t>
            </a:r>
          </a:p>
          <a:p>
            <a:pPr marL="0" indent="0" algn="ctr">
              <a:buNone/>
            </a:pPr>
            <a:endParaRPr lang="en-GB" sz="4400" dirty="0" smtClean="0"/>
          </a:p>
          <a:p>
            <a:endParaRPr lang="en-GB" dirty="0" smtClean="0"/>
          </a:p>
          <a:p>
            <a:endParaRPr lang="en-GB" dirty="0"/>
          </a:p>
        </p:txBody>
      </p:sp>
      <p:sp>
        <p:nvSpPr>
          <p:cNvPr id="4" name="Title 3"/>
          <p:cNvSpPr>
            <a:spLocks noGrp="1"/>
          </p:cNvSpPr>
          <p:nvPr>
            <p:ph type="title"/>
          </p:nvPr>
        </p:nvSpPr>
        <p:spPr/>
        <p:txBody>
          <a:bodyPr>
            <a:normAutofit/>
          </a:bodyPr>
          <a:lstStyle/>
          <a:p>
            <a:pPr algn="ctr"/>
            <a:r>
              <a:rPr lang="en-US" sz="13000" dirty="0" smtClean="0"/>
              <a:t>                           </a:t>
            </a:r>
            <a:r>
              <a:rPr lang="en-US" sz="14000" dirty="0" smtClean="0"/>
              <a:t>Critical Thinking</a:t>
            </a:r>
            <a:endParaRPr lang="en-US" sz="14000" dirty="0"/>
          </a:p>
        </p:txBody>
      </p:sp>
      <p:sp>
        <p:nvSpPr>
          <p:cNvPr id="67" name="Text Placeholder 66"/>
          <p:cNvSpPr>
            <a:spLocks noGrp="1"/>
          </p:cNvSpPr>
          <p:nvPr>
            <p:ph type="body" sz="quarter" idx="13"/>
          </p:nvPr>
        </p:nvSpPr>
        <p:spPr/>
        <p:txBody>
          <a:bodyPr/>
          <a:lstStyle/>
          <a:p>
            <a:r>
              <a:rPr lang="en-US" dirty="0" smtClean="0"/>
              <a:t>Critical Reading </a:t>
            </a:r>
            <a:endParaRPr lang="en-US" dirty="0"/>
          </a:p>
        </p:txBody>
      </p:sp>
      <p:sp>
        <p:nvSpPr>
          <p:cNvPr id="68" name="Text Placeholder 67"/>
          <p:cNvSpPr>
            <a:spLocks noGrp="1"/>
          </p:cNvSpPr>
          <p:nvPr>
            <p:ph type="body" sz="quarter" idx="37"/>
          </p:nvPr>
        </p:nvSpPr>
        <p:spPr>
          <a:xfrm>
            <a:off x="30048364" y="15797014"/>
            <a:ext cx="12801600" cy="2086154"/>
          </a:xfrm>
        </p:spPr>
        <p:txBody>
          <a:bodyPr/>
          <a:lstStyle/>
          <a:p>
            <a:r>
              <a:rPr lang="en-US" dirty="0" smtClean="0"/>
              <a:t>Making Notes to Support Critical Thinking</a:t>
            </a:r>
            <a:endParaRPr lang="en-US" dirty="0" smtClean="0"/>
          </a:p>
        </p:txBody>
      </p:sp>
      <p:sp>
        <p:nvSpPr>
          <p:cNvPr id="11" name="Content Placeholder 10"/>
          <p:cNvSpPr>
            <a:spLocks noGrp="1"/>
          </p:cNvSpPr>
          <p:nvPr>
            <p:ph sz="quarter" idx="38"/>
          </p:nvPr>
        </p:nvSpPr>
        <p:spPr>
          <a:xfrm>
            <a:off x="30048364" y="18454426"/>
            <a:ext cx="12801600" cy="9409471"/>
          </a:xfrm>
        </p:spPr>
        <p:txBody>
          <a:bodyPr>
            <a:normAutofit lnSpcReduction="10000"/>
          </a:bodyPr>
          <a:lstStyle/>
          <a:p>
            <a:pPr marL="0" indent="0">
              <a:buNone/>
            </a:pPr>
            <a:r>
              <a:rPr lang="en-US" sz="3600" dirty="0" smtClean="0"/>
              <a:t> Avoid making lots of notes, make sure notes are relevant. Notes should support the main purpose. Make a conscious effort to for your notes to reflect what you have just read. Avoid making unnecessary un-thought  through notes by reading through the text without a pen in your hand, (Cottrell, 2001).</a:t>
            </a:r>
          </a:p>
          <a:p>
            <a:pPr marL="0" indent="0">
              <a:buNone/>
            </a:pPr>
            <a:r>
              <a:rPr lang="en-US" sz="3600" dirty="0" smtClean="0"/>
              <a:t>Cottrell, (2011) believes the following points are important to keep in mind when making notes to support critical thinking in psychology: </a:t>
            </a:r>
          </a:p>
          <a:p>
            <a:r>
              <a:rPr lang="en-US" sz="3600" dirty="0" smtClean="0"/>
              <a:t>What does the information you are reading actually mean?</a:t>
            </a:r>
          </a:p>
          <a:p>
            <a:r>
              <a:rPr lang="en-US" sz="3600" dirty="0" smtClean="0"/>
              <a:t>Is the argument supported by the reasons?</a:t>
            </a:r>
          </a:p>
          <a:p>
            <a:r>
              <a:rPr lang="en-US" sz="3600" dirty="0" smtClean="0"/>
              <a:t>Is there evidence to support what is being stated?</a:t>
            </a:r>
          </a:p>
          <a:p>
            <a:r>
              <a:rPr lang="en-US" sz="3600" dirty="0" smtClean="0"/>
              <a:t>Does the information match what you already know about the subject?</a:t>
            </a:r>
          </a:p>
          <a:p>
            <a:r>
              <a:rPr lang="en-US" sz="3600" dirty="0" smtClean="0"/>
              <a:t>Does the information match the evidence already available?</a:t>
            </a:r>
          </a:p>
          <a:p>
            <a:r>
              <a:rPr lang="en-US" sz="3600" dirty="0" smtClean="0"/>
              <a:t>Does this information show any faults?</a:t>
            </a:r>
            <a:endParaRPr lang="en-US" sz="3600" dirty="0"/>
          </a:p>
        </p:txBody>
      </p:sp>
      <p:sp>
        <p:nvSpPr>
          <p:cNvPr id="9" name="Text Placeholder 8"/>
          <p:cNvSpPr>
            <a:spLocks noGrp="1"/>
          </p:cNvSpPr>
          <p:nvPr>
            <p:ph type="body" sz="quarter" idx="21"/>
          </p:nvPr>
        </p:nvSpPr>
        <p:spPr/>
        <p:txBody>
          <a:bodyPr/>
          <a:lstStyle/>
          <a:p>
            <a:r>
              <a:rPr lang="en-US" dirty="0" smtClean="0"/>
              <a:t>Introduction</a:t>
            </a:r>
            <a:endParaRPr lang="en-US" dirty="0"/>
          </a:p>
        </p:txBody>
      </p:sp>
      <p:sp>
        <p:nvSpPr>
          <p:cNvPr id="18" name="Text Placeholder 17"/>
          <p:cNvSpPr>
            <a:spLocks noGrp="1"/>
          </p:cNvSpPr>
          <p:nvPr>
            <p:ph type="body" sz="quarter" idx="31"/>
          </p:nvPr>
        </p:nvSpPr>
        <p:spPr/>
        <p:txBody>
          <a:bodyPr/>
          <a:lstStyle/>
          <a:p>
            <a:r>
              <a:rPr lang="en-US" dirty="0" smtClean="0"/>
              <a:t>Critical Thinking when Writing</a:t>
            </a:r>
            <a:endParaRPr lang="en-US" dirty="0"/>
          </a:p>
        </p:txBody>
      </p:sp>
      <p:pic>
        <p:nvPicPr>
          <p:cNvPr id="20" name="Picture 19"/>
          <p:cNvPicPr>
            <a:picLocks noChangeAspect="1"/>
          </p:cNvPicPr>
          <p:nvPr/>
        </p:nvPicPr>
        <p:blipFill>
          <a:blip r:embed="rId2">
            <a:extLst>
              <a:ext uri="{BEBA8EAE-BF5A-486C-A8C5-ECC9F3942E4B}">
                <a14:imgProps xmlns:a14="http://schemas.microsoft.com/office/drawing/2010/main">
                  <a14:imgLayer r:embed="rId3">
                    <a14:imgEffect>
                      <a14:backgroundRemoval t="25470" b="82046" l="4389" r="93417"/>
                    </a14:imgEffect>
                  </a14:imgLayer>
                </a14:imgProps>
              </a:ext>
              <a:ext uri="{28A0092B-C50C-407E-A947-70E740481C1C}">
                <a14:useLocalDpi xmlns:a14="http://schemas.microsoft.com/office/drawing/2010/main" val="0"/>
              </a:ext>
            </a:extLst>
          </a:blip>
          <a:stretch>
            <a:fillRect/>
          </a:stretch>
        </p:blipFill>
        <p:spPr>
          <a:xfrm flipH="1">
            <a:off x="-944880" y="-2072767"/>
            <a:ext cx="13746480" cy="7517066"/>
          </a:xfrm>
          <a:prstGeom prst="rect">
            <a:avLst/>
          </a:prstGeom>
          <a:ln w="228600" cap="sq" cmpd="thickThin">
            <a:noFill/>
            <a:prstDash val="solid"/>
            <a:miter lim="800000"/>
          </a:ln>
          <a:effectLst>
            <a:innerShdw blurRad="76200">
              <a:srgbClr val="000000"/>
            </a:innerShdw>
          </a:effectLst>
        </p:spPr>
      </p:pic>
      <p:pic>
        <p:nvPicPr>
          <p:cNvPr id="14" name="Picture Placeholder 13"/>
          <p:cNvPicPr>
            <a:picLocks noGrp="1" noChangeAspect="1"/>
          </p:cNvPicPr>
          <p:nvPr>
            <p:ph type="pic" sz="quarter" idx="43"/>
          </p:nvPr>
        </p:nvPicPr>
        <p:blipFill rotWithShape="1">
          <a:blip r:embed="rId4">
            <a:extLst>
              <a:ext uri="{28A0092B-C50C-407E-A947-70E740481C1C}">
                <a14:useLocalDpi xmlns:a14="http://schemas.microsoft.com/office/drawing/2010/main" val="0"/>
              </a:ext>
            </a:extLst>
          </a:blip>
          <a:srcRect t="31280" b="19498"/>
          <a:stretch/>
        </p:blipFill>
        <p:spPr>
          <a:xfrm>
            <a:off x="31759372" y="0"/>
            <a:ext cx="12985268" cy="3842445"/>
          </a:xfrm>
        </p:spPr>
      </p:pic>
      <p:sp>
        <p:nvSpPr>
          <p:cNvPr id="24" name="Text Placeholder 23"/>
          <p:cNvSpPr>
            <a:spLocks noGrp="1"/>
          </p:cNvSpPr>
          <p:nvPr>
            <p:ph type="body" sz="quarter" idx="36"/>
          </p:nvPr>
        </p:nvSpPr>
        <p:spPr/>
        <p:txBody>
          <a:bodyPr/>
          <a:lstStyle/>
          <a:p>
            <a:endParaRPr lang="en-GB" dirty="0"/>
          </a:p>
        </p:txBody>
      </p:sp>
      <p:sp>
        <p:nvSpPr>
          <p:cNvPr id="26" name="TextBox 25"/>
          <p:cNvSpPr txBox="1"/>
          <p:nvPr/>
        </p:nvSpPr>
        <p:spPr>
          <a:xfrm>
            <a:off x="1041236" y="7554825"/>
            <a:ext cx="12801600" cy="17143155"/>
          </a:xfrm>
          <a:prstGeom prst="rect">
            <a:avLst/>
          </a:prstGeom>
          <a:noFill/>
        </p:spPr>
        <p:txBody>
          <a:bodyPr wrap="square" rtlCol="0">
            <a:spAutoFit/>
          </a:bodyPr>
          <a:lstStyle/>
          <a:p>
            <a:pPr algn="ctr"/>
            <a:r>
              <a:rPr lang="en-GB" sz="4000" dirty="0" smtClean="0"/>
              <a:t>Critical reading enhances critical thinking in psychology as it requires you to analyse, evaluate, reflect and make judgements on the text in your mind at the same time as reading it, (Cottrell, 2011). Critical reading </a:t>
            </a:r>
            <a:r>
              <a:rPr lang="en-GB" sz="4000" dirty="0"/>
              <a:t>requires attention to be focused closely on parts of a text.</a:t>
            </a:r>
            <a:r>
              <a:rPr lang="en-GB" sz="4000" dirty="0" smtClean="0"/>
              <a:t> </a:t>
            </a:r>
          </a:p>
          <a:p>
            <a:pPr algn="ctr"/>
            <a:r>
              <a:rPr lang="en-GB" sz="4000" dirty="0" smtClean="0"/>
              <a:t>Basic preparation when reading can enhance critical thinking skills, (Cottrell, 2011).</a:t>
            </a:r>
          </a:p>
          <a:p>
            <a:pPr algn="ctr"/>
            <a:endParaRPr lang="en-GB" sz="3600" dirty="0" smtClean="0"/>
          </a:p>
          <a:p>
            <a:pPr algn="ctr"/>
            <a:r>
              <a:rPr lang="en-GB" sz="3600" dirty="0" smtClean="0"/>
              <a:t>Cottrell, (2011) considers the following factors highly Important when critically reading books for psychology:</a:t>
            </a:r>
          </a:p>
          <a:p>
            <a:pPr algn="ctr"/>
            <a:endParaRPr lang="en-GB" sz="3600" dirty="0" smtClean="0"/>
          </a:p>
          <a:p>
            <a:pPr marL="571500" indent="-571500">
              <a:buFont typeface="Arial" panose="020B0604020202020204" pitchFamily="34" charset="0"/>
              <a:buChar char="•"/>
            </a:pPr>
            <a:r>
              <a:rPr lang="en-GB" sz="3600" dirty="0" smtClean="0"/>
              <a:t>Preliminary skim</a:t>
            </a:r>
          </a:p>
          <a:p>
            <a:pPr marL="571500" indent="-571500">
              <a:buFont typeface="Arial" panose="020B0604020202020204" pitchFamily="34" charset="0"/>
              <a:buChar char="•"/>
            </a:pPr>
            <a:r>
              <a:rPr lang="en-GB" sz="3600" dirty="0" smtClean="0"/>
              <a:t>Scan the introduction of the book</a:t>
            </a:r>
          </a:p>
          <a:p>
            <a:pPr marL="571500" indent="-571500">
              <a:buFont typeface="Arial" panose="020B0604020202020204" pitchFamily="34" charset="0"/>
              <a:buChar char="•"/>
            </a:pPr>
            <a:r>
              <a:rPr lang="en-GB" sz="3600" dirty="0" smtClean="0"/>
              <a:t>Scan the final chapter</a:t>
            </a:r>
          </a:p>
          <a:p>
            <a:pPr marL="571500" indent="-571500">
              <a:buFont typeface="Arial" panose="020B0604020202020204" pitchFamily="34" charset="0"/>
              <a:buChar char="•"/>
            </a:pPr>
            <a:r>
              <a:rPr lang="en-GB" sz="3600" dirty="0" smtClean="0"/>
              <a:t>Scan the beginnings and ends of the chapter</a:t>
            </a:r>
          </a:p>
          <a:p>
            <a:pPr marL="571500" indent="-571500">
              <a:buFont typeface="Arial" panose="020B0604020202020204" pitchFamily="34" charset="0"/>
              <a:buChar char="•"/>
            </a:pPr>
            <a:endParaRPr lang="en-GB" sz="3600" dirty="0"/>
          </a:p>
          <a:p>
            <a:pPr algn="ctr"/>
            <a:r>
              <a:rPr lang="en-GB" sz="3600" dirty="0" smtClean="0"/>
              <a:t>Important factors to consider when reading articles critically for psychology:</a:t>
            </a:r>
          </a:p>
          <a:p>
            <a:pPr algn="ctr"/>
            <a:endParaRPr lang="en-GB" sz="3600" dirty="0"/>
          </a:p>
          <a:p>
            <a:pPr marL="571500" indent="-571500">
              <a:buFont typeface="Arial" panose="020B0604020202020204" pitchFamily="34" charset="0"/>
              <a:buChar char="•"/>
            </a:pPr>
            <a:r>
              <a:rPr lang="en-GB" sz="3600" dirty="0" smtClean="0"/>
              <a:t>Firstly, browse the abstract of the article to see if it relates.</a:t>
            </a:r>
          </a:p>
          <a:p>
            <a:pPr marL="571500" indent="-571500">
              <a:buFont typeface="Arial" panose="020B0604020202020204" pitchFamily="34" charset="0"/>
              <a:buChar char="•"/>
            </a:pPr>
            <a:r>
              <a:rPr lang="en-GB" sz="3600" dirty="0" smtClean="0"/>
              <a:t>Secondly, read the abstract slowly if it does relate and pinpoint the main argument. </a:t>
            </a:r>
          </a:p>
          <a:p>
            <a:pPr marL="571500" indent="-571500">
              <a:buFont typeface="Arial" panose="020B0604020202020204" pitchFamily="34" charset="0"/>
              <a:buChar char="•"/>
            </a:pPr>
            <a:r>
              <a:rPr lang="en-GB" sz="3600" dirty="0" smtClean="0"/>
              <a:t>Lastly, use the abstract to identify the most relevant information which relates to you, (Cottrell, 2011).</a:t>
            </a:r>
          </a:p>
          <a:p>
            <a:pPr marL="571500" indent="-571500">
              <a:buFont typeface="Arial" panose="020B0604020202020204" pitchFamily="34" charset="0"/>
              <a:buChar char="•"/>
            </a:pPr>
            <a:endParaRPr lang="en-GB" sz="3600" dirty="0" smtClean="0"/>
          </a:p>
          <a:p>
            <a:pPr marL="571500" indent="-571500">
              <a:buFont typeface="Arial" panose="020B0604020202020204" pitchFamily="34" charset="0"/>
              <a:buChar char="•"/>
            </a:pPr>
            <a:endParaRPr lang="en-GB" sz="3600" dirty="0" smtClean="0"/>
          </a:p>
          <a:p>
            <a:pPr marL="571500" indent="-571500">
              <a:buFont typeface="Arial" panose="020B0604020202020204" pitchFamily="34" charset="0"/>
              <a:buChar char="•"/>
            </a:pPr>
            <a:endParaRPr lang="en-GB" sz="3600" dirty="0"/>
          </a:p>
          <a:p>
            <a:endParaRPr lang="en-GB" sz="3600" dirty="0" smtClean="0"/>
          </a:p>
          <a:p>
            <a:endParaRPr lang="en-GB" sz="3600" dirty="0"/>
          </a:p>
        </p:txBody>
      </p:sp>
      <p:sp>
        <p:nvSpPr>
          <p:cNvPr id="28" name="Content Placeholder 27"/>
          <p:cNvSpPr>
            <a:spLocks noGrp="1"/>
          </p:cNvSpPr>
          <p:nvPr>
            <p:ph sz="quarter" idx="32"/>
          </p:nvPr>
        </p:nvSpPr>
        <p:spPr>
          <a:xfrm>
            <a:off x="29900880" y="7197609"/>
            <a:ext cx="12801600" cy="7315200"/>
          </a:xfrm>
        </p:spPr>
        <p:txBody>
          <a:bodyPr>
            <a:normAutofit/>
          </a:bodyPr>
          <a:lstStyle/>
          <a:p>
            <a:pPr marL="0" indent="0" algn="ctr">
              <a:buNone/>
            </a:pPr>
            <a:r>
              <a:rPr lang="en-GB" sz="3600" dirty="0" smtClean="0"/>
              <a:t>For good critical thinking skills to be developed, they must be practiced. Academic writing is a good way to do this as it explores the understanding you have of the subject being studied, (McCreery, et al., 2013). It brings together the other features of critical thinking, (Cottrell, 2011).</a:t>
            </a:r>
          </a:p>
          <a:p>
            <a:pPr marL="0" indent="0" algn="ctr">
              <a:buNone/>
            </a:pPr>
            <a:endParaRPr lang="en-GB" sz="3600" dirty="0"/>
          </a:p>
          <a:p>
            <a:pPr marL="0" indent="0" algn="ctr">
              <a:buNone/>
            </a:pPr>
            <a:r>
              <a:rPr lang="en-GB" sz="3600" dirty="0" smtClean="0"/>
              <a:t>An important factor of academic writing is re-drafting and editing. This encourages critical writing as the final draft should include the features related with critical thinking, (Cottrell, 2011).</a:t>
            </a:r>
            <a:endParaRPr lang="en-GB" sz="3600" dirty="0"/>
          </a:p>
          <a:p>
            <a:pPr marL="0" indent="0">
              <a:buNone/>
            </a:pPr>
            <a:endParaRPr lang="en-GB" sz="3600" dirty="0" smtClean="0"/>
          </a:p>
          <a:p>
            <a:pPr marL="0" indent="0">
              <a:buNone/>
            </a:pPr>
            <a:endParaRPr lang="en-GB" sz="3600" strike="sngStrike" dirty="0"/>
          </a:p>
        </p:txBody>
      </p:sp>
      <p:graphicFrame>
        <p:nvGraphicFramePr>
          <p:cNvPr id="65" name="Content Placeholder 64"/>
          <p:cNvGraphicFramePr>
            <a:graphicFrameLocks noGrp="1"/>
          </p:cNvGraphicFramePr>
          <p:nvPr>
            <p:ph sz="quarter" idx="26"/>
            <p:extLst>
              <p:ext uri="{D42A27DB-BD31-4B8C-83A1-F6EECF244321}">
                <p14:modId xmlns:p14="http://schemas.microsoft.com/office/powerpoint/2010/main" val="3249835869"/>
              </p:ext>
            </p:extLst>
          </p:nvPr>
        </p:nvGraphicFramePr>
        <p:xfrm>
          <a:off x="15544800" y="17883168"/>
          <a:ext cx="12801600" cy="13745928"/>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77" name="Picture 76"/>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1451506" y="23103840"/>
            <a:ext cx="11350094" cy="6095999"/>
          </a:xfrm>
          <a:prstGeom prst="rect">
            <a:avLst/>
          </a:prstGeom>
        </p:spPr>
      </p:pic>
    </p:spTree>
    <p:extLst>
      <p:ext uri="{BB962C8B-B14F-4D97-AF65-F5344CB8AC3E}">
        <p14:creationId xmlns:p14="http://schemas.microsoft.com/office/powerpoint/2010/main" val="93119894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Reference List</a:t>
            </a:r>
            <a:endParaRPr lang="en-GB" dirty="0"/>
          </a:p>
        </p:txBody>
      </p:sp>
      <p:sp>
        <p:nvSpPr>
          <p:cNvPr id="3" name="Text Placeholder 2"/>
          <p:cNvSpPr>
            <a:spLocks noGrp="1"/>
          </p:cNvSpPr>
          <p:nvPr>
            <p:ph type="body" sz="quarter" idx="36"/>
          </p:nvPr>
        </p:nvSpPr>
        <p:spPr/>
        <p:txBody>
          <a:bodyPr/>
          <a:lstStyle/>
          <a:p>
            <a:endParaRPr lang="en-GB"/>
          </a:p>
        </p:txBody>
      </p:sp>
      <p:sp>
        <p:nvSpPr>
          <p:cNvPr id="25" name="Picture Placeholder 24"/>
          <p:cNvSpPr>
            <a:spLocks noGrp="1"/>
          </p:cNvSpPr>
          <p:nvPr>
            <p:ph type="pic" sz="quarter" idx="43"/>
          </p:nvPr>
        </p:nvSpPr>
        <p:spPr/>
      </p:sp>
      <p:sp>
        <p:nvSpPr>
          <p:cNvPr id="28" name="TextBox 27"/>
          <p:cNvSpPr txBox="1"/>
          <p:nvPr/>
        </p:nvSpPr>
        <p:spPr>
          <a:xfrm>
            <a:off x="2377440" y="6888480"/>
            <a:ext cx="39745920" cy="34255531"/>
          </a:xfrm>
          <a:prstGeom prst="rect">
            <a:avLst/>
          </a:prstGeom>
          <a:noFill/>
        </p:spPr>
        <p:txBody>
          <a:bodyPr wrap="square" rtlCol="0">
            <a:spAutoFit/>
          </a:bodyPr>
          <a:lstStyle/>
          <a:p>
            <a:r>
              <a:rPr lang="en-GB" sz="6000" dirty="0" smtClean="0"/>
              <a:t>All images sourced from google images</a:t>
            </a:r>
            <a:endParaRPr lang="en-GB" sz="6000" dirty="0"/>
          </a:p>
          <a:p>
            <a:endParaRPr lang="en-GB" sz="6000" dirty="0"/>
          </a:p>
          <a:p>
            <a:r>
              <a:rPr lang="en-GB" sz="6000" dirty="0" smtClean="0"/>
              <a:t>Cottrell</a:t>
            </a:r>
            <a:r>
              <a:rPr lang="en-GB" sz="6000" dirty="0"/>
              <a:t>, S. (2011). </a:t>
            </a:r>
            <a:r>
              <a:rPr lang="en-GB" sz="6000" i="1" dirty="0"/>
              <a:t>Critical thinking skills : Developing effective analysis and argument</a:t>
            </a:r>
            <a:r>
              <a:rPr lang="en-GB" sz="6000" dirty="0"/>
              <a:t> (2nd ed., Palgrave study skills). Basingstoke: Palgrave Macmillan</a:t>
            </a:r>
            <a:r>
              <a:rPr lang="en-GB" sz="6000" dirty="0" smtClean="0"/>
              <a:t>.</a:t>
            </a:r>
          </a:p>
          <a:p>
            <a:endParaRPr lang="en-GB" sz="6000" dirty="0"/>
          </a:p>
          <a:p>
            <a:r>
              <a:rPr lang="en-GB" sz="6000" dirty="0"/>
              <a:t>Cottrell, S. (2013). </a:t>
            </a:r>
            <a:r>
              <a:rPr lang="en-GB" sz="6000" i="1" dirty="0"/>
              <a:t>The study skills handbook</a:t>
            </a:r>
            <a:r>
              <a:rPr lang="en-GB" sz="6000" dirty="0"/>
              <a:t> (4th ed., Palgrave study skills). Basingstoke ; New York: Palgrave Macmillan</a:t>
            </a:r>
            <a:r>
              <a:rPr lang="en-GB" sz="6000" dirty="0" smtClean="0"/>
              <a:t>.</a:t>
            </a:r>
          </a:p>
          <a:p>
            <a:endParaRPr lang="en-GB" sz="6000" dirty="0"/>
          </a:p>
          <a:p>
            <a:r>
              <a:rPr lang="en-GB" sz="6000" dirty="0"/>
              <a:t>Latto, J., &amp; Latto, Richard. (2009). </a:t>
            </a:r>
            <a:r>
              <a:rPr lang="en-GB" sz="6000" i="1" dirty="0"/>
              <a:t>Study skills for psychology students</a:t>
            </a:r>
            <a:r>
              <a:rPr lang="en-GB" sz="6000" dirty="0"/>
              <a:t> (Skills for successful study series). Maidenhead, England : New York: Open University Press ; McGraw-Hill</a:t>
            </a:r>
            <a:r>
              <a:rPr lang="en-GB" sz="6000" dirty="0" smtClean="0"/>
              <a:t>.</a:t>
            </a:r>
          </a:p>
          <a:p>
            <a:endParaRPr lang="en-GB" sz="6000" dirty="0"/>
          </a:p>
          <a:p>
            <a:r>
              <a:rPr lang="en-GB" sz="6000" dirty="0"/>
              <a:t>McCreery, Eales-Reynolds, Judge, Jones, McCreery, Elaine, Eales-Reynolds, Lesley-Jane, . . . Jones, Patrick. (2013). </a:t>
            </a:r>
            <a:r>
              <a:rPr lang="en-GB" sz="6000" i="1" dirty="0"/>
              <a:t>Critical thinking skills for education students</a:t>
            </a:r>
            <a:r>
              <a:rPr lang="en-GB" sz="6000" dirty="0"/>
              <a:t> (Second edition / Brenda Judge and Elaine McCreery, both at Manchester Metropolitan University (Manchester). ed., Study skills in education).</a:t>
            </a:r>
          </a:p>
          <a:p>
            <a:endParaRPr lang="en-GB" sz="6000" dirty="0"/>
          </a:p>
          <a:p>
            <a:endParaRPr lang="en-GB" sz="6000" dirty="0"/>
          </a:p>
          <a:p>
            <a:endParaRPr lang="en-GB" sz="6000" dirty="0" smtClean="0"/>
          </a:p>
          <a:p>
            <a:endParaRPr lang="en-GB" sz="6000" dirty="0"/>
          </a:p>
          <a:p>
            <a:endParaRPr lang="en-GB" sz="6000" dirty="0" smtClean="0"/>
          </a:p>
          <a:p>
            <a:endParaRPr lang="en-GB" sz="6000" dirty="0"/>
          </a:p>
          <a:p>
            <a:endParaRPr lang="en-GB" sz="6000" dirty="0" smtClean="0"/>
          </a:p>
          <a:p>
            <a:endParaRPr lang="en-GB" sz="6000" dirty="0"/>
          </a:p>
          <a:p>
            <a:endParaRPr lang="en-GB" sz="6000" dirty="0" smtClean="0"/>
          </a:p>
          <a:p>
            <a:endParaRPr lang="en-GB" sz="6000" dirty="0"/>
          </a:p>
          <a:p>
            <a:endParaRPr lang="en-GB" sz="6000" dirty="0" smtClean="0"/>
          </a:p>
          <a:p>
            <a:endParaRPr lang="en-GB" sz="6000" dirty="0"/>
          </a:p>
          <a:p>
            <a:endParaRPr lang="en-GB" sz="6000" dirty="0" smtClean="0"/>
          </a:p>
          <a:p>
            <a:endParaRPr lang="en-GB" sz="6000" dirty="0"/>
          </a:p>
          <a:p>
            <a:endParaRPr lang="en-GB" sz="6000" dirty="0" smtClean="0"/>
          </a:p>
          <a:p>
            <a:endParaRPr lang="en-GB" sz="6000" dirty="0"/>
          </a:p>
          <a:p>
            <a:endParaRPr lang="en-GB" sz="6000" dirty="0" smtClean="0"/>
          </a:p>
          <a:p>
            <a:endParaRPr lang="en-GB" sz="6000" dirty="0"/>
          </a:p>
          <a:p>
            <a:endParaRPr lang="en-GB" sz="6000" dirty="0" smtClean="0"/>
          </a:p>
          <a:p>
            <a:endParaRPr lang="en-GB" sz="6000" dirty="0"/>
          </a:p>
          <a:p>
            <a:endParaRPr lang="en-GB" sz="6000" dirty="0" smtClean="0"/>
          </a:p>
          <a:p>
            <a:endParaRPr lang="en-GB" sz="6000" dirty="0"/>
          </a:p>
        </p:txBody>
      </p:sp>
    </p:spTree>
    <p:extLst>
      <p:ext uri="{BB962C8B-B14F-4D97-AF65-F5344CB8AC3E}">
        <p14:creationId xmlns:p14="http://schemas.microsoft.com/office/powerpoint/2010/main" val="2356796152"/>
      </p:ext>
    </p:extLst>
  </p:cSld>
  <p:clrMapOvr>
    <a:masterClrMapping/>
  </p:clrMapOvr>
</p:sld>
</file>

<file path=ppt/theme/theme1.xml><?xml version="1.0" encoding="utf-8"?>
<a:theme xmlns:a="http://schemas.openxmlformats.org/drawingml/2006/main" name="Science Poster">
  <a:themeElements>
    <a:clrScheme name="Science Poster">
      <a:dk1>
        <a:srgbClr val="000000"/>
      </a:dk1>
      <a:lt1>
        <a:sysClr val="window" lastClr="FFFFFF"/>
      </a:lt1>
      <a:dk2>
        <a:srgbClr val="1B1B1B"/>
      </a:dk2>
      <a:lt2>
        <a:srgbClr val="E5E8E8"/>
      </a:lt2>
      <a:accent1>
        <a:srgbClr val="00B0EA"/>
      </a:accent1>
      <a:accent2>
        <a:srgbClr val="45AE22"/>
      </a:accent2>
      <a:accent3>
        <a:srgbClr val="FFFF00"/>
      </a:accent3>
      <a:accent4>
        <a:srgbClr val="F2760D"/>
      </a:accent4>
      <a:accent5>
        <a:srgbClr val="BB2B35"/>
      </a:accent5>
      <a:accent6>
        <a:srgbClr val="6C3CA2"/>
      </a:accent6>
      <a:hlink>
        <a:srgbClr val="00B0EA"/>
      </a:hlink>
      <a:folHlink>
        <a:srgbClr val="969696"/>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accent4"/>
        </a:solidFill>
        <a:ln>
          <a:noFill/>
        </a:ln>
      </a:spPr>
      <a:bodyPr rtlCol="0" anchor="ctr"/>
      <a:lstStyle>
        <a:defPPr algn="ctr">
          <a:defRPr sz="6000" dirty="0" err="1" smtClean="0"/>
        </a:defPPr>
      </a:lstStyle>
      <a:style>
        <a:lnRef idx="2">
          <a:schemeClr val="accent1">
            <a:shade val="50000"/>
          </a:schemeClr>
        </a:lnRef>
        <a:fillRef idx="1">
          <a:schemeClr val="accent1"/>
        </a:fillRef>
        <a:effectRef idx="0">
          <a:schemeClr val="accent1"/>
        </a:effectRef>
        <a:fontRef idx="minor">
          <a:schemeClr val="lt1"/>
        </a:fontRef>
      </a:style>
    </a:spDef>
    <a:lnDef>
      <a:spPr>
        <a:ln w="28575">
          <a:solidFill>
            <a:schemeClr val="accent4"/>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none" rtlCol="0">
        <a:spAutoFit/>
      </a:bodyPr>
      <a:lstStyle>
        <a:defPPr>
          <a:defRPr sz="6000" dirty="0" err="1" smtClean="0"/>
        </a:defPPr>
      </a:lstStyle>
    </a:txDef>
  </a:objectDefaults>
  <a:extraClrSchemeLst/>
  <a:extLst>
    <a:ext uri="{05A4C25C-085E-4340-85A3-A5531E510DB2}">
      <thm15:themeFamily xmlns:thm15="http://schemas.microsoft.com/office/thememl/2012/main" name="Presentation2" id="{A3AC1795-03CA-4218-8E9C-394F2C72EB71}" vid="{9E91E023-53D0-48CE-AFD1-CE3DA49243D0}"/>
    </a:ext>
  </a:extLst>
</a:theme>
</file>

<file path=ppt/theme/theme2.xml><?xml version="1.0" encoding="utf-8"?>
<a:theme xmlns:a="http://schemas.openxmlformats.org/drawingml/2006/main" name="Office Theme">
  <a:themeElements>
    <a:clrScheme name="Science Poster">
      <a:dk1>
        <a:srgbClr val="000000"/>
      </a:dk1>
      <a:lt1>
        <a:sysClr val="window" lastClr="FFFFFF"/>
      </a:lt1>
      <a:dk2>
        <a:srgbClr val="1B1B1B"/>
      </a:dk2>
      <a:lt2>
        <a:srgbClr val="E5E8E8"/>
      </a:lt2>
      <a:accent1>
        <a:srgbClr val="00B0EA"/>
      </a:accent1>
      <a:accent2>
        <a:srgbClr val="45AE22"/>
      </a:accent2>
      <a:accent3>
        <a:srgbClr val="FFFF00"/>
      </a:accent3>
      <a:accent4>
        <a:srgbClr val="F2760D"/>
      </a:accent4>
      <a:accent5>
        <a:srgbClr val="BB2B35"/>
      </a:accent5>
      <a:accent6>
        <a:srgbClr val="6C3CA2"/>
      </a:accent6>
      <a:hlink>
        <a:srgbClr val="00B0EA"/>
      </a:hlink>
      <a:folHlink>
        <a:srgbClr val="969696"/>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Science Poster">
      <a:dk1>
        <a:srgbClr val="000000"/>
      </a:dk1>
      <a:lt1>
        <a:sysClr val="window" lastClr="FFFFFF"/>
      </a:lt1>
      <a:dk2>
        <a:srgbClr val="1B1B1B"/>
      </a:dk2>
      <a:lt2>
        <a:srgbClr val="E5E8E8"/>
      </a:lt2>
      <a:accent1>
        <a:srgbClr val="00B0EA"/>
      </a:accent1>
      <a:accent2>
        <a:srgbClr val="45AE22"/>
      </a:accent2>
      <a:accent3>
        <a:srgbClr val="FFFF00"/>
      </a:accent3>
      <a:accent4>
        <a:srgbClr val="F2760D"/>
      </a:accent4>
      <a:accent5>
        <a:srgbClr val="BB2B35"/>
      </a:accent5>
      <a:accent6>
        <a:srgbClr val="6C3CA2"/>
      </a:accent6>
      <a:hlink>
        <a:srgbClr val="00B0EA"/>
      </a:hlink>
      <a:folHlink>
        <a:srgbClr val="969696"/>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99B7E175-EA31-4EB5-9BCC-A945A810367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Science project poster</Template>
  <TotalTime>0</TotalTime>
  <Words>710</Words>
  <Application>Microsoft Office PowerPoint</Application>
  <PresentationFormat>Custom</PresentationFormat>
  <Paragraphs>74</Paragraphs>
  <Slides>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Calibri Light</vt:lpstr>
      <vt:lpstr>Science Poster</vt:lpstr>
      <vt:lpstr>                           Critical Thinking</vt:lpstr>
      <vt:lpstr>Reference List</vt:lpstr>
    </vt:vector>
  </TitlesOfParts>
  <Manager/>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keywords/>
  <cp:lastModifiedBy/>
  <cp:revision>1</cp:revision>
  <dcterms:created xsi:type="dcterms:W3CDTF">2018-02-25T18:28:27Z</dcterms:created>
  <dcterms:modified xsi:type="dcterms:W3CDTF">2018-02-28T08:48:17Z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TC040013439991</vt:lpwstr>
  </property>
</Properties>
</file>