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66" r:id="rId4"/>
    <p:sldId id="258" r:id="rId5"/>
    <p:sldId id="259" r:id="rId6"/>
    <p:sldId id="260" r:id="rId7"/>
    <p:sldId id="261" r:id="rId8"/>
    <p:sldId id="262" r:id="rId9"/>
    <p:sldId id="263" r:id="rId10"/>
    <p:sldId id="267" r:id="rId11"/>
    <p:sldId id="264"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88794-7BA3-5917-A30A-F19CBC60AB62}" v="387" dt="2026-05-20T11:36:36.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6DDE5-C119-4D72-BB6E-6F18AB379A87}" type="datetimeFigureOut">
              <a:t>5/20/2026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BC8BD2-2D38-4995-B91E-690AA6A56323}" type="slidenum">
              <a:t>‹#›</a:t>
            </a:fld>
            <a:endParaRPr lang="en-GB"/>
          </a:p>
        </p:txBody>
      </p:sp>
    </p:spTree>
    <p:extLst>
      <p:ext uri="{BB962C8B-B14F-4D97-AF65-F5344CB8AC3E}">
        <p14:creationId xmlns:p14="http://schemas.microsoft.com/office/powerpoint/2010/main" val="1816497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welcome to my </a:t>
            </a:r>
            <a:r>
              <a:rPr lang="en-US" dirty="0"/>
              <a:t>presentation </a:t>
            </a:r>
            <a:r>
              <a:rPr lang="en-US" dirty="0">
                <a:ea typeface="Calibri"/>
                <a:cs typeface="Calibri"/>
              </a:rPr>
              <a:t>about the indie game assignment that I was put into a team for. This </a:t>
            </a:r>
            <a:r>
              <a:rPr lang="en-US" dirty="0"/>
              <a:t>presentation will cover everything I did in the team to the best of my </a:t>
            </a:r>
            <a:r>
              <a:rPr lang="en-US"/>
              <a:t>knowledge.</a:t>
            </a:r>
            <a:endParaRPr lang="en-US">
              <a:ea typeface="Calibri"/>
              <a:cs typeface="Calibri"/>
            </a:endParaRPr>
          </a:p>
        </p:txBody>
      </p:sp>
      <p:sp>
        <p:nvSpPr>
          <p:cNvPr id="4" name="Slide Number Placeholder 3"/>
          <p:cNvSpPr>
            <a:spLocks noGrp="1"/>
          </p:cNvSpPr>
          <p:nvPr>
            <p:ph type="sldNum" sz="quarter" idx="5"/>
          </p:nvPr>
        </p:nvSpPr>
        <p:spPr/>
        <p:txBody>
          <a:bodyPr/>
          <a:lstStyle/>
          <a:p>
            <a:fld id="{9ABC8BD2-2D38-4995-B91E-690AA6A56323}" type="slidenum">
              <a:rPr lang="en-GB"/>
              <a:t>1</a:t>
            </a:fld>
            <a:endParaRPr lang="en-GB"/>
          </a:p>
        </p:txBody>
      </p:sp>
    </p:spTree>
    <p:extLst>
      <p:ext uri="{BB962C8B-B14F-4D97-AF65-F5344CB8AC3E}">
        <p14:creationId xmlns:p14="http://schemas.microsoft.com/office/powerpoint/2010/main" val="1270185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solidFill>
                  <a:srgbClr val="000000"/>
                </a:solidFill>
                <a:highlight>
                  <a:srgbClr val="FFFFFF"/>
                </a:highlight>
              </a:rPr>
              <a:t>A cave diving game with friends where the players have to go deeper and deeper into a procedurally generated cave system, which will have loot for them to either bring to a Mole Camp to trade loot that they have found, or they will have to go deeper in hopes of finding a safe area to trade and buy items. The genres that were discussed where Horror for being in a dark cave system and the hallucinations, "</a:t>
            </a:r>
            <a:r>
              <a:rPr lang="en-GB" dirty="0" err="1">
                <a:solidFill>
                  <a:srgbClr val="000000"/>
                </a:solidFill>
                <a:highlight>
                  <a:srgbClr val="FFFFFF"/>
                </a:highlight>
              </a:rPr>
              <a:t>Friendslop</a:t>
            </a:r>
            <a:r>
              <a:rPr lang="en-GB" dirty="0">
                <a:solidFill>
                  <a:srgbClr val="000000"/>
                </a:solidFill>
                <a:highlight>
                  <a:srgbClr val="FFFFFF"/>
                </a:highlight>
              </a:rPr>
              <a:t>" which is a term used to describe multiplayer games which has an emphasis on playing with friends, and Souls-Like because of the planned boss fight at the end. The game was the original idea of Joe which everyone agreed on, and the team quickly formed around that.</a:t>
            </a:r>
          </a:p>
          <a:p>
            <a:endParaRPr lang="en-GB" dirty="0">
              <a:solidFill>
                <a:schemeClr val="bg1"/>
              </a:solidFill>
              <a:ea typeface="Calibri"/>
              <a:cs typeface="Calibri"/>
            </a:endParaRPr>
          </a:p>
        </p:txBody>
      </p:sp>
      <p:sp>
        <p:nvSpPr>
          <p:cNvPr id="4" name="Slide Number Placeholder 3"/>
          <p:cNvSpPr>
            <a:spLocks noGrp="1"/>
          </p:cNvSpPr>
          <p:nvPr>
            <p:ph type="sldNum" sz="quarter" idx="5"/>
          </p:nvPr>
        </p:nvSpPr>
        <p:spPr/>
        <p:txBody>
          <a:bodyPr/>
          <a:lstStyle/>
          <a:p>
            <a:fld id="{9ABC8BD2-2D38-4995-B91E-690AA6A56323}" type="slidenum">
              <a:t>2</a:t>
            </a:fld>
            <a:endParaRPr lang="en-GB"/>
          </a:p>
        </p:txBody>
      </p:sp>
    </p:spTree>
    <p:extLst>
      <p:ext uri="{BB962C8B-B14F-4D97-AF65-F5344CB8AC3E}">
        <p14:creationId xmlns:p14="http://schemas.microsoft.com/office/powerpoint/2010/main" val="2865618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Peak was overall a fun experience which was our main goal for our own game as Peak was the inspiration for it. Peak has a very decent gameplay loop as it starts the same, but areas can change on the island every few hours after a reset, that allows players to come back after a while to a different map which will make the run feel different. The roots area toxic mist is not fun as it feels like it takes up a lot of the viable paths up, where I understand that it’s part of the challenge the toxic mist on top of the zombies, insects and the gale wind makes it feel impossible to complete, so for our game the plan is to learn from this and have challenging areas but have them be fair. Peak is easy to play on laptop as when I was testing the game with another team member, they were on a laptop, and they were able to run the game just as well as I could on the PC, we plan to have our game run as smooth as this but so far it is a challenge. There are textures that glitch so as players are climbing, the textures can glitch, and it could throw them off or make the player feel like the game is unpolished. The terrain in some areas forces player to let go making them plumet to death, while I understand it could be a gameplay choice, but it does feel annoying when you are trying to climb with limited stamina and just as you’re about to reach the top, it makes you let go even though you still have enough stamina to make it and you end up falling to your death.</a:t>
            </a:r>
          </a:p>
          <a:p>
            <a:endParaRPr lang="en-US" dirty="0">
              <a:highlight>
                <a:srgbClr val="FFFFFF"/>
              </a:highlight>
            </a:endParaRPr>
          </a:p>
          <a:p>
            <a:r>
              <a:rPr lang="en-US" dirty="0">
                <a:highlight>
                  <a:srgbClr val="FFFFFF"/>
                </a:highlight>
              </a:rPr>
              <a:t>Burglin’ gnomes was another fun game to play with another member of the team as it has an annoying yet fun gameplay loop as you have a set of objectives you need to do while dodging enemies. The climbing can be annoying as sometimes it glitches or does not let you grab the ledge, but I do not hold it against the game as I think that is what the developers were going for. There is a good variety of hazards such as mouse traps, the old man, the cat, the Roomba and other ai controlled gnomes outside that can attack you, while these can all spawn, they do not all spawn in the same level or some could be rarer than others. There is a helper to get loot you get outside, as when you throw loot out onto the grass outside a helper that stands near the gnome house will come to life like an animated dirt golem and walk to where the item landed and then pick it up and drag it back to the drop off zone, which saves the players time which improves the player experience. It is easy to understand mechanics as it does not overwhelm the player, we aim for our mechanics to hopefully be as simple to understand.</a:t>
            </a:r>
            <a:endParaRPr lang="en-US" dirty="0">
              <a:highlight>
                <a:srgbClr val="FFFFFF"/>
              </a:highlight>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ABC8BD2-2D38-4995-B91E-690AA6A56323}" type="slidenum">
              <a:t>3</a:t>
            </a:fld>
            <a:endParaRPr lang="en-GB"/>
          </a:p>
        </p:txBody>
      </p:sp>
    </p:spTree>
    <p:extLst>
      <p:ext uri="{BB962C8B-B14F-4D97-AF65-F5344CB8AC3E}">
        <p14:creationId xmlns:p14="http://schemas.microsoft.com/office/powerpoint/2010/main" val="2702449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Items were planned like the Oxygen tank which would restore player oxygen, it can be found or traded for, it could have less than 70% but more than 10% oxygen if found on a body, so players always had oxygen. Stick of chalk which was an idea to stop the players getting lost by being able to mark walls, but the chalk would slowly be used up. The plunger was an item that would get stuck players out of the small hole they were stuck in. The grappling gun was planned to allow players to easily navigate the cave system. Rope was planned to allow players to let down rope to help other players climb up into areas they might not be able to get out of without a grappling gun. The med kit was planned to revive players when used on a dead player's body and to also possibly give them health in the same way the packaged snacks were planned to give health back.</a:t>
            </a:r>
            <a:endParaRPr lang="en-US" dirty="0">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4</a:t>
            </a:fld>
            <a:endParaRPr lang="en-GB"/>
          </a:p>
        </p:txBody>
      </p:sp>
    </p:spTree>
    <p:extLst>
      <p:ext uri="{BB962C8B-B14F-4D97-AF65-F5344CB8AC3E}">
        <p14:creationId xmlns:p14="http://schemas.microsoft.com/office/powerpoint/2010/main" val="4068577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The tutorial for the game was planned to look like you are going through a cave with old chalk writing on the walls telling you how to do things. The map of the tutorial cave would have all normal hazards such as cave-ins, gas, small holes and water to get the players used to handling these when they come across them in the main game. While the main game was going to be procedurally generated so each cave system would be unique and feel like a different challenge and as well as having all the normal hazards the deeper the player gets the more chance of lava spawning would be.</a:t>
            </a:r>
            <a:endParaRPr lang="en-US" dirty="0">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5</a:t>
            </a:fld>
            <a:endParaRPr lang="en-GB"/>
          </a:p>
        </p:txBody>
      </p:sp>
    </p:spTree>
    <p:extLst>
      <p:ext uri="{BB962C8B-B14F-4D97-AF65-F5344CB8AC3E}">
        <p14:creationId xmlns:p14="http://schemas.microsoft.com/office/powerpoint/2010/main" val="1865840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Here are some screenshots from me making the item pickup physics, it was quite challenging to do but I eventually got it working however when it was added to the multiplayer it was found out that when an item was picked up by one player it disappeared for the others meaning the other players could not see or interact with that item even though the player who picked it up dropped it but that player can still see it and interact with it, so it was scrapped.</a:t>
            </a:r>
            <a:endParaRPr lang="en-US">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6</a:t>
            </a:fld>
            <a:endParaRPr lang="en-GB"/>
          </a:p>
        </p:txBody>
      </p:sp>
    </p:spTree>
    <p:extLst>
      <p:ext uri="{BB962C8B-B14F-4D97-AF65-F5344CB8AC3E}">
        <p14:creationId xmlns:p14="http://schemas.microsoft.com/office/powerpoint/2010/main" val="1726280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The grappling gun was another challenging to do as it was quite annoying for me to code but I eventually got it working however it was decided that having the grappling gun would be too much of a headache coding wise to focus on so it was decided as a team to scrap it in favour of not putting too much strain on the coders. And I forgot at the time that I would still be able to use the code in the presentation to talk about what I did as I deleted it.</a:t>
            </a:r>
            <a:endParaRPr lang="en-US" dirty="0">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7</a:t>
            </a:fld>
            <a:endParaRPr lang="en-GB"/>
          </a:p>
        </p:txBody>
      </p:sp>
    </p:spTree>
    <p:extLst>
      <p:ext uri="{BB962C8B-B14F-4D97-AF65-F5344CB8AC3E}">
        <p14:creationId xmlns:p14="http://schemas.microsoft.com/office/powerpoint/2010/main" val="2392586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Here would be some screenshots of me making the code for the Boss fight, it was not too bad to do, however it was decided to put it on the shelf for now to focus on other mechanics as the map was not complete yet so there was no need for there to be a boss fight. And now I am unable to find the code as it is not in with all </a:t>
            </a:r>
            <a:r>
              <a:rPr lang="en-GB" dirty="0" err="1">
                <a:highlight>
                  <a:srgbClr val="FFFFFF"/>
                </a:highlight>
              </a:rPr>
              <a:t>th</a:t>
            </a:r>
            <a:r>
              <a:rPr lang="en-GB">
                <a:highlight>
                  <a:srgbClr val="FFFFFF"/>
                </a:highlight>
              </a:rPr>
              <a:t>e other code for this project.</a:t>
            </a:r>
            <a:endParaRPr lang="en-US">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8</a:t>
            </a:fld>
            <a:endParaRPr lang="en-GB"/>
          </a:p>
        </p:txBody>
      </p:sp>
    </p:spTree>
    <p:extLst>
      <p:ext uri="{BB962C8B-B14F-4D97-AF65-F5344CB8AC3E}">
        <p14:creationId xmlns:p14="http://schemas.microsoft.com/office/powerpoint/2010/main" val="4206208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Here are some screenshots from me making the code in 5.7 and showing that it works for the multiplayer, it was quite the headache to do as most of the developers and even one of the design members tried to get it to work but after a lot of trial and error we found that we were working on UE 5.7 when we actually needed to be on 5.5 since 5.6 broke steam multiplayer but since the design member was the one with the most time and tears in the multiplayer trying to get it to work, it was decided to let them try to get multiplayer to work in 5.5 but they did not listen and decided to do it in 5.4 against what the other developers wanted, but it worked so the developers could not complain much about it.</a:t>
            </a:r>
            <a:endParaRPr lang="en-US">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t>9</a:t>
            </a:fld>
            <a:endParaRPr lang="en-GB"/>
          </a:p>
        </p:txBody>
      </p:sp>
    </p:spTree>
    <p:extLst>
      <p:ext uri="{BB962C8B-B14F-4D97-AF65-F5344CB8AC3E}">
        <p14:creationId xmlns:p14="http://schemas.microsoft.com/office/powerpoint/2010/main" val="220315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I also made ragdolls for the game which were liked by the team but were unsure how to go about it as the game was in first person and the ragdolls were very aggressively falling about which could make some players sick so I am unsure what was done with them as I handed the code over to another member who was collecting all the work done. As this was done in university and sent to the member while still in university it was saved to a PC in there as I again forgot that I would need it for my presentation and did not take screenshots of it.</a:t>
            </a:r>
            <a:endParaRPr lang="en-US">
              <a:highlight>
                <a:srgbClr val="FFFFFF"/>
              </a:highlight>
            </a:endParaRPr>
          </a:p>
        </p:txBody>
      </p:sp>
      <p:sp>
        <p:nvSpPr>
          <p:cNvPr id="4" name="Slide Number Placeholder 3"/>
          <p:cNvSpPr>
            <a:spLocks noGrp="1"/>
          </p:cNvSpPr>
          <p:nvPr>
            <p:ph type="sldNum" sz="quarter" idx="5"/>
          </p:nvPr>
        </p:nvSpPr>
        <p:spPr/>
        <p:txBody>
          <a:bodyPr/>
          <a:lstStyle/>
          <a:p>
            <a:fld id="{9ABC8BD2-2D38-4995-B91E-690AA6A56323}" type="slidenum">
              <a:rPr lang="en-GB"/>
              <a:t>10</a:t>
            </a:fld>
            <a:endParaRPr lang="en-GB"/>
          </a:p>
        </p:txBody>
      </p:sp>
    </p:spTree>
    <p:extLst>
      <p:ext uri="{BB962C8B-B14F-4D97-AF65-F5344CB8AC3E}">
        <p14:creationId xmlns:p14="http://schemas.microsoft.com/office/powerpoint/2010/main" val="3241672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I helped with the creation of the design members </a:t>
            </a:r>
            <a:r>
              <a:rPr lang="en-GB" dirty="0" err="1">
                <a:highlight>
                  <a:srgbClr val="FFFFFF"/>
                </a:highlight>
              </a:rPr>
              <a:t>onedrive</a:t>
            </a:r>
            <a:r>
              <a:rPr lang="en-GB" dirty="0">
                <a:highlight>
                  <a:srgbClr val="FFFFFF"/>
                </a:highlight>
              </a:rPr>
              <a:t> as the developers had their work saved on </a:t>
            </a:r>
            <a:r>
              <a:rPr lang="en-GB" dirty="0" err="1">
                <a:highlight>
                  <a:srgbClr val="FFFFFF"/>
                </a:highlight>
              </a:rPr>
              <a:t>github</a:t>
            </a:r>
            <a:r>
              <a:rPr lang="en-GB" dirty="0">
                <a:highlight>
                  <a:srgbClr val="FFFFFF"/>
                </a:highlight>
              </a:rPr>
              <a:t> where the design members did not have anywhere secure to save their work and one of the design members was taking all the design work from university to their home via their hard drive but even though I kept saying to make a </a:t>
            </a:r>
            <a:r>
              <a:rPr lang="en-GB" dirty="0" err="1">
                <a:highlight>
                  <a:srgbClr val="FFFFFF"/>
                </a:highlight>
              </a:rPr>
              <a:t>onedrive</a:t>
            </a:r>
            <a:r>
              <a:rPr lang="en-GB" dirty="0">
                <a:highlight>
                  <a:srgbClr val="FFFFFF"/>
                </a:highlight>
              </a:rPr>
              <a:t> they did not listen to me and said it would be fine, but close to the deadline they lost their hard drive and all the work that was save on it, after that and the mad rush to redo all the work they finally listened and made a </a:t>
            </a:r>
            <a:r>
              <a:rPr lang="en-GB" dirty="0" err="1">
                <a:highlight>
                  <a:srgbClr val="FFFFFF"/>
                </a:highlight>
              </a:rPr>
              <a:t>onedrive</a:t>
            </a:r>
            <a:r>
              <a:rPr lang="en-GB" dirty="0">
                <a:highlight>
                  <a:srgbClr val="FFFFFF"/>
                </a:highlight>
              </a:rPr>
              <a:t> which housed all design work until the end of the project.</a:t>
            </a:r>
            <a:endParaRPr lang="en-US" dirty="0">
              <a:highlight>
                <a:srgbClr val="FFFFFF"/>
              </a:highlight>
              <a:ea typeface="Calibri" panose="020F0502020204030204"/>
              <a:cs typeface="Calibri" panose="020F0502020204030204"/>
            </a:endParaRPr>
          </a:p>
          <a:p>
            <a:r>
              <a:rPr lang="en-GB">
                <a:highlight>
                  <a:srgbClr val="FFFFFF"/>
                </a:highlight>
              </a:rPr>
              <a:t>I helped with creating ideas as I was enthusiastic to make the game, and once everyone started adding ideas it started getting hard to remember them all, so I made a word document that would be able to house all our ideas and it even had an area for potential ideas, though throughout the course of the project me and a few other members noticed that some ideas were just getting deleted without any discussion instead of being moved to the potential ideas, which started to destroy the morale of the team.</a:t>
            </a:r>
          </a:p>
          <a:p>
            <a:r>
              <a:rPr lang="en-GB">
                <a:highlight>
                  <a:srgbClr val="FFFFFF"/>
                </a:highlight>
              </a:rPr>
              <a:t>I helped with creating research documents for the team as I found out that no research was done and we were a month into development so I decided that when I could I would ask other members of the team to play a multiplayer friend game with me so we could discuss the strengths and weaknesses of that game so we would be able to identify what we would need to do to make our game different.</a:t>
            </a:r>
          </a:p>
        </p:txBody>
      </p:sp>
      <p:sp>
        <p:nvSpPr>
          <p:cNvPr id="4" name="Slide Number Placeholder 3"/>
          <p:cNvSpPr>
            <a:spLocks noGrp="1"/>
          </p:cNvSpPr>
          <p:nvPr>
            <p:ph type="sldNum" sz="quarter" idx="5"/>
          </p:nvPr>
        </p:nvSpPr>
        <p:spPr/>
        <p:txBody>
          <a:bodyPr/>
          <a:lstStyle/>
          <a:p>
            <a:fld id="{9ABC8BD2-2D38-4995-B91E-690AA6A56323}" type="slidenum">
              <a:t>10</a:t>
            </a:fld>
            <a:endParaRPr lang="en-GB"/>
          </a:p>
        </p:txBody>
      </p:sp>
    </p:spTree>
    <p:extLst>
      <p:ext uri="{BB962C8B-B14F-4D97-AF65-F5344CB8AC3E}">
        <p14:creationId xmlns:p14="http://schemas.microsoft.com/office/powerpoint/2010/main" val="3269309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Overall, I think the team worked somewhat well together however there were some good teamwork and some bad bits.</a:t>
            </a:r>
          </a:p>
          <a:p>
            <a:r>
              <a:rPr lang="en-GB">
                <a:highlight>
                  <a:srgbClr val="FFFFFF"/>
                </a:highlight>
              </a:rPr>
              <a:t>Some of the good things would be that the design member who did the character and mole models did an amazing job which I think made the team get more motivated. Another good thing would be that we got multiplayer to work first instead of leaving it until last as we not only got the annoying hassle of finding out we needed to go down to 5.5 which would have been devastating 2 months into the project as if we had to downgrade everything they may not transfer properly and would have to be redone, and we were also able to test all mechanics in the multiplayer to make sure they worked since if we did not have that then the item pickup physics would not have been detected so soon.</a:t>
            </a:r>
            <a:endParaRPr lang="en-GB" dirty="0">
              <a:highlight>
                <a:srgbClr val="FFFFFF"/>
              </a:highlight>
            </a:endParaRPr>
          </a:p>
          <a:p>
            <a:r>
              <a:rPr lang="en-GB" dirty="0">
                <a:highlight>
                  <a:srgbClr val="FFFFFF"/>
                </a:highlight>
              </a:rPr>
              <a:t>Some of the bad things were that the developers were down a dev for most of the project and only had a full team in the last few weeks. Another issue was the lack of communication between members as we had one member (Member A) who refused to listen to anything anyone else had to say and Member A also was discovered to be the one deleting ideas from the idea document because they did not like them without asking any other member of the team while trying constantly trying to add and force their ideas into the game when every other member of the team did not want some of the ideas as they completely changed what the game was going to be. Member A not only caused anger in the group when it was found out that they were deleting ideas but also when they lost the design work and when redoing the lobby level they did it how they wanted to do it even though the rest of the team was clear with how the lobby should look like since it was thought of, and Member A also made themselves leader of the team without telling anyone which made the team even more angry as the team believed that they would be the last person they would pick to be leader and Member A was also using AI to try and get multiplayer to work which annoyed the team a bit as even though they boasted about their skill they started using AIs and tried to make the multiplayer a Frankenstein code to try and get it to work. Though there were some motivation drops around midway through the project and some never recovered the motivation to carry on with the project with the same enthusiasm which I think helped the issues of work slowly being done.</a:t>
            </a:r>
          </a:p>
          <a:p>
            <a:endParaRPr lang="en-GB" dirty="0">
              <a:highlight>
                <a:srgbClr val="FFFFFF"/>
              </a:highlight>
            </a:endParaRPr>
          </a:p>
          <a:p>
            <a:r>
              <a:rPr lang="en-GB">
                <a:highlight>
                  <a:srgbClr val="FFFFFF"/>
                </a:highlight>
              </a:rPr>
              <a:t>I decided to have a recognition section as I feel some members of the team deserve to be named for their contributions to the team as without them the project would be in even worse shape. William used a tutorial he was working on for personal use and changed aspect for the game making what I call a boilerplate which had all the player attributes in it, all the gas areas and the items that the player would use could be put in there and then easily given to the player, without him I think the team would still need months to get to where we are. And Emily who helped the designers make models while also making the character and the mole model, without her dedication the design would never get to where it is now.</a:t>
            </a:r>
            <a:endParaRPr lang="en-GB" dirty="0">
              <a:highlight>
                <a:srgbClr val="FFFFFF"/>
              </a:highlight>
            </a:endParaRPr>
          </a:p>
          <a:p>
            <a:endParaRPr lang="en-GB" dirty="0">
              <a:highlight>
                <a:srgbClr val="FFFFFF"/>
              </a:highlight>
            </a:endParaRPr>
          </a:p>
          <a:p>
            <a:endParaRPr lang="en-GB" dirty="0">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9ABC8BD2-2D38-4995-B91E-690AA6A56323}" type="slidenum">
              <a:rPr lang="en-GB"/>
              <a:t>12</a:t>
            </a:fld>
            <a:endParaRPr lang="en-GB"/>
          </a:p>
        </p:txBody>
      </p:sp>
    </p:spTree>
    <p:extLst>
      <p:ext uri="{BB962C8B-B14F-4D97-AF65-F5344CB8AC3E}">
        <p14:creationId xmlns:p14="http://schemas.microsoft.com/office/powerpoint/2010/main" val="2765383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7511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0333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62742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03153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397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7568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8616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7715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9589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1612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052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5/20/2026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9553892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Assignment 1</a:t>
            </a:r>
          </a:p>
        </p:txBody>
      </p:sp>
      <p:sp>
        <p:nvSpPr>
          <p:cNvPr id="3" name="Subtitle 2"/>
          <p:cNvSpPr>
            <a:spLocks noGrp="1"/>
          </p:cNvSpPr>
          <p:nvPr>
            <p:ph type="subTitle" idx="1"/>
          </p:nvPr>
        </p:nvSpPr>
        <p:spPr/>
        <p:txBody>
          <a:bodyPr vert="horz" lIns="91440" tIns="45720" rIns="91440" bIns="45720" rtlCol="0" anchor="t">
            <a:normAutofit/>
          </a:bodyPr>
          <a:lstStyle/>
          <a:p>
            <a:r>
              <a:rPr lang="en-GB"/>
              <a:t>By Dylan K 2411039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0E09-E493-002D-D500-F686C3F6454F}"/>
              </a:ext>
            </a:extLst>
          </p:cNvPr>
          <p:cNvSpPr>
            <a:spLocks noGrp="1"/>
          </p:cNvSpPr>
          <p:nvPr>
            <p:ph type="title"/>
          </p:nvPr>
        </p:nvSpPr>
        <p:spPr/>
        <p:txBody>
          <a:bodyPr/>
          <a:lstStyle/>
          <a:p>
            <a:r>
              <a:rPr lang="en-GB"/>
              <a:t>Planned Game</a:t>
            </a:r>
          </a:p>
        </p:txBody>
      </p:sp>
      <p:sp>
        <p:nvSpPr>
          <p:cNvPr id="3" name="Content Placeholder 2">
            <a:extLst>
              <a:ext uri="{FF2B5EF4-FFF2-40B4-BE49-F238E27FC236}">
                <a16:creationId xmlns:a16="http://schemas.microsoft.com/office/drawing/2014/main" id="{5B01ABB0-962F-1E21-6DB3-62189D80BD73}"/>
              </a:ext>
            </a:extLst>
          </p:cNvPr>
          <p:cNvSpPr>
            <a:spLocks noGrp="1"/>
          </p:cNvSpPr>
          <p:nvPr>
            <p:ph idx="1"/>
          </p:nvPr>
        </p:nvSpPr>
        <p:spPr/>
        <p:txBody>
          <a:bodyPr vert="horz" lIns="91440" tIns="45720" rIns="91440" bIns="45720" rtlCol="0" anchor="t">
            <a:normAutofit/>
          </a:bodyPr>
          <a:lstStyle/>
          <a:p>
            <a:r>
              <a:rPr lang="en-GB">
                <a:solidFill>
                  <a:srgbClr val="FFFFFF"/>
                </a:solidFill>
                <a:latin typeface="Aptos"/>
                <a:ea typeface="Calibri"/>
                <a:cs typeface="Calibri"/>
              </a:rPr>
              <a:t>Cave diving game with fun multiplayer</a:t>
            </a:r>
            <a:endParaRPr lang="en-US">
              <a:ea typeface="Calibri"/>
              <a:cs typeface="Calibri"/>
            </a:endParaRPr>
          </a:p>
        </p:txBody>
      </p:sp>
    </p:spTree>
    <p:extLst>
      <p:ext uri="{BB962C8B-B14F-4D97-AF65-F5344CB8AC3E}">
        <p14:creationId xmlns:p14="http://schemas.microsoft.com/office/powerpoint/2010/main" val="283565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8D742-D48E-6B00-7BDD-05AF239898C9}"/>
              </a:ext>
            </a:extLst>
          </p:cNvPr>
          <p:cNvSpPr>
            <a:spLocks noGrp="1"/>
          </p:cNvSpPr>
          <p:nvPr>
            <p:ph type="title"/>
          </p:nvPr>
        </p:nvSpPr>
        <p:spPr/>
        <p:txBody>
          <a:bodyPr/>
          <a:lstStyle/>
          <a:p>
            <a:r>
              <a:rPr lang="en-GB"/>
              <a:t>Research</a:t>
            </a:r>
          </a:p>
        </p:txBody>
      </p:sp>
      <p:sp>
        <p:nvSpPr>
          <p:cNvPr id="3" name="Content Placeholder 2">
            <a:extLst>
              <a:ext uri="{FF2B5EF4-FFF2-40B4-BE49-F238E27FC236}">
                <a16:creationId xmlns:a16="http://schemas.microsoft.com/office/drawing/2014/main" id="{927E9174-F1B4-BECA-AF9B-FABECAC78BA4}"/>
              </a:ext>
            </a:extLst>
          </p:cNvPr>
          <p:cNvSpPr>
            <a:spLocks noGrp="1"/>
          </p:cNvSpPr>
          <p:nvPr>
            <p:ph idx="1"/>
          </p:nvPr>
        </p:nvSpPr>
        <p:spPr/>
        <p:txBody>
          <a:bodyPr vert="horz" lIns="91440" tIns="45720" rIns="91440" bIns="45720" rtlCol="0" anchor="t">
            <a:normAutofit/>
          </a:bodyPr>
          <a:lstStyle/>
          <a:p>
            <a:pPr marL="0" indent="0">
              <a:buNone/>
            </a:pPr>
            <a:r>
              <a:rPr lang="en-GB"/>
              <a:t>Games that were researched:</a:t>
            </a:r>
            <a:endParaRPr lang="en-GB" dirty="0"/>
          </a:p>
          <a:p>
            <a:r>
              <a:rPr lang="en-GB">
                <a:solidFill>
                  <a:srgbClr val="FFFFFF"/>
                </a:solidFill>
              </a:rPr>
              <a:t>Peak</a:t>
            </a:r>
          </a:p>
          <a:p>
            <a:r>
              <a:rPr lang="en-GB">
                <a:solidFill>
                  <a:srgbClr val="FFFFFF"/>
                </a:solidFill>
                <a:ea typeface="+mn-lt"/>
                <a:cs typeface="+mn-lt"/>
              </a:rPr>
              <a:t>Burglin’ gnomes</a:t>
            </a:r>
          </a:p>
          <a:p>
            <a:endParaRPr lang="en-GB" dirty="0">
              <a:solidFill>
                <a:srgbClr val="FFFFFF"/>
              </a:solidFill>
            </a:endParaRPr>
          </a:p>
        </p:txBody>
      </p:sp>
    </p:spTree>
    <p:extLst>
      <p:ext uri="{BB962C8B-B14F-4D97-AF65-F5344CB8AC3E}">
        <p14:creationId xmlns:p14="http://schemas.microsoft.com/office/powerpoint/2010/main" val="403488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13552-A716-EB66-F786-ADBE775A7402}"/>
              </a:ext>
            </a:extLst>
          </p:cNvPr>
          <p:cNvSpPr>
            <a:spLocks noGrp="1"/>
          </p:cNvSpPr>
          <p:nvPr>
            <p:ph type="title"/>
          </p:nvPr>
        </p:nvSpPr>
        <p:spPr/>
        <p:txBody>
          <a:bodyPr/>
          <a:lstStyle/>
          <a:p>
            <a:r>
              <a:rPr lang="en-GB"/>
              <a:t>Planned Items</a:t>
            </a:r>
            <a:endParaRPr lang="en-US"/>
          </a:p>
        </p:txBody>
      </p:sp>
      <p:sp>
        <p:nvSpPr>
          <p:cNvPr id="3" name="Content Placeholder 2">
            <a:extLst>
              <a:ext uri="{FF2B5EF4-FFF2-40B4-BE49-F238E27FC236}">
                <a16:creationId xmlns:a16="http://schemas.microsoft.com/office/drawing/2014/main" id="{3C7119DB-9CF9-7BE3-8A96-029C1ACBAC0D}"/>
              </a:ext>
            </a:extLst>
          </p:cNvPr>
          <p:cNvSpPr>
            <a:spLocks noGrp="1"/>
          </p:cNvSpPr>
          <p:nvPr>
            <p:ph idx="1"/>
          </p:nvPr>
        </p:nvSpPr>
        <p:spPr/>
        <p:txBody>
          <a:bodyPr vert="horz" lIns="91440" tIns="45720" rIns="91440" bIns="45720" rtlCol="0" anchor="t">
            <a:normAutofit/>
          </a:bodyPr>
          <a:lstStyle/>
          <a:p>
            <a:r>
              <a:rPr lang="en-GB">
                <a:ea typeface="+mn-lt"/>
                <a:cs typeface="+mn-lt"/>
              </a:rPr>
              <a:t>Oxygen tanks </a:t>
            </a:r>
            <a:endParaRPr lang="en-GB" dirty="0">
              <a:ea typeface="+mn-lt"/>
              <a:cs typeface="+mn-lt"/>
            </a:endParaRPr>
          </a:p>
          <a:p>
            <a:r>
              <a:rPr lang="en-GB">
                <a:ea typeface="+mn-lt"/>
                <a:cs typeface="+mn-lt"/>
              </a:rPr>
              <a:t>Stick of chalk </a:t>
            </a:r>
          </a:p>
          <a:p>
            <a:r>
              <a:rPr lang="en-GB">
                <a:ea typeface="+mn-lt"/>
                <a:cs typeface="+mn-lt"/>
              </a:rPr>
              <a:t>Plunger </a:t>
            </a:r>
          </a:p>
          <a:p>
            <a:r>
              <a:rPr lang="en-GB">
                <a:ea typeface="+mn-lt"/>
                <a:cs typeface="+mn-lt"/>
              </a:rPr>
              <a:t>Grappling gun </a:t>
            </a:r>
          </a:p>
          <a:p>
            <a:r>
              <a:rPr lang="en-GB">
                <a:ea typeface="+mn-lt"/>
                <a:cs typeface="+mn-lt"/>
              </a:rPr>
              <a:t>Rope </a:t>
            </a:r>
          </a:p>
          <a:p>
            <a:r>
              <a:rPr lang="en-GB">
                <a:ea typeface="+mn-lt"/>
                <a:cs typeface="+mn-lt"/>
              </a:rPr>
              <a:t>Med kit </a:t>
            </a:r>
          </a:p>
          <a:p>
            <a:r>
              <a:rPr lang="en-GB">
                <a:ea typeface="+mn-lt"/>
                <a:cs typeface="+mn-lt"/>
              </a:rPr>
              <a:t>Packaged snacks</a:t>
            </a:r>
            <a:endParaRPr lang="en-GB"/>
          </a:p>
        </p:txBody>
      </p:sp>
    </p:spTree>
    <p:extLst>
      <p:ext uri="{BB962C8B-B14F-4D97-AF65-F5344CB8AC3E}">
        <p14:creationId xmlns:p14="http://schemas.microsoft.com/office/powerpoint/2010/main" val="3960657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0150-3BBA-A8FC-C775-B0241041842D}"/>
              </a:ext>
            </a:extLst>
          </p:cNvPr>
          <p:cNvSpPr>
            <a:spLocks noGrp="1"/>
          </p:cNvSpPr>
          <p:nvPr>
            <p:ph type="title"/>
          </p:nvPr>
        </p:nvSpPr>
        <p:spPr/>
        <p:txBody>
          <a:bodyPr/>
          <a:lstStyle/>
          <a:p>
            <a:r>
              <a:rPr lang="en-GB"/>
              <a:t>Planned Level Ideas</a:t>
            </a:r>
            <a:endParaRPr lang="en-US"/>
          </a:p>
        </p:txBody>
      </p:sp>
      <p:sp>
        <p:nvSpPr>
          <p:cNvPr id="3" name="Content Placeholder 2">
            <a:extLst>
              <a:ext uri="{FF2B5EF4-FFF2-40B4-BE49-F238E27FC236}">
                <a16:creationId xmlns:a16="http://schemas.microsoft.com/office/drawing/2014/main" id="{0ABB5BC1-9A8A-7924-ABDA-B7CF5D0B606B}"/>
              </a:ext>
            </a:extLst>
          </p:cNvPr>
          <p:cNvSpPr>
            <a:spLocks noGrp="1"/>
          </p:cNvSpPr>
          <p:nvPr>
            <p:ph idx="1"/>
          </p:nvPr>
        </p:nvSpPr>
        <p:spPr/>
        <p:txBody>
          <a:bodyPr vert="horz" lIns="91440" tIns="45720" rIns="91440" bIns="45720" rtlCol="0" anchor="t">
            <a:normAutofit/>
          </a:bodyPr>
          <a:lstStyle/>
          <a:p>
            <a:r>
              <a:rPr lang="en-GB"/>
              <a:t>Tutorial</a:t>
            </a:r>
          </a:p>
          <a:p>
            <a:r>
              <a:rPr lang="en-GB"/>
              <a:t>Main game</a:t>
            </a:r>
            <a:endParaRPr lang="en-GB" dirty="0"/>
          </a:p>
        </p:txBody>
      </p:sp>
    </p:spTree>
    <p:extLst>
      <p:ext uri="{BB962C8B-B14F-4D97-AF65-F5344CB8AC3E}">
        <p14:creationId xmlns:p14="http://schemas.microsoft.com/office/powerpoint/2010/main" val="3643820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17E0D-FB8B-823F-46A0-288D39DFAA90}"/>
              </a:ext>
            </a:extLst>
          </p:cNvPr>
          <p:cNvSpPr>
            <a:spLocks noGrp="1"/>
          </p:cNvSpPr>
          <p:nvPr>
            <p:ph type="title"/>
          </p:nvPr>
        </p:nvSpPr>
        <p:spPr/>
        <p:txBody>
          <a:bodyPr/>
          <a:lstStyle/>
          <a:p>
            <a:r>
              <a:rPr lang="en-GB"/>
              <a:t>Item Pickup Physics</a:t>
            </a:r>
          </a:p>
        </p:txBody>
      </p:sp>
      <p:pic>
        <p:nvPicPr>
          <p:cNvPr id="4" name="Content Placeholder 3" descr="A white cubes and yellow blocks on a tiled floor&#10;&#10;AI-generated content may be incorrect.">
            <a:extLst>
              <a:ext uri="{FF2B5EF4-FFF2-40B4-BE49-F238E27FC236}">
                <a16:creationId xmlns:a16="http://schemas.microsoft.com/office/drawing/2014/main" id="{8CA94A89-3734-5B28-464D-A64BAF4638F3}"/>
              </a:ext>
            </a:extLst>
          </p:cNvPr>
          <p:cNvPicPr>
            <a:picLocks noGrp="1" noChangeAspect="1"/>
          </p:cNvPicPr>
          <p:nvPr>
            <p:ph idx="1"/>
          </p:nvPr>
        </p:nvPicPr>
        <p:blipFill>
          <a:blip r:embed="rId3"/>
          <a:stretch>
            <a:fillRect/>
          </a:stretch>
        </p:blipFill>
        <p:spPr>
          <a:xfrm>
            <a:off x="5844261" y="1822"/>
            <a:ext cx="6349645" cy="3976584"/>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62E51E76-BBFC-6024-2CE8-C723668741C0}"/>
              </a:ext>
            </a:extLst>
          </p:cNvPr>
          <p:cNvPicPr>
            <a:picLocks noChangeAspect="1"/>
          </p:cNvPicPr>
          <p:nvPr/>
        </p:nvPicPr>
        <p:blipFill>
          <a:blip r:embed="rId4"/>
          <a:stretch>
            <a:fillRect/>
          </a:stretch>
        </p:blipFill>
        <p:spPr>
          <a:xfrm>
            <a:off x="0" y="3974616"/>
            <a:ext cx="12192000" cy="2881162"/>
          </a:xfrm>
          <a:prstGeom prst="rect">
            <a:avLst/>
          </a:prstGeom>
        </p:spPr>
      </p:pic>
    </p:spTree>
    <p:extLst>
      <p:ext uri="{BB962C8B-B14F-4D97-AF65-F5344CB8AC3E}">
        <p14:creationId xmlns:p14="http://schemas.microsoft.com/office/powerpoint/2010/main" val="785061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8839-F91E-F977-9613-4E67A3F9B64D}"/>
              </a:ext>
            </a:extLst>
          </p:cNvPr>
          <p:cNvSpPr>
            <a:spLocks noGrp="1"/>
          </p:cNvSpPr>
          <p:nvPr>
            <p:ph type="title"/>
          </p:nvPr>
        </p:nvSpPr>
        <p:spPr/>
        <p:txBody>
          <a:bodyPr/>
          <a:lstStyle/>
          <a:p>
            <a:r>
              <a:rPr lang="en-GB"/>
              <a:t>Grappling Hook</a:t>
            </a:r>
          </a:p>
        </p:txBody>
      </p:sp>
      <p:sp>
        <p:nvSpPr>
          <p:cNvPr id="3" name="Content Placeholder 2">
            <a:extLst>
              <a:ext uri="{FF2B5EF4-FFF2-40B4-BE49-F238E27FC236}">
                <a16:creationId xmlns:a16="http://schemas.microsoft.com/office/drawing/2014/main" id="{3B8DAADE-7283-904D-9913-5E944ADBC86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79259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575B5-9C57-D3A4-1462-0B80DFD6033C}"/>
              </a:ext>
            </a:extLst>
          </p:cNvPr>
          <p:cNvSpPr>
            <a:spLocks noGrp="1"/>
          </p:cNvSpPr>
          <p:nvPr>
            <p:ph type="title"/>
          </p:nvPr>
        </p:nvSpPr>
        <p:spPr/>
        <p:txBody>
          <a:bodyPr/>
          <a:lstStyle/>
          <a:p>
            <a:r>
              <a:rPr lang="en-GB"/>
              <a:t>Boss Fight</a:t>
            </a:r>
          </a:p>
        </p:txBody>
      </p:sp>
      <p:sp>
        <p:nvSpPr>
          <p:cNvPr id="3" name="Content Placeholder 2">
            <a:extLst>
              <a:ext uri="{FF2B5EF4-FFF2-40B4-BE49-F238E27FC236}">
                <a16:creationId xmlns:a16="http://schemas.microsoft.com/office/drawing/2014/main" id="{0B153515-9691-0D7B-3EC9-8E444DC4838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2479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0C52C-0FF3-8E78-E9C8-D59889E4F44C}"/>
              </a:ext>
            </a:extLst>
          </p:cNvPr>
          <p:cNvSpPr>
            <a:spLocks noGrp="1"/>
          </p:cNvSpPr>
          <p:nvPr>
            <p:ph type="title"/>
          </p:nvPr>
        </p:nvSpPr>
        <p:spPr/>
        <p:txBody>
          <a:bodyPr/>
          <a:lstStyle/>
          <a:p>
            <a:r>
              <a:rPr lang="en-GB"/>
              <a:t>Multiplayer</a:t>
            </a:r>
          </a:p>
        </p:txBody>
      </p:sp>
      <p:pic>
        <p:nvPicPr>
          <p:cNvPr id="5" name="Content Placeholder 4" descr="A black background with white text&#10;&#10;AI-generated content may be incorrect.">
            <a:extLst>
              <a:ext uri="{FF2B5EF4-FFF2-40B4-BE49-F238E27FC236}">
                <a16:creationId xmlns:a16="http://schemas.microsoft.com/office/drawing/2014/main" id="{4ECE4EDC-478B-9E4A-C91E-5A2ADE0159B8}"/>
              </a:ext>
            </a:extLst>
          </p:cNvPr>
          <p:cNvPicPr>
            <a:picLocks noGrp="1" noChangeAspect="1"/>
          </p:cNvPicPr>
          <p:nvPr>
            <p:ph idx="1"/>
          </p:nvPr>
        </p:nvPicPr>
        <p:blipFill>
          <a:blip r:embed="rId3"/>
          <a:stretch>
            <a:fillRect/>
          </a:stretch>
        </p:blipFill>
        <p:spPr>
          <a:xfrm>
            <a:off x="7679421" y="3424575"/>
            <a:ext cx="4515614" cy="3464420"/>
          </a:xfrm>
          <a:prstGeom prst="rect">
            <a:avLst/>
          </a:prstGeom>
          <a:ln>
            <a:solidFill>
              <a:schemeClr val="tx1"/>
            </a:solidFill>
          </a:ln>
        </p:spPr>
      </p:pic>
      <p:pic>
        <p:nvPicPr>
          <p:cNvPr id="7" name="Picture 6" descr="Screens screenshot of a computer game&#10;&#10;AI-generated content may be incorrect.">
            <a:extLst>
              <a:ext uri="{FF2B5EF4-FFF2-40B4-BE49-F238E27FC236}">
                <a16:creationId xmlns:a16="http://schemas.microsoft.com/office/drawing/2014/main" id="{1FE2D1BA-0BFB-D3B9-C679-2F4FE878D39B}"/>
              </a:ext>
            </a:extLst>
          </p:cNvPr>
          <p:cNvPicPr>
            <a:picLocks noChangeAspect="1"/>
          </p:cNvPicPr>
          <p:nvPr/>
        </p:nvPicPr>
        <p:blipFill>
          <a:blip r:embed="rId4"/>
          <a:stretch>
            <a:fillRect/>
          </a:stretch>
        </p:blipFill>
        <p:spPr>
          <a:xfrm>
            <a:off x="-1" y="3190458"/>
            <a:ext cx="7682459" cy="3662494"/>
          </a:xfrm>
          <a:prstGeom prst="rect">
            <a:avLst/>
          </a:prstGeom>
        </p:spPr>
      </p:pic>
    </p:spTree>
    <p:extLst>
      <p:ext uri="{BB962C8B-B14F-4D97-AF65-F5344CB8AC3E}">
        <p14:creationId xmlns:p14="http://schemas.microsoft.com/office/powerpoint/2010/main" val="1484609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85993-C6F2-4046-006D-68CA123EC6F5}"/>
              </a:ext>
            </a:extLst>
          </p:cNvPr>
          <p:cNvSpPr>
            <a:spLocks noGrp="1"/>
          </p:cNvSpPr>
          <p:nvPr>
            <p:ph type="title"/>
          </p:nvPr>
        </p:nvSpPr>
        <p:spPr/>
        <p:txBody>
          <a:bodyPr/>
          <a:lstStyle/>
          <a:p>
            <a:r>
              <a:rPr lang="en-GB"/>
              <a:t>Ragdoll</a:t>
            </a:r>
          </a:p>
        </p:txBody>
      </p:sp>
      <p:sp>
        <p:nvSpPr>
          <p:cNvPr id="3" name="Content Placeholder 2">
            <a:extLst>
              <a:ext uri="{FF2B5EF4-FFF2-40B4-BE49-F238E27FC236}">
                <a16:creationId xmlns:a16="http://schemas.microsoft.com/office/drawing/2014/main" id="{941EB638-005F-2EA2-20E6-DF1923E764B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44474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9551-B8F4-5AEF-750B-1046ADABB5FD}"/>
              </a:ext>
            </a:extLst>
          </p:cNvPr>
          <p:cNvSpPr>
            <a:spLocks noGrp="1"/>
          </p:cNvSpPr>
          <p:nvPr>
            <p:ph type="title"/>
          </p:nvPr>
        </p:nvSpPr>
        <p:spPr/>
        <p:txBody>
          <a:bodyPr/>
          <a:lstStyle/>
          <a:p>
            <a:r>
              <a:rPr lang="en-GB"/>
              <a:t>Other Assistance</a:t>
            </a:r>
          </a:p>
        </p:txBody>
      </p:sp>
      <p:sp>
        <p:nvSpPr>
          <p:cNvPr id="3" name="Content Placeholder 2">
            <a:extLst>
              <a:ext uri="{FF2B5EF4-FFF2-40B4-BE49-F238E27FC236}">
                <a16:creationId xmlns:a16="http://schemas.microsoft.com/office/drawing/2014/main" id="{C72A3D79-0D67-4032-34D6-FE694288DDFC}"/>
              </a:ext>
            </a:extLst>
          </p:cNvPr>
          <p:cNvSpPr>
            <a:spLocks noGrp="1"/>
          </p:cNvSpPr>
          <p:nvPr>
            <p:ph idx="1"/>
          </p:nvPr>
        </p:nvSpPr>
        <p:spPr/>
        <p:txBody>
          <a:bodyPr vert="horz" lIns="91440" tIns="45720" rIns="91440" bIns="45720" rtlCol="0" anchor="t">
            <a:normAutofit/>
          </a:bodyPr>
          <a:lstStyle/>
          <a:p>
            <a:r>
              <a:rPr lang="en-GB" dirty="0" err="1"/>
              <a:t>Onedrive</a:t>
            </a:r>
          </a:p>
          <a:p>
            <a:r>
              <a:rPr lang="en-GB"/>
              <a:t>Idea generation and word document</a:t>
            </a:r>
            <a:endParaRPr lang="en-GB" dirty="0"/>
          </a:p>
          <a:p>
            <a:r>
              <a:rPr lang="en-GB"/>
              <a:t>Research</a:t>
            </a:r>
            <a:endParaRPr lang="en-GB" dirty="0"/>
          </a:p>
        </p:txBody>
      </p:sp>
    </p:spTree>
    <p:extLst>
      <p:ext uri="{BB962C8B-B14F-4D97-AF65-F5344CB8AC3E}">
        <p14:creationId xmlns:p14="http://schemas.microsoft.com/office/powerpoint/2010/main" val="1340122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16224-9527-9781-4389-0A59E409BC09}"/>
              </a:ext>
            </a:extLst>
          </p:cNvPr>
          <p:cNvSpPr>
            <a:spLocks noGrp="1"/>
          </p:cNvSpPr>
          <p:nvPr>
            <p:ph type="title"/>
          </p:nvPr>
        </p:nvSpPr>
        <p:spPr/>
        <p:txBody>
          <a:bodyPr/>
          <a:lstStyle/>
          <a:p>
            <a:r>
              <a:rPr lang="en-GB" dirty="0"/>
              <a:t>Team </a:t>
            </a:r>
            <a:r>
              <a:rPr lang="en-GB"/>
              <a:t>cohesion</a:t>
            </a:r>
            <a:endParaRPr lang="en-GB" dirty="0"/>
          </a:p>
        </p:txBody>
      </p:sp>
      <p:sp>
        <p:nvSpPr>
          <p:cNvPr id="3" name="Content Placeholder 2">
            <a:extLst>
              <a:ext uri="{FF2B5EF4-FFF2-40B4-BE49-F238E27FC236}">
                <a16:creationId xmlns:a16="http://schemas.microsoft.com/office/drawing/2014/main" id="{6DEF9D7E-50AF-1934-B636-F9550E4B4C62}"/>
              </a:ext>
            </a:extLst>
          </p:cNvPr>
          <p:cNvSpPr>
            <a:spLocks noGrp="1"/>
          </p:cNvSpPr>
          <p:nvPr>
            <p:ph idx="1"/>
          </p:nvPr>
        </p:nvSpPr>
        <p:spPr/>
        <p:txBody>
          <a:bodyPr vert="horz" lIns="91440" tIns="45720" rIns="91440" bIns="45720" rtlCol="0" anchor="t">
            <a:normAutofit/>
          </a:bodyPr>
          <a:lstStyle/>
          <a:p>
            <a:r>
              <a:rPr lang="en-GB"/>
              <a:t>The Good</a:t>
            </a:r>
          </a:p>
          <a:p>
            <a:r>
              <a:rPr lang="en-GB"/>
              <a:t>The Bad</a:t>
            </a:r>
            <a:endParaRPr lang="en-GB" dirty="0"/>
          </a:p>
          <a:p>
            <a:r>
              <a:rPr lang="en-GB" dirty="0"/>
              <a:t>The </a:t>
            </a:r>
            <a:r>
              <a:rPr lang="en-GB"/>
              <a:t>Recognition</a:t>
            </a:r>
            <a:endParaRPr lang="en-GB" dirty="0"/>
          </a:p>
        </p:txBody>
      </p:sp>
    </p:spTree>
    <p:extLst>
      <p:ext uri="{BB962C8B-B14F-4D97-AF65-F5344CB8AC3E}">
        <p14:creationId xmlns:p14="http://schemas.microsoft.com/office/powerpoint/2010/main" val="2104723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Assignment 1</vt:lpstr>
      <vt:lpstr>Planned Game</vt:lpstr>
      <vt:lpstr>Research</vt:lpstr>
      <vt:lpstr>Planned Items</vt:lpstr>
      <vt:lpstr>Planned Level Ideas</vt:lpstr>
      <vt:lpstr>Item Pickup Physics</vt:lpstr>
      <vt:lpstr>Grappling Hook</vt:lpstr>
      <vt:lpstr>Boss Fight</vt:lpstr>
      <vt:lpstr>Multiplayer</vt:lpstr>
      <vt:lpstr>Ragdoll</vt:lpstr>
      <vt:lpstr>Other Assistance</vt:lpstr>
      <vt:lpstr>Team cohesion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222</cp:revision>
  <dcterms:created xsi:type="dcterms:W3CDTF">2026-05-20T09:23:01Z</dcterms:created>
  <dcterms:modified xsi:type="dcterms:W3CDTF">2026-05-20T11:37:49Z</dcterms:modified>
</cp:coreProperties>
</file>