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notesMasterIdLst>
    <p:notesMasterId r:id="rId16"/>
  </p:notesMasterIdLst>
  <p:sldIdLst>
    <p:sldId id="256" r:id="rId2"/>
    <p:sldId id="258" r:id="rId3"/>
    <p:sldId id="259" r:id="rId4"/>
    <p:sldId id="261" r:id="rId5"/>
    <p:sldId id="263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6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0A4D904-0F1F-4E35-8766-F58D2103EF7D}" v="143" dt="2026-07-18T15:40:59.1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35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fia akhtar" userId="cb8b03100cc88330" providerId="LiveId" clId="{827006EF-633B-4E5A-9049-601181DB5F68}"/>
    <pc:docChg chg="undo redo custSel addSld delSld modSld modMainMaster">
      <pc:chgData name="asfia akhtar" userId="cb8b03100cc88330" providerId="LiveId" clId="{827006EF-633B-4E5A-9049-601181DB5F68}" dt="2026-07-18T15:40:59.160" v="2611"/>
      <pc:docMkLst>
        <pc:docMk/>
      </pc:docMkLst>
      <pc:sldChg chg="addSp modSp mod">
        <pc:chgData name="asfia akhtar" userId="cb8b03100cc88330" providerId="LiveId" clId="{827006EF-633B-4E5A-9049-601181DB5F68}" dt="2026-07-18T14:30:03.099" v="2508"/>
        <pc:sldMkLst>
          <pc:docMk/>
          <pc:sldMk cId="3458744905" sldId="256"/>
        </pc:sldMkLst>
        <pc:spChg chg="mod">
          <ac:chgData name="asfia akhtar" userId="cb8b03100cc88330" providerId="LiveId" clId="{827006EF-633B-4E5A-9049-601181DB5F68}" dt="2026-07-18T14:06:36.920" v="2480" actId="20577"/>
          <ac:spMkLst>
            <pc:docMk/>
            <pc:sldMk cId="3458744905" sldId="256"/>
            <ac:spMk id="2" creationId="{EE7FDF42-BB6B-CF50-D45A-7EBE624FD7C0}"/>
          </ac:spMkLst>
        </pc:spChg>
        <pc:picChg chg="add mod">
          <ac:chgData name="asfia akhtar" userId="cb8b03100cc88330" providerId="LiveId" clId="{827006EF-633B-4E5A-9049-601181DB5F68}" dt="2026-07-18T14:30:03.099" v="2508"/>
          <ac:picMkLst>
            <pc:docMk/>
            <pc:sldMk cId="3458744905" sldId="256"/>
            <ac:picMk id="6" creationId="{3CD7F0C7-9384-7DD6-503F-FD88BD9C1FFB}"/>
          </ac:picMkLst>
        </pc:picChg>
      </pc:sldChg>
      <pc:sldChg chg="modSp del">
        <pc:chgData name="asfia akhtar" userId="cb8b03100cc88330" providerId="LiveId" clId="{827006EF-633B-4E5A-9049-601181DB5F68}" dt="2026-07-18T14:06:53.229" v="2481" actId="2696"/>
        <pc:sldMkLst>
          <pc:docMk/>
          <pc:sldMk cId="1442135263" sldId="257"/>
        </pc:sldMkLst>
      </pc:sldChg>
      <pc:sldChg chg="addSp modSp mod">
        <pc:chgData name="asfia akhtar" userId="cb8b03100cc88330" providerId="LiveId" clId="{827006EF-633B-4E5A-9049-601181DB5F68}" dt="2026-07-18T15:16:33.224" v="2572" actId="1036"/>
        <pc:sldMkLst>
          <pc:docMk/>
          <pc:sldMk cId="2104304093" sldId="258"/>
        </pc:sldMkLst>
        <pc:spChg chg="mod">
          <ac:chgData name="asfia akhtar" userId="cb8b03100cc88330" providerId="LiveId" clId="{827006EF-633B-4E5A-9049-601181DB5F68}" dt="2026-07-09T20:01:27.133" v="2187" actId="14100"/>
          <ac:spMkLst>
            <pc:docMk/>
            <pc:sldMk cId="2104304093" sldId="258"/>
            <ac:spMk id="2" creationId="{636BAD04-8AEE-D5E6-44FF-F6C3DB443F26}"/>
          </ac:spMkLst>
        </pc:spChg>
        <pc:spChg chg="mod">
          <ac:chgData name="asfia akhtar" userId="cb8b03100cc88330" providerId="LiveId" clId="{827006EF-633B-4E5A-9049-601181DB5F68}" dt="2026-07-09T19:59:03.839" v="2169"/>
          <ac:spMkLst>
            <pc:docMk/>
            <pc:sldMk cId="2104304093" sldId="258"/>
            <ac:spMk id="3" creationId="{7A30C735-69F8-29DA-FF3F-B6584F400C46}"/>
          </ac:spMkLst>
        </pc:spChg>
        <pc:spChg chg="mod">
          <ac:chgData name="asfia akhtar" userId="cb8b03100cc88330" providerId="LiveId" clId="{827006EF-633B-4E5A-9049-601181DB5F68}" dt="2026-07-09T17:33:08.206" v="204" actId="14100"/>
          <ac:spMkLst>
            <pc:docMk/>
            <pc:sldMk cId="2104304093" sldId="258"/>
            <ac:spMk id="14" creationId="{4B69CC7B-BD7E-D201-BDDE-2E886FE01771}"/>
          </ac:spMkLst>
        </pc:spChg>
        <pc:picChg chg="add mod">
          <ac:chgData name="asfia akhtar" userId="cb8b03100cc88330" providerId="LiveId" clId="{827006EF-633B-4E5A-9049-601181DB5F68}" dt="2026-07-18T15:16:33.224" v="2572" actId="1036"/>
          <ac:picMkLst>
            <pc:docMk/>
            <pc:sldMk cId="2104304093" sldId="258"/>
            <ac:picMk id="7" creationId="{6E4682A8-06D0-E49E-6D12-980CBB2FC162}"/>
          </ac:picMkLst>
        </pc:picChg>
      </pc:sldChg>
      <pc:sldChg chg="addSp delSp modSp add del mod modTransition modAnim">
        <pc:chgData name="asfia akhtar" userId="cb8b03100cc88330" providerId="LiveId" clId="{827006EF-633B-4E5A-9049-601181DB5F68}" dt="2026-07-18T15:18:58.906" v="2575"/>
        <pc:sldMkLst>
          <pc:docMk/>
          <pc:sldMk cId="1871791475" sldId="259"/>
        </pc:sldMkLst>
        <pc:spChg chg="mod">
          <ac:chgData name="asfia akhtar" userId="cb8b03100cc88330" providerId="LiveId" clId="{827006EF-633B-4E5A-9049-601181DB5F68}" dt="2026-07-09T20:01:26.444" v="2186" actId="14100"/>
          <ac:spMkLst>
            <pc:docMk/>
            <pc:sldMk cId="1871791475" sldId="259"/>
            <ac:spMk id="2" creationId="{E6213600-E90D-BF91-1A82-6E5DE60AA3D1}"/>
          </ac:spMkLst>
        </pc:spChg>
        <pc:spChg chg="add del mod">
          <ac:chgData name="asfia akhtar" userId="cb8b03100cc88330" providerId="LiveId" clId="{827006EF-633B-4E5A-9049-601181DB5F68}" dt="2026-07-13T19:40:51.746" v="2418" actId="26606"/>
          <ac:spMkLst>
            <pc:docMk/>
            <pc:sldMk cId="1871791475" sldId="259"/>
            <ac:spMk id="3" creationId="{5CCB0642-A016-04F6-4200-E203D46B6ED5}"/>
          </ac:spMkLst>
        </pc:spChg>
        <pc:spChg chg="mod">
          <ac:chgData name="asfia akhtar" userId="cb8b03100cc88330" providerId="LiveId" clId="{827006EF-633B-4E5A-9049-601181DB5F68}" dt="2026-07-13T19:41:23.113" v="2423" actId="5793"/>
          <ac:spMkLst>
            <pc:docMk/>
            <pc:sldMk cId="1871791475" sldId="259"/>
            <ac:spMk id="6" creationId="{49FA1E3E-25B0-97B9-B549-C21EF489933A}"/>
          </ac:spMkLst>
        </pc:spChg>
        <pc:picChg chg="add del mod ord">
          <ac:chgData name="asfia akhtar" userId="cb8b03100cc88330" providerId="LiveId" clId="{827006EF-633B-4E5A-9049-601181DB5F68}" dt="2026-07-18T14:49:40.275" v="2520"/>
          <ac:picMkLst>
            <pc:docMk/>
            <pc:sldMk cId="1871791475" sldId="259"/>
            <ac:picMk id="5" creationId="{EBD659E7-17C0-B1A6-439B-4791ECE9E935}"/>
          </ac:picMkLst>
        </pc:picChg>
        <pc:picChg chg="add del mod">
          <ac:chgData name="asfia akhtar" userId="cb8b03100cc88330" providerId="LiveId" clId="{827006EF-633B-4E5A-9049-601181DB5F68}" dt="2026-07-18T14:48:51.134" v="2519"/>
          <ac:picMkLst>
            <pc:docMk/>
            <pc:sldMk cId="1871791475" sldId="259"/>
            <ac:picMk id="7" creationId="{CAA6A465-D0B8-FBEF-AB18-15E214DCFB94}"/>
          </ac:picMkLst>
        </pc:picChg>
        <pc:picChg chg="add del mod">
          <ac:chgData name="asfia akhtar" userId="cb8b03100cc88330" providerId="LiveId" clId="{827006EF-633B-4E5A-9049-601181DB5F68}" dt="2026-07-18T14:49:42.161" v="2522"/>
          <ac:picMkLst>
            <pc:docMk/>
            <pc:sldMk cId="1871791475" sldId="259"/>
            <ac:picMk id="8" creationId="{2789BA68-1383-A187-8610-503C0617B056}"/>
          </ac:picMkLst>
        </pc:picChg>
        <pc:picChg chg="add del mod ord">
          <ac:chgData name="asfia akhtar" userId="cb8b03100cc88330" providerId="LiveId" clId="{827006EF-633B-4E5A-9049-601181DB5F68}" dt="2026-07-18T14:50:03.482" v="2523"/>
          <ac:picMkLst>
            <pc:docMk/>
            <pc:sldMk cId="1871791475" sldId="259"/>
            <ac:picMk id="11" creationId="{5961CFEE-EDD6-B2C9-FE78-558CD562B66C}"/>
          </ac:picMkLst>
        </pc:picChg>
        <pc:picChg chg="add del mod">
          <ac:chgData name="asfia akhtar" userId="cb8b03100cc88330" providerId="LiveId" clId="{827006EF-633B-4E5A-9049-601181DB5F68}" dt="2026-07-18T14:50:08.825" v="2525"/>
          <ac:picMkLst>
            <pc:docMk/>
            <pc:sldMk cId="1871791475" sldId="259"/>
            <ac:picMk id="12" creationId="{DF043EC0-90B8-250D-8FE5-3EA9D774C27E}"/>
          </ac:picMkLst>
        </pc:picChg>
        <pc:picChg chg="add del mod ord">
          <ac:chgData name="asfia akhtar" userId="cb8b03100cc88330" providerId="LiveId" clId="{827006EF-633B-4E5A-9049-601181DB5F68}" dt="2026-07-18T14:50:45.048" v="2526"/>
          <ac:picMkLst>
            <pc:docMk/>
            <pc:sldMk cId="1871791475" sldId="259"/>
            <ac:picMk id="15" creationId="{352E83B2-B717-9F45-8257-6D35006B650D}"/>
          </ac:picMkLst>
        </pc:picChg>
        <pc:picChg chg="add del mod">
          <ac:chgData name="asfia akhtar" userId="cb8b03100cc88330" providerId="LiveId" clId="{827006EF-633B-4E5A-9049-601181DB5F68}" dt="2026-07-18T14:50:47.304" v="2528"/>
          <ac:picMkLst>
            <pc:docMk/>
            <pc:sldMk cId="1871791475" sldId="259"/>
            <ac:picMk id="16" creationId="{5876AFBF-E13E-DB16-6F3C-085A1B3D4433}"/>
          </ac:picMkLst>
        </pc:picChg>
        <pc:picChg chg="add del mod ord">
          <ac:chgData name="asfia akhtar" userId="cb8b03100cc88330" providerId="LiveId" clId="{827006EF-633B-4E5A-9049-601181DB5F68}" dt="2026-07-18T14:51:54.216" v="2529"/>
          <ac:picMkLst>
            <pc:docMk/>
            <pc:sldMk cId="1871791475" sldId="259"/>
            <ac:picMk id="19" creationId="{3EFB7BC6-8F2D-0702-18A2-2A447D4A0200}"/>
          </ac:picMkLst>
        </pc:picChg>
        <pc:picChg chg="add del mod">
          <ac:chgData name="asfia akhtar" userId="cb8b03100cc88330" providerId="LiveId" clId="{827006EF-633B-4E5A-9049-601181DB5F68}" dt="2026-07-18T15:17:44.420" v="2574"/>
          <ac:picMkLst>
            <pc:docMk/>
            <pc:sldMk cId="1871791475" sldId="259"/>
            <ac:picMk id="20" creationId="{1C37CE94-E04D-38FF-17D9-248DBCA2A96B}"/>
          </ac:picMkLst>
        </pc:picChg>
        <pc:picChg chg="add del mod ord">
          <ac:chgData name="asfia akhtar" userId="cb8b03100cc88330" providerId="LiveId" clId="{827006EF-633B-4E5A-9049-601181DB5F68}" dt="2026-07-18T15:18:58.906" v="2575"/>
          <ac:picMkLst>
            <pc:docMk/>
            <pc:sldMk cId="1871791475" sldId="259"/>
            <ac:picMk id="24" creationId="{7BD776F8-0A82-95B3-A633-A3937C9634A6}"/>
          </ac:picMkLst>
        </pc:picChg>
        <pc:picChg chg="add mod">
          <ac:chgData name="asfia akhtar" userId="cb8b03100cc88330" providerId="LiveId" clId="{827006EF-633B-4E5A-9049-601181DB5F68}" dt="2026-07-18T15:18:58.906" v="2575"/>
          <ac:picMkLst>
            <pc:docMk/>
            <pc:sldMk cId="1871791475" sldId="259"/>
            <ac:picMk id="25" creationId="{0648631F-CE0D-8B92-BB50-D8D6677A344D}"/>
          </ac:picMkLst>
        </pc:picChg>
      </pc:sldChg>
      <pc:sldChg chg="delSp modSp mod">
        <pc:chgData name="asfia akhtar" userId="cb8b03100cc88330" providerId="LiveId" clId="{827006EF-633B-4E5A-9049-601181DB5F68}" dt="2026-07-09T20:05:42.911" v="2236" actId="20577"/>
        <pc:sldMkLst>
          <pc:docMk/>
          <pc:sldMk cId="305580416" sldId="260"/>
        </pc:sldMkLst>
        <pc:spChg chg="mod">
          <ac:chgData name="asfia akhtar" userId="cb8b03100cc88330" providerId="LiveId" clId="{827006EF-633B-4E5A-9049-601181DB5F68}" dt="2026-07-09T20:05:42.911" v="2236" actId="20577"/>
          <ac:spMkLst>
            <pc:docMk/>
            <pc:sldMk cId="305580416" sldId="260"/>
            <ac:spMk id="3" creationId="{B30E173F-FBF4-38EB-3D18-E99EE73EA088}"/>
          </ac:spMkLst>
        </pc:spChg>
      </pc:sldChg>
      <pc:sldChg chg="addSp delSp modSp new mod modTransition modAnim">
        <pc:chgData name="asfia akhtar" userId="cb8b03100cc88330" providerId="LiveId" clId="{827006EF-633B-4E5A-9049-601181DB5F68}" dt="2026-07-18T15:25:29.359" v="2590"/>
        <pc:sldMkLst>
          <pc:docMk/>
          <pc:sldMk cId="3363668718" sldId="261"/>
        </pc:sldMkLst>
        <pc:spChg chg="mod">
          <ac:chgData name="asfia akhtar" userId="cb8b03100cc88330" providerId="LiveId" clId="{827006EF-633B-4E5A-9049-601181DB5F68}" dt="2026-07-09T20:02:35.120" v="2208" actId="27636"/>
          <ac:spMkLst>
            <pc:docMk/>
            <pc:sldMk cId="3363668718" sldId="261"/>
            <ac:spMk id="2" creationId="{5788C291-1906-061F-F074-E39838D3218A}"/>
          </ac:spMkLst>
        </pc:spChg>
        <pc:spChg chg="mod">
          <ac:chgData name="asfia akhtar" userId="cb8b03100cc88330" providerId="LiveId" clId="{827006EF-633B-4E5A-9049-601181DB5F68}" dt="2026-07-09T20:02:35.120" v="2209" actId="27636"/>
          <ac:spMkLst>
            <pc:docMk/>
            <pc:sldMk cId="3363668718" sldId="261"/>
            <ac:spMk id="3" creationId="{84C91113-E87B-47C5-033D-442135A63B3F}"/>
          </ac:spMkLst>
        </pc:spChg>
        <pc:spChg chg="add mod">
          <ac:chgData name="asfia akhtar" userId="cb8b03100cc88330" providerId="LiveId" clId="{827006EF-633B-4E5A-9049-601181DB5F68}" dt="2026-07-09T17:33:33.978" v="210" actId="1076"/>
          <ac:spMkLst>
            <pc:docMk/>
            <pc:sldMk cId="3363668718" sldId="261"/>
            <ac:spMk id="5" creationId="{2062C84E-EF02-79A1-4476-A3BEFF8175D5}"/>
          </ac:spMkLst>
        </pc:spChg>
        <pc:picChg chg="add mod">
          <ac:chgData name="asfia akhtar" userId="cb8b03100cc88330" providerId="LiveId" clId="{827006EF-633B-4E5A-9049-601181DB5F68}" dt="2026-07-09T17:27:37.290" v="138" actId="14100"/>
          <ac:picMkLst>
            <pc:docMk/>
            <pc:sldMk cId="3363668718" sldId="261"/>
            <ac:picMk id="4" creationId="{7677F3E7-168B-79C6-6E39-5F9EBF9BAF55}"/>
          </ac:picMkLst>
        </pc:picChg>
        <pc:picChg chg="add del mod">
          <ac:chgData name="asfia akhtar" userId="cb8b03100cc88330" providerId="LiveId" clId="{827006EF-633B-4E5A-9049-601181DB5F68}" dt="2026-07-18T14:52:32.133" v="2531"/>
          <ac:picMkLst>
            <pc:docMk/>
            <pc:sldMk cId="3363668718" sldId="261"/>
            <ac:picMk id="8" creationId="{6B9EF616-6031-7B9A-C69E-125D78ADA8CB}"/>
          </ac:picMkLst>
        </pc:picChg>
        <pc:picChg chg="add del mod ord">
          <ac:chgData name="asfia akhtar" userId="cb8b03100cc88330" providerId="LiveId" clId="{827006EF-633B-4E5A-9049-601181DB5F68}" dt="2026-07-18T14:53:43.065" v="2532"/>
          <ac:picMkLst>
            <pc:docMk/>
            <pc:sldMk cId="3363668718" sldId="261"/>
            <ac:picMk id="10" creationId="{54B5287F-7FBF-8891-1821-AD5F1439440C}"/>
          </ac:picMkLst>
        </pc:picChg>
        <pc:picChg chg="add del mod">
          <ac:chgData name="asfia akhtar" userId="cb8b03100cc88330" providerId="LiveId" clId="{827006EF-633B-4E5A-9049-601181DB5F68}" dt="2026-07-18T15:21:27.036" v="2577"/>
          <ac:picMkLst>
            <pc:docMk/>
            <pc:sldMk cId="3363668718" sldId="261"/>
            <ac:picMk id="11" creationId="{03A4A4E3-6303-FB53-1110-FA84EEF9CA86}"/>
          </ac:picMkLst>
        </pc:picChg>
        <pc:picChg chg="add del mod ord">
          <ac:chgData name="asfia akhtar" userId="cb8b03100cc88330" providerId="LiveId" clId="{827006EF-633B-4E5A-9049-601181DB5F68}" dt="2026-07-18T15:22:01.073" v="2578"/>
          <ac:picMkLst>
            <pc:docMk/>
            <pc:sldMk cId="3363668718" sldId="261"/>
            <ac:picMk id="16" creationId="{2DED3C58-55B3-03D4-C94A-C89750DF5B28}"/>
          </ac:picMkLst>
        </pc:picChg>
        <pc:picChg chg="add del mod">
          <ac:chgData name="asfia akhtar" userId="cb8b03100cc88330" providerId="LiveId" clId="{827006EF-633B-4E5A-9049-601181DB5F68}" dt="2026-07-18T15:22:05.255" v="2580"/>
          <ac:picMkLst>
            <pc:docMk/>
            <pc:sldMk cId="3363668718" sldId="261"/>
            <ac:picMk id="17" creationId="{D8B7FBF6-2F2B-69F4-C584-570C4C9DA7FE}"/>
          </ac:picMkLst>
        </pc:picChg>
        <pc:picChg chg="add del mod ord">
          <ac:chgData name="asfia akhtar" userId="cb8b03100cc88330" providerId="LiveId" clId="{827006EF-633B-4E5A-9049-601181DB5F68}" dt="2026-07-18T15:22:53.603" v="2581"/>
          <ac:picMkLst>
            <pc:docMk/>
            <pc:sldMk cId="3363668718" sldId="261"/>
            <ac:picMk id="20" creationId="{D4C71701-BC30-0CFB-0BA0-8B7B3200DA48}"/>
          </ac:picMkLst>
        </pc:picChg>
        <pc:picChg chg="add del mod">
          <ac:chgData name="asfia akhtar" userId="cb8b03100cc88330" providerId="LiveId" clId="{827006EF-633B-4E5A-9049-601181DB5F68}" dt="2026-07-18T15:22:55.604" v="2583"/>
          <ac:picMkLst>
            <pc:docMk/>
            <pc:sldMk cId="3363668718" sldId="261"/>
            <ac:picMk id="21" creationId="{6370B9C5-8688-1E4A-728C-5B1072B1E97E}"/>
          </ac:picMkLst>
        </pc:picChg>
        <pc:picChg chg="add del mod ord">
          <ac:chgData name="asfia akhtar" userId="cb8b03100cc88330" providerId="LiveId" clId="{827006EF-633B-4E5A-9049-601181DB5F68}" dt="2026-07-18T15:23:30.094" v="2584"/>
          <ac:picMkLst>
            <pc:docMk/>
            <pc:sldMk cId="3363668718" sldId="261"/>
            <ac:picMk id="24" creationId="{9FBB873A-F053-C494-B0B3-651CEB49FC2E}"/>
          </ac:picMkLst>
        </pc:picChg>
        <pc:picChg chg="add del mod">
          <ac:chgData name="asfia akhtar" userId="cb8b03100cc88330" providerId="LiveId" clId="{827006EF-633B-4E5A-9049-601181DB5F68}" dt="2026-07-18T15:23:56.554" v="2586"/>
          <ac:picMkLst>
            <pc:docMk/>
            <pc:sldMk cId="3363668718" sldId="261"/>
            <ac:picMk id="25" creationId="{7B9A2793-622A-5C82-158C-E04A65431DBB}"/>
          </ac:picMkLst>
        </pc:picChg>
        <pc:picChg chg="add del mod ord">
          <ac:chgData name="asfia akhtar" userId="cb8b03100cc88330" providerId="LiveId" clId="{827006EF-633B-4E5A-9049-601181DB5F68}" dt="2026-07-18T15:24:04.901" v="2587"/>
          <ac:picMkLst>
            <pc:docMk/>
            <pc:sldMk cId="3363668718" sldId="261"/>
            <ac:picMk id="28" creationId="{149B568D-7D9A-0664-E350-CE0F4091F9E7}"/>
          </ac:picMkLst>
        </pc:picChg>
        <pc:picChg chg="add del mod">
          <ac:chgData name="asfia akhtar" userId="cb8b03100cc88330" providerId="LiveId" clId="{827006EF-633B-4E5A-9049-601181DB5F68}" dt="2026-07-18T15:24:06.670" v="2589"/>
          <ac:picMkLst>
            <pc:docMk/>
            <pc:sldMk cId="3363668718" sldId="261"/>
            <ac:picMk id="29" creationId="{E46E26F2-D9B1-C10D-1CCC-FA37E98BF79B}"/>
          </ac:picMkLst>
        </pc:picChg>
        <pc:picChg chg="add del mod ord">
          <ac:chgData name="asfia akhtar" userId="cb8b03100cc88330" providerId="LiveId" clId="{827006EF-633B-4E5A-9049-601181DB5F68}" dt="2026-07-18T15:25:29.359" v="2590"/>
          <ac:picMkLst>
            <pc:docMk/>
            <pc:sldMk cId="3363668718" sldId="261"/>
            <ac:picMk id="32" creationId="{529BFA5F-A627-7102-16DD-763B4F1B815E}"/>
          </ac:picMkLst>
        </pc:picChg>
        <pc:picChg chg="add mod">
          <ac:chgData name="asfia akhtar" userId="cb8b03100cc88330" providerId="LiveId" clId="{827006EF-633B-4E5A-9049-601181DB5F68}" dt="2026-07-18T15:25:29.359" v="2590"/>
          <ac:picMkLst>
            <pc:docMk/>
            <pc:sldMk cId="3363668718" sldId="261"/>
            <ac:picMk id="33" creationId="{6B03E437-3AF0-FE1B-E4C6-F9788B35FCE0}"/>
          </ac:picMkLst>
        </pc:picChg>
      </pc:sldChg>
      <pc:sldChg chg="addSp delSp modSp new mod modTransition modAnim">
        <pc:chgData name="asfia akhtar" userId="cb8b03100cc88330" providerId="LiveId" clId="{827006EF-633B-4E5A-9049-601181DB5F68}" dt="2026-07-18T14:57:24.458" v="2535"/>
        <pc:sldMkLst>
          <pc:docMk/>
          <pc:sldMk cId="3666299628" sldId="262"/>
        </pc:sldMkLst>
        <pc:spChg chg="mod">
          <ac:chgData name="asfia akhtar" userId="cb8b03100cc88330" providerId="LiveId" clId="{827006EF-633B-4E5A-9049-601181DB5F68}" dt="2026-07-09T20:02:08.609" v="2204"/>
          <ac:spMkLst>
            <pc:docMk/>
            <pc:sldMk cId="3666299628" sldId="262"/>
            <ac:spMk id="2" creationId="{869719AD-3A2B-5AB8-60DA-B581CF1F7569}"/>
          </ac:spMkLst>
        </pc:spChg>
        <pc:spChg chg="mod">
          <ac:chgData name="asfia akhtar" userId="cb8b03100cc88330" providerId="LiveId" clId="{827006EF-633B-4E5A-9049-601181DB5F68}" dt="2026-07-18T14:09:02.575" v="2507" actId="14100"/>
          <ac:spMkLst>
            <pc:docMk/>
            <pc:sldMk cId="3666299628" sldId="262"/>
            <ac:spMk id="3" creationId="{4C09D88C-3EAF-5533-C18A-1E685837FCEE}"/>
          </ac:spMkLst>
        </pc:spChg>
        <pc:spChg chg="add mod">
          <ac:chgData name="asfia akhtar" userId="cb8b03100cc88330" providerId="LiveId" clId="{827006EF-633B-4E5A-9049-601181DB5F68}" dt="2026-07-09T18:09:36.976" v="471" actId="1076"/>
          <ac:spMkLst>
            <pc:docMk/>
            <pc:sldMk cId="3666299628" sldId="262"/>
            <ac:spMk id="4" creationId="{F8C93573-D9A1-79B7-CBEC-7A149F7D9DE4}"/>
          </ac:spMkLst>
        </pc:spChg>
        <pc:spChg chg="add mod">
          <ac:chgData name="asfia akhtar" userId="cb8b03100cc88330" providerId="LiveId" clId="{827006EF-633B-4E5A-9049-601181DB5F68}" dt="2026-07-09T19:00:12.575" v="1844" actId="255"/>
          <ac:spMkLst>
            <pc:docMk/>
            <pc:sldMk cId="3666299628" sldId="262"/>
            <ac:spMk id="7" creationId="{33B2D325-3C05-7E9F-6E9B-147BA96523B5}"/>
          </ac:spMkLst>
        </pc:spChg>
        <pc:spChg chg="add mod">
          <ac:chgData name="asfia akhtar" userId="cb8b03100cc88330" providerId="LiveId" clId="{827006EF-633B-4E5A-9049-601181DB5F68}" dt="2026-07-09T18:06:29.684" v="454" actId="12788"/>
          <ac:spMkLst>
            <pc:docMk/>
            <pc:sldMk cId="3666299628" sldId="262"/>
            <ac:spMk id="12" creationId="{58118301-5478-6885-14A8-ABC2279AF022}"/>
          </ac:spMkLst>
        </pc:spChg>
        <pc:spChg chg="add mod">
          <ac:chgData name="asfia akhtar" userId="cb8b03100cc88330" providerId="LiveId" clId="{827006EF-633B-4E5A-9049-601181DB5F68}" dt="2026-07-09T18:06:40.803" v="455" actId="465"/>
          <ac:spMkLst>
            <pc:docMk/>
            <pc:sldMk cId="3666299628" sldId="262"/>
            <ac:spMk id="14" creationId="{95E17874-15A5-0193-30D3-A485BB3DECC6}"/>
          </ac:spMkLst>
        </pc:spChg>
        <pc:spChg chg="add mod">
          <ac:chgData name="asfia akhtar" userId="cb8b03100cc88330" providerId="LiveId" clId="{827006EF-633B-4E5A-9049-601181DB5F68}" dt="2026-07-09T18:06:40.803" v="455" actId="465"/>
          <ac:spMkLst>
            <pc:docMk/>
            <pc:sldMk cId="3666299628" sldId="262"/>
            <ac:spMk id="16" creationId="{9CEDAB08-0732-05F6-DB78-92D07744CF3F}"/>
          </ac:spMkLst>
        </pc:spChg>
        <pc:spChg chg="add mod">
          <ac:chgData name="asfia akhtar" userId="cb8b03100cc88330" providerId="LiveId" clId="{827006EF-633B-4E5A-9049-601181DB5F68}" dt="2026-07-09T18:06:40.803" v="455" actId="465"/>
          <ac:spMkLst>
            <pc:docMk/>
            <pc:sldMk cId="3666299628" sldId="262"/>
            <ac:spMk id="18" creationId="{D4D19BCA-8350-13DD-362C-352D494BA6B3}"/>
          </ac:spMkLst>
        </pc:spChg>
        <pc:spChg chg="add mod">
          <ac:chgData name="asfia akhtar" userId="cb8b03100cc88330" providerId="LiveId" clId="{827006EF-633B-4E5A-9049-601181DB5F68}" dt="2026-07-09T19:00:45.724" v="1851" actId="255"/>
          <ac:spMkLst>
            <pc:docMk/>
            <pc:sldMk cId="3666299628" sldId="262"/>
            <ac:spMk id="21" creationId="{816B40F8-07A6-8125-378A-17602765FACE}"/>
          </ac:spMkLst>
        </pc:spChg>
        <pc:spChg chg="add mod">
          <ac:chgData name="asfia akhtar" userId="cb8b03100cc88330" providerId="LiveId" clId="{827006EF-633B-4E5A-9049-601181DB5F68}" dt="2026-07-09T19:00:50.836" v="1852" actId="2711"/>
          <ac:spMkLst>
            <pc:docMk/>
            <pc:sldMk cId="3666299628" sldId="262"/>
            <ac:spMk id="23" creationId="{AB1C128B-E883-F307-2E2B-26F7031C3D5E}"/>
          </ac:spMkLst>
        </pc:spChg>
        <pc:spChg chg="add mod">
          <ac:chgData name="asfia akhtar" userId="cb8b03100cc88330" providerId="LiveId" clId="{827006EF-633B-4E5A-9049-601181DB5F68}" dt="2026-07-09T19:00:26.603" v="1848" actId="255"/>
          <ac:spMkLst>
            <pc:docMk/>
            <pc:sldMk cId="3666299628" sldId="262"/>
            <ac:spMk id="25" creationId="{C397F2FD-55BA-2476-9F2E-D663DD0BD21A}"/>
          </ac:spMkLst>
        </pc:spChg>
        <pc:spChg chg="add mod">
          <ac:chgData name="asfia akhtar" userId="cb8b03100cc88330" providerId="LiveId" clId="{827006EF-633B-4E5A-9049-601181DB5F68}" dt="2026-07-09T19:00:19.511" v="1846" actId="255"/>
          <ac:spMkLst>
            <pc:docMk/>
            <pc:sldMk cId="3666299628" sldId="262"/>
            <ac:spMk id="27" creationId="{50F9E50A-725C-91A0-C025-090F3DEB3D9F}"/>
          </ac:spMkLst>
        </pc:spChg>
        <pc:picChg chg="add del mod">
          <ac:chgData name="asfia akhtar" userId="cb8b03100cc88330" providerId="LiveId" clId="{827006EF-633B-4E5A-9049-601181DB5F68}" dt="2026-07-18T14:39:00.490" v="2515"/>
          <ac:picMkLst>
            <pc:docMk/>
            <pc:sldMk cId="3666299628" sldId="262"/>
            <ac:picMk id="8" creationId="{2A2B7AD0-2C7E-9CD8-1F2E-A54605C0CD59}"/>
          </ac:picMkLst>
        </pc:picChg>
        <pc:picChg chg="add del mod ord">
          <ac:chgData name="asfia akhtar" userId="cb8b03100cc88330" providerId="LiveId" clId="{827006EF-633B-4E5A-9049-601181DB5F68}" dt="2026-07-18T14:57:24.458" v="2535"/>
          <ac:picMkLst>
            <pc:docMk/>
            <pc:sldMk cId="3666299628" sldId="262"/>
            <ac:picMk id="10" creationId="{21A61AE6-4E62-D328-B240-B77EBA373E2A}"/>
          </ac:picMkLst>
        </pc:picChg>
        <pc:picChg chg="add mod">
          <ac:chgData name="asfia akhtar" userId="cb8b03100cc88330" providerId="LiveId" clId="{827006EF-633B-4E5A-9049-601181DB5F68}" dt="2026-07-18T14:57:24.458" v="2535"/>
          <ac:picMkLst>
            <pc:docMk/>
            <pc:sldMk cId="3666299628" sldId="262"/>
            <ac:picMk id="11" creationId="{9E5ECCD8-DD97-7F37-BA1B-60024E765CF4}"/>
          </ac:picMkLst>
        </pc:picChg>
        <pc:picChg chg="add del mod ord">
          <ac:chgData name="asfia akhtar" userId="cb8b03100cc88330" providerId="LiveId" clId="{827006EF-633B-4E5A-9049-601181DB5F68}" dt="2026-07-18T14:39:58.298" v="2516"/>
          <ac:picMkLst>
            <pc:docMk/>
            <pc:sldMk cId="3666299628" sldId="262"/>
            <ac:picMk id="11" creationId="{BB63BB27-ACD5-B728-6A3D-38D113E4DD73}"/>
          </ac:picMkLst>
        </pc:picChg>
        <pc:picChg chg="add del mod">
          <ac:chgData name="asfia akhtar" userId="cb8b03100cc88330" providerId="LiveId" clId="{827006EF-633B-4E5A-9049-601181DB5F68}" dt="2026-07-18T14:56:27.774" v="2534"/>
          <ac:picMkLst>
            <pc:docMk/>
            <pc:sldMk cId="3666299628" sldId="262"/>
            <ac:picMk id="13" creationId="{83741991-3F29-AEAF-37A2-B060F0BF359A}"/>
          </ac:picMkLst>
        </pc:picChg>
      </pc:sldChg>
      <pc:sldChg chg="addSp delSp modSp new mod modTransition modAnim">
        <pc:chgData name="asfia akhtar" userId="cb8b03100cc88330" providerId="LiveId" clId="{827006EF-633B-4E5A-9049-601181DB5F68}" dt="2026-07-18T15:29:39.367" v="2596"/>
        <pc:sldMkLst>
          <pc:docMk/>
          <pc:sldMk cId="2711230215" sldId="263"/>
        </pc:sldMkLst>
        <pc:spChg chg="mod">
          <ac:chgData name="asfia akhtar" userId="cb8b03100cc88330" providerId="LiveId" clId="{827006EF-633B-4E5A-9049-601181DB5F68}" dt="2026-07-09T18:58:58.038" v="1829" actId="14100"/>
          <ac:spMkLst>
            <pc:docMk/>
            <pc:sldMk cId="2711230215" sldId="263"/>
            <ac:spMk id="2" creationId="{071FF1D2-B17C-28CF-2B42-246966C7C26B}"/>
          </ac:spMkLst>
        </pc:spChg>
        <pc:spChg chg="mod">
          <ac:chgData name="asfia akhtar" userId="cb8b03100cc88330" providerId="LiveId" clId="{827006EF-633B-4E5A-9049-601181DB5F68}" dt="2026-07-09T20:02:35.120" v="2210" actId="27636"/>
          <ac:spMkLst>
            <pc:docMk/>
            <pc:sldMk cId="2711230215" sldId="263"/>
            <ac:spMk id="3" creationId="{0A41E90F-54CD-20B4-708E-1E7E7599F300}"/>
          </ac:spMkLst>
        </pc:spChg>
        <pc:spChg chg="add mod">
          <ac:chgData name="asfia akhtar" userId="cb8b03100cc88330" providerId="LiveId" clId="{827006EF-633B-4E5A-9049-601181DB5F68}" dt="2026-07-14T20:00:33.956" v="2469" actId="20577"/>
          <ac:spMkLst>
            <pc:docMk/>
            <pc:sldMk cId="2711230215" sldId="263"/>
            <ac:spMk id="4" creationId="{7BF4E3E3-1893-3ABF-3718-2C0A342DB51C}"/>
          </ac:spMkLst>
        </pc:spChg>
        <pc:spChg chg="add mod">
          <ac:chgData name="asfia akhtar" userId="cb8b03100cc88330" providerId="LiveId" clId="{827006EF-633B-4E5A-9049-601181DB5F68}" dt="2026-07-09T18:59:11.291" v="1831" actId="255"/>
          <ac:spMkLst>
            <pc:docMk/>
            <pc:sldMk cId="2711230215" sldId="263"/>
            <ac:spMk id="6" creationId="{FDEB2613-D342-616F-C130-2CBB29485C81}"/>
          </ac:spMkLst>
        </pc:spChg>
        <pc:spChg chg="add mod">
          <ac:chgData name="asfia akhtar" userId="cb8b03100cc88330" providerId="LiveId" clId="{827006EF-633B-4E5A-9049-601181DB5F68}" dt="2026-07-09T18:59:18.947" v="1833" actId="255"/>
          <ac:spMkLst>
            <pc:docMk/>
            <pc:sldMk cId="2711230215" sldId="263"/>
            <ac:spMk id="8" creationId="{11772DB2-1DFF-0344-EA47-C8D3195F43A0}"/>
          </ac:spMkLst>
        </pc:spChg>
        <pc:spChg chg="add mod">
          <ac:chgData name="asfia akhtar" userId="cb8b03100cc88330" providerId="LiveId" clId="{827006EF-633B-4E5A-9049-601181DB5F68}" dt="2026-07-09T18:59:26.354" v="1835" actId="255"/>
          <ac:spMkLst>
            <pc:docMk/>
            <pc:sldMk cId="2711230215" sldId="263"/>
            <ac:spMk id="10" creationId="{C103452B-6059-34B8-550A-0BFEEEEA6BB7}"/>
          </ac:spMkLst>
        </pc:spChg>
        <pc:spChg chg="add mod">
          <ac:chgData name="asfia akhtar" userId="cb8b03100cc88330" providerId="LiveId" clId="{827006EF-633B-4E5A-9049-601181DB5F68}" dt="2026-07-09T18:59:34.323" v="1837" actId="255"/>
          <ac:spMkLst>
            <pc:docMk/>
            <pc:sldMk cId="2711230215" sldId="263"/>
            <ac:spMk id="12" creationId="{22786D1C-E6EE-1723-DED5-72FC3AEBE6B3}"/>
          </ac:spMkLst>
        </pc:spChg>
        <pc:spChg chg="add mod">
          <ac:chgData name="asfia akhtar" userId="cb8b03100cc88330" providerId="LiveId" clId="{827006EF-633B-4E5A-9049-601181DB5F68}" dt="2026-07-09T18:59:42.455" v="1839" actId="255"/>
          <ac:spMkLst>
            <pc:docMk/>
            <pc:sldMk cId="2711230215" sldId="263"/>
            <ac:spMk id="14" creationId="{9AB87050-DC3C-7370-1C78-9CA6968C04EC}"/>
          </ac:spMkLst>
        </pc:spChg>
        <pc:spChg chg="add mod">
          <ac:chgData name="asfia akhtar" userId="cb8b03100cc88330" providerId="LiveId" clId="{827006EF-633B-4E5A-9049-601181DB5F68}" dt="2026-07-09T18:24:59.472" v="879" actId="465"/>
          <ac:spMkLst>
            <pc:docMk/>
            <pc:sldMk cId="2711230215" sldId="263"/>
            <ac:spMk id="16" creationId="{58154851-2D61-4879-017D-43123D09CE69}"/>
          </ac:spMkLst>
        </pc:spChg>
        <pc:spChg chg="add mod">
          <ac:chgData name="asfia akhtar" userId="cb8b03100cc88330" providerId="LiveId" clId="{827006EF-633B-4E5A-9049-601181DB5F68}" dt="2026-07-09T18:24:59.472" v="879" actId="465"/>
          <ac:spMkLst>
            <pc:docMk/>
            <pc:sldMk cId="2711230215" sldId="263"/>
            <ac:spMk id="18" creationId="{C4AAF816-6F62-7E68-47C3-BC52CE41C02B}"/>
          </ac:spMkLst>
        </pc:spChg>
        <pc:spChg chg="add mod">
          <ac:chgData name="asfia akhtar" userId="cb8b03100cc88330" providerId="LiveId" clId="{827006EF-633B-4E5A-9049-601181DB5F68}" dt="2026-07-09T18:24:59.472" v="879" actId="465"/>
          <ac:spMkLst>
            <pc:docMk/>
            <pc:sldMk cId="2711230215" sldId="263"/>
            <ac:spMk id="20" creationId="{CF03AF0E-97EB-48B2-3843-EDF748437F6C}"/>
          </ac:spMkLst>
        </pc:spChg>
        <pc:spChg chg="add mod">
          <ac:chgData name="asfia akhtar" userId="cb8b03100cc88330" providerId="LiveId" clId="{827006EF-633B-4E5A-9049-601181DB5F68}" dt="2026-07-09T18:24:59.472" v="879" actId="465"/>
          <ac:spMkLst>
            <pc:docMk/>
            <pc:sldMk cId="2711230215" sldId="263"/>
            <ac:spMk id="22" creationId="{74B373EA-A924-8B15-8E72-D8DA1D6605D0}"/>
          </ac:spMkLst>
        </pc:spChg>
        <pc:picChg chg="add del mod ord">
          <ac:chgData name="asfia akhtar" userId="cb8b03100cc88330" providerId="LiveId" clId="{827006EF-633B-4E5A-9049-601181DB5F68}" dt="2026-07-18T15:28:10.760" v="2593"/>
          <ac:picMkLst>
            <pc:docMk/>
            <pc:sldMk cId="2711230215" sldId="263"/>
            <ac:picMk id="15" creationId="{A9B035F8-5979-5461-0373-EB73967F410D}"/>
          </ac:picMkLst>
        </pc:picChg>
        <pc:picChg chg="add del mod">
          <ac:chgData name="asfia akhtar" userId="cb8b03100cc88330" providerId="LiveId" clId="{827006EF-633B-4E5A-9049-601181DB5F68}" dt="2026-07-18T15:28:14.370" v="2595"/>
          <ac:picMkLst>
            <pc:docMk/>
            <pc:sldMk cId="2711230215" sldId="263"/>
            <ac:picMk id="17" creationId="{FBAA877B-9A5A-84F6-742A-660BE75A1043}"/>
          </ac:picMkLst>
        </pc:picChg>
        <pc:picChg chg="add del mod">
          <ac:chgData name="asfia akhtar" userId="cb8b03100cc88330" providerId="LiveId" clId="{827006EF-633B-4E5A-9049-601181DB5F68}" dt="2026-07-18T15:27:59.566" v="2592"/>
          <ac:picMkLst>
            <pc:docMk/>
            <pc:sldMk cId="2711230215" sldId="263"/>
            <ac:picMk id="19" creationId="{0EBC55FE-B045-26A0-DBF9-3A46E07A5500}"/>
          </ac:picMkLst>
        </pc:picChg>
        <pc:picChg chg="add del mod ord">
          <ac:chgData name="asfia akhtar" userId="cb8b03100cc88330" providerId="LiveId" clId="{827006EF-633B-4E5A-9049-601181DB5F68}" dt="2026-07-18T15:29:39.367" v="2596"/>
          <ac:picMkLst>
            <pc:docMk/>
            <pc:sldMk cId="2711230215" sldId="263"/>
            <ac:picMk id="24" creationId="{90E567B1-D32B-458A-3CF0-1ABBE71CFD26}"/>
          </ac:picMkLst>
        </pc:picChg>
        <pc:picChg chg="add mod">
          <ac:chgData name="asfia akhtar" userId="cb8b03100cc88330" providerId="LiveId" clId="{827006EF-633B-4E5A-9049-601181DB5F68}" dt="2026-07-18T15:29:39.367" v="2596"/>
          <ac:picMkLst>
            <pc:docMk/>
            <pc:sldMk cId="2711230215" sldId="263"/>
            <ac:picMk id="25" creationId="{52C2FFC8-F776-FF93-26B5-A4C98DC8C62E}"/>
          </ac:picMkLst>
        </pc:picChg>
      </pc:sldChg>
      <pc:sldChg chg="addSp delSp modSp new mod modTransition setBg modAnim">
        <pc:chgData name="asfia akhtar" userId="cb8b03100cc88330" providerId="LiveId" clId="{827006EF-633B-4E5A-9049-601181DB5F68}" dt="2026-07-18T15:32:31.599" v="2599"/>
        <pc:sldMkLst>
          <pc:docMk/>
          <pc:sldMk cId="3490455462" sldId="264"/>
        </pc:sldMkLst>
        <pc:spChg chg="mod">
          <ac:chgData name="asfia akhtar" userId="cb8b03100cc88330" providerId="LiveId" clId="{827006EF-633B-4E5A-9049-601181DB5F68}" dt="2026-07-13T19:33:49.305" v="2318" actId="26606"/>
          <ac:spMkLst>
            <pc:docMk/>
            <pc:sldMk cId="3490455462" sldId="264"/>
            <ac:spMk id="2" creationId="{B5A5811C-E6D6-C3A0-8E5B-CCD81A841453}"/>
          </ac:spMkLst>
        </pc:spChg>
        <pc:spChg chg="add del mod">
          <ac:chgData name="asfia akhtar" userId="cb8b03100cc88330" providerId="LiveId" clId="{827006EF-633B-4E5A-9049-601181DB5F68}" dt="2026-07-13T19:33:49.305" v="2318" actId="26606"/>
          <ac:spMkLst>
            <pc:docMk/>
            <pc:sldMk cId="3490455462" sldId="264"/>
            <ac:spMk id="3" creationId="{E2916908-76E9-2574-F5F4-B68FD7C0E7BF}"/>
          </ac:spMkLst>
        </pc:spChg>
        <pc:picChg chg="add del mod">
          <ac:chgData name="asfia akhtar" userId="cb8b03100cc88330" providerId="LiveId" clId="{827006EF-633B-4E5A-9049-601181DB5F68}" dt="2026-07-18T14:57:38.162" v="2537"/>
          <ac:picMkLst>
            <pc:docMk/>
            <pc:sldMk cId="3490455462" sldId="264"/>
            <ac:picMk id="6" creationId="{C33A6C83-29FF-3618-FE91-867C96631FD2}"/>
          </ac:picMkLst>
        </pc:picChg>
        <pc:picChg chg="add del mod ord">
          <ac:chgData name="asfia akhtar" userId="cb8b03100cc88330" providerId="LiveId" clId="{827006EF-633B-4E5A-9049-601181DB5F68}" dt="2026-07-18T14:58:41.657" v="2538"/>
          <ac:picMkLst>
            <pc:docMk/>
            <pc:sldMk cId="3490455462" sldId="264"/>
            <ac:picMk id="9" creationId="{884B6B2A-1F00-F6F1-6841-3CDCC5705710}"/>
          </ac:picMkLst>
        </pc:picChg>
        <pc:picChg chg="add del mod">
          <ac:chgData name="asfia akhtar" userId="cb8b03100cc88330" providerId="LiveId" clId="{827006EF-633B-4E5A-9049-601181DB5F68}" dt="2026-07-18T15:31:19.515" v="2598"/>
          <ac:picMkLst>
            <pc:docMk/>
            <pc:sldMk cId="3490455462" sldId="264"/>
            <ac:picMk id="10" creationId="{0626925D-5429-B5E2-B2A5-C6072BB11759}"/>
          </ac:picMkLst>
        </pc:picChg>
        <pc:picChg chg="add del mod ord">
          <ac:chgData name="asfia akhtar" userId="cb8b03100cc88330" providerId="LiveId" clId="{827006EF-633B-4E5A-9049-601181DB5F68}" dt="2026-07-18T15:32:31.599" v="2599"/>
          <ac:picMkLst>
            <pc:docMk/>
            <pc:sldMk cId="3490455462" sldId="264"/>
            <ac:picMk id="14" creationId="{4B35C979-8C22-A362-D009-524927BC1761}"/>
          </ac:picMkLst>
        </pc:picChg>
        <pc:picChg chg="add mod">
          <ac:chgData name="asfia akhtar" userId="cb8b03100cc88330" providerId="LiveId" clId="{827006EF-633B-4E5A-9049-601181DB5F68}" dt="2026-07-18T15:32:31.599" v="2599"/>
          <ac:picMkLst>
            <pc:docMk/>
            <pc:sldMk cId="3490455462" sldId="264"/>
            <ac:picMk id="15" creationId="{D9EE3A84-97C6-AA13-EA2A-8C6341963E4C}"/>
          </ac:picMkLst>
        </pc:picChg>
      </pc:sldChg>
      <pc:sldChg chg="addSp delSp modSp new mod modTransition modAnim">
        <pc:chgData name="asfia akhtar" userId="cb8b03100cc88330" providerId="LiveId" clId="{827006EF-633B-4E5A-9049-601181DB5F68}" dt="2026-07-18T15:34:26.433" v="2602"/>
        <pc:sldMkLst>
          <pc:docMk/>
          <pc:sldMk cId="3007228139" sldId="265"/>
        </pc:sldMkLst>
        <pc:spChg chg="mod">
          <ac:chgData name="asfia akhtar" userId="cb8b03100cc88330" providerId="LiveId" clId="{827006EF-633B-4E5A-9049-601181DB5F68}" dt="2026-07-09T20:04:27.295" v="2218" actId="1076"/>
          <ac:spMkLst>
            <pc:docMk/>
            <pc:sldMk cId="3007228139" sldId="265"/>
            <ac:spMk id="2" creationId="{D120070C-1577-630F-1D31-0533F003DE53}"/>
          </ac:spMkLst>
        </pc:spChg>
        <pc:spChg chg="mod">
          <ac:chgData name="asfia akhtar" userId="cb8b03100cc88330" providerId="LiveId" clId="{827006EF-633B-4E5A-9049-601181DB5F68}" dt="2026-07-18T14:08:50.785" v="2506" actId="27636"/>
          <ac:spMkLst>
            <pc:docMk/>
            <pc:sldMk cId="3007228139" sldId="265"/>
            <ac:spMk id="3" creationId="{CC48A645-9D84-9ACD-60E1-3BC01B1712CA}"/>
          </ac:spMkLst>
        </pc:spChg>
        <pc:picChg chg="add del mod">
          <ac:chgData name="asfia akhtar" userId="cb8b03100cc88330" providerId="LiveId" clId="{827006EF-633B-4E5A-9049-601181DB5F68}" dt="2026-07-18T14:59:08.639" v="2541"/>
          <ac:picMkLst>
            <pc:docMk/>
            <pc:sldMk cId="3007228139" sldId="265"/>
            <ac:picMk id="6" creationId="{8AEF86B7-B315-C555-9444-03EFE42E1674}"/>
          </ac:picMkLst>
        </pc:picChg>
        <pc:picChg chg="add del mod ord">
          <ac:chgData name="asfia akhtar" userId="cb8b03100cc88330" providerId="LiveId" clId="{827006EF-633B-4E5A-9049-601181DB5F68}" dt="2026-07-18T15:00:10.383" v="2542"/>
          <ac:picMkLst>
            <pc:docMk/>
            <pc:sldMk cId="3007228139" sldId="265"/>
            <ac:picMk id="9" creationId="{B0E5FAD7-3B33-7BE4-2047-FAB7B0143CEF}"/>
          </ac:picMkLst>
        </pc:picChg>
        <pc:picChg chg="add del mod">
          <ac:chgData name="asfia akhtar" userId="cb8b03100cc88330" providerId="LiveId" clId="{827006EF-633B-4E5A-9049-601181DB5F68}" dt="2026-07-18T15:33:14.546" v="2601"/>
          <ac:picMkLst>
            <pc:docMk/>
            <pc:sldMk cId="3007228139" sldId="265"/>
            <ac:picMk id="10" creationId="{FDD6F7FB-BAF5-0E45-0275-B225B2FD950D}"/>
          </ac:picMkLst>
        </pc:picChg>
        <pc:picChg chg="add del mod ord">
          <ac:chgData name="asfia akhtar" userId="cb8b03100cc88330" providerId="LiveId" clId="{827006EF-633B-4E5A-9049-601181DB5F68}" dt="2026-07-18T15:34:26.433" v="2602"/>
          <ac:picMkLst>
            <pc:docMk/>
            <pc:sldMk cId="3007228139" sldId="265"/>
            <ac:picMk id="15" creationId="{EB9A6303-C999-28B0-3564-922F9F900B29}"/>
          </ac:picMkLst>
        </pc:picChg>
        <pc:picChg chg="add mod">
          <ac:chgData name="asfia akhtar" userId="cb8b03100cc88330" providerId="LiveId" clId="{827006EF-633B-4E5A-9049-601181DB5F68}" dt="2026-07-18T15:34:26.433" v="2602"/>
          <ac:picMkLst>
            <pc:docMk/>
            <pc:sldMk cId="3007228139" sldId="265"/>
            <ac:picMk id="16" creationId="{B20F703A-369E-9458-B3D7-49B3E24C9562}"/>
          </ac:picMkLst>
        </pc:picChg>
      </pc:sldChg>
      <pc:sldChg chg="addSp delSp modSp new mod modTransition setBg modAnim">
        <pc:chgData name="asfia akhtar" userId="cb8b03100cc88330" providerId="LiveId" clId="{827006EF-633B-4E5A-9049-601181DB5F68}" dt="2026-07-18T15:36:48.550" v="2605"/>
        <pc:sldMkLst>
          <pc:docMk/>
          <pc:sldMk cId="4148736526" sldId="266"/>
        </pc:sldMkLst>
        <pc:spChg chg="mod">
          <ac:chgData name="asfia akhtar" userId="cb8b03100cc88330" providerId="LiveId" clId="{827006EF-633B-4E5A-9049-601181DB5F68}" dt="2026-07-13T19:28:44.103" v="2289" actId="255"/>
          <ac:spMkLst>
            <pc:docMk/>
            <pc:sldMk cId="4148736526" sldId="266"/>
            <ac:spMk id="2" creationId="{74C44801-FA14-8077-1277-3BEA98E8CE7A}"/>
          </ac:spMkLst>
        </pc:spChg>
        <pc:spChg chg="mod">
          <ac:chgData name="asfia akhtar" userId="cb8b03100cc88330" providerId="LiveId" clId="{827006EF-633B-4E5A-9049-601181DB5F68}" dt="2026-07-13T19:29:57.458" v="2311" actId="14100"/>
          <ac:spMkLst>
            <pc:docMk/>
            <pc:sldMk cId="4148736526" sldId="266"/>
            <ac:spMk id="3" creationId="{75AD0774-129C-4AC2-8BDE-29C6D9649A1E}"/>
          </ac:spMkLst>
        </pc:spChg>
        <pc:graphicFrameChg chg="add mod modGraphic">
          <ac:chgData name="asfia akhtar" userId="cb8b03100cc88330" providerId="LiveId" clId="{827006EF-633B-4E5A-9049-601181DB5F68}" dt="2026-07-13T19:31:52.849" v="2316" actId="113"/>
          <ac:graphicFrameMkLst>
            <pc:docMk/>
            <pc:sldMk cId="4148736526" sldId="266"/>
            <ac:graphicFrameMk id="4" creationId="{837B8545-5347-9E01-6F29-E639EAEAE79C}"/>
          </ac:graphicFrameMkLst>
        </pc:graphicFrameChg>
        <pc:picChg chg="add del mod">
          <ac:chgData name="asfia akhtar" userId="cb8b03100cc88330" providerId="LiveId" clId="{827006EF-633B-4E5A-9049-601181DB5F68}" dt="2026-07-18T15:35:19.651" v="2604"/>
          <ac:picMkLst>
            <pc:docMk/>
            <pc:sldMk cId="4148736526" sldId="266"/>
            <ac:picMk id="7" creationId="{EF9A0354-B8B3-1F6A-E4DD-F4C3284CDB82}"/>
          </ac:picMkLst>
        </pc:picChg>
        <pc:picChg chg="add del mod ord">
          <ac:chgData name="asfia akhtar" userId="cb8b03100cc88330" providerId="LiveId" clId="{827006EF-633B-4E5A-9049-601181DB5F68}" dt="2026-07-18T15:36:48.550" v="2605"/>
          <ac:picMkLst>
            <pc:docMk/>
            <pc:sldMk cId="4148736526" sldId="266"/>
            <ac:picMk id="14" creationId="{D69A702C-FFDD-1F29-ABAC-E11C2E2B61CF}"/>
          </ac:picMkLst>
        </pc:picChg>
        <pc:picChg chg="add mod">
          <ac:chgData name="asfia akhtar" userId="cb8b03100cc88330" providerId="LiveId" clId="{827006EF-633B-4E5A-9049-601181DB5F68}" dt="2026-07-18T15:36:48.550" v="2605"/>
          <ac:picMkLst>
            <pc:docMk/>
            <pc:sldMk cId="4148736526" sldId="266"/>
            <ac:picMk id="15" creationId="{36DA4EB0-4334-9FB7-B02D-19988BC882AB}"/>
          </ac:picMkLst>
        </pc:picChg>
      </pc:sldChg>
      <pc:sldChg chg="addSp delSp modSp new mod modTransition modAnim">
        <pc:chgData name="asfia akhtar" userId="cb8b03100cc88330" providerId="LiveId" clId="{827006EF-633B-4E5A-9049-601181DB5F68}" dt="2026-07-18T15:39:03.099" v="2608"/>
        <pc:sldMkLst>
          <pc:docMk/>
          <pc:sldMk cId="3810589963" sldId="267"/>
        </pc:sldMkLst>
        <pc:spChg chg="mod">
          <ac:chgData name="asfia akhtar" userId="cb8b03100cc88330" providerId="LiveId" clId="{827006EF-633B-4E5A-9049-601181DB5F68}" dt="2026-07-09T20:04:43.206" v="2221" actId="27636"/>
          <ac:spMkLst>
            <pc:docMk/>
            <pc:sldMk cId="3810589963" sldId="267"/>
            <ac:spMk id="2" creationId="{7FAC3017-1C2F-1FB0-A2C8-1FE62C81860D}"/>
          </ac:spMkLst>
        </pc:spChg>
        <pc:spChg chg="mod">
          <ac:chgData name="asfia akhtar" userId="cb8b03100cc88330" providerId="LiveId" clId="{827006EF-633B-4E5A-9049-601181DB5F68}" dt="2026-07-18T14:08:31.877" v="2502" actId="27636"/>
          <ac:spMkLst>
            <pc:docMk/>
            <pc:sldMk cId="3810589963" sldId="267"/>
            <ac:spMk id="3" creationId="{C52ACFAB-5728-EFA6-2DEA-9F878279F4B8}"/>
          </ac:spMkLst>
        </pc:spChg>
        <pc:picChg chg="add del mod">
          <ac:chgData name="asfia akhtar" userId="cb8b03100cc88330" providerId="LiveId" clId="{827006EF-633B-4E5A-9049-601181DB5F68}" dt="2026-07-18T15:37:40.935" v="2607"/>
          <ac:picMkLst>
            <pc:docMk/>
            <pc:sldMk cId="3810589963" sldId="267"/>
            <ac:picMk id="6" creationId="{4F2C813E-84FE-97E2-0B93-C680EBC47F9F}"/>
          </ac:picMkLst>
        </pc:picChg>
        <pc:picChg chg="add del mod ord">
          <ac:chgData name="asfia akhtar" userId="cb8b03100cc88330" providerId="LiveId" clId="{827006EF-633B-4E5A-9049-601181DB5F68}" dt="2026-07-18T15:39:03.099" v="2608"/>
          <ac:picMkLst>
            <pc:docMk/>
            <pc:sldMk cId="3810589963" sldId="267"/>
            <ac:picMk id="11" creationId="{6D953FCE-3BA3-9C0C-7E51-E270FEF642F6}"/>
          </ac:picMkLst>
        </pc:picChg>
        <pc:picChg chg="add mod">
          <ac:chgData name="asfia akhtar" userId="cb8b03100cc88330" providerId="LiveId" clId="{827006EF-633B-4E5A-9049-601181DB5F68}" dt="2026-07-18T15:39:03.099" v="2608"/>
          <ac:picMkLst>
            <pc:docMk/>
            <pc:sldMk cId="3810589963" sldId="267"/>
            <ac:picMk id="12" creationId="{098D6958-62B1-CD69-15B4-621D0E03F79F}"/>
          </ac:picMkLst>
        </pc:picChg>
      </pc:sldChg>
      <pc:sldChg chg="addSp delSp modSp new mod modTransition modAnim">
        <pc:chgData name="asfia akhtar" userId="cb8b03100cc88330" providerId="LiveId" clId="{827006EF-633B-4E5A-9049-601181DB5F68}" dt="2026-07-18T15:40:59.160" v="2611"/>
        <pc:sldMkLst>
          <pc:docMk/>
          <pc:sldMk cId="2792609715" sldId="268"/>
        </pc:sldMkLst>
        <pc:spChg chg="mod">
          <ac:chgData name="asfia akhtar" userId="cb8b03100cc88330" providerId="LiveId" clId="{827006EF-633B-4E5A-9049-601181DB5F68}" dt="2026-07-09T20:02:34.977" v="2205"/>
          <ac:spMkLst>
            <pc:docMk/>
            <pc:sldMk cId="2792609715" sldId="268"/>
            <ac:spMk id="2" creationId="{1C406B71-6629-B1A5-C84C-EAE37203CA71}"/>
          </ac:spMkLst>
        </pc:spChg>
        <pc:spChg chg="mod">
          <ac:chgData name="asfia akhtar" userId="cb8b03100cc88330" providerId="LiveId" clId="{827006EF-633B-4E5A-9049-601181DB5F68}" dt="2026-07-18T14:08:01.977" v="2493" actId="27636"/>
          <ac:spMkLst>
            <pc:docMk/>
            <pc:sldMk cId="2792609715" sldId="268"/>
            <ac:spMk id="3" creationId="{87BAAC9E-7493-21D4-8222-34F8E9D5FED8}"/>
          </ac:spMkLst>
        </pc:spChg>
        <pc:picChg chg="add del mod">
          <ac:chgData name="asfia akhtar" userId="cb8b03100cc88330" providerId="LiveId" clId="{827006EF-633B-4E5A-9049-601181DB5F68}" dt="2026-07-18T15:03:45.602" v="2547"/>
          <ac:picMkLst>
            <pc:docMk/>
            <pc:sldMk cId="2792609715" sldId="268"/>
            <ac:picMk id="6" creationId="{0F83109B-C1E7-3FC3-51E4-8ECE5DC25D5F}"/>
          </ac:picMkLst>
        </pc:picChg>
        <pc:picChg chg="add del mod ord">
          <ac:chgData name="asfia akhtar" userId="cb8b03100cc88330" providerId="LiveId" clId="{827006EF-633B-4E5A-9049-601181DB5F68}" dt="2026-07-18T15:03:58.157" v="2548"/>
          <ac:picMkLst>
            <pc:docMk/>
            <pc:sldMk cId="2792609715" sldId="268"/>
            <ac:picMk id="9" creationId="{69CADDA1-874E-AD83-FB56-49940AB86A7A}"/>
          </ac:picMkLst>
        </pc:picChg>
        <pc:picChg chg="add del mod">
          <ac:chgData name="asfia akhtar" userId="cb8b03100cc88330" providerId="LiveId" clId="{827006EF-633B-4E5A-9049-601181DB5F68}" dt="2026-07-18T15:03:59.674" v="2550"/>
          <ac:picMkLst>
            <pc:docMk/>
            <pc:sldMk cId="2792609715" sldId="268"/>
            <ac:picMk id="10" creationId="{1B885F79-A2AA-5618-5836-89F5D78434C7}"/>
          </ac:picMkLst>
        </pc:picChg>
        <pc:picChg chg="add del mod ord">
          <ac:chgData name="asfia akhtar" userId="cb8b03100cc88330" providerId="LiveId" clId="{827006EF-633B-4E5A-9049-601181DB5F68}" dt="2026-07-18T15:05:09.428" v="2551"/>
          <ac:picMkLst>
            <pc:docMk/>
            <pc:sldMk cId="2792609715" sldId="268"/>
            <ac:picMk id="13" creationId="{53098156-4FC2-A063-3AB4-8D2B986E7D15}"/>
          </ac:picMkLst>
        </pc:picChg>
        <pc:picChg chg="add del mod">
          <ac:chgData name="asfia akhtar" userId="cb8b03100cc88330" providerId="LiveId" clId="{827006EF-633B-4E5A-9049-601181DB5F68}" dt="2026-07-18T15:39:40.077" v="2610"/>
          <ac:picMkLst>
            <pc:docMk/>
            <pc:sldMk cId="2792609715" sldId="268"/>
            <ac:picMk id="14" creationId="{B1BDBB60-4244-FF00-151D-303275D89192}"/>
          </ac:picMkLst>
        </pc:picChg>
        <pc:picChg chg="add del mod ord">
          <ac:chgData name="asfia akhtar" userId="cb8b03100cc88330" providerId="LiveId" clId="{827006EF-633B-4E5A-9049-601181DB5F68}" dt="2026-07-18T15:40:59.160" v="2611"/>
          <ac:picMkLst>
            <pc:docMk/>
            <pc:sldMk cId="2792609715" sldId="268"/>
            <ac:picMk id="19" creationId="{DBE115B6-EAAD-76EC-FBDC-A4F80336A90A}"/>
          </ac:picMkLst>
        </pc:picChg>
        <pc:picChg chg="add mod">
          <ac:chgData name="asfia akhtar" userId="cb8b03100cc88330" providerId="LiveId" clId="{827006EF-633B-4E5A-9049-601181DB5F68}" dt="2026-07-18T15:40:59.160" v="2611"/>
          <ac:picMkLst>
            <pc:docMk/>
            <pc:sldMk cId="2792609715" sldId="268"/>
            <ac:picMk id="20" creationId="{AAC1E68D-CAE4-B8C4-01ED-9D9F425D3331}"/>
          </ac:picMkLst>
        </pc:picChg>
      </pc:sldChg>
      <pc:sldChg chg="addSp delSp modSp new mod modTransition modAnim">
        <pc:chgData name="asfia akhtar" userId="cb8b03100cc88330" providerId="LiveId" clId="{827006EF-633B-4E5A-9049-601181DB5F68}" dt="2026-07-18T15:12:56.802" v="2567"/>
        <pc:sldMkLst>
          <pc:docMk/>
          <pc:sldMk cId="374533698" sldId="269"/>
        </pc:sldMkLst>
        <pc:spChg chg="mod">
          <ac:chgData name="asfia akhtar" userId="cb8b03100cc88330" providerId="LiveId" clId="{827006EF-633B-4E5A-9049-601181DB5F68}" dt="2026-07-09T19:57:27.848" v="2141" actId="122"/>
          <ac:spMkLst>
            <pc:docMk/>
            <pc:sldMk cId="374533698" sldId="269"/>
            <ac:spMk id="2" creationId="{11EB8A33-14B2-5A81-419E-292D8510C0BA}"/>
          </ac:spMkLst>
        </pc:spChg>
        <pc:spChg chg="mod">
          <ac:chgData name="asfia akhtar" userId="cb8b03100cc88330" providerId="LiveId" clId="{827006EF-633B-4E5A-9049-601181DB5F68}" dt="2026-07-09T20:02:08.609" v="2204"/>
          <ac:spMkLst>
            <pc:docMk/>
            <pc:sldMk cId="374533698" sldId="269"/>
            <ac:spMk id="3" creationId="{B1029950-75E9-E0E8-E335-B1A6B3892812}"/>
          </ac:spMkLst>
        </pc:spChg>
        <pc:picChg chg="add del mod">
          <ac:chgData name="asfia akhtar" userId="cb8b03100cc88330" providerId="LiveId" clId="{827006EF-633B-4E5A-9049-601181DB5F68}" dt="2026-07-18T15:08:34.998" v="2554"/>
          <ac:picMkLst>
            <pc:docMk/>
            <pc:sldMk cId="374533698" sldId="269"/>
            <ac:picMk id="6" creationId="{5F927DEB-0142-80C0-9A19-7AFAD77E2B07}"/>
          </ac:picMkLst>
        </pc:picChg>
        <pc:picChg chg="add del mod ord">
          <ac:chgData name="asfia akhtar" userId="cb8b03100cc88330" providerId="LiveId" clId="{827006EF-633B-4E5A-9049-601181DB5F68}" dt="2026-07-18T15:08:48.268" v="2555"/>
          <ac:picMkLst>
            <pc:docMk/>
            <pc:sldMk cId="374533698" sldId="269"/>
            <ac:picMk id="9" creationId="{7FE3FC66-8BC2-3733-2A04-5C4A4850D31E}"/>
          </ac:picMkLst>
        </pc:picChg>
        <pc:picChg chg="add del mod">
          <ac:chgData name="asfia akhtar" userId="cb8b03100cc88330" providerId="LiveId" clId="{827006EF-633B-4E5A-9049-601181DB5F68}" dt="2026-07-18T15:08:50.779" v="2557"/>
          <ac:picMkLst>
            <pc:docMk/>
            <pc:sldMk cId="374533698" sldId="269"/>
            <ac:picMk id="10" creationId="{4A0C441D-1FE8-1FCD-308A-D8D498E9BC86}"/>
          </ac:picMkLst>
        </pc:picChg>
        <pc:picChg chg="add del mod ord">
          <ac:chgData name="asfia akhtar" userId="cb8b03100cc88330" providerId="LiveId" clId="{827006EF-633B-4E5A-9049-601181DB5F68}" dt="2026-07-18T15:09:20.085" v="2558"/>
          <ac:picMkLst>
            <pc:docMk/>
            <pc:sldMk cId="374533698" sldId="269"/>
            <ac:picMk id="13" creationId="{BBA40124-4977-3054-7227-6A8D91876322}"/>
          </ac:picMkLst>
        </pc:picChg>
        <pc:picChg chg="add del mod">
          <ac:chgData name="asfia akhtar" userId="cb8b03100cc88330" providerId="LiveId" clId="{827006EF-633B-4E5A-9049-601181DB5F68}" dt="2026-07-18T15:09:22.040" v="2560"/>
          <ac:picMkLst>
            <pc:docMk/>
            <pc:sldMk cId="374533698" sldId="269"/>
            <ac:picMk id="14" creationId="{AAF81127-647A-FC58-4902-1169A36624BD}"/>
          </ac:picMkLst>
        </pc:picChg>
        <pc:picChg chg="add del mod ord">
          <ac:chgData name="asfia akhtar" userId="cb8b03100cc88330" providerId="LiveId" clId="{827006EF-633B-4E5A-9049-601181DB5F68}" dt="2026-07-18T15:10:19.014" v="2561"/>
          <ac:picMkLst>
            <pc:docMk/>
            <pc:sldMk cId="374533698" sldId="269"/>
            <ac:picMk id="17" creationId="{51D7AF32-7433-B77C-24D8-7496183C7FB3}"/>
          </ac:picMkLst>
        </pc:picChg>
        <pc:picChg chg="add del mod">
          <ac:chgData name="asfia akhtar" userId="cb8b03100cc88330" providerId="LiveId" clId="{827006EF-633B-4E5A-9049-601181DB5F68}" dt="2026-07-18T15:11:07.933" v="2563"/>
          <ac:picMkLst>
            <pc:docMk/>
            <pc:sldMk cId="374533698" sldId="269"/>
            <ac:picMk id="18" creationId="{6FC66198-F7F9-E6E3-88E8-DF2B646A992D}"/>
          </ac:picMkLst>
        </pc:picChg>
        <pc:picChg chg="add del mod ord">
          <ac:chgData name="asfia akhtar" userId="cb8b03100cc88330" providerId="LiveId" clId="{827006EF-633B-4E5A-9049-601181DB5F68}" dt="2026-07-18T15:11:13.453" v="2564"/>
          <ac:picMkLst>
            <pc:docMk/>
            <pc:sldMk cId="374533698" sldId="269"/>
            <ac:picMk id="21" creationId="{870B3A21-7870-B21B-A035-C45F784A4E16}"/>
          </ac:picMkLst>
        </pc:picChg>
        <pc:picChg chg="add del mod">
          <ac:chgData name="asfia akhtar" userId="cb8b03100cc88330" providerId="LiveId" clId="{827006EF-633B-4E5A-9049-601181DB5F68}" dt="2026-07-18T15:11:54.328" v="2566"/>
          <ac:picMkLst>
            <pc:docMk/>
            <pc:sldMk cId="374533698" sldId="269"/>
            <ac:picMk id="22" creationId="{8EE1FAF3-68D5-5960-C630-8C5BA84704D4}"/>
          </ac:picMkLst>
        </pc:picChg>
        <pc:picChg chg="add del mod ord">
          <ac:chgData name="asfia akhtar" userId="cb8b03100cc88330" providerId="LiveId" clId="{827006EF-633B-4E5A-9049-601181DB5F68}" dt="2026-07-18T15:12:56.802" v="2567"/>
          <ac:picMkLst>
            <pc:docMk/>
            <pc:sldMk cId="374533698" sldId="269"/>
            <ac:picMk id="25" creationId="{29185AF5-EA90-8D6A-8A27-0BBDB405D4FA}"/>
          </ac:picMkLst>
        </pc:picChg>
        <pc:picChg chg="add mod">
          <ac:chgData name="asfia akhtar" userId="cb8b03100cc88330" providerId="LiveId" clId="{827006EF-633B-4E5A-9049-601181DB5F68}" dt="2026-07-18T15:12:56.802" v="2567"/>
          <ac:picMkLst>
            <pc:docMk/>
            <pc:sldMk cId="374533698" sldId="269"/>
            <ac:picMk id="26" creationId="{09A2D424-86E2-8E89-8075-5639611D3308}"/>
          </ac:picMkLst>
        </pc:picChg>
      </pc:sldChg>
      <pc:sldChg chg="addSp delSp modSp new mod modTransition modAnim">
        <pc:chgData name="asfia akhtar" userId="cb8b03100cc88330" providerId="LiveId" clId="{827006EF-633B-4E5A-9049-601181DB5F68}" dt="2026-07-18T15:14:16.289" v="2571"/>
        <pc:sldMkLst>
          <pc:docMk/>
          <pc:sldMk cId="1274149028" sldId="270"/>
        </pc:sldMkLst>
        <pc:spChg chg="mod">
          <ac:chgData name="asfia akhtar" userId="cb8b03100cc88330" providerId="LiveId" clId="{827006EF-633B-4E5A-9049-601181DB5F68}" dt="2026-07-09T20:02:34.977" v="2205"/>
          <ac:spMkLst>
            <pc:docMk/>
            <pc:sldMk cId="1274149028" sldId="270"/>
            <ac:spMk id="2" creationId="{EBA4F337-9DEF-B8DA-2D68-1D9FAA70AD9D}"/>
          </ac:spMkLst>
        </pc:spChg>
        <pc:spChg chg="mod">
          <ac:chgData name="asfia akhtar" userId="cb8b03100cc88330" providerId="LiveId" clId="{827006EF-633B-4E5A-9049-601181DB5F68}" dt="2026-07-18T14:07:26.117" v="2485" actId="27636"/>
          <ac:spMkLst>
            <pc:docMk/>
            <pc:sldMk cId="1274149028" sldId="270"/>
            <ac:spMk id="3" creationId="{3A732FB1-A3E1-5467-433C-5944E6E76D2C}"/>
          </ac:spMkLst>
        </pc:spChg>
        <pc:picChg chg="add del mod">
          <ac:chgData name="asfia akhtar" userId="cb8b03100cc88330" providerId="LiveId" clId="{827006EF-633B-4E5A-9049-601181DB5F68}" dt="2026-07-18T15:13:26.247" v="2570"/>
          <ac:picMkLst>
            <pc:docMk/>
            <pc:sldMk cId="1274149028" sldId="270"/>
            <ac:picMk id="6" creationId="{E945A357-E6CA-9FCD-E08A-2CD9735FEE7E}"/>
          </ac:picMkLst>
        </pc:picChg>
        <pc:picChg chg="add del mod ord">
          <ac:chgData name="asfia akhtar" userId="cb8b03100cc88330" providerId="LiveId" clId="{827006EF-633B-4E5A-9049-601181DB5F68}" dt="2026-07-18T15:14:16.289" v="2571"/>
          <ac:picMkLst>
            <pc:docMk/>
            <pc:sldMk cId="1274149028" sldId="270"/>
            <ac:picMk id="9" creationId="{EC09F4DD-0776-6418-D63A-DF65822B326B}"/>
          </ac:picMkLst>
        </pc:picChg>
        <pc:picChg chg="add mod">
          <ac:chgData name="asfia akhtar" userId="cb8b03100cc88330" providerId="LiveId" clId="{827006EF-633B-4E5A-9049-601181DB5F68}" dt="2026-07-18T15:14:16.289" v="2571"/>
          <ac:picMkLst>
            <pc:docMk/>
            <pc:sldMk cId="1274149028" sldId="270"/>
            <ac:picMk id="10" creationId="{F82E4500-230B-FE45-B64C-F5B069D1A74B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A21E1C-B341-4F95-803E-138ECEEF0440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1FD211-7300-489C-A750-40CE562CF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676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1FD211-7300-489C-A750-40CE562CF67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713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1FD211-7300-489C-A750-40CE562CF67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13210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1FD211-7300-489C-A750-40CE562CF67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984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621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1650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01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72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2635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04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30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9166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011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3738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2004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1793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030141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2985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563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6349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E568CE-F5F6-414C-812F-8EC7C5BAE87D}" type="datetimeFigureOut">
              <a:rPr lang="en-GB" smtClean="0"/>
              <a:t>18/07/2026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0124534-E453-43ED-8CCB-02BA399688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574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orld-stroke.org/" TargetMode="External"/><Relationship Id="rId3" Type="http://schemas.openxmlformats.org/officeDocument/2006/relationships/hyperlink" Target="https://www.nice.org.uk/guidance/ng196" TargetMode="External"/><Relationship Id="rId7" Type="http://schemas.openxmlformats.org/officeDocument/2006/relationships/hyperlink" Target="https://www.who.int/" TargetMode="External"/><Relationship Id="rId2" Type="http://schemas.openxmlformats.org/officeDocument/2006/relationships/hyperlink" Target="https://www.strokeguideline.org/?utm_source=chatgpt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smart.servier.com/smart_image/brain-arteries/?utm_source=chatgpt.com" TargetMode="External"/><Relationship Id="rId5" Type="http://schemas.openxmlformats.org/officeDocument/2006/relationships/hyperlink" Target="https://www.nhs.uk/conditions/stroke/?utm_source=chatgpt.com" TargetMode="External"/><Relationship Id="rId4" Type="http://schemas.openxmlformats.org/officeDocument/2006/relationships/hyperlink" Target="https://www.nice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FDF42-BB6B-CF50-D45A-7EBE624FD7C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 Evidence-Based Care Plan For a Fictional Patient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BMHP5023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Asfia Akhtar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2432708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Rizwan Nadim</a:t>
            </a:r>
            <a:b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Date: 18/07/2026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3CD7F0C7-9384-7DD6-503F-FD88BD9C1F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5874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5026"/>
    </mc:Choice>
    <mc:Fallback xmlns="">
      <p:transition spd="slow" advTm="450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6BAD04-8AEE-D5E6-44FF-F6C3DB443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14399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Introduction to Stroke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30C735-69F8-29DA-FF3F-B6584F400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600"/>
            <a:ext cx="7518400" cy="54863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What is a Stroke?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 stroke is a medical emergency caused by an interruption of blood flow to the brain or the rupture of a cerebral blood vessel (National Clinical Guidelines for Stroke, 2023).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Around 85% of strokes are ischaemic, caused by a blood clot, while 15% are haemorrhagic, caused by bleeding in the brain (Feigin et al., 2021).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Without oxygen and glucose, brain cells begin to die within minutes, leading to neurological impairment (Waugh and Grant, 2022).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Prompt recognition using FAST assessment enables rapid intervention and improves patient outcomes (National Clinical Guidelines for Stroke, 2023; NHS England, 2024).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Stroke remains one of the leading causes of long-term disability worldwide, highlighting the importance of timely diagnosis, evidence-based management and multidisciplinary rehabilitation to improve patient outcomes (Feigin et al., 2021).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023223D-E8E8-E041-F610-F5987E2991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601" y="1430868"/>
            <a:ext cx="3629274" cy="469053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B69CC7B-BD7E-D201-BDDE-2E886FE01771}"/>
              </a:ext>
            </a:extLst>
          </p:cNvPr>
          <p:cNvSpPr txBox="1"/>
          <p:nvPr/>
        </p:nvSpPr>
        <p:spPr>
          <a:xfrm>
            <a:off x="8932333" y="6129868"/>
            <a:ext cx="3175001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Source: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Servier Medical Art (2025), CC BY 4.0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E4682A8-06D0-E49E-6D12-980CBB2FC1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26771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04304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21"/>
    </mc:Choice>
    <mc:Fallback xmlns="">
      <p:transition spd="slow" advTm="594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213600-E90D-BF91-1A82-6E5DE60AA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53439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Fictional Patient Profile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B0642-A016-04F6-4200-E203D46B6E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0265" y="869659"/>
            <a:ext cx="5875867" cy="5988341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Patient Demographics</a:t>
            </a:r>
          </a:p>
          <a:p>
            <a:endParaRPr lang="en-GB" sz="6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Mr John Williams (Fictional Patient)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Age: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69 years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Sex: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Male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Ethnicity: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White British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Occupation: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Retired electrician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Living situation: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Lives with his wife in a two-storey home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Marital status: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Married </a:t>
            </a:r>
          </a:p>
          <a:p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BMI:</a:t>
            </a:r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 31 kg/m² (Obese Class I) </a:t>
            </a:r>
          </a:p>
          <a:p>
            <a:b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6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6400" b="1" dirty="0">
                <a:latin typeface="Arial" panose="020B0604020202020204" pitchFamily="34" charset="0"/>
                <a:cs typeface="Arial" panose="020B0604020202020204" pitchFamily="34" charset="0"/>
              </a:rPr>
              <a:t>Medical History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Hypertension (diagnosed 12 years ago) 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Atrial fibrillation 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Hypercholesterolaemia 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Former smoker (35 pack-year history) </a:t>
            </a:r>
          </a:p>
          <a:p>
            <a:r>
              <a:rPr lang="en-GB" sz="6400" dirty="0">
                <a:latin typeface="Arial" panose="020B0604020202020204" pitchFamily="34" charset="0"/>
                <a:cs typeface="Arial" panose="020B0604020202020204" pitchFamily="34" charset="0"/>
              </a:rPr>
              <a:t>No previous history of stroke </a:t>
            </a:r>
          </a:p>
          <a:p>
            <a:pPr marL="0" indent="0">
              <a:buNone/>
            </a:pPr>
            <a:br>
              <a:rPr lang="en-GB" sz="4500" dirty="0"/>
            </a:br>
            <a:endParaRPr lang="en-GB" sz="45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9FA1E3E-25B0-97B9-B549-C21EF489933A}"/>
              </a:ext>
            </a:extLst>
          </p:cNvPr>
          <p:cNvSpPr txBox="1"/>
          <p:nvPr/>
        </p:nvSpPr>
        <p:spPr>
          <a:xfrm>
            <a:off x="6316133" y="853440"/>
            <a:ext cx="5875867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Presenting Symptoms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Sudden left-sided weakness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Facial drooping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Slurred speech (dysarthria)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balance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Difficulty walking </a:t>
            </a:r>
          </a:p>
          <a:p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Diagnosis: Acute ischaemic stroke affecting the right</a:t>
            </a: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middle cerebral artery (MCA).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Patient-Centred Goals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Regain independent mobility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Return to daily activities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 the risk of recurrent stroke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Improve quality of life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dirty="0"/>
          </a:p>
          <a:p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       </a:t>
            </a:r>
          </a:p>
          <a:p>
            <a:endParaRPr lang="en-GB" sz="16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(NICE, 2023);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i="1" dirty="0">
                <a:latin typeface="Arial" panose="020B0604020202020204" pitchFamily="34" charset="0"/>
                <a:cs typeface="Arial" panose="020B0604020202020204" pitchFamily="34" charset="0"/>
              </a:rPr>
              <a:t>(National Clinical Guideline for Stroke, 2023)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0648631F-CE0D-8B92-BB50-D8D6677A34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71791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114"/>
    </mc:Choice>
    <mc:Fallback>
      <p:transition spd="slow" advTm="711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88C291-1906-061F-F074-E39838D32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15999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Application of Stroke to the Nervous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C91113-E87B-47C5-033D-442135A63B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8633" y="905935"/>
            <a:ext cx="7518400" cy="555413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Normal Anatomy and Physiology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brain is the body's control centre, regulating movement, sensation, memory and communication (Waugh and Grant, 2022).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Neurons depend on a continuous supply of oxygen and glucose delivered through the cerebral circulation to function effectively (Tortora and Derrickson,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The middle cerebral artery (MCA) supplies regions responsible for voluntary movement, sensory perception and language (Waugh and Grant, 2022). </a:t>
            </a:r>
          </a:p>
          <a:p>
            <a:pPr marL="0" indent="0">
              <a:buNone/>
            </a:pP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Effects of Stroke on the Nervous System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 ischaemic stroke blocks cerebral blood flow, depriving brain tissue of oxygen and nutrients (Intercollegiate Stroke Working Party, 2023).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cerebral perfusion leads to neuronal dysfunction, resulting in neurological deficits that vary according to the affected brain region (Feigin et al.,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 Mr John Williams, occlusion of the right MCA caused left-sided weakness, facial droop and impaired mobility (Intercollegiate Stroke Working Party, 2023).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77F3E7-168B-79C6-6E39-5F9EBF9BAF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3534" y="1517522"/>
            <a:ext cx="3750734" cy="442607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062C84E-EF02-79A1-4476-A3BEFF8175D5}"/>
              </a:ext>
            </a:extLst>
          </p:cNvPr>
          <p:cNvSpPr txBox="1"/>
          <p:nvPr/>
        </p:nvSpPr>
        <p:spPr>
          <a:xfrm>
            <a:off x="8911288" y="6037943"/>
            <a:ext cx="312777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Source: Servier Medical Art (2025), CC BY 4.0.</a:t>
            </a:r>
          </a:p>
        </p:txBody>
      </p:sp>
      <p:pic>
        <p:nvPicPr>
          <p:cNvPr id="33" name="Audio 32">
            <a:hlinkClick r:id="" action="ppaction://media"/>
            <a:extLst>
              <a:ext uri="{FF2B5EF4-FFF2-40B4-BE49-F238E27FC236}">
                <a16:creationId xmlns:a16="http://schemas.microsoft.com/office/drawing/2014/main" id="{6B03E437-3AF0-FE1B-E4C6-F9788B35FC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363668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376"/>
    </mc:Choice>
    <mc:Fallback>
      <p:transition spd="slow" advTm="793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1FF1D2-B17C-28CF-2B42-246966C7C2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067" y="1"/>
            <a:ext cx="12081933" cy="956732"/>
          </a:xfrm>
        </p:spPr>
        <p:txBody>
          <a:bodyPr>
            <a:noAutofit/>
          </a:bodyPr>
          <a:lstStyle/>
          <a:p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Application of Stroke to the Musculoskeletal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1E90F-54CD-20B4-708E-1E7E7599F3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0000"/>
            <a:ext cx="6409267" cy="542713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Normal Anatomy and Physiology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The musculoskeletal system consists of bones, skeletal muscles and joints that work together to enable movement and maintain posture (Waugh and Grant, 2022). 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Skeletal muscles rely on nerve impulses from the brain to produce voluntary movement and coordinate balance (Waugh and Grant, 2022). 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Normal muscle function depends on an intact nervous system to transmit signals efficiently (Tortora and Derrickson, 2021). </a:t>
            </a:r>
          </a:p>
          <a:p>
            <a:pPr marL="0" indent="0">
              <a:buNone/>
            </a:pPr>
            <a:b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Application of Stroke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Damage to the right cerebral hemisphere disrupted neural pathways controlling the left side of the body (Intercollegiate Stroke Working Party, 2023). 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Mr John Williams developed left-sided weakness (hemiparesis), impaired balance and reduced mobility following his stroke (NICE, 2023). 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Reduced movement increases the risk of muscle wasting, joint stiffness and falls, highlighting the need for early rehabilitation (Langhorne et al., 2020).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DEB2613-D342-616F-C130-2CBB29485C81}"/>
              </a:ext>
            </a:extLst>
          </p:cNvPr>
          <p:cNvSpPr/>
          <p:nvPr/>
        </p:nvSpPr>
        <p:spPr>
          <a:xfrm>
            <a:off x="8143177" y="1250340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Brain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1772DB2-1DFF-0344-EA47-C8D3195F43A0}"/>
              </a:ext>
            </a:extLst>
          </p:cNvPr>
          <p:cNvSpPr/>
          <p:nvPr/>
        </p:nvSpPr>
        <p:spPr>
          <a:xfrm>
            <a:off x="8143177" y="2307056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Damaged nerve signals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103452B-6059-34B8-550A-0BFEEEEA6BB7}"/>
              </a:ext>
            </a:extLst>
          </p:cNvPr>
          <p:cNvSpPr/>
          <p:nvPr/>
        </p:nvSpPr>
        <p:spPr>
          <a:xfrm>
            <a:off x="8143177" y="3363772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Muscles receive fewer signals 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22786D1C-E6EE-1723-DED5-72FC3AEBE6B3}"/>
              </a:ext>
            </a:extLst>
          </p:cNvPr>
          <p:cNvSpPr/>
          <p:nvPr/>
        </p:nvSpPr>
        <p:spPr>
          <a:xfrm>
            <a:off x="8143177" y="4420488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Weakness (Hemiparesis)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9AB87050-DC3C-7370-1C78-9CA6968C04EC}"/>
              </a:ext>
            </a:extLst>
          </p:cNvPr>
          <p:cNvSpPr/>
          <p:nvPr/>
        </p:nvSpPr>
        <p:spPr>
          <a:xfrm>
            <a:off x="8143177" y="5477207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mobility</a:t>
            </a:r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58154851-2D61-4879-017D-43123D09CE69}"/>
              </a:ext>
            </a:extLst>
          </p:cNvPr>
          <p:cNvSpPr/>
          <p:nvPr/>
        </p:nvSpPr>
        <p:spPr>
          <a:xfrm>
            <a:off x="9674434" y="2001891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C4AAF816-6F62-7E68-47C3-BC52CE41C02B}"/>
              </a:ext>
            </a:extLst>
          </p:cNvPr>
          <p:cNvSpPr/>
          <p:nvPr/>
        </p:nvSpPr>
        <p:spPr>
          <a:xfrm>
            <a:off x="9674434" y="5172039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CF03AF0E-97EB-48B2-3843-EDF748437F6C}"/>
              </a:ext>
            </a:extLst>
          </p:cNvPr>
          <p:cNvSpPr/>
          <p:nvPr/>
        </p:nvSpPr>
        <p:spPr>
          <a:xfrm>
            <a:off x="9674434" y="4115323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74B373EA-A924-8B15-8E72-D8DA1D6605D0}"/>
              </a:ext>
            </a:extLst>
          </p:cNvPr>
          <p:cNvSpPr/>
          <p:nvPr/>
        </p:nvSpPr>
        <p:spPr>
          <a:xfrm>
            <a:off x="9674434" y="3058607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F4E3E3-1893-3ABF-3718-2C0A342DB51C}"/>
              </a:ext>
            </a:extLst>
          </p:cNvPr>
          <p:cNvSpPr txBox="1"/>
          <p:nvPr/>
        </p:nvSpPr>
        <p:spPr>
          <a:xfrm>
            <a:off x="8077201" y="6124061"/>
            <a:ext cx="39565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Adapted from: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Intercollegiate Stroke Working Party (2023);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Tortora and Derrickson (2021).</a:t>
            </a:r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52C2FFC8-F776-FF93-26B5-A4C98DC8C6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1123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648"/>
    </mc:Choice>
    <mc:Fallback>
      <p:transition spd="slow" advTm="816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719AD-3A2B-5AB8-60DA-B581CF1F75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068"/>
            <a:ext cx="10515600" cy="10160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Pathophysiology of Ischaemic Stroke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09D88C-3EAF-5533-C18A-1E685837FC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1733"/>
            <a:ext cx="6739063" cy="5156199"/>
          </a:xfrm>
        </p:spPr>
        <p:txBody>
          <a:bodyPr>
            <a:normAutofit/>
          </a:bodyPr>
          <a:lstStyle/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Ischaemic stroke occurs when a cerebral artery becomes blocked, restricting blood flow to the brain (Intercollegiate Stroke Working Party, 2023).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Reduced cerebral perfusion deprives neurons of oxygen and glucose, impairing normal cellular metabolism (Tortora and Derrickson,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ATP depletion disrupts neuronal function and leads to irreversible brain cell injury if cerebral blood flow is not restored promptly (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Grefkes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 and Fink, 2020).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An inflammatory response and cerebral oedema develop, increasing pressure within the affected brain tissue (Intercollegiate Stroke Working Party, 2023).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In Mr John Williams, occlusion of the right middle cerebral artery resulted in neurological deficits affecting movement and coordination (Intercollegiate Stroke Working Party, 2023).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3B2D325-3C05-7E9F-6E9B-147BA96523B5}"/>
              </a:ext>
            </a:extLst>
          </p:cNvPr>
          <p:cNvSpPr/>
          <p:nvPr/>
        </p:nvSpPr>
        <p:spPr>
          <a:xfrm>
            <a:off x="8112639" y="1591733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🩸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Blood clot blocks MCA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16B40F8-07A6-8125-378A-17602765FACE}"/>
              </a:ext>
            </a:extLst>
          </p:cNvPr>
          <p:cNvSpPr/>
          <p:nvPr/>
        </p:nvSpPr>
        <p:spPr>
          <a:xfrm>
            <a:off x="8112638" y="5551881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🚶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Stroke symptoms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B1C128B-E883-F307-2E2B-26F7031C3D5E}"/>
              </a:ext>
            </a:extLst>
          </p:cNvPr>
          <p:cNvSpPr/>
          <p:nvPr/>
        </p:nvSpPr>
        <p:spPr>
          <a:xfrm>
            <a:off x="8112638" y="4574852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  <a:p>
            <a:pPr algn="ctr"/>
            <a:r>
              <a:rPr lang="en-GB" dirty="0">
                <a:solidFill>
                  <a:schemeClr val="tx1"/>
                </a:solidFill>
              </a:rPr>
              <a:t>💀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Neuronal cell death</a:t>
            </a:r>
            <a:br>
              <a:rPr lang="en-GB" sz="1600" dirty="0"/>
            </a:br>
            <a:endParaRPr lang="en-GB" sz="1600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397F2FD-55BA-2476-9F2E-D663DD0BD21A}"/>
              </a:ext>
            </a:extLst>
          </p:cNvPr>
          <p:cNvSpPr/>
          <p:nvPr/>
        </p:nvSpPr>
        <p:spPr>
          <a:xfrm>
            <a:off x="8112638" y="3597822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⚡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oxygen and glucose supply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50F9E50A-725C-91A0-C025-090F3DEB3D9F}"/>
              </a:ext>
            </a:extLst>
          </p:cNvPr>
          <p:cNvSpPr/>
          <p:nvPr/>
        </p:nvSpPr>
        <p:spPr>
          <a:xfrm>
            <a:off x="8112638" y="2620792"/>
            <a:ext cx="3259667" cy="646854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🧠 </a:t>
            </a:r>
            <a:r>
              <a:rPr lang="en-GB" sz="16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Reduced cerebral blood flow</a:t>
            </a:r>
            <a:endParaRPr lang="en-GB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Arrow: Down 11">
            <a:extLst>
              <a:ext uri="{FF2B5EF4-FFF2-40B4-BE49-F238E27FC236}">
                <a16:creationId xmlns:a16="http://schemas.microsoft.com/office/drawing/2014/main" id="{58118301-5478-6885-14A8-ABC2279AF022}"/>
              </a:ext>
            </a:extLst>
          </p:cNvPr>
          <p:cNvSpPr/>
          <p:nvPr/>
        </p:nvSpPr>
        <p:spPr>
          <a:xfrm>
            <a:off x="9643895" y="2355470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95E17874-15A5-0193-30D3-A485BB3DECC6}"/>
              </a:ext>
            </a:extLst>
          </p:cNvPr>
          <p:cNvSpPr/>
          <p:nvPr/>
        </p:nvSpPr>
        <p:spPr>
          <a:xfrm>
            <a:off x="9643895" y="5286560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9CEDAB08-0732-05F6-DB78-92D07744CF3F}"/>
              </a:ext>
            </a:extLst>
          </p:cNvPr>
          <p:cNvSpPr/>
          <p:nvPr/>
        </p:nvSpPr>
        <p:spPr>
          <a:xfrm>
            <a:off x="9643895" y="4309530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Arrow: Down 17">
            <a:extLst>
              <a:ext uri="{FF2B5EF4-FFF2-40B4-BE49-F238E27FC236}">
                <a16:creationId xmlns:a16="http://schemas.microsoft.com/office/drawing/2014/main" id="{D4D19BCA-8350-13DD-362C-352D494BA6B3}"/>
              </a:ext>
            </a:extLst>
          </p:cNvPr>
          <p:cNvSpPr/>
          <p:nvPr/>
        </p:nvSpPr>
        <p:spPr>
          <a:xfrm>
            <a:off x="9643895" y="3332500"/>
            <a:ext cx="197153" cy="200468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C93573-D9A1-79B7-CBEC-7A149F7D9DE4}"/>
              </a:ext>
            </a:extLst>
          </p:cNvPr>
          <p:cNvSpPr txBox="1"/>
          <p:nvPr/>
        </p:nvSpPr>
        <p:spPr>
          <a:xfrm>
            <a:off x="7951148" y="6198735"/>
            <a:ext cx="39565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>
                <a:latin typeface="Arial" panose="020B0604020202020204" pitchFamily="34" charset="0"/>
                <a:cs typeface="Arial" panose="020B0604020202020204" pitchFamily="34" charset="0"/>
              </a:rPr>
              <a:t>Adapted from: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Intercollegiate Stroke Working Party (2023); </a:t>
            </a:r>
          </a:p>
          <a:p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Grefkes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and Fink (2020).</a:t>
            </a:r>
          </a:p>
        </p:txBody>
      </p:sp>
      <p:pic>
        <p:nvPicPr>
          <p:cNvPr id="11" name="Audio 10">
            <a:hlinkClick r:id="" action="ppaction://media"/>
            <a:extLst>
              <a:ext uri="{FF2B5EF4-FFF2-40B4-BE49-F238E27FC236}">
                <a16:creationId xmlns:a16="http://schemas.microsoft.com/office/drawing/2014/main" id="{9E5ECCD8-DD97-7F37-BA1B-60024E765CF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66629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304"/>
    </mc:Choice>
    <mc:Fallback>
      <p:transition spd="slow" advTm="53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A5811C-E6D6-C3A0-8E5B-CCD81A841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855132"/>
          </a:xfrm>
        </p:spPr>
        <p:txBody>
          <a:bodyPr>
            <a:normAutofit/>
          </a:bodyPr>
          <a:lstStyle/>
          <a:p>
            <a:pPr algn="ctr"/>
            <a:r>
              <a:rPr lang="en-GB" sz="4000">
                <a:latin typeface="Arial" panose="020B0604020202020204" pitchFamily="34" charset="0"/>
                <a:cs typeface="Arial" panose="020B0604020202020204" pitchFamily="34" charset="0"/>
              </a:rPr>
              <a:t>Risk Factors for Stroke</a:t>
            </a:r>
            <a:endParaRPr lang="en-GB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16908-76E9-2574-F5F4-B68FD7C0E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2" y="855133"/>
            <a:ext cx="12124267" cy="60028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Non-modifiable Risk Factors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Age: Stroke risk increases significantly after 55 years (Feigin et al.,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Sex: Males have a higher lifetime risk of stroke than females (World Stroke Organization, 2022).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Ethnicity and genetics: Family history and genetic predisposition may increase stroke susceptibility (Intercollegiate Stroke Working Party, 2023). </a:t>
            </a:r>
          </a:p>
          <a:p>
            <a:pPr marL="0" indent="0">
              <a:buNone/>
            </a:pP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Modifiable Risk Factors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Hypertension: The strongest modifiable risk factor, contributing to arterial damage and reduced vascular integrity (NICE, 2023).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Atrial fibrillation: Increases the risk of embolic stroke due to thrombus formation within the atria (NICE, 2021).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Obesity (BMI 31 kg/m²): Associated with hypertension, dyslipidaemia and increased cardiovascular risk (WHO, 2024).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Former smoker: Long-term smoking damages blood vessels and accelerates atherosclerosis (NHS England, 2024). 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Hypercholesterolaemia: Promotes plaque formation within arteries, increasing the risk of ischaemic stroke (Feigin et al., 2021). </a:t>
            </a:r>
            <a:b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Mr John Williams presented with multiple modifiable cardiovascular risk factors, highlighting the importance of prevention through lifestyle modification, medication adherence and regular clinical monitoring (Intercollegiate Stroke Working Party, 2023).</a:t>
            </a:r>
          </a:p>
          <a:p>
            <a:pPr marL="0" indent="0">
              <a:buNone/>
            </a:pPr>
            <a:endParaRPr lang="en-GB" sz="1600" dirty="0"/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D9EE3A84-97C6-AA13-EA2A-8C6341963E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49045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724"/>
    </mc:Choice>
    <mc:Fallback>
      <p:transition spd="slow" advTm="68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20070C-1577-630F-1D31-0533F003D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0067"/>
            <a:ext cx="10515600" cy="1397000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Diagnosis and Assessment Stroke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8A645-9D84-9ACD-60E1-3BC01B171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41400"/>
            <a:ext cx="10515600" cy="519853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Initial Assessment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Stroke is rapidly identified using the FAST assessment to recognise facial weakness, arm weakness and speech difficulties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(NHS England, 2024).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The NIH Stroke Scale (NIHSS) is used to assess stroke severity and guide treatment decisions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(Powers et al., 2019).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Diagnostic Investigations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CT brain scan: Differentiates between ischaemic and haemorrhagic stroke before treatment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MRI scan: Detects early brain tissue damage and confirms the affected area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ECG: Identifies atrial fibrillation as a potential cause of embolic stroke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(NICE, 2021).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Blood tests: Assess glucose, clotting profile, renal function and cholesterol levels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9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Mr John Williams underwent an urgent CT scan, ECG and blood tests, confirming an acute ischaemic stroke affecting the right middle cerebral artery, allowing timely evidence-based treatment </a:t>
            </a:r>
            <a:r>
              <a:rPr lang="en-GB" sz="1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B20F703A-369E-9458-B3D7-49B3E24C95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00722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524"/>
    </mc:Choice>
    <mc:Fallback>
      <p:transition spd="slow" advTm="685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44801-FA14-8077-1277-3BEA98E8C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9574"/>
            <a:ext cx="12096306" cy="884583"/>
          </a:xfrm>
        </p:spPr>
        <p:txBody>
          <a:bodyPr anchor="t"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Personalised Care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AD0774-129C-4AC2-8BDE-29C6D9649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8235" y="5348848"/>
            <a:ext cx="11855918" cy="131036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sz="17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7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1700" dirty="0">
                <a:latin typeface="Arial" panose="020B0604020202020204" pitchFamily="34" charset="0"/>
                <a:cs typeface="Arial" panose="020B0604020202020204" pitchFamily="34" charset="0"/>
              </a:rPr>
              <a:t>Mr John Williams requires an individualised care plan focused on restoring mobility, preventing complications and supporting a safe return home with his wife </a:t>
            </a:r>
            <a:r>
              <a:rPr lang="en-GB" sz="17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endParaRPr lang="en-GB" sz="17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500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37B8545-5347-9E01-6F29-E639EAEAE7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072301"/>
              </p:ext>
            </p:extLst>
          </p:nvPr>
        </p:nvGraphicFramePr>
        <p:xfrm>
          <a:off x="168041" y="816638"/>
          <a:ext cx="11855918" cy="44092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79746">
                  <a:extLst>
                    <a:ext uri="{9D8B030D-6E8A-4147-A177-3AD203B41FA5}">
                      <a16:colId xmlns:a16="http://schemas.microsoft.com/office/drawing/2014/main" val="4003376861"/>
                    </a:ext>
                  </a:extLst>
                </a:gridCol>
                <a:gridCol w="4096426">
                  <a:extLst>
                    <a:ext uri="{9D8B030D-6E8A-4147-A177-3AD203B41FA5}">
                      <a16:colId xmlns:a16="http://schemas.microsoft.com/office/drawing/2014/main" val="294182538"/>
                    </a:ext>
                  </a:extLst>
                </a:gridCol>
                <a:gridCol w="3879746">
                  <a:extLst>
                    <a:ext uri="{9D8B030D-6E8A-4147-A177-3AD203B41FA5}">
                      <a16:colId xmlns:a16="http://schemas.microsoft.com/office/drawing/2014/main" val="3183334380"/>
                    </a:ext>
                  </a:extLst>
                </a:gridCol>
              </a:tblGrid>
              <a:tr h="454181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6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Care Need</a:t>
                      </a:r>
                      <a:endParaRPr lang="en-GB" sz="1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6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Evidence-Based Intervention</a:t>
                      </a:r>
                      <a:endParaRPr lang="en-GB" sz="160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Expected Outcome</a:t>
                      </a:r>
                      <a:endParaRPr lang="en-GB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1346699616"/>
                  </a:ext>
                </a:extLst>
              </a:tr>
              <a:tr h="53647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Acute treatment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Assess eligibility for thrombolysis (NICE, 2023)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Restore cerebral blood flow...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3551226098"/>
                  </a:ext>
                </a:extLst>
              </a:tr>
              <a:tr h="8050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Neurological monitoring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Monitor neurological observations... (Intercollegiate Stroke Working Party, 2023)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Detect deterioration...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884630969"/>
                  </a:ext>
                </a:extLst>
              </a:tr>
              <a:tr h="45418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Swallow assessment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Complete swallow assessment (NICE, 2023)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 aspiration risk.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4142005847"/>
                  </a:ext>
                </a:extLst>
              </a:tr>
              <a:tr h="6296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Rehabilitation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Begin physiotherapy and occupational therapy (Langhorne et al., 2020)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 mobility...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7034946"/>
                  </a:ext>
                </a:extLst>
              </a:tr>
              <a:tr h="80504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Medication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Optimise antihypertensive, anticoagulant and lipid-lowering therapy (NICE, 2021)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 recurrent stroke risk.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2845492590"/>
                  </a:ext>
                </a:extLst>
              </a:tr>
              <a:tr h="62961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Lifestyle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b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Smoking cessation, diet and exercise (NHS England, 2024)</a:t>
                      </a:r>
                    </a:p>
                  </a:txBody>
                  <a:tcPr marL="55171" marR="55171" marT="27586" marB="27586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Improve long-term cardiovascular health.</a:t>
                      </a:r>
                    </a:p>
                  </a:txBody>
                  <a:tcPr marL="55171" marR="55171" marT="27586" marB="27586" anchor="ctr"/>
                </a:tc>
                <a:extLst>
                  <a:ext uri="{0D108BD9-81ED-4DB2-BD59-A6C34878D82A}">
                    <a16:rowId xmlns:a16="http://schemas.microsoft.com/office/drawing/2014/main" val="2005868320"/>
                  </a:ext>
                </a:extLst>
              </a:tr>
            </a:tbl>
          </a:graphicData>
        </a:graphic>
      </p:graphicFrame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36DA4EB0-4334-9FB7-B02D-19988BC882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48736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537"/>
    </mc:Choice>
    <mc:Fallback>
      <p:transition spd="slow" advTm="85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AC3017-1C2F-1FB0-A2C8-1FE62C8186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87867"/>
            <a:ext cx="10515600" cy="6604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Multidisciplinary Team (MDT)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ACFAB-5728-EFA6-2DEA-9F878279F4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6156"/>
            <a:ext cx="10515600" cy="488844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Key Healthcare Professionals</a:t>
            </a:r>
          </a:p>
          <a:p>
            <a:endParaRPr lang="en-GB" sz="2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Stroke consultant: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Diagnoses stroke, leads treatment decisions and monitors recovery </a:t>
            </a:r>
            <a:r>
              <a:rPr lang="en-GB" sz="21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Stroke nurse: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Monitors neurological status, administers medication and provides patient education </a:t>
            </a:r>
            <a:r>
              <a:rPr lang="en-GB" sz="21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Physiotherapist: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Improves mobility, muscle strength and balance through rehabilitation </a:t>
            </a:r>
            <a:r>
              <a:rPr lang="en-GB" sz="2100" i="1" dirty="0">
                <a:latin typeface="Arial" panose="020B0604020202020204" pitchFamily="34" charset="0"/>
                <a:cs typeface="Arial" panose="020B0604020202020204" pitchFamily="34" charset="0"/>
              </a:rPr>
              <a:t>(Langhorne et al., 2020).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Occupational therapist: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Supports independence with daily living activities and home adaptations </a:t>
            </a:r>
            <a:r>
              <a:rPr lang="en-GB" sz="21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Speech and language therapist (SALT):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Assesses swallowing difficulties and communication problems </a:t>
            </a:r>
            <a:r>
              <a:rPr lang="en-GB" sz="21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Dietitian: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Provides nutritional support and advises on dietary changes to reduce future cardiovascular risk </a:t>
            </a:r>
            <a:r>
              <a:rPr lang="en-GB" sz="2100" i="1" dirty="0">
                <a:latin typeface="Arial" panose="020B0604020202020204" pitchFamily="34" charset="0"/>
                <a:cs typeface="Arial" panose="020B0604020202020204" pitchFamily="34" charset="0"/>
              </a:rPr>
              <a:t>(NHS England, 2024).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2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A coordinated MDT approach will help Mr John Williams regain independence, reduce complications and support a safe discharge home with his wife </a:t>
            </a:r>
            <a:r>
              <a:rPr lang="en-GB" sz="21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endParaRPr lang="en-GB" sz="2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098D6958-62B1-CD69-15B4-621D0E03F7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81058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8821"/>
    </mc:Choice>
    <mc:Fallback>
      <p:transition spd="slow" advTm="788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06B71-6629-B1A5-C84C-EAE37203C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Evidence-Based Recommendations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AAC9E-7493-21D4-8222-34F8E9D5F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422775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2900" b="1" dirty="0">
                <a:latin typeface="Arial" panose="020B0604020202020204" pitchFamily="34" charset="0"/>
                <a:cs typeface="Arial" panose="020B0604020202020204" pitchFamily="34" charset="0"/>
              </a:rPr>
              <a:t>Evidence-Based Recommendations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Rapid thrombolysis within 4.5 hours significantly improves functional outcomes in eligible patients with acute ischaemic stroke </a:t>
            </a:r>
            <a:r>
              <a:rPr lang="en-GB" sz="2900" i="1" dirty="0">
                <a:latin typeface="Arial" panose="020B0604020202020204" pitchFamily="34" charset="0"/>
                <a:cs typeface="Arial" panose="020B0604020202020204" pitchFamily="34" charset="0"/>
              </a:rPr>
              <a:t>(Powers et al., 2019).</a:t>
            </a: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Early multidisciplinary rehabilitation improves mobility, independence and quality of life following stroke </a:t>
            </a:r>
            <a:r>
              <a:rPr lang="en-GB" sz="2900" i="1" dirty="0">
                <a:latin typeface="Arial" panose="020B0604020202020204" pitchFamily="34" charset="0"/>
                <a:cs typeface="Arial" panose="020B0604020202020204" pitchFamily="34" charset="0"/>
              </a:rPr>
              <a:t>(Langhorne et al., 2020).</a:t>
            </a: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Blood pressure control reduces the risk of recurrent stroke and should be optimised after the acute phase </a:t>
            </a:r>
            <a:r>
              <a:rPr lang="en-GB" sz="2900" i="1" dirty="0">
                <a:latin typeface="Arial" panose="020B0604020202020204" pitchFamily="34" charset="0"/>
                <a:cs typeface="Arial" panose="020B0604020202020204" pitchFamily="34" charset="0"/>
              </a:rPr>
              <a:t>(NICE, 2023).</a:t>
            </a: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Anticoagulation therapy is recommended for patients with atrial fibrillation to prevent future embolic strokes </a:t>
            </a:r>
            <a:r>
              <a:rPr lang="en-GB" sz="2900" i="1" dirty="0">
                <a:latin typeface="Arial" panose="020B0604020202020204" pitchFamily="34" charset="0"/>
                <a:cs typeface="Arial" panose="020B0604020202020204" pitchFamily="34" charset="0"/>
              </a:rPr>
              <a:t>(NICE, 2021).</a:t>
            </a: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Lifestyle interventions, including smoking cessation, healthy diet and regular physical activity, reduce long-term cardiovascular risk </a:t>
            </a:r>
            <a:r>
              <a:rPr lang="en-GB" sz="2900" i="1" dirty="0">
                <a:latin typeface="Arial" panose="020B0604020202020204" pitchFamily="34" charset="0"/>
                <a:cs typeface="Arial" panose="020B0604020202020204" pitchFamily="34" charset="0"/>
              </a:rPr>
              <a:t>(World Health Organization, 2024).</a:t>
            </a: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9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Implementing these evidence-based interventions will support Mr John Williams' recovery, reduce complications and minimise the risk of recurrent stroke through person-centred rehabilitation </a:t>
            </a:r>
            <a:r>
              <a:rPr lang="en-GB" sz="2900" i="1" dirty="0">
                <a:latin typeface="Arial" panose="020B0604020202020204" pitchFamily="34" charset="0"/>
                <a:cs typeface="Arial" panose="020B0604020202020204" pitchFamily="34" charset="0"/>
              </a:rPr>
              <a:t>(Intercollegiate Stroke Working Party, 2023).</a:t>
            </a:r>
            <a:endParaRPr lang="en-GB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0" name="Audio 19">
            <a:hlinkClick r:id="" action="ppaction://media"/>
            <a:extLst>
              <a:ext uri="{FF2B5EF4-FFF2-40B4-BE49-F238E27FC236}">
                <a16:creationId xmlns:a16="http://schemas.microsoft.com/office/drawing/2014/main" id="{AAC1E68D-CAE4-B8C4-01ED-9D9F425D33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9260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766"/>
    </mc:Choice>
    <mc:Fallback>
      <p:transition spd="slow" advTm="75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B8A33-14B2-5A81-419E-292D8510C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1133667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Ethical, Legal and Professional 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29950-75E9-E0E8-E335-B1A6B38928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20042"/>
          </a:xfrm>
        </p:spPr>
        <p:txBody>
          <a:bodyPr>
            <a:normAutofit fontScale="70000" lnSpcReduction="20000"/>
          </a:bodyPr>
          <a:lstStyle/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Person-centred care: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Mr John Williams should be actively involved in decisions regarding his treatment and rehabilitation (NICE, 2023).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Mental Capacity Act (2005):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Capacity should be assessed if stroke affects decision-making or communication (Mental Capacity Act, 2005).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Informed consent: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Healthcare professionals must provide clear information before treatment and interventions (NMC, 2018).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Confidentiality: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Patient information must be protected in accordance with the UK GDPR and Data Protection Act 2018 (Data Protection Act, 2018). </a:t>
            </a:r>
          </a:p>
          <a:p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Equality and dignity:</a:t>
            </a:r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 Care should be delivered without discrimination and adapted to meet the patient's individual needs (Equality Act, 2010). </a:t>
            </a:r>
          </a:p>
          <a:p>
            <a:pPr marL="0" indent="0">
              <a:buNone/>
            </a:pPr>
            <a:endParaRPr lang="en-GB" sz="2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300" b="1" dirty="0">
                <a:latin typeface="Arial" panose="020B0604020202020204" pitchFamily="34" charset="0"/>
                <a:cs typeface="Arial" panose="020B0604020202020204" pitchFamily="34" charset="0"/>
              </a:rPr>
              <a:t>Application to Mr John Williams</a:t>
            </a: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Mr John Williams' care should promote autonomy, respect his preferences and involve his wife in decision-making where appropriate, while ensuring confidentiality and valid consent are maintained (NMC, 2018).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26" name="Audio 25">
            <a:hlinkClick r:id="" action="ppaction://media"/>
            <a:extLst>
              <a:ext uri="{FF2B5EF4-FFF2-40B4-BE49-F238E27FC236}">
                <a16:creationId xmlns:a16="http://schemas.microsoft.com/office/drawing/2014/main" id="{09A2D424-86E2-8E89-8075-5639611D33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74533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120"/>
    </mc:Choice>
    <mc:Fallback>
      <p:transition spd="slow" advTm="59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4F337-9DEF-B8DA-2D68-1D9FAA70A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Conclusion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32FB1-A3E1-5467-433C-5944E6E76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7"/>
            <a:ext cx="10515600" cy="3101974"/>
          </a:xfrm>
        </p:spPr>
        <p:txBody>
          <a:bodyPr>
            <a:normAutofit fontScale="70000" lnSpcReduction="20000"/>
          </a:bodyPr>
          <a:lstStyle/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Stroke is a life-threatening condition that requires rapid recognition, diagnosis and evidence-based treatment to improve patient outcomes (Intercollegiate Stroke Working Party, 2023). 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Damage to the nervous and musculoskeletal systems can significantly affect mobility, independence and quality of life (Feigin et al., 2021). 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Early assessment, multidisciplinary rehabilitation and person-centred care are essential to maximise recovery and reduce the risk of recurrent stroke (NICE, 2023). </a:t>
            </a:r>
          </a:p>
          <a:p>
            <a:endParaRPr lang="en-GB" sz="2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300" dirty="0">
                <a:latin typeface="Arial" panose="020B0604020202020204" pitchFamily="34" charset="0"/>
                <a:cs typeface="Arial" panose="020B0604020202020204" pitchFamily="34" charset="0"/>
              </a:rPr>
              <a:t>Applying evidence-based practice to the care of Mr John Williams demonstrates the importance of holistic, individualised management in improving long-term outcomes (Langhorne et al., 2020).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F82E4500-230B-FE45-B64C-F5B069D1A7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74149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693"/>
    </mc:Choice>
    <mc:Fallback>
      <p:transition spd="slow" advTm="46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E173F-FBF4-38EB-3D18-E99EE73EA0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858000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    References </a:t>
            </a:r>
          </a:p>
          <a:p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Data Protection Act 2018. London: The Stationery Office.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Equality Act 2010. London: The Stationery Office.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Feigin, V.L., Stark, B.A., Johnson, C.O., et al. (2021) 'Global, regional, and national burden of stroke and its risk factors, 1990–2019: A systematic analysis for the Global Burden of Disease Study 2019',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The Lancet Neurology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20(10), pp. 795–820.</a:t>
            </a:r>
          </a:p>
          <a:p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Grefkes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C. and Fink, G.R. (2020) 'Recovery from stroke: Current concepts and future perspectives',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Neurological Research and Practice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2(17), pp. 1–10.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Intercollegiate Stroke Working Party (2023)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National Clinical Guideline for Stroke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6th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London: Royal College of Physicians.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https://www.strokeguideline.org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7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Langhorne, P., Bernhardt, J. and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Kwakkel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G. (2020) 'Stroke rehabilitation',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The Lancet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396(10267), pp. 129–142.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Mental Capacity Act 2005. London: The Stationery Office.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(2021)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Atrial fibrillation: Diagnosis and management (NG196).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https://www.nice.org.uk/guidance/ng196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7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(2023)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Stroke rehabilitation in adults.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https://www.nice.org.uk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1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NHS England (2024)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Stroke.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https://www.nhs.uk/conditions/stroke/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 1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Nursing and Midwifery Council (2018)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The Code: Professional standards of practice and behaviour for nurses, midwives and nursing associates.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London: NMC.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Powers, W.J.,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Rabinstein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A.A., Ackerson, T., et al. (2019) 'Guidelines for the early management of patients with acute ischaemic stroke',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Stroke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50(12), pp. e344–e418.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Servier Medical Art (2025)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Brain arteries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https://smart.servier.com/smart_image/brain-arteries/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9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Tortora, G.J. and Derrickson, B. (2021)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Principles of Anatomy and Physiology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16th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Hoboken, NJ: Wiley.</a:t>
            </a:r>
          </a:p>
          <a:p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Waugh, A. and Grant, A. (2022) </a:t>
            </a:r>
            <a:r>
              <a:rPr lang="en-GB" sz="3600" i="1" dirty="0">
                <a:latin typeface="Arial" panose="020B0604020202020204" pitchFamily="34" charset="0"/>
                <a:cs typeface="Arial" panose="020B0604020202020204" pitchFamily="34" charset="0"/>
              </a:rPr>
              <a:t>Ross &amp; Wilson Anatomy and Physiology in Health and Illness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. 14th </a:t>
            </a:r>
            <a:r>
              <a:rPr lang="en-GB" sz="3600" dirty="0" err="1">
                <a:latin typeface="Arial" panose="020B0604020202020204" pitchFamily="34" charset="0"/>
                <a:cs typeface="Arial" panose="020B0604020202020204" pitchFamily="34" charset="0"/>
              </a:rPr>
              <a:t>edn</a:t>
            </a:r>
            <a:r>
              <a:rPr lang="en-GB" sz="3600" dirty="0">
                <a:latin typeface="Arial" panose="020B0604020202020204" pitchFamily="34" charset="0"/>
                <a:cs typeface="Arial" panose="020B0604020202020204" pitchFamily="34" charset="0"/>
              </a:rPr>
              <a:t>. Edinburgh: Elsevier.</a:t>
            </a:r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(2024)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Cardiovascular diseases.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https://www.who.int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9 July 2026).</a:t>
            </a:r>
          </a:p>
          <a:p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World Stroke Organization (2022)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Global Stroke Fact Sheet 2022.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https://www.world-stroke.org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</a:t>
            </a:r>
            <a:r>
              <a:rPr lang="en-GB" sz="3400">
                <a:latin typeface="Arial" panose="020B0604020202020204" pitchFamily="34" charset="0"/>
                <a:cs typeface="Arial" panose="020B0604020202020204" pitchFamily="34" charset="0"/>
              </a:rPr>
              <a:t>: 5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July 2026).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8041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282</TotalTime>
  <Words>2496</Words>
  <Application>Microsoft Office PowerPoint</Application>
  <PresentationFormat>Widescreen</PresentationFormat>
  <Paragraphs>206</Paragraphs>
  <Slides>14</Slides>
  <Notes>3</Notes>
  <HiddenSlides>0</HiddenSlides>
  <MMClips>13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Aptos</vt:lpstr>
      <vt:lpstr>Arial</vt:lpstr>
      <vt:lpstr>Trebuchet MS</vt:lpstr>
      <vt:lpstr>Wingdings</vt:lpstr>
      <vt:lpstr>Wingdings 3</vt:lpstr>
      <vt:lpstr>Facet</vt:lpstr>
      <vt:lpstr>An Evidence-Based Care Plan For a Fictional Patient BMHP5023 Asfia Akhtar 2432708 Rizwan Nadim Date: 18/07/2026 </vt:lpstr>
      <vt:lpstr>Introduction to Stroke</vt:lpstr>
      <vt:lpstr>Fictional Patient Profile</vt:lpstr>
      <vt:lpstr>Application of Stroke to the Nervous System</vt:lpstr>
      <vt:lpstr>Application of Stroke to the Musculoskeletal System</vt:lpstr>
      <vt:lpstr>Pathophysiology of Ischaemic Stroke</vt:lpstr>
      <vt:lpstr>Risk Factors for Stroke</vt:lpstr>
      <vt:lpstr>Diagnosis and Assessment Stroke</vt:lpstr>
      <vt:lpstr>Personalised Care Plan</vt:lpstr>
      <vt:lpstr>Multidisciplinary Team (MDT)</vt:lpstr>
      <vt:lpstr>Evidence-Based Recommendations </vt:lpstr>
      <vt:lpstr>Ethical, Legal and Professional Considerations</vt:lpstr>
      <vt:lpstr>Conclusion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asfia akhtar</dc:creator>
  <cp:lastModifiedBy>asfia akhtar</cp:lastModifiedBy>
  <cp:revision>1</cp:revision>
  <dcterms:created xsi:type="dcterms:W3CDTF">2026-07-06T21:13:44Z</dcterms:created>
  <dcterms:modified xsi:type="dcterms:W3CDTF">2026-07-18T15:41:04Z</dcterms:modified>
</cp:coreProperties>
</file>