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4"/>
  </p:sldMasterIdLst>
  <p:notesMasterIdLst>
    <p:notesMasterId r:id="rId16"/>
  </p:notesMasterIdLst>
  <p:handoutMasterIdLst>
    <p:handoutMasterId r:id="rId17"/>
  </p:handoutMasterIdLst>
  <p:sldIdLst>
    <p:sldId id="256" r:id="rId5"/>
    <p:sldId id="300" r:id="rId6"/>
    <p:sldId id="295" r:id="rId7"/>
    <p:sldId id="266" r:id="rId8"/>
    <p:sldId id="279" r:id="rId9"/>
    <p:sldId id="298" r:id="rId10"/>
    <p:sldId id="282" r:id="rId11"/>
    <p:sldId id="299" r:id="rId12"/>
    <p:sldId id="289" r:id="rId13"/>
    <p:sldId id="291" r:id="rId14"/>
    <p:sldId id="292" r:id="rId15"/>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F7FD"/>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32"/>
  </p:normalViewPr>
  <p:slideViewPr>
    <p:cSldViewPr>
      <p:cViewPr varScale="1">
        <p:scale>
          <a:sx n="87" d="100"/>
          <a:sy n="87" d="100"/>
        </p:scale>
        <p:origin x="36" y="27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76" d="100"/>
          <a:sy n="76" d="100"/>
        </p:scale>
        <p:origin x="-2214"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svg"/><Relationship Id="rId1" Type="http://schemas.openxmlformats.org/officeDocument/2006/relationships/image" Target="../media/image11.svg"/><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hyperlink" Target="https://www.my5.tv/inside-asda-bigger-better-cheaper/season-1/inside-asda-bigger-better-cheaper"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svg"/><Relationship Id="rId1" Type="http://schemas.openxmlformats.org/officeDocument/2006/relationships/image" Target="../media/image11.svg"/><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hyperlink" Target="https://www.my5.tv/inside-asda-bigger-better-cheaper/season-1/inside-asda-bigger-better-cheaper" TargetMode="External"/><Relationship Id="rId2" Type="http://schemas.openxmlformats.org/officeDocument/2006/relationships/image" Target="../media/image20.svg"/><Relationship Id="rId1"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369108-13AE-4B30-ABB5-D0FB28BF101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7CF999C-0995-4DD0-AFDC-A78BA7C697BD}">
      <dgm:prSet/>
      <dgm:spPr/>
      <dgm:t>
        <a:bodyPr/>
        <a:lstStyle/>
        <a:p>
          <a:pPr>
            <a:defRPr cap="all"/>
          </a:pPr>
          <a:r>
            <a:rPr lang="en-US"/>
            <a:t>Resistance to change is an inbuilt mechanism</a:t>
          </a:r>
        </a:p>
      </dgm:t>
    </dgm:pt>
    <dgm:pt modelId="{63365F53-E845-4B77-BCEE-BEBB8D88F866}" type="parTrans" cxnId="{F8FFF73C-3117-4FC3-9176-250E83E11467}">
      <dgm:prSet/>
      <dgm:spPr/>
      <dgm:t>
        <a:bodyPr/>
        <a:lstStyle/>
        <a:p>
          <a:endParaRPr lang="en-US"/>
        </a:p>
      </dgm:t>
    </dgm:pt>
    <dgm:pt modelId="{AAB29E9B-EE68-40EB-B384-A5688C32EFEF}" type="sibTrans" cxnId="{F8FFF73C-3117-4FC3-9176-250E83E11467}">
      <dgm:prSet/>
      <dgm:spPr/>
      <dgm:t>
        <a:bodyPr/>
        <a:lstStyle/>
        <a:p>
          <a:endParaRPr lang="en-US"/>
        </a:p>
      </dgm:t>
    </dgm:pt>
    <dgm:pt modelId="{D89E8891-0A0D-4DB5-A13D-023195E4758E}">
      <dgm:prSet/>
      <dgm:spPr/>
      <dgm:t>
        <a:bodyPr/>
        <a:lstStyle/>
        <a:p>
          <a:pPr>
            <a:defRPr cap="all"/>
          </a:pPr>
          <a:r>
            <a:rPr lang="en-US"/>
            <a:t>Organisations and their members resist change</a:t>
          </a:r>
        </a:p>
      </dgm:t>
    </dgm:pt>
    <dgm:pt modelId="{7D889BE5-F339-4F90-A040-D0840E83BEBF}" type="parTrans" cxnId="{1B01EE0A-3F42-4A01-9181-C8913DEB2215}">
      <dgm:prSet/>
      <dgm:spPr/>
      <dgm:t>
        <a:bodyPr/>
        <a:lstStyle/>
        <a:p>
          <a:endParaRPr lang="en-US"/>
        </a:p>
      </dgm:t>
    </dgm:pt>
    <dgm:pt modelId="{AEE75AF0-D474-49D5-A1D3-4D74FA578627}" type="sibTrans" cxnId="{1B01EE0A-3F42-4A01-9181-C8913DEB2215}">
      <dgm:prSet/>
      <dgm:spPr/>
      <dgm:t>
        <a:bodyPr/>
        <a:lstStyle/>
        <a:p>
          <a:endParaRPr lang="en-US"/>
        </a:p>
      </dgm:t>
    </dgm:pt>
    <dgm:pt modelId="{5331796E-9283-4FA2-A8A1-40EDB47B536A}">
      <dgm:prSet/>
      <dgm:spPr/>
      <dgm:t>
        <a:bodyPr/>
        <a:lstStyle/>
        <a:p>
          <a:pPr>
            <a:defRPr cap="all"/>
          </a:pPr>
          <a:r>
            <a:rPr lang="en-US"/>
            <a:t>Resistance can be positive and negative</a:t>
          </a:r>
        </a:p>
      </dgm:t>
    </dgm:pt>
    <dgm:pt modelId="{08E25A09-E5F4-4B4A-9919-56B8D25AE9E7}" type="parTrans" cxnId="{3095D177-F375-4F6E-A72C-59B0530D95DD}">
      <dgm:prSet/>
      <dgm:spPr/>
      <dgm:t>
        <a:bodyPr/>
        <a:lstStyle/>
        <a:p>
          <a:endParaRPr lang="en-US"/>
        </a:p>
      </dgm:t>
    </dgm:pt>
    <dgm:pt modelId="{6B87905C-A142-4A3A-8888-BD4BECFE97B3}" type="sibTrans" cxnId="{3095D177-F375-4F6E-A72C-59B0530D95DD}">
      <dgm:prSet/>
      <dgm:spPr/>
      <dgm:t>
        <a:bodyPr/>
        <a:lstStyle/>
        <a:p>
          <a:endParaRPr lang="en-US"/>
        </a:p>
      </dgm:t>
    </dgm:pt>
    <dgm:pt modelId="{67F87775-CAA8-4228-AB45-4A9CB4E46C88}" type="pres">
      <dgm:prSet presAssocID="{1A369108-13AE-4B30-ABB5-D0FB28BF101B}" presName="root" presStyleCnt="0">
        <dgm:presLayoutVars>
          <dgm:dir/>
          <dgm:resizeHandles val="exact"/>
        </dgm:presLayoutVars>
      </dgm:prSet>
      <dgm:spPr/>
    </dgm:pt>
    <dgm:pt modelId="{A3751B4B-1F43-4D3C-92DF-6B7387128EE2}" type="pres">
      <dgm:prSet presAssocID="{57CF999C-0995-4DD0-AFDC-A78BA7C697BD}" presName="compNode" presStyleCnt="0"/>
      <dgm:spPr/>
    </dgm:pt>
    <dgm:pt modelId="{607D89F0-0AC3-4A75-BF3C-8C33052E4B40}" type="pres">
      <dgm:prSet presAssocID="{57CF999C-0995-4DD0-AFDC-A78BA7C697BD}" presName="iconBgRect" presStyleLbl="bgShp" presStyleIdx="0" presStyleCnt="3"/>
      <dgm:spPr/>
    </dgm:pt>
    <dgm:pt modelId="{1AD8015E-88F1-4F89-878A-591B55C12B7B}" type="pres">
      <dgm:prSet presAssocID="{57CF999C-0995-4DD0-AFDC-A78BA7C697B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isconnected"/>
        </a:ext>
      </dgm:extLst>
    </dgm:pt>
    <dgm:pt modelId="{803CCCDE-4775-43F3-ABDE-E202D5CD8908}" type="pres">
      <dgm:prSet presAssocID="{57CF999C-0995-4DD0-AFDC-A78BA7C697BD}" presName="spaceRect" presStyleCnt="0"/>
      <dgm:spPr/>
    </dgm:pt>
    <dgm:pt modelId="{9EB4B801-AF4A-44FC-A4E0-82CD66948755}" type="pres">
      <dgm:prSet presAssocID="{57CF999C-0995-4DD0-AFDC-A78BA7C697BD}" presName="textRect" presStyleLbl="revTx" presStyleIdx="0" presStyleCnt="3">
        <dgm:presLayoutVars>
          <dgm:chMax val="1"/>
          <dgm:chPref val="1"/>
        </dgm:presLayoutVars>
      </dgm:prSet>
      <dgm:spPr/>
    </dgm:pt>
    <dgm:pt modelId="{48489EA9-08B6-4264-9781-D7A647C3DF68}" type="pres">
      <dgm:prSet presAssocID="{AAB29E9B-EE68-40EB-B384-A5688C32EFEF}" presName="sibTrans" presStyleCnt="0"/>
      <dgm:spPr/>
    </dgm:pt>
    <dgm:pt modelId="{9C7B362F-847B-4BDF-8982-01FA49CB66FE}" type="pres">
      <dgm:prSet presAssocID="{D89E8891-0A0D-4DB5-A13D-023195E4758E}" presName="compNode" presStyleCnt="0"/>
      <dgm:spPr/>
    </dgm:pt>
    <dgm:pt modelId="{8A28C57C-1760-4413-85A7-399A32A0E875}" type="pres">
      <dgm:prSet presAssocID="{D89E8891-0A0D-4DB5-A13D-023195E4758E}" presName="iconBgRect" presStyleLbl="bgShp" presStyleIdx="1" presStyleCnt="3"/>
      <dgm:spPr/>
    </dgm:pt>
    <dgm:pt modelId="{7C3B1B15-3980-48C0-8A00-2B478F5C784C}" type="pres">
      <dgm:prSet presAssocID="{D89E8891-0A0D-4DB5-A13D-023195E4758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CBF41B28-DD14-4D5A-8051-6F25057AEFBA}" type="pres">
      <dgm:prSet presAssocID="{D89E8891-0A0D-4DB5-A13D-023195E4758E}" presName="spaceRect" presStyleCnt="0"/>
      <dgm:spPr/>
    </dgm:pt>
    <dgm:pt modelId="{464AC7FE-71B0-40F7-ADC8-C040B6552824}" type="pres">
      <dgm:prSet presAssocID="{D89E8891-0A0D-4DB5-A13D-023195E4758E}" presName="textRect" presStyleLbl="revTx" presStyleIdx="1" presStyleCnt="3">
        <dgm:presLayoutVars>
          <dgm:chMax val="1"/>
          <dgm:chPref val="1"/>
        </dgm:presLayoutVars>
      </dgm:prSet>
      <dgm:spPr/>
    </dgm:pt>
    <dgm:pt modelId="{027E112B-4C22-48EE-AC9E-4E90BB584F18}" type="pres">
      <dgm:prSet presAssocID="{AEE75AF0-D474-49D5-A1D3-4D74FA578627}" presName="sibTrans" presStyleCnt="0"/>
      <dgm:spPr/>
    </dgm:pt>
    <dgm:pt modelId="{9142ECB7-F345-45E7-BB5B-2F484A632EF6}" type="pres">
      <dgm:prSet presAssocID="{5331796E-9283-4FA2-A8A1-40EDB47B536A}" presName="compNode" presStyleCnt="0"/>
      <dgm:spPr/>
    </dgm:pt>
    <dgm:pt modelId="{9025F1C9-44F8-4219-86B2-CEBFE37DCF69}" type="pres">
      <dgm:prSet presAssocID="{5331796E-9283-4FA2-A8A1-40EDB47B536A}" presName="iconBgRect" presStyleLbl="bgShp" presStyleIdx="2" presStyleCnt="3"/>
      <dgm:spPr/>
    </dgm:pt>
    <dgm:pt modelId="{DB7AC66E-26CA-4004-ABD7-21CDE1D4D166}" type="pres">
      <dgm:prSet presAssocID="{5331796E-9283-4FA2-A8A1-40EDB47B536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humbs Up Sign"/>
        </a:ext>
      </dgm:extLst>
    </dgm:pt>
    <dgm:pt modelId="{51973A77-99C9-4FEE-B18A-8080EC9103A1}" type="pres">
      <dgm:prSet presAssocID="{5331796E-9283-4FA2-A8A1-40EDB47B536A}" presName="spaceRect" presStyleCnt="0"/>
      <dgm:spPr/>
    </dgm:pt>
    <dgm:pt modelId="{77022DB6-4BAC-4E01-BA4C-0D44B3ED5C36}" type="pres">
      <dgm:prSet presAssocID="{5331796E-9283-4FA2-A8A1-40EDB47B536A}" presName="textRect" presStyleLbl="revTx" presStyleIdx="2" presStyleCnt="3">
        <dgm:presLayoutVars>
          <dgm:chMax val="1"/>
          <dgm:chPref val="1"/>
        </dgm:presLayoutVars>
      </dgm:prSet>
      <dgm:spPr/>
    </dgm:pt>
  </dgm:ptLst>
  <dgm:cxnLst>
    <dgm:cxn modelId="{1B01EE0A-3F42-4A01-9181-C8913DEB2215}" srcId="{1A369108-13AE-4B30-ABB5-D0FB28BF101B}" destId="{D89E8891-0A0D-4DB5-A13D-023195E4758E}" srcOrd="1" destOrd="0" parTransId="{7D889BE5-F339-4F90-A040-D0840E83BEBF}" sibTransId="{AEE75AF0-D474-49D5-A1D3-4D74FA578627}"/>
    <dgm:cxn modelId="{2B14F919-24EC-4CAB-955D-B7B9E748E418}" type="presOf" srcId="{57CF999C-0995-4DD0-AFDC-A78BA7C697BD}" destId="{9EB4B801-AF4A-44FC-A4E0-82CD66948755}" srcOrd="0" destOrd="0" presId="urn:microsoft.com/office/officeart/2018/5/layout/IconCircleLabelList"/>
    <dgm:cxn modelId="{F8FFF73C-3117-4FC3-9176-250E83E11467}" srcId="{1A369108-13AE-4B30-ABB5-D0FB28BF101B}" destId="{57CF999C-0995-4DD0-AFDC-A78BA7C697BD}" srcOrd="0" destOrd="0" parTransId="{63365F53-E845-4B77-BCEE-BEBB8D88F866}" sibTransId="{AAB29E9B-EE68-40EB-B384-A5688C32EFEF}"/>
    <dgm:cxn modelId="{3E8C1867-55BD-4EEC-8020-1357906E27BC}" type="presOf" srcId="{5331796E-9283-4FA2-A8A1-40EDB47B536A}" destId="{77022DB6-4BAC-4E01-BA4C-0D44B3ED5C36}" srcOrd="0" destOrd="0" presId="urn:microsoft.com/office/officeart/2018/5/layout/IconCircleLabelList"/>
    <dgm:cxn modelId="{3095D177-F375-4F6E-A72C-59B0530D95DD}" srcId="{1A369108-13AE-4B30-ABB5-D0FB28BF101B}" destId="{5331796E-9283-4FA2-A8A1-40EDB47B536A}" srcOrd="2" destOrd="0" parTransId="{08E25A09-E5F4-4B4A-9919-56B8D25AE9E7}" sibTransId="{6B87905C-A142-4A3A-8888-BD4BECFE97B3}"/>
    <dgm:cxn modelId="{990221B7-BD13-4D90-91DF-5484BB549D72}" type="presOf" srcId="{D89E8891-0A0D-4DB5-A13D-023195E4758E}" destId="{464AC7FE-71B0-40F7-ADC8-C040B6552824}" srcOrd="0" destOrd="0" presId="urn:microsoft.com/office/officeart/2018/5/layout/IconCircleLabelList"/>
    <dgm:cxn modelId="{5F3E2ABE-62C0-4C6E-8BEA-795CB57CF868}" type="presOf" srcId="{1A369108-13AE-4B30-ABB5-D0FB28BF101B}" destId="{67F87775-CAA8-4228-AB45-4A9CB4E46C88}" srcOrd="0" destOrd="0" presId="urn:microsoft.com/office/officeart/2018/5/layout/IconCircleLabelList"/>
    <dgm:cxn modelId="{D15C2A47-A9DF-42E4-94E8-690E2DDD7589}" type="presParOf" srcId="{67F87775-CAA8-4228-AB45-4A9CB4E46C88}" destId="{A3751B4B-1F43-4D3C-92DF-6B7387128EE2}" srcOrd="0" destOrd="0" presId="urn:microsoft.com/office/officeart/2018/5/layout/IconCircleLabelList"/>
    <dgm:cxn modelId="{4F3B1A50-D45D-44FA-B800-547D41869038}" type="presParOf" srcId="{A3751B4B-1F43-4D3C-92DF-6B7387128EE2}" destId="{607D89F0-0AC3-4A75-BF3C-8C33052E4B40}" srcOrd="0" destOrd="0" presId="urn:microsoft.com/office/officeart/2018/5/layout/IconCircleLabelList"/>
    <dgm:cxn modelId="{27CB80EB-754C-4307-9337-8F70BA2A7CDA}" type="presParOf" srcId="{A3751B4B-1F43-4D3C-92DF-6B7387128EE2}" destId="{1AD8015E-88F1-4F89-878A-591B55C12B7B}" srcOrd="1" destOrd="0" presId="urn:microsoft.com/office/officeart/2018/5/layout/IconCircleLabelList"/>
    <dgm:cxn modelId="{8EC9EB9B-08FC-466A-B738-B7258F984857}" type="presParOf" srcId="{A3751B4B-1F43-4D3C-92DF-6B7387128EE2}" destId="{803CCCDE-4775-43F3-ABDE-E202D5CD8908}" srcOrd="2" destOrd="0" presId="urn:microsoft.com/office/officeart/2018/5/layout/IconCircleLabelList"/>
    <dgm:cxn modelId="{D3B737A5-B81E-4627-A706-78EBE058068C}" type="presParOf" srcId="{A3751B4B-1F43-4D3C-92DF-6B7387128EE2}" destId="{9EB4B801-AF4A-44FC-A4E0-82CD66948755}" srcOrd="3" destOrd="0" presId="urn:microsoft.com/office/officeart/2018/5/layout/IconCircleLabelList"/>
    <dgm:cxn modelId="{9ED139CD-8C82-48B1-B50C-973DD5E10604}" type="presParOf" srcId="{67F87775-CAA8-4228-AB45-4A9CB4E46C88}" destId="{48489EA9-08B6-4264-9781-D7A647C3DF68}" srcOrd="1" destOrd="0" presId="urn:microsoft.com/office/officeart/2018/5/layout/IconCircleLabelList"/>
    <dgm:cxn modelId="{87DED0C1-957E-4E75-B85C-6D5390F774D5}" type="presParOf" srcId="{67F87775-CAA8-4228-AB45-4A9CB4E46C88}" destId="{9C7B362F-847B-4BDF-8982-01FA49CB66FE}" srcOrd="2" destOrd="0" presId="urn:microsoft.com/office/officeart/2018/5/layout/IconCircleLabelList"/>
    <dgm:cxn modelId="{0ADA71E1-1D74-45EC-8FBA-A70856BE0F0B}" type="presParOf" srcId="{9C7B362F-847B-4BDF-8982-01FA49CB66FE}" destId="{8A28C57C-1760-4413-85A7-399A32A0E875}" srcOrd="0" destOrd="0" presId="urn:microsoft.com/office/officeart/2018/5/layout/IconCircleLabelList"/>
    <dgm:cxn modelId="{C0064907-368A-4399-A2F3-A94761398707}" type="presParOf" srcId="{9C7B362F-847B-4BDF-8982-01FA49CB66FE}" destId="{7C3B1B15-3980-48C0-8A00-2B478F5C784C}" srcOrd="1" destOrd="0" presId="urn:microsoft.com/office/officeart/2018/5/layout/IconCircleLabelList"/>
    <dgm:cxn modelId="{3F3E1F39-C4D9-4239-855F-FD73291C03EC}" type="presParOf" srcId="{9C7B362F-847B-4BDF-8982-01FA49CB66FE}" destId="{CBF41B28-DD14-4D5A-8051-6F25057AEFBA}" srcOrd="2" destOrd="0" presId="urn:microsoft.com/office/officeart/2018/5/layout/IconCircleLabelList"/>
    <dgm:cxn modelId="{A5A3C4F5-85DF-4D14-BB5D-02DE97A0753F}" type="presParOf" srcId="{9C7B362F-847B-4BDF-8982-01FA49CB66FE}" destId="{464AC7FE-71B0-40F7-ADC8-C040B6552824}" srcOrd="3" destOrd="0" presId="urn:microsoft.com/office/officeart/2018/5/layout/IconCircleLabelList"/>
    <dgm:cxn modelId="{FE3885C4-427D-4C20-96E7-D9B0B6DC7BD2}" type="presParOf" srcId="{67F87775-CAA8-4228-AB45-4A9CB4E46C88}" destId="{027E112B-4C22-48EE-AC9E-4E90BB584F18}" srcOrd="3" destOrd="0" presId="urn:microsoft.com/office/officeart/2018/5/layout/IconCircleLabelList"/>
    <dgm:cxn modelId="{65B91C3C-DC05-427F-9CE5-5422D7B24C19}" type="presParOf" srcId="{67F87775-CAA8-4228-AB45-4A9CB4E46C88}" destId="{9142ECB7-F345-45E7-BB5B-2F484A632EF6}" srcOrd="4" destOrd="0" presId="urn:microsoft.com/office/officeart/2018/5/layout/IconCircleLabelList"/>
    <dgm:cxn modelId="{2DF4EC74-8F45-4319-A6EA-591078CC8BB7}" type="presParOf" srcId="{9142ECB7-F345-45E7-BB5B-2F484A632EF6}" destId="{9025F1C9-44F8-4219-86B2-CEBFE37DCF69}" srcOrd="0" destOrd="0" presId="urn:microsoft.com/office/officeart/2018/5/layout/IconCircleLabelList"/>
    <dgm:cxn modelId="{B83E5D3F-6DCD-4295-BA3A-85B6D960F174}" type="presParOf" srcId="{9142ECB7-F345-45E7-BB5B-2F484A632EF6}" destId="{DB7AC66E-26CA-4004-ABD7-21CDE1D4D166}" srcOrd="1" destOrd="0" presId="urn:microsoft.com/office/officeart/2018/5/layout/IconCircleLabelList"/>
    <dgm:cxn modelId="{C472405E-BB51-4790-85CF-2A2E64D55710}" type="presParOf" srcId="{9142ECB7-F345-45E7-BB5B-2F484A632EF6}" destId="{51973A77-99C9-4FEE-B18A-8080EC9103A1}" srcOrd="2" destOrd="0" presId="urn:microsoft.com/office/officeart/2018/5/layout/IconCircleLabelList"/>
    <dgm:cxn modelId="{886F3E1F-42D9-42CC-AF36-E6D2D851131C}" type="presParOf" srcId="{9142ECB7-F345-45E7-BB5B-2F484A632EF6}" destId="{77022DB6-4BAC-4E01-BA4C-0D44B3ED5C3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FEC82A-AD9D-45AB-99E3-494472C4A9F7}"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D84F8898-AFE5-4F7B-BD64-3A2E518FA2F8}">
      <dgm:prSet/>
      <dgm:spPr/>
      <dgm:t>
        <a:bodyPr/>
        <a:lstStyle/>
        <a:p>
          <a:pPr>
            <a:defRPr b="1"/>
          </a:pPr>
          <a:r>
            <a:rPr lang="en-US"/>
            <a:t>1958</a:t>
          </a:r>
        </a:p>
      </dgm:t>
    </dgm:pt>
    <dgm:pt modelId="{E27BB266-C55F-4BC9-BA4B-16ACCCCEAAAE}" type="parTrans" cxnId="{0DE61217-F1FA-46B1-A267-5EF74374C3B5}">
      <dgm:prSet/>
      <dgm:spPr/>
      <dgm:t>
        <a:bodyPr/>
        <a:lstStyle/>
        <a:p>
          <a:endParaRPr lang="en-US"/>
        </a:p>
      </dgm:t>
    </dgm:pt>
    <dgm:pt modelId="{7D84A460-35A3-48F6-962C-55E21CAD15BE}" type="sibTrans" cxnId="{0DE61217-F1FA-46B1-A267-5EF74374C3B5}">
      <dgm:prSet/>
      <dgm:spPr/>
      <dgm:t>
        <a:bodyPr/>
        <a:lstStyle/>
        <a:p>
          <a:endParaRPr lang="en-US"/>
        </a:p>
      </dgm:t>
    </dgm:pt>
    <dgm:pt modelId="{1B155C8C-4A05-4301-BE24-35E3201A022F}">
      <dgm:prSet/>
      <dgm:spPr/>
      <dgm:t>
        <a:bodyPr/>
        <a:lstStyle/>
        <a:p>
          <a:r>
            <a:rPr lang="en-US"/>
            <a:t>Planned Change - Lewin (1958)  Movement from one fixed state (equilibrium) to another - Series of planned steps </a:t>
          </a:r>
        </a:p>
      </dgm:t>
    </dgm:pt>
    <dgm:pt modelId="{2DCD052F-1A9D-4097-9B86-C8088C87EC96}" type="parTrans" cxnId="{191F6837-A7F9-4221-AF38-DC1347F17CC2}">
      <dgm:prSet/>
      <dgm:spPr/>
      <dgm:t>
        <a:bodyPr/>
        <a:lstStyle/>
        <a:p>
          <a:endParaRPr lang="en-US"/>
        </a:p>
      </dgm:t>
    </dgm:pt>
    <dgm:pt modelId="{1EC986DE-CAAC-420D-9488-18BB99D19AF9}" type="sibTrans" cxnId="{191F6837-A7F9-4221-AF38-DC1347F17CC2}">
      <dgm:prSet/>
      <dgm:spPr/>
      <dgm:t>
        <a:bodyPr/>
        <a:lstStyle/>
        <a:p>
          <a:endParaRPr lang="en-US"/>
        </a:p>
      </dgm:t>
    </dgm:pt>
    <dgm:pt modelId="{96526ADF-4ED0-42FF-9DAB-209DD875070E}">
      <dgm:prSet/>
      <dgm:spPr/>
      <dgm:t>
        <a:bodyPr/>
        <a:lstStyle/>
        <a:p>
          <a:pPr>
            <a:defRPr b="1"/>
          </a:pPr>
          <a:r>
            <a:rPr lang="en-US"/>
            <a:t>1995</a:t>
          </a:r>
        </a:p>
      </dgm:t>
    </dgm:pt>
    <dgm:pt modelId="{75A83DE8-F252-456D-AE7D-5BA8F7898922}" type="parTrans" cxnId="{72925A9C-1162-459E-940C-E5DC7ACFEA7D}">
      <dgm:prSet/>
      <dgm:spPr/>
      <dgm:t>
        <a:bodyPr/>
        <a:lstStyle/>
        <a:p>
          <a:endParaRPr lang="en-US"/>
        </a:p>
      </dgm:t>
    </dgm:pt>
    <dgm:pt modelId="{8873FD65-7A40-427D-9BBE-6190156F64C4}" type="sibTrans" cxnId="{72925A9C-1162-459E-940C-E5DC7ACFEA7D}">
      <dgm:prSet/>
      <dgm:spPr/>
      <dgm:t>
        <a:bodyPr/>
        <a:lstStyle/>
        <a:p>
          <a:endParaRPr lang="en-US"/>
        </a:p>
      </dgm:t>
    </dgm:pt>
    <dgm:pt modelId="{268531E9-BBEF-48F9-A495-708DB5DAD0FC}">
      <dgm:prSet/>
      <dgm:spPr/>
      <dgm:t>
        <a:bodyPr/>
        <a:lstStyle/>
        <a:p>
          <a:r>
            <a:rPr lang="en-US"/>
            <a:t>Kotter’s 8 stage model – Kotter</a:t>
          </a:r>
        </a:p>
      </dgm:t>
    </dgm:pt>
    <dgm:pt modelId="{358D3F59-A14F-4030-B763-A5913D38CDA8}" type="parTrans" cxnId="{C0E711B7-9DA6-483B-80BE-577C413355D1}">
      <dgm:prSet/>
      <dgm:spPr/>
      <dgm:t>
        <a:bodyPr/>
        <a:lstStyle/>
        <a:p>
          <a:endParaRPr lang="en-US"/>
        </a:p>
      </dgm:t>
    </dgm:pt>
    <dgm:pt modelId="{4CA38D80-9AF8-46C0-911A-207403C8537A}" type="sibTrans" cxnId="{C0E711B7-9DA6-483B-80BE-577C413355D1}">
      <dgm:prSet/>
      <dgm:spPr/>
      <dgm:t>
        <a:bodyPr/>
        <a:lstStyle/>
        <a:p>
          <a:endParaRPr lang="en-US"/>
        </a:p>
      </dgm:t>
    </dgm:pt>
    <dgm:pt modelId="{64FE1146-588F-4CDC-809E-E2DD8B0C5CA8}">
      <dgm:prSet/>
      <dgm:spPr/>
      <dgm:t>
        <a:bodyPr/>
        <a:lstStyle/>
        <a:p>
          <a:r>
            <a:rPr lang="en-US"/>
            <a:t>Eight sequential steps to overcome typical problems that arise when introducing change</a:t>
          </a:r>
        </a:p>
      </dgm:t>
    </dgm:pt>
    <dgm:pt modelId="{9DE0B6E3-CCBF-4D59-9E2D-03AFD2E947F6}" type="parTrans" cxnId="{6FE9664D-67B7-4D24-8A62-12DB4D2FA902}">
      <dgm:prSet/>
      <dgm:spPr/>
      <dgm:t>
        <a:bodyPr/>
        <a:lstStyle/>
        <a:p>
          <a:endParaRPr lang="en-US"/>
        </a:p>
      </dgm:t>
    </dgm:pt>
    <dgm:pt modelId="{B2B01852-13A3-4F8F-9F88-0F7155598519}" type="sibTrans" cxnId="{6FE9664D-67B7-4D24-8A62-12DB4D2FA902}">
      <dgm:prSet/>
      <dgm:spPr/>
      <dgm:t>
        <a:bodyPr/>
        <a:lstStyle/>
        <a:p>
          <a:endParaRPr lang="en-US"/>
        </a:p>
      </dgm:t>
    </dgm:pt>
    <dgm:pt modelId="{8EC3248A-6AA6-484E-B7F5-F3AC448EA1FA}" type="pres">
      <dgm:prSet presAssocID="{FDFEC82A-AD9D-45AB-99E3-494472C4A9F7}" presName="root" presStyleCnt="0">
        <dgm:presLayoutVars>
          <dgm:chMax/>
          <dgm:chPref/>
          <dgm:animLvl val="lvl"/>
        </dgm:presLayoutVars>
      </dgm:prSet>
      <dgm:spPr/>
    </dgm:pt>
    <dgm:pt modelId="{3F991C11-4870-4257-8478-84ECF4A76A7F}" type="pres">
      <dgm:prSet presAssocID="{FDFEC82A-AD9D-45AB-99E3-494472C4A9F7}" presName="divider" presStyleLbl="node1" presStyleIdx="0" presStyleCnt="1"/>
      <dgm:spPr/>
    </dgm:pt>
    <dgm:pt modelId="{7C771E2D-2FB2-42CF-BC3C-0EA11BB93B2A}" type="pres">
      <dgm:prSet presAssocID="{FDFEC82A-AD9D-45AB-99E3-494472C4A9F7}" presName="nodes" presStyleCnt="0">
        <dgm:presLayoutVars>
          <dgm:chMax/>
          <dgm:chPref/>
          <dgm:animLvl val="lvl"/>
        </dgm:presLayoutVars>
      </dgm:prSet>
      <dgm:spPr/>
    </dgm:pt>
    <dgm:pt modelId="{0702F280-E3DF-44A8-8BC1-FDDF3A400D0A}" type="pres">
      <dgm:prSet presAssocID="{D84F8898-AFE5-4F7B-BD64-3A2E518FA2F8}" presName="composite" presStyleCnt="0"/>
      <dgm:spPr/>
    </dgm:pt>
    <dgm:pt modelId="{8A56419C-83E6-4E26-8DFD-C78F0BBD530D}" type="pres">
      <dgm:prSet presAssocID="{D84F8898-AFE5-4F7B-BD64-3A2E518FA2F8}" presName="L1TextContainer" presStyleLbl="revTx" presStyleIdx="0" presStyleCnt="2">
        <dgm:presLayoutVars>
          <dgm:chMax val="1"/>
          <dgm:chPref val="1"/>
          <dgm:bulletEnabled val="1"/>
        </dgm:presLayoutVars>
      </dgm:prSet>
      <dgm:spPr/>
    </dgm:pt>
    <dgm:pt modelId="{A9DCAF72-77C7-41F7-BE3F-78A793692491}" type="pres">
      <dgm:prSet presAssocID="{D84F8898-AFE5-4F7B-BD64-3A2E518FA2F8}" presName="L2TextContainerWrapper" presStyleCnt="0">
        <dgm:presLayoutVars>
          <dgm:chMax val="0"/>
          <dgm:chPref val="0"/>
          <dgm:bulletEnabled val="1"/>
        </dgm:presLayoutVars>
      </dgm:prSet>
      <dgm:spPr/>
    </dgm:pt>
    <dgm:pt modelId="{2ADBD31B-3E3A-4C89-9576-010D2E117C86}" type="pres">
      <dgm:prSet presAssocID="{D84F8898-AFE5-4F7B-BD64-3A2E518FA2F8}" presName="L2TextContainer" presStyleLbl="bgAccFollowNode1" presStyleIdx="0" presStyleCnt="2"/>
      <dgm:spPr/>
    </dgm:pt>
    <dgm:pt modelId="{BE435F26-40FE-4DE2-AD7B-7BD25B983591}" type="pres">
      <dgm:prSet presAssocID="{D84F8898-AFE5-4F7B-BD64-3A2E518FA2F8}" presName="FlexibleEmptyPlaceHolder" presStyleCnt="0"/>
      <dgm:spPr/>
    </dgm:pt>
    <dgm:pt modelId="{CD9CBBEA-74E7-4774-BD31-C256B89C1DB7}" type="pres">
      <dgm:prSet presAssocID="{D84F8898-AFE5-4F7B-BD64-3A2E518FA2F8}" presName="ConnectLine" presStyleLbl="alignNode1" presStyleIdx="0" presStyleCnt="2"/>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5F5A4751-BE09-4D0F-ACFF-EE37FA0EE955}" type="pres">
      <dgm:prSet presAssocID="{D84F8898-AFE5-4F7B-BD64-3A2E518FA2F8}" presName="ConnectorPoint" presStyleLbl="fgAcc1" presStyleIdx="0" presStyleCnt="2"/>
      <dgm:spPr>
        <a:solidFill>
          <a:schemeClr val="lt1">
            <a:alpha val="90000"/>
            <a:hueOff val="0"/>
            <a:satOff val="0"/>
            <a:lumOff val="0"/>
            <a:alphaOff val="0"/>
          </a:schemeClr>
        </a:solidFill>
        <a:ln w="12700" cap="flat" cmpd="sng" algn="ctr">
          <a:noFill/>
          <a:prstDash val="solid"/>
        </a:ln>
        <a:effectLst/>
      </dgm:spPr>
    </dgm:pt>
    <dgm:pt modelId="{E5D3F455-C772-4980-8076-BEA8DCC3C97C}" type="pres">
      <dgm:prSet presAssocID="{D84F8898-AFE5-4F7B-BD64-3A2E518FA2F8}" presName="EmptyPlaceHolder" presStyleCnt="0"/>
      <dgm:spPr/>
    </dgm:pt>
    <dgm:pt modelId="{92794534-EACF-43AB-BB43-A2A719038A19}" type="pres">
      <dgm:prSet presAssocID="{7D84A460-35A3-48F6-962C-55E21CAD15BE}" presName="spaceBetweenRectangles" presStyleCnt="0"/>
      <dgm:spPr/>
    </dgm:pt>
    <dgm:pt modelId="{E73A9E32-43A1-4477-A034-62AD0D67ABF6}" type="pres">
      <dgm:prSet presAssocID="{96526ADF-4ED0-42FF-9DAB-209DD875070E}" presName="composite" presStyleCnt="0"/>
      <dgm:spPr/>
    </dgm:pt>
    <dgm:pt modelId="{0DC1F4EA-8289-4DBC-B5F6-44899FD3CBBB}" type="pres">
      <dgm:prSet presAssocID="{96526ADF-4ED0-42FF-9DAB-209DD875070E}" presName="L1TextContainer" presStyleLbl="revTx" presStyleIdx="1" presStyleCnt="2">
        <dgm:presLayoutVars>
          <dgm:chMax val="1"/>
          <dgm:chPref val="1"/>
          <dgm:bulletEnabled val="1"/>
        </dgm:presLayoutVars>
      </dgm:prSet>
      <dgm:spPr/>
    </dgm:pt>
    <dgm:pt modelId="{7B8C939D-B4B3-41C3-8948-86447527A46F}" type="pres">
      <dgm:prSet presAssocID="{96526ADF-4ED0-42FF-9DAB-209DD875070E}" presName="L2TextContainerWrapper" presStyleCnt="0">
        <dgm:presLayoutVars>
          <dgm:chMax val="0"/>
          <dgm:chPref val="0"/>
          <dgm:bulletEnabled val="1"/>
        </dgm:presLayoutVars>
      </dgm:prSet>
      <dgm:spPr/>
    </dgm:pt>
    <dgm:pt modelId="{9FA74491-BC5B-42C7-8BD4-26EB80EAEC08}" type="pres">
      <dgm:prSet presAssocID="{96526ADF-4ED0-42FF-9DAB-209DD875070E}" presName="L2TextContainer" presStyleLbl="bgAccFollowNode1" presStyleIdx="1" presStyleCnt="2"/>
      <dgm:spPr/>
    </dgm:pt>
    <dgm:pt modelId="{65EC9D18-A56D-4B6C-8791-EF6EE14FFDB0}" type="pres">
      <dgm:prSet presAssocID="{96526ADF-4ED0-42FF-9DAB-209DD875070E}" presName="FlexibleEmptyPlaceHolder" presStyleCnt="0"/>
      <dgm:spPr/>
    </dgm:pt>
    <dgm:pt modelId="{5E980210-280C-4586-AC86-D2A107934499}" type="pres">
      <dgm:prSet presAssocID="{96526ADF-4ED0-42FF-9DAB-209DD875070E}" presName="ConnectLine" presStyleLbl="alignNode1" presStyleIdx="1" presStyleCnt="2"/>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FAAAF3CA-3B6C-42BA-AE65-33426B189295}" type="pres">
      <dgm:prSet presAssocID="{96526ADF-4ED0-42FF-9DAB-209DD875070E}" presName="ConnectorPoint" presStyleLbl="fgAcc1" presStyleIdx="1" presStyleCnt="2"/>
      <dgm:spPr>
        <a:solidFill>
          <a:schemeClr val="lt1">
            <a:alpha val="90000"/>
            <a:hueOff val="0"/>
            <a:satOff val="0"/>
            <a:lumOff val="0"/>
            <a:alphaOff val="0"/>
          </a:schemeClr>
        </a:solidFill>
        <a:ln w="12700" cap="flat" cmpd="sng" algn="ctr">
          <a:noFill/>
          <a:prstDash val="solid"/>
        </a:ln>
        <a:effectLst/>
      </dgm:spPr>
    </dgm:pt>
    <dgm:pt modelId="{A4B1E9A2-CFD8-4CC0-8A16-722A03079C33}" type="pres">
      <dgm:prSet presAssocID="{96526ADF-4ED0-42FF-9DAB-209DD875070E}" presName="EmptyPlaceHolder" presStyleCnt="0"/>
      <dgm:spPr/>
    </dgm:pt>
  </dgm:ptLst>
  <dgm:cxnLst>
    <dgm:cxn modelId="{0DE61217-F1FA-46B1-A267-5EF74374C3B5}" srcId="{FDFEC82A-AD9D-45AB-99E3-494472C4A9F7}" destId="{D84F8898-AFE5-4F7B-BD64-3A2E518FA2F8}" srcOrd="0" destOrd="0" parTransId="{E27BB266-C55F-4BC9-BA4B-16ACCCCEAAAE}" sibTransId="{7D84A460-35A3-48F6-962C-55E21CAD15BE}"/>
    <dgm:cxn modelId="{ABDAB126-4803-4A6C-B90C-F9A46102B48F}" type="presOf" srcId="{D84F8898-AFE5-4F7B-BD64-3A2E518FA2F8}" destId="{8A56419C-83E6-4E26-8DFD-C78F0BBD530D}" srcOrd="0" destOrd="0" presId="urn:microsoft.com/office/officeart/2017/3/layout/HorizontalPathTimeline"/>
    <dgm:cxn modelId="{3DDECC2A-E1AE-49AB-B33D-B12570DAB8E4}" type="presOf" srcId="{64FE1146-588F-4CDC-809E-E2DD8B0C5CA8}" destId="{9FA74491-BC5B-42C7-8BD4-26EB80EAEC08}" srcOrd="0" destOrd="1" presId="urn:microsoft.com/office/officeart/2017/3/layout/HorizontalPathTimeline"/>
    <dgm:cxn modelId="{191F6837-A7F9-4221-AF38-DC1347F17CC2}" srcId="{D84F8898-AFE5-4F7B-BD64-3A2E518FA2F8}" destId="{1B155C8C-4A05-4301-BE24-35E3201A022F}" srcOrd="0" destOrd="0" parTransId="{2DCD052F-1A9D-4097-9B86-C8088C87EC96}" sibTransId="{1EC986DE-CAAC-420D-9488-18BB99D19AF9}"/>
    <dgm:cxn modelId="{6FE9664D-67B7-4D24-8A62-12DB4D2FA902}" srcId="{268531E9-BBEF-48F9-A495-708DB5DAD0FC}" destId="{64FE1146-588F-4CDC-809E-E2DD8B0C5CA8}" srcOrd="0" destOrd="0" parTransId="{9DE0B6E3-CCBF-4D59-9E2D-03AFD2E947F6}" sibTransId="{B2B01852-13A3-4F8F-9F88-0F7155598519}"/>
    <dgm:cxn modelId="{0360E76F-D793-45AF-8074-10777A47A2CE}" type="presOf" srcId="{268531E9-BBEF-48F9-A495-708DB5DAD0FC}" destId="{9FA74491-BC5B-42C7-8BD4-26EB80EAEC08}" srcOrd="0" destOrd="0" presId="urn:microsoft.com/office/officeart/2017/3/layout/HorizontalPathTimeline"/>
    <dgm:cxn modelId="{FB11A181-1F1B-4A96-B061-48803E4237B1}" type="presOf" srcId="{96526ADF-4ED0-42FF-9DAB-209DD875070E}" destId="{0DC1F4EA-8289-4DBC-B5F6-44899FD3CBBB}" srcOrd="0" destOrd="0" presId="urn:microsoft.com/office/officeart/2017/3/layout/HorizontalPathTimeline"/>
    <dgm:cxn modelId="{72925A9C-1162-459E-940C-E5DC7ACFEA7D}" srcId="{FDFEC82A-AD9D-45AB-99E3-494472C4A9F7}" destId="{96526ADF-4ED0-42FF-9DAB-209DD875070E}" srcOrd="1" destOrd="0" parTransId="{75A83DE8-F252-456D-AE7D-5BA8F7898922}" sibTransId="{8873FD65-7A40-427D-9BBE-6190156F64C4}"/>
    <dgm:cxn modelId="{C0E711B7-9DA6-483B-80BE-577C413355D1}" srcId="{96526ADF-4ED0-42FF-9DAB-209DD875070E}" destId="{268531E9-BBEF-48F9-A495-708DB5DAD0FC}" srcOrd="0" destOrd="0" parTransId="{358D3F59-A14F-4030-B763-A5913D38CDA8}" sibTransId="{4CA38D80-9AF8-46C0-911A-207403C8537A}"/>
    <dgm:cxn modelId="{F31F8ADC-1BD0-4711-B0CF-708FC2A55E06}" type="presOf" srcId="{1B155C8C-4A05-4301-BE24-35E3201A022F}" destId="{2ADBD31B-3E3A-4C89-9576-010D2E117C86}" srcOrd="0" destOrd="0" presId="urn:microsoft.com/office/officeart/2017/3/layout/HorizontalPathTimeline"/>
    <dgm:cxn modelId="{52BAE2E4-442D-4D19-BAC4-3CD37A04B90C}" type="presOf" srcId="{FDFEC82A-AD9D-45AB-99E3-494472C4A9F7}" destId="{8EC3248A-6AA6-484E-B7F5-F3AC448EA1FA}" srcOrd="0" destOrd="0" presId="urn:microsoft.com/office/officeart/2017/3/layout/HorizontalPathTimeline"/>
    <dgm:cxn modelId="{C0F56462-A3A6-49FE-8E4B-A636D2DA78E8}" type="presParOf" srcId="{8EC3248A-6AA6-484E-B7F5-F3AC448EA1FA}" destId="{3F991C11-4870-4257-8478-84ECF4A76A7F}" srcOrd="0" destOrd="0" presId="urn:microsoft.com/office/officeart/2017/3/layout/HorizontalPathTimeline"/>
    <dgm:cxn modelId="{34915577-ED4A-4356-8080-8F5266343D33}" type="presParOf" srcId="{8EC3248A-6AA6-484E-B7F5-F3AC448EA1FA}" destId="{7C771E2D-2FB2-42CF-BC3C-0EA11BB93B2A}" srcOrd="1" destOrd="0" presId="urn:microsoft.com/office/officeart/2017/3/layout/HorizontalPathTimeline"/>
    <dgm:cxn modelId="{5A946CED-34CF-467D-A561-1E7F25B5534F}" type="presParOf" srcId="{7C771E2D-2FB2-42CF-BC3C-0EA11BB93B2A}" destId="{0702F280-E3DF-44A8-8BC1-FDDF3A400D0A}" srcOrd="0" destOrd="0" presId="urn:microsoft.com/office/officeart/2017/3/layout/HorizontalPathTimeline"/>
    <dgm:cxn modelId="{045E8788-FA56-4E89-969C-D2E30B4AD579}" type="presParOf" srcId="{0702F280-E3DF-44A8-8BC1-FDDF3A400D0A}" destId="{8A56419C-83E6-4E26-8DFD-C78F0BBD530D}" srcOrd="0" destOrd="0" presId="urn:microsoft.com/office/officeart/2017/3/layout/HorizontalPathTimeline"/>
    <dgm:cxn modelId="{98C81563-61DC-486A-B300-8B96369A9F1E}" type="presParOf" srcId="{0702F280-E3DF-44A8-8BC1-FDDF3A400D0A}" destId="{A9DCAF72-77C7-41F7-BE3F-78A793692491}" srcOrd="1" destOrd="0" presId="urn:microsoft.com/office/officeart/2017/3/layout/HorizontalPathTimeline"/>
    <dgm:cxn modelId="{13B26721-63C8-4624-8604-DCC476A14218}" type="presParOf" srcId="{A9DCAF72-77C7-41F7-BE3F-78A793692491}" destId="{2ADBD31B-3E3A-4C89-9576-010D2E117C86}" srcOrd="0" destOrd="0" presId="urn:microsoft.com/office/officeart/2017/3/layout/HorizontalPathTimeline"/>
    <dgm:cxn modelId="{10403B5C-0686-4AAD-BC83-BFE698838290}" type="presParOf" srcId="{A9DCAF72-77C7-41F7-BE3F-78A793692491}" destId="{BE435F26-40FE-4DE2-AD7B-7BD25B983591}" srcOrd="1" destOrd="0" presId="urn:microsoft.com/office/officeart/2017/3/layout/HorizontalPathTimeline"/>
    <dgm:cxn modelId="{8E1A82CC-4930-4C75-9B0D-0CD73A2D5996}" type="presParOf" srcId="{0702F280-E3DF-44A8-8BC1-FDDF3A400D0A}" destId="{CD9CBBEA-74E7-4774-BD31-C256B89C1DB7}" srcOrd="2" destOrd="0" presId="urn:microsoft.com/office/officeart/2017/3/layout/HorizontalPathTimeline"/>
    <dgm:cxn modelId="{0D34A26A-AA92-4DC9-B9C2-AFC10CD63104}" type="presParOf" srcId="{0702F280-E3DF-44A8-8BC1-FDDF3A400D0A}" destId="{5F5A4751-BE09-4D0F-ACFF-EE37FA0EE955}" srcOrd="3" destOrd="0" presId="urn:microsoft.com/office/officeart/2017/3/layout/HorizontalPathTimeline"/>
    <dgm:cxn modelId="{95A566EA-8280-4879-A3F8-1A0EB2E6BB35}" type="presParOf" srcId="{0702F280-E3DF-44A8-8BC1-FDDF3A400D0A}" destId="{E5D3F455-C772-4980-8076-BEA8DCC3C97C}" srcOrd="4" destOrd="0" presId="urn:microsoft.com/office/officeart/2017/3/layout/HorizontalPathTimeline"/>
    <dgm:cxn modelId="{C4A46A47-1E6E-4D16-8D15-1FC8D2B82D4C}" type="presParOf" srcId="{7C771E2D-2FB2-42CF-BC3C-0EA11BB93B2A}" destId="{92794534-EACF-43AB-BB43-A2A719038A19}" srcOrd="1" destOrd="0" presId="urn:microsoft.com/office/officeart/2017/3/layout/HorizontalPathTimeline"/>
    <dgm:cxn modelId="{62FD4710-4824-4871-8D2B-ED82107934BC}" type="presParOf" srcId="{7C771E2D-2FB2-42CF-BC3C-0EA11BB93B2A}" destId="{E73A9E32-43A1-4477-A034-62AD0D67ABF6}" srcOrd="2" destOrd="0" presId="urn:microsoft.com/office/officeart/2017/3/layout/HorizontalPathTimeline"/>
    <dgm:cxn modelId="{76AE2147-438B-46FF-8DEE-1523E21C5E6A}" type="presParOf" srcId="{E73A9E32-43A1-4477-A034-62AD0D67ABF6}" destId="{0DC1F4EA-8289-4DBC-B5F6-44899FD3CBBB}" srcOrd="0" destOrd="0" presId="urn:microsoft.com/office/officeart/2017/3/layout/HorizontalPathTimeline"/>
    <dgm:cxn modelId="{C022EA99-FA81-4794-A287-379A286B4BCE}" type="presParOf" srcId="{E73A9E32-43A1-4477-A034-62AD0D67ABF6}" destId="{7B8C939D-B4B3-41C3-8948-86447527A46F}" srcOrd="1" destOrd="0" presId="urn:microsoft.com/office/officeart/2017/3/layout/HorizontalPathTimeline"/>
    <dgm:cxn modelId="{E6EB39BE-74B9-4939-825E-03ADB16AEA9B}" type="presParOf" srcId="{7B8C939D-B4B3-41C3-8948-86447527A46F}" destId="{9FA74491-BC5B-42C7-8BD4-26EB80EAEC08}" srcOrd="0" destOrd="0" presId="urn:microsoft.com/office/officeart/2017/3/layout/HorizontalPathTimeline"/>
    <dgm:cxn modelId="{7030E879-DEBB-4A8D-BD28-E88173F04B1B}" type="presParOf" srcId="{7B8C939D-B4B3-41C3-8948-86447527A46F}" destId="{65EC9D18-A56D-4B6C-8791-EF6EE14FFDB0}" srcOrd="1" destOrd="0" presId="urn:microsoft.com/office/officeart/2017/3/layout/HorizontalPathTimeline"/>
    <dgm:cxn modelId="{4A3E9303-E493-43FB-A4C5-307D80FE4714}" type="presParOf" srcId="{E73A9E32-43A1-4477-A034-62AD0D67ABF6}" destId="{5E980210-280C-4586-AC86-D2A107934499}" srcOrd="2" destOrd="0" presId="urn:microsoft.com/office/officeart/2017/3/layout/HorizontalPathTimeline"/>
    <dgm:cxn modelId="{F0BA855D-EC2A-4BA3-AC2D-AC63150DFBB4}" type="presParOf" srcId="{E73A9E32-43A1-4477-A034-62AD0D67ABF6}" destId="{FAAAF3CA-3B6C-42BA-AE65-33426B189295}" srcOrd="3" destOrd="0" presId="urn:microsoft.com/office/officeart/2017/3/layout/HorizontalPathTimeline"/>
    <dgm:cxn modelId="{C40531E8-FF93-44A4-A9AA-8231AE9F6BC5}" type="presParOf" srcId="{E73A9E32-43A1-4477-A034-62AD0D67ABF6}" destId="{A4B1E9A2-CFD8-4CC0-8A16-722A03079C33}" srcOrd="4" destOrd="0" presId="urn:microsoft.com/office/officeart/2017/3/layout/HorizontalPath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379480-E236-4F20-AE38-DD2CF91A129B}" type="doc">
      <dgm:prSet loTypeId="urn:microsoft.com/office/officeart/2018/5/layout/IconLeaf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C7BD52A2-CA20-48DC-BC5A-A17BE60A9910}">
      <dgm:prSet/>
      <dgm:spPr/>
      <dgm:t>
        <a:bodyPr/>
        <a:lstStyle/>
        <a:p>
          <a:pPr>
            <a:lnSpc>
              <a:spcPct val="100000"/>
            </a:lnSpc>
            <a:defRPr cap="all"/>
          </a:pPr>
          <a:r>
            <a:rPr lang="en-GB"/>
            <a:t>Establish a sense of urgency – creating a compelling reason for change</a:t>
          </a:r>
          <a:endParaRPr lang="en-US"/>
        </a:p>
      </dgm:t>
    </dgm:pt>
    <dgm:pt modelId="{D08D343E-897D-441F-A7A3-35F2338D17E3}" type="parTrans" cxnId="{B6E5D0CF-C444-4F11-850E-E75EEE1952C4}">
      <dgm:prSet/>
      <dgm:spPr/>
      <dgm:t>
        <a:bodyPr/>
        <a:lstStyle/>
        <a:p>
          <a:endParaRPr lang="en-US"/>
        </a:p>
      </dgm:t>
    </dgm:pt>
    <dgm:pt modelId="{29104876-C469-4CAD-97C9-696812C4B83C}" type="sibTrans" cxnId="{B6E5D0CF-C444-4F11-850E-E75EEE1952C4}">
      <dgm:prSet/>
      <dgm:spPr/>
      <dgm:t>
        <a:bodyPr/>
        <a:lstStyle/>
        <a:p>
          <a:endParaRPr lang="en-US"/>
        </a:p>
      </dgm:t>
    </dgm:pt>
    <dgm:pt modelId="{BAA584C2-FB47-4E83-A659-59A78DD5490A}">
      <dgm:prSet/>
      <dgm:spPr/>
      <dgm:t>
        <a:bodyPr/>
        <a:lstStyle/>
        <a:p>
          <a:pPr>
            <a:lnSpc>
              <a:spcPct val="100000"/>
            </a:lnSpc>
            <a:defRPr cap="all"/>
          </a:pPr>
          <a:r>
            <a:rPr lang="en-GB"/>
            <a:t>Form a coalition to lead the change</a:t>
          </a:r>
          <a:endParaRPr lang="en-US"/>
        </a:p>
      </dgm:t>
    </dgm:pt>
    <dgm:pt modelId="{B57E767C-9238-470E-A73F-6D2DF1246B59}" type="parTrans" cxnId="{6440FF02-F858-4C0A-8141-D3D904DA59CC}">
      <dgm:prSet/>
      <dgm:spPr/>
      <dgm:t>
        <a:bodyPr/>
        <a:lstStyle/>
        <a:p>
          <a:endParaRPr lang="en-US"/>
        </a:p>
      </dgm:t>
    </dgm:pt>
    <dgm:pt modelId="{7100FE9E-4B03-48D7-93C4-B2E401732661}" type="sibTrans" cxnId="{6440FF02-F858-4C0A-8141-D3D904DA59CC}">
      <dgm:prSet/>
      <dgm:spPr/>
      <dgm:t>
        <a:bodyPr/>
        <a:lstStyle/>
        <a:p>
          <a:endParaRPr lang="en-US"/>
        </a:p>
      </dgm:t>
    </dgm:pt>
    <dgm:pt modelId="{B3C5E863-D9D8-4520-A0B7-4433BBAD3BF1}">
      <dgm:prSet/>
      <dgm:spPr/>
      <dgm:t>
        <a:bodyPr/>
        <a:lstStyle/>
        <a:p>
          <a:pPr>
            <a:lnSpc>
              <a:spcPct val="100000"/>
            </a:lnSpc>
            <a:defRPr cap="all"/>
          </a:pPr>
          <a:r>
            <a:rPr lang="en-GB"/>
            <a:t>Create a new vision</a:t>
          </a:r>
          <a:endParaRPr lang="en-US"/>
        </a:p>
      </dgm:t>
    </dgm:pt>
    <dgm:pt modelId="{C006530C-3EF5-4DA5-8D08-0C439CBE9325}" type="parTrans" cxnId="{EF60856B-C40F-42DC-8682-8FAB524BEE60}">
      <dgm:prSet/>
      <dgm:spPr/>
      <dgm:t>
        <a:bodyPr/>
        <a:lstStyle/>
        <a:p>
          <a:endParaRPr lang="en-US"/>
        </a:p>
      </dgm:t>
    </dgm:pt>
    <dgm:pt modelId="{06E76DC4-0292-4D02-87C4-81DF8E8714A8}" type="sibTrans" cxnId="{EF60856B-C40F-42DC-8682-8FAB524BEE60}">
      <dgm:prSet/>
      <dgm:spPr/>
      <dgm:t>
        <a:bodyPr/>
        <a:lstStyle/>
        <a:p>
          <a:endParaRPr lang="en-US"/>
        </a:p>
      </dgm:t>
    </dgm:pt>
    <dgm:pt modelId="{9B5ED1C6-D3AF-4B88-B399-1E8B90B32C42}">
      <dgm:prSet/>
      <dgm:spPr/>
      <dgm:t>
        <a:bodyPr/>
        <a:lstStyle/>
        <a:p>
          <a:pPr>
            <a:lnSpc>
              <a:spcPct val="100000"/>
            </a:lnSpc>
            <a:defRPr cap="all"/>
          </a:pPr>
          <a:r>
            <a:rPr lang="en-GB"/>
            <a:t>Communicate the vision</a:t>
          </a:r>
          <a:endParaRPr lang="en-US"/>
        </a:p>
      </dgm:t>
    </dgm:pt>
    <dgm:pt modelId="{F09F0706-4547-4DF5-82C9-D8E9E445D245}" type="parTrans" cxnId="{8813E8AD-EC09-43FB-8EF5-C6FDD900C29C}">
      <dgm:prSet/>
      <dgm:spPr/>
      <dgm:t>
        <a:bodyPr/>
        <a:lstStyle/>
        <a:p>
          <a:endParaRPr lang="en-US"/>
        </a:p>
      </dgm:t>
    </dgm:pt>
    <dgm:pt modelId="{164FFCC7-FE2D-438F-9060-E79C1DCAE9B5}" type="sibTrans" cxnId="{8813E8AD-EC09-43FB-8EF5-C6FDD900C29C}">
      <dgm:prSet/>
      <dgm:spPr/>
      <dgm:t>
        <a:bodyPr/>
        <a:lstStyle/>
        <a:p>
          <a:endParaRPr lang="en-US"/>
        </a:p>
      </dgm:t>
    </dgm:pt>
    <dgm:pt modelId="{4B5431EB-2687-429A-A9C9-325017FB53EA}">
      <dgm:prSet/>
      <dgm:spPr/>
      <dgm:t>
        <a:bodyPr/>
        <a:lstStyle/>
        <a:p>
          <a:pPr>
            <a:lnSpc>
              <a:spcPct val="100000"/>
            </a:lnSpc>
            <a:defRPr cap="all"/>
          </a:pPr>
          <a:r>
            <a:rPr lang="en-GB"/>
            <a:t>Empower others to act</a:t>
          </a:r>
          <a:endParaRPr lang="en-US"/>
        </a:p>
      </dgm:t>
    </dgm:pt>
    <dgm:pt modelId="{398432DE-7A71-4CBE-9729-F60784F07438}" type="parTrans" cxnId="{9A0153DD-596C-4D2A-936F-CD06DB7FA01D}">
      <dgm:prSet/>
      <dgm:spPr/>
      <dgm:t>
        <a:bodyPr/>
        <a:lstStyle/>
        <a:p>
          <a:endParaRPr lang="en-US"/>
        </a:p>
      </dgm:t>
    </dgm:pt>
    <dgm:pt modelId="{7A41C1F0-EEA0-4005-BE85-A62EEB660668}" type="sibTrans" cxnId="{9A0153DD-596C-4D2A-936F-CD06DB7FA01D}">
      <dgm:prSet/>
      <dgm:spPr/>
      <dgm:t>
        <a:bodyPr/>
        <a:lstStyle/>
        <a:p>
          <a:endParaRPr lang="en-US"/>
        </a:p>
      </dgm:t>
    </dgm:pt>
    <dgm:pt modelId="{3AE02C6E-9278-4CEF-AEB0-CE9868ABF056}">
      <dgm:prSet/>
      <dgm:spPr/>
      <dgm:t>
        <a:bodyPr/>
        <a:lstStyle/>
        <a:p>
          <a:pPr>
            <a:lnSpc>
              <a:spcPct val="100000"/>
            </a:lnSpc>
            <a:defRPr cap="all"/>
          </a:pPr>
          <a:r>
            <a:rPr lang="en-GB"/>
            <a:t>Plan for and create short term wins</a:t>
          </a:r>
          <a:endParaRPr lang="en-US"/>
        </a:p>
      </dgm:t>
    </dgm:pt>
    <dgm:pt modelId="{1CDB52E5-B3C6-4F04-BBDD-3817F624C4C4}" type="parTrans" cxnId="{1F975651-5CCC-442E-9B5D-C59DCD08CD6B}">
      <dgm:prSet/>
      <dgm:spPr/>
      <dgm:t>
        <a:bodyPr/>
        <a:lstStyle/>
        <a:p>
          <a:endParaRPr lang="en-US"/>
        </a:p>
      </dgm:t>
    </dgm:pt>
    <dgm:pt modelId="{E5F4ECE4-3A57-4ADA-BCB1-48059DB9D86B}" type="sibTrans" cxnId="{1F975651-5CCC-442E-9B5D-C59DCD08CD6B}">
      <dgm:prSet/>
      <dgm:spPr/>
      <dgm:t>
        <a:bodyPr/>
        <a:lstStyle/>
        <a:p>
          <a:endParaRPr lang="en-US"/>
        </a:p>
      </dgm:t>
    </dgm:pt>
    <dgm:pt modelId="{7E048BC0-9D5A-48A5-A790-FBBE17A8C7CF}">
      <dgm:prSet/>
      <dgm:spPr/>
      <dgm:t>
        <a:bodyPr/>
        <a:lstStyle/>
        <a:p>
          <a:pPr>
            <a:lnSpc>
              <a:spcPct val="100000"/>
            </a:lnSpc>
            <a:defRPr cap="all"/>
          </a:pPr>
          <a:r>
            <a:rPr lang="en-GB"/>
            <a:t>Evaluate changes and make adjustments as appropriate</a:t>
          </a:r>
          <a:endParaRPr lang="en-US"/>
        </a:p>
      </dgm:t>
    </dgm:pt>
    <dgm:pt modelId="{7A71ED9D-F6A9-47DB-83BF-603408050AD1}" type="parTrans" cxnId="{0E66EEFC-647D-4372-900E-9226C5B4926C}">
      <dgm:prSet/>
      <dgm:spPr/>
      <dgm:t>
        <a:bodyPr/>
        <a:lstStyle/>
        <a:p>
          <a:endParaRPr lang="en-US"/>
        </a:p>
      </dgm:t>
    </dgm:pt>
    <dgm:pt modelId="{93503B61-74DB-4D27-915A-313D45306FD6}" type="sibTrans" cxnId="{0E66EEFC-647D-4372-900E-9226C5B4926C}">
      <dgm:prSet/>
      <dgm:spPr/>
      <dgm:t>
        <a:bodyPr/>
        <a:lstStyle/>
        <a:p>
          <a:endParaRPr lang="en-US"/>
        </a:p>
      </dgm:t>
    </dgm:pt>
    <dgm:pt modelId="{021C2D6A-4CE2-407E-9FAD-6FC83A4E06F7}">
      <dgm:prSet/>
      <dgm:spPr/>
      <dgm:t>
        <a:bodyPr/>
        <a:lstStyle/>
        <a:p>
          <a:pPr>
            <a:lnSpc>
              <a:spcPct val="100000"/>
            </a:lnSpc>
            <a:defRPr cap="all"/>
          </a:pPr>
          <a:r>
            <a:rPr lang="en-GB"/>
            <a:t>Reinforce the new changes – consolidate the new behaviours etc. </a:t>
          </a:r>
          <a:endParaRPr lang="en-US"/>
        </a:p>
      </dgm:t>
    </dgm:pt>
    <dgm:pt modelId="{9B4B83C5-CB49-4177-933D-82ABFD88DFFC}" type="parTrans" cxnId="{39A7B1D7-8A5E-4833-B4A2-94985C849FE6}">
      <dgm:prSet/>
      <dgm:spPr/>
      <dgm:t>
        <a:bodyPr/>
        <a:lstStyle/>
        <a:p>
          <a:endParaRPr lang="en-US"/>
        </a:p>
      </dgm:t>
    </dgm:pt>
    <dgm:pt modelId="{160279B5-C38B-49F9-96F8-CA9BBA36B509}" type="sibTrans" cxnId="{39A7B1D7-8A5E-4833-B4A2-94985C849FE6}">
      <dgm:prSet/>
      <dgm:spPr/>
      <dgm:t>
        <a:bodyPr/>
        <a:lstStyle/>
        <a:p>
          <a:endParaRPr lang="en-US"/>
        </a:p>
      </dgm:t>
    </dgm:pt>
    <dgm:pt modelId="{C6F5D3A6-D9C1-47F5-B8B3-C66BC8B16C15}" type="pres">
      <dgm:prSet presAssocID="{6E379480-E236-4F20-AE38-DD2CF91A129B}" presName="root" presStyleCnt="0">
        <dgm:presLayoutVars>
          <dgm:dir/>
          <dgm:resizeHandles val="exact"/>
        </dgm:presLayoutVars>
      </dgm:prSet>
      <dgm:spPr/>
    </dgm:pt>
    <dgm:pt modelId="{B179C764-D91A-4E2E-85AD-9BE476C500BB}" type="pres">
      <dgm:prSet presAssocID="{C7BD52A2-CA20-48DC-BC5A-A17BE60A9910}" presName="compNode" presStyleCnt="0"/>
      <dgm:spPr/>
    </dgm:pt>
    <dgm:pt modelId="{7522F3CC-B316-4E3E-9371-25FEF48DB7E9}" type="pres">
      <dgm:prSet presAssocID="{C7BD52A2-CA20-48DC-BC5A-A17BE60A9910}" presName="iconBgRect" presStyleLbl="bgShp" presStyleIdx="0" presStyleCnt="8"/>
      <dgm:spPr>
        <a:prstGeom prst="round2DiagRect">
          <a:avLst>
            <a:gd name="adj1" fmla="val 29727"/>
            <a:gd name="adj2" fmla="val 0"/>
          </a:avLst>
        </a:prstGeom>
      </dgm:spPr>
    </dgm:pt>
    <dgm:pt modelId="{DCED663B-E1AF-4557-B345-10024C6C8CBB}" type="pres">
      <dgm:prSet presAssocID="{C7BD52A2-CA20-48DC-BC5A-A17BE60A9910}"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Irritant"/>
        </a:ext>
      </dgm:extLst>
    </dgm:pt>
    <dgm:pt modelId="{A9D3A6F0-9A8B-4043-B0A6-335E7D2F0BA8}" type="pres">
      <dgm:prSet presAssocID="{C7BD52A2-CA20-48DC-BC5A-A17BE60A9910}" presName="spaceRect" presStyleCnt="0"/>
      <dgm:spPr/>
    </dgm:pt>
    <dgm:pt modelId="{F862AD11-9EB5-4B65-BB42-0D7DD4985928}" type="pres">
      <dgm:prSet presAssocID="{C7BD52A2-CA20-48DC-BC5A-A17BE60A9910}" presName="textRect" presStyleLbl="revTx" presStyleIdx="0" presStyleCnt="8">
        <dgm:presLayoutVars>
          <dgm:chMax val="1"/>
          <dgm:chPref val="1"/>
        </dgm:presLayoutVars>
      </dgm:prSet>
      <dgm:spPr/>
    </dgm:pt>
    <dgm:pt modelId="{90E63A3C-E7CC-48AE-9684-CC7E54264BA3}" type="pres">
      <dgm:prSet presAssocID="{29104876-C469-4CAD-97C9-696812C4B83C}" presName="sibTrans" presStyleCnt="0"/>
      <dgm:spPr/>
    </dgm:pt>
    <dgm:pt modelId="{8A726501-DE9D-41B9-A0DA-F88A625EA402}" type="pres">
      <dgm:prSet presAssocID="{BAA584C2-FB47-4E83-A659-59A78DD5490A}" presName="compNode" presStyleCnt="0"/>
      <dgm:spPr/>
    </dgm:pt>
    <dgm:pt modelId="{2FEF43F5-BFDB-4D4C-8CFD-ACFB14C87837}" type="pres">
      <dgm:prSet presAssocID="{BAA584C2-FB47-4E83-A659-59A78DD5490A}" presName="iconBgRect" presStyleLbl="bgShp" presStyleIdx="1" presStyleCnt="8"/>
      <dgm:spPr>
        <a:prstGeom prst="round2DiagRect">
          <a:avLst>
            <a:gd name="adj1" fmla="val 29727"/>
            <a:gd name="adj2" fmla="val 0"/>
          </a:avLst>
        </a:prstGeom>
      </dgm:spPr>
    </dgm:pt>
    <dgm:pt modelId="{61292F9F-E1CB-4027-9C41-856AB444CB89}" type="pres">
      <dgm:prSet presAssocID="{BAA584C2-FB47-4E83-A659-59A78DD5490A}"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4947202E-07AB-4037-BA68-112C0B50CFFC}" type="pres">
      <dgm:prSet presAssocID="{BAA584C2-FB47-4E83-A659-59A78DD5490A}" presName="spaceRect" presStyleCnt="0"/>
      <dgm:spPr/>
    </dgm:pt>
    <dgm:pt modelId="{34661FBD-658B-445E-8AA5-BAE4A2D24BE5}" type="pres">
      <dgm:prSet presAssocID="{BAA584C2-FB47-4E83-A659-59A78DD5490A}" presName="textRect" presStyleLbl="revTx" presStyleIdx="1" presStyleCnt="8">
        <dgm:presLayoutVars>
          <dgm:chMax val="1"/>
          <dgm:chPref val="1"/>
        </dgm:presLayoutVars>
      </dgm:prSet>
      <dgm:spPr/>
    </dgm:pt>
    <dgm:pt modelId="{E7B34945-64A0-46B8-9CBC-DAF2D7C16EAB}" type="pres">
      <dgm:prSet presAssocID="{7100FE9E-4B03-48D7-93C4-B2E401732661}" presName="sibTrans" presStyleCnt="0"/>
      <dgm:spPr/>
    </dgm:pt>
    <dgm:pt modelId="{26949AA9-010F-49FC-986C-C785A92C243A}" type="pres">
      <dgm:prSet presAssocID="{B3C5E863-D9D8-4520-A0B7-4433BBAD3BF1}" presName="compNode" presStyleCnt="0"/>
      <dgm:spPr/>
    </dgm:pt>
    <dgm:pt modelId="{374F7F2E-8DEF-451A-9838-EA279D803F25}" type="pres">
      <dgm:prSet presAssocID="{B3C5E863-D9D8-4520-A0B7-4433BBAD3BF1}" presName="iconBgRect" presStyleLbl="bgShp" presStyleIdx="2" presStyleCnt="8"/>
      <dgm:spPr>
        <a:prstGeom prst="round2DiagRect">
          <a:avLst>
            <a:gd name="adj1" fmla="val 29727"/>
            <a:gd name="adj2" fmla="val 0"/>
          </a:avLst>
        </a:prstGeom>
      </dgm:spPr>
    </dgm:pt>
    <dgm:pt modelId="{F2137D92-D1E3-4DB6-8F62-655EB1C40660}" type="pres">
      <dgm:prSet presAssocID="{B3C5E863-D9D8-4520-A0B7-4433BBAD3BF1}"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ye"/>
        </a:ext>
      </dgm:extLst>
    </dgm:pt>
    <dgm:pt modelId="{503C1FC6-CF4A-4E69-B566-308A8343C710}" type="pres">
      <dgm:prSet presAssocID="{B3C5E863-D9D8-4520-A0B7-4433BBAD3BF1}" presName="spaceRect" presStyleCnt="0"/>
      <dgm:spPr/>
    </dgm:pt>
    <dgm:pt modelId="{5041FC2E-4076-4B26-8C2B-FFCC2292FE77}" type="pres">
      <dgm:prSet presAssocID="{B3C5E863-D9D8-4520-A0B7-4433BBAD3BF1}" presName="textRect" presStyleLbl="revTx" presStyleIdx="2" presStyleCnt="8">
        <dgm:presLayoutVars>
          <dgm:chMax val="1"/>
          <dgm:chPref val="1"/>
        </dgm:presLayoutVars>
      </dgm:prSet>
      <dgm:spPr/>
    </dgm:pt>
    <dgm:pt modelId="{6BE1B804-E334-43A7-878D-E1AE2674D150}" type="pres">
      <dgm:prSet presAssocID="{06E76DC4-0292-4D02-87C4-81DF8E8714A8}" presName="sibTrans" presStyleCnt="0"/>
      <dgm:spPr/>
    </dgm:pt>
    <dgm:pt modelId="{9979F047-29A6-4A45-9715-1B16672E18CC}" type="pres">
      <dgm:prSet presAssocID="{9B5ED1C6-D3AF-4B88-B399-1E8B90B32C42}" presName="compNode" presStyleCnt="0"/>
      <dgm:spPr/>
    </dgm:pt>
    <dgm:pt modelId="{173EC4EB-C894-4588-A21D-997D13786CCC}" type="pres">
      <dgm:prSet presAssocID="{9B5ED1C6-D3AF-4B88-B399-1E8B90B32C42}" presName="iconBgRect" presStyleLbl="bgShp" presStyleIdx="3" presStyleCnt="8"/>
      <dgm:spPr>
        <a:prstGeom prst="round2DiagRect">
          <a:avLst>
            <a:gd name="adj1" fmla="val 29727"/>
            <a:gd name="adj2" fmla="val 0"/>
          </a:avLst>
        </a:prstGeom>
      </dgm:spPr>
    </dgm:pt>
    <dgm:pt modelId="{3BA03B5C-78AC-46FF-B618-DC9A3C9532FC}" type="pres">
      <dgm:prSet presAssocID="{9B5ED1C6-D3AF-4B88-B399-1E8B90B32C42}"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DC370F22-641D-4256-836E-BF539FB1715C}" type="pres">
      <dgm:prSet presAssocID="{9B5ED1C6-D3AF-4B88-B399-1E8B90B32C42}" presName="spaceRect" presStyleCnt="0"/>
      <dgm:spPr/>
    </dgm:pt>
    <dgm:pt modelId="{1B89FA22-BC9F-4343-9A8D-074F06A2909B}" type="pres">
      <dgm:prSet presAssocID="{9B5ED1C6-D3AF-4B88-B399-1E8B90B32C42}" presName="textRect" presStyleLbl="revTx" presStyleIdx="3" presStyleCnt="8">
        <dgm:presLayoutVars>
          <dgm:chMax val="1"/>
          <dgm:chPref val="1"/>
        </dgm:presLayoutVars>
      </dgm:prSet>
      <dgm:spPr/>
    </dgm:pt>
    <dgm:pt modelId="{80D627A1-5D2A-46E7-B6A6-CB00C40D68D5}" type="pres">
      <dgm:prSet presAssocID="{164FFCC7-FE2D-438F-9060-E79C1DCAE9B5}" presName="sibTrans" presStyleCnt="0"/>
      <dgm:spPr/>
    </dgm:pt>
    <dgm:pt modelId="{AA88AEE2-65E7-40E6-92C4-AEE7F1D6ED5A}" type="pres">
      <dgm:prSet presAssocID="{4B5431EB-2687-429A-A9C9-325017FB53EA}" presName="compNode" presStyleCnt="0"/>
      <dgm:spPr/>
    </dgm:pt>
    <dgm:pt modelId="{2740C5AB-77F2-431C-B40B-65E5D858A8A9}" type="pres">
      <dgm:prSet presAssocID="{4B5431EB-2687-429A-A9C9-325017FB53EA}" presName="iconBgRect" presStyleLbl="bgShp" presStyleIdx="4" presStyleCnt="8"/>
      <dgm:spPr>
        <a:prstGeom prst="round2DiagRect">
          <a:avLst>
            <a:gd name="adj1" fmla="val 29727"/>
            <a:gd name="adj2" fmla="val 0"/>
          </a:avLst>
        </a:prstGeom>
      </dgm:spPr>
    </dgm:pt>
    <dgm:pt modelId="{886FC0CF-CD56-4941-AFE8-02A237455C22}" type="pres">
      <dgm:prSet presAssocID="{4B5431EB-2687-429A-A9C9-325017FB53EA}"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oup"/>
        </a:ext>
      </dgm:extLst>
    </dgm:pt>
    <dgm:pt modelId="{96A9C7BA-8103-4960-B1EC-0C73EEBDD266}" type="pres">
      <dgm:prSet presAssocID="{4B5431EB-2687-429A-A9C9-325017FB53EA}" presName="spaceRect" presStyleCnt="0"/>
      <dgm:spPr/>
    </dgm:pt>
    <dgm:pt modelId="{9D00F176-13E7-437D-9A45-CAB9E62C75D0}" type="pres">
      <dgm:prSet presAssocID="{4B5431EB-2687-429A-A9C9-325017FB53EA}" presName="textRect" presStyleLbl="revTx" presStyleIdx="4" presStyleCnt="8">
        <dgm:presLayoutVars>
          <dgm:chMax val="1"/>
          <dgm:chPref val="1"/>
        </dgm:presLayoutVars>
      </dgm:prSet>
      <dgm:spPr/>
    </dgm:pt>
    <dgm:pt modelId="{37C5CA21-CC02-4960-BC73-BA91FB05F203}" type="pres">
      <dgm:prSet presAssocID="{7A41C1F0-EEA0-4005-BE85-A62EEB660668}" presName="sibTrans" presStyleCnt="0"/>
      <dgm:spPr/>
    </dgm:pt>
    <dgm:pt modelId="{5F30BC19-30C4-428F-B771-84EF8A61F9E4}" type="pres">
      <dgm:prSet presAssocID="{3AE02C6E-9278-4CEF-AEB0-CE9868ABF056}" presName="compNode" presStyleCnt="0"/>
      <dgm:spPr/>
    </dgm:pt>
    <dgm:pt modelId="{8D8047E0-295B-4259-8174-5C5D17F9069F}" type="pres">
      <dgm:prSet presAssocID="{3AE02C6E-9278-4CEF-AEB0-CE9868ABF056}" presName="iconBgRect" presStyleLbl="bgShp" presStyleIdx="5" presStyleCnt="8"/>
      <dgm:spPr>
        <a:prstGeom prst="round2DiagRect">
          <a:avLst>
            <a:gd name="adj1" fmla="val 29727"/>
            <a:gd name="adj2" fmla="val 0"/>
          </a:avLst>
        </a:prstGeom>
      </dgm:spPr>
    </dgm:pt>
    <dgm:pt modelId="{8916E46F-FDDB-4DB7-BA9B-984F6027EE04}" type="pres">
      <dgm:prSet presAssocID="{3AE02C6E-9278-4CEF-AEB0-CE9868ABF056}"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99E8AB3F-551C-4431-869E-77E01EF70C63}" type="pres">
      <dgm:prSet presAssocID="{3AE02C6E-9278-4CEF-AEB0-CE9868ABF056}" presName="spaceRect" presStyleCnt="0"/>
      <dgm:spPr/>
    </dgm:pt>
    <dgm:pt modelId="{125382FD-68EE-4B50-8FB9-D13A51C185E0}" type="pres">
      <dgm:prSet presAssocID="{3AE02C6E-9278-4CEF-AEB0-CE9868ABF056}" presName="textRect" presStyleLbl="revTx" presStyleIdx="5" presStyleCnt="8">
        <dgm:presLayoutVars>
          <dgm:chMax val="1"/>
          <dgm:chPref val="1"/>
        </dgm:presLayoutVars>
      </dgm:prSet>
      <dgm:spPr/>
    </dgm:pt>
    <dgm:pt modelId="{301269BF-4369-4C74-A850-3D8F20FCBE41}" type="pres">
      <dgm:prSet presAssocID="{E5F4ECE4-3A57-4ADA-BCB1-48059DB9D86B}" presName="sibTrans" presStyleCnt="0"/>
      <dgm:spPr/>
    </dgm:pt>
    <dgm:pt modelId="{781A18FA-767B-4BBB-B110-CA8A5FE85D6C}" type="pres">
      <dgm:prSet presAssocID="{7E048BC0-9D5A-48A5-A790-FBBE17A8C7CF}" presName="compNode" presStyleCnt="0"/>
      <dgm:spPr/>
    </dgm:pt>
    <dgm:pt modelId="{AE5438B7-1CE1-46EA-8AFE-287E8A6DAB62}" type="pres">
      <dgm:prSet presAssocID="{7E048BC0-9D5A-48A5-A790-FBBE17A8C7CF}" presName="iconBgRect" presStyleLbl="bgShp" presStyleIdx="6" presStyleCnt="8"/>
      <dgm:spPr>
        <a:prstGeom prst="round2DiagRect">
          <a:avLst>
            <a:gd name="adj1" fmla="val 29727"/>
            <a:gd name="adj2" fmla="val 0"/>
          </a:avLst>
        </a:prstGeom>
      </dgm:spPr>
    </dgm:pt>
    <dgm:pt modelId="{F34DFBE7-BF6E-457A-B097-45AB5EC87E1A}" type="pres">
      <dgm:prSet presAssocID="{7E048BC0-9D5A-48A5-A790-FBBE17A8C7CF}"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Checkmark"/>
        </a:ext>
      </dgm:extLst>
    </dgm:pt>
    <dgm:pt modelId="{345C9EF0-AFC2-4C92-8949-CCF671B0E416}" type="pres">
      <dgm:prSet presAssocID="{7E048BC0-9D5A-48A5-A790-FBBE17A8C7CF}" presName="spaceRect" presStyleCnt="0"/>
      <dgm:spPr/>
    </dgm:pt>
    <dgm:pt modelId="{7648B55A-F9F3-4CE1-8E0B-C556D4116EFF}" type="pres">
      <dgm:prSet presAssocID="{7E048BC0-9D5A-48A5-A790-FBBE17A8C7CF}" presName="textRect" presStyleLbl="revTx" presStyleIdx="6" presStyleCnt="8">
        <dgm:presLayoutVars>
          <dgm:chMax val="1"/>
          <dgm:chPref val="1"/>
        </dgm:presLayoutVars>
      </dgm:prSet>
      <dgm:spPr/>
    </dgm:pt>
    <dgm:pt modelId="{7058E53A-9ED6-4432-91DA-F4E7D4EA9075}" type="pres">
      <dgm:prSet presAssocID="{93503B61-74DB-4D27-915A-313D45306FD6}" presName="sibTrans" presStyleCnt="0"/>
      <dgm:spPr/>
    </dgm:pt>
    <dgm:pt modelId="{9330BCC5-4B0C-4CB7-8C65-AA715E047F45}" type="pres">
      <dgm:prSet presAssocID="{021C2D6A-4CE2-407E-9FAD-6FC83A4E06F7}" presName="compNode" presStyleCnt="0"/>
      <dgm:spPr/>
    </dgm:pt>
    <dgm:pt modelId="{E8535C47-E378-4D9B-AB6C-EE832F5C0F0B}" type="pres">
      <dgm:prSet presAssocID="{021C2D6A-4CE2-407E-9FAD-6FC83A4E06F7}" presName="iconBgRect" presStyleLbl="bgShp" presStyleIdx="7" presStyleCnt="8"/>
      <dgm:spPr>
        <a:prstGeom prst="round2DiagRect">
          <a:avLst>
            <a:gd name="adj1" fmla="val 29727"/>
            <a:gd name="adj2" fmla="val 0"/>
          </a:avLst>
        </a:prstGeom>
      </dgm:spPr>
    </dgm:pt>
    <dgm:pt modelId="{BD48E53A-4BC0-49E8-B9E0-0A666897DCF2}" type="pres">
      <dgm:prSet presAssocID="{021C2D6A-4CE2-407E-9FAD-6FC83A4E06F7}"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2DE6CB12-0D11-42FB-82C3-2FF22F8E6EE1}" type="pres">
      <dgm:prSet presAssocID="{021C2D6A-4CE2-407E-9FAD-6FC83A4E06F7}" presName="spaceRect" presStyleCnt="0"/>
      <dgm:spPr/>
    </dgm:pt>
    <dgm:pt modelId="{E217D38F-362C-4F04-A788-4E84B91B11C8}" type="pres">
      <dgm:prSet presAssocID="{021C2D6A-4CE2-407E-9FAD-6FC83A4E06F7}" presName="textRect" presStyleLbl="revTx" presStyleIdx="7" presStyleCnt="8">
        <dgm:presLayoutVars>
          <dgm:chMax val="1"/>
          <dgm:chPref val="1"/>
        </dgm:presLayoutVars>
      </dgm:prSet>
      <dgm:spPr/>
    </dgm:pt>
  </dgm:ptLst>
  <dgm:cxnLst>
    <dgm:cxn modelId="{6440FF02-F858-4C0A-8141-D3D904DA59CC}" srcId="{6E379480-E236-4F20-AE38-DD2CF91A129B}" destId="{BAA584C2-FB47-4E83-A659-59A78DD5490A}" srcOrd="1" destOrd="0" parTransId="{B57E767C-9238-470E-A73F-6D2DF1246B59}" sibTransId="{7100FE9E-4B03-48D7-93C4-B2E401732661}"/>
    <dgm:cxn modelId="{81F96B0B-732A-4971-BFA8-8DFFB9303298}" type="presOf" srcId="{021C2D6A-4CE2-407E-9FAD-6FC83A4E06F7}" destId="{E217D38F-362C-4F04-A788-4E84B91B11C8}" srcOrd="0" destOrd="0" presId="urn:microsoft.com/office/officeart/2018/5/layout/IconLeafLabelList"/>
    <dgm:cxn modelId="{42E91A14-4D45-4CB6-BB18-45FE0CA0C368}" type="presOf" srcId="{9B5ED1C6-D3AF-4B88-B399-1E8B90B32C42}" destId="{1B89FA22-BC9F-4343-9A8D-074F06A2909B}" srcOrd="0" destOrd="0" presId="urn:microsoft.com/office/officeart/2018/5/layout/IconLeafLabelList"/>
    <dgm:cxn modelId="{8D6D141F-02E2-4D01-A0EC-E48B7AE127A0}" type="presOf" srcId="{BAA584C2-FB47-4E83-A659-59A78DD5490A}" destId="{34661FBD-658B-445E-8AA5-BAE4A2D24BE5}" srcOrd="0" destOrd="0" presId="urn:microsoft.com/office/officeart/2018/5/layout/IconLeafLabelList"/>
    <dgm:cxn modelId="{EE1BBE34-E9AC-4FB8-901F-03139636400C}" type="presOf" srcId="{4B5431EB-2687-429A-A9C9-325017FB53EA}" destId="{9D00F176-13E7-437D-9A45-CAB9E62C75D0}" srcOrd="0" destOrd="0" presId="urn:microsoft.com/office/officeart/2018/5/layout/IconLeafLabelList"/>
    <dgm:cxn modelId="{8BE6EF34-0E0B-4C31-A179-C061F2ECE12C}" type="presOf" srcId="{C7BD52A2-CA20-48DC-BC5A-A17BE60A9910}" destId="{F862AD11-9EB5-4B65-BB42-0D7DD4985928}" srcOrd="0" destOrd="0" presId="urn:microsoft.com/office/officeart/2018/5/layout/IconLeafLabelList"/>
    <dgm:cxn modelId="{EF60856B-C40F-42DC-8682-8FAB524BEE60}" srcId="{6E379480-E236-4F20-AE38-DD2CF91A129B}" destId="{B3C5E863-D9D8-4520-A0B7-4433BBAD3BF1}" srcOrd="2" destOrd="0" parTransId="{C006530C-3EF5-4DA5-8D08-0C439CBE9325}" sibTransId="{06E76DC4-0292-4D02-87C4-81DF8E8714A8}"/>
    <dgm:cxn modelId="{1F975651-5CCC-442E-9B5D-C59DCD08CD6B}" srcId="{6E379480-E236-4F20-AE38-DD2CF91A129B}" destId="{3AE02C6E-9278-4CEF-AEB0-CE9868ABF056}" srcOrd="5" destOrd="0" parTransId="{1CDB52E5-B3C6-4F04-BBDD-3817F624C4C4}" sibTransId="{E5F4ECE4-3A57-4ADA-BCB1-48059DB9D86B}"/>
    <dgm:cxn modelId="{8813E8AD-EC09-43FB-8EF5-C6FDD900C29C}" srcId="{6E379480-E236-4F20-AE38-DD2CF91A129B}" destId="{9B5ED1C6-D3AF-4B88-B399-1E8B90B32C42}" srcOrd="3" destOrd="0" parTransId="{F09F0706-4547-4DF5-82C9-D8E9E445D245}" sibTransId="{164FFCC7-FE2D-438F-9060-E79C1DCAE9B5}"/>
    <dgm:cxn modelId="{FEE630AF-485A-4CA5-9137-3F98B709D2D0}" type="presOf" srcId="{6E379480-E236-4F20-AE38-DD2CF91A129B}" destId="{C6F5D3A6-D9C1-47F5-B8B3-C66BC8B16C15}" srcOrd="0" destOrd="0" presId="urn:microsoft.com/office/officeart/2018/5/layout/IconLeafLabelList"/>
    <dgm:cxn modelId="{BF82DBB9-91F0-486B-9FAE-EF8045E8712B}" type="presOf" srcId="{3AE02C6E-9278-4CEF-AEB0-CE9868ABF056}" destId="{125382FD-68EE-4B50-8FB9-D13A51C185E0}" srcOrd="0" destOrd="0" presId="urn:microsoft.com/office/officeart/2018/5/layout/IconLeafLabelList"/>
    <dgm:cxn modelId="{5983A5C1-FF79-4F63-9482-F7E09BE9C511}" type="presOf" srcId="{B3C5E863-D9D8-4520-A0B7-4433BBAD3BF1}" destId="{5041FC2E-4076-4B26-8C2B-FFCC2292FE77}" srcOrd="0" destOrd="0" presId="urn:microsoft.com/office/officeart/2018/5/layout/IconLeafLabelList"/>
    <dgm:cxn modelId="{B6E5D0CF-C444-4F11-850E-E75EEE1952C4}" srcId="{6E379480-E236-4F20-AE38-DD2CF91A129B}" destId="{C7BD52A2-CA20-48DC-BC5A-A17BE60A9910}" srcOrd="0" destOrd="0" parTransId="{D08D343E-897D-441F-A7A3-35F2338D17E3}" sibTransId="{29104876-C469-4CAD-97C9-696812C4B83C}"/>
    <dgm:cxn modelId="{39A7B1D7-8A5E-4833-B4A2-94985C849FE6}" srcId="{6E379480-E236-4F20-AE38-DD2CF91A129B}" destId="{021C2D6A-4CE2-407E-9FAD-6FC83A4E06F7}" srcOrd="7" destOrd="0" parTransId="{9B4B83C5-CB49-4177-933D-82ABFD88DFFC}" sibTransId="{160279B5-C38B-49F9-96F8-CA9BBA36B509}"/>
    <dgm:cxn modelId="{9A0153DD-596C-4D2A-936F-CD06DB7FA01D}" srcId="{6E379480-E236-4F20-AE38-DD2CF91A129B}" destId="{4B5431EB-2687-429A-A9C9-325017FB53EA}" srcOrd="4" destOrd="0" parTransId="{398432DE-7A71-4CBE-9729-F60784F07438}" sibTransId="{7A41C1F0-EEA0-4005-BE85-A62EEB660668}"/>
    <dgm:cxn modelId="{8520CFDD-982A-42C5-8E02-CA22DB8A85B8}" type="presOf" srcId="{7E048BC0-9D5A-48A5-A790-FBBE17A8C7CF}" destId="{7648B55A-F9F3-4CE1-8E0B-C556D4116EFF}" srcOrd="0" destOrd="0" presId="urn:microsoft.com/office/officeart/2018/5/layout/IconLeafLabelList"/>
    <dgm:cxn modelId="{0E66EEFC-647D-4372-900E-9226C5B4926C}" srcId="{6E379480-E236-4F20-AE38-DD2CF91A129B}" destId="{7E048BC0-9D5A-48A5-A790-FBBE17A8C7CF}" srcOrd="6" destOrd="0" parTransId="{7A71ED9D-F6A9-47DB-83BF-603408050AD1}" sibTransId="{93503B61-74DB-4D27-915A-313D45306FD6}"/>
    <dgm:cxn modelId="{E08CDA4C-A096-44DF-83D8-ED3988880FD5}" type="presParOf" srcId="{C6F5D3A6-D9C1-47F5-B8B3-C66BC8B16C15}" destId="{B179C764-D91A-4E2E-85AD-9BE476C500BB}" srcOrd="0" destOrd="0" presId="urn:microsoft.com/office/officeart/2018/5/layout/IconLeafLabelList"/>
    <dgm:cxn modelId="{DDF6CC53-A8C5-481F-9DDF-03173558572E}" type="presParOf" srcId="{B179C764-D91A-4E2E-85AD-9BE476C500BB}" destId="{7522F3CC-B316-4E3E-9371-25FEF48DB7E9}" srcOrd="0" destOrd="0" presId="urn:microsoft.com/office/officeart/2018/5/layout/IconLeafLabelList"/>
    <dgm:cxn modelId="{B9FF52E1-BB5B-411C-961D-1AA70608C2D5}" type="presParOf" srcId="{B179C764-D91A-4E2E-85AD-9BE476C500BB}" destId="{DCED663B-E1AF-4557-B345-10024C6C8CBB}" srcOrd="1" destOrd="0" presId="urn:microsoft.com/office/officeart/2018/5/layout/IconLeafLabelList"/>
    <dgm:cxn modelId="{B31D1282-6EA0-412B-BAFF-294FA1454813}" type="presParOf" srcId="{B179C764-D91A-4E2E-85AD-9BE476C500BB}" destId="{A9D3A6F0-9A8B-4043-B0A6-335E7D2F0BA8}" srcOrd="2" destOrd="0" presId="urn:microsoft.com/office/officeart/2018/5/layout/IconLeafLabelList"/>
    <dgm:cxn modelId="{014F1BF5-C04D-457F-9C7E-6716A3C94AAD}" type="presParOf" srcId="{B179C764-D91A-4E2E-85AD-9BE476C500BB}" destId="{F862AD11-9EB5-4B65-BB42-0D7DD4985928}" srcOrd="3" destOrd="0" presId="urn:microsoft.com/office/officeart/2018/5/layout/IconLeafLabelList"/>
    <dgm:cxn modelId="{111A575F-F077-46E4-8FE2-5FDC2A141644}" type="presParOf" srcId="{C6F5D3A6-D9C1-47F5-B8B3-C66BC8B16C15}" destId="{90E63A3C-E7CC-48AE-9684-CC7E54264BA3}" srcOrd="1" destOrd="0" presId="urn:microsoft.com/office/officeart/2018/5/layout/IconLeafLabelList"/>
    <dgm:cxn modelId="{53CE17B1-990C-44D0-91A4-0BDF67DDB6EC}" type="presParOf" srcId="{C6F5D3A6-D9C1-47F5-B8B3-C66BC8B16C15}" destId="{8A726501-DE9D-41B9-A0DA-F88A625EA402}" srcOrd="2" destOrd="0" presId="urn:microsoft.com/office/officeart/2018/5/layout/IconLeafLabelList"/>
    <dgm:cxn modelId="{A476CEB3-C624-48ED-B436-DC76D7F51522}" type="presParOf" srcId="{8A726501-DE9D-41B9-A0DA-F88A625EA402}" destId="{2FEF43F5-BFDB-4D4C-8CFD-ACFB14C87837}" srcOrd="0" destOrd="0" presId="urn:microsoft.com/office/officeart/2018/5/layout/IconLeafLabelList"/>
    <dgm:cxn modelId="{CAA44C02-963D-4396-B834-4DD580F76471}" type="presParOf" srcId="{8A726501-DE9D-41B9-A0DA-F88A625EA402}" destId="{61292F9F-E1CB-4027-9C41-856AB444CB89}" srcOrd="1" destOrd="0" presId="urn:microsoft.com/office/officeart/2018/5/layout/IconLeafLabelList"/>
    <dgm:cxn modelId="{A3A1C5E5-90DD-46DA-BD17-5ADA12D52AA3}" type="presParOf" srcId="{8A726501-DE9D-41B9-A0DA-F88A625EA402}" destId="{4947202E-07AB-4037-BA68-112C0B50CFFC}" srcOrd="2" destOrd="0" presId="urn:microsoft.com/office/officeart/2018/5/layout/IconLeafLabelList"/>
    <dgm:cxn modelId="{6466C312-EBCB-4A44-9F02-44AD0C7DCDE2}" type="presParOf" srcId="{8A726501-DE9D-41B9-A0DA-F88A625EA402}" destId="{34661FBD-658B-445E-8AA5-BAE4A2D24BE5}" srcOrd="3" destOrd="0" presId="urn:microsoft.com/office/officeart/2018/5/layout/IconLeafLabelList"/>
    <dgm:cxn modelId="{C6CB9E7A-4D4B-4644-B89E-F1FFD4CC7B28}" type="presParOf" srcId="{C6F5D3A6-D9C1-47F5-B8B3-C66BC8B16C15}" destId="{E7B34945-64A0-46B8-9CBC-DAF2D7C16EAB}" srcOrd="3" destOrd="0" presId="urn:microsoft.com/office/officeart/2018/5/layout/IconLeafLabelList"/>
    <dgm:cxn modelId="{D679FB72-0F79-4BF1-9E0E-EF846B4FBA32}" type="presParOf" srcId="{C6F5D3A6-D9C1-47F5-B8B3-C66BC8B16C15}" destId="{26949AA9-010F-49FC-986C-C785A92C243A}" srcOrd="4" destOrd="0" presId="urn:microsoft.com/office/officeart/2018/5/layout/IconLeafLabelList"/>
    <dgm:cxn modelId="{C4969F42-4BFC-4671-82B8-75268B348414}" type="presParOf" srcId="{26949AA9-010F-49FC-986C-C785A92C243A}" destId="{374F7F2E-8DEF-451A-9838-EA279D803F25}" srcOrd="0" destOrd="0" presId="urn:microsoft.com/office/officeart/2018/5/layout/IconLeafLabelList"/>
    <dgm:cxn modelId="{35340D07-D56F-42FF-889D-B273D30FCC55}" type="presParOf" srcId="{26949AA9-010F-49FC-986C-C785A92C243A}" destId="{F2137D92-D1E3-4DB6-8F62-655EB1C40660}" srcOrd="1" destOrd="0" presId="urn:microsoft.com/office/officeart/2018/5/layout/IconLeafLabelList"/>
    <dgm:cxn modelId="{92C322DF-0B29-4583-A38F-1BC14E19677C}" type="presParOf" srcId="{26949AA9-010F-49FC-986C-C785A92C243A}" destId="{503C1FC6-CF4A-4E69-B566-308A8343C710}" srcOrd="2" destOrd="0" presId="urn:microsoft.com/office/officeart/2018/5/layout/IconLeafLabelList"/>
    <dgm:cxn modelId="{DE4E47AF-5F68-4A7C-9C7C-A8F004A0EEB1}" type="presParOf" srcId="{26949AA9-010F-49FC-986C-C785A92C243A}" destId="{5041FC2E-4076-4B26-8C2B-FFCC2292FE77}" srcOrd="3" destOrd="0" presId="urn:microsoft.com/office/officeart/2018/5/layout/IconLeafLabelList"/>
    <dgm:cxn modelId="{C27F3254-B739-4CE0-B5B8-75208F7409C5}" type="presParOf" srcId="{C6F5D3A6-D9C1-47F5-B8B3-C66BC8B16C15}" destId="{6BE1B804-E334-43A7-878D-E1AE2674D150}" srcOrd="5" destOrd="0" presId="urn:microsoft.com/office/officeart/2018/5/layout/IconLeafLabelList"/>
    <dgm:cxn modelId="{88C9289C-7552-43A1-A9FF-4DDA5171AD9A}" type="presParOf" srcId="{C6F5D3A6-D9C1-47F5-B8B3-C66BC8B16C15}" destId="{9979F047-29A6-4A45-9715-1B16672E18CC}" srcOrd="6" destOrd="0" presId="urn:microsoft.com/office/officeart/2018/5/layout/IconLeafLabelList"/>
    <dgm:cxn modelId="{58B09DCC-5D9E-48B9-972C-72F53DD934BD}" type="presParOf" srcId="{9979F047-29A6-4A45-9715-1B16672E18CC}" destId="{173EC4EB-C894-4588-A21D-997D13786CCC}" srcOrd="0" destOrd="0" presId="urn:microsoft.com/office/officeart/2018/5/layout/IconLeafLabelList"/>
    <dgm:cxn modelId="{46DA189A-65AE-4FE0-B792-45EF2A91D71B}" type="presParOf" srcId="{9979F047-29A6-4A45-9715-1B16672E18CC}" destId="{3BA03B5C-78AC-46FF-B618-DC9A3C9532FC}" srcOrd="1" destOrd="0" presId="urn:microsoft.com/office/officeart/2018/5/layout/IconLeafLabelList"/>
    <dgm:cxn modelId="{7927D281-9324-4951-B78F-EEDE7F6D628A}" type="presParOf" srcId="{9979F047-29A6-4A45-9715-1B16672E18CC}" destId="{DC370F22-641D-4256-836E-BF539FB1715C}" srcOrd="2" destOrd="0" presId="urn:microsoft.com/office/officeart/2018/5/layout/IconLeafLabelList"/>
    <dgm:cxn modelId="{99C24831-2AD1-4669-AD65-A013C2A02D1E}" type="presParOf" srcId="{9979F047-29A6-4A45-9715-1B16672E18CC}" destId="{1B89FA22-BC9F-4343-9A8D-074F06A2909B}" srcOrd="3" destOrd="0" presId="urn:microsoft.com/office/officeart/2018/5/layout/IconLeafLabelList"/>
    <dgm:cxn modelId="{AA7A6C3E-3358-4F72-8C43-2D63F2DAC61E}" type="presParOf" srcId="{C6F5D3A6-D9C1-47F5-B8B3-C66BC8B16C15}" destId="{80D627A1-5D2A-46E7-B6A6-CB00C40D68D5}" srcOrd="7" destOrd="0" presId="urn:microsoft.com/office/officeart/2018/5/layout/IconLeafLabelList"/>
    <dgm:cxn modelId="{D20DC982-7EC2-4CDE-BDB0-913CC6DADEC6}" type="presParOf" srcId="{C6F5D3A6-D9C1-47F5-B8B3-C66BC8B16C15}" destId="{AA88AEE2-65E7-40E6-92C4-AEE7F1D6ED5A}" srcOrd="8" destOrd="0" presId="urn:microsoft.com/office/officeart/2018/5/layout/IconLeafLabelList"/>
    <dgm:cxn modelId="{A8023A37-7FFE-48E8-B888-69A3AC8266D9}" type="presParOf" srcId="{AA88AEE2-65E7-40E6-92C4-AEE7F1D6ED5A}" destId="{2740C5AB-77F2-431C-B40B-65E5D858A8A9}" srcOrd="0" destOrd="0" presId="urn:microsoft.com/office/officeart/2018/5/layout/IconLeafLabelList"/>
    <dgm:cxn modelId="{E2CB86D0-D42E-4FC8-83F3-42C1A6E2611A}" type="presParOf" srcId="{AA88AEE2-65E7-40E6-92C4-AEE7F1D6ED5A}" destId="{886FC0CF-CD56-4941-AFE8-02A237455C22}" srcOrd="1" destOrd="0" presId="urn:microsoft.com/office/officeart/2018/5/layout/IconLeafLabelList"/>
    <dgm:cxn modelId="{C4191CD6-4116-4341-A1AB-210CB26C76F0}" type="presParOf" srcId="{AA88AEE2-65E7-40E6-92C4-AEE7F1D6ED5A}" destId="{96A9C7BA-8103-4960-B1EC-0C73EEBDD266}" srcOrd="2" destOrd="0" presId="urn:microsoft.com/office/officeart/2018/5/layout/IconLeafLabelList"/>
    <dgm:cxn modelId="{1F83DDD4-53E8-4A13-AEE3-62AB68441D19}" type="presParOf" srcId="{AA88AEE2-65E7-40E6-92C4-AEE7F1D6ED5A}" destId="{9D00F176-13E7-437D-9A45-CAB9E62C75D0}" srcOrd="3" destOrd="0" presId="urn:microsoft.com/office/officeart/2018/5/layout/IconLeafLabelList"/>
    <dgm:cxn modelId="{073F5359-F2FE-4386-82F2-FE10A25561F8}" type="presParOf" srcId="{C6F5D3A6-D9C1-47F5-B8B3-C66BC8B16C15}" destId="{37C5CA21-CC02-4960-BC73-BA91FB05F203}" srcOrd="9" destOrd="0" presId="urn:microsoft.com/office/officeart/2018/5/layout/IconLeafLabelList"/>
    <dgm:cxn modelId="{7A15E017-7093-4E91-9D9E-7922A6A3CD49}" type="presParOf" srcId="{C6F5D3A6-D9C1-47F5-B8B3-C66BC8B16C15}" destId="{5F30BC19-30C4-428F-B771-84EF8A61F9E4}" srcOrd="10" destOrd="0" presId="urn:microsoft.com/office/officeart/2018/5/layout/IconLeafLabelList"/>
    <dgm:cxn modelId="{3E1F5634-ED15-458E-9C66-03E4F175008F}" type="presParOf" srcId="{5F30BC19-30C4-428F-B771-84EF8A61F9E4}" destId="{8D8047E0-295B-4259-8174-5C5D17F9069F}" srcOrd="0" destOrd="0" presId="urn:microsoft.com/office/officeart/2018/5/layout/IconLeafLabelList"/>
    <dgm:cxn modelId="{FD725E91-3FC3-49CC-90AD-B12DD8DB324D}" type="presParOf" srcId="{5F30BC19-30C4-428F-B771-84EF8A61F9E4}" destId="{8916E46F-FDDB-4DB7-BA9B-984F6027EE04}" srcOrd="1" destOrd="0" presId="urn:microsoft.com/office/officeart/2018/5/layout/IconLeafLabelList"/>
    <dgm:cxn modelId="{3501B0CC-E1DE-4668-8249-A9A62A5AA396}" type="presParOf" srcId="{5F30BC19-30C4-428F-B771-84EF8A61F9E4}" destId="{99E8AB3F-551C-4431-869E-77E01EF70C63}" srcOrd="2" destOrd="0" presId="urn:microsoft.com/office/officeart/2018/5/layout/IconLeafLabelList"/>
    <dgm:cxn modelId="{A7BDBAD0-519F-4C86-994E-E3158E305C6A}" type="presParOf" srcId="{5F30BC19-30C4-428F-B771-84EF8A61F9E4}" destId="{125382FD-68EE-4B50-8FB9-D13A51C185E0}" srcOrd="3" destOrd="0" presId="urn:microsoft.com/office/officeart/2018/5/layout/IconLeafLabelList"/>
    <dgm:cxn modelId="{DEBF2EE1-FFB6-4E0E-8E60-F15D2809A56D}" type="presParOf" srcId="{C6F5D3A6-D9C1-47F5-B8B3-C66BC8B16C15}" destId="{301269BF-4369-4C74-A850-3D8F20FCBE41}" srcOrd="11" destOrd="0" presId="urn:microsoft.com/office/officeart/2018/5/layout/IconLeafLabelList"/>
    <dgm:cxn modelId="{4F4FEB78-9FDC-474C-88B0-9CCAF95A0AA8}" type="presParOf" srcId="{C6F5D3A6-D9C1-47F5-B8B3-C66BC8B16C15}" destId="{781A18FA-767B-4BBB-B110-CA8A5FE85D6C}" srcOrd="12" destOrd="0" presId="urn:microsoft.com/office/officeart/2018/5/layout/IconLeafLabelList"/>
    <dgm:cxn modelId="{3A75E679-4ECD-4272-B4F9-BA3D32C07D5E}" type="presParOf" srcId="{781A18FA-767B-4BBB-B110-CA8A5FE85D6C}" destId="{AE5438B7-1CE1-46EA-8AFE-287E8A6DAB62}" srcOrd="0" destOrd="0" presId="urn:microsoft.com/office/officeart/2018/5/layout/IconLeafLabelList"/>
    <dgm:cxn modelId="{A7EB090C-4E3D-445D-BED7-C03211DED761}" type="presParOf" srcId="{781A18FA-767B-4BBB-B110-CA8A5FE85D6C}" destId="{F34DFBE7-BF6E-457A-B097-45AB5EC87E1A}" srcOrd="1" destOrd="0" presId="urn:microsoft.com/office/officeart/2018/5/layout/IconLeafLabelList"/>
    <dgm:cxn modelId="{BEAA6A6A-59F7-4B12-81C3-49494A268164}" type="presParOf" srcId="{781A18FA-767B-4BBB-B110-CA8A5FE85D6C}" destId="{345C9EF0-AFC2-4C92-8949-CCF671B0E416}" srcOrd="2" destOrd="0" presId="urn:microsoft.com/office/officeart/2018/5/layout/IconLeafLabelList"/>
    <dgm:cxn modelId="{5E2CFA3C-4B92-4A92-AEA7-AEC548832F29}" type="presParOf" srcId="{781A18FA-767B-4BBB-B110-CA8A5FE85D6C}" destId="{7648B55A-F9F3-4CE1-8E0B-C556D4116EFF}" srcOrd="3" destOrd="0" presId="urn:microsoft.com/office/officeart/2018/5/layout/IconLeafLabelList"/>
    <dgm:cxn modelId="{885FB3C6-74EF-4244-A9B6-365812B33376}" type="presParOf" srcId="{C6F5D3A6-D9C1-47F5-B8B3-C66BC8B16C15}" destId="{7058E53A-9ED6-4432-91DA-F4E7D4EA9075}" srcOrd="13" destOrd="0" presId="urn:microsoft.com/office/officeart/2018/5/layout/IconLeafLabelList"/>
    <dgm:cxn modelId="{3A9A34E7-48C2-4211-B438-761E80BCD774}" type="presParOf" srcId="{C6F5D3A6-D9C1-47F5-B8B3-C66BC8B16C15}" destId="{9330BCC5-4B0C-4CB7-8C65-AA715E047F45}" srcOrd="14" destOrd="0" presId="urn:microsoft.com/office/officeart/2018/5/layout/IconLeafLabelList"/>
    <dgm:cxn modelId="{30CC1062-7BA6-47D6-A79B-5D561EBFB469}" type="presParOf" srcId="{9330BCC5-4B0C-4CB7-8C65-AA715E047F45}" destId="{E8535C47-E378-4D9B-AB6C-EE832F5C0F0B}" srcOrd="0" destOrd="0" presId="urn:microsoft.com/office/officeart/2018/5/layout/IconLeafLabelList"/>
    <dgm:cxn modelId="{C2BE0FBA-9BDF-4E87-A32C-82CF0250FF3E}" type="presParOf" srcId="{9330BCC5-4B0C-4CB7-8C65-AA715E047F45}" destId="{BD48E53A-4BC0-49E8-B9E0-0A666897DCF2}" srcOrd="1" destOrd="0" presId="urn:microsoft.com/office/officeart/2018/5/layout/IconLeafLabelList"/>
    <dgm:cxn modelId="{4D8BB4B5-A8E8-41C1-883A-C258ABDD67EC}" type="presParOf" srcId="{9330BCC5-4B0C-4CB7-8C65-AA715E047F45}" destId="{2DE6CB12-0D11-42FB-82C3-2FF22F8E6EE1}" srcOrd="2" destOrd="0" presId="urn:microsoft.com/office/officeart/2018/5/layout/IconLeafLabelList"/>
    <dgm:cxn modelId="{0341F602-3DA0-41F6-BFBB-73EEE638BA43}" type="presParOf" srcId="{9330BCC5-4B0C-4CB7-8C65-AA715E047F45}" destId="{E217D38F-362C-4F04-A788-4E84B91B11C8}"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7B18D80-73D8-475E-9071-D2E7D84679D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A8BFEEB-EB31-4E9B-9222-1D0E35F660B3}">
      <dgm:prSet/>
      <dgm:spPr/>
      <dgm:t>
        <a:bodyPr/>
        <a:lstStyle/>
        <a:p>
          <a:pPr>
            <a:lnSpc>
              <a:spcPct val="100000"/>
            </a:lnSpc>
          </a:pPr>
          <a:r>
            <a:rPr lang="en-GB"/>
            <a:t>Video</a:t>
          </a:r>
          <a:endParaRPr lang="en-US"/>
        </a:p>
      </dgm:t>
    </dgm:pt>
    <dgm:pt modelId="{4C06F22C-73FF-4942-B33F-F956199C8AA9}" type="parTrans" cxnId="{BAA01B33-A896-4C91-96CF-8E188B0A3D07}">
      <dgm:prSet/>
      <dgm:spPr/>
      <dgm:t>
        <a:bodyPr/>
        <a:lstStyle/>
        <a:p>
          <a:endParaRPr lang="en-US"/>
        </a:p>
      </dgm:t>
    </dgm:pt>
    <dgm:pt modelId="{66323AA8-6671-40CC-9C41-054FBC420636}" type="sibTrans" cxnId="{BAA01B33-A896-4C91-96CF-8E188B0A3D07}">
      <dgm:prSet/>
      <dgm:spPr/>
      <dgm:t>
        <a:bodyPr/>
        <a:lstStyle/>
        <a:p>
          <a:endParaRPr lang="en-US"/>
        </a:p>
      </dgm:t>
    </dgm:pt>
    <dgm:pt modelId="{F5BC74DB-5CC6-4DEA-A79E-DBAEF338765E}">
      <dgm:prSet/>
      <dgm:spPr/>
      <dgm:t>
        <a:bodyPr/>
        <a:lstStyle/>
        <a:p>
          <a:pPr>
            <a:lnSpc>
              <a:spcPct val="100000"/>
            </a:lnSpc>
          </a:pPr>
          <a:r>
            <a:rPr lang="en-GB">
              <a:hlinkClick xmlns:r="http://schemas.openxmlformats.org/officeDocument/2006/relationships" r:id="rId1"/>
            </a:rPr>
            <a:t>https://www.my5.tv/inside-asda-bigger-better-cheaper/season-1/inside-asda-bigger-better-cheaper</a:t>
          </a:r>
          <a:endParaRPr lang="en-US"/>
        </a:p>
      </dgm:t>
    </dgm:pt>
    <dgm:pt modelId="{BC537541-4853-491A-96C7-1877BAC3321B}" type="parTrans" cxnId="{3A8ADD88-3C89-4C43-A0BA-74D92388FD44}">
      <dgm:prSet/>
      <dgm:spPr/>
      <dgm:t>
        <a:bodyPr/>
        <a:lstStyle/>
        <a:p>
          <a:endParaRPr lang="en-US"/>
        </a:p>
      </dgm:t>
    </dgm:pt>
    <dgm:pt modelId="{2788AF9A-4EE6-44B3-A65B-E13C74F0B2DF}" type="sibTrans" cxnId="{3A8ADD88-3C89-4C43-A0BA-74D92388FD44}">
      <dgm:prSet/>
      <dgm:spPr/>
      <dgm:t>
        <a:bodyPr/>
        <a:lstStyle/>
        <a:p>
          <a:endParaRPr lang="en-US"/>
        </a:p>
      </dgm:t>
    </dgm:pt>
    <dgm:pt modelId="{930820B4-CB8D-474F-B38C-E463BD57D101}" type="pres">
      <dgm:prSet presAssocID="{F7B18D80-73D8-475E-9071-D2E7D84679D8}" presName="root" presStyleCnt="0">
        <dgm:presLayoutVars>
          <dgm:dir/>
          <dgm:resizeHandles val="exact"/>
        </dgm:presLayoutVars>
      </dgm:prSet>
      <dgm:spPr/>
    </dgm:pt>
    <dgm:pt modelId="{4BC8E1D1-9E0D-4436-82D7-C038E3D5FD7A}" type="pres">
      <dgm:prSet presAssocID="{7A8BFEEB-EB31-4E9B-9222-1D0E35F660B3}" presName="compNode" presStyleCnt="0"/>
      <dgm:spPr/>
    </dgm:pt>
    <dgm:pt modelId="{EC342343-3597-42BA-8F36-443A51E9D16F}" type="pres">
      <dgm:prSet presAssocID="{7A8BFEEB-EB31-4E9B-9222-1D0E35F660B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ideo camera"/>
        </a:ext>
      </dgm:extLst>
    </dgm:pt>
    <dgm:pt modelId="{626657D1-B556-48D5-883A-8CACEE41CF34}" type="pres">
      <dgm:prSet presAssocID="{7A8BFEEB-EB31-4E9B-9222-1D0E35F660B3}" presName="spaceRect" presStyleCnt="0"/>
      <dgm:spPr/>
    </dgm:pt>
    <dgm:pt modelId="{106AE68F-9CEC-4A19-AF2D-D2C56BC2FAA7}" type="pres">
      <dgm:prSet presAssocID="{7A8BFEEB-EB31-4E9B-9222-1D0E35F660B3}" presName="textRect" presStyleLbl="revTx" presStyleIdx="0" presStyleCnt="2">
        <dgm:presLayoutVars>
          <dgm:chMax val="1"/>
          <dgm:chPref val="1"/>
        </dgm:presLayoutVars>
      </dgm:prSet>
      <dgm:spPr/>
    </dgm:pt>
    <dgm:pt modelId="{6F87CC2E-8398-4712-B9B1-CF68354363D1}" type="pres">
      <dgm:prSet presAssocID="{66323AA8-6671-40CC-9C41-054FBC420636}" presName="sibTrans" presStyleCnt="0"/>
      <dgm:spPr/>
    </dgm:pt>
    <dgm:pt modelId="{6BC6EE68-1D19-40D8-A47B-6DF879230BA4}" type="pres">
      <dgm:prSet presAssocID="{F5BC74DB-5CC6-4DEA-A79E-DBAEF338765E}" presName="compNode" presStyleCnt="0"/>
      <dgm:spPr/>
    </dgm:pt>
    <dgm:pt modelId="{78EA3FED-09DA-4E66-8D77-5A46233C2C68}" type="pres">
      <dgm:prSet presAssocID="{F5BC74DB-5CC6-4DEA-A79E-DBAEF338765E}"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46F8604C-8812-41DF-A339-08D3F01DF51E}" type="pres">
      <dgm:prSet presAssocID="{F5BC74DB-5CC6-4DEA-A79E-DBAEF338765E}" presName="spaceRect" presStyleCnt="0"/>
      <dgm:spPr/>
    </dgm:pt>
    <dgm:pt modelId="{DA33D118-247A-41F6-BCDA-D23F06051A8C}" type="pres">
      <dgm:prSet presAssocID="{F5BC74DB-5CC6-4DEA-A79E-DBAEF338765E}" presName="textRect" presStyleLbl="revTx" presStyleIdx="1" presStyleCnt="2">
        <dgm:presLayoutVars>
          <dgm:chMax val="1"/>
          <dgm:chPref val="1"/>
        </dgm:presLayoutVars>
      </dgm:prSet>
      <dgm:spPr/>
    </dgm:pt>
  </dgm:ptLst>
  <dgm:cxnLst>
    <dgm:cxn modelId="{BAA01B33-A896-4C91-96CF-8E188B0A3D07}" srcId="{F7B18D80-73D8-475E-9071-D2E7D84679D8}" destId="{7A8BFEEB-EB31-4E9B-9222-1D0E35F660B3}" srcOrd="0" destOrd="0" parTransId="{4C06F22C-73FF-4942-B33F-F956199C8AA9}" sibTransId="{66323AA8-6671-40CC-9C41-054FBC420636}"/>
    <dgm:cxn modelId="{07D80456-ECE4-4D37-BD40-5AEED7C9B611}" type="presOf" srcId="{7A8BFEEB-EB31-4E9B-9222-1D0E35F660B3}" destId="{106AE68F-9CEC-4A19-AF2D-D2C56BC2FAA7}" srcOrd="0" destOrd="0" presId="urn:microsoft.com/office/officeart/2018/2/layout/IconLabelList"/>
    <dgm:cxn modelId="{C18C5D7C-3B33-4825-B3B1-4042640D1F12}" type="presOf" srcId="{F7B18D80-73D8-475E-9071-D2E7D84679D8}" destId="{930820B4-CB8D-474F-B38C-E463BD57D101}" srcOrd="0" destOrd="0" presId="urn:microsoft.com/office/officeart/2018/2/layout/IconLabelList"/>
    <dgm:cxn modelId="{3A8ADD88-3C89-4C43-A0BA-74D92388FD44}" srcId="{F7B18D80-73D8-475E-9071-D2E7D84679D8}" destId="{F5BC74DB-5CC6-4DEA-A79E-DBAEF338765E}" srcOrd="1" destOrd="0" parTransId="{BC537541-4853-491A-96C7-1877BAC3321B}" sibTransId="{2788AF9A-4EE6-44B3-A65B-E13C74F0B2DF}"/>
    <dgm:cxn modelId="{58C7C6E1-5366-4A7D-BB16-C04EDF000DDC}" type="presOf" srcId="{F5BC74DB-5CC6-4DEA-A79E-DBAEF338765E}" destId="{DA33D118-247A-41F6-BCDA-D23F06051A8C}" srcOrd="0" destOrd="0" presId="urn:microsoft.com/office/officeart/2018/2/layout/IconLabelList"/>
    <dgm:cxn modelId="{0FB5017E-B26A-43E2-99C3-8D297FDF43EF}" type="presParOf" srcId="{930820B4-CB8D-474F-B38C-E463BD57D101}" destId="{4BC8E1D1-9E0D-4436-82D7-C038E3D5FD7A}" srcOrd="0" destOrd="0" presId="urn:microsoft.com/office/officeart/2018/2/layout/IconLabelList"/>
    <dgm:cxn modelId="{D8D0D161-0EB6-47B8-BD14-CE37D2EF2C26}" type="presParOf" srcId="{4BC8E1D1-9E0D-4436-82D7-C038E3D5FD7A}" destId="{EC342343-3597-42BA-8F36-443A51E9D16F}" srcOrd="0" destOrd="0" presId="urn:microsoft.com/office/officeart/2018/2/layout/IconLabelList"/>
    <dgm:cxn modelId="{4A5377A3-9A83-4BE3-94FB-F6F00B8D05BA}" type="presParOf" srcId="{4BC8E1D1-9E0D-4436-82D7-C038E3D5FD7A}" destId="{626657D1-B556-48D5-883A-8CACEE41CF34}" srcOrd="1" destOrd="0" presId="urn:microsoft.com/office/officeart/2018/2/layout/IconLabelList"/>
    <dgm:cxn modelId="{71BE9589-5A20-4956-9789-BED857853297}" type="presParOf" srcId="{4BC8E1D1-9E0D-4436-82D7-C038E3D5FD7A}" destId="{106AE68F-9CEC-4A19-AF2D-D2C56BC2FAA7}" srcOrd="2" destOrd="0" presId="urn:microsoft.com/office/officeart/2018/2/layout/IconLabelList"/>
    <dgm:cxn modelId="{0E8AF307-4787-4E0F-8400-23644A2400EE}" type="presParOf" srcId="{930820B4-CB8D-474F-B38C-E463BD57D101}" destId="{6F87CC2E-8398-4712-B9B1-CF68354363D1}" srcOrd="1" destOrd="0" presId="urn:microsoft.com/office/officeart/2018/2/layout/IconLabelList"/>
    <dgm:cxn modelId="{4B482DBC-F977-404B-A9D5-9B7508D6CB4C}" type="presParOf" srcId="{930820B4-CB8D-474F-B38C-E463BD57D101}" destId="{6BC6EE68-1D19-40D8-A47B-6DF879230BA4}" srcOrd="2" destOrd="0" presId="urn:microsoft.com/office/officeart/2018/2/layout/IconLabelList"/>
    <dgm:cxn modelId="{7E4C1D4B-F423-4A3E-B2D6-1EDD627DFC7B}" type="presParOf" srcId="{6BC6EE68-1D19-40D8-A47B-6DF879230BA4}" destId="{78EA3FED-09DA-4E66-8D77-5A46233C2C68}" srcOrd="0" destOrd="0" presId="urn:microsoft.com/office/officeart/2018/2/layout/IconLabelList"/>
    <dgm:cxn modelId="{7A3D7F62-0E56-4146-A45B-672C9A14BE4B}" type="presParOf" srcId="{6BC6EE68-1D19-40D8-A47B-6DF879230BA4}" destId="{46F8604C-8812-41DF-A339-08D3F01DF51E}" srcOrd="1" destOrd="0" presId="urn:microsoft.com/office/officeart/2018/2/layout/IconLabelList"/>
    <dgm:cxn modelId="{41A37712-2E45-46E4-ADBB-BA0543B3A170}" type="presParOf" srcId="{6BC6EE68-1D19-40D8-A47B-6DF879230BA4}" destId="{DA33D118-247A-41F6-BCDA-D23F06051A8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D89F0-0AC3-4A75-BF3C-8C33052E4B40}">
      <dsp:nvSpPr>
        <dsp:cNvPr id="0" name=""/>
        <dsp:cNvSpPr/>
      </dsp:nvSpPr>
      <dsp:spPr>
        <a:xfrm>
          <a:off x="438140" y="447247"/>
          <a:ext cx="1303875" cy="13038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D8015E-88F1-4F89-878A-591B55C12B7B}">
      <dsp:nvSpPr>
        <dsp:cNvPr id="0" name=""/>
        <dsp:cNvSpPr/>
      </dsp:nvSpPr>
      <dsp:spPr>
        <a:xfrm>
          <a:off x="716015" y="725122"/>
          <a:ext cx="748125" cy="7481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B4B801-AF4A-44FC-A4E0-82CD66948755}">
      <dsp:nvSpPr>
        <dsp:cNvPr id="0" name=""/>
        <dsp:cNvSpPr/>
      </dsp:nvSpPr>
      <dsp:spPr>
        <a:xfrm>
          <a:off x="21327" y="2157247"/>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Resistance to change is an inbuilt mechanism</a:t>
          </a:r>
        </a:p>
      </dsp:txBody>
      <dsp:txXfrm>
        <a:off x="21327" y="2157247"/>
        <a:ext cx="2137500" cy="720000"/>
      </dsp:txXfrm>
    </dsp:sp>
    <dsp:sp modelId="{8A28C57C-1760-4413-85A7-399A32A0E875}">
      <dsp:nvSpPr>
        <dsp:cNvPr id="0" name=""/>
        <dsp:cNvSpPr/>
      </dsp:nvSpPr>
      <dsp:spPr>
        <a:xfrm>
          <a:off x="2949702" y="447247"/>
          <a:ext cx="1303875" cy="13038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3B1B15-3980-48C0-8A00-2B478F5C784C}">
      <dsp:nvSpPr>
        <dsp:cNvPr id="0" name=""/>
        <dsp:cNvSpPr/>
      </dsp:nvSpPr>
      <dsp:spPr>
        <a:xfrm>
          <a:off x="3227577" y="725122"/>
          <a:ext cx="748125" cy="7481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4AC7FE-71B0-40F7-ADC8-C040B6552824}">
      <dsp:nvSpPr>
        <dsp:cNvPr id="0" name=""/>
        <dsp:cNvSpPr/>
      </dsp:nvSpPr>
      <dsp:spPr>
        <a:xfrm>
          <a:off x="2532890" y="2157247"/>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Organisations and their members resist change</a:t>
          </a:r>
        </a:p>
      </dsp:txBody>
      <dsp:txXfrm>
        <a:off x="2532890" y="2157247"/>
        <a:ext cx="2137500" cy="720000"/>
      </dsp:txXfrm>
    </dsp:sp>
    <dsp:sp modelId="{9025F1C9-44F8-4219-86B2-CEBFE37DCF69}">
      <dsp:nvSpPr>
        <dsp:cNvPr id="0" name=""/>
        <dsp:cNvSpPr/>
      </dsp:nvSpPr>
      <dsp:spPr>
        <a:xfrm>
          <a:off x="5461265" y="447247"/>
          <a:ext cx="1303875" cy="1303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AC66E-26CA-4004-ABD7-21CDE1D4D166}">
      <dsp:nvSpPr>
        <dsp:cNvPr id="0" name=""/>
        <dsp:cNvSpPr/>
      </dsp:nvSpPr>
      <dsp:spPr>
        <a:xfrm>
          <a:off x="5739140" y="725122"/>
          <a:ext cx="748125" cy="7481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022DB6-4BAC-4E01-BA4C-0D44B3ED5C36}">
      <dsp:nvSpPr>
        <dsp:cNvPr id="0" name=""/>
        <dsp:cNvSpPr/>
      </dsp:nvSpPr>
      <dsp:spPr>
        <a:xfrm>
          <a:off x="5044452" y="2157247"/>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Resistance can be positive and negative</a:t>
          </a:r>
        </a:p>
      </dsp:txBody>
      <dsp:txXfrm>
        <a:off x="5044452" y="2157247"/>
        <a:ext cx="21375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56419C-83E6-4E26-8DFD-C78F0BBD530D}">
      <dsp:nvSpPr>
        <dsp:cNvPr id="0" name=""/>
        <dsp:cNvSpPr/>
      </dsp:nvSpPr>
      <dsp:spPr>
        <a:xfrm>
          <a:off x="221481" y="2808895"/>
          <a:ext cx="1771854" cy="591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55650">
            <a:lnSpc>
              <a:spcPct val="90000"/>
            </a:lnSpc>
            <a:spcBef>
              <a:spcPct val="0"/>
            </a:spcBef>
            <a:spcAft>
              <a:spcPct val="35000"/>
            </a:spcAft>
            <a:buNone/>
            <a:defRPr b="1"/>
          </a:pPr>
          <a:r>
            <a:rPr lang="en-US" sz="1700" kern="1200"/>
            <a:t>1958</a:t>
          </a:r>
        </a:p>
      </dsp:txBody>
      <dsp:txXfrm>
        <a:off x="221481" y="2808895"/>
        <a:ext cx="1771854" cy="591071"/>
      </dsp:txXfrm>
    </dsp:sp>
    <dsp:sp modelId="{3F991C11-4870-4257-8478-84ECF4A76A7F}">
      <dsp:nvSpPr>
        <dsp:cNvPr id="0" name=""/>
        <dsp:cNvSpPr/>
      </dsp:nvSpPr>
      <dsp:spPr>
        <a:xfrm>
          <a:off x="0" y="2510744"/>
          <a:ext cx="4429635" cy="2092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DBD31B-3E3A-4C89-9576-010D2E117C86}">
      <dsp:nvSpPr>
        <dsp:cNvPr id="0" name=""/>
        <dsp:cNvSpPr/>
      </dsp:nvSpPr>
      <dsp:spPr>
        <a:xfrm>
          <a:off x="132889" y="70941"/>
          <a:ext cx="1949039" cy="15505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Planned Change - Lewin (1958)  Movement from one fixed state (equilibrium) to another - Series of planned steps </a:t>
          </a:r>
        </a:p>
      </dsp:txBody>
      <dsp:txXfrm>
        <a:off x="132889" y="70941"/>
        <a:ext cx="1949039" cy="1550580"/>
      </dsp:txXfrm>
    </dsp:sp>
    <dsp:sp modelId="{CD9CBBEA-74E7-4774-BD31-C256B89C1DB7}">
      <dsp:nvSpPr>
        <dsp:cNvPr id="0" name=""/>
        <dsp:cNvSpPr/>
      </dsp:nvSpPr>
      <dsp:spPr>
        <a:xfrm>
          <a:off x="1107408" y="1621522"/>
          <a:ext cx="0" cy="88922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0DC1F4EA-8289-4DBC-B5F6-44899FD3CBBB}">
      <dsp:nvSpPr>
        <dsp:cNvPr id="0" name=""/>
        <dsp:cNvSpPr/>
      </dsp:nvSpPr>
      <dsp:spPr>
        <a:xfrm>
          <a:off x="2436299" y="1830751"/>
          <a:ext cx="1771854" cy="591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55650">
            <a:lnSpc>
              <a:spcPct val="90000"/>
            </a:lnSpc>
            <a:spcBef>
              <a:spcPct val="0"/>
            </a:spcBef>
            <a:spcAft>
              <a:spcPct val="35000"/>
            </a:spcAft>
            <a:buNone/>
            <a:defRPr b="1"/>
          </a:pPr>
          <a:r>
            <a:rPr lang="en-US" sz="1700" kern="1200"/>
            <a:t>1995</a:t>
          </a:r>
        </a:p>
      </dsp:txBody>
      <dsp:txXfrm>
        <a:off x="2436299" y="1830751"/>
        <a:ext cx="1771854" cy="591071"/>
      </dsp:txXfrm>
    </dsp:sp>
    <dsp:sp modelId="{9FA74491-BC5B-42C7-8BD4-26EB80EAEC08}">
      <dsp:nvSpPr>
        <dsp:cNvPr id="0" name=""/>
        <dsp:cNvSpPr/>
      </dsp:nvSpPr>
      <dsp:spPr>
        <a:xfrm>
          <a:off x="2347706" y="3609195"/>
          <a:ext cx="1949039" cy="125414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Kotter’s 8 stage model – Kotter</a:t>
          </a:r>
        </a:p>
        <a:p>
          <a:pPr marL="57150" lvl="1" indent="-57150" algn="l" defTabSz="444500">
            <a:lnSpc>
              <a:spcPct val="90000"/>
            </a:lnSpc>
            <a:spcBef>
              <a:spcPct val="0"/>
            </a:spcBef>
            <a:spcAft>
              <a:spcPct val="15000"/>
            </a:spcAft>
            <a:buChar char="•"/>
          </a:pPr>
          <a:r>
            <a:rPr lang="en-US" sz="1000" kern="1200"/>
            <a:t>Eight sequential steps to overcome typical problems that arise when introducing change</a:t>
          </a:r>
        </a:p>
      </dsp:txBody>
      <dsp:txXfrm>
        <a:off x="2347706" y="3609195"/>
        <a:ext cx="1949039" cy="1254146"/>
      </dsp:txXfrm>
    </dsp:sp>
    <dsp:sp modelId="{5E980210-280C-4586-AC86-D2A107934499}">
      <dsp:nvSpPr>
        <dsp:cNvPr id="0" name=""/>
        <dsp:cNvSpPr/>
      </dsp:nvSpPr>
      <dsp:spPr>
        <a:xfrm>
          <a:off x="3322226" y="2719973"/>
          <a:ext cx="0" cy="88922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5F5A4751-BE09-4D0F-ACFF-EE37FA0EE955}">
      <dsp:nvSpPr>
        <dsp:cNvPr id="0" name=""/>
        <dsp:cNvSpPr/>
      </dsp:nvSpPr>
      <dsp:spPr>
        <a:xfrm>
          <a:off x="1042024" y="2549975"/>
          <a:ext cx="130767" cy="130767"/>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FAAAF3CA-3B6C-42BA-AE65-33426B189295}">
      <dsp:nvSpPr>
        <dsp:cNvPr id="0" name=""/>
        <dsp:cNvSpPr/>
      </dsp:nvSpPr>
      <dsp:spPr>
        <a:xfrm>
          <a:off x="3256842" y="2549975"/>
          <a:ext cx="130767" cy="130767"/>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2F3CC-B316-4E3E-9371-25FEF48DB7E9}">
      <dsp:nvSpPr>
        <dsp:cNvPr id="0" name=""/>
        <dsp:cNvSpPr/>
      </dsp:nvSpPr>
      <dsp:spPr>
        <a:xfrm>
          <a:off x="868112" y="1853"/>
          <a:ext cx="856740" cy="85674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ED663B-E1AF-4557-B345-10024C6C8CBB}">
      <dsp:nvSpPr>
        <dsp:cNvPr id="0" name=""/>
        <dsp:cNvSpPr/>
      </dsp:nvSpPr>
      <dsp:spPr>
        <a:xfrm>
          <a:off x="1050696" y="184437"/>
          <a:ext cx="491572" cy="4915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62AD11-9EB5-4B65-BB42-0D7DD4985928}">
      <dsp:nvSpPr>
        <dsp:cNvPr id="0" name=""/>
        <dsp:cNvSpPr/>
      </dsp:nvSpPr>
      <dsp:spPr>
        <a:xfrm>
          <a:off x="594236" y="1125447"/>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Establish a sense of urgency – creating a compelling reason for change</a:t>
          </a:r>
          <a:endParaRPr lang="en-US" sz="1100" kern="1200"/>
        </a:p>
      </dsp:txBody>
      <dsp:txXfrm>
        <a:off x="594236" y="1125447"/>
        <a:ext cx="1404492" cy="561796"/>
      </dsp:txXfrm>
    </dsp:sp>
    <dsp:sp modelId="{2FEF43F5-BFDB-4D4C-8CFD-ACFB14C87837}">
      <dsp:nvSpPr>
        <dsp:cNvPr id="0" name=""/>
        <dsp:cNvSpPr/>
      </dsp:nvSpPr>
      <dsp:spPr>
        <a:xfrm>
          <a:off x="2518390" y="1853"/>
          <a:ext cx="856740" cy="85674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92F9F-E1CB-4027-9C41-856AB444CB89}">
      <dsp:nvSpPr>
        <dsp:cNvPr id="0" name=""/>
        <dsp:cNvSpPr/>
      </dsp:nvSpPr>
      <dsp:spPr>
        <a:xfrm>
          <a:off x="2700974" y="184437"/>
          <a:ext cx="491572" cy="4915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661FBD-658B-445E-8AA5-BAE4A2D24BE5}">
      <dsp:nvSpPr>
        <dsp:cNvPr id="0" name=""/>
        <dsp:cNvSpPr/>
      </dsp:nvSpPr>
      <dsp:spPr>
        <a:xfrm>
          <a:off x="2244514" y="1125447"/>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Form a coalition to lead the change</a:t>
          </a:r>
          <a:endParaRPr lang="en-US" sz="1100" kern="1200"/>
        </a:p>
      </dsp:txBody>
      <dsp:txXfrm>
        <a:off x="2244514" y="1125447"/>
        <a:ext cx="1404492" cy="561796"/>
      </dsp:txXfrm>
    </dsp:sp>
    <dsp:sp modelId="{374F7F2E-8DEF-451A-9838-EA279D803F25}">
      <dsp:nvSpPr>
        <dsp:cNvPr id="0" name=""/>
        <dsp:cNvSpPr/>
      </dsp:nvSpPr>
      <dsp:spPr>
        <a:xfrm>
          <a:off x="4168669" y="1853"/>
          <a:ext cx="856740" cy="85674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137D92-D1E3-4DB6-8F62-655EB1C40660}">
      <dsp:nvSpPr>
        <dsp:cNvPr id="0" name=""/>
        <dsp:cNvSpPr/>
      </dsp:nvSpPr>
      <dsp:spPr>
        <a:xfrm>
          <a:off x="4351253" y="184437"/>
          <a:ext cx="491572" cy="4915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41FC2E-4076-4B26-8C2B-FFCC2292FE77}">
      <dsp:nvSpPr>
        <dsp:cNvPr id="0" name=""/>
        <dsp:cNvSpPr/>
      </dsp:nvSpPr>
      <dsp:spPr>
        <a:xfrm>
          <a:off x="3894793" y="1125447"/>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Create a new vision</a:t>
          </a:r>
          <a:endParaRPr lang="en-US" sz="1100" kern="1200"/>
        </a:p>
      </dsp:txBody>
      <dsp:txXfrm>
        <a:off x="3894793" y="1125447"/>
        <a:ext cx="1404492" cy="561796"/>
      </dsp:txXfrm>
    </dsp:sp>
    <dsp:sp modelId="{173EC4EB-C894-4588-A21D-997D13786CCC}">
      <dsp:nvSpPr>
        <dsp:cNvPr id="0" name=""/>
        <dsp:cNvSpPr/>
      </dsp:nvSpPr>
      <dsp:spPr>
        <a:xfrm>
          <a:off x="5818947" y="1853"/>
          <a:ext cx="856740" cy="85674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03B5C-78AC-46FF-B618-DC9A3C9532FC}">
      <dsp:nvSpPr>
        <dsp:cNvPr id="0" name=""/>
        <dsp:cNvSpPr/>
      </dsp:nvSpPr>
      <dsp:spPr>
        <a:xfrm>
          <a:off x="6001531" y="184437"/>
          <a:ext cx="491572" cy="4915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89FA22-BC9F-4343-9A8D-074F06A2909B}">
      <dsp:nvSpPr>
        <dsp:cNvPr id="0" name=""/>
        <dsp:cNvSpPr/>
      </dsp:nvSpPr>
      <dsp:spPr>
        <a:xfrm>
          <a:off x="5545071" y="1125447"/>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Communicate the vision</a:t>
          </a:r>
          <a:endParaRPr lang="en-US" sz="1100" kern="1200"/>
        </a:p>
      </dsp:txBody>
      <dsp:txXfrm>
        <a:off x="5545071" y="1125447"/>
        <a:ext cx="1404492" cy="561796"/>
      </dsp:txXfrm>
    </dsp:sp>
    <dsp:sp modelId="{2740C5AB-77F2-431C-B40B-65E5D858A8A9}">
      <dsp:nvSpPr>
        <dsp:cNvPr id="0" name=""/>
        <dsp:cNvSpPr/>
      </dsp:nvSpPr>
      <dsp:spPr>
        <a:xfrm>
          <a:off x="868112" y="2038367"/>
          <a:ext cx="856740" cy="85674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6FC0CF-CD56-4941-AFE8-02A237455C22}">
      <dsp:nvSpPr>
        <dsp:cNvPr id="0" name=""/>
        <dsp:cNvSpPr/>
      </dsp:nvSpPr>
      <dsp:spPr>
        <a:xfrm>
          <a:off x="1050696" y="2220951"/>
          <a:ext cx="491572" cy="4915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00F176-13E7-437D-9A45-CAB9E62C75D0}">
      <dsp:nvSpPr>
        <dsp:cNvPr id="0" name=""/>
        <dsp:cNvSpPr/>
      </dsp:nvSpPr>
      <dsp:spPr>
        <a:xfrm>
          <a:off x="594236" y="3161961"/>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Empower others to act</a:t>
          </a:r>
          <a:endParaRPr lang="en-US" sz="1100" kern="1200"/>
        </a:p>
      </dsp:txBody>
      <dsp:txXfrm>
        <a:off x="594236" y="3161961"/>
        <a:ext cx="1404492" cy="561796"/>
      </dsp:txXfrm>
    </dsp:sp>
    <dsp:sp modelId="{8D8047E0-295B-4259-8174-5C5D17F9069F}">
      <dsp:nvSpPr>
        <dsp:cNvPr id="0" name=""/>
        <dsp:cNvSpPr/>
      </dsp:nvSpPr>
      <dsp:spPr>
        <a:xfrm>
          <a:off x="2518390" y="2038367"/>
          <a:ext cx="856740" cy="85674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16E46F-FDDB-4DB7-BA9B-984F6027EE04}">
      <dsp:nvSpPr>
        <dsp:cNvPr id="0" name=""/>
        <dsp:cNvSpPr/>
      </dsp:nvSpPr>
      <dsp:spPr>
        <a:xfrm>
          <a:off x="2700974" y="2220951"/>
          <a:ext cx="491572" cy="4915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5382FD-68EE-4B50-8FB9-D13A51C185E0}">
      <dsp:nvSpPr>
        <dsp:cNvPr id="0" name=""/>
        <dsp:cNvSpPr/>
      </dsp:nvSpPr>
      <dsp:spPr>
        <a:xfrm>
          <a:off x="2244514" y="3161961"/>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Plan for and create short term wins</a:t>
          </a:r>
          <a:endParaRPr lang="en-US" sz="1100" kern="1200"/>
        </a:p>
      </dsp:txBody>
      <dsp:txXfrm>
        <a:off x="2244514" y="3161961"/>
        <a:ext cx="1404492" cy="561796"/>
      </dsp:txXfrm>
    </dsp:sp>
    <dsp:sp modelId="{AE5438B7-1CE1-46EA-8AFE-287E8A6DAB62}">
      <dsp:nvSpPr>
        <dsp:cNvPr id="0" name=""/>
        <dsp:cNvSpPr/>
      </dsp:nvSpPr>
      <dsp:spPr>
        <a:xfrm>
          <a:off x="4168669" y="2038367"/>
          <a:ext cx="856740" cy="85674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4DFBE7-BF6E-457A-B097-45AB5EC87E1A}">
      <dsp:nvSpPr>
        <dsp:cNvPr id="0" name=""/>
        <dsp:cNvSpPr/>
      </dsp:nvSpPr>
      <dsp:spPr>
        <a:xfrm>
          <a:off x="4351253" y="2220951"/>
          <a:ext cx="491572" cy="4915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48B55A-F9F3-4CE1-8E0B-C556D4116EFF}">
      <dsp:nvSpPr>
        <dsp:cNvPr id="0" name=""/>
        <dsp:cNvSpPr/>
      </dsp:nvSpPr>
      <dsp:spPr>
        <a:xfrm>
          <a:off x="3894793" y="3161961"/>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Evaluate changes and make adjustments as appropriate</a:t>
          </a:r>
          <a:endParaRPr lang="en-US" sz="1100" kern="1200"/>
        </a:p>
      </dsp:txBody>
      <dsp:txXfrm>
        <a:off x="3894793" y="3161961"/>
        <a:ext cx="1404492" cy="561796"/>
      </dsp:txXfrm>
    </dsp:sp>
    <dsp:sp modelId="{E8535C47-E378-4D9B-AB6C-EE832F5C0F0B}">
      <dsp:nvSpPr>
        <dsp:cNvPr id="0" name=""/>
        <dsp:cNvSpPr/>
      </dsp:nvSpPr>
      <dsp:spPr>
        <a:xfrm>
          <a:off x="5818947" y="2038367"/>
          <a:ext cx="856740" cy="85674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48E53A-4BC0-49E8-B9E0-0A666897DCF2}">
      <dsp:nvSpPr>
        <dsp:cNvPr id="0" name=""/>
        <dsp:cNvSpPr/>
      </dsp:nvSpPr>
      <dsp:spPr>
        <a:xfrm>
          <a:off x="6001531" y="2220951"/>
          <a:ext cx="491572" cy="4915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17D38F-362C-4F04-A788-4E84B91B11C8}">
      <dsp:nvSpPr>
        <dsp:cNvPr id="0" name=""/>
        <dsp:cNvSpPr/>
      </dsp:nvSpPr>
      <dsp:spPr>
        <a:xfrm>
          <a:off x="5545071" y="3161961"/>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Reinforce the new changes – consolidate the new behaviours etc. </a:t>
          </a:r>
          <a:endParaRPr lang="en-US" sz="1100" kern="1200"/>
        </a:p>
      </dsp:txBody>
      <dsp:txXfrm>
        <a:off x="5545071" y="3161961"/>
        <a:ext cx="1404492" cy="5617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42343-3597-42BA-8F36-443A51E9D16F}">
      <dsp:nvSpPr>
        <dsp:cNvPr id="0" name=""/>
        <dsp:cNvSpPr/>
      </dsp:nvSpPr>
      <dsp:spPr>
        <a:xfrm>
          <a:off x="965728" y="524987"/>
          <a:ext cx="1554187" cy="1554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6AE68F-9CEC-4A19-AF2D-D2C56BC2FAA7}">
      <dsp:nvSpPr>
        <dsp:cNvPr id="0" name=""/>
        <dsp:cNvSpPr/>
      </dsp:nvSpPr>
      <dsp:spPr>
        <a:xfrm>
          <a:off x="15946" y="2480624"/>
          <a:ext cx="345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Video</a:t>
          </a:r>
          <a:endParaRPr lang="en-US" sz="1500" kern="1200"/>
        </a:p>
      </dsp:txBody>
      <dsp:txXfrm>
        <a:off x="15946" y="2480624"/>
        <a:ext cx="3453750" cy="720000"/>
      </dsp:txXfrm>
    </dsp:sp>
    <dsp:sp modelId="{78EA3FED-09DA-4E66-8D77-5A46233C2C68}">
      <dsp:nvSpPr>
        <dsp:cNvPr id="0" name=""/>
        <dsp:cNvSpPr/>
      </dsp:nvSpPr>
      <dsp:spPr>
        <a:xfrm>
          <a:off x="5023884" y="524987"/>
          <a:ext cx="1554187" cy="1554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33D118-247A-41F6-BCDA-D23F06051A8C}">
      <dsp:nvSpPr>
        <dsp:cNvPr id="0" name=""/>
        <dsp:cNvSpPr/>
      </dsp:nvSpPr>
      <dsp:spPr>
        <a:xfrm>
          <a:off x="4074103" y="2480624"/>
          <a:ext cx="345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hlinkClick xmlns:r="http://schemas.openxmlformats.org/officeDocument/2006/relationships" r:id="rId3"/>
            </a:rPr>
            <a:t>https://www.my5.tv/inside-asda-bigger-better-cheaper/season-1/inside-asda-bigger-better-cheaper</a:t>
          </a:r>
          <a:endParaRPr lang="en-US" sz="1500" kern="1200"/>
        </a:p>
      </dsp:txBody>
      <dsp:txXfrm>
        <a:off x="4074103" y="2480624"/>
        <a:ext cx="3453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EB6EE9D-6F5D-4E44-ADC2-D1A54C09CF98}" type="slidenum">
              <a:rPr lang="en-GB" smtClean="0"/>
              <a:pPr/>
              <a:t>‹#›</a:t>
            </a:fld>
            <a:endParaRPr lang="en-GB"/>
          </a:p>
        </p:txBody>
      </p:sp>
    </p:spTree>
    <p:extLst>
      <p:ext uri="{BB962C8B-B14F-4D97-AF65-F5344CB8AC3E}">
        <p14:creationId xmlns:p14="http://schemas.microsoft.com/office/powerpoint/2010/main" val="15249734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5F5B395-B7EE-4254-AE22-99E42A100177}" type="datetimeFigureOut">
              <a:rPr lang="en-US" smtClean="0"/>
              <a:pPr/>
              <a:t>8/13/2026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58A679E-FE92-45E1-9DD4-C69DF52271ED}" type="slidenum">
              <a:rPr lang="en-GB" smtClean="0"/>
              <a:pPr/>
              <a:t>‹#›</a:t>
            </a:fld>
            <a:endParaRPr lang="en-GB"/>
          </a:p>
        </p:txBody>
      </p:sp>
    </p:spTree>
    <p:extLst>
      <p:ext uri="{BB962C8B-B14F-4D97-AF65-F5344CB8AC3E}">
        <p14:creationId xmlns:p14="http://schemas.microsoft.com/office/powerpoint/2010/main" val="3098114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a:t>
            </a:fld>
            <a:endParaRPr lang="en-GB"/>
          </a:p>
        </p:txBody>
      </p:sp>
    </p:spTree>
    <p:extLst>
      <p:ext uri="{BB962C8B-B14F-4D97-AF65-F5344CB8AC3E}">
        <p14:creationId xmlns:p14="http://schemas.microsoft.com/office/powerpoint/2010/main" val="3079779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3</a:t>
            </a:fld>
            <a:endParaRPr lang="en-GB"/>
          </a:p>
        </p:txBody>
      </p:sp>
    </p:spTree>
    <p:extLst>
      <p:ext uri="{BB962C8B-B14F-4D97-AF65-F5344CB8AC3E}">
        <p14:creationId xmlns:p14="http://schemas.microsoft.com/office/powerpoint/2010/main" val="3460262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4</a:t>
            </a:fld>
            <a:endParaRPr lang="en-GB"/>
          </a:p>
        </p:txBody>
      </p:sp>
    </p:spTree>
    <p:extLst>
      <p:ext uri="{BB962C8B-B14F-4D97-AF65-F5344CB8AC3E}">
        <p14:creationId xmlns:p14="http://schemas.microsoft.com/office/powerpoint/2010/main" val="2289118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dirty="0"/>
              <a:t> </a:t>
            </a:r>
          </a:p>
        </p:txBody>
      </p:sp>
      <p:sp>
        <p:nvSpPr>
          <p:cNvPr id="4" name="Slide Number Placeholder 3"/>
          <p:cNvSpPr>
            <a:spLocks noGrp="1"/>
          </p:cNvSpPr>
          <p:nvPr>
            <p:ph type="sldNum" sz="quarter" idx="5"/>
          </p:nvPr>
        </p:nvSpPr>
        <p:spPr/>
        <p:txBody>
          <a:bodyPr/>
          <a:lstStyle/>
          <a:p>
            <a:fld id="{358A679E-FE92-45E1-9DD4-C69DF52271ED}" type="slidenum">
              <a:rPr lang="en-GB" smtClean="0"/>
              <a:pPr/>
              <a:t>5</a:t>
            </a:fld>
            <a:endParaRPr lang="en-GB"/>
          </a:p>
        </p:txBody>
      </p:sp>
    </p:spTree>
    <p:extLst>
      <p:ext uri="{BB962C8B-B14F-4D97-AF65-F5344CB8AC3E}">
        <p14:creationId xmlns:p14="http://schemas.microsoft.com/office/powerpoint/2010/main" val="19817339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58A679E-FE92-45E1-9DD4-C69DF52271ED}" type="slidenum">
              <a:rPr lang="en-GB" smtClean="0"/>
              <a:pPr/>
              <a:t>6</a:t>
            </a:fld>
            <a:endParaRPr lang="en-GB"/>
          </a:p>
        </p:txBody>
      </p:sp>
    </p:spTree>
    <p:extLst>
      <p:ext uri="{BB962C8B-B14F-4D97-AF65-F5344CB8AC3E}">
        <p14:creationId xmlns:p14="http://schemas.microsoft.com/office/powerpoint/2010/main" val="666429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58A679E-FE92-45E1-9DD4-C69DF52271ED}" type="slidenum">
              <a:rPr lang="en-GB" smtClean="0"/>
              <a:pPr/>
              <a:t>7</a:t>
            </a:fld>
            <a:endParaRPr lang="en-GB"/>
          </a:p>
        </p:txBody>
      </p:sp>
    </p:spTree>
    <p:extLst>
      <p:ext uri="{BB962C8B-B14F-4D97-AF65-F5344CB8AC3E}">
        <p14:creationId xmlns:p14="http://schemas.microsoft.com/office/powerpoint/2010/main" val="1731749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endParaRPr lang="en-GB" dirty="0"/>
          </a:p>
          <a:p>
            <a:endParaRPr lang="en-GB" dirty="0"/>
          </a:p>
        </p:txBody>
      </p:sp>
      <p:sp>
        <p:nvSpPr>
          <p:cNvPr id="4" name="Slide Number Placeholder 3"/>
          <p:cNvSpPr>
            <a:spLocks noGrp="1"/>
          </p:cNvSpPr>
          <p:nvPr>
            <p:ph type="sldNum" sz="quarter" idx="5"/>
          </p:nvPr>
        </p:nvSpPr>
        <p:spPr/>
        <p:txBody>
          <a:bodyPr/>
          <a:lstStyle/>
          <a:p>
            <a:fld id="{358A679E-FE92-45E1-9DD4-C69DF52271ED}" type="slidenum">
              <a:rPr lang="en-GB" smtClean="0"/>
              <a:pPr/>
              <a:t>8</a:t>
            </a:fld>
            <a:endParaRPr lang="en-GB"/>
          </a:p>
        </p:txBody>
      </p:sp>
    </p:spTree>
    <p:extLst>
      <p:ext uri="{BB962C8B-B14F-4D97-AF65-F5344CB8AC3E}">
        <p14:creationId xmlns:p14="http://schemas.microsoft.com/office/powerpoint/2010/main" val="1833903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a:t> </a:t>
            </a:r>
          </a:p>
        </p:txBody>
      </p:sp>
      <p:sp>
        <p:nvSpPr>
          <p:cNvPr id="4" name="Slide Number Placeholder 3"/>
          <p:cNvSpPr>
            <a:spLocks noGrp="1"/>
          </p:cNvSpPr>
          <p:nvPr>
            <p:ph type="sldNum" sz="quarter" idx="5"/>
          </p:nvPr>
        </p:nvSpPr>
        <p:spPr/>
        <p:txBody>
          <a:bodyPr/>
          <a:lstStyle/>
          <a:p>
            <a:fld id="{358A679E-FE92-45E1-9DD4-C69DF52271ED}" type="slidenum">
              <a:rPr lang="en-GB" smtClean="0"/>
              <a:pPr/>
              <a:t>9</a:t>
            </a:fld>
            <a:endParaRPr lang="en-GB"/>
          </a:p>
        </p:txBody>
      </p:sp>
    </p:spTree>
    <p:extLst>
      <p:ext uri="{BB962C8B-B14F-4D97-AF65-F5344CB8AC3E}">
        <p14:creationId xmlns:p14="http://schemas.microsoft.com/office/powerpoint/2010/main" val="40852424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886200" y="1267731"/>
            <a:ext cx="1371600" cy="54864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2091263"/>
            <a:ext cx="6801440" cy="2590800"/>
          </a:xfrm>
        </p:spPr>
        <p:txBody>
          <a:bodyPr tIns="45720" bIns="45720" anchor="ctr">
            <a:noAutofit/>
          </a:bodyPr>
          <a:lstStyle>
            <a:lvl1pPr algn="ctr">
              <a:lnSpc>
                <a:spcPct val="83000"/>
              </a:lnSpc>
              <a:defRPr lang="en-US" sz="6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171575" y="4682062"/>
            <a:ext cx="6803136" cy="502920"/>
          </a:xfrm>
        </p:spPr>
        <p:txBody>
          <a:bodyPr>
            <a:normAutofit/>
          </a:bodyPr>
          <a:lstStyle>
            <a:lvl1pPr marL="0" indent="0" algn="ctr">
              <a:spcBef>
                <a:spcPts val="0"/>
              </a:spcBef>
              <a:buNone/>
              <a:defRPr sz="1400" spc="80" baseline="0">
                <a:solidFill>
                  <a:schemeClr val="tx1"/>
                </a:solidFill>
              </a:defRPr>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a:t>Click to edit Master subtitle style</a:t>
            </a:r>
            <a:endParaRPr lang="en-US" dirty="0"/>
          </a:p>
        </p:txBody>
      </p:sp>
      <p:sp>
        <p:nvSpPr>
          <p:cNvPr id="20" name="Date Placeholder 19"/>
          <p:cNvSpPr>
            <a:spLocks noGrp="1"/>
          </p:cNvSpPr>
          <p:nvPr>
            <p:ph type="dt" sz="half" idx="10"/>
          </p:nvPr>
        </p:nvSpPr>
        <p:spPr>
          <a:xfrm>
            <a:off x="3931920" y="1327188"/>
            <a:ext cx="1280160" cy="457200"/>
          </a:xfrm>
        </p:spPr>
        <p:txBody>
          <a:bodyPr/>
          <a:lstStyle>
            <a:lvl1pPr algn="ctr">
              <a:defRPr sz="1100" spc="0" baseline="0">
                <a:solidFill>
                  <a:schemeClr val="tx1"/>
                </a:solidFill>
                <a:latin typeface="+mn-lt"/>
              </a:defRPr>
            </a:lvl1pPr>
          </a:lstStyle>
          <a:p>
            <a:fld id="{35023B69-D3F8-420B-A403-58F92CB9B2E2}" type="datetimeFigureOut">
              <a:rPr lang="en-US" smtClean="0"/>
              <a:pPr/>
              <a:t>8/13/2026</a:t>
            </a:fld>
            <a:endParaRPr lang="en-GB"/>
          </a:p>
        </p:txBody>
      </p:sp>
      <p:sp>
        <p:nvSpPr>
          <p:cNvPr id="21" name="Footer Placeholder 20"/>
          <p:cNvSpPr>
            <a:spLocks noGrp="1"/>
          </p:cNvSpPr>
          <p:nvPr>
            <p:ph type="ftr" sz="quarter" idx="11"/>
          </p:nvPr>
        </p:nvSpPr>
        <p:spPr>
          <a:xfrm>
            <a:off x="1104936" y="5211060"/>
            <a:ext cx="4429125" cy="228600"/>
          </a:xfrm>
        </p:spPr>
        <p:txBody>
          <a:bodyPr/>
          <a:lstStyle>
            <a:lvl1pPr algn="l">
              <a:defRPr sz="900">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6455190" y="5212080"/>
            <a:ext cx="1583911" cy="228600"/>
          </a:xfrm>
        </p:spPr>
        <p:txBody>
          <a:bodyPr/>
          <a:lstStyle>
            <a:lvl1pPr>
              <a:defRPr>
                <a:solidFill>
                  <a:schemeClr val="tx1">
                    <a:lumMod val="75000"/>
                    <a:lumOff val="25000"/>
                  </a:schemeClr>
                </a:solidFill>
              </a:defRPr>
            </a:lvl1pPr>
          </a:lstStyle>
          <a:p>
            <a:fld id="{AB0896FA-5376-4146-9CB9-C2DBB06080EF}" type="slidenum">
              <a:rPr lang="en-GB" smtClean="0"/>
              <a:pPr/>
              <a:t>‹#›</a:t>
            </a:fld>
            <a:endParaRPr lang="en-GB"/>
          </a:p>
        </p:txBody>
      </p:sp>
    </p:spTree>
    <p:extLst>
      <p:ext uri="{BB962C8B-B14F-4D97-AF65-F5344CB8AC3E}">
        <p14:creationId xmlns:p14="http://schemas.microsoft.com/office/powerpoint/2010/main" val="18269350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023B69-D3F8-420B-A403-58F92CB9B2E2}" type="datetimeFigureOut">
              <a:rPr lang="en-US" smtClean="0"/>
              <a:pPr/>
              <a:t>8/13/2026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3425439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886200" y="1267731"/>
            <a:ext cx="1371600" cy="54864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2094309"/>
            <a:ext cx="6803136" cy="2587752"/>
          </a:xfrm>
        </p:spPr>
        <p:txBody>
          <a:bodyPr anchor="ctr">
            <a:noAutofit/>
          </a:bodyPr>
          <a:lstStyle>
            <a:lvl1pPr algn="ctr">
              <a:lnSpc>
                <a:spcPct val="83000"/>
              </a:lnSpc>
              <a:defRPr lang="en-US" sz="6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172718" y="4682062"/>
            <a:ext cx="6803136" cy="502920"/>
          </a:xfrm>
        </p:spPr>
        <p:txBody>
          <a:bodyPr anchor="t">
            <a:normAutofit/>
          </a:bodyPr>
          <a:lstStyle>
            <a:lvl1pPr marL="0" indent="0" algn="ctr">
              <a:buNone/>
              <a:defRPr sz="1400">
                <a:solidFill>
                  <a:schemeClr val="tx1"/>
                </a:solidFill>
                <a:effectLst/>
              </a:defRPr>
            </a:lvl1pPr>
            <a:lvl2pPr marL="457200" indent="0">
              <a:buNone/>
              <a:defRPr sz="1400">
                <a:solidFill>
                  <a:schemeClr val="tx1">
                    <a:tint val="75000"/>
                  </a:schemeClr>
                </a:solidFill>
              </a:defRPr>
            </a:lvl2pPr>
            <a:lvl3pPr marL="914400" indent="0">
              <a:buNone/>
              <a:defRPr sz="14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931920" y="1325880"/>
            <a:ext cx="1280160" cy="457200"/>
          </a:xfrm>
        </p:spPr>
        <p:txBody>
          <a:bodyPr/>
          <a:lstStyle>
            <a:lvl1pPr algn="ctr">
              <a:defRPr lang="en-US" sz="1100" kern="1200" spc="0" baseline="0">
                <a:solidFill>
                  <a:schemeClr val="tx1"/>
                </a:solidFill>
                <a:latin typeface="+mn-lt"/>
                <a:ea typeface="+mn-ea"/>
                <a:cs typeface="+mn-cs"/>
              </a:defRPr>
            </a:lvl1pPr>
          </a:lstStyle>
          <a:p>
            <a:fld id="{35023B69-D3F8-420B-A403-58F92CB9B2E2}" type="datetimeFigureOut">
              <a:rPr lang="en-US" smtClean="0"/>
              <a:pPr/>
              <a:t>8/13/2026</a:t>
            </a:fld>
            <a:endParaRPr lang="en-GB"/>
          </a:p>
        </p:txBody>
      </p:sp>
      <p:sp>
        <p:nvSpPr>
          <p:cNvPr id="5" name="Footer Placeholder 4"/>
          <p:cNvSpPr>
            <a:spLocks noGrp="1"/>
          </p:cNvSpPr>
          <p:nvPr>
            <p:ph type="ftr" sz="quarter" idx="11"/>
          </p:nvPr>
        </p:nvSpPr>
        <p:spPr>
          <a:xfrm>
            <a:off x="1104679" y="5211060"/>
            <a:ext cx="4430268"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6453378" y="5211060"/>
            <a:ext cx="1584198" cy="228600"/>
          </a:xfrm>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209867260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023B69-D3F8-420B-A403-58F92CB9B2E2}" type="datetimeFigureOut">
              <a:rPr lang="en-US" smtClean="0"/>
              <a:pPr/>
              <a:t>8/13/2026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268213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731520" y="2074334"/>
            <a:ext cx="365760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31520" y="2755898"/>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2074334"/>
            <a:ext cx="365760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756581"/>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023B69-D3F8-420B-A403-58F92CB9B2E2}" type="datetimeFigureOut">
              <a:rPr lang="en-US" smtClean="0"/>
              <a:pPr/>
              <a:t>8/13/2026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2604864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023B69-D3F8-420B-A403-58F92CB9B2E2}" type="datetimeFigureOut">
              <a:rPr lang="en-US" smtClean="0"/>
              <a:pPr/>
              <a:t>8/13/2026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464514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023B69-D3F8-420B-A403-58F92CB9B2E2}" type="datetimeFigureOut">
              <a:rPr lang="en-US" smtClean="0"/>
              <a:pPr/>
              <a:t>8/13/2026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96856276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84147" y="173736"/>
            <a:ext cx="6398514"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7392"/>
            <a:ext cx="1823085" cy="1645920"/>
          </a:xfrm>
        </p:spPr>
        <p:txBody>
          <a:bodyPr anchor="b">
            <a:normAutofit/>
          </a:bodyPr>
          <a:lstStyle>
            <a:lvl1pPr algn="l" defTabSz="914400" rtl="0" eaLnBrk="1" latinLnBrk="0" hangingPunct="1">
              <a:lnSpc>
                <a:spcPct val="90000"/>
              </a:lnSpc>
              <a:spcBef>
                <a:spcPct val="0"/>
              </a:spcBef>
              <a:buNone/>
              <a:defRPr lang="en-US" sz="24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68976" y="907143"/>
            <a:ext cx="5428856" cy="5043714"/>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72300" y="2286000"/>
            <a:ext cx="1823085" cy="3505200"/>
          </a:xfrm>
        </p:spPr>
        <p:txBody>
          <a:bodyPr>
            <a:normAutofit/>
          </a:bodyPr>
          <a:lstStyle>
            <a:lvl1pPr marL="0" indent="0">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35023B69-D3F8-420B-A403-58F92CB9B2E2}" type="datetimeFigureOut">
              <a:rPr lang="en-US" smtClean="0"/>
              <a:pPr/>
              <a:t>8/13/2026</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7795258" y="6310086"/>
            <a:ext cx="1097280" cy="274320"/>
          </a:xfrm>
        </p:spPr>
        <p:txBody>
          <a:bodyPr/>
          <a:lstStyle>
            <a:lvl1pPr>
              <a:defRPr>
                <a:solidFill>
                  <a:srgbClr val="FFFFFF"/>
                </a:solidFill>
              </a:defRPr>
            </a:lvl1pPr>
          </a:lstStyle>
          <a:p>
            <a:fld id="{AB0896FA-5376-4146-9CB9-C2DBB06080EF}" type="slidenum">
              <a:rPr lang="en-GB" smtClean="0"/>
              <a:pPr/>
              <a:t>‹#›</a:t>
            </a:fld>
            <a:endParaRPr lang="en-GB"/>
          </a:p>
        </p:txBody>
      </p:sp>
      <p:sp>
        <p:nvSpPr>
          <p:cNvPr id="12" name="Rectangle 11"/>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8843009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3504"/>
            <a:ext cx="1824228" cy="1645920"/>
          </a:xfrm>
        </p:spPr>
        <p:txBody>
          <a:bodyPr anchor="b">
            <a:noAutofit/>
          </a:bodyPr>
          <a:lstStyle>
            <a:lvl1pPr algn="l">
              <a:defRPr sz="24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71449" y="173736"/>
            <a:ext cx="6398514" cy="6510528"/>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972300" y="2286000"/>
            <a:ext cx="1824228" cy="3502152"/>
          </a:xfrm>
        </p:spPr>
        <p:txBody>
          <a:bodyPr>
            <a:normAutofit/>
          </a:bodyPr>
          <a:lstStyle>
            <a:lvl1pPr marL="0" indent="0" algn="l">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35023B69-D3F8-420B-A403-58F92CB9B2E2}" type="datetimeFigureOut">
              <a:rPr lang="en-US" smtClean="0"/>
              <a:pPr/>
              <a:t>8/13/2026</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9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7797546" y="6309360"/>
            <a:ext cx="1097280" cy="274320"/>
          </a:xfrm>
        </p:spPr>
        <p:txBody>
          <a:bodyPr/>
          <a:lstStyle>
            <a:lvl1pPr>
              <a:defRPr>
                <a:solidFill>
                  <a:srgbClr val="FFFFFF"/>
                </a:solidFill>
              </a:defRPr>
            </a:lvl1pPr>
          </a:lstStyle>
          <a:p>
            <a:fld id="{AB0896FA-5376-4146-9CB9-C2DBB06080EF}" type="slidenum">
              <a:rPr lang="en-GB" smtClean="0"/>
              <a:pPr/>
              <a:t>‹#›</a:t>
            </a:fld>
            <a:endParaRPr lang="en-GB"/>
          </a:p>
        </p:txBody>
      </p:sp>
      <p:sp>
        <p:nvSpPr>
          <p:cNvPr id="11" name="Rectangle 10"/>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15648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8/13/2026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3046693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762000"/>
            <a:ext cx="177165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762000"/>
            <a:ext cx="60579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8/13/2026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4264130892"/>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3736"/>
            <a:ext cx="8791956" cy="6510528"/>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731520" y="642594"/>
            <a:ext cx="768096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31520" y="2103120"/>
            <a:ext cx="768096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34768" y="6309360"/>
            <a:ext cx="2057400" cy="274320"/>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fld id="{35023B69-D3F8-420B-A403-58F92CB9B2E2}" type="datetimeFigureOut">
              <a:rPr lang="en-US" smtClean="0"/>
              <a:pPr/>
              <a:t>8/13/2026</a:t>
            </a:fld>
            <a:endParaRPr lang="en-GB"/>
          </a:p>
        </p:txBody>
      </p:sp>
      <p:sp>
        <p:nvSpPr>
          <p:cNvPr id="5" name="Footer Placeholder 4"/>
          <p:cNvSpPr>
            <a:spLocks noGrp="1"/>
          </p:cNvSpPr>
          <p:nvPr>
            <p:ph type="ftr" sz="quarter" idx="3"/>
          </p:nvPr>
        </p:nvSpPr>
        <p:spPr>
          <a:xfrm>
            <a:off x="2596896" y="6309360"/>
            <a:ext cx="3950208" cy="274320"/>
          </a:xfrm>
          <a:prstGeom prst="rect">
            <a:avLst/>
          </a:prstGeom>
        </p:spPr>
        <p:txBody>
          <a:bodyPr vert="horz" lIns="91440" tIns="45720" rIns="91440" bIns="45720" rtlCol="0" anchor="b"/>
          <a:lstStyle>
            <a:lvl1pPr algn="ctr">
              <a:defRPr sz="9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7823382" y="6309360"/>
            <a:ext cx="1097280" cy="274320"/>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AB0896FA-5376-4146-9CB9-C2DBB06080EF}" type="slidenum">
              <a:rPr lang="en-GB" smtClean="0"/>
              <a:pPr/>
              <a:t>‹#›</a:t>
            </a:fld>
            <a:endParaRPr lang="en-GB"/>
          </a:p>
        </p:txBody>
      </p:sp>
    </p:spTree>
    <p:extLst>
      <p:ext uri="{BB962C8B-B14F-4D97-AF65-F5344CB8AC3E}">
        <p14:creationId xmlns:p14="http://schemas.microsoft.com/office/powerpoint/2010/main" val="1967524387"/>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Lst>
  <p:txStyles>
    <p:titleStyle>
      <a:lvl1pPr algn="l" defTabSz="914400" rtl="0" eaLnBrk="1" latinLnBrk="0" hangingPunct="1">
        <a:lnSpc>
          <a:spcPct val="90000"/>
        </a:lnSpc>
        <a:spcBef>
          <a:spcPct val="0"/>
        </a:spcBef>
        <a:buNone/>
        <a:defRPr lang="en-US" sz="40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8A47BCE-8B39-4FAF-8FD8-FB280E910F3B}"/>
              </a:ext>
            </a:extLst>
          </p:cNvPr>
          <p:cNvPicPr>
            <a:picLocks noChangeAspect="1"/>
          </p:cNvPicPr>
          <p:nvPr/>
        </p:nvPicPr>
        <p:blipFill rotWithShape="1">
          <a:blip r:embed="rId3">
            <a:alphaModFix amt="45000"/>
          </a:blip>
          <a:srcRect l="9869" r="10131"/>
          <a:stretch>
            <a:fillRect/>
          </a:stretch>
        </p:blipFill>
        <p:spPr>
          <a:xfrm>
            <a:off x="20" y="10"/>
            <a:ext cx="9143980" cy="6857990"/>
          </a:xfrm>
          <a:prstGeom prst="rect">
            <a:avLst/>
          </a:prstGeom>
        </p:spPr>
      </p:pic>
      <p:sp>
        <p:nvSpPr>
          <p:cNvPr id="12" name="Rectangle 11">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0902" y="1267730"/>
            <a:ext cx="7182197" cy="4307950"/>
          </a:xfrm>
          <a:prstGeom prst="rect">
            <a:avLst/>
          </a:prstGeom>
          <a:noFill/>
          <a:ln w="6350" cap="sq" cmpd="sng" algn="ctr">
            <a:solidFill>
              <a:schemeClr val="tx1">
                <a:lumMod val="75000"/>
                <a:lumOff val="25000"/>
              </a:schemeClr>
            </a:solidFill>
            <a:prstDash val="solid"/>
            <a:miter lim="800000"/>
          </a:ln>
          <a:effectLst>
            <a:outerShdw blurRad="50800" algn="ctr" rotWithShape="0">
              <a:prstClr val="black">
                <a:alpha val="66000"/>
              </a:prstClr>
            </a:outerShdw>
            <a:softEdge rad="0"/>
          </a:effectLst>
        </p:spPr>
        <p:txBody>
          <a:bodyPr/>
          <a:lstStyle/>
          <a:p>
            <a:endParaRPr lang="en-GB"/>
          </a:p>
        </p:txBody>
      </p:sp>
      <p:sp>
        <p:nvSpPr>
          <p:cNvPr id="2" name="Title 1"/>
          <p:cNvSpPr>
            <a:spLocks noGrp="1"/>
          </p:cNvSpPr>
          <p:nvPr>
            <p:ph type="ctrTitle"/>
          </p:nvPr>
        </p:nvSpPr>
        <p:spPr>
          <a:xfrm>
            <a:off x="1171281" y="2091263"/>
            <a:ext cx="6801439" cy="2461504"/>
          </a:xfrm>
        </p:spPr>
        <p:txBody>
          <a:bodyPr>
            <a:normAutofit/>
          </a:bodyPr>
          <a:lstStyle/>
          <a:p>
            <a:r>
              <a:rPr lang="en-GB" b="1" dirty="0"/>
              <a:t>Managing Change</a:t>
            </a:r>
          </a:p>
        </p:txBody>
      </p:sp>
      <p:sp>
        <p:nvSpPr>
          <p:cNvPr id="3" name="Subtitle 2"/>
          <p:cNvSpPr>
            <a:spLocks noGrp="1"/>
          </p:cNvSpPr>
          <p:nvPr>
            <p:ph type="subTitle" idx="1"/>
          </p:nvPr>
        </p:nvSpPr>
        <p:spPr>
          <a:xfrm>
            <a:off x="1171281" y="4623127"/>
            <a:ext cx="6803136" cy="457201"/>
          </a:xfrm>
        </p:spPr>
        <p:txBody>
          <a:bodyPr>
            <a:normAutofit/>
          </a:bodyPr>
          <a:lstStyle/>
          <a:p>
            <a:pPr>
              <a:spcAft>
                <a:spcPts val="600"/>
              </a:spcAft>
            </a:pPr>
            <a:r>
              <a:rPr lang="en-GB" b="1"/>
              <a:t>Lecture 2</a:t>
            </a:r>
          </a:p>
          <a:p>
            <a:pPr>
              <a:spcAft>
                <a:spcPts val="600"/>
              </a:spcAft>
            </a:pPr>
            <a:endParaRPr lang="en-GB" b="1"/>
          </a:p>
        </p:txBody>
      </p:sp>
      <p:sp>
        <p:nvSpPr>
          <p:cNvPr id="14" name="Rectangle 13">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850" y="1411615"/>
            <a:ext cx="6972300" cy="4034770"/>
          </a:xfrm>
          <a:prstGeom prst="rect">
            <a:avLst/>
          </a:prstGeom>
          <a:noFill/>
          <a:ln w="6350" cap="sq" cmpd="sng" algn="ctr">
            <a:solidFill>
              <a:schemeClr val="tx1">
                <a:lumMod val="75000"/>
                <a:lumOff val="25000"/>
                <a:alpha val="80000"/>
              </a:schemeClr>
            </a:solidFill>
            <a:prstDash val="solid"/>
            <a:miter lim="800000"/>
          </a:ln>
          <a:effectLst/>
        </p:spPr>
        <p:txBody>
          <a:bodyPr/>
          <a:lstStyle/>
          <a:p>
            <a:endParaRPr lang="en-GB"/>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375" name="Rectangle 58374">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8377" name="Rectangle 58376">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8379" name="Rectangle 58378">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58381" name="Rectangle 58380">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58370" name="Rectangle 2">
            <a:extLst>
              <a:ext uri="{FF2B5EF4-FFF2-40B4-BE49-F238E27FC236}">
                <a16:creationId xmlns:a16="http://schemas.microsoft.com/office/drawing/2014/main" id="{D97BFCE0-7F0D-4666-82F3-84E3DC7B8890}"/>
              </a:ext>
            </a:extLst>
          </p:cNvPr>
          <p:cNvSpPr>
            <a:spLocks noGrp="1" noChangeArrowheads="1"/>
          </p:cNvSpPr>
          <p:nvPr>
            <p:ph type="title"/>
          </p:nvPr>
        </p:nvSpPr>
        <p:spPr>
          <a:xfrm>
            <a:off x="2883462" y="881210"/>
            <a:ext cx="5563443" cy="1517035"/>
          </a:xfrm>
        </p:spPr>
        <p:txBody>
          <a:bodyPr>
            <a:normAutofit/>
          </a:bodyPr>
          <a:lstStyle/>
          <a:p>
            <a:pPr eaLnBrk="1" fontAlgn="auto" hangingPunct="1">
              <a:spcAft>
                <a:spcPts val="0"/>
              </a:spcAft>
              <a:defRPr/>
            </a:pPr>
            <a:r>
              <a:rPr lang="en-GB" b="1">
                <a:solidFill>
                  <a:schemeClr val="tx1">
                    <a:lumMod val="75000"/>
                    <a:lumOff val="25000"/>
                  </a:schemeClr>
                </a:solidFill>
                <a:latin typeface="Arial" pitchFamily="34" charset="0"/>
                <a:cs typeface="Arial" pitchFamily="34" charset="0"/>
              </a:rPr>
              <a:t>Perspective on change</a:t>
            </a:r>
          </a:p>
        </p:txBody>
      </p:sp>
      <p:sp>
        <p:nvSpPr>
          <p:cNvPr id="28675" name="Rectangle 3">
            <a:extLst>
              <a:ext uri="{FF2B5EF4-FFF2-40B4-BE49-F238E27FC236}">
                <a16:creationId xmlns:a16="http://schemas.microsoft.com/office/drawing/2014/main" id="{A09C8302-B3F7-4BE2-A057-0B90EB940D54}"/>
              </a:ext>
            </a:extLst>
          </p:cNvPr>
          <p:cNvSpPr>
            <a:spLocks noGrp="1"/>
          </p:cNvSpPr>
          <p:nvPr>
            <p:ph idx="1"/>
          </p:nvPr>
        </p:nvSpPr>
        <p:spPr>
          <a:xfrm>
            <a:off x="2883462" y="2626840"/>
            <a:ext cx="5433827" cy="3131777"/>
          </a:xfrm>
        </p:spPr>
        <p:txBody>
          <a:bodyPr>
            <a:normAutofit/>
          </a:bodyPr>
          <a:lstStyle/>
          <a:p>
            <a:pPr eaLnBrk="1" hangingPunct="1"/>
            <a:endParaRPr lang="en-GB" altLang="en-US">
              <a:solidFill>
                <a:schemeClr val="tx1">
                  <a:lumMod val="75000"/>
                  <a:lumOff val="25000"/>
                </a:schemeClr>
              </a:solidFill>
              <a:latin typeface="Arial" panose="020B0604020202020204" pitchFamily="34" charset="0"/>
              <a:cs typeface="Arial" panose="020B0604020202020204" pitchFamily="34" charset="0"/>
            </a:endParaRPr>
          </a:p>
          <a:p>
            <a:pPr marL="0" indent="0" eaLnBrk="1" hangingPunct="1">
              <a:buNone/>
            </a:pPr>
            <a:r>
              <a:rPr lang="en-GB" altLang="en-US">
                <a:solidFill>
                  <a:schemeClr val="tx1">
                    <a:lumMod val="75000"/>
                    <a:lumOff val="25000"/>
                  </a:schemeClr>
                </a:solidFill>
                <a:latin typeface="Arial" panose="020B0604020202020204" pitchFamily="34" charset="0"/>
                <a:cs typeface="Arial" panose="020B0604020202020204" pitchFamily="34" charset="0"/>
              </a:rPr>
              <a:t>‘Change is the law of life. Those who look only to the past or the present are certainly to miss the future.’		</a:t>
            </a:r>
          </a:p>
          <a:p>
            <a:pPr eaLnBrk="1" hangingPunct="1">
              <a:buFont typeface="Wingdings" panose="05000000000000000000" pitchFamily="2" charset="2"/>
              <a:buNone/>
            </a:pPr>
            <a:r>
              <a:rPr lang="en-GB" altLang="en-US">
                <a:solidFill>
                  <a:schemeClr val="tx1">
                    <a:lumMod val="75000"/>
                    <a:lumOff val="25000"/>
                  </a:schemeClr>
                </a:solidFill>
                <a:latin typeface="Arial" panose="020B0604020202020204" pitchFamily="34" charset="0"/>
                <a:cs typeface="Arial" panose="020B0604020202020204" pitchFamily="34" charset="0"/>
              </a:rPr>
              <a:t>	J.F. Kennedy (1963)</a:t>
            </a:r>
            <a:endParaRPr lang="en-US" altLang="en-US">
              <a:solidFill>
                <a:schemeClr val="tx1">
                  <a:lumMod val="75000"/>
                  <a:lumOff val="25000"/>
                </a:schemeClr>
              </a:solidFill>
              <a:latin typeface="Arial" panose="020B0604020202020204" pitchFamily="34" charset="0"/>
              <a:cs typeface="Arial" panose="020B0604020202020204" pitchFamily="34" charset="0"/>
            </a:endParaRPr>
          </a:p>
          <a:p>
            <a:pPr eaLnBrk="1" hangingPunct="1">
              <a:buFont typeface="Wingdings" panose="05000000000000000000" pitchFamily="2" charset="2"/>
              <a:buNone/>
            </a:pPr>
            <a:endParaRPr lang="en-GB" altLang="en-US">
              <a:solidFill>
                <a:schemeClr val="tx1">
                  <a:lumMod val="75000"/>
                  <a:lumOff val="25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Last week we briefly looked at Resistance to Change</a:t>
            </a:r>
          </a:p>
        </p:txBody>
      </p:sp>
      <p:graphicFrame>
        <p:nvGraphicFramePr>
          <p:cNvPr id="5" name="Content Placeholder 2">
            <a:extLst>
              <a:ext uri="{FF2B5EF4-FFF2-40B4-BE49-F238E27FC236}">
                <a16:creationId xmlns:a16="http://schemas.microsoft.com/office/drawing/2014/main" id="{77B4A8E4-D394-486F-9CB3-413EB991F74C}"/>
              </a:ext>
            </a:extLst>
          </p:cNvPr>
          <p:cNvGraphicFramePr>
            <a:graphicFrameLocks noGrp="1"/>
          </p:cNvGraphicFramePr>
          <p:nvPr>
            <p:ph idx="1"/>
            <p:extLst>
              <p:ext uri="{D42A27DB-BD31-4B8C-83A1-F6EECF244321}">
                <p14:modId xmlns:p14="http://schemas.microsoft.com/office/powerpoint/2010/main" val="969608983"/>
              </p:ext>
            </p:extLst>
          </p:nvPr>
        </p:nvGraphicFramePr>
        <p:xfrm>
          <a:off x="1088231" y="2340435"/>
          <a:ext cx="7203281"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0479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41B833B-372B-4B05-AF7D-7CA1B2973CAB}"/>
              </a:ext>
            </a:extLst>
          </p:cNvPr>
          <p:cNvPicPr>
            <a:picLocks noChangeAspect="1"/>
          </p:cNvPicPr>
          <p:nvPr/>
        </p:nvPicPr>
        <p:blipFill rotWithShape="1">
          <a:blip r:embed="rId3">
            <a:alphaModFix amt="50000"/>
          </a:blip>
          <a:srcRect l="18668" r="2" b="2"/>
          <a:stretch/>
        </p:blipFill>
        <p:spPr>
          <a:xfrm>
            <a:off x="228" y="10"/>
            <a:ext cx="9143772" cy="6857990"/>
          </a:xfrm>
          <a:prstGeom prst="rect">
            <a:avLst/>
          </a:prstGeom>
        </p:spPr>
      </p:pic>
      <p:sp>
        <p:nvSpPr>
          <p:cNvPr id="2" name="Title 1"/>
          <p:cNvSpPr>
            <a:spLocks noGrp="1"/>
          </p:cNvSpPr>
          <p:nvPr>
            <p:ph type="title"/>
          </p:nvPr>
        </p:nvSpPr>
        <p:spPr>
          <a:xfrm>
            <a:off x="395537" y="1193800"/>
            <a:ext cx="2846954" cy="4699000"/>
          </a:xfrm>
        </p:spPr>
        <p:txBody>
          <a:bodyPr anchor="ctr">
            <a:normAutofit/>
          </a:bodyPr>
          <a:lstStyle/>
          <a:p>
            <a:r>
              <a:rPr lang="en-GB" b="1" dirty="0"/>
              <a:t>Resistance to Change (Hannigan, 2008)</a:t>
            </a:r>
          </a:p>
        </p:txBody>
      </p:sp>
      <p:sp>
        <p:nvSpPr>
          <p:cNvPr id="3" name="Content Placeholder 2"/>
          <p:cNvSpPr>
            <a:spLocks noGrp="1"/>
          </p:cNvSpPr>
          <p:nvPr>
            <p:ph idx="1"/>
          </p:nvPr>
        </p:nvSpPr>
        <p:spPr>
          <a:xfrm>
            <a:off x="3732477" y="1193800"/>
            <a:ext cx="4563818" cy="4699000"/>
          </a:xfrm>
        </p:spPr>
        <p:txBody>
          <a:bodyPr anchor="ctr">
            <a:normAutofit/>
          </a:bodyPr>
          <a:lstStyle/>
          <a:p>
            <a:r>
              <a:rPr lang="en-GB" b="1"/>
              <a:t>Security</a:t>
            </a:r>
            <a:r>
              <a:rPr lang="en-GB"/>
              <a:t> – ‘we don’t know where we stand’</a:t>
            </a:r>
          </a:p>
          <a:p>
            <a:r>
              <a:rPr lang="en-GB" b="1"/>
              <a:t>Competence</a:t>
            </a:r>
            <a:r>
              <a:rPr lang="en-GB"/>
              <a:t> – ‘we don’t know what to do’</a:t>
            </a:r>
          </a:p>
          <a:p>
            <a:r>
              <a:rPr lang="en-GB" b="1"/>
              <a:t>Relationships</a:t>
            </a:r>
            <a:r>
              <a:rPr lang="en-GB"/>
              <a:t> – ‘we don’t know who the boss is’</a:t>
            </a:r>
          </a:p>
          <a:p>
            <a:r>
              <a:rPr lang="en-GB" b="1"/>
              <a:t>Territory</a:t>
            </a:r>
            <a:r>
              <a:rPr lang="en-GB"/>
              <a:t> – ‘ we don’t know where we will be working or with whom’</a:t>
            </a:r>
          </a:p>
          <a:p>
            <a:r>
              <a:rPr lang="en-GB" b="1"/>
              <a:t>Direction</a:t>
            </a:r>
            <a:r>
              <a:rPr lang="en-GB"/>
              <a:t> – ‘why is this happening?’ </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EA226CFB-10B8-4462-B892-F78DA3C77CDF}"/>
              </a:ext>
            </a:extLst>
          </p:cNvPr>
          <p:cNvSpPr>
            <a:spLocks noGrp="1" noChangeArrowheads="1"/>
          </p:cNvSpPr>
          <p:nvPr>
            <p:ph type="title"/>
          </p:nvPr>
        </p:nvSpPr>
        <p:spPr/>
        <p:txBody>
          <a:bodyPr/>
          <a:lstStyle/>
          <a:p>
            <a:pPr eaLnBrk="1" fontAlgn="auto" hangingPunct="1">
              <a:spcAft>
                <a:spcPts val="0"/>
              </a:spcAft>
              <a:defRPr/>
            </a:pPr>
            <a:r>
              <a:rPr lang="en-US" sz="3200" b="1">
                <a:solidFill>
                  <a:schemeClr val="tx1"/>
                </a:solidFill>
                <a:latin typeface="Arial" pitchFamily="34" charset="0"/>
                <a:cs typeface="Arial" pitchFamily="34" charset="0"/>
              </a:rPr>
              <a:t>Coping Cycle (Kubler Ross, 1969)</a:t>
            </a:r>
            <a:endParaRPr lang="en-GB" sz="3200" b="1" dirty="0">
              <a:solidFill>
                <a:schemeClr val="tx1"/>
              </a:solidFill>
              <a:latin typeface="Arial" pitchFamily="34" charset="0"/>
              <a:cs typeface="Arial" pitchFamily="34" charset="0"/>
            </a:endParaRPr>
          </a:p>
        </p:txBody>
      </p:sp>
      <p:sp>
        <p:nvSpPr>
          <p:cNvPr id="23555" name="Rectangle 3">
            <a:extLst>
              <a:ext uri="{FF2B5EF4-FFF2-40B4-BE49-F238E27FC236}">
                <a16:creationId xmlns:a16="http://schemas.microsoft.com/office/drawing/2014/main" id="{742EF592-54F2-4E7E-A6D6-B6CD156CD6C0}"/>
              </a:ext>
            </a:extLst>
          </p:cNvPr>
          <p:cNvSpPr>
            <a:spLocks noGrp="1"/>
          </p:cNvSpPr>
          <p:nvPr>
            <p:ph idx="1"/>
          </p:nvPr>
        </p:nvSpPr>
        <p:spPr>
          <a:xfrm>
            <a:off x="457200" y="1557338"/>
            <a:ext cx="8686800" cy="4525962"/>
          </a:xfrm>
        </p:spPr>
        <p:txBody>
          <a:bodyPr/>
          <a:lstStyle/>
          <a:p>
            <a:pPr eaLnBrk="1" hangingPunct="1">
              <a:lnSpc>
                <a:spcPct val="80000"/>
              </a:lnSpc>
            </a:pPr>
            <a:endParaRPr lang="en-US" altLang="en-US" sz="2800">
              <a:latin typeface="Arial" panose="020B0604020202020204" pitchFamily="34" charset="0"/>
              <a:cs typeface="Arial" panose="020B0604020202020204" pitchFamily="34" charset="0"/>
            </a:endParaRPr>
          </a:p>
          <a:p>
            <a:pPr eaLnBrk="1" hangingPunct="1">
              <a:lnSpc>
                <a:spcPct val="80000"/>
              </a:lnSpc>
            </a:pPr>
            <a:endParaRPr lang="en-US" altLang="en-US" sz="2800">
              <a:latin typeface="Arial" panose="020B0604020202020204" pitchFamily="34" charset="0"/>
              <a:cs typeface="Arial" panose="020B0604020202020204" pitchFamily="34" charset="0"/>
            </a:endParaRPr>
          </a:p>
          <a:p>
            <a:pPr eaLnBrk="1" hangingPunct="1">
              <a:lnSpc>
                <a:spcPct val="80000"/>
              </a:lnSpc>
            </a:pPr>
            <a:r>
              <a:rPr lang="en-US" altLang="en-US" sz="2800">
                <a:latin typeface="Arial" panose="020B0604020202020204" pitchFamily="34" charset="0"/>
                <a:cs typeface="Arial" panose="020B0604020202020204" pitchFamily="34" charset="0"/>
              </a:rPr>
              <a:t>Denial</a:t>
            </a:r>
          </a:p>
          <a:p>
            <a:pPr eaLnBrk="1" hangingPunct="1">
              <a:lnSpc>
                <a:spcPct val="80000"/>
              </a:lnSpc>
            </a:pPr>
            <a:r>
              <a:rPr lang="en-US" altLang="en-US" sz="2800">
                <a:latin typeface="Arial" panose="020B0604020202020204" pitchFamily="34" charset="0"/>
                <a:cs typeface="Arial" panose="020B0604020202020204" pitchFamily="34" charset="0"/>
              </a:rPr>
              <a:t>Anger</a:t>
            </a:r>
          </a:p>
          <a:p>
            <a:pPr eaLnBrk="1" hangingPunct="1">
              <a:lnSpc>
                <a:spcPct val="80000"/>
              </a:lnSpc>
            </a:pPr>
            <a:r>
              <a:rPr lang="en-US" altLang="en-US" sz="2800">
                <a:latin typeface="Arial" panose="020B0604020202020204" pitchFamily="34" charset="0"/>
                <a:cs typeface="Arial" panose="020B0604020202020204" pitchFamily="34" charset="0"/>
              </a:rPr>
              <a:t>Bargaining</a:t>
            </a:r>
          </a:p>
          <a:p>
            <a:pPr eaLnBrk="1" hangingPunct="1">
              <a:lnSpc>
                <a:spcPct val="80000"/>
              </a:lnSpc>
            </a:pPr>
            <a:r>
              <a:rPr lang="en-US" altLang="en-US" sz="2800">
                <a:latin typeface="Arial" panose="020B0604020202020204" pitchFamily="34" charset="0"/>
                <a:cs typeface="Arial" panose="020B0604020202020204" pitchFamily="34" charset="0"/>
              </a:rPr>
              <a:t>Depression</a:t>
            </a:r>
          </a:p>
          <a:p>
            <a:pPr eaLnBrk="1" hangingPunct="1">
              <a:lnSpc>
                <a:spcPct val="80000"/>
              </a:lnSpc>
            </a:pPr>
            <a:r>
              <a:rPr lang="en-US" altLang="en-US" sz="2800">
                <a:latin typeface="Arial" panose="020B0604020202020204" pitchFamily="34" charset="0"/>
                <a:cs typeface="Arial" panose="020B0604020202020204" pitchFamily="34" charset="0"/>
              </a:rPr>
              <a:t>Acceptance</a:t>
            </a:r>
            <a:endParaRPr lang="en-US" altLang="en-US" sz="2800" dirty="0">
              <a:latin typeface="Arial" panose="020B0604020202020204" pitchFamily="34" charset="0"/>
              <a:cs typeface="Arial" panose="020B0604020202020204" pitchFamily="34" charset="0"/>
            </a:endParaRPr>
          </a:p>
        </p:txBody>
      </p:sp>
      <p:pic>
        <p:nvPicPr>
          <p:cNvPr id="23556" name="Picture 3">
            <a:extLst>
              <a:ext uri="{FF2B5EF4-FFF2-40B4-BE49-F238E27FC236}">
                <a16:creationId xmlns:a16="http://schemas.microsoft.com/office/drawing/2014/main" id="{8484496C-E79A-45C3-A26F-41F9AC9D4A3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48013" y="2133600"/>
            <a:ext cx="5343525"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4597" name="Rectangle 24596">
            <a:extLst>
              <a:ext uri="{FF2B5EF4-FFF2-40B4-BE49-F238E27FC236}">
                <a16:creationId xmlns:a16="http://schemas.microsoft.com/office/drawing/2014/main" id="{3A8C6BC2-E9E2-4780-8A41-064073CD4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599" name="Rectangle 24598">
            <a:extLst>
              <a:ext uri="{FF2B5EF4-FFF2-40B4-BE49-F238E27FC236}">
                <a16:creationId xmlns:a16="http://schemas.microsoft.com/office/drawing/2014/main" id="{E70450CF-22E9-4B1D-B146-30FEE770C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0902" y="1267730"/>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4601" name="Rectangle 24600">
            <a:extLst>
              <a:ext uri="{FF2B5EF4-FFF2-40B4-BE49-F238E27FC236}">
                <a16:creationId xmlns:a16="http://schemas.microsoft.com/office/drawing/2014/main" id="{80238079-1F65-476A-BC6C-F2D3BD268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850" y="1411615"/>
            <a:ext cx="69723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4603" name="Rectangle 24602">
            <a:extLst>
              <a:ext uri="{FF2B5EF4-FFF2-40B4-BE49-F238E27FC236}">
                <a16:creationId xmlns:a16="http://schemas.microsoft.com/office/drawing/2014/main" id="{3740C935-D2D3-4F63-A4DA-CD768BB3F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1910" y="1267730"/>
            <a:ext cx="144018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4605" name="Group 24604">
            <a:extLst>
              <a:ext uri="{FF2B5EF4-FFF2-40B4-BE49-F238E27FC236}">
                <a16:creationId xmlns:a16="http://schemas.microsoft.com/office/drawing/2014/main" id="{BE8D8045-0F80-4964-B591-0D599AB42D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50855" y="1267730"/>
            <a:ext cx="1567331" cy="645295"/>
            <a:chOff x="5318306" y="1386268"/>
            <a:chExt cx="1567331" cy="645295"/>
          </a:xfrm>
        </p:grpSpPr>
        <p:cxnSp>
          <p:nvCxnSpPr>
            <p:cNvPr id="24606" name="Straight Connector 24605">
              <a:extLst>
                <a:ext uri="{FF2B5EF4-FFF2-40B4-BE49-F238E27FC236}">
                  <a16:creationId xmlns:a16="http://schemas.microsoft.com/office/drawing/2014/main" id="{AF8A5889-0EE6-4E19-98FE-29F79E987B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4607" name="Straight Connector 24606">
              <a:extLst>
                <a:ext uri="{FF2B5EF4-FFF2-40B4-BE49-F238E27FC236}">
                  <a16:creationId xmlns:a16="http://schemas.microsoft.com/office/drawing/2014/main" id="{1B0FE4C3-64BE-4A2B-818D-4D84479344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4608" name="Straight Connector 24607">
              <a:extLst>
                <a:ext uri="{FF2B5EF4-FFF2-40B4-BE49-F238E27FC236}">
                  <a16:creationId xmlns:a16="http://schemas.microsoft.com/office/drawing/2014/main" id="{54670D04-30D8-487E-A3F4-0655E4801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4610" name="Rectangle 24609">
            <a:extLst>
              <a:ext uri="{FF2B5EF4-FFF2-40B4-BE49-F238E27FC236}">
                <a16:creationId xmlns:a16="http://schemas.microsoft.com/office/drawing/2014/main" id="{9E1E7F64-0923-4A8C-8C57-8DA53D5B4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4612" name="Rectangle 24611">
            <a:extLst>
              <a:ext uri="{FF2B5EF4-FFF2-40B4-BE49-F238E27FC236}">
                <a16:creationId xmlns:a16="http://schemas.microsoft.com/office/drawing/2014/main" id="{09478849-EFF2-4DE4-983C-8EE3FA1EB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 y="0"/>
            <a:ext cx="9143999"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614" name="Rectangle 24613">
            <a:extLst>
              <a:ext uri="{FF2B5EF4-FFF2-40B4-BE49-F238E27FC236}">
                <a16:creationId xmlns:a16="http://schemas.microsoft.com/office/drawing/2014/main" id="{C7659007-D861-4E94-9C3A-A056785E9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9" y="0"/>
            <a:ext cx="50690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616" name="Rectangle 24615">
            <a:extLst>
              <a:ext uri="{FF2B5EF4-FFF2-40B4-BE49-F238E27FC236}">
                <a16:creationId xmlns:a16="http://schemas.microsoft.com/office/drawing/2014/main" id="{3510B89F-E2F1-498D-89E6-BBD1F7A83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3979" y="643464"/>
            <a:ext cx="3107873" cy="556630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4618" name="Rectangle 24617">
            <a:extLst>
              <a:ext uri="{FF2B5EF4-FFF2-40B4-BE49-F238E27FC236}">
                <a16:creationId xmlns:a16="http://schemas.microsoft.com/office/drawing/2014/main" id="{9B98270E-648F-4E36-B844-0EDB47720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023" y="806860"/>
            <a:ext cx="2859786" cy="523951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3109CB7C-45FC-4275-9D12-8BF34CF5CEB3}"/>
              </a:ext>
            </a:extLst>
          </p:cNvPr>
          <p:cNvSpPr>
            <a:spLocks noGrp="1"/>
          </p:cNvSpPr>
          <p:nvPr>
            <p:ph type="title"/>
          </p:nvPr>
        </p:nvSpPr>
        <p:spPr>
          <a:xfrm>
            <a:off x="5967918" y="1559768"/>
            <a:ext cx="2233711" cy="3135379"/>
          </a:xfrm>
        </p:spPr>
        <p:txBody>
          <a:bodyPr vert="horz" lIns="91440" tIns="45720" rIns="91440" bIns="45720" rtlCol="0" anchor="ctr">
            <a:normAutofit/>
          </a:bodyPr>
          <a:lstStyle/>
          <a:p>
            <a:pPr algn="ctr" fontAlgn="auto">
              <a:lnSpc>
                <a:spcPct val="83000"/>
              </a:lnSpc>
              <a:spcAft>
                <a:spcPts val="0"/>
              </a:spcAft>
              <a:defRPr/>
            </a:pPr>
            <a:r>
              <a:rPr lang="en-US" sz="2300" cap="all" spc="-100"/>
              <a:t>Performance and Stress (Yerkes-Dodson law, 1908)</a:t>
            </a:r>
          </a:p>
        </p:txBody>
      </p:sp>
      <p:pic>
        <p:nvPicPr>
          <p:cNvPr id="24579" name="Content Placeholder 3">
            <a:extLst>
              <a:ext uri="{FF2B5EF4-FFF2-40B4-BE49-F238E27FC236}">
                <a16:creationId xmlns:a16="http://schemas.microsoft.com/office/drawing/2014/main" id="{1FA4FEF4-1D0C-44DC-9AEB-16E8484F22E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a:xfrm>
            <a:off x="482394" y="1784217"/>
            <a:ext cx="4088720" cy="3286441"/>
          </a:xfrm>
          <a:prstGeom prst="rect">
            <a:avLst/>
          </a:prstGeom>
        </p:spPr>
      </p:pic>
      <p:sp>
        <p:nvSpPr>
          <p:cNvPr id="24620" name="Rectangle 24619">
            <a:extLst>
              <a:ext uri="{FF2B5EF4-FFF2-40B4-BE49-F238E27FC236}">
                <a16:creationId xmlns:a16="http://schemas.microsoft.com/office/drawing/2014/main" id="{FD928195-4D39-4483-8E9C-DDEF45288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7826" y="640856"/>
            <a:ext cx="144018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4622" name="Straight Connector 24621">
            <a:extLst>
              <a:ext uri="{FF2B5EF4-FFF2-40B4-BE49-F238E27FC236}">
                <a16:creationId xmlns:a16="http://schemas.microsoft.com/office/drawing/2014/main" id="{D3C3AEFB-A180-42BA-A986-808141512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63551"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4624" name="Straight Connector 24623">
            <a:extLst>
              <a:ext uri="{FF2B5EF4-FFF2-40B4-BE49-F238E27FC236}">
                <a16:creationId xmlns:a16="http://schemas.microsoft.com/office/drawing/2014/main" id="{BDC660CB-86B2-4824-BAAF-665CD18892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2281"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4626" name="Straight Connector 24625">
            <a:extLst>
              <a:ext uri="{FF2B5EF4-FFF2-40B4-BE49-F238E27FC236}">
                <a16:creationId xmlns:a16="http://schemas.microsoft.com/office/drawing/2014/main" id="{6355DF17-4368-44AA-A15E-16C1FC1482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63551" y="1286150"/>
            <a:ext cx="126873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191" name="Rectangle 50190">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93" name="Rectangle 50192">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50178" name="Rectangle 2">
            <a:extLst>
              <a:ext uri="{FF2B5EF4-FFF2-40B4-BE49-F238E27FC236}">
                <a16:creationId xmlns:a16="http://schemas.microsoft.com/office/drawing/2014/main" id="{5336DF65-6CD5-4C63-AA1A-5BD2F41E604B}"/>
              </a:ext>
            </a:extLst>
          </p:cNvPr>
          <p:cNvSpPr>
            <a:spLocks noGrp="1" noChangeArrowheads="1"/>
          </p:cNvSpPr>
          <p:nvPr>
            <p:ph type="title"/>
          </p:nvPr>
        </p:nvSpPr>
        <p:spPr>
          <a:xfrm>
            <a:off x="430056" y="559477"/>
            <a:ext cx="2823900" cy="5709931"/>
          </a:xfrm>
        </p:spPr>
        <p:txBody>
          <a:bodyPr>
            <a:normAutofit/>
          </a:bodyPr>
          <a:lstStyle/>
          <a:p>
            <a:pPr algn="ctr" eaLnBrk="1" fontAlgn="auto" hangingPunct="1">
              <a:spcAft>
                <a:spcPts val="0"/>
              </a:spcAft>
              <a:defRPr/>
            </a:pPr>
            <a:r>
              <a:rPr lang="en-GB" sz="3400" b="1"/>
              <a:t>Approaches to Change</a:t>
            </a:r>
          </a:p>
        </p:txBody>
      </p:sp>
      <p:graphicFrame>
        <p:nvGraphicFramePr>
          <p:cNvPr id="50187" name="Rectangle 3">
            <a:extLst>
              <a:ext uri="{FF2B5EF4-FFF2-40B4-BE49-F238E27FC236}">
                <a16:creationId xmlns:a16="http://schemas.microsoft.com/office/drawing/2014/main" id="{E6681A10-713A-462B-50F6-0EE85E0BEA5D}"/>
              </a:ext>
            </a:extLst>
          </p:cNvPr>
          <p:cNvGraphicFramePr/>
          <p:nvPr>
            <p:extLst>
              <p:ext uri="{D42A27DB-BD31-4B8C-83A1-F6EECF244321}">
                <p14:modId xmlns:p14="http://schemas.microsoft.com/office/powerpoint/2010/main" val="2221149917"/>
              </p:ext>
            </p:extLst>
          </p:nvPr>
        </p:nvGraphicFramePr>
        <p:xfrm>
          <a:off x="4108593" y="800947"/>
          <a:ext cx="4429635"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36873" name="Rectangle 36872">
            <a:extLst>
              <a:ext uri="{FF2B5EF4-FFF2-40B4-BE49-F238E27FC236}">
                <a16:creationId xmlns:a16="http://schemas.microsoft.com/office/drawing/2014/main" id="{3A8C6BC2-E9E2-4780-8A41-064073CD4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6875" name="Rectangle 36874">
            <a:extLst>
              <a:ext uri="{FF2B5EF4-FFF2-40B4-BE49-F238E27FC236}">
                <a16:creationId xmlns:a16="http://schemas.microsoft.com/office/drawing/2014/main" id="{E70450CF-22E9-4B1D-B146-30FEE770C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0902" y="1267730"/>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6877" name="Rectangle 36876">
            <a:extLst>
              <a:ext uri="{FF2B5EF4-FFF2-40B4-BE49-F238E27FC236}">
                <a16:creationId xmlns:a16="http://schemas.microsoft.com/office/drawing/2014/main" id="{80238079-1F65-476A-BC6C-F2D3BD268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850" y="1411615"/>
            <a:ext cx="69723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6879" name="Rectangle 36878">
            <a:extLst>
              <a:ext uri="{FF2B5EF4-FFF2-40B4-BE49-F238E27FC236}">
                <a16:creationId xmlns:a16="http://schemas.microsoft.com/office/drawing/2014/main" id="{3740C935-D2D3-4F63-A4DA-CD768BB3F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1910" y="1267730"/>
            <a:ext cx="144018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36881" name="Group 36880">
            <a:extLst>
              <a:ext uri="{FF2B5EF4-FFF2-40B4-BE49-F238E27FC236}">
                <a16:creationId xmlns:a16="http://schemas.microsoft.com/office/drawing/2014/main" id="{BE8D8045-0F80-4964-B591-0D599AB42D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50855" y="1267730"/>
            <a:ext cx="1567331" cy="645295"/>
            <a:chOff x="5318306" y="1386268"/>
            <a:chExt cx="1567331" cy="645295"/>
          </a:xfrm>
        </p:grpSpPr>
        <p:cxnSp>
          <p:nvCxnSpPr>
            <p:cNvPr id="36882" name="Straight Connector 36881">
              <a:extLst>
                <a:ext uri="{FF2B5EF4-FFF2-40B4-BE49-F238E27FC236}">
                  <a16:creationId xmlns:a16="http://schemas.microsoft.com/office/drawing/2014/main" id="{AF8A5889-0EE6-4E19-98FE-29F79E987B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6883" name="Straight Connector 36882">
              <a:extLst>
                <a:ext uri="{FF2B5EF4-FFF2-40B4-BE49-F238E27FC236}">
                  <a16:creationId xmlns:a16="http://schemas.microsoft.com/office/drawing/2014/main" id="{1B0FE4C3-64BE-4A2B-818D-4D84479344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6884" name="Straight Connector 36883">
              <a:extLst>
                <a:ext uri="{FF2B5EF4-FFF2-40B4-BE49-F238E27FC236}">
                  <a16:creationId xmlns:a16="http://schemas.microsoft.com/office/drawing/2014/main" id="{54670D04-30D8-487E-A3F4-0655E4801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36886" name="Rectangle 36885">
            <a:extLst>
              <a:ext uri="{FF2B5EF4-FFF2-40B4-BE49-F238E27FC236}">
                <a16:creationId xmlns:a16="http://schemas.microsoft.com/office/drawing/2014/main" id="{12B9B3A6-E1DE-4B05-9E3B-69AA17964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892" y="457200"/>
            <a:ext cx="8461207"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6888" name="Rectangle 36887">
            <a:extLst>
              <a:ext uri="{FF2B5EF4-FFF2-40B4-BE49-F238E27FC236}">
                <a16:creationId xmlns:a16="http://schemas.microsoft.com/office/drawing/2014/main" id="{40D7F7C1-416D-4004-A948-BF6722A1F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53" y="621793"/>
            <a:ext cx="8215884"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6868" name="Rectangle 4">
            <a:extLst>
              <a:ext uri="{FF2B5EF4-FFF2-40B4-BE49-F238E27FC236}">
                <a16:creationId xmlns:a16="http://schemas.microsoft.com/office/drawing/2014/main" id="{75CE3A42-26F0-4090-9F12-99D779866A23}"/>
              </a:ext>
            </a:extLst>
          </p:cNvPr>
          <p:cNvSpPr>
            <a:spLocks noGrp="1" noChangeArrowheads="1"/>
          </p:cNvSpPr>
          <p:nvPr>
            <p:ph type="title"/>
          </p:nvPr>
        </p:nvSpPr>
        <p:spPr>
          <a:xfrm>
            <a:off x="930877" y="3659110"/>
            <a:ext cx="7299580" cy="1465112"/>
          </a:xfrm>
        </p:spPr>
        <p:txBody>
          <a:bodyPr vert="horz" lIns="91440" tIns="45720" rIns="91440" bIns="45720" rtlCol="0" anchor="ctr">
            <a:normAutofit/>
          </a:bodyPr>
          <a:lstStyle/>
          <a:p>
            <a:pPr algn="ctr" fontAlgn="auto">
              <a:lnSpc>
                <a:spcPct val="83000"/>
              </a:lnSpc>
              <a:spcAft>
                <a:spcPts val="0"/>
              </a:spcAft>
              <a:defRPr/>
            </a:pPr>
            <a:r>
              <a:rPr lang="en-US" sz="5200" cap="all" spc="-100"/>
              <a:t>Lewin three step change process</a:t>
            </a:r>
          </a:p>
        </p:txBody>
      </p:sp>
      <p:sp>
        <p:nvSpPr>
          <p:cNvPr id="36890" name="Rectangle 36889">
            <a:extLst>
              <a:ext uri="{FF2B5EF4-FFF2-40B4-BE49-F238E27FC236}">
                <a16:creationId xmlns:a16="http://schemas.microsoft.com/office/drawing/2014/main" id="{E43580A9-5004-40E4-A1DC-63E6B4AE4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1910" y="446824"/>
            <a:ext cx="144018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6892" name="Straight Connector 36891">
            <a:extLst>
              <a:ext uri="{FF2B5EF4-FFF2-40B4-BE49-F238E27FC236}">
                <a16:creationId xmlns:a16="http://schemas.microsoft.com/office/drawing/2014/main" id="{C6F2D1F0-EC99-445C-83D1-A40DD1B0D8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37635"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6894" name="Straight Connector 36893">
            <a:extLst>
              <a:ext uri="{FF2B5EF4-FFF2-40B4-BE49-F238E27FC236}">
                <a16:creationId xmlns:a16="http://schemas.microsoft.com/office/drawing/2014/main" id="{03847746-0DD2-4849-B8F1-0C078E28DC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6365"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6896" name="Straight Connector 36895">
            <a:extLst>
              <a:ext uri="{FF2B5EF4-FFF2-40B4-BE49-F238E27FC236}">
                <a16:creationId xmlns:a16="http://schemas.microsoft.com/office/drawing/2014/main" id="{8A21A06E-1802-4D35-B16B-A464B11AC9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37635" y="1092118"/>
            <a:ext cx="126873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26627" name="Picture 5">
            <a:extLst>
              <a:ext uri="{FF2B5EF4-FFF2-40B4-BE49-F238E27FC236}">
                <a16:creationId xmlns:a16="http://schemas.microsoft.com/office/drawing/2014/main" id="{EAE446B1-E418-47CD-8A0E-379FA50ED4F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028699" y="1641681"/>
            <a:ext cx="7094539" cy="172368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F7DAD-822A-44CD-B120-9F16DD9CDB46}"/>
              </a:ext>
            </a:extLst>
          </p:cNvPr>
          <p:cNvSpPr>
            <a:spLocks noGrp="1"/>
          </p:cNvSpPr>
          <p:nvPr>
            <p:ph type="title"/>
          </p:nvPr>
        </p:nvSpPr>
        <p:spPr>
          <a:xfrm>
            <a:off x="800100" y="642594"/>
            <a:ext cx="7543800" cy="1371600"/>
          </a:xfrm>
        </p:spPr>
        <p:txBody>
          <a:bodyPr>
            <a:normAutofit/>
          </a:bodyPr>
          <a:lstStyle/>
          <a:p>
            <a:pPr algn="ctr" eaLnBrk="1" fontAlgn="auto" hangingPunct="1">
              <a:spcAft>
                <a:spcPts val="0"/>
              </a:spcAft>
              <a:defRPr/>
            </a:pPr>
            <a:r>
              <a:rPr lang="en-GB" b="1">
                <a:latin typeface="Arial" pitchFamily="34" charset="0"/>
                <a:cs typeface="Arial" pitchFamily="34" charset="0"/>
              </a:rPr>
              <a:t>Kotter’s model</a:t>
            </a:r>
          </a:p>
        </p:txBody>
      </p:sp>
      <p:graphicFrame>
        <p:nvGraphicFramePr>
          <p:cNvPr id="27653" name="Content Placeholder 2">
            <a:extLst>
              <a:ext uri="{FF2B5EF4-FFF2-40B4-BE49-F238E27FC236}">
                <a16:creationId xmlns:a16="http://schemas.microsoft.com/office/drawing/2014/main" id="{BDDA9854-5BEF-42DA-9AB8-F910458A8C58}"/>
              </a:ext>
            </a:extLst>
          </p:cNvPr>
          <p:cNvGraphicFramePr>
            <a:graphicFrameLocks noGrp="1"/>
          </p:cNvGraphicFramePr>
          <p:nvPr>
            <p:ph idx="1"/>
            <p:extLst>
              <p:ext uri="{D42A27DB-BD31-4B8C-83A1-F6EECF244321}">
                <p14:modId xmlns:p14="http://schemas.microsoft.com/office/powerpoint/2010/main" val="3721812570"/>
              </p:ext>
            </p:extLst>
          </p:nvPr>
        </p:nvGraphicFramePr>
        <p:xfrm>
          <a:off x="800100" y="2310063"/>
          <a:ext cx="75438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444DF-4D45-498F-BEBF-6261073323A1}"/>
              </a:ext>
            </a:extLst>
          </p:cNvPr>
          <p:cNvSpPr>
            <a:spLocks noGrp="1"/>
          </p:cNvSpPr>
          <p:nvPr>
            <p:ph type="title"/>
          </p:nvPr>
        </p:nvSpPr>
        <p:spPr>
          <a:xfrm>
            <a:off x="800100" y="642594"/>
            <a:ext cx="7543800" cy="1371600"/>
          </a:xfrm>
        </p:spPr>
        <p:txBody>
          <a:bodyPr>
            <a:normAutofit/>
          </a:bodyPr>
          <a:lstStyle/>
          <a:p>
            <a:pPr algn="ctr">
              <a:defRPr/>
            </a:pPr>
            <a:r>
              <a:rPr lang="en-GB" dirty="0">
                <a:latin typeface="Arial" panose="020B0604020202020204" pitchFamily="34" charset="0"/>
                <a:cs typeface="Arial" panose="020B0604020202020204" pitchFamily="34" charset="0"/>
              </a:rPr>
              <a:t>How has ASDA Managed CHANGE?</a:t>
            </a:r>
          </a:p>
        </p:txBody>
      </p:sp>
      <p:graphicFrame>
        <p:nvGraphicFramePr>
          <p:cNvPr id="29701" name="Content Placeholder 2">
            <a:extLst>
              <a:ext uri="{FF2B5EF4-FFF2-40B4-BE49-F238E27FC236}">
                <a16:creationId xmlns:a16="http://schemas.microsoft.com/office/drawing/2014/main" id="{22C6DE62-33E9-41B2-AF35-4469A708B348}"/>
              </a:ext>
            </a:extLst>
          </p:cNvPr>
          <p:cNvGraphicFramePr>
            <a:graphicFrameLocks noGrp="1"/>
          </p:cNvGraphicFramePr>
          <p:nvPr>
            <p:ph idx="1"/>
            <p:extLst>
              <p:ext uri="{D42A27DB-BD31-4B8C-83A1-F6EECF244321}">
                <p14:modId xmlns:p14="http://schemas.microsoft.com/office/powerpoint/2010/main" val="3003096250"/>
              </p:ext>
            </p:extLst>
          </p:nvPr>
        </p:nvGraphicFramePr>
        <p:xfrm>
          <a:off x="800100" y="2310063"/>
          <a:ext cx="75438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8" name="Rectangle 3072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730" name="Rectangle 3072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732" name="Rectangle 3073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0734" name="Rectangle 3073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AB28D3CA-43A1-44A5-B0C5-7B667DE7DDE8}"/>
              </a:ext>
            </a:extLst>
          </p:cNvPr>
          <p:cNvSpPr>
            <a:spLocks noGrp="1"/>
          </p:cNvSpPr>
          <p:nvPr>
            <p:ph type="title"/>
          </p:nvPr>
        </p:nvSpPr>
        <p:spPr>
          <a:xfrm>
            <a:off x="2883462" y="881211"/>
            <a:ext cx="5563443" cy="747590"/>
          </a:xfrm>
        </p:spPr>
        <p:txBody>
          <a:bodyPr>
            <a:normAutofit/>
          </a:bodyPr>
          <a:lstStyle/>
          <a:p>
            <a:pPr>
              <a:defRPr/>
            </a:pPr>
            <a:r>
              <a:rPr lang="en-GB">
                <a:solidFill>
                  <a:schemeClr val="tx1">
                    <a:lumMod val="75000"/>
                    <a:lumOff val="25000"/>
                  </a:schemeClr>
                </a:solidFill>
              </a:rPr>
              <a:t>Activity  </a:t>
            </a:r>
            <a:endParaRPr lang="en-GB" dirty="0">
              <a:solidFill>
                <a:schemeClr val="tx1">
                  <a:lumMod val="75000"/>
                  <a:lumOff val="25000"/>
                </a:schemeClr>
              </a:solidFill>
            </a:endParaRPr>
          </a:p>
        </p:txBody>
      </p:sp>
      <p:sp>
        <p:nvSpPr>
          <p:cNvPr id="30723" name="Content Placeholder 2">
            <a:extLst>
              <a:ext uri="{FF2B5EF4-FFF2-40B4-BE49-F238E27FC236}">
                <a16:creationId xmlns:a16="http://schemas.microsoft.com/office/drawing/2014/main" id="{49FB0317-D82C-4C45-9605-53C61849AB6F}"/>
              </a:ext>
            </a:extLst>
          </p:cNvPr>
          <p:cNvSpPr>
            <a:spLocks noGrp="1"/>
          </p:cNvSpPr>
          <p:nvPr>
            <p:ph idx="1"/>
          </p:nvPr>
        </p:nvSpPr>
        <p:spPr>
          <a:xfrm>
            <a:off x="2883462" y="1700808"/>
            <a:ext cx="5433827" cy="4057809"/>
          </a:xfrm>
        </p:spPr>
        <p:txBody>
          <a:bodyPr>
            <a:normAutofit fontScale="92500" lnSpcReduction="10000"/>
          </a:bodyPr>
          <a:lstStyle/>
          <a:p>
            <a:pPr marL="342900" lvl="1" indent="0">
              <a:lnSpc>
                <a:spcPct val="90000"/>
              </a:lnSpc>
              <a:buNone/>
            </a:pPr>
            <a:endParaRPr lang="en-GB" altLang="en-US" dirty="0">
              <a:solidFill>
                <a:schemeClr val="tx1">
                  <a:lumMod val="75000"/>
                  <a:lumOff val="25000"/>
                </a:schemeClr>
              </a:solidFill>
            </a:endParaRPr>
          </a:p>
          <a:p>
            <a:pPr marL="342900" lvl="1" indent="0">
              <a:lnSpc>
                <a:spcPct val="90000"/>
              </a:lnSpc>
              <a:buNone/>
            </a:pPr>
            <a:r>
              <a:rPr lang="en-GB" altLang="en-US" sz="2000" dirty="0">
                <a:solidFill>
                  <a:schemeClr val="tx1">
                    <a:lumMod val="75000"/>
                    <a:lumOff val="25000"/>
                  </a:schemeClr>
                </a:solidFill>
                <a:latin typeface="Arial" panose="020B0604020202020204" pitchFamily="34" charset="0"/>
                <a:cs typeface="Arial" panose="020B0604020202020204" pitchFamily="34" charset="0"/>
              </a:rPr>
              <a:t>1. From the video evidence provide examples of how ASDA engaged with Lewin’s 3 step change process.</a:t>
            </a:r>
            <a:r>
              <a:rPr lang="en-GB" sz="2000" dirty="0">
                <a:solidFill>
                  <a:schemeClr val="tx1">
                    <a:lumMod val="75000"/>
                    <a:lumOff val="25000"/>
                  </a:schemeClr>
                </a:solidFill>
                <a:latin typeface="Arial" panose="020B0604020202020204" pitchFamily="34" charset="0"/>
                <a:cs typeface="Arial" panose="020B0604020202020204" pitchFamily="34" charset="0"/>
              </a:rPr>
              <a:t> Outline what would be involved in each stage to:</a:t>
            </a:r>
          </a:p>
          <a:p>
            <a:pPr marL="342900" lvl="1" indent="0">
              <a:lnSpc>
                <a:spcPct val="90000"/>
              </a:lnSpc>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lvl="2">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Unfreeze current behaviour</a:t>
            </a:r>
          </a:p>
          <a:p>
            <a:pPr lvl="2">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Change behaviour</a:t>
            </a:r>
          </a:p>
          <a:p>
            <a:pPr lvl="2">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Refreeze new behaviour</a:t>
            </a:r>
          </a:p>
          <a:p>
            <a:pPr lvl="2">
              <a:lnSpc>
                <a:spcPct val="90000"/>
              </a:lnSpc>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marL="548640" lvl="2" indent="0">
              <a:lnSpc>
                <a:spcPct val="90000"/>
              </a:lnSpc>
              <a:buNone/>
            </a:pPr>
            <a:r>
              <a:rPr lang="en-GB" altLang="en-US" sz="2000" dirty="0">
                <a:solidFill>
                  <a:schemeClr val="tx1">
                    <a:lumMod val="75000"/>
                    <a:lumOff val="25000"/>
                  </a:schemeClr>
                </a:solidFill>
                <a:latin typeface="Arial" panose="020B0604020202020204" pitchFamily="34" charset="0"/>
                <a:cs typeface="Arial" panose="020B0604020202020204" pitchFamily="34" charset="0"/>
              </a:rPr>
              <a:t>2.  How did ASDA use the Kotter model .  Provide examples of how the business engaged each step of the model to make ASDA a successful operation.</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0" ma:contentTypeDescription="Create a new document." ma:contentTypeScope="" ma:versionID="1aea0e732d6779c32654a4bc84ad0831">
  <xsd:schema xmlns:xsd="http://www.w3.org/2001/XMLSchema" xmlns:xs="http://www.w3.org/2001/XMLSchema" xmlns:p="http://schemas.microsoft.com/office/2006/metadata/properties" xmlns:ns3="bf13d2f1-3fb4-4d24-806f-713eb38c1b0e" targetNamespace="http://schemas.microsoft.com/office/2006/metadata/properties" ma:root="true" ma:fieldsID="f8c7819921bd3f4a88d45ea491791cbd" ns3:_="">
    <xsd:import namespace="bf13d2f1-3fb4-4d24-806f-713eb38c1b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32ED2C5-79EB-458E-A210-64AA5D9554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2756F13-7242-43B1-8DC5-DDB23C7062DD}">
  <ds:schemaRefs>
    <ds:schemaRef ds:uri="http://schemas.microsoft.com/office/2006/metadata/properties"/>
    <ds:schemaRef ds:uri="http://purl.org/dc/elements/1.1/"/>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bf13d2f1-3fb4-4d24-806f-713eb38c1b0e"/>
    <ds:schemaRef ds:uri="http://www.w3.org/XML/1998/namespace"/>
  </ds:schemaRefs>
</ds:datastoreItem>
</file>

<file path=customXml/itemProps3.xml><?xml version="1.0" encoding="utf-8"?>
<ds:datastoreItem xmlns:ds="http://schemas.openxmlformats.org/officeDocument/2006/customXml" ds:itemID="{B02654FF-0EAA-475D-8F62-BE3E8F2349B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TM03457510[[fn=Savon]]</Template>
  <TotalTime>0</TotalTime>
  <Words>362</Words>
  <Application>Microsoft Office PowerPoint</Application>
  <PresentationFormat>On-screen Show (4:3)</PresentationFormat>
  <Paragraphs>66</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Garamond</vt:lpstr>
      <vt:lpstr>Wingdings</vt:lpstr>
      <vt:lpstr>Savon</vt:lpstr>
      <vt:lpstr>Managing Change</vt:lpstr>
      <vt:lpstr>Perspective on change</vt:lpstr>
      <vt:lpstr>Last week we briefly looked at Resistance to Change</vt:lpstr>
      <vt:lpstr>Resistance to Change (Hannigan, 2008)</vt:lpstr>
      <vt:lpstr>Coping Cycle (Kubler Ross, 1969)</vt:lpstr>
      <vt:lpstr>Performance and Stress (Yerkes-Dodson law, 1908)</vt:lpstr>
      <vt:lpstr>Approaches to Change</vt:lpstr>
      <vt:lpstr>Lewin three step change process</vt:lpstr>
      <vt:lpstr>Kotter’s model</vt:lpstr>
      <vt:lpstr>How has ASDA Managed CHANGE?</vt:lpstr>
      <vt:lpstr>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Management of Change</dc:title>
  <dc:creator>Marie Pitson</dc:creator>
  <cp:lastModifiedBy>Marie Pitson</cp:lastModifiedBy>
  <cp:revision>15</cp:revision>
  <dcterms:created xsi:type="dcterms:W3CDTF">2021-01-20T09:03:06Z</dcterms:created>
  <dcterms:modified xsi:type="dcterms:W3CDTF">2026-08-13T13:41:06Z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