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sldIdLst>
    <p:sldId id="256" r:id="rId2"/>
    <p:sldId id="259" r:id="rId3"/>
    <p:sldId id="260" r:id="rId4"/>
    <p:sldId id="262" r:id="rId5"/>
    <p:sldId id="261"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C25DB7-AF34-43D7-9243-F8C4CFDDFC74}" v="102" dt="2021-11-14T19:51:19.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307"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Joanne Smale" userId="f768ab5d-a460-4bc2-a4af-e4c0305561d9" providerId="ADAL" clId="{A9C25DB7-AF34-43D7-9243-F8C4CFDDFC74}"/>
    <pc:docChg chg="undo custSel addSld delSld modSld sldOrd">
      <pc:chgData name="Sam Joanne Smale" userId="f768ab5d-a460-4bc2-a4af-e4c0305561d9" providerId="ADAL" clId="{A9C25DB7-AF34-43D7-9243-F8C4CFDDFC74}" dt="2021-11-14T19:51:19.935" v="860" actId="20577"/>
      <pc:docMkLst>
        <pc:docMk/>
      </pc:docMkLst>
      <pc:sldChg chg="modSp mod modAnim">
        <pc:chgData name="Sam Joanne Smale" userId="f768ab5d-a460-4bc2-a4af-e4c0305561d9" providerId="ADAL" clId="{A9C25DB7-AF34-43D7-9243-F8C4CFDDFC74}" dt="2021-11-14T19:51:19.935" v="860" actId="20577"/>
        <pc:sldMkLst>
          <pc:docMk/>
          <pc:sldMk cId="3576412997" sldId="256"/>
        </pc:sldMkLst>
        <pc:spChg chg="mod">
          <ac:chgData name="Sam Joanne Smale" userId="f768ab5d-a460-4bc2-a4af-e4c0305561d9" providerId="ADAL" clId="{A9C25DB7-AF34-43D7-9243-F8C4CFDDFC74}" dt="2021-11-14T19:51:19.935" v="860" actId="20577"/>
          <ac:spMkLst>
            <pc:docMk/>
            <pc:sldMk cId="3576412997" sldId="256"/>
            <ac:spMk id="3" creationId="{B24E5EBC-7326-4017-B911-AF1052ADEF77}"/>
          </ac:spMkLst>
        </pc:spChg>
      </pc:sldChg>
      <pc:sldChg chg="modSp del mod">
        <pc:chgData name="Sam Joanne Smale" userId="f768ab5d-a460-4bc2-a4af-e4c0305561d9" providerId="ADAL" clId="{A9C25DB7-AF34-43D7-9243-F8C4CFDDFC74}" dt="2021-11-14T16:40:12.887" v="90" actId="2696"/>
        <pc:sldMkLst>
          <pc:docMk/>
          <pc:sldMk cId="249486062" sldId="257"/>
        </pc:sldMkLst>
        <pc:spChg chg="mod">
          <ac:chgData name="Sam Joanne Smale" userId="f768ab5d-a460-4bc2-a4af-e4c0305561d9" providerId="ADAL" clId="{A9C25DB7-AF34-43D7-9243-F8C4CFDDFC74}" dt="2021-11-14T16:39:45.399" v="89" actId="313"/>
          <ac:spMkLst>
            <pc:docMk/>
            <pc:sldMk cId="249486062" sldId="257"/>
            <ac:spMk id="2" creationId="{003BDC78-1176-455D-A578-C5C90F0BA491}"/>
          </ac:spMkLst>
        </pc:spChg>
      </pc:sldChg>
      <pc:sldChg chg="modSp mod ord">
        <pc:chgData name="Sam Joanne Smale" userId="f768ab5d-a460-4bc2-a4af-e4c0305561d9" providerId="ADAL" clId="{A9C25DB7-AF34-43D7-9243-F8C4CFDDFC74}" dt="2021-11-14T19:50:11.132" v="829" actId="12"/>
        <pc:sldMkLst>
          <pc:docMk/>
          <pc:sldMk cId="1621004483" sldId="258"/>
        </pc:sldMkLst>
        <pc:spChg chg="mod">
          <ac:chgData name="Sam Joanne Smale" userId="f768ab5d-a460-4bc2-a4af-e4c0305561d9" providerId="ADAL" clId="{A9C25DB7-AF34-43D7-9243-F8C4CFDDFC74}" dt="2021-11-14T19:50:11.132" v="829" actId="12"/>
          <ac:spMkLst>
            <pc:docMk/>
            <pc:sldMk cId="1621004483" sldId="258"/>
            <ac:spMk id="6" creationId="{5188DE7B-98AA-427F-8871-F48D71F104CB}"/>
          </ac:spMkLst>
        </pc:spChg>
      </pc:sldChg>
      <pc:sldChg chg="addSp delSp modSp new mod">
        <pc:chgData name="Sam Joanne Smale" userId="f768ab5d-a460-4bc2-a4af-e4c0305561d9" providerId="ADAL" clId="{A9C25DB7-AF34-43D7-9243-F8C4CFDDFC74}" dt="2021-11-14T19:28:09.721" v="787" actId="20577"/>
        <pc:sldMkLst>
          <pc:docMk/>
          <pc:sldMk cId="829400111" sldId="259"/>
        </pc:sldMkLst>
        <pc:graphicFrameChg chg="add mod modGraphic">
          <ac:chgData name="Sam Joanne Smale" userId="f768ab5d-a460-4bc2-a4af-e4c0305561d9" providerId="ADAL" clId="{A9C25DB7-AF34-43D7-9243-F8C4CFDDFC74}" dt="2021-11-14T17:01:15.428" v="184" actId="255"/>
          <ac:graphicFrameMkLst>
            <pc:docMk/>
            <pc:sldMk cId="829400111" sldId="259"/>
            <ac:graphicFrameMk id="2" creationId="{C7E4706A-8A63-48E7-8333-19837F68DDDF}"/>
          </ac:graphicFrameMkLst>
        </pc:graphicFrameChg>
        <pc:graphicFrameChg chg="add del mod modGraphic">
          <ac:chgData name="Sam Joanne Smale" userId="f768ab5d-a460-4bc2-a4af-e4c0305561d9" providerId="ADAL" clId="{A9C25DB7-AF34-43D7-9243-F8C4CFDDFC74}" dt="2021-11-14T16:57:45.068" v="175" actId="478"/>
          <ac:graphicFrameMkLst>
            <pc:docMk/>
            <pc:sldMk cId="829400111" sldId="259"/>
            <ac:graphicFrameMk id="3" creationId="{C39E5AF6-4E42-41CD-8CCE-EA76793AD5B4}"/>
          </ac:graphicFrameMkLst>
        </pc:graphicFrameChg>
        <pc:graphicFrameChg chg="add mod modGraphic">
          <ac:chgData name="Sam Joanne Smale" userId="f768ab5d-a460-4bc2-a4af-e4c0305561d9" providerId="ADAL" clId="{A9C25DB7-AF34-43D7-9243-F8C4CFDDFC74}" dt="2021-11-14T19:28:09.721" v="787" actId="20577"/>
          <ac:graphicFrameMkLst>
            <pc:docMk/>
            <pc:sldMk cId="829400111" sldId="259"/>
            <ac:graphicFrameMk id="6" creationId="{BAA4CBA0-7B61-4355-9A92-556462AB6C6A}"/>
          </ac:graphicFrameMkLst>
        </pc:graphicFrameChg>
        <pc:picChg chg="add mod">
          <ac:chgData name="Sam Joanne Smale" userId="f768ab5d-a460-4bc2-a4af-e4c0305561d9" providerId="ADAL" clId="{A9C25DB7-AF34-43D7-9243-F8C4CFDDFC74}" dt="2021-11-14T16:57:54.800" v="178" actId="14100"/>
          <ac:picMkLst>
            <pc:docMk/>
            <pc:sldMk cId="829400111" sldId="259"/>
            <ac:picMk id="5" creationId="{58DF90CB-5B02-4CF2-B1DF-8099B3CDA5BC}"/>
          </ac:picMkLst>
        </pc:picChg>
      </pc:sldChg>
      <pc:sldChg chg="addSp delSp modSp new mod">
        <pc:chgData name="Sam Joanne Smale" userId="f768ab5d-a460-4bc2-a4af-e4c0305561d9" providerId="ADAL" clId="{A9C25DB7-AF34-43D7-9243-F8C4CFDDFC74}" dt="2021-11-14T19:48:42.159" v="825" actId="1076"/>
        <pc:sldMkLst>
          <pc:docMk/>
          <pc:sldMk cId="2500811667" sldId="260"/>
        </pc:sldMkLst>
        <pc:graphicFrameChg chg="add mod modGraphic">
          <ac:chgData name="Sam Joanne Smale" userId="f768ab5d-a460-4bc2-a4af-e4c0305561d9" providerId="ADAL" clId="{A9C25DB7-AF34-43D7-9243-F8C4CFDDFC74}" dt="2021-11-14T19:48:32.479" v="823" actId="1076"/>
          <ac:graphicFrameMkLst>
            <pc:docMk/>
            <pc:sldMk cId="2500811667" sldId="260"/>
            <ac:graphicFrameMk id="2" creationId="{69184664-2E07-47FE-B4A8-ED7764EF3911}"/>
          </ac:graphicFrameMkLst>
        </pc:graphicFrameChg>
        <pc:graphicFrameChg chg="add del">
          <ac:chgData name="Sam Joanne Smale" userId="f768ab5d-a460-4bc2-a4af-e4c0305561d9" providerId="ADAL" clId="{A9C25DB7-AF34-43D7-9243-F8C4CFDDFC74}" dt="2021-11-14T17:08:50.802" v="195" actId="478"/>
          <ac:graphicFrameMkLst>
            <pc:docMk/>
            <pc:sldMk cId="2500811667" sldId="260"/>
            <ac:graphicFrameMk id="3" creationId="{D16B89CD-CF9C-48E3-AE75-9354A473CB09}"/>
          </ac:graphicFrameMkLst>
        </pc:graphicFrameChg>
        <pc:graphicFrameChg chg="add mod modGraphic">
          <ac:chgData name="Sam Joanne Smale" userId="f768ab5d-a460-4bc2-a4af-e4c0305561d9" providerId="ADAL" clId="{A9C25DB7-AF34-43D7-9243-F8C4CFDDFC74}" dt="2021-11-14T19:48:42.159" v="825" actId="1076"/>
          <ac:graphicFrameMkLst>
            <pc:docMk/>
            <pc:sldMk cId="2500811667" sldId="260"/>
            <ac:graphicFrameMk id="10" creationId="{2849B741-981F-4C0B-99C6-4ACDC54D63A1}"/>
          </ac:graphicFrameMkLst>
        </pc:graphicFrameChg>
        <pc:graphicFrameChg chg="add mod modGraphic">
          <ac:chgData name="Sam Joanne Smale" userId="f768ab5d-a460-4bc2-a4af-e4c0305561d9" providerId="ADAL" clId="{A9C25DB7-AF34-43D7-9243-F8C4CFDDFC74}" dt="2021-11-14T19:48:37.670" v="824" actId="1076"/>
          <ac:graphicFrameMkLst>
            <pc:docMk/>
            <pc:sldMk cId="2500811667" sldId="260"/>
            <ac:graphicFrameMk id="11" creationId="{64E4E8BE-0CFE-44E7-AB6B-0C19E3D194D5}"/>
          </ac:graphicFrameMkLst>
        </pc:graphicFrameChg>
        <pc:picChg chg="add del mod">
          <ac:chgData name="Sam Joanne Smale" userId="f768ab5d-a460-4bc2-a4af-e4c0305561d9" providerId="ADAL" clId="{A9C25DB7-AF34-43D7-9243-F8C4CFDDFC74}" dt="2021-11-14T17:09:33.238" v="204" actId="21"/>
          <ac:picMkLst>
            <pc:docMk/>
            <pc:sldMk cId="2500811667" sldId="260"/>
            <ac:picMk id="5" creationId="{44E97A62-A823-4365-AEFC-8E7A498363B4}"/>
          </ac:picMkLst>
        </pc:picChg>
        <pc:picChg chg="add del mod">
          <ac:chgData name="Sam Joanne Smale" userId="f768ab5d-a460-4bc2-a4af-e4c0305561d9" providerId="ADAL" clId="{A9C25DB7-AF34-43D7-9243-F8C4CFDDFC74}" dt="2021-11-14T17:12:06.547" v="216" actId="21"/>
          <ac:picMkLst>
            <pc:docMk/>
            <pc:sldMk cId="2500811667" sldId="260"/>
            <ac:picMk id="7" creationId="{539A680E-1788-4581-9723-686D2BBA24A6}"/>
          </ac:picMkLst>
        </pc:picChg>
        <pc:picChg chg="add mod">
          <ac:chgData name="Sam Joanne Smale" userId="f768ab5d-a460-4bc2-a4af-e4c0305561d9" providerId="ADAL" clId="{A9C25DB7-AF34-43D7-9243-F8C4CFDDFC74}" dt="2021-11-14T19:48:21.031" v="821" actId="1076"/>
          <ac:picMkLst>
            <pc:docMk/>
            <pc:sldMk cId="2500811667" sldId="260"/>
            <ac:picMk id="9" creationId="{571C510E-991D-4AA9-87AE-37E698EEAA46}"/>
          </ac:picMkLst>
        </pc:picChg>
      </pc:sldChg>
      <pc:sldChg chg="addSp modSp new mod setBg">
        <pc:chgData name="Sam Joanne Smale" userId="f768ab5d-a460-4bc2-a4af-e4c0305561d9" providerId="ADAL" clId="{A9C25DB7-AF34-43D7-9243-F8C4CFDDFC74}" dt="2021-11-14T19:45:14.990" v="808"/>
        <pc:sldMkLst>
          <pc:docMk/>
          <pc:sldMk cId="1621016449" sldId="261"/>
        </pc:sldMkLst>
        <pc:spChg chg="mod">
          <ac:chgData name="Sam Joanne Smale" userId="f768ab5d-a460-4bc2-a4af-e4c0305561d9" providerId="ADAL" clId="{A9C25DB7-AF34-43D7-9243-F8C4CFDDFC74}" dt="2021-11-14T17:59:19.433" v="539" actId="26606"/>
          <ac:spMkLst>
            <pc:docMk/>
            <pc:sldMk cId="1621016449" sldId="261"/>
            <ac:spMk id="2" creationId="{3B4380D6-51EA-4A6B-ACE0-4A3554BF01B7}"/>
          </ac:spMkLst>
        </pc:spChg>
        <pc:spChg chg="mod">
          <ac:chgData name="Sam Joanne Smale" userId="f768ab5d-a460-4bc2-a4af-e4c0305561d9" providerId="ADAL" clId="{A9C25DB7-AF34-43D7-9243-F8C4CFDDFC74}" dt="2021-11-14T18:06:21.359" v="566" actId="20577"/>
          <ac:spMkLst>
            <pc:docMk/>
            <pc:sldMk cId="1621016449" sldId="261"/>
            <ac:spMk id="3" creationId="{3478B767-6735-4142-A631-61751088A5F5}"/>
          </ac:spMkLst>
        </pc:spChg>
        <pc:spChg chg="add">
          <ac:chgData name="Sam Joanne Smale" userId="f768ab5d-a460-4bc2-a4af-e4c0305561d9" providerId="ADAL" clId="{A9C25DB7-AF34-43D7-9243-F8C4CFDDFC74}" dt="2021-11-14T17:59:19.433" v="539" actId="26606"/>
          <ac:spMkLst>
            <pc:docMk/>
            <pc:sldMk cId="1621016449" sldId="261"/>
            <ac:spMk id="8" creationId="{827B839B-9ADE-406B-8590-F1CAEDED45A1}"/>
          </ac:spMkLst>
        </pc:spChg>
        <pc:spChg chg="add">
          <ac:chgData name="Sam Joanne Smale" userId="f768ab5d-a460-4bc2-a4af-e4c0305561d9" providerId="ADAL" clId="{A9C25DB7-AF34-43D7-9243-F8C4CFDDFC74}" dt="2021-11-14T17:59:19.433" v="539" actId="26606"/>
          <ac:spMkLst>
            <pc:docMk/>
            <pc:sldMk cId="1621016449" sldId="261"/>
            <ac:spMk id="10" creationId="{CFE45BF0-46DB-408C-B5F7-7B11716805D4}"/>
          </ac:spMkLst>
        </pc:spChg>
        <pc:spChg chg="add">
          <ac:chgData name="Sam Joanne Smale" userId="f768ab5d-a460-4bc2-a4af-e4c0305561d9" providerId="ADAL" clId="{A9C25DB7-AF34-43D7-9243-F8C4CFDDFC74}" dt="2021-11-14T17:59:19.433" v="539" actId="26606"/>
          <ac:spMkLst>
            <pc:docMk/>
            <pc:sldMk cId="1621016449" sldId="261"/>
            <ac:spMk id="12" creationId="{2AEBC8F2-97B1-41B4-93F1-2D289E197FBA}"/>
          </ac:spMkLst>
        </pc:spChg>
        <pc:spChg chg="add">
          <ac:chgData name="Sam Joanne Smale" userId="f768ab5d-a460-4bc2-a4af-e4c0305561d9" providerId="ADAL" clId="{A9C25DB7-AF34-43D7-9243-F8C4CFDDFC74}" dt="2021-11-14T17:59:19.433" v="539" actId="26606"/>
          <ac:spMkLst>
            <pc:docMk/>
            <pc:sldMk cId="1621016449" sldId="261"/>
            <ac:spMk id="14" creationId="{472E3A19-F5D5-48FC-BB9C-48C2F68F598B}"/>
          </ac:spMkLst>
        </pc:spChg>
        <pc:spChg chg="add">
          <ac:chgData name="Sam Joanne Smale" userId="f768ab5d-a460-4bc2-a4af-e4c0305561d9" providerId="ADAL" clId="{A9C25DB7-AF34-43D7-9243-F8C4CFDDFC74}" dt="2021-11-14T17:59:19.433" v="539" actId="26606"/>
          <ac:spMkLst>
            <pc:docMk/>
            <pc:sldMk cId="1621016449" sldId="261"/>
            <ac:spMk id="16" creationId="{7A62E32F-BB65-43A8-8EB5-92346890E549}"/>
          </ac:spMkLst>
        </pc:spChg>
        <pc:spChg chg="add">
          <ac:chgData name="Sam Joanne Smale" userId="f768ab5d-a460-4bc2-a4af-e4c0305561d9" providerId="ADAL" clId="{A9C25DB7-AF34-43D7-9243-F8C4CFDDFC74}" dt="2021-11-14T17:59:19.433" v="539" actId="26606"/>
          <ac:spMkLst>
            <pc:docMk/>
            <pc:sldMk cId="1621016449" sldId="261"/>
            <ac:spMk id="18" creationId="{14E91B64-9FCC-451E-AFB4-A827D6329367}"/>
          </ac:spMkLst>
        </pc:spChg>
        <pc:graphicFrameChg chg="add mod modGraphic">
          <ac:chgData name="Sam Joanne Smale" userId="f768ab5d-a460-4bc2-a4af-e4c0305561d9" providerId="ADAL" clId="{A9C25DB7-AF34-43D7-9243-F8C4CFDDFC74}" dt="2021-11-14T19:42:47.447" v="803" actId="14100"/>
          <ac:graphicFrameMkLst>
            <pc:docMk/>
            <pc:sldMk cId="1621016449" sldId="261"/>
            <ac:graphicFrameMk id="4" creationId="{F75F2914-B455-45B1-ADE1-BC8EC853F29C}"/>
          </ac:graphicFrameMkLst>
        </pc:graphicFrameChg>
        <pc:graphicFrameChg chg="add mod modGraphic">
          <ac:chgData name="Sam Joanne Smale" userId="f768ab5d-a460-4bc2-a4af-e4c0305561d9" providerId="ADAL" clId="{A9C25DB7-AF34-43D7-9243-F8C4CFDDFC74}" dt="2021-11-14T19:45:14.990" v="808"/>
          <ac:graphicFrameMkLst>
            <pc:docMk/>
            <pc:sldMk cId="1621016449" sldId="261"/>
            <ac:graphicFrameMk id="5" creationId="{D83362E4-ADE3-4D22-9688-7037CC76C972}"/>
          </ac:graphicFrameMkLst>
        </pc:graphicFrameChg>
      </pc:sldChg>
      <pc:sldChg chg="modSp new del mod">
        <pc:chgData name="Sam Joanne Smale" userId="f768ab5d-a460-4bc2-a4af-e4c0305561d9" providerId="ADAL" clId="{A9C25DB7-AF34-43D7-9243-F8C4CFDDFC74}" dt="2021-11-14T17:00:12.213" v="181" actId="2696"/>
        <pc:sldMkLst>
          <pc:docMk/>
          <pc:sldMk cId="3664733479" sldId="261"/>
        </pc:sldMkLst>
        <pc:spChg chg="mod">
          <ac:chgData name="Sam Joanne Smale" userId="f768ab5d-a460-4bc2-a4af-e4c0305561d9" providerId="ADAL" clId="{A9C25DB7-AF34-43D7-9243-F8C4CFDDFC74}" dt="2021-11-14T16:59:58.309" v="180"/>
          <ac:spMkLst>
            <pc:docMk/>
            <pc:sldMk cId="3664733479" sldId="261"/>
            <ac:spMk id="3" creationId="{F8A8D64F-7C08-451A-8EFA-08B4B7B16A5A}"/>
          </ac:spMkLst>
        </pc:spChg>
      </pc:sldChg>
      <pc:sldChg chg="addSp delSp modSp new mod ord setBg">
        <pc:chgData name="Sam Joanne Smale" userId="f768ab5d-a460-4bc2-a4af-e4c0305561d9" providerId="ADAL" clId="{A9C25DB7-AF34-43D7-9243-F8C4CFDDFC74}" dt="2021-11-14T19:28:20.107" v="798" actId="20577"/>
        <pc:sldMkLst>
          <pc:docMk/>
          <pc:sldMk cId="4222534747" sldId="262"/>
        </pc:sldMkLst>
        <pc:spChg chg="mod">
          <ac:chgData name="Sam Joanne Smale" userId="f768ab5d-a460-4bc2-a4af-e4c0305561d9" providerId="ADAL" clId="{A9C25DB7-AF34-43D7-9243-F8C4CFDDFC74}" dt="2021-11-14T18:27:49.586" v="677" actId="20577"/>
          <ac:spMkLst>
            <pc:docMk/>
            <pc:sldMk cId="4222534747" sldId="262"/>
            <ac:spMk id="2" creationId="{C99A2531-9C6A-4E7A-82BE-CF02EEEA6BEE}"/>
          </ac:spMkLst>
        </pc:spChg>
        <pc:spChg chg="del mod">
          <ac:chgData name="Sam Joanne Smale" userId="f768ab5d-a460-4bc2-a4af-e4c0305561d9" providerId="ADAL" clId="{A9C25DB7-AF34-43D7-9243-F8C4CFDDFC74}" dt="2021-11-14T18:19:42.183" v="586" actId="3680"/>
          <ac:spMkLst>
            <pc:docMk/>
            <pc:sldMk cId="4222534747" sldId="262"/>
            <ac:spMk id="3" creationId="{2DF9530C-9ABD-454F-BBC4-C897AA630447}"/>
          </ac:spMkLst>
        </pc:spChg>
        <pc:spChg chg="add">
          <ac:chgData name="Sam Joanne Smale" userId="f768ab5d-a460-4bc2-a4af-e4c0305561d9" providerId="ADAL" clId="{A9C25DB7-AF34-43D7-9243-F8C4CFDDFC74}" dt="2021-11-14T18:08:44.770" v="583" actId="26606"/>
          <ac:spMkLst>
            <pc:docMk/>
            <pc:sldMk cId="4222534747" sldId="262"/>
            <ac:spMk id="8" creationId="{6A1473A6-3F22-483E-8A30-80B9D2B14592}"/>
          </ac:spMkLst>
        </pc:spChg>
        <pc:grpChg chg="add">
          <ac:chgData name="Sam Joanne Smale" userId="f768ab5d-a460-4bc2-a4af-e4c0305561d9" providerId="ADAL" clId="{A9C25DB7-AF34-43D7-9243-F8C4CFDDFC74}" dt="2021-11-14T18:08:44.770" v="583" actId="26606"/>
          <ac:grpSpMkLst>
            <pc:docMk/>
            <pc:sldMk cId="4222534747" sldId="262"/>
            <ac:grpSpMk id="10" creationId="{AA1375E3-3E53-4D75-BAB7-E5929BFCB25F}"/>
          </ac:grpSpMkLst>
        </pc:grpChg>
        <pc:graphicFrameChg chg="add mod ord modGraphic">
          <ac:chgData name="Sam Joanne Smale" userId="f768ab5d-a460-4bc2-a4af-e4c0305561d9" providerId="ADAL" clId="{A9C25DB7-AF34-43D7-9243-F8C4CFDDFC74}" dt="2021-11-14T18:39:32.612" v="727" actId="1076"/>
          <ac:graphicFrameMkLst>
            <pc:docMk/>
            <pc:sldMk cId="4222534747" sldId="262"/>
            <ac:graphicFrameMk id="4" creationId="{BDF07094-21C4-42D0-8E5D-FD8F07147FA9}"/>
          </ac:graphicFrameMkLst>
        </pc:graphicFrameChg>
        <pc:graphicFrameChg chg="add mod modGraphic">
          <ac:chgData name="Sam Joanne Smale" userId="f768ab5d-a460-4bc2-a4af-e4c0305561d9" providerId="ADAL" clId="{A9C25DB7-AF34-43D7-9243-F8C4CFDDFC74}" dt="2021-11-14T18:28:08.287" v="678" actId="255"/>
          <ac:graphicFrameMkLst>
            <pc:docMk/>
            <pc:sldMk cId="4222534747" sldId="262"/>
            <ac:graphicFrameMk id="5" creationId="{7F138FC6-DA18-408E-9D50-BEA6052C5277}"/>
          </ac:graphicFrameMkLst>
        </pc:graphicFrameChg>
        <pc:graphicFrameChg chg="add mod modGraphic">
          <ac:chgData name="Sam Joanne Smale" userId="f768ab5d-a460-4bc2-a4af-e4c0305561d9" providerId="ADAL" clId="{A9C25DB7-AF34-43D7-9243-F8C4CFDDFC74}" dt="2021-11-14T19:28:20.107" v="798" actId="20577"/>
          <ac:graphicFrameMkLst>
            <pc:docMk/>
            <pc:sldMk cId="4222534747" sldId="262"/>
            <ac:graphicFrameMk id="9" creationId="{994DF9DC-3084-4D5B-A7B6-79104A58C3B1}"/>
          </ac:graphicFrameMkLst>
        </pc:graphicFrameChg>
        <pc:picChg chg="add mod">
          <ac:chgData name="Sam Joanne Smale" userId="f768ab5d-a460-4bc2-a4af-e4c0305561d9" providerId="ADAL" clId="{A9C25DB7-AF34-43D7-9243-F8C4CFDDFC74}" dt="2021-11-14T18:44:58.284" v="735" actId="14100"/>
          <ac:picMkLst>
            <pc:docMk/>
            <pc:sldMk cId="4222534747" sldId="262"/>
            <ac:picMk id="7" creationId="{95DE21FD-8CCC-435F-8400-951C25CE088C}"/>
          </ac:picMkLst>
        </pc:picChg>
      </pc:sldChg>
    </pc:docChg>
  </pc:docChgLst>
  <pc:docChgLst>
    <pc:chgData name="Sam Joanne Smale" userId="f768ab5d-a460-4bc2-a4af-e4c0305561d9" providerId="ADAL" clId="{33E8C1CE-CB6E-4CE4-859C-06DF2DA1748E}"/>
    <pc:docChg chg="custSel addSld delSld modSld addMainMaster delMainMaster">
      <pc:chgData name="Sam Joanne Smale" userId="f768ab5d-a460-4bc2-a4af-e4c0305561d9" providerId="ADAL" clId="{33E8C1CE-CB6E-4CE4-859C-06DF2DA1748E}" dt="2021-10-25T11:33:40.299" v="247" actId="5793"/>
      <pc:docMkLst>
        <pc:docMk/>
      </pc:docMkLst>
      <pc:sldChg chg="addSp delSp modSp new mod setBg modClrScheme addAnim delDesignElem chgLayout">
        <pc:chgData name="Sam Joanne Smale" userId="f768ab5d-a460-4bc2-a4af-e4c0305561d9" providerId="ADAL" clId="{33E8C1CE-CB6E-4CE4-859C-06DF2DA1748E}" dt="2021-10-25T11:30:59.076" v="159"/>
        <pc:sldMkLst>
          <pc:docMk/>
          <pc:sldMk cId="3576412997" sldId="256"/>
        </pc:sldMkLst>
        <pc:spChg chg="mod">
          <ac:chgData name="Sam Joanne Smale" userId="f768ab5d-a460-4bc2-a4af-e4c0305561d9" providerId="ADAL" clId="{33E8C1CE-CB6E-4CE4-859C-06DF2DA1748E}" dt="2021-10-25T11:29:40.373" v="111" actId="26606"/>
          <ac:spMkLst>
            <pc:docMk/>
            <pc:sldMk cId="3576412997" sldId="256"/>
            <ac:spMk id="2" creationId="{D29F6437-CB80-4D80-9362-00FF0DF11FA7}"/>
          </ac:spMkLst>
        </pc:spChg>
        <pc:spChg chg="mod">
          <ac:chgData name="Sam Joanne Smale" userId="f768ab5d-a460-4bc2-a4af-e4c0305561d9" providerId="ADAL" clId="{33E8C1CE-CB6E-4CE4-859C-06DF2DA1748E}" dt="2021-10-25T11:29:40.373" v="111" actId="26606"/>
          <ac:spMkLst>
            <pc:docMk/>
            <pc:sldMk cId="3576412997" sldId="256"/>
            <ac:spMk id="3" creationId="{B24E5EBC-7326-4017-B911-AF1052ADEF77}"/>
          </ac:spMkLst>
        </pc:spChg>
        <pc:spChg chg="add del">
          <ac:chgData name="Sam Joanne Smale" userId="f768ab5d-a460-4bc2-a4af-e4c0305561d9" providerId="ADAL" clId="{33E8C1CE-CB6E-4CE4-859C-06DF2DA1748E}" dt="2021-10-25T11:30:51.246" v="153" actId="26606"/>
          <ac:spMkLst>
            <pc:docMk/>
            <pc:sldMk cId="3576412997" sldId="256"/>
            <ac:spMk id="9" creationId="{EB9B5A19-3592-48E2-BC31-90E092BD68E1}"/>
          </ac:spMkLst>
        </pc:spChg>
        <pc:spChg chg="add del">
          <ac:chgData name="Sam Joanne Smale" userId="f768ab5d-a460-4bc2-a4af-e4c0305561d9" providerId="ADAL" clId="{33E8C1CE-CB6E-4CE4-859C-06DF2DA1748E}" dt="2021-10-25T11:30:51.246" v="153" actId="26606"/>
          <ac:spMkLst>
            <pc:docMk/>
            <pc:sldMk cId="3576412997" sldId="256"/>
            <ac:spMk id="23" creationId="{DD99E1B6-CBC4-4306-9DFC-847D6D135208}"/>
          </ac:spMkLst>
        </pc:spChg>
        <pc:spChg chg="add del">
          <ac:chgData name="Sam Joanne Smale" userId="f768ab5d-a460-4bc2-a4af-e4c0305561d9" providerId="ADAL" clId="{33E8C1CE-CB6E-4CE4-859C-06DF2DA1748E}" dt="2021-10-25T11:30:59.076" v="159"/>
          <ac:spMkLst>
            <pc:docMk/>
            <pc:sldMk cId="3576412997" sldId="256"/>
            <ac:spMk id="28" creationId="{EB9B5A19-3592-48E2-BC31-90E092BD68E1}"/>
          </ac:spMkLst>
        </pc:spChg>
        <pc:spChg chg="add del">
          <ac:chgData name="Sam Joanne Smale" userId="f768ab5d-a460-4bc2-a4af-e4c0305561d9" providerId="ADAL" clId="{33E8C1CE-CB6E-4CE4-859C-06DF2DA1748E}" dt="2021-10-25T11:30:59.076" v="159"/>
          <ac:spMkLst>
            <pc:docMk/>
            <pc:sldMk cId="3576412997" sldId="256"/>
            <ac:spMk id="42" creationId="{DD99E1B6-CBC4-4306-9DFC-847D6D135208}"/>
          </ac:spMkLst>
        </pc:spChg>
        <pc:grpChg chg="add del">
          <ac:chgData name="Sam Joanne Smale" userId="f768ab5d-a460-4bc2-a4af-e4c0305561d9" providerId="ADAL" clId="{33E8C1CE-CB6E-4CE4-859C-06DF2DA1748E}" dt="2021-10-25T11:30:51.246" v="153" actId="26606"/>
          <ac:grpSpMkLst>
            <pc:docMk/>
            <pc:sldMk cId="3576412997" sldId="256"/>
            <ac:grpSpMk id="11" creationId="{E2548C40-4C00-4E91-BFA6-84B4D66225A4}"/>
          </ac:grpSpMkLst>
        </pc:grpChg>
        <pc:grpChg chg="add del">
          <ac:chgData name="Sam Joanne Smale" userId="f768ab5d-a460-4bc2-a4af-e4c0305561d9" providerId="ADAL" clId="{33E8C1CE-CB6E-4CE4-859C-06DF2DA1748E}" dt="2021-10-25T11:30:59.076" v="159"/>
          <ac:grpSpMkLst>
            <pc:docMk/>
            <pc:sldMk cId="3576412997" sldId="256"/>
            <ac:grpSpMk id="30" creationId="{E2548C40-4C00-4E91-BFA6-84B4D66225A4}"/>
          </ac:grpSpMkLst>
        </pc:grpChg>
        <pc:picChg chg="add mod">
          <ac:chgData name="Sam Joanne Smale" userId="f768ab5d-a460-4bc2-a4af-e4c0305561d9" providerId="ADAL" clId="{33E8C1CE-CB6E-4CE4-859C-06DF2DA1748E}" dt="2021-10-25T11:30:53.891" v="156" actId="27614"/>
          <ac:picMkLst>
            <pc:docMk/>
            <pc:sldMk cId="3576412997" sldId="256"/>
            <ac:picMk id="4" creationId="{72E7312C-FAB0-4610-81EC-EE9BBD453484}"/>
          </ac:picMkLst>
        </pc:picChg>
      </pc:sldChg>
      <pc:sldChg chg="addSp delSp modSp new mod setBg delDesignElem">
        <pc:chgData name="Sam Joanne Smale" userId="f768ab5d-a460-4bc2-a4af-e4c0305561d9" providerId="ADAL" clId="{33E8C1CE-CB6E-4CE4-859C-06DF2DA1748E}" dt="2021-10-25T11:31:47.836" v="164" actId="20577"/>
        <pc:sldMkLst>
          <pc:docMk/>
          <pc:sldMk cId="249486062" sldId="257"/>
        </pc:sldMkLst>
        <pc:spChg chg="mod">
          <ac:chgData name="Sam Joanne Smale" userId="f768ab5d-a460-4bc2-a4af-e4c0305561d9" providerId="ADAL" clId="{33E8C1CE-CB6E-4CE4-859C-06DF2DA1748E}" dt="2021-10-25T11:31:47.836" v="164" actId="20577"/>
          <ac:spMkLst>
            <pc:docMk/>
            <pc:sldMk cId="249486062" sldId="257"/>
            <ac:spMk id="2" creationId="{003BDC78-1176-455D-A578-C5C90F0BA491}"/>
          </ac:spMkLst>
        </pc:spChg>
        <pc:spChg chg="del mod">
          <ac:chgData name="Sam Joanne Smale" userId="f768ab5d-a460-4bc2-a4af-e4c0305561d9" providerId="ADAL" clId="{33E8C1CE-CB6E-4CE4-859C-06DF2DA1748E}" dt="2021-10-25T11:30:36.234" v="152" actId="26606"/>
          <ac:spMkLst>
            <pc:docMk/>
            <pc:sldMk cId="249486062" sldId="257"/>
            <ac:spMk id="3" creationId="{57535BB0-971B-4161-B5DF-80C2335770FB}"/>
          </ac:spMkLst>
        </pc:spChg>
        <pc:spChg chg="add del">
          <ac:chgData name="Sam Joanne Smale" userId="f768ab5d-a460-4bc2-a4af-e4c0305561d9" providerId="ADAL" clId="{33E8C1CE-CB6E-4CE4-859C-06DF2DA1748E}" dt="2021-10-25T11:30:59.076" v="159"/>
          <ac:spMkLst>
            <pc:docMk/>
            <pc:sldMk cId="249486062" sldId="257"/>
            <ac:spMk id="21" creationId="{6DC8E2D9-6729-4614-8667-C1016D3182E4}"/>
          </ac:spMkLst>
        </pc:spChg>
        <pc:spChg chg="add del">
          <ac:chgData name="Sam Joanne Smale" userId="f768ab5d-a460-4bc2-a4af-e4c0305561d9" providerId="ADAL" clId="{33E8C1CE-CB6E-4CE4-859C-06DF2DA1748E}" dt="2021-10-25T11:30:59.076" v="159"/>
          <ac:spMkLst>
            <pc:docMk/>
            <pc:sldMk cId="249486062" sldId="257"/>
            <ac:spMk id="23" creationId="{EB9B5A19-3592-48E2-BC31-90E092BD68E1}"/>
          </ac:spMkLst>
        </pc:spChg>
        <pc:spChg chg="add del">
          <ac:chgData name="Sam Joanne Smale" userId="f768ab5d-a460-4bc2-a4af-e4c0305561d9" providerId="ADAL" clId="{33E8C1CE-CB6E-4CE4-859C-06DF2DA1748E}" dt="2021-10-25T11:30:59.076" v="159"/>
          <ac:spMkLst>
            <pc:docMk/>
            <pc:sldMk cId="249486062" sldId="257"/>
            <ac:spMk id="37" creationId="{DD99E1B6-CBC4-4306-9DFC-847D6D135208}"/>
          </ac:spMkLst>
        </pc:spChg>
        <pc:grpChg chg="add del">
          <ac:chgData name="Sam Joanne Smale" userId="f768ab5d-a460-4bc2-a4af-e4c0305561d9" providerId="ADAL" clId="{33E8C1CE-CB6E-4CE4-859C-06DF2DA1748E}" dt="2021-10-25T11:30:59.076" v="159"/>
          <ac:grpSpMkLst>
            <pc:docMk/>
            <pc:sldMk cId="249486062" sldId="257"/>
            <ac:grpSpMk id="9" creationId="{BF4E480B-94D6-46F9-A2B6-B98D311FDC19}"/>
          </ac:grpSpMkLst>
        </pc:grpChg>
        <pc:grpChg chg="add del">
          <ac:chgData name="Sam Joanne Smale" userId="f768ab5d-a460-4bc2-a4af-e4c0305561d9" providerId="ADAL" clId="{33E8C1CE-CB6E-4CE4-859C-06DF2DA1748E}" dt="2021-10-25T11:30:59.076" v="159"/>
          <ac:grpSpMkLst>
            <pc:docMk/>
            <pc:sldMk cId="249486062" sldId="257"/>
            <ac:grpSpMk id="25" creationId="{E2548C40-4C00-4E91-BFA6-84B4D66225A4}"/>
          </ac:grpSpMkLst>
        </pc:grpChg>
        <pc:picChg chg="add">
          <ac:chgData name="Sam Joanne Smale" userId="f768ab5d-a460-4bc2-a4af-e4c0305561d9" providerId="ADAL" clId="{33E8C1CE-CB6E-4CE4-859C-06DF2DA1748E}" dt="2021-10-25T11:30:36.234" v="152" actId="26606"/>
          <ac:picMkLst>
            <pc:docMk/>
            <pc:sldMk cId="249486062" sldId="257"/>
            <ac:picMk id="5" creationId="{A2A83716-0050-452E-A4E1-D6302D410F30}"/>
          </ac:picMkLst>
        </pc:picChg>
      </pc:sldChg>
      <pc:sldChg chg="new del">
        <pc:chgData name="Sam Joanne Smale" userId="f768ab5d-a460-4bc2-a4af-e4c0305561d9" providerId="ADAL" clId="{33E8C1CE-CB6E-4CE4-859C-06DF2DA1748E}" dt="2021-10-25T11:28:31.087" v="106" actId="2696"/>
        <pc:sldMkLst>
          <pc:docMk/>
          <pc:sldMk cId="1567512530" sldId="257"/>
        </pc:sldMkLst>
      </pc:sldChg>
      <pc:sldChg chg="new del">
        <pc:chgData name="Sam Joanne Smale" userId="f768ab5d-a460-4bc2-a4af-e4c0305561d9" providerId="ADAL" clId="{33E8C1CE-CB6E-4CE4-859C-06DF2DA1748E}" dt="2021-10-25T11:28:52.813" v="110" actId="2696"/>
        <pc:sldMkLst>
          <pc:docMk/>
          <pc:sldMk cId="2889972455" sldId="257"/>
        </pc:sldMkLst>
      </pc:sldChg>
      <pc:sldChg chg="add del">
        <pc:chgData name="Sam Joanne Smale" userId="f768ab5d-a460-4bc2-a4af-e4c0305561d9" providerId="ADAL" clId="{33E8C1CE-CB6E-4CE4-859C-06DF2DA1748E}" dt="2021-10-25T11:28:06.267" v="104" actId="2696"/>
        <pc:sldMkLst>
          <pc:docMk/>
          <pc:sldMk cId="3828545308" sldId="257"/>
        </pc:sldMkLst>
      </pc:sldChg>
      <pc:sldChg chg="add del">
        <pc:chgData name="Sam Joanne Smale" userId="f768ab5d-a460-4bc2-a4af-e4c0305561d9" providerId="ADAL" clId="{33E8C1CE-CB6E-4CE4-859C-06DF2DA1748E}" dt="2021-10-25T11:28:50.420" v="109" actId="2696"/>
        <pc:sldMkLst>
          <pc:docMk/>
          <pc:sldMk cId="618023808" sldId="258"/>
        </pc:sldMkLst>
      </pc:sldChg>
      <pc:sldChg chg="addSp delSp modSp new del mod setBg setClrOvrMap">
        <pc:chgData name="Sam Joanne Smale" userId="f768ab5d-a460-4bc2-a4af-e4c0305561d9" providerId="ADAL" clId="{33E8C1CE-CB6E-4CE4-859C-06DF2DA1748E}" dt="2021-10-25T11:32:55.668" v="209" actId="2696"/>
        <pc:sldMkLst>
          <pc:docMk/>
          <pc:sldMk cId="1106003426" sldId="258"/>
        </pc:sldMkLst>
        <pc:spChg chg="mod">
          <ac:chgData name="Sam Joanne Smale" userId="f768ab5d-a460-4bc2-a4af-e4c0305561d9" providerId="ADAL" clId="{33E8C1CE-CB6E-4CE4-859C-06DF2DA1748E}" dt="2021-10-25T11:32:42.496" v="208" actId="20577"/>
          <ac:spMkLst>
            <pc:docMk/>
            <pc:sldMk cId="1106003426" sldId="258"/>
            <ac:spMk id="2" creationId="{1383F7D6-480C-426E-A347-B3FADAB2E1DF}"/>
          </ac:spMkLst>
        </pc:spChg>
        <pc:spChg chg="del">
          <ac:chgData name="Sam Joanne Smale" userId="f768ab5d-a460-4bc2-a4af-e4c0305561d9" providerId="ADAL" clId="{33E8C1CE-CB6E-4CE4-859C-06DF2DA1748E}" dt="2021-10-25T11:32:19.499" v="200" actId="26606"/>
          <ac:spMkLst>
            <pc:docMk/>
            <pc:sldMk cId="1106003426" sldId="258"/>
            <ac:spMk id="3" creationId="{7C0B600A-BFC5-4430-A4CB-0F7DE0BD4028}"/>
          </ac:spMkLst>
        </pc:spChg>
        <pc:spChg chg="add">
          <ac:chgData name="Sam Joanne Smale" userId="f768ab5d-a460-4bc2-a4af-e4c0305561d9" providerId="ADAL" clId="{33E8C1CE-CB6E-4CE4-859C-06DF2DA1748E}" dt="2021-10-25T11:32:19.499" v="200" actId="26606"/>
          <ac:spMkLst>
            <pc:docMk/>
            <pc:sldMk cId="1106003426" sldId="258"/>
            <ac:spMk id="9" creationId="{0671A8AE-40A1-4631-A6B8-581AFF065482}"/>
          </ac:spMkLst>
        </pc:spChg>
        <pc:spChg chg="add">
          <ac:chgData name="Sam Joanne Smale" userId="f768ab5d-a460-4bc2-a4af-e4c0305561d9" providerId="ADAL" clId="{33E8C1CE-CB6E-4CE4-859C-06DF2DA1748E}" dt="2021-10-25T11:32:19.499" v="200" actId="26606"/>
          <ac:spMkLst>
            <pc:docMk/>
            <pc:sldMk cId="1106003426" sldId="258"/>
            <ac:spMk id="11" creationId="{AB58EF07-17C2-48CF-ABB0-EEF1F17CB8F0}"/>
          </ac:spMkLst>
        </pc:spChg>
        <pc:spChg chg="add">
          <ac:chgData name="Sam Joanne Smale" userId="f768ab5d-a460-4bc2-a4af-e4c0305561d9" providerId="ADAL" clId="{33E8C1CE-CB6E-4CE4-859C-06DF2DA1748E}" dt="2021-10-25T11:32:19.499" v="200" actId="26606"/>
          <ac:spMkLst>
            <pc:docMk/>
            <pc:sldMk cId="1106003426" sldId="258"/>
            <ac:spMk id="13" creationId="{AF2F604E-43BE-4DC3-B983-E071523364F8}"/>
          </ac:spMkLst>
        </pc:spChg>
        <pc:spChg chg="add">
          <ac:chgData name="Sam Joanne Smale" userId="f768ab5d-a460-4bc2-a4af-e4c0305561d9" providerId="ADAL" clId="{33E8C1CE-CB6E-4CE4-859C-06DF2DA1748E}" dt="2021-10-25T11:32:19.499" v="200" actId="26606"/>
          <ac:spMkLst>
            <pc:docMk/>
            <pc:sldMk cId="1106003426" sldId="258"/>
            <ac:spMk id="15" creationId="{08C9B587-E65E-4B52-B37C-ABEBB6E87928}"/>
          </ac:spMkLst>
        </pc:spChg>
        <pc:picChg chg="add">
          <ac:chgData name="Sam Joanne Smale" userId="f768ab5d-a460-4bc2-a4af-e4c0305561d9" providerId="ADAL" clId="{33E8C1CE-CB6E-4CE4-859C-06DF2DA1748E}" dt="2021-10-25T11:32:19.499" v="200" actId="26606"/>
          <ac:picMkLst>
            <pc:docMk/>
            <pc:sldMk cId="1106003426" sldId="258"/>
            <ac:picMk id="5" creationId="{A649AE53-E0D0-4939-85A4-6943AE2883FF}"/>
          </ac:picMkLst>
        </pc:picChg>
      </pc:sldChg>
      <pc:sldChg chg="addSp delSp modSp new mod modClrScheme chgLayout">
        <pc:chgData name="Sam Joanne Smale" userId="f768ab5d-a460-4bc2-a4af-e4c0305561d9" providerId="ADAL" clId="{33E8C1CE-CB6E-4CE4-859C-06DF2DA1748E}" dt="2021-10-25T11:33:40.299" v="247" actId="5793"/>
        <pc:sldMkLst>
          <pc:docMk/>
          <pc:sldMk cId="1621004483" sldId="258"/>
        </pc:sldMkLst>
        <pc:spChg chg="del mod ord">
          <ac:chgData name="Sam Joanne Smale" userId="f768ab5d-a460-4bc2-a4af-e4c0305561d9" providerId="ADAL" clId="{33E8C1CE-CB6E-4CE4-859C-06DF2DA1748E}" dt="2021-10-25T11:33:07.573" v="211" actId="700"/>
          <ac:spMkLst>
            <pc:docMk/>
            <pc:sldMk cId="1621004483" sldId="258"/>
            <ac:spMk id="2" creationId="{FC16FA62-37EC-4D41-B6F7-DDACF46DEDA5}"/>
          </ac:spMkLst>
        </pc:spChg>
        <pc:spChg chg="del">
          <ac:chgData name="Sam Joanne Smale" userId="f768ab5d-a460-4bc2-a4af-e4c0305561d9" providerId="ADAL" clId="{33E8C1CE-CB6E-4CE4-859C-06DF2DA1748E}" dt="2021-10-25T11:33:07.573" v="211" actId="700"/>
          <ac:spMkLst>
            <pc:docMk/>
            <pc:sldMk cId="1621004483" sldId="258"/>
            <ac:spMk id="3" creationId="{CA590EA7-BF9F-41AC-908B-BCD42A00E93E}"/>
          </ac:spMkLst>
        </pc:spChg>
        <pc:spChg chg="add del mod ord">
          <ac:chgData name="Sam Joanne Smale" userId="f768ab5d-a460-4bc2-a4af-e4c0305561d9" providerId="ADAL" clId="{33E8C1CE-CB6E-4CE4-859C-06DF2DA1748E}" dt="2021-10-25T11:33:17.232" v="212" actId="700"/>
          <ac:spMkLst>
            <pc:docMk/>
            <pc:sldMk cId="1621004483" sldId="258"/>
            <ac:spMk id="4" creationId="{B18B5D6C-765F-44AB-B137-88538B76D147}"/>
          </ac:spMkLst>
        </pc:spChg>
        <pc:spChg chg="add mod">
          <ac:chgData name="Sam Joanne Smale" userId="f768ab5d-a460-4bc2-a4af-e4c0305561d9" providerId="ADAL" clId="{33E8C1CE-CB6E-4CE4-859C-06DF2DA1748E}" dt="2021-10-25T11:33:40.299" v="247" actId="5793"/>
          <ac:spMkLst>
            <pc:docMk/>
            <pc:sldMk cId="1621004483" sldId="258"/>
            <ac:spMk id="5" creationId="{11D5CCDB-ECF5-4552-A785-7B30EFFDD1CE}"/>
          </ac:spMkLst>
        </pc:spChg>
        <pc:spChg chg="add mod">
          <ac:chgData name="Sam Joanne Smale" userId="f768ab5d-a460-4bc2-a4af-e4c0305561d9" providerId="ADAL" clId="{33E8C1CE-CB6E-4CE4-859C-06DF2DA1748E}" dt="2021-10-25T11:33:34.025" v="213" actId="700"/>
          <ac:spMkLst>
            <pc:docMk/>
            <pc:sldMk cId="1621004483" sldId="258"/>
            <ac:spMk id="6" creationId="{5188DE7B-98AA-427F-8871-F48D71F104CB}"/>
          </ac:spMkLst>
        </pc:spChg>
      </pc:sldChg>
      <pc:sldMasterChg chg="del addSldLayout delSldLayout">
        <pc:chgData name="Sam Joanne Smale" userId="f768ab5d-a460-4bc2-a4af-e4c0305561d9" providerId="ADAL" clId="{33E8C1CE-CB6E-4CE4-859C-06DF2DA1748E}" dt="2021-10-25T11:29:40.373" v="111" actId="26606"/>
        <pc:sldMasterMkLst>
          <pc:docMk/>
          <pc:sldMasterMk cId="2322142888" sldId="2147483648"/>
        </pc:sldMasterMkLst>
        <pc:sldLayoutChg chg="add del">
          <pc:chgData name="Sam Joanne Smale" userId="f768ab5d-a460-4bc2-a4af-e4c0305561d9" providerId="ADAL" clId="{33E8C1CE-CB6E-4CE4-859C-06DF2DA1748E}" dt="2021-10-25T11:29:40.373" v="111" actId="26606"/>
          <pc:sldLayoutMkLst>
            <pc:docMk/>
            <pc:sldMasterMk cId="2322142888" sldId="2147483648"/>
            <pc:sldLayoutMk cId="2797478129" sldId="2147483649"/>
          </pc:sldLayoutMkLst>
        </pc:sldLayoutChg>
      </pc:sldMasterChg>
      <pc:sldMasterChg chg="add addSldLayout">
        <pc:chgData name="Sam Joanne Smale" userId="f768ab5d-a460-4bc2-a4af-e4c0305561d9" providerId="ADAL" clId="{33E8C1CE-CB6E-4CE4-859C-06DF2DA1748E}" dt="2021-10-25T11:29:40.373" v="111" actId="26606"/>
        <pc:sldMasterMkLst>
          <pc:docMk/>
          <pc:sldMasterMk cId="2154634172" sldId="2147483686"/>
        </pc:sldMasterMkLst>
        <pc:sldLayoutChg chg="add">
          <pc:chgData name="Sam Joanne Smale" userId="f768ab5d-a460-4bc2-a4af-e4c0305561d9" providerId="ADAL" clId="{33E8C1CE-CB6E-4CE4-859C-06DF2DA1748E}" dt="2021-10-25T11:29:40.373" v="111" actId="26606"/>
          <pc:sldLayoutMkLst>
            <pc:docMk/>
            <pc:sldMasterMk cId="2154634172" sldId="2147483686"/>
            <pc:sldLayoutMk cId="1945858894" sldId="2147483675"/>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3058792584" sldId="2147483676"/>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2947064594" sldId="2147483677"/>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1950934282" sldId="2147483678"/>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295014653" sldId="2147483679"/>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1805474471" sldId="2147483680"/>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3104841974" sldId="2147483681"/>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3276587348" sldId="2147483682"/>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1190593532" sldId="2147483683"/>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290785165" sldId="2147483684"/>
          </pc:sldLayoutMkLst>
        </pc:sldLayoutChg>
        <pc:sldLayoutChg chg="add">
          <pc:chgData name="Sam Joanne Smale" userId="f768ab5d-a460-4bc2-a4af-e4c0305561d9" providerId="ADAL" clId="{33E8C1CE-CB6E-4CE4-859C-06DF2DA1748E}" dt="2021-10-25T11:29:40.373" v="111" actId="26606"/>
          <pc:sldLayoutMkLst>
            <pc:docMk/>
            <pc:sldMasterMk cId="2154634172" sldId="2147483686"/>
            <pc:sldLayoutMk cId="1618882184" sldId="2147483685"/>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4C97B-6B6E-45B8-8FAA-C77DE083B0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23B2CA-6D8D-442D-975A-F762BD524B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BCE8F81-2D06-45EC-AD81-A758825FC2BD}"/>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5" name="Footer Placeholder 4">
            <a:extLst>
              <a:ext uri="{FF2B5EF4-FFF2-40B4-BE49-F238E27FC236}">
                <a16:creationId xmlns:a16="http://schemas.microsoft.com/office/drawing/2014/main" id="{9FCE4908-B402-45D3-8BDE-A903E4B235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377880-D843-484D-984C-25D25EA73B35}"/>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970918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6CF4-3C27-487F-B02B-92E0458804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3AEC33-1C03-4D08-9121-A9F68003CA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75FD6D-2B90-45BD-B30F-62EEB967FBE4}"/>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5" name="Footer Placeholder 4">
            <a:extLst>
              <a:ext uri="{FF2B5EF4-FFF2-40B4-BE49-F238E27FC236}">
                <a16:creationId xmlns:a16="http://schemas.microsoft.com/office/drawing/2014/main" id="{EB274A7B-D4C3-43B7-9A11-95C160925D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9FA31E-2697-4AF6-90DD-AEFFBE321F18}"/>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130490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91D18-3BE8-4E80-8FB1-BCD6FEBED8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71DE7F-55CC-45F5-9226-AC17B1F82F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BDC8F3-AEB4-4D30-99A3-FAEAFABFD14A}"/>
              </a:ext>
            </a:extLst>
          </p:cNvPr>
          <p:cNvSpPr>
            <a:spLocks noGrp="1"/>
          </p:cNvSpPr>
          <p:nvPr>
            <p:ph type="dt" sz="half" idx="10"/>
          </p:nvPr>
        </p:nvSpPr>
        <p:spPr/>
        <p:txBody>
          <a:bodyPr/>
          <a:lstStyle/>
          <a:p>
            <a:fld id="{7CF0BCE0-945C-4FDF-95A1-2149B1FF5B83}" type="datetimeFigureOut">
              <a:rPr lang="en-US" smtClean="0"/>
              <a:t>11/14/2021</a:t>
            </a:fld>
            <a:endParaRPr lang="en-US" dirty="0"/>
          </a:p>
        </p:txBody>
      </p:sp>
      <p:sp>
        <p:nvSpPr>
          <p:cNvPr id="5" name="Footer Placeholder 4">
            <a:extLst>
              <a:ext uri="{FF2B5EF4-FFF2-40B4-BE49-F238E27FC236}">
                <a16:creationId xmlns:a16="http://schemas.microsoft.com/office/drawing/2014/main" id="{72911104-4DE2-40B5-9D8F-8E9973A7D3C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E430592-841B-4B32-A07C-13F398BFC42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27809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445D1-1206-45F2-863D-9139BF4B5E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49571A-DBC3-4883-9CD1-CFD11C02AA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4BB909-2CE6-4825-86C9-CF185FB8D5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09BC65-63DF-4E46-B9C3-E3EED8A4969C}"/>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6" name="Footer Placeholder 5">
            <a:extLst>
              <a:ext uri="{FF2B5EF4-FFF2-40B4-BE49-F238E27FC236}">
                <a16:creationId xmlns:a16="http://schemas.microsoft.com/office/drawing/2014/main" id="{DDBCA28E-8F4E-41B9-A305-8586F76BF4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7326A1-4174-4C39-8C23-FADD3BF37AEB}"/>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228616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5A16A-2FD7-490F-BA55-D38505478FE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35449A-F711-4C7B-B2DF-B06CBF7C0D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756B54-6628-434F-B40A-11662290693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2FD8A4-7D5B-4156-B1B9-8B55385DB4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2B6990-9910-4243-9054-4061E3F226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649B1B9-A472-407C-80C3-45EE7B0DA9D1}"/>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8" name="Footer Placeholder 7">
            <a:extLst>
              <a:ext uri="{FF2B5EF4-FFF2-40B4-BE49-F238E27FC236}">
                <a16:creationId xmlns:a16="http://schemas.microsoft.com/office/drawing/2014/main" id="{8CEBEE1D-F815-41AE-82DD-2B5AD91BD6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1D435A-25EF-42A6-BB64-74E67D85D8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38522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7B01A-6C5B-413B-A2A5-DE5FBA8F8B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B20292-AA19-4BBA-B928-EF934EE043E2}"/>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4" name="Footer Placeholder 3">
            <a:extLst>
              <a:ext uri="{FF2B5EF4-FFF2-40B4-BE49-F238E27FC236}">
                <a16:creationId xmlns:a16="http://schemas.microsoft.com/office/drawing/2014/main" id="{6F55CEC8-18AD-4E9A-9B24-350F18DE91D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1D31759-2B98-41C8-A251-8F2B883EAC8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25114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1043AA-83DD-49DD-9927-F435CADF418E}"/>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3" name="Footer Placeholder 2">
            <a:extLst>
              <a:ext uri="{FF2B5EF4-FFF2-40B4-BE49-F238E27FC236}">
                <a16:creationId xmlns:a16="http://schemas.microsoft.com/office/drawing/2014/main" id="{2563F2F8-998A-4667-B3DD-3CD714F12C8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1F10F6-CB9D-4243-B5E3-4193E4E3013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12663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7339C-23B4-4B53-9D91-EAC256CCEF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2AF391F-B138-44EE-821B-CE8E0D3DF8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203FD0-63EB-410C-B1A0-C08C55D262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BB129C-CEF2-4356-B3DD-3DEED86CA8F2}"/>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6" name="Footer Placeholder 5">
            <a:extLst>
              <a:ext uri="{FF2B5EF4-FFF2-40B4-BE49-F238E27FC236}">
                <a16:creationId xmlns:a16="http://schemas.microsoft.com/office/drawing/2014/main" id="{2E913B61-3612-45FB-86E8-78D025817E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D9DE35-2262-491E-BCD9-DFC269B7A488}"/>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60319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392F4-4FEF-4E8B-A23B-B07C472AA2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AA58CB-4D0A-49D7-9C4D-37F5E3AB0D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0B26EB-B3BB-4A53-B457-1B4216E4F8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8BF467-704A-4942-8A6E-C9DFB1BE7178}"/>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6" name="Footer Placeholder 5">
            <a:extLst>
              <a:ext uri="{FF2B5EF4-FFF2-40B4-BE49-F238E27FC236}">
                <a16:creationId xmlns:a16="http://schemas.microsoft.com/office/drawing/2014/main" id="{0ACE25CA-6F1C-4F43-82D5-EC414168A9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904D10-846B-4565-8A22-4E976297BD5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563827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1C2CA-3552-4B77-86ED-715B4A8D12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383D1FD-4CD2-4818-A2E2-ED686AD149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979E7D-DEAE-4298-B5E5-42A42144E6F6}"/>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5" name="Footer Placeholder 4">
            <a:extLst>
              <a:ext uri="{FF2B5EF4-FFF2-40B4-BE49-F238E27FC236}">
                <a16:creationId xmlns:a16="http://schemas.microsoft.com/office/drawing/2014/main" id="{6E0A1FAF-DD20-4D18-8473-C3D1566B32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4664F8-FE1B-4423-8BD6-3F0648CE03E9}"/>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37867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8A6830-A8D2-4CC2-BF3B-0A46B732A6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4C672E-1D6F-4944-BF39-008DC0D60A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1B9950-AB5F-46F8-9638-98B1E927EF56}"/>
              </a:ext>
            </a:extLst>
          </p:cNvPr>
          <p:cNvSpPr>
            <a:spLocks noGrp="1"/>
          </p:cNvSpPr>
          <p:nvPr>
            <p:ph type="dt" sz="half" idx="10"/>
          </p:nvPr>
        </p:nvSpPr>
        <p:spPr/>
        <p:txBody>
          <a:bodyPr/>
          <a:lstStyle/>
          <a:p>
            <a:fld id="{7CF0BCE0-945C-4FDF-95A1-2149B1FF5B83}" type="datetimeFigureOut">
              <a:rPr lang="en-US" smtClean="0"/>
              <a:t>11/14/2021</a:t>
            </a:fld>
            <a:endParaRPr lang="en-US"/>
          </a:p>
        </p:txBody>
      </p:sp>
      <p:sp>
        <p:nvSpPr>
          <p:cNvPr id="5" name="Footer Placeholder 4">
            <a:extLst>
              <a:ext uri="{FF2B5EF4-FFF2-40B4-BE49-F238E27FC236}">
                <a16:creationId xmlns:a16="http://schemas.microsoft.com/office/drawing/2014/main" id="{708ADA29-B4F5-4A36-BC88-C514C8B5DE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ADC734-8C8F-4AD5-A568-63A7E6347A76}"/>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230572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B7CDAE-863A-4388-8AB7-E97467A28D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CBA307-BBC6-423A-8175-E4B3973D24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70013A-6A7C-4896-A373-2F6075AC3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lgn="r"/>
            <a:fld id="{7CF0BCE0-945C-4FDF-95A1-2149B1FF5B83}" type="datetimeFigureOut">
              <a:rPr lang="en-US" smtClean="0"/>
              <a:pPr algn="r"/>
              <a:t>11/14/2021</a:t>
            </a:fld>
            <a:endParaRPr lang="en-US" dirty="0"/>
          </a:p>
        </p:txBody>
      </p:sp>
      <p:sp>
        <p:nvSpPr>
          <p:cNvPr id="5" name="Footer Placeholder 4">
            <a:extLst>
              <a:ext uri="{FF2B5EF4-FFF2-40B4-BE49-F238E27FC236}">
                <a16:creationId xmlns:a16="http://schemas.microsoft.com/office/drawing/2014/main" id="{E21298D1-0187-4347-A689-554BC2072D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000" dirty="0"/>
          </a:p>
        </p:txBody>
      </p:sp>
      <p:sp>
        <p:nvSpPr>
          <p:cNvPr id="6" name="Slide Number Placeholder 5">
            <a:extLst>
              <a:ext uri="{FF2B5EF4-FFF2-40B4-BE49-F238E27FC236}">
                <a16:creationId xmlns:a16="http://schemas.microsoft.com/office/drawing/2014/main" id="{5B192C18-AB72-421C-9B10-196CBD7324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2228484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F6437-CB80-4D80-9362-00FF0DF11FA7}"/>
              </a:ext>
            </a:extLst>
          </p:cNvPr>
          <p:cNvSpPr>
            <a:spLocks noGrp="1"/>
          </p:cNvSpPr>
          <p:nvPr>
            <p:ph type="ctrTitle"/>
          </p:nvPr>
        </p:nvSpPr>
        <p:spPr>
          <a:xfrm>
            <a:off x="540000" y="540000"/>
            <a:ext cx="4500561" cy="4259814"/>
          </a:xfrm>
        </p:spPr>
        <p:txBody>
          <a:bodyPr>
            <a:normAutofit/>
          </a:bodyPr>
          <a:lstStyle/>
          <a:p>
            <a:r>
              <a:rPr lang="en-GB" dirty="0"/>
              <a:t>measles</a:t>
            </a:r>
          </a:p>
        </p:txBody>
      </p:sp>
      <p:sp>
        <p:nvSpPr>
          <p:cNvPr id="3" name="Subtitle 2">
            <a:extLst>
              <a:ext uri="{FF2B5EF4-FFF2-40B4-BE49-F238E27FC236}">
                <a16:creationId xmlns:a16="http://schemas.microsoft.com/office/drawing/2014/main" id="{B24E5EBC-7326-4017-B911-AF1052ADEF77}"/>
              </a:ext>
            </a:extLst>
          </p:cNvPr>
          <p:cNvSpPr>
            <a:spLocks noGrp="1"/>
          </p:cNvSpPr>
          <p:nvPr>
            <p:ph type="subTitle" idx="1"/>
          </p:nvPr>
        </p:nvSpPr>
        <p:spPr>
          <a:xfrm>
            <a:off x="540000" y="4988476"/>
            <a:ext cx="4500561" cy="1320249"/>
          </a:xfrm>
        </p:spPr>
        <p:txBody>
          <a:bodyPr>
            <a:normAutofit lnSpcReduction="10000"/>
          </a:bodyPr>
          <a:lstStyle/>
          <a:p>
            <a:r>
              <a:rPr lang="en-GB" dirty="0"/>
              <a:t>Communicable Disease </a:t>
            </a:r>
          </a:p>
          <a:p>
            <a:r>
              <a:rPr lang="en-GB" dirty="0"/>
              <a:t>Samantha Smale</a:t>
            </a:r>
          </a:p>
          <a:p>
            <a:r>
              <a:rPr lang="en-GB" dirty="0"/>
              <a:t>2006544</a:t>
            </a:r>
          </a:p>
        </p:txBody>
      </p:sp>
      <p:pic>
        <p:nvPicPr>
          <p:cNvPr id="4" name="Picture 3" descr="Chart, scatter chart&#10;&#10;Description automatically generated">
            <a:extLst>
              <a:ext uri="{FF2B5EF4-FFF2-40B4-BE49-F238E27FC236}">
                <a16:creationId xmlns:a16="http://schemas.microsoft.com/office/drawing/2014/main" id="{72E7312C-FAB0-4610-81EC-EE9BBD453484}"/>
              </a:ext>
            </a:extLst>
          </p:cNvPr>
          <p:cNvPicPr>
            <a:picLocks noChangeAspect="1"/>
          </p:cNvPicPr>
          <p:nvPr/>
        </p:nvPicPr>
        <p:blipFill rotWithShape="1">
          <a:blip r:embed="rId2"/>
          <a:srcRect l="29521"/>
          <a:stretch/>
        </p:blipFill>
        <p:spPr>
          <a:xfrm>
            <a:off x="5747424" y="10"/>
            <a:ext cx="6444576" cy="6857990"/>
          </a:xfrm>
          <a:prstGeom prst="rect">
            <a:avLst/>
          </a:prstGeom>
        </p:spPr>
      </p:pic>
    </p:spTree>
    <p:extLst>
      <p:ext uri="{BB962C8B-B14F-4D97-AF65-F5344CB8AC3E}">
        <p14:creationId xmlns:p14="http://schemas.microsoft.com/office/powerpoint/2010/main" val="357641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500"/>
                                  </p:stCondLst>
                                  <p:iterate>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700"/>
                                        <p:tgtEl>
                                          <p:spTgt spid="3">
                                            <p:txEl>
                                              <p:pRg st="2" end="2"/>
                                            </p:txEl>
                                          </p:spTgt>
                                        </p:tgtEl>
                                      </p:cBhvr>
                                    </p:animEffect>
                                  </p:childTnLst>
                                </p:cTn>
                              </p:par>
                              <p:par>
                                <p:cTn id="18" presetID="10" presetClass="entr" presetSubtype="0" fill="hold" grpId="0" nodeType="withEffect">
                                  <p:stCondLst>
                                    <p:cond delay="1000"/>
                                  </p:stCondLst>
                                  <p:iterate>
                                    <p:tmPct val="1000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C7E4706A-8A63-48E7-8333-19837F68DDDF}"/>
              </a:ext>
            </a:extLst>
          </p:cNvPr>
          <p:cNvGraphicFramePr>
            <a:graphicFrameLocks noGrp="1"/>
          </p:cNvGraphicFramePr>
          <p:nvPr>
            <p:extLst>
              <p:ext uri="{D42A27DB-BD31-4B8C-83A1-F6EECF244321}">
                <p14:modId xmlns:p14="http://schemas.microsoft.com/office/powerpoint/2010/main" val="4226049802"/>
              </p:ext>
            </p:extLst>
          </p:nvPr>
        </p:nvGraphicFramePr>
        <p:xfrm>
          <a:off x="282633" y="719666"/>
          <a:ext cx="6417425" cy="6065520"/>
        </p:xfrm>
        <a:graphic>
          <a:graphicData uri="http://schemas.openxmlformats.org/drawingml/2006/table">
            <a:tbl>
              <a:tblPr firstRow="1" bandRow="1">
                <a:tableStyleId>{5C22544A-7EE6-4342-B048-85BDC9FD1C3A}</a:tableStyleId>
              </a:tblPr>
              <a:tblGrid>
                <a:gridCol w="6417425">
                  <a:extLst>
                    <a:ext uri="{9D8B030D-6E8A-4147-A177-3AD203B41FA5}">
                      <a16:colId xmlns:a16="http://schemas.microsoft.com/office/drawing/2014/main" val="1639866305"/>
                    </a:ext>
                  </a:extLst>
                </a:gridCol>
              </a:tblGrid>
              <a:tr h="5315374">
                <a:tc>
                  <a:txBody>
                    <a:bodyPr/>
                    <a:lstStyle/>
                    <a:p>
                      <a:pPr marL="285750" indent="-285750">
                        <a:buFont typeface="Arial" panose="020B0604020202020204" pitchFamily="34" charset="0"/>
                        <a:buChar char="•"/>
                      </a:pPr>
                      <a:r>
                        <a:rPr lang="en-GB" sz="2800" b="0" i="1" kern="1200" dirty="0">
                          <a:solidFill>
                            <a:schemeClr val="lt1"/>
                          </a:solidFill>
                          <a:effectLst/>
                          <a:latin typeface="+mn-lt"/>
                          <a:ea typeface="+mn-ea"/>
                          <a:cs typeface="+mn-cs"/>
                        </a:rPr>
                        <a:t>Measles is a very contagious infection caused by a virus. It usually gets better on its own, but it can make some people very ill.</a:t>
                      </a:r>
                    </a:p>
                    <a:p>
                      <a:pPr marL="285750" indent="-285750">
                        <a:buFont typeface="Arial" panose="020B0604020202020204" pitchFamily="34" charset="0"/>
                        <a:buChar char="•"/>
                      </a:pPr>
                      <a:r>
                        <a:rPr lang="en-GB" sz="2800" b="0" i="1" kern="1200" dirty="0">
                          <a:solidFill>
                            <a:schemeClr val="lt1"/>
                          </a:solidFill>
                          <a:effectLst/>
                          <a:latin typeface="+mn-lt"/>
                          <a:ea typeface="+mn-ea"/>
                          <a:cs typeface="+mn-cs"/>
                        </a:rPr>
                        <a:t>Measles is an acute viral respiratory illness.</a:t>
                      </a:r>
                    </a:p>
                    <a:p>
                      <a:pPr marL="285750" indent="-285750">
                        <a:buFont typeface="Arial" panose="020B0604020202020204" pitchFamily="34" charset="0"/>
                        <a:buChar char="•"/>
                      </a:pPr>
                      <a:r>
                        <a:rPr lang="en-GB" sz="2800" b="0" i="1" kern="1200" dirty="0">
                          <a:solidFill>
                            <a:schemeClr val="lt1"/>
                          </a:solidFill>
                          <a:effectLst/>
                          <a:latin typeface="+mn-lt"/>
                          <a:ea typeface="+mn-ea"/>
                          <a:cs typeface="+mn-cs"/>
                        </a:rPr>
                        <a:t> It is characterized by a prodrome of fever.</a:t>
                      </a:r>
                    </a:p>
                    <a:p>
                      <a:pPr marL="285750" indent="-285750">
                        <a:buFont typeface="Arial" panose="020B0604020202020204" pitchFamily="34" charset="0"/>
                        <a:buChar char="•"/>
                      </a:pPr>
                      <a:r>
                        <a:rPr lang="en-GB" sz="2800" b="0" i="1" kern="1200" dirty="0">
                          <a:solidFill>
                            <a:schemeClr val="lt1"/>
                          </a:solidFill>
                          <a:effectLst/>
                          <a:latin typeface="+mn-lt"/>
                          <a:ea typeface="+mn-ea"/>
                          <a:cs typeface="+mn-cs"/>
                        </a:rPr>
                        <a:t> Measles symptoms appear 7 to 14 days after contact with the virus and typically include high fever, cough, runny nose, and watery eyes.</a:t>
                      </a:r>
                    </a:p>
                    <a:p>
                      <a:pPr marL="285750" indent="-285750">
                        <a:buFont typeface="Arial" panose="020B0604020202020204" pitchFamily="34" charset="0"/>
                        <a:buChar char="•"/>
                      </a:pPr>
                      <a:r>
                        <a:rPr lang="en-GB" sz="2800" b="0" i="1" dirty="0">
                          <a:latin typeface="+mn-lt"/>
                        </a:rPr>
                        <a:t>Measles rash appears 3 to 5 days after the first symptoms.</a:t>
                      </a:r>
                    </a:p>
                  </a:txBody>
                  <a:tcPr/>
                </a:tc>
                <a:extLst>
                  <a:ext uri="{0D108BD9-81ED-4DB2-BD59-A6C34878D82A}">
                    <a16:rowId xmlns:a16="http://schemas.microsoft.com/office/drawing/2014/main" val="1684389625"/>
                  </a:ext>
                </a:extLst>
              </a:tr>
            </a:tbl>
          </a:graphicData>
        </a:graphic>
      </p:graphicFrame>
      <p:pic>
        <p:nvPicPr>
          <p:cNvPr id="5" name="Picture 4" descr="Graphical user interface, text, website&#10;&#10;Description automatically generated with medium confidence">
            <a:extLst>
              <a:ext uri="{FF2B5EF4-FFF2-40B4-BE49-F238E27FC236}">
                <a16:creationId xmlns:a16="http://schemas.microsoft.com/office/drawing/2014/main" id="{58DF90CB-5B02-4CF2-B1DF-8099B3CDA5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4511" y="593387"/>
            <a:ext cx="4684856" cy="5544766"/>
          </a:xfrm>
          <a:prstGeom prst="rect">
            <a:avLst/>
          </a:prstGeom>
        </p:spPr>
      </p:pic>
      <p:graphicFrame>
        <p:nvGraphicFramePr>
          <p:cNvPr id="6" name="Table 6">
            <a:extLst>
              <a:ext uri="{FF2B5EF4-FFF2-40B4-BE49-F238E27FC236}">
                <a16:creationId xmlns:a16="http://schemas.microsoft.com/office/drawing/2014/main" id="{BAA4CBA0-7B61-4355-9A92-556462AB6C6A}"/>
              </a:ext>
            </a:extLst>
          </p:cNvPr>
          <p:cNvGraphicFramePr>
            <a:graphicFrameLocks noGrp="1"/>
          </p:cNvGraphicFramePr>
          <p:nvPr>
            <p:extLst>
              <p:ext uri="{D42A27DB-BD31-4B8C-83A1-F6EECF244321}">
                <p14:modId xmlns:p14="http://schemas.microsoft.com/office/powerpoint/2010/main" val="2595819337"/>
              </p:ext>
            </p:extLst>
          </p:nvPr>
        </p:nvGraphicFramePr>
        <p:xfrm>
          <a:off x="292840" y="222547"/>
          <a:ext cx="5617509" cy="370840"/>
        </p:xfrm>
        <a:graphic>
          <a:graphicData uri="http://schemas.openxmlformats.org/drawingml/2006/table">
            <a:tbl>
              <a:tblPr firstRow="1" bandRow="1">
                <a:tableStyleId>{5C22544A-7EE6-4342-B048-85BDC9FD1C3A}</a:tableStyleId>
              </a:tblPr>
              <a:tblGrid>
                <a:gridCol w="5617509">
                  <a:extLst>
                    <a:ext uri="{9D8B030D-6E8A-4147-A177-3AD203B41FA5}">
                      <a16:colId xmlns:a16="http://schemas.microsoft.com/office/drawing/2014/main" val="1762657794"/>
                    </a:ext>
                  </a:extLst>
                </a:gridCol>
              </a:tblGrid>
              <a:tr h="370840">
                <a:tc>
                  <a:txBody>
                    <a:bodyPr/>
                    <a:lstStyle/>
                    <a:p>
                      <a:r>
                        <a:rPr lang="en-GB" dirty="0"/>
                        <a:t>(Measles: guidance, data and analysis - GOV.UK, 2021)</a:t>
                      </a:r>
                    </a:p>
                  </a:txBody>
                  <a:tcPr/>
                </a:tc>
                <a:extLst>
                  <a:ext uri="{0D108BD9-81ED-4DB2-BD59-A6C34878D82A}">
                    <a16:rowId xmlns:a16="http://schemas.microsoft.com/office/drawing/2014/main" val="1422080016"/>
                  </a:ext>
                </a:extLst>
              </a:tr>
            </a:tbl>
          </a:graphicData>
        </a:graphic>
      </p:graphicFrame>
    </p:spTree>
    <p:extLst>
      <p:ext uri="{BB962C8B-B14F-4D97-AF65-F5344CB8AC3E}">
        <p14:creationId xmlns:p14="http://schemas.microsoft.com/office/powerpoint/2010/main" val="829400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69184664-2E07-47FE-B4A8-ED7764EF3911}"/>
              </a:ext>
            </a:extLst>
          </p:cNvPr>
          <p:cNvGraphicFramePr>
            <a:graphicFrameLocks noGrp="1"/>
          </p:cNvGraphicFramePr>
          <p:nvPr>
            <p:extLst>
              <p:ext uri="{D42A27DB-BD31-4B8C-83A1-F6EECF244321}">
                <p14:modId xmlns:p14="http://schemas.microsoft.com/office/powerpoint/2010/main" val="2309086770"/>
              </p:ext>
            </p:extLst>
          </p:nvPr>
        </p:nvGraphicFramePr>
        <p:xfrm>
          <a:off x="5428211" y="252924"/>
          <a:ext cx="6500552" cy="5577840"/>
        </p:xfrm>
        <a:graphic>
          <a:graphicData uri="http://schemas.openxmlformats.org/drawingml/2006/table">
            <a:tbl>
              <a:tblPr firstRow="1" bandRow="1">
                <a:tableStyleId>{5C22544A-7EE6-4342-B048-85BDC9FD1C3A}</a:tableStyleId>
              </a:tblPr>
              <a:tblGrid>
                <a:gridCol w="6500552">
                  <a:extLst>
                    <a:ext uri="{9D8B030D-6E8A-4147-A177-3AD203B41FA5}">
                      <a16:colId xmlns:a16="http://schemas.microsoft.com/office/drawing/2014/main" val="1678801407"/>
                    </a:ext>
                  </a:extLst>
                </a:gridCol>
              </a:tblGrid>
              <a:tr h="5511165">
                <a:tc>
                  <a:txBody>
                    <a:bodyPr/>
                    <a:lstStyle/>
                    <a:p>
                      <a:r>
                        <a:rPr lang="en-GB" sz="2400" b="0" i="1" dirty="0">
                          <a:latin typeface="+mn-lt"/>
                        </a:rPr>
                        <a:t>The main symptom of measles is a red-brown blotchy rash This usually starts on the head or upper neck before spreading outwards to the rest of the body.. You may have cold-like symptoms for a few days before the rash appears.</a:t>
                      </a:r>
                    </a:p>
                    <a:p>
                      <a:r>
                        <a:rPr lang="en-GB" sz="2400" b="0" i="1" dirty="0">
                          <a:latin typeface="+mn-lt"/>
                        </a:rPr>
                        <a:t>There's no specific treatment for measles. Rest, take painkillers and drink plenty of fluids to help ease the symptoms until it has run its course.</a:t>
                      </a:r>
                    </a:p>
                    <a:p>
                      <a:r>
                        <a:rPr lang="en-GB" sz="2400" b="0" i="1" dirty="0">
                          <a:latin typeface="+mn-lt"/>
                        </a:rPr>
                        <a:t>Measles is spread through coughs and sneezes. A person is most contagious from when symptoms develop until about 4 days after the rash first appears.</a:t>
                      </a:r>
                    </a:p>
                    <a:p>
                      <a:r>
                        <a:rPr lang="en-GB" sz="2400" b="0" i="1" dirty="0">
                          <a:latin typeface="+mn-lt"/>
                        </a:rPr>
                        <a:t>The MMR vaccine can prevent measles. The vaccine is given as part of the routine NHS childhood vaccination programme.</a:t>
                      </a:r>
                    </a:p>
                  </a:txBody>
                  <a:tcPr/>
                </a:tc>
                <a:extLst>
                  <a:ext uri="{0D108BD9-81ED-4DB2-BD59-A6C34878D82A}">
                    <a16:rowId xmlns:a16="http://schemas.microsoft.com/office/drawing/2014/main" val="2632558681"/>
                  </a:ext>
                </a:extLst>
              </a:tr>
            </a:tbl>
          </a:graphicData>
        </a:graphic>
      </p:graphicFrame>
      <p:pic>
        <p:nvPicPr>
          <p:cNvPr id="9" name="Picture 8" descr="A picture containing doll, toy, clipart&#10;&#10;Description automatically generated">
            <a:extLst>
              <a:ext uri="{FF2B5EF4-FFF2-40B4-BE49-F238E27FC236}">
                <a16:creationId xmlns:a16="http://schemas.microsoft.com/office/drawing/2014/main" id="{571C510E-991D-4AA9-87AE-37E698EEAA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29" y="252924"/>
            <a:ext cx="4995948" cy="5876925"/>
          </a:xfrm>
          <a:prstGeom prst="rect">
            <a:avLst/>
          </a:prstGeom>
        </p:spPr>
      </p:pic>
      <p:graphicFrame>
        <p:nvGraphicFramePr>
          <p:cNvPr id="10" name="Table 10">
            <a:extLst>
              <a:ext uri="{FF2B5EF4-FFF2-40B4-BE49-F238E27FC236}">
                <a16:creationId xmlns:a16="http://schemas.microsoft.com/office/drawing/2014/main" id="{2849B741-981F-4C0B-99C6-4ACDC54D63A1}"/>
              </a:ext>
            </a:extLst>
          </p:cNvPr>
          <p:cNvGraphicFramePr>
            <a:graphicFrameLocks noGrp="1"/>
          </p:cNvGraphicFramePr>
          <p:nvPr>
            <p:extLst>
              <p:ext uri="{D42A27DB-BD31-4B8C-83A1-F6EECF244321}">
                <p14:modId xmlns:p14="http://schemas.microsoft.com/office/powerpoint/2010/main" val="3846162465"/>
              </p:ext>
            </p:extLst>
          </p:nvPr>
        </p:nvGraphicFramePr>
        <p:xfrm>
          <a:off x="7859222" y="6225136"/>
          <a:ext cx="3628967" cy="370840"/>
        </p:xfrm>
        <a:graphic>
          <a:graphicData uri="http://schemas.openxmlformats.org/drawingml/2006/table">
            <a:tbl>
              <a:tblPr firstRow="1" bandRow="1">
                <a:tableStyleId>{5C22544A-7EE6-4342-B048-85BDC9FD1C3A}</a:tableStyleId>
              </a:tblPr>
              <a:tblGrid>
                <a:gridCol w="3628967">
                  <a:extLst>
                    <a:ext uri="{9D8B030D-6E8A-4147-A177-3AD203B41FA5}">
                      <a16:colId xmlns:a16="http://schemas.microsoft.com/office/drawing/2014/main" val="1563069572"/>
                    </a:ext>
                  </a:extLst>
                </a:gridCol>
              </a:tblGrid>
              <a:tr h="370840">
                <a:tc>
                  <a:txBody>
                    <a:bodyPr/>
                    <a:lstStyle/>
                    <a:p>
                      <a:r>
                        <a:rPr lang="en-GB" dirty="0"/>
                        <a:t>(World Health Organization, 2019)</a:t>
                      </a:r>
                    </a:p>
                  </a:txBody>
                  <a:tcPr/>
                </a:tc>
                <a:extLst>
                  <a:ext uri="{0D108BD9-81ED-4DB2-BD59-A6C34878D82A}">
                    <a16:rowId xmlns:a16="http://schemas.microsoft.com/office/drawing/2014/main" val="584200897"/>
                  </a:ext>
                </a:extLst>
              </a:tr>
            </a:tbl>
          </a:graphicData>
        </a:graphic>
      </p:graphicFrame>
      <p:graphicFrame>
        <p:nvGraphicFramePr>
          <p:cNvPr id="11" name="Table 11">
            <a:extLst>
              <a:ext uri="{FF2B5EF4-FFF2-40B4-BE49-F238E27FC236}">
                <a16:creationId xmlns:a16="http://schemas.microsoft.com/office/drawing/2014/main" id="{64E4E8BE-0CFE-44E7-AB6B-0C19E3D194D5}"/>
              </a:ext>
            </a:extLst>
          </p:cNvPr>
          <p:cNvGraphicFramePr>
            <a:graphicFrameLocks noGrp="1"/>
          </p:cNvGraphicFramePr>
          <p:nvPr>
            <p:extLst>
              <p:ext uri="{D42A27DB-BD31-4B8C-83A1-F6EECF244321}">
                <p14:modId xmlns:p14="http://schemas.microsoft.com/office/powerpoint/2010/main" val="1678393594"/>
              </p:ext>
            </p:extLst>
          </p:nvPr>
        </p:nvGraphicFramePr>
        <p:xfrm>
          <a:off x="523702" y="6129849"/>
          <a:ext cx="7032566" cy="640080"/>
        </p:xfrm>
        <a:graphic>
          <a:graphicData uri="http://schemas.openxmlformats.org/drawingml/2006/table">
            <a:tbl>
              <a:tblPr firstRow="1" bandRow="1">
                <a:tableStyleId>{5C22544A-7EE6-4342-B048-85BDC9FD1C3A}</a:tableStyleId>
              </a:tblPr>
              <a:tblGrid>
                <a:gridCol w="7032566">
                  <a:extLst>
                    <a:ext uri="{9D8B030D-6E8A-4147-A177-3AD203B41FA5}">
                      <a16:colId xmlns:a16="http://schemas.microsoft.com/office/drawing/2014/main" val="3812498640"/>
                    </a:ext>
                  </a:extLst>
                </a:gridCol>
              </a:tblGrid>
              <a:tr h="536549">
                <a:tc>
                  <a:txBody>
                    <a:bodyPr/>
                    <a:lstStyle/>
                    <a:p>
                      <a:r>
                        <a:rPr lang="en-GB" dirty="0"/>
                        <a:t>(Confirmed cases of measles, mumps and rubella in England and Wales: 1996 to 2020 - GOV.UK, no date; Moss, 2017)</a:t>
                      </a:r>
                    </a:p>
                  </a:txBody>
                  <a:tcPr/>
                </a:tc>
                <a:extLst>
                  <a:ext uri="{0D108BD9-81ED-4DB2-BD59-A6C34878D82A}">
                    <a16:rowId xmlns:a16="http://schemas.microsoft.com/office/drawing/2014/main" val="3022268268"/>
                  </a:ext>
                </a:extLst>
              </a:tr>
            </a:tbl>
          </a:graphicData>
        </a:graphic>
      </p:graphicFrame>
    </p:spTree>
    <p:extLst>
      <p:ext uri="{BB962C8B-B14F-4D97-AF65-F5344CB8AC3E}">
        <p14:creationId xmlns:p14="http://schemas.microsoft.com/office/powerpoint/2010/main" val="2500811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C99A2531-9C6A-4E7A-82BE-CF02EEEA6BEE}"/>
              </a:ext>
            </a:extLst>
          </p:cNvPr>
          <p:cNvSpPr>
            <a:spLocks noGrp="1"/>
          </p:cNvSpPr>
          <p:nvPr>
            <p:ph type="title"/>
          </p:nvPr>
        </p:nvSpPr>
        <p:spPr>
          <a:xfrm>
            <a:off x="1098468" y="885651"/>
            <a:ext cx="3229803" cy="4624603"/>
          </a:xfrm>
        </p:spPr>
        <p:txBody>
          <a:bodyPr>
            <a:normAutofit/>
          </a:bodyPr>
          <a:lstStyle/>
          <a:p>
            <a:r>
              <a:rPr lang="en-GB" dirty="0">
                <a:solidFill>
                  <a:srgbClr val="FFFFFF"/>
                </a:solidFill>
              </a:rPr>
              <a:t>Research and analysis.</a:t>
            </a:r>
          </a:p>
        </p:txBody>
      </p:sp>
      <p:graphicFrame>
        <p:nvGraphicFramePr>
          <p:cNvPr id="4" name="Table 4">
            <a:extLst>
              <a:ext uri="{FF2B5EF4-FFF2-40B4-BE49-F238E27FC236}">
                <a16:creationId xmlns:a16="http://schemas.microsoft.com/office/drawing/2014/main" id="{BDF07094-21C4-42D0-8E5D-FD8F07147FA9}"/>
              </a:ext>
            </a:extLst>
          </p:cNvPr>
          <p:cNvGraphicFramePr>
            <a:graphicFrameLocks noGrp="1"/>
          </p:cNvGraphicFramePr>
          <p:nvPr>
            <p:ph idx="1"/>
            <p:extLst>
              <p:ext uri="{D42A27DB-BD31-4B8C-83A1-F6EECF244321}">
                <p14:modId xmlns:p14="http://schemas.microsoft.com/office/powerpoint/2010/main" val="3153315257"/>
              </p:ext>
            </p:extLst>
          </p:nvPr>
        </p:nvGraphicFramePr>
        <p:xfrm>
          <a:off x="5120640" y="2070286"/>
          <a:ext cx="2053246" cy="3008790"/>
        </p:xfrm>
        <a:graphic>
          <a:graphicData uri="http://schemas.openxmlformats.org/drawingml/2006/table">
            <a:tbl>
              <a:tblPr firstRow="1" bandRow="1">
                <a:tableStyleId>{5C22544A-7EE6-4342-B048-85BDC9FD1C3A}</a:tableStyleId>
              </a:tblPr>
              <a:tblGrid>
                <a:gridCol w="1026623">
                  <a:extLst>
                    <a:ext uri="{9D8B030D-6E8A-4147-A177-3AD203B41FA5}">
                      <a16:colId xmlns:a16="http://schemas.microsoft.com/office/drawing/2014/main" val="1303206291"/>
                    </a:ext>
                  </a:extLst>
                </a:gridCol>
                <a:gridCol w="1026623">
                  <a:extLst>
                    <a:ext uri="{9D8B030D-6E8A-4147-A177-3AD203B41FA5}">
                      <a16:colId xmlns:a16="http://schemas.microsoft.com/office/drawing/2014/main" val="1407984664"/>
                    </a:ext>
                  </a:extLst>
                </a:gridCol>
              </a:tblGrid>
              <a:tr h="601758">
                <a:tc>
                  <a:txBody>
                    <a:bodyPr/>
                    <a:lstStyle/>
                    <a:p>
                      <a:r>
                        <a:rPr lang="en-GB" dirty="0"/>
                        <a:t>Year</a:t>
                      </a:r>
                    </a:p>
                  </a:txBody>
                  <a:tcPr/>
                </a:tc>
                <a:tc>
                  <a:txBody>
                    <a:bodyPr/>
                    <a:lstStyle/>
                    <a:p>
                      <a:r>
                        <a:rPr lang="en-GB" dirty="0"/>
                        <a:t>Measles</a:t>
                      </a:r>
                    </a:p>
                  </a:txBody>
                  <a:tcPr/>
                </a:tc>
                <a:extLst>
                  <a:ext uri="{0D108BD9-81ED-4DB2-BD59-A6C34878D82A}">
                    <a16:rowId xmlns:a16="http://schemas.microsoft.com/office/drawing/2014/main" val="4264387979"/>
                  </a:ext>
                </a:extLst>
              </a:tr>
              <a:tr h="601758">
                <a:tc>
                  <a:txBody>
                    <a:bodyPr/>
                    <a:lstStyle/>
                    <a:p>
                      <a:r>
                        <a:rPr lang="en-GB" dirty="0"/>
                        <a:t>2017</a:t>
                      </a:r>
                    </a:p>
                  </a:txBody>
                  <a:tcPr/>
                </a:tc>
                <a:tc>
                  <a:txBody>
                    <a:bodyPr/>
                    <a:lstStyle/>
                    <a:p>
                      <a:r>
                        <a:rPr lang="en-GB" dirty="0"/>
                        <a:t>283</a:t>
                      </a:r>
                    </a:p>
                  </a:txBody>
                  <a:tcPr/>
                </a:tc>
                <a:extLst>
                  <a:ext uri="{0D108BD9-81ED-4DB2-BD59-A6C34878D82A}">
                    <a16:rowId xmlns:a16="http://schemas.microsoft.com/office/drawing/2014/main" val="1457203825"/>
                  </a:ext>
                </a:extLst>
              </a:tr>
              <a:tr h="601758">
                <a:tc>
                  <a:txBody>
                    <a:bodyPr/>
                    <a:lstStyle/>
                    <a:p>
                      <a:r>
                        <a:rPr lang="en-GB" dirty="0"/>
                        <a:t>2018</a:t>
                      </a:r>
                    </a:p>
                  </a:txBody>
                  <a:tcPr/>
                </a:tc>
                <a:tc>
                  <a:txBody>
                    <a:bodyPr/>
                    <a:lstStyle/>
                    <a:p>
                      <a:r>
                        <a:rPr lang="en-GB" dirty="0"/>
                        <a:t>989</a:t>
                      </a:r>
                    </a:p>
                  </a:txBody>
                  <a:tcPr/>
                </a:tc>
                <a:extLst>
                  <a:ext uri="{0D108BD9-81ED-4DB2-BD59-A6C34878D82A}">
                    <a16:rowId xmlns:a16="http://schemas.microsoft.com/office/drawing/2014/main" val="411245352"/>
                  </a:ext>
                </a:extLst>
              </a:tr>
              <a:tr h="601758">
                <a:tc>
                  <a:txBody>
                    <a:bodyPr/>
                    <a:lstStyle/>
                    <a:p>
                      <a:r>
                        <a:rPr lang="en-GB" dirty="0"/>
                        <a:t>2019</a:t>
                      </a:r>
                    </a:p>
                  </a:txBody>
                  <a:tcPr/>
                </a:tc>
                <a:tc>
                  <a:txBody>
                    <a:bodyPr/>
                    <a:lstStyle/>
                    <a:p>
                      <a:r>
                        <a:rPr lang="en-GB" dirty="0"/>
                        <a:t>808</a:t>
                      </a:r>
                    </a:p>
                  </a:txBody>
                  <a:tcPr/>
                </a:tc>
                <a:extLst>
                  <a:ext uri="{0D108BD9-81ED-4DB2-BD59-A6C34878D82A}">
                    <a16:rowId xmlns:a16="http://schemas.microsoft.com/office/drawing/2014/main" val="2149433010"/>
                  </a:ext>
                </a:extLst>
              </a:tr>
              <a:tr h="601758">
                <a:tc>
                  <a:txBody>
                    <a:bodyPr/>
                    <a:lstStyle/>
                    <a:p>
                      <a:r>
                        <a:rPr lang="en-GB" dirty="0"/>
                        <a:t>2020</a:t>
                      </a:r>
                    </a:p>
                  </a:txBody>
                  <a:tcPr/>
                </a:tc>
                <a:tc>
                  <a:txBody>
                    <a:bodyPr/>
                    <a:lstStyle/>
                    <a:p>
                      <a:r>
                        <a:rPr lang="en-GB" dirty="0"/>
                        <a:t>79</a:t>
                      </a:r>
                    </a:p>
                  </a:txBody>
                  <a:tcPr/>
                </a:tc>
                <a:extLst>
                  <a:ext uri="{0D108BD9-81ED-4DB2-BD59-A6C34878D82A}">
                    <a16:rowId xmlns:a16="http://schemas.microsoft.com/office/drawing/2014/main" val="3370522982"/>
                  </a:ext>
                </a:extLst>
              </a:tr>
            </a:tbl>
          </a:graphicData>
        </a:graphic>
      </p:graphicFrame>
      <p:graphicFrame>
        <p:nvGraphicFramePr>
          <p:cNvPr id="5" name="Table 5">
            <a:extLst>
              <a:ext uri="{FF2B5EF4-FFF2-40B4-BE49-F238E27FC236}">
                <a16:creationId xmlns:a16="http://schemas.microsoft.com/office/drawing/2014/main" id="{7F138FC6-DA18-408E-9D50-BEA6052C5277}"/>
              </a:ext>
            </a:extLst>
          </p:cNvPr>
          <p:cNvGraphicFramePr>
            <a:graphicFrameLocks noGrp="1"/>
          </p:cNvGraphicFramePr>
          <p:nvPr>
            <p:extLst>
              <p:ext uri="{D42A27DB-BD31-4B8C-83A1-F6EECF244321}">
                <p14:modId xmlns:p14="http://schemas.microsoft.com/office/powerpoint/2010/main" val="119657759"/>
              </p:ext>
            </p:extLst>
          </p:nvPr>
        </p:nvGraphicFramePr>
        <p:xfrm>
          <a:off x="5120640" y="349135"/>
          <a:ext cx="6536992" cy="1205345"/>
        </p:xfrm>
        <a:graphic>
          <a:graphicData uri="http://schemas.openxmlformats.org/drawingml/2006/table">
            <a:tbl>
              <a:tblPr firstRow="1" bandRow="1">
                <a:tableStyleId>{5C22544A-7EE6-4342-B048-85BDC9FD1C3A}</a:tableStyleId>
              </a:tblPr>
              <a:tblGrid>
                <a:gridCol w="6536992">
                  <a:extLst>
                    <a:ext uri="{9D8B030D-6E8A-4147-A177-3AD203B41FA5}">
                      <a16:colId xmlns:a16="http://schemas.microsoft.com/office/drawing/2014/main" val="3748817768"/>
                    </a:ext>
                  </a:extLst>
                </a:gridCol>
              </a:tblGrid>
              <a:tr h="1205345">
                <a:tc>
                  <a:txBody>
                    <a:bodyPr/>
                    <a:lstStyle/>
                    <a:p>
                      <a:r>
                        <a:rPr lang="en-GB" sz="2400" dirty="0"/>
                        <a:t>Confirmed cases of measles in Wales and England: 2017-2020</a:t>
                      </a:r>
                    </a:p>
                  </a:txBody>
                  <a:tcPr/>
                </a:tc>
                <a:extLst>
                  <a:ext uri="{0D108BD9-81ED-4DB2-BD59-A6C34878D82A}">
                    <a16:rowId xmlns:a16="http://schemas.microsoft.com/office/drawing/2014/main" val="3879458027"/>
                  </a:ext>
                </a:extLst>
              </a:tr>
            </a:tbl>
          </a:graphicData>
        </a:graphic>
      </p:graphicFrame>
      <p:pic>
        <p:nvPicPr>
          <p:cNvPr id="7" name="Picture 6" descr="Chart, bar chart&#10;&#10;Description automatically generated">
            <a:extLst>
              <a:ext uri="{FF2B5EF4-FFF2-40B4-BE49-F238E27FC236}">
                <a16:creationId xmlns:a16="http://schemas.microsoft.com/office/drawing/2014/main" id="{95DE21FD-8CCC-435F-8400-951C25CE08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6427" y="1962511"/>
            <a:ext cx="3590476" cy="3972775"/>
          </a:xfrm>
          <a:prstGeom prst="rect">
            <a:avLst/>
          </a:prstGeom>
        </p:spPr>
      </p:pic>
      <p:graphicFrame>
        <p:nvGraphicFramePr>
          <p:cNvPr id="9" name="Table 13">
            <a:extLst>
              <a:ext uri="{FF2B5EF4-FFF2-40B4-BE49-F238E27FC236}">
                <a16:creationId xmlns:a16="http://schemas.microsoft.com/office/drawing/2014/main" id="{994DF9DC-3084-4D5B-A7B6-79104A58C3B1}"/>
              </a:ext>
            </a:extLst>
          </p:cNvPr>
          <p:cNvGraphicFramePr>
            <a:graphicFrameLocks noGrp="1"/>
          </p:cNvGraphicFramePr>
          <p:nvPr>
            <p:extLst>
              <p:ext uri="{D42A27DB-BD31-4B8C-83A1-F6EECF244321}">
                <p14:modId xmlns:p14="http://schemas.microsoft.com/office/powerpoint/2010/main" val="1310596260"/>
              </p:ext>
            </p:extLst>
          </p:nvPr>
        </p:nvGraphicFramePr>
        <p:xfrm>
          <a:off x="1283854" y="5849427"/>
          <a:ext cx="4485179" cy="914400"/>
        </p:xfrm>
        <a:graphic>
          <a:graphicData uri="http://schemas.openxmlformats.org/drawingml/2006/table">
            <a:tbl>
              <a:tblPr firstRow="1" bandRow="1">
                <a:tableStyleId>{5C22544A-7EE6-4342-B048-85BDC9FD1C3A}</a:tableStyleId>
              </a:tblPr>
              <a:tblGrid>
                <a:gridCol w="4485179">
                  <a:extLst>
                    <a:ext uri="{9D8B030D-6E8A-4147-A177-3AD203B41FA5}">
                      <a16:colId xmlns:a16="http://schemas.microsoft.com/office/drawing/2014/main" val="3664686992"/>
                    </a:ext>
                  </a:extLst>
                </a:gridCol>
              </a:tblGrid>
              <a:tr h="0">
                <a:tc>
                  <a:txBody>
                    <a:bodyPr/>
                    <a:lstStyle/>
                    <a:p>
                      <a:r>
                        <a:rPr lang="en-GB" dirty="0"/>
                        <a:t>(Confirmed cases of measles, mumps and rubella in England and Wales: 1996 to 2020 - GOV.UK, 2021) </a:t>
                      </a:r>
                    </a:p>
                  </a:txBody>
                  <a:tcPr/>
                </a:tc>
                <a:extLst>
                  <a:ext uri="{0D108BD9-81ED-4DB2-BD59-A6C34878D82A}">
                    <a16:rowId xmlns:a16="http://schemas.microsoft.com/office/drawing/2014/main" val="1349408822"/>
                  </a:ext>
                </a:extLst>
              </a:tr>
            </a:tbl>
          </a:graphicData>
        </a:graphic>
      </p:graphicFrame>
    </p:spTree>
    <p:extLst>
      <p:ext uri="{BB962C8B-B14F-4D97-AF65-F5344CB8AC3E}">
        <p14:creationId xmlns:p14="http://schemas.microsoft.com/office/powerpoint/2010/main" val="4222534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B4380D6-51EA-4A6B-ACE0-4A3554BF01B7}"/>
              </a:ext>
            </a:extLst>
          </p:cNvPr>
          <p:cNvSpPr>
            <a:spLocks noGrp="1"/>
          </p:cNvSpPr>
          <p:nvPr>
            <p:ph type="title"/>
          </p:nvPr>
        </p:nvSpPr>
        <p:spPr>
          <a:xfrm>
            <a:off x="958506" y="800392"/>
            <a:ext cx="10264697" cy="1212102"/>
          </a:xfrm>
        </p:spPr>
        <p:txBody>
          <a:bodyPr>
            <a:normAutofit/>
          </a:bodyPr>
          <a:lstStyle/>
          <a:p>
            <a:r>
              <a:rPr lang="en-GB" sz="4000" u="sng">
                <a:solidFill>
                  <a:srgbClr val="FFFFFF"/>
                </a:solidFill>
              </a:rPr>
              <a:t>History of measles- vaccine </a:t>
            </a:r>
          </a:p>
        </p:txBody>
      </p:sp>
      <p:sp>
        <p:nvSpPr>
          <p:cNvPr id="3" name="Content Placeholder 2">
            <a:extLst>
              <a:ext uri="{FF2B5EF4-FFF2-40B4-BE49-F238E27FC236}">
                <a16:creationId xmlns:a16="http://schemas.microsoft.com/office/drawing/2014/main" id="{3478B767-6735-4142-A631-61751088A5F5}"/>
              </a:ext>
            </a:extLst>
          </p:cNvPr>
          <p:cNvSpPr>
            <a:spLocks noGrp="1"/>
          </p:cNvSpPr>
          <p:nvPr>
            <p:ph idx="1"/>
          </p:nvPr>
        </p:nvSpPr>
        <p:spPr>
          <a:xfrm>
            <a:off x="1367624" y="2490436"/>
            <a:ext cx="9708995" cy="3567173"/>
          </a:xfrm>
        </p:spPr>
        <p:txBody>
          <a:bodyPr anchor="ctr">
            <a:normAutofit fontScale="92500"/>
          </a:bodyPr>
          <a:lstStyle/>
          <a:p>
            <a:pPr marL="0" indent="0">
              <a:buNone/>
            </a:pPr>
            <a:r>
              <a:rPr lang="en-GB" sz="2200" dirty="0"/>
              <a:t>Measles vaccine was introduced in the UK in 1968 and uptake was good from 1980s. An MR (measles/rubella vaccine) campaign in schools in 1994, followed up using a second dose (MMR) in 1996 makes it likely that people in school between these dates have had at least one dose of measles vaccine. The MMR vaccine is offered to all children in the </a:t>
            </a:r>
            <a:r>
              <a:rPr lang="en-GB" sz="2200" dirty="0" err="1"/>
              <a:t>uk</a:t>
            </a:r>
            <a:r>
              <a:rPr lang="en-GB" sz="2200" dirty="0"/>
              <a:t>. The measles mumps and rubella (MMR) vaccine is given as part of the routine NHS childhood vaccination programme. The vaccine is generally safe, Most children do not experience any side effects, if side affect do occur they are usually a mild fever or rash. Measles is highly infectious and can lead to serious complications, on rare occasions it can be fatal. With two doses of the Measles Mumps and Rubella (MMR) vaccine is necessary to eliminate it. It is now uncommon in the UK because of the effectiveness of vaccination. Anyone can get measles if they have not been vaccinated or have not had it before, although it's most common in young children.</a:t>
            </a:r>
          </a:p>
        </p:txBody>
      </p:sp>
      <p:graphicFrame>
        <p:nvGraphicFramePr>
          <p:cNvPr id="4" name="Table 4">
            <a:extLst>
              <a:ext uri="{FF2B5EF4-FFF2-40B4-BE49-F238E27FC236}">
                <a16:creationId xmlns:a16="http://schemas.microsoft.com/office/drawing/2014/main" id="{F75F2914-B455-45B1-ADE1-BC8EC853F29C}"/>
              </a:ext>
            </a:extLst>
          </p:cNvPr>
          <p:cNvGraphicFramePr>
            <a:graphicFrameLocks noGrp="1"/>
          </p:cNvGraphicFramePr>
          <p:nvPr>
            <p:extLst>
              <p:ext uri="{D42A27DB-BD31-4B8C-83A1-F6EECF244321}">
                <p14:modId xmlns:p14="http://schemas.microsoft.com/office/powerpoint/2010/main" val="740339470"/>
              </p:ext>
            </p:extLst>
          </p:nvPr>
        </p:nvGraphicFramePr>
        <p:xfrm>
          <a:off x="178261" y="6217106"/>
          <a:ext cx="3047077" cy="370840"/>
        </p:xfrm>
        <a:graphic>
          <a:graphicData uri="http://schemas.openxmlformats.org/drawingml/2006/table">
            <a:tbl>
              <a:tblPr firstRow="1" bandRow="1">
                <a:tableStyleId>{5C22544A-7EE6-4342-B048-85BDC9FD1C3A}</a:tableStyleId>
              </a:tblPr>
              <a:tblGrid>
                <a:gridCol w="3047077">
                  <a:extLst>
                    <a:ext uri="{9D8B030D-6E8A-4147-A177-3AD203B41FA5}">
                      <a16:colId xmlns:a16="http://schemas.microsoft.com/office/drawing/2014/main" val="3566546292"/>
                    </a:ext>
                  </a:extLst>
                </a:gridCol>
              </a:tblGrid>
              <a:tr h="370840">
                <a:tc>
                  <a:txBody>
                    <a:bodyPr/>
                    <a:lstStyle/>
                    <a:p>
                      <a:r>
                        <a:rPr lang="en-GB" dirty="0"/>
                        <a:t>(Nicholson and Leask, 2012)</a:t>
                      </a:r>
                    </a:p>
                  </a:txBody>
                  <a:tcPr/>
                </a:tc>
                <a:extLst>
                  <a:ext uri="{0D108BD9-81ED-4DB2-BD59-A6C34878D82A}">
                    <a16:rowId xmlns:a16="http://schemas.microsoft.com/office/drawing/2014/main" val="1115011792"/>
                  </a:ext>
                </a:extLst>
              </a:tr>
            </a:tbl>
          </a:graphicData>
        </a:graphic>
      </p:graphicFrame>
      <p:graphicFrame>
        <p:nvGraphicFramePr>
          <p:cNvPr id="5" name="Table 5">
            <a:extLst>
              <a:ext uri="{FF2B5EF4-FFF2-40B4-BE49-F238E27FC236}">
                <a16:creationId xmlns:a16="http://schemas.microsoft.com/office/drawing/2014/main" id="{D83362E4-ADE3-4D22-9688-7037CC76C972}"/>
              </a:ext>
            </a:extLst>
          </p:cNvPr>
          <p:cNvGraphicFramePr>
            <a:graphicFrameLocks noGrp="1"/>
          </p:cNvGraphicFramePr>
          <p:nvPr>
            <p:extLst>
              <p:ext uri="{D42A27DB-BD31-4B8C-83A1-F6EECF244321}">
                <p14:modId xmlns:p14="http://schemas.microsoft.com/office/powerpoint/2010/main" val="3099090678"/>
              </p:ext>
            </p:extLst>
          </p:nvPr>
        </p:nvGraphicFramePr>
        <p:xfrm>
          <a:off x="9052560" y="6222186"/>
          <a:ext cx="2853112" cy="365760"/>
        </p:xfrm>
        <a:graphic>
          <a:graphicData uri="http://schemas.openxmlformats.org/drawingml/2006/table">
            <a:tbl>
              <a:tblPr firstRow="1" bandRow="1">
                <a:tableStyleId>{5C22544A-7EE6-4342-B048-85BDC9FD1C3A}</a:tableStyleId>
              </a:tblPr>
              <a:tblGrid>
                <a:gridCol w="2853112">
                  <a:extLst>
                    <a:ext uri="{9D8B030D-6E8A-4147-A177-3AD203B41FA5}">
                      <a16:colId xmlns:a16="http://schemas.microsoft.com/office/drawing/2014/main" val="2273779186"/>
                    </a:ext>
                  </a:extLst>
                </a:gridCol>
              </a:tblGrid>
              <a:tr h="0">
                <a:tc>
                  <a:txBody>
                    <a:bodyPr/>
                    <a:lstStyle/>
                    <a:p>
                      <a:r>
                        <a:rPr lang="en-GB" dirty="0"/>
                        <a:t>(Moss and Griffin, 2012)</a:t>
                      </a:r>
                    </a:p>
                  </a:txBody>
                  <a:tcPr/>
                </a:tc>
                <a:extLst>
                  <a:ext uri="{0D108BD9-81ED-4DB2-BD59-A6C34878D82A}">
                    <a16:rowId xmlns:a16="http://schemas.microsoft.com/office/drawing/2014/main" val="1577991545"/>
                  </a:ext>
                </a:extLst>
              </a:tr>
            </a:tbl>
          </a:graphicData>
        </a:graphic>
      </p:graphicFrame>
    </p:spTree>
    <p:extLst>
      <p:ext uri="{BB962C8B-B14F-4D97-AF65-F5344CB8AC3E}">
        <p14:creationId xmlns:p14="http://schemas.microsoft.com/office/powerpoint/2010/main" val="1621016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1D5CCDB-ECF5-4552-A785-7B30EFFDD1CE}"/>
              </a:ext>
            </a:extLst>
          </p:cNvPr>
          <p:cNvSpPr>
            <a:spLocks noGrp="1"/>
          </p:cNvSpPr>
          <p:nvPr>
            <p:ph type="title"/>
          </p:nvPr>
        </p:nvSpPr>
        <p:spPr/>
        <p:txBody>
          <a:bodyPr/>
          <a:lstStyle/>
          <a:p>
            <a:r>
              <a:rPr lang="en-GB" dirty="0"/>
              <a:t>References.</a:t>
            </a:r>
          </a:p>
        </p:txBody>
      </p:sp>
      <p:sp>
        <p:nvSpPr>
          <p:cNvPr id="6" name="Content Placeholder 5">
            <a:extLst>
              <a:ext uri="{FF2B5EF4-FFF2-40B4-BE49-F238E27FC236}">
                <a16:creationId xmlns:a16="http://schemas.microsoft.com/office/drawing/2014/main" id="{5188DE7B-98AA-427F-8871-F48D71F104CB}"/>
              </a:ext>
            </a:extLst>
          </p:cNvPr>
          <p:cNvSpPr>
            <a:spLocks noGrp="1"/>
          </p:cNvSpPr>
          <p:nvPr>
            <p:ph idx="1"/>
          </p:nvPr>
        </p:nvSpPr>
        <p:spPr/>
        <p:txBody>
          <a:bodyPr>
            <a:normAutofit fontScale="55000" lnSpcReduction="20000"/>
          </a:bodyPr>
          <a:lstStyle/>
          <a:p>
            <a:pPr marL="0" indent="0">
              <a:lnSpc>
                <a:spcPct val="107000"/>
              </a:lnSpc>
              <a:spcAft>
                <a:spcPts val="800"/>
              </a:spcAft>
              <a:buNone/>
            </a:pPr>
            <a:r>
              <a:rPr lang="en-GB" sz="2800" i="1" dirty="0">
                <a:effectLst/>
                <a:latin typeface="Calibri" panose="020F0502020204030204" pitchFamily="34" charset="0"/>
                <a:ea typeface="Calibri" panose="020F0502020204030204" pitchFamily="34" charset="0"/>
                <a:cs typeface="Calibri" panose="020F0502020204030204" pitchFamily="34" charset="0"/>
              </a:rPr>
              <a:t>Confirmed cases of measles, mumps and rubella in England and Wales: 1996 to 2020 - GOV.UK</a:t>
            </a:r>
            <a:r>
              <a:rPr lang="en-GB" sz="2800" dirty="0">
                <a:effectLst/>
                <a:latin typeface="Calibri" panose="020F0502020204030204" pitchFamily="34" charset="0"/>
                <a:ea typeface="Calibri" panose="020F0502020204030204" pitchFamily="34" charset="0"/>
                <a:cs typeface="Calibri" panose="020F0502020204030204" pitchFamily="34" charset="0"/>
              </a:rPr>
              <a:t> (no date). Available at: https://www.gov.uk/government/publications/measles-confirmed-cases/confirmed-cases-of-measles-mumps-and-rubella-in-england-and-wales-2012-to-2013 (Accessed: 14 November 2021).</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800" i="1" dirty="0">
                <a:effectLst/>
                <a:latin typeface="Calibri" panose="020F0502020204030204" pitchFamily="34" charset="0"/>
                <a:ea typeface="Calibri" panose="020F0502020204030204" pitchFamily="34" charset="0"/>
                <a:cs typeface="Calibri" panose="020F0502020204030204" pitchFamily="34" charset="0"/>
              </a:rPr>
              <a:t>Measles: guidance, data and analysis - GOV.UK</a:t>
            </a:r>
            <a:r>
              <a:rPr lang="en-GB" sz="2800" dirty="0">
                <a:effectLst/>
                <a:latin typeface="Calibri" panose="020F0502020204030204" pitchFamily="34" charset="0"/>
                <a:ea typeface="Calibri" panose="020F0502020204030204" pitchFamily="34" charset="0"/>
                <a:cs typeface="Calibri" panose="020F0502020204030204" pitchFamily="34" charset="0"/>
              </a:rPr>
              <a:t> (no date). Available at: https://www.gov.uk/government/collections/measles-guidance-data-and-analysis (Accessed: 14 November 2021).</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Calibri" panose="020F0502020204030204" pitchFamily="34" charset="0"/>
              </a:rPr>
              <a:t>Moss, W. J. (2017) ‘Measles’, </a:t>
            </a:r>
            <a:r>
              <a:rPr lang="en-GB" sz="2800" i="1" dirty="0">
                <a:effectLst/>
                <a:latin typeface="Calibri" panose="020F0502020204030204" pitchFamily="34" charset="0"/>
                <a:ea typeface="Calibri" panose="020F0502020204030204" pitchFamily="34" charset="0"/>
                <a:cs typeface="Calibri" panose="020F0502020204030204" pitchFamily="34" charset="0"/>
              </a:rPr>
              <a:t>The Lancet</a:t>
            </a:r>
            <a:r>
              <a:rPr lang="en-GB" sz="2800" dirty="0">
                <a:effectLst/>
                <a:latin typeface="Calibri" panose="020F0502020204030204" pitchFamily="34" charset="0"/>
                <a:ea typeface="Calibri" panose="020F0502020204030204" pitchFamily="34" charset="0"/>
                <a:cs typeface="Calibri" panose="020F0502020204030204" pitchFamily="34" charset="0"/>
              </a:rPr>
              <a:t>, 390(10111), pp. 2490–2502. </a:t>
            </a:r>
            <a:r>
              <a:rPr lang="en-GB" sz="2800" dirty="0" err="1">
                <a:effectLst/>
                <a:latin typeface="Calibri" panose="020F0502020204030204" pitchFamily="34" charset="0"/>
                <a:ea typeface="Calibri" panose="020F0502020204030204" pitchFamily="34" charset="0"/>
                <a:cs typeface="Calibri" panose="020F0502020204030204" pitchFamily="34" charset="0"/>
              </a:rPr>
              <a:t>doi</a:t>
            </a:r>
            <a:r>
              <a:rPr lang="en-GB" sz="2800" dirty="0">
                <a:effectLst/>
                <a:latin typeface="Calibri" panose="020F0502020204030204" pitchFamily="34" charset="0"/>
                <a:ea typeface="Calibri" panose="020F0502020204030204" pitchFamily="34" charset="0"/>
                <a:cs typeface="Calibri" panose="020F0502020204030204" pitchFamily="34" charset="0"/>
              </a:rPr>
              <a:t>: 10.1016/S0140-6736(17)31463-0.</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Calibri" panose="020F0502020204030204" pitchFamily="34" charset="0"/>
              </a:rPr>
              <a:t>Moss, W. J. and Griffin, D. E. (2012) ‘Measles’, </a:t>
            </a:r>
            <a:r>
              <a:rPr lang="en-GB" sz="2800" i="1" dirty="0">
                <a:effectLst/>
                <a:latin typeface="Calibri" panose="020F0502020204030204" pitchFamily="34" charset="0"/>
                <a:ea typeface="Calibri" panose="020F0502020204030204" pitchFamily="34" charset="0"/>
                <a:cs typeface="Calibri" panose="020F0502020204030204" pitchFamily="34" charset="0"/>
              </a:rPr>
              <a:t>The Lancet</a:t>
            </a:r>
            <a:r>
              <a:rPr lang="en-GB" sz="2800" dirty="0">
                <a:effectLst/>
                <a:latin typeface="Calibri" panose="020F0502020204030204" pitchFamily="34" charset="0"/>
                <a:ea typeface="Calibri" panose="020F0502020204030204" pitchFamily="34" charset="0"/>
                <a:cs typeface="Calibri" panose="020F0502020204030204" pitchFamily="34" charset="0"/>
              </a:rPr>
              <a:t>, 379(9811), pp. 153–164. </a:t>
            </a:r>
            <a:r>
              <a:rPr lang="en-GB" sz="2800" dirty="0" err="1">
                <a:effectLst/>
                <a:latin typeface="Calibri" panose="020F0502020204030204" pitchFamily="34" charset="0"/>
                <a:ea typeface="Calibri" panose="020F0502020204030204" pitchFamily="34" charset="0"/>
                <a:cs typeface="Calibri" panose="020F0502020204030204" pitchFamily="34" charset="0"/>
              </a:rPr>
              <a:t>doi</a:t>
            </a:r>
            <a:r>
              <a:rPr lang="en-GB" sz="2800" dirty="0">
                <a:effectLst/>
                <a:latin typeface="Calibri" panose="020F0502020204030204" pitchFamily="34" charset="0"/>
                <a:ea typeface="Calibri" panose="020F0502020204030204" pitchFamily="34" charset="0"/>
                <a:cs typeface="Calibri" panose="020F0502020204030204" pitchFamily="34" charset="0"/>
              </a:rPr>
              <a:t>: 10.1016/S0140-6736(10)62352-5.</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Calibri" panose="020F0502020204030204" pitchFamily="34" charset="0"/>
              </a:rPr>
              <a:t>Nicholson, M. S. and Leask, J. (2012) ‘Lessons from an online debate about measles–mumps–rubella (MMR) immunization’, </a:t>
            </a:r>
            <a:r>
              <a:rPr lang="en-GB" sz="2800" i="1" dirty="0">
                <a:effectLst/>
                <a:latin typeface="Calibri" panose="020F0502020204030204" pitchFamily="34" charset="0"/>
                <a:ea typeface="Calibri" panose="020F0502020204030204" pitchFamily="34" charset="0"/>
                <a:cs typeface="Calibri" panose="020F0502020204030204" pitchFamily="34" charset="0"/>
              </a:rPr>
              <a:t>Vaccine</a:t>
            </a:r>
            <a:r>
              <a:rPr lang="en-GB" sz="2800" dirty="0">
                <a:effectLst/>
                <a:latin typeface="Calibri" panose="020F0502020204030204" pitchFamily="34" charset="0"/>
                <a:ea typeface="Calibri" panose="020F0502020204030204" pitchFamily="34" charset="0"/>
                <a:cs typeface="Calibri" panose="020F0502020204030204" pitchFamily="34" charset="0"/>
              </a:rPr>
              <a:t>, 30(25), pp. 3806–3812. </a:t>
            </a:r>
            <a:r>
              <a:rPr lang="en-GB" sz="2800" dirty="0" err="1">
                <a:effectLst/>
                <a:latin typeface="Calibri" panose="020F0502020204030204" pitchFamily="34" charset="0"/>
                <a:ea typeface="Calibri" panose="020F0502020204030204" pitchFamily="34" charset="0"/>
                <a:cs typeface="Calibri" panose="020F0502020204030204" pitchFamily="34" charset="0"/>
              </a:rPr>
              <a:t>doi</a:t>
            </a:r>
            <a:r>
              <a:rPr lang="en-GB" sz="2800" dirty="0">
                <a:effectLst/>
                <a:latin typeface="Calibri" panose="020F0502020204030204" pitchFamily="34" charset="0"/>
                <a:ea typeface="Calibri" panose="020F0502020204030204" pitchFamily="34" charset="0"/>
                <a:cs typeface="Calibri" panose="020F0502020204030204" pitchFamily="34" charset="0"/>
              </a:rPr>
              <a:t>: 10.1016/J.VACCINE.2011.10.072.</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800" dirty="0">
                <a:effectLst/>
                <a:latin typeface="Calibri" panose="020F0502020204030204" pitchFamily="34" charset="0"/>
                <a:ea typeface="Calibri" panose="020F0502020204030204" pitchFamily="34" charset="0"/>
                <a:cs typeface="Calibri" panose="020F0502020204030204" pitchFamily="34" charset="0"/>
              </a:rPr>
              <a:t>World Health Organization (2019) ‘Measles vaccines: WHO position paper, April 2017 – Recommendations’, </a:t>
            </a:r>
            <a:r>
              <a:rPr lang="en-GB" sz="2800" i="1" dirty="0">
                <a:effectLst/>
                <a:latin typeface="Calibri" panose="020F0502020204030204" pitchFamily="34" charset="0"/>
                <a:ea typeface="Calibri" panose="020F0502020204030204" pitchFamily="34" charset="0"/>
                <a:cs typeface="Calibri" panose="020F0502020204030204" pitchFamily="34" charset="0"/>
              </a:rPr>
              <a:t>Vaccine</a:t>
            </a:r>
            <a:r>
              <a:rPr lang="en-GB" sz="2800" dirty="0">
                <a:effectLst/>
                <a:latin typeface="Calibri" panose="020F0502020204030204" pitchFamily="34" charset="0"/>
                <a:ea typeface="Calibri" panose="020F0502020204030204" pitchFamily="34" charset="0"/>
                <a:cs typeface="Calibri" panose="020F0502020204030204" pitchFamily="34" charset="0"/>
              </a:rPr>
              <a:t>, 37(2), pp. 219–222. </a:t>
            </a:r>
            <a:r>
              <a:rPr lang="en-GB" sz="2800" dirty="0" err="1">
                <a:effectLst/>
                <a:latin typeface="Calibri" panose="020F0502020204030204" pitchFamily="34" charset="0"/>
                <a:ea typeface="Calibri" panose="020F0502020204030204" pitchFamily="34" charset="0"/>
                <a:cs typeface="Calibri" panose="020F0502020204030204" pitchFamily="34" charset="0"/>
              </a:rPr>
              <a:t>doi</a:t>
            </a:r>
            <a:r>
              <a:rPr lang="en-GB" sz="2800" dirty="0">
                <a:effectLst/>
                <a:latin typeface="Calibri" panose="020F0502020204030204" pitchFamily="34" charset="0"/>
                <a:ea typeface="Calibri" panose="020F0502020204030204" pitchFamily="34" charset="0"/>
                <a:cs typeface="Calibri" panose="020F0502020204030204" pitchFamily="34" charset="0"/>
              </a:rPr>
              <a:t>: 10.1016/J.VACCINE.2017.07.066.</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21004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264</TotalTime>
  <Words>764</Words>
  <Application>Microsoft Office PowerPoint</Application>
  <PresentationFormat>Widescreen</PresentationFormat>
  <Paragraphs>40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measles</vt:lpstr>
      <vt:lpstr>PowerPoint Presentation</vt:lpstr>
      <vt:lpstr>PowerPoint Presentation</vt:lpstr>
      <vt:lpstr>Research and analysis.</vt:lpstr>
      <vt:lpstr>History of measles- vaccine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measles</dc:title>
  <dc:creator>Sam Joanne Smale</dc:creator>
  <cp:lastModifiedBy>Sam Joanne Smale (2006544)</cp:lastModifiedBy>
  <cp:revision>1</cp:revision>
  <dcterms:created xsi:type="dcterms:W3CDTF">2021-10-25T10:24:52Z</dcterms:created>
  <dcterms:modified xsi:type="dcterms:W3CDTF">2021-11-14T19:51:29Z</dcterms:modified>
</cp:coreProperties>
</file>