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7" r:id="rId7"/>
    <p:sldId id="262" r:id="rId8"/>
    <p:sldId id="264" r:id="rId9"/>
    <p:sldId id="265" r:id="rId10"/>
    <p:sldId id="266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ECF2E19-F657-4BE2-A5FC-0207586F5100}" v="111" dt="2025-04-30T21:10:19.58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ucy L Egan" userId="5407b177-5267-4eae-8e10-7a6753e75c54" providerId="ADAL" clId="{FECF2E19-F657-4BE2-A5FC-0207586F5100}"/>
    <pc:docChg chg="undo custSel addSld delSld modSld">
      <pc:chgData name="Lucy L Egan" userId="5407b177-5267-4eae-8e10-7a6753e75c54" providerId="ADAL" clId="{FECF2E19-F657-4BE2-A5FC-0207586F5100}" dt="2025-05-01T08:08:01.323" v="1515" actId="1076"/>
      <pc:docMkLst>
        <pc:docMk/>
      </pc:docMkLst>
      <pc:sldChg chg="addSp delSp modSp mod setBg modNotesTx">
        <pc:chgData name="Lucy L Egan" userId="5407b177-5267-4eae-8e10-7a6753e75c54" providerId="ADAL" clId="{FECF2E19-F657-4BE2-A5FC-0207586F5100}" dt="2025-04-30T21:03:36.009" v="1314" actId="20577"/>
        <pc:sldMkLst>
          <pc:docMk/>
          <pc:sldMk cId="339431238" sldId="258"/>
        </pc:sldMkLst>
        <pc:spChg chg="mod">
          <ac:chgData name="Lucy L Egan" userId="5407b177-5267-4eae-8e10-7a6753e75c54" providerId="ADAL" clId="{FECF2E19-F657-4BE2-A5FC-0207586F5100}" dt="2025-04-30T12:48:21.090" v="215" actId="1076"/>
          <ac:spMkLst>
            <pc:docMk/>
            <pc:sldMk cId="339431238" sldId="258"/>
            <ac:spMk id="2" creationId="{B6C90804-A17A-7062-CF0D-6EBCD235798B}"/>
          </ac:spMkLst>
        </pc:spChg>
        <pc:spChg chg="add mod">
          <ac:chgData name="Lucy L Egan" userId="5407b177-5267-4eae-8e10-7a6753e75c54" providerId="ADAL" clId="{FECF2E19-F657-4BE2-A5FC-0207586F5100}" dt="2025-04-30T12:48:13.297" v="213" actId="1076"/>
          <ac:spMkLst>
            <pc:docMk/>
            <pc:sldMk cId="339431238" sldId="258"/>
            <ac:spMk id="3" creationId="{0F152BC2-DD85-EC72-7C60-F199A9365519}"/>
          </ac:spMkLst>
        </pc:spChg>
        <pc:spChg chg="add mod">
          <ac:chgData name="Lucy L Egan" userId="5407b177-5267-4eae-8e10-7a6753e75c54" providerId="ADAL" clId="{FECF2E19-F657-4BE2-A5FC-0207586F5100}" dt="2025-04-30T12:52:27.557" v="297" actId="20577"/>
          <ac:spMkLst>
            <pc:docMk/>
            <pc:sldMk cId="339431238" sldId="258"/>
            <ac:spMk id="6" creationId="{26307EBA-2D89-188A-235A-81C3AF38A884}"/>
          </ac:spMkLst>
        </pc:spChg>
        <pc:spChg chg="add mod">
          <ac:chgData name="Lucy L Egan" userId="5407b177-5267-4eae-8e10-7a6753e75c54" providerId="ADAL" clId="{FECF2E19-F657-4BE2-A5FC-0207586F5100}" dt="2025-04-30T21:03:36.009" v="1314" actId="20577"/>
          <ac:spMkLst>
            <pc:docMk/>
            <pc:sldMk cId="339431238" sldId="258"/>
            <ac:spMk id="7" creationId="{9BFC40F2-4221-2D49-A89C-B49767575342}"/>
          </ac:spMkLst>
        </pc:spChg>
        <pc:spChg chg="add del">
          <ac:chgData name="Lucy L Egan" userId="5407b177-5267-4eae-8e10-7a6753e75c54" providerId="ADAL" clId="{FECF2E19-F657-4BE2-A5FC-0207586F5100}" dt="2025-04-30T20:54:23.922" v="809" actId="478"/>
          <ac:spMkLst>
            <pc:docMk/>
            <pc:sldMk cId="339431238" sldId="258"/>
            <ac:spMk id="9" creationId="{52D37054-A877-7ADF-76B8-8CBB8D64BD76}"/>
          </ac:spMkLst>
        </pc:spChg>
        <pc:spChg chg="add del mod">
          <ac:chgData name="Lucy L Egan" userId="5407b177-5267-4eae-8e10-7a6753e75c54" providerId="ADAL" clId="{FECF2E19-F657-4BE2-A5FC-0207586F5100}" dt="2025-04-30T21:00:00.940" v="1195" actId="478"/>
          <ac:spMkLst>
            <pc:docMk/>
            <pc:sldMk cId="339431238" sldId="258"/>
            <ac:spMk id="11" creationId="{276AA5C9-71D0-499E-5636-342CB5119393}"/>
          </ac:spMkLst>
        </pc:spChg>
        <pc:cxnChg chg="add mod">
          <ac:chgData name="Lucy L Egan" userId="5407b177-5267-4eae-8e10-7a6753e75c54" providerId="ADAL" clId="{FECF2E19-F657-4BE2-A5FC-0207586F5100}" dt="2025-04-30T12:48:24.801" v="216" actId="1076"/>
          <ac:cxnSpMkLst>
            <pc:docMk/>
            <pc:sldMk cId="339431238" sldId="258"/>
            <ac:cxnSpMk id="5" creationId="{B25DE4F5-C922-4BC8-B00A-51D25208AF14}"/>
          </ac:cxnSpMkLst>
        </pc:cxnChg>
      </pc:sldChg>
      <pc:sldChg chg="modSp mod setBg">
        <pc:chgData name="Lucy L Egan" userId="5407b177-5267-4eae-8e10-7a6753e75c54" providerId="ADAL" clId="{FECF2E19-F657-4BE2-A5FC-0207586F5100}" dt="2025-04-23T14:56:39.474" v="150"/>
        <pc:sldMkLst>
          <pc:docMk/>
          <pc:sldMk cId="3300350796" sldId="259"/>
        </pc:sldMkLst>
        <pc:spChg chg="mod">
          <ac:chgData name="Lucy L Egan" userId="5407b177-5267-4eae-8e10-7a6753e75c54" providerId="ADAL" clId="{FECF2E19-F657-4BE2-A5FC-0207586F5100}" dt="2025-04-23T14:48:22.716" v="15" actId="1076"/>
          <ac:spMkLst>
            <pc:docMk/>
            <pc:sldMk cId="3300350796" sldId="259"/>
            <ac:spMk id="2" creationId="{E79BA386-25EF-E816-E348-755178C460C8}"/>
          </ac:spMkLst>
        </pc:spChg>
        <pc:spChg chg="mod">
          <ac:chgData name="Lucy L Egan" userId="5407b177-5267-4eae-8e10-7a6753e75c54" providerId="ADAL" clId="{FECF2E19-F657-4BE2-A5FC-0207586F5100}" dt="2025-04-23T14:50:04.960" v="58" actId="14100"/>
          <ac:spMkLst>
            <pc:docMk/>
            <pc:sldMk cId="3300350796" sldId="259"/>
            <ac:spMk id="3" creationId="{869BB1D6-96F9-4F19-159D-EF19619781B3}"/>
          </ac:spMkLst>
        </pc:spChg>
      </pc:sldChg>
      <pc:sldChg chg="addSp delSp modSp new mod setBg modNotesTx">
        <pc:chgData name="Lucy L Egan" userId="5407b177-5267-4eae-8e10-7a6753e75c54" providerId="ADAL" clId="{FECF2E19-F657-4BE2-A5FC-0207586F5100}" dt="2025-05-01T08:05:21.189" v="1489"/>
        <pc:sldMkLst>
          <pc:docMk/>
          <pc:sldMk cId="1059894368" sldId="260"/>
        </pc:sldMkLst>
        <pc:spChg chg="add mod">
          <ac:chgData name="Lucy L Egan" userId="5407b177-5267-4eae-8e10-7a6753e75c54" providerId="ADAL" clId="{FECF2E19-F657-4BE2-A5FC-0207586F5100}" dt="2025-04-23T14:59:51.324" v="178" actId="20577"/>
          <ac:spMkLst>
            <pc:docMk/>
            <pc:sldMk cId="1059894368" sldId="260"/>
            <ac:spMk id="3" creationId="{082432E0-FFA1-BBC2-FE31-89326C714057}"/>
          </ac:spMkLst>
        </pc:spChg>
        <pc:spChg chg="add mod">
          <ac:chgData name="Lucy L Egan" userId="5407b177-5267-4eae-8e10-7a6753e75c54" providerId="ADAL" clId="{FECF2E19-F657-4BE2-A5FC-0207586F5100}" dt="2025-05-01T08:05:08.228" v="1487"/>
          <ac:spMkLst>
            <pc:docMk/>
            <pc:sldMk cId="1059894368" sldId="260"/>
            <ac:spMk id="4" creationId="{A8507CAA-CA9D-AD39-CFB4-181891A6FDD1}"/>
          </ac:spMkLst>
        </pc:spChg>
      </pc:sldChg>
      <pc:sldChg chg="new del">
        <pc:chgData name="Lucy L Egan" userId="5407b177-5267-4eae-8e10-7a6753e75c54" providerId="ADAL" clId="{FECF2E19-F657-4BE2-A5FC-0207586F5100}" dt="2025-04-30T12:36:31.950" v="184" actId="2696"/>
        <pc:sldMkLst>
          <pc:docMk/>
          <pc:sldMk cId="3028016717" sldId="261"/>
        </pc:sldMkLst>
      </pc:sldChg>
      <pc:sldChg chg="addSp delSp modSp add mod">
        <pc:chgData name="Lucy L Egan" userId="5407b177-5267-4eae-8e10-7a6753e75c54" providerId="ADAL" clId="{FECF2E19-F657-4BE2-A5FC-0207586F5100}" dt="2025-04-30T21:10:52.713" v="1374" actId="478"/>
        <pc:sldMkLst>
          <pc:docMk/>
          <pc:sldMk cId="2203645643" sldId="262"/>
        </pc:sldMkLst>
        <pc:spChg chg="del mod">
          <ac:chgData name="Lucy L Egan" userId="5407b177-5267-4eae-8e10-7a6753e75c54" providerId="ADAL" clId="{FECF2E19-F657-4BE2-A5FC-0207586F5100}" dt="2025-04-30T12:36:42.347" v="187"/>
          <ac:spMkLst>
            <pc:docMk/>
            <pc:sldMk cId="2203645643" sldId="262"/>
            <ac:spMk id="3" creationId="{6857765E-88D6-6D03-2CD3-3C6F094B375A}"/>
          </ac:spMkLst>
        </pc:spChg>
        <pc:spChg chg="add del">
          <ac:chgData name="Lucy L Egan" userId="5407b177-5267-4eae-8e10-7a6753e75c54" providerId="ADAL" clId="{FECF2E19-F657-4BE2-A5FC-0207586F5100}" dt="2025-04-30T21:10:52.713" v="1374" actId="478"/>
          <ac:spMkLst>
            <pc:docMk/>
            <pc:sldMk cId="2203645643" sldId="262"/>
            <ac:spMk id="3" creationId="{72C5E921-B551-7D0B-58CB-56901483E6CE}"/>
          </ac:spMkLst>
        </pc:spChg>
        <pc:spChg chg="add mod">
          <ac:chgData name="Lucy L Egan" userId="5407b177-5267-4eae-8e10-7a6753e75c54" providerId="ADAL" clId="{FECF2E19-F657-4BE2-A5FC-0207586F5100}" dt="2025-04-30T21:10:49.924" v="1373" actId="1076"/>
          <ac:spMkLst>
            <pc:docMk/>
            <pc:sldMk cId="2203645643" sldId="262"/>
            <ac:spMk id="4" creationId="{A504210C-E9C3-CDE5-D482-0B0184F44CDF}"/>
          </ac:spMkLst>
        </pc:spChg>
        <pc:spChg chg="add mod">
          <ac:chgData name="Lucy L Egan" userId="5407b177-5267-4eae-8e10-7a6753e75c54" providerId="ADAL" clId="{FECF2E19-F657-4BE2-A5FC-0207586F5100}" dt="2025-04-30T21:10:19.584" v="1319" actId="33987"/>
          <ac:spMkLst>
            <pc:docMk/>
            <pc:sldMk cId="2203645643" sldId="262"/>
            <ac:spMk id="5" creationId="{87E832F2-DF04-D21E-2146-E318013F41DD}"/>
          </ac:spMkLst>
        </pc:spChg>
      </pc:sldChg>
      <pc:sldChg chg="new del">
        <pc:chgData name="Lucy L Egan" userId="5407b177-5267-4eae-8e10-7a6753e75c54" providerId="ADAL" clId="{FECF2E19-F657-4BE2-A5FC-0207586F5100}" dt="2025-04-30T21:11:59.671" v="1409" actId="2696"/>
        <pc:sldMkLst>
          <pc:docMk/>
          <pc:sldMk cId="263699365" sldId="263"/>
        </pc:sldMkLst>
      </pc:sldChg>
      <pc:sldChg chg="modSp add mod">
        <pc:chgData name="Lucy L Egan" userId="5407b177-5267-4eae-8e10-7a6753e75c54" providerId="ADAL" clId="{FECF2E19-F657-4BE2-A5FC-0207586F5100}" dt="2025-04-30T21:11:54.371" v="1408" actId="20577"/>
        <pc:sldMkLst>
          <pc:docMk/>
          <pc:sldMk cId="1927361154" sldId="264"/>
        </pc:sldMkLst>
        <pc:spChg chg="mod">
          <ac:chgData name="Lucy L Egan" userId="5407b177-5267-4eae-8e10-7a6753e75c54" providerId="ADAL" clId="{FECF2E19-F657-4BE2-A5FC-0207586F5100}" dt="2025-04-30T21:11:54.371" v="1408" actId="20577"/>
          <ac:spMkLst>
            <pc:docMk/>
            <pc:sldMk cId="1927361154" sldId="264"/>
            <ac:spMk id="4" creationId="{48692DD6-C209-B97C-5863-B3DA5FBFA5FA}"/>
          </ac:spMkLst>
        </pc:spChg>
      </pc:sldChg>
      <pc:sldChg chg="modSp add mod">
        <pc:chgData name="Lucy L Egan" userId="5407b177-5267-4eae-8e10-7a6753e75c54" providerId="ADAL" clId="{FECF2E19-F657-4BE2-A5FC-0207586F5100}" dt="2025-04-30T21:12:27.442" v="1425" actId="1076"/>
        <pc:sldMkLst>
          <pc:docMk/>
          <pc:sldMk cId="3895863632" sldId="265"/>
        </pc:sldMkLst>
        <pc:spChg chg="mod">
          <ac:chgData name="Lucy L Egan" userId="5407b177-5267-4eae-8e10-7a6753e75c54" providerId="ADAL" clId="{FECF2E19-F657-4BE2-A5FC-0207586F5100}" dt="2025-04-30T21:12:27.442" v="1425" actId="1076"/>
          <ac:spMkLst>
            <pc:docMk/>
            <pc:sldMk cId="3895863632" sldId="265"/>
            <ac:spMk id="4" creationId="{36904DEC-17C1-A77D-DF1B-EB3D559923F3}"/>
          </ac:spMkLst>
        </pc:spChg>
      </pc:sldChg>
      <pc:sldChg chg="modSp add mod">
        <pc:chgData name="Lucy L Egan" userId="5407b177-5267-4eae-8e10-7a6753e75c54" providerId="ADAL" clId="{FECF2E19-F657-4BE2-A5FC-0207586F5100}" dt="2025-04-30T21:13:07.191" v="1456" actId="20577"/>
        <pc:sldMkLst>
          <pc:docMk/>
          <pc:sldMk cId="944770593" sldId="266"/>
        </pc:sldMkLst>
        <pc:spChg chg="mod">
          <ac:chgData name="Lucy L Egan" userId="5407b177-5267-4eae-8e10-7a6753e75c54" providerId="ADAL" clId="{FECF2E19-F657-4BE2-A5FC-0207586F5100}" dt="2025-04-30T21:13:07.191" v="1456" actId="20577"/>
          <ac:spMkLst>
            <pc:docMk/>
            <pc:sldMk cId="944770593" sldId="266"/>
            <ac:spMk id="4" creationId="{29C817FC-9525-5399-A8B7-E1D03F1FCC5E}"/>
          </ac:spMkLst>
        </pc:spChg>
      </pc:sldChg>
      <pc:sldChg chg="addSp delSp modSp add mod">
        <pc:chgData name="Lucy L Egan" userId="5407b177-5267-4eae-8e10-7a6753e75c54" providerId="ADAL" clId="{FECF2E19-F657-4BE2-A5FC-0207586F5100}" dt="2025-05-01T08:08:01.323" v="1515" actId="1076"/>
        <pc:sldMkLst>
          <pc:docMk/>
          <pc:sldMk cId="1895327715" sldId="267"/>
        </pc:sldMkLst>
        <pc:spChg chg="mod">
          <ac:chgData name="Lucy L Egan" userId="5407b177-5267-4eae-8e10-7a6753e75c54" providerId="ADAL" clId="{FECF2E19-F657-4BE2-A5FC-0207586F5100}" dt="2025-05-01T08:07:35.471" v="1508" actId="20577"/>
          <ac:spMkLst>
            <pc:docMk/>
            <pc:sldMk cId="1895327715" sldId="267"/>
            <ac:spMk id="3" creationId="{1560787B-28EC-2319-800B-71AEFF690E05}"/>
          </ac:spMkLst>
        </pc:spChg>
        <pc:spChg chg="del mod">
          <ac:chgData name="Lucy L Egan" userId="5407b177-5267-4eae-8e10-7a6753e75c54" providerId="ADAL" clId="{FECF2E19-F657-4BE2-A5FC-0207586F5100}" dt="2025-05-01T08:07:36.783" v="1510"/>
          <ac:spMkLst>
            <pc:docMk/>
            <pc:sldMk cId="1895327715" sldId="267"/>
            <ac:spMk id="4" creationId="{E7F380AD-CABD-619D-0B68-CE130F21CF34}"/>
          </ac:spMkLst>
        </pc:spChg>
        <pc:spChg chg="add mod">
          <ac:chgData name="Lucy L Egan" userId="5407b177-5267-4eae-8e10-7a6753e75c54" providerId="ADAL" clId="{FECF2E19-F657-4BE2-A5FC-0207586F5100}" dt="2025-05-01T08:08:01.323" v="1515" actId="1076"/>
          <ac:spMkLst>
            <pc:docMk/>
            <pc:sldMk cId="1895327715" sldId="267"/>
            <ac:spMk id="5" creationId="{698EC421-63C9-2504-98C4-82DEBADF5522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589792F-DFA3-473C-ACEF-A4967B2BD017}" type="datetimeFigureOut">
              <a:rPr lang="en-GB" smtClean="0"/>
              <a:t>30/04/2025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42EF7F-0BAC-4743-B7E8-62EA34DD50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24186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The benefit of improving the sustainability of the farm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The ease of applying with the scheme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Farms across Wales can benefit from the step by step guide approach and the ease of implementation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Allow farmers to achieve the criteria necessary for payment under the SFS, enhance biodiversity and improve the viability and the environmental impact of the </a:t>
            </a:r>
            <a:r>
              <a:rPr lang="en-GB" dirty="0" err="1">
                <a:solidFill>
                  <a:schemeClr val="tx2">
                    <a:lumMod val="50000"/>
                    <a:lumOff val="50000"/>
                  </a:schemeClr>
                </a:solidFill>
              </a:rPr>
              <a:t>famrs</a:t>
            </a:r>
            <a:endParaRPr lang="en-GB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Communicating directly with farmers and listening to their opinions on how to make it work 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calculate how much of the farm already contributes towards the scheme and provide management suggestions to enable the attainment of the remaining percentage requirement.  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Visit </a:t>
            </a:r>
            <a:r>
              <a:rPr lang="en-GB" sz="18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theselected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farms and conduct a site audit of the current state of the farm, determine what habitats are there and how they are currently managed.</a:t>
            </a:r>
            <a:endParaRPr lang="en-GB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42EF7F-0BAC-4743-B7E8-62EA34DD503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078914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The UK Agriculture Act of 1947 focused on the production of cheaper food to achieve economic revival and abolish food rationing (Angus, </a:t>
            </a:r>
            <a:r>
              <a:rPr lang="en-GB" sz="12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et.al</a:t>
            </a:r>
            <a:r>
              <a:rPr lang="en-GB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., 2009).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Piller I of CAP supports agriculture and reformed key agricultural subsidies by ensuring compliance with EU environmental, food safety, and animal welfare standards, including soil protection and habitat maintenance </a:t>
            </a:r>
            <a:endParaRPr lang="en-GB" sz="12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widely criticised for leading to over-production and damaging agriculture practices </a:t>
            </a:r>
            <a:endParaRPr lang="en-GB" sz="12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it moved towards monoculture and the use of pesticides to support intensive farming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‘second pillar’ of CAP was introduced in 1992 under the </a:t>
            </a:r>
            <a:r>
              <a:rPr lang="en-GB" sz="18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MacSharry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Plan aimed at rural development, highlighting environmental concerns in agricultural policy for the first time.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Since then, 1990s policies have sought to make UK agriculture internationally competitive and environmentally friendly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places a duty on Welsh Ministers to develop policies to improve sustainability, biodiversity, and counteract climate change (Welsh Government, 2019).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42EF7F-0BAC-4743-B7E8-62EA34DD503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096432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EF5F49-3A63-C5ED-BDB6-5C3E69985B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A685EB5-46BA-5067-FCAF-0B405EA3E40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5B70CB9-126D-F83E-FE7A-065A37E6875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The UK Agriculture Act of 1947 focused on the production of cheaper food to achieve economic revival and abolish food rationing (Angus, </a:t>
            </a:r>
            <a:r>
              <a:rPr lang="en-GB" sz="12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et.al</a:t>
            </a:r>
            <a:r>
              <a:rPr lang="en-GB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., 2009).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Piller I of CAP supports agriculture and reformed key agricultural subsidies by ensuring compliance with EU environmental, food safety, and animal welfare standards, including soil protection and habitat maintenance </a:t>
            </a:r>
            <a:endParaRPr lang="en-GB" sz="12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widely criticised for leading to over-production and damaging agriculture practices </a:t>
            </a:r>
            <a:endParaRPr lang="en-GB" sz="12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it moved towards monoculture and the use of pesticides to support intensive farming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‘second pillar’ of CAP was introduced in 1992 under the </a:t>
            </a:r>
            <a:r>
              <a:rPr lang="en-GB" sz="18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MacSharry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Plan aimed at rural development, highlighting environmental concerns in agricultural policy for the first time.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Since then, 1990s policies have sought to make UK agriculture internationally competitive and environmentally friendly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places a duty on Welsh Ministers to develop policies to improve sustainability, biodiversity, and counteract climate change (Welsh Government, 2019). 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E98EDD6-72BC-3172-61DE-1ABDF9BA40D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42EF7F-0BAC-4743-B7E8-62EA34DD503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44260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910C7C-731E-23E3-4A12-121D5B5F86C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0F3C2D2-26E3-2340-E7F0-230722E252F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59F491-712D-F3E1-3E76-80B1A37851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BBD28-211C-4578-9A7C-0417EAE039BF}" type="datetimeFigureOut">
              <a:rPr lang="en-GB" smtClean="0"/>
              <a:t>30/04/2025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4C5B72-D3B2-E520-8D27-FFEE75BBC7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A9B87B-C83C-5156-1F74-57FB1115D8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3827C5-4E94-4CAC-9C35-32DF606D61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54119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DF11AF-7F04-EA3B-07F1-1843D2CA77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38EE87-59A7-0EE1-250F-1F0AE79560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0D6662-E770-E9DB-8F9B-495029D9D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BBD28-211C-4578-9A7C-0417EAE039BF}" type="datetimeFigureOut">
              <a:rPr lang="en-GB" smtClean="0"/>
              <a:t>30/04/2025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2714A8-DF8A-D5A4-1141-C5FD185AAC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22ABCE-F888-0F48-BBF1-D923211844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3827C5-4E94-4CAC-9C35-32DF606D61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86542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AD3B78-D43E-5973-B336-19BC8348B8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FC540E-0E3D-1E73-DB46-717E6C46D1E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FF1A76-CC54-2A5C-33C1-0CC4896818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BBD28-211C-4578-9A7C-0417EAE039BF}" type="datetimeFigureOut">
              <a:rPr lang="en-GB" smtClean="0"/>
              <a:t>30/04/2025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880965-CD45-AFA9-05A3-8D405AE7E3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3B8F52-B632-D7C9-8AF9-952B841692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3827C5-4E94-4CAC-9C35-32DF606D61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88489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BCF353-294C-E429-967E-F62486DB45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C9817B-4C2B-691E-7316-221D51E5E18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65CD29A-380A-8ECD-2BB2-87C46A06995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C33658B-7A98-AC4F-E03B-06C26EC3D4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BBD28-211C-4578-9A7C-0417EAE039BF}" type="datetimeFigureOut">
              <a:rPr lang="en-GB" smtClean="0"/>
              <a:t>30/04/2025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F924DD8-B559-4253-7666-D3E77E1096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8CE1E4-B522-750A-7ED4-7F54C1087B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3827C5-4E94-4CAC-9C35-32DF606D61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0940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6FB04B-3EED-51D3-40BA-4D53B7ED16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36988D-F513-59A3-CB8D-D9CFB5133F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351BAD7-3195-B0E5-7E80-EA9F014914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BF2CE16-E451-D993-A70E-DCE4B77F77F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6B9F78F-5F76-66ED-41E8-7EF2F0860EE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3BB670-5DD3-EEB1-BB2F-8C96D94B73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BBD28-211C-4578-9A7C-0417EAE039BF}" type="datetimeFigureOut">
              <a:rPr lang="en-GB" smtClean="0"/>
              <a:t>30/04/2025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5AF316D-0265-ACB4-7D6C-DC73E7993C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5B6281D-9231-F4CF-CFBA-0A91463ED3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3827C5-4E94-4CAC-9C35-32DF606D61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78247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56CB18-AF2B-BB62-AEEA-A332A2640C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6ED8A39-E82B-1E5A-BB4B-0614F70755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BBD28-211C-4578-9A7C-0417EAE039BF}" type="datetimeFigureOut">
              <a:rPr lang="en-GB" smtClean="0"/>
              <a:t>30/04/2025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852C5E5-8BCD-6E5B-9EDF-69E077FCB4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1974447-2887-B2D5-95FB-FF4200BE02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3827C5-4E94-4CAC-9C35-32DF606D61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59456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281EA2-D06E-B962-8D66-F870FA3F16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BBD28-211C-4578-9A7C-0417EAE039BF}" type="datetimeFigureOut">
              <a:rPr lang="en-GB" smtClean="0"/>
              <a:t>30/04/2025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8B2E049-3615-950F-7304-97850F6823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3C0CC9B-DF74-70E8-E7FD-4241EDCAAA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3827C5-4E94-4CAC-9C35-32DF606D61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58721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6A0874-0026-C7C3-E567-59B9978084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712DB1-6D64-4930-D7CC-50862743E9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751F75-04CB-C297-FC13-3AF0994F8A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95429F-D23D-C366-7C45-627DFDEBD0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BBD28-211C-4578-9A7C-0417EAE039BF}" type="datetimeFigureOut">
              <a:rPr lang="en-GB" smtClean="0"/>
              <a:t>30/04/2025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4AA3BA-CD68-FB38-171D-B52CFE9B48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5DD8D5-2C67-8E74-9061-C92842AB8D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3827C5-4E94-4CAC-9C35-32DF606D61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56314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CCB4D7-B89E-1CE8-D64E-AAC3F973F3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610A0F4-725C-A1CE-E00F-4C12F936E3A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6B1D4FD-9E10-3E77-C051-7FBEEA298C9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0E572D-EC6A-4071-3093-1021652852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BBD28-211C-4578-9A7C-0417EAE039BF}" type="datetimeFigureOut">
              <a:rPr lang="en-GB" smtClean="0"/>
              <a:t>30/04/2025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FAA34B-62A4-3C2E-B38B-CE42939162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A3DD2FD-62CE-34A6-D608-1BD7324EED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3827C5-4E94-4CAC-9C35-32DF606D61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92537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1D96A7-7A1B-99BF-D25D-4955701C40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FE805E1-2B24-1422-6F72-ECE229C06F1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1EA025-D510-D496-2A3D-FDB63EB445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BBD28-211C-4578-9A7C-0417EAE039BF}" type="datetimeFigureOut">
              <a:rPr lang="en-GB" smtClean="0"/>
              <a:t>30/04/2025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0E17E5-F3B4-E7C3-407D-915933AAA6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6E0856-2759-1246-CF2A-C4084CE778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3827C5-4E94-4CAC-9C35-32DF606D61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72135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C1C1FD3-8C0C-120E-15D7-2A5FBD39BD8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F8CEBEE-EED0-3A85-AED4-11642A26F35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5DFD88-8747-9098-DC1D-3BBA5DD660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BBD28-211C-4578-9A7C-0417EAE039BF}" type="datetimeFigureOut">
              <a:rPr lang="en-GB" smtClean="0"/>
              <a:t>30/04/2025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DD9409-B1D7-EAF8-2503-A19CB1D96B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69EE2C-8A72-F3E9-DA72-9C8B0E48A4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3827C5-4E94-4CAC-9C35-32DF606D61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51933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6E51953-F0D2-B71D-918F-A61B1A3466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2C7DF85-B7DB-6638-3AE8-D033577F63B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6FFAA6-5F72-3AD9-E3A2-07EE409F120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42BBD28-211C-4578-9A7C-0417EAE039BF}" type="datetimeFigureOut">
              <a:rPr lang="en-GB" smtClean="0"/>
              <a:t>30/04/2025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E6672E-C69E-3BC7-DA9F-3833307A0BF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4C7F07-273D-5958-936C-81869A43485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D3827C5-4E94-4CAC-9C35-32DF606D61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07910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9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C55B96F5-87A4-A6C5-D67D-01CCD5F3BF42}"/>
              </a:ext>
            </a:extLst>
          </p:cNvPr>
          <p:cNvSpPr txBox="1"/>
          <p:nvPr/>
        </p:nvSpPr>
        <p:spPr>
          <a:xfrm>
            <a:off x="2188029" y="996979"/>
            <a:ext cx="7445829" cy="324640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GB" sz="3600" b="1" kern="100" dirty="0">
                <a:solidFill>
                  <a:schemeClr val="accent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An Assessment of How Elements of The Sustainable Farming Scheme Wales Can Be Achieved Across Dairy and Livestock Farms with Case Study Examples</a:t>
            </a:r>
            <a:endParaRPr lang="en-GB" sz="2400" kern="100" dirty="0">
              <a:solidFill>
                <a:schemeClr val="accent6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407741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>
            <a:alpha val="27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Revisiting protected areas for biodiversity conservation">
            <a:extLst>
              <a:ext uri="{FF2B5EF4-FFF2-40B4-BE49-F238E27FC236}">
                <a16:creationId xmlns:a16="http://schemas.microsoft.com/office/drawing/2014/main" id="{0DF355C8-B546-5BD1-042F-D21E20F0D2DC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657600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B12D7BA-B562-F24C-DADC-BE3D1F0BC70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303" t="-742" r="11002" b="2229"/>
          <a:stretch/>
        </p:blipFill>
        <p:spPr>
          <a:xfrm>
            <a:off x="4049324" y="1992084"/>
            <a:ext cx="4060533" cy="2809874"/>
          </a:xfrm>
          <a:prstGeom prst="rect">
            <a:avLst/>
          </a:prstGeom>
        </p:spPr>
      </p:pic>
      <p:pic>
        <p:nvPicPr>
          <p:cNvPr id="1030" name="Picture 6" descr="2,600+ Climate Change Health Stock Illustrations, Royalty-Free Vector  Graphics &amp; Clip Art - iStock | Climate change health care">
            <a:extLst>
              <a:ext uri="{FF2B5EF4-FFF2-40B4-BE49-F238E27FC236}">
                <a16:creationId xmlns:a16="http://schemas.microsoft.com/office/drawing/2014/main" id="{849A6280-2DB3-F98A-ECC5-1F2DB5B6DE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1992084"/>
            <a:ext cx="3884942" cy="2809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AutoShape 8" descr="Current Issues Facing UK Farms · Agricultural Recruitment Specialists">
            <a:extLst>
              <a:ext uri="{FF2B5EF4-FFF2-40B4-BE49-F238E27FC236}">
                <a16:creationId xmlns:a16="http://schemas.microsoft.com/office/drawing/2014/main" id="{98180549-33F7-6B3B-032B-66A909212126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" name="AutoShape 10" descr="Current Issues Facing UK Farms · Agricultural Recruitment Specialists">
            <a:extLst>
              <a:ext uri="{FF2B5EF4-FFF2-40B4-BE49-F238E27FC236}">
                <a16:creationId xmlns:a16="http://schemas.microsoft.com/office/drawing/2014/main" id="{9CB69C1C-A6E0-E122-C911-67CA27A919F2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AutoShape 12" descr="Transforming the Future of Farming in Malawi with Tractors">
            <a:extLst>
              <a:ext uri="{FF2B5EF4-FFF2-40B4-BE49-F238E27FC236}">
                <a16:creationId xmlns:a16="http://schemas.microsoft.com/office/drawing/2014/main" id="{3CCD3328-8EF8-6D4B-FB16-ABF86C73DC6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248400" y="35814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" name="AutoShape 14" descr="Transforming the Future of Farming in Malawi with Tractors">
            <a:extLst>
              <a:ext uri="{FF2B5EF4-FFF2-40B4-BE49-F238E27FC236}">
                <a16:creationId xmlns:a16="http://schemas.microsoft.com/office/drawing/2014/main" id="{5D6F5086-6428-CB16-6F7C-4ABDE6FA6C0B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400800" y="37338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" name="AutoShape 16">
            <a:extLst>
              <a:ext uri="{FF2B5EF4-FFF2-40B4-BE49-F238E27FC236}">
                <a16:creationId xmlns:a16="http://schemas.microsoft.com/office/drawing/2014/main" id="{8B55B852-61A9-D6CB-C527-52578FEDCC69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553200" y="38862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550DBEC1-C6D8-1630-706F-0FE5F272816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5367"/>
          <a:stretch/>
        </p:blipFill>
        <p:spPr>
          <a:xfrm>
            <a:off x="8307057" y="1981156"/>
            <a:ext cx="3884942" cy="2820802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E11D2E29-CFFB-A247-9EFB-F78B3289B8F4}"/>
              </a:ext>
            </a:extLst>
          </p:cNvPr>
          <p:cNvSpPr/>
          <p:nvPr/>
        </p:nvSpPr>
        <p:spPr>
          <a:xfrm>
            <a:off x="3841401" y="69111"/>
            <a:ext cx="386368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u="sng" cap="none" spc="0" dirty="0">
                <a:ln w="0"/>
                <a:solidFill>
                  <a:schemeClr val="accent6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Introduction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E8A5D06-1924-98E9-2315-3B3EAB2F8008}"/>
              </a:ext>
            </a:extLst>
          </p:cNvPr>
          <p:cNvSpPr txBox="1"/>
          <p:nvPr/>
        </p:nvSpPr>
        <p:spPr>
          <a:xfrm>
            <a:off x="554543" y="1535276"/>
            <a:ext cx="27758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u="sng" dirty="0"/>
              <a:t>Climate Change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82793C3-B4A4-D454-06A1-601E27367C00}"/>
              </a:ext>
            </a:extLst>
          </p:cNvPr>
          <p:cNvSpPr txBox="1"/>
          <p:nvPr/>
        </p:nvSpPr>
        <p:spPr>
          <a:xfrm>
            <a:off x="4691661" y="1578818"/>
            <a:ext cx="27758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u="sng" dirty="0"/>
              <a:t>Biodiversity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EE048A7-21B5-84B9-C57E-7E3AF89747A4}"/>
              </a:ext>
            </a:extLst>
          </p:cNvPr>
          <p:cNvSpPr txBox="1"/>
          <p:nvPr/>
        </p:nvSpPr>
        <p:spPr>
          <a:xfrm>
            <a:off x="8512628" y="1535276"/>
            <a:ext cx="333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u="sng" dirty="0"/>
              <a:t>Declining Farming Sector 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43532C71-9BBF-C31B-7545-8C9A3D0FBA35}"/>
              </a:ext>
            </a:extLst>
          </p:cNvPr>
          <p:cNvSpPr txBox="1"/>
          <p:nvPr/>
        </p:nvSpPr>
        <p:spPr>
          <a:xfrm>
            <a:off x="43543" y="4999558"/>
            <a:ext cx="37978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/>
              <a:t>Extreme weather events leading to reduced yields 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B82B84D-108F-D601-1FD8-B4154219E182}"/>
              </a:ext>
            </a:extLst>
          </p:cNvPr>
          <p:cNvSpPr txBox="1"/>
          <p:nvPr/>
        </p:nvSpPr>
        <p:spPr>
          <a:xfrm>
            <a:off x="4049324" y="4928502"/>
            <a:ext cx="398433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/>
              <a:t>Reduction in UK species, 19% since 1970s (State of Nature Report, 2023).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/>
              <a:t>Only 14% of habitats in good ecological state (State of Nature Report, 2023).</a:t>
            </a:r>
          </a:p>
          <a:p>
            <a:pPr algn="just"/>
            <a:endParaRPr lang="en-GB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901A1371-6195-2025-E63D-E4A9B06C5D32}"/>
              </a:ext>
            </a:extLst>
          </p:cNvPr>
          <p:cNvSpPr txBox="1"/>
          <p:nvPr/>
        </p:nvSpPr>
        <p:spPr>
          <a:xfrm>
            <a:off x="8241581" y="4878506"/>
            <a:ext cx="395041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Reduced wages due to cheaper imports (Horton, 2025).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Decrease in profitability – beef by 3.8% and sheep by 4.1% (DEFRA, 2023)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Global events – COVID-19 and Ukraine war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74379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>
            <a:alpha val="2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B6C90804-A17A-7062-CF0D-6EBCD235798B}"/>
              </a:ext>
            </a:extLst>
          </p:cNvPr>
          <p:cNvSpPr/>
          <p:nvPr/>
        </p:nvSpPr>
        <p:spPr>
          <a:xfrm>
            <a:off x="878314" y="265054"/>
            <a:ext cx="447763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u="sng" cap="none" spc="0" dirty="0">
                <a:ln w="0"/>
                <a:solidFill>
                  <a:schemeClr val="accent6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Research Plan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F152BC2-DD85-EC72-7C60-F199A9365519}"/>
              </a:ext>
            </a:extLst>
          </p:cNvPr>
          <p:cNvSpPr/>
          <p:nvPr/>
        </p:nvSpPr>
        <p:spPr>
          <a:xfrm>
            <a:off x="7479299" y="265054"/>
            <a:ext cx="352615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u="sng" cap="none" spc="0" dirty="0">
                <a:ln w="0"/>
                <a:solidFill>
                  <a:schemeClr val="accent6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Limitations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B25DE4F5-C922-4BC8-B00A-51D25208AF14}"/>
              </a:ext>
            </a:extLst>
          </p:cNvPr>
          <p:cNvCxnSpPr/>
          <p:nvPr/>
        </p:nvCxnSpPr>
        <p:spPr>
          <a:xfrm>
            <a:off x="6096000" y="0"/>
            <a:ext cx="0" cy="6858000"/>
          </a:xfrm>
          <a:prstGeom prst="line">
            <a:avLst/>
          </a:prstGeom>
          <a:ln w="762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26307EBA-2D89-188A-235A-81C3AF38A884}"/>
              </a:ext>
            </a:extLst>
          </p:cNvPr>
          <p:cNvSpPr txBox="1"/>
          <p:nvPr/>
        </p:nvSpPr>
        <p:spPr>
          <a:xfrm>
            <a:off x="6401206" y="1600200"/>
            <a:ext cx="56823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SFS is in the early stages of development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Cannot determine baseline of farm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BFC40F2-4221-2D49-A89C-B49767575342}"/>
              </a:ext>
            </a:extLst>
          </p:cNvPr>
          <p:cNvSpPr txBox="1"/>
          <p:nvPr/>
        </p:nvSpPr>
        <p:spPr>
          <a:xfrm>
            <a:off x="0" y="1589314"/>
            <a:ext cx="6096000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Demonstrate to farmers how the scheme will benefit them.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Produce guidance that will demonstrate how different techniques will benefit the farm.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Advise on improving farming practices.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Help inform policy.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Use Geographic Information Systems (GIS) to calculate vegetation cover.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ssess the literature on the topic to understand gaps in knowledge.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Conduct a site audit of the current state of the farm.</a:t>
            </a:r>
          </a:p>
          <a:p>
            <a:endParaRPr lang="en-GB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sz="18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4312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>
            <a:alpha val="27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E79BA386-25EF-E816-E348-755178C460C8}"/>
              </a:ext>
            </a:extLst>
          </p:cNvPr>
          <p:cNvSpPr/>
          <p:nvPr/>
        </p:nvSpPr>
        <p:spPr>
          <a:xfrm>
            <a:off x="3491557" y="0"/>
            <a:ext cx="595676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u="sng" cap="none" spc="0" dirty="0">
                <a:ln w="0"/>
                <a:solidFill>
                  <a:schemeClr val="accent6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Aim and Objectives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69BB1D6-96F9-4F19-159D-EF19619781B3}"/>
              </a:ext>
            </a:extLst>
          </p:cNvPr>
          <p:cNvSpPr txBox="1"/>
          <p:nvPr/>
        </p:nvSpPr>
        <p:spPr>
          <a:xfrm>
            <a:off x="0" y="838201"/>
            <a:ext cx="12192000" cy="64427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u="sng" dirty="0"/>
              <a:t>Research Question</a:t>
            </a:r>
          </a:p>
          <a:p>
            <a:pPr algn="ctr"/>
            <a:endParaRPr lang="en-GB" sz="2000" b="1" u="sng" dirty="0"/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How will the SFS work in practice?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endParaRPr lang="en-GB" kern="100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/>
            <a:r>
              <a:rPr lang="en-GB" sz="2400" b="1" u="sng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Aim</a:t>
            </a:r>
          </a:p>
          <a:p>
            <a:pPr algn="ctr"/>
            <a:endParaRPr lang="en-GB" sz="2400" b="1" u="sng" kern="100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Develop guidance towards the SFS implementation using case study examples.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kern="100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/>
            <a:r>
              <a:rPr lang="en-GB" sz="2400" b="1" u="sng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Objectives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</a:p>
          <a:p>
            <a:pPr algn="ctr"/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 algn="ctr">
              <a:lnSpc>
                <a:spcPct val="200000"/>
              </a:lnSpc>
              <a:buFont typeface="Symbol" panose="05050102010706020507" pitchFamily="18" charset="2"/>
              <a:buChar char=""/>
            </a:pPr>
            <a:r>
              <a:rPr lang="en-GB" sz="1800" u="none" strike="noStrike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Assess current literature to understand the current evidence and strategies regarding the problem.</a:t>
            </a:r>
          </a:p>
          <a:p>
            <a:pPr marL="342900" lvl="0" indent="-342900" algn="ctr">
              <a:lnSpc>
                <a:spcPct val="200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Identify sustainable agriculture management practices.</a:t>
            </a:r>
          </a:p>
          <a:p>
            <a:pPr marL="342900" lvl="0" indent="-342900" algn="ctr">
              <a:lnSpc>
                <a:spcPct val="200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Investigate the impacts of agriculture on biodiversity.</a:t>
            </a:r>
          </a:p>
          <a:p>
            <a:pPr marL="342900" lvl="0" indent="-342900" algn="ctr">
              <a:lnSpc>
                <a:spcPct val="200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Provide recommendations for different management practices </a:t>
            </a:r>
          </a:p>
          <a:p>
            <a:pPr marL="342900" lvl="0" indent="-342900" algn="ctr">
              <a:lnSpc>
                <a:spcPct val="20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Outline how farmers can achieve 10% vegetation coverage outlined in the SFS.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3003507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>
            <a:alpha val="27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082432E0-FFA1-BBC2-FE31-89326C714057}"/>
              </a:ext>
            </a:extLst>
          </p:cNvPr>
          <p:cNvSpPr/>
          <p:nvPr/>
        </p:nvSpPr>
        <p:spPr>
          <a:xfrm>
            <a:off x="4591381" y="0"/>
            <a:ext cx="375711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u="sng" dirty="0">
                <a:ln w="0"/>
                <a:solidFill>
                  <a:schemeClr val="accent6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Background</a:t>
            </a:r>
            <a:endParaRPr lang="en-US" sz="5400" b="0" u="sng" cap="none" spc="0" dirty="0">
              <a:ln w="0"/>
              <a:solidFill>
                <a:schemeClr val="accent6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8507CAA-CA9D-AD39-CFB4-181891A6FDD1}"/>
              </a:ext>
            </a:extLst>
          </p:cNvPr>
          <p:cNvSpPr txBox="1"/>
          <p:nvPr/>
        </p:nvSpPr>
        <p:spPr>
          <a:xfrm>
            <a:off x="-76200" y="1596322"/>
            <a:ext cx="12268200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Between the 1930s and 1980s, the UK promoted intensive farming to feed the nation after World War II. (Angus, </a:t>
            </a:r>
            <a:r>
              <a:rPr lang="en-GB" sz="18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et.al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., 2009).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Common Agricultural Policy (CAP) was introduced in the 1970s to ensure food security for Europe following World War II while guaranteeing farmers a fair price (Giuliani and Baron, 2023).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he end of the Basic Payment Scheme (BPS), which subsidised farmers regardless of the market price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Welsh agriculture is protected and enhanced under the Environment (Wales) Act (2016)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98943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>
            <a:alpha val="27000"/>
          </a:srgb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5C2E1A2-C86A-1BFA-E6E8-755C70B045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1560787B-28EC-2319-800B-71AEFF690E05}"/>
              </a:ext>
            </a:extLst>
          </p:cNvPr>
          <p:cNvSpPr/>
          <p:nvPr/>
        </p:nvSpPr>
        <p:spPr>
          <a:xfrm>
            <a:off x="3719831" y="0"/>
            <a:ext cx="55002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u="sng" dirty="0">
                <a:ln w="0"/>
                <a:solidFill>
                  <a:schemeClr val="accent6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Welsh Landscape</a:t>
            </a:r>
            <a:endParaRPr lang="en-US" sz="5400" b="0" u="sng" cap="none" spc="0" dirty="0">
              <a:ln w="0"/>
              <a:solidFill>
                <a:schemeClr val="accent6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98EC421-63C9-2504-98C4-82DEBADF5522}"/>
              </a:ext>
            </a:extLst>
          </p:cNvPr>
          <p:cNvSpPr txBox="1"/>
          <p:nvPr/>
        </p:nvSpPr>
        <p:spPr>
          <a:xfrm>
            <a:off x="0" y="1691279"/>
            <a:ext cx="12192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Eighty per cent of Welsh farming falls into the category of Less Favourable Area (LFA) defined under the 1975 provision of CAP as areas where farmers face a disadvantage due to the physical landscape (</a:t>
            </a:r>
            <a:r>
              <a:rPr lang="en-GB" sz="18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Lemormand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2022).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53277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>
            <a:alpha val="27000"/>
          </a:srgb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4F8DF18-A941-30D4-7D50-34F95D9188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A504210C-E9C3-CDE5-D482-0B0184F44CDF}"/>
              </a:ext>
            </a:extLst>
          </p:cNvPr>
          <p:cNvSpPr/>
          <p:nvPr/>
        </p:nvSpPr>
        <p:spPr>
          <a:xfrm>
            <a:off x="567980" y="0"/>
            <a:ext cx="11056039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u="sng" dirty="0">
                <a:ln w="0"/>
                <a:solidFill>
                  <a:schemeClr val="accent6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Management Techniques for Sustainable Farming</a:t>
            </a:r>
            <a:endParaRPr lang="en-US" sz="4000" b="0" u="sng" cap="none" spc="0" dirty="0">
              <a:ln w="0"/>
              <a:solidFill>
                <a:schemeClr val="accent6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036456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>
            <a:alpha val="27000"/>
          </a:srgb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40CC077-ACA0-3EFA-8E78-C9AAF174CF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8692DD6-C209-B97C-5863-B3DA5FBFA5FA}"/>
              </a:ext>
            </a:extLst>
          </p:cNvPr>
          <p:cNvSpPr/>
          <p:nvPr/>
        </p:nvSpPr>
        <p:spPr>
          <a:xfrm>
            <a:off x="2325614" y="0"/>
            <a:ext cx="754078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u="sng" dirty="0">
                <a:ln w="0"/>
                <a:solidFill>
                  <a:schemeClr val="accent6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The Sustainable Farming Scheme</a:t>
            </a:r>
            <a:endParaRPr lang="en-US" sz="4000" b="0" u="sng" cap="none" spc="0" dirty="0">
              <a:ln w="0"/>
              <a:solidFill>
                <a:schemeClr val="accent6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273611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>
            <a:alpha val="27000"/>
          </a:srgb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FBC881D-4974-6FCC-D580-A736CC2836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36904DEC-17C1-A77D-DF1B-EB3D559923F3}"/>
              </a:ext>
            </a:extLst>
          </p:cNvPr>
          <p:cNvSpPr/>
          <p:nvPr/>
        </p:nvSpPr>
        <p:spPr>
          <a:xfrm>
            <a:off x="4378221" y="0"/>
            <a:ext cx="3065456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u="sng" dirty="0">
                <a:ln w="0"/>
                <a:solidFill>
                  <a:schemeClr val="accent6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Methodology</a:t>
            </a:r>
            <a:endParaRPr lang="en-US" sz="4000" b="0" u="sng" cap="none" spc="0" dirty="0">
              <a:ln w="0"/>
              <a:solidFill>
                <a:schemeClr val="accent6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958636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>
            <a:alpha val="27000"/>
          </a:srgb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A776F60-2414-4D66-128F-96960B174A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29C817FC-9525-5399-A8B7-E1D03F1FCC5E}"/>
              </a:ext>
            </a:extLst>
          </p:cNvPr>
          <p:cNvSpPr/>
          <p:nvPr/>
        </p:nvSpPr>
        <p:spPr>
          <a:xfrm>
            <a:off x="3230764" y="0"/>
            <a:ext cx="5360378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u="sng" dirty="0">
                <a:ln w="0"/>
                <a:solidFill>
                  <a:schemeClr val="accent6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Results and Discussion</a:t>
            </a:r>
            <a:endParaRPr lang="en-US" sz="4000" b="0" u="sng" cap="none" spc="0" dirty="0">
              <a:ln w="0"/>
              <a:solidFill>
                <a:schemeClr val="accent6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4477059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1023</TotalTime>
  <Words>865</Words>
  <Application>Microsoft Office PowerPoint</Application>
  <PresentationFormat>Widescreen</PresentationFormat>
  <Paragraphs>73</Paragraphs>
  <Slides>10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Aptos</vt:lpstr>
      <vt:lpstr>Aptos Display</vt:lpstr>
      <vt:lpstr>Arial</vt:lpstr>
      <vt:lpstr>Symbol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Lucy L Egan</dc:creator>
  <cp:lastModifiedBy>Lucy L Egan</cp:lastModifiedBy>
  <cp:revision>1</cp:revision>
  <dcterms:created xsi:type="dcterms:W3CDTF">2025-04-23T10:07:54Z</dcterms:created>
  <dcterms:modified xsi:type="dcterms:W3CDTF">2025-05-01T08:08:01Z</dcterms:modified>
</cp:coreProperties>
</file>