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61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8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2FD55A7-A85F-4E31-9468-D1636C999EF7}" type="datetimeFigureOut">
              <a:rPr lang="en-US" smtClean="0"/>
              <a:pPr/>
              <a:t>10/18/2011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B37E9F6-A300-4F7C-87A8-87868095629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2518564"/>
          </a:xfrm>
        </p:spPr>
        <p:txBody>
          <a:bodyPr/>
          <a:lstStyle/>
          <a:p>
            <a:r>
              <a:rPr lang="en-GB" dirty="0" smtClean="0"/>
              <a:t>                      c.v.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000372"/>
            <a:ext cx="9429784" cy="3454436"/>
          </a:xfrm>
        </p:spPr>
        <p:txBody>
          <a:bodyPr/>
          <a:lstStyle/>
          <a:p>
            <a:r>
              <a:rPr lang="en-GB" dirty="0" smtClean="0"/>
              <a:t>GUIDELINES TO PREPARING AN EFFECTIVE C.V</a:t>
            </a:r>
            <a:endParaRPr lang="en-GB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SELL YOURSELF – MAKE IT INDIVIDUAL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PERSON</a:t>
            </a:r>
          </a:p>
          <a:p>
            <a:r>
              <a:rPr lang="en-GB" dirty="0" smtClean="0"/>
              <a:t>COLOUR, TEXT, FONT, LAYOUT</a:t>
            </a:r>
          </a:p>
          <a:p>
            <a:r>
              <a:rPr lang="en-GB" dirty="0" smtClean="0"/>
              <a:t>PAPER – COLOUR AND QUALITY</a:t>
            </a:r>
          </a:p>
          <a:p>
            <a:r>
              <a:rPr lang="en-GB" dirty="0" smtClean="0"/>
              <a:t>DETAILED INFO RE JOBS AND SKILLS</a:t>
            </a:r>
          </a:p>
          <a:p>
            <a:r>
              <a:rPr lang="en-GB" dirty="0" smtClean="0"/>
              <a:t>AVOID LONG LISTS OF UNEEDED QUALIFICATIONS</a:t>
            </a:r>
          </a:p>
          <a:p>
            <a:r>
              <a:rPr lang="en-GB" dirty="0" smtClean="0"/>
              <a:t>SPELLINGS – GRAMMAR – CHECK!</a:t>
            </a:r>
          </a:p>
          <a:p>
            <a:r>
              <a:rPr lang="en-GB" dirty="0" smtClean="0"/>
              <a:t>PRESENTATION – BULLET POINTS</a:t>
            </a:r>
          </a:p>
          <a:p>
            <a:r>
              <a:rPr lang="en-GB" dirty="0" smtClean="0"/>
              <a:t>2-4 PAGES – CLEAR AND EASY TO READ</a:t>
            </a:r>
            <a:endParaRPr lang="en-GB" dirty="0"/>
          </a:p>
        </p:txBody>
      </p:sp>
    </p:spTree>
  </p:cSld>
  <p:clrMapOvr>
    <a:masterClrMapping/>
  </p:clrMapOvr>
  <p:transition>
    <p:pull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PHOTO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PHOTO</a:t>
            </a:r>
          </a:p>
          <a:p>
            <a:r>
              <a:rPr lang="en-GB" dirty="0" smtClean="0"/>
              <a:t>MEMORY</a:t>
            </a:r>
          </a:p>
          <a:p>
            <a:r>
              <a:rPr lang="en-GB" dirty="0" smtClean="0"/>
              <a:t>SELL YOURSELF</a:t>
            </a:r>
          </a:p>
          <a:p>
            <a:r>
              <a:rPr lang="en-GB" dirty="0" smtClean="0"/>
              <a:t>REMINDER</a:t>
            </a:r>
          </a:p>
          <a:p>
            <a:r>
              <a:rPr lang="en-GB" dirty="0" smtClean="0"/>
              <a:t>QUALITY</a:t>
            </a:r>
          </a:p>
          <a:p>
            <a:r>
              <a:rPr lang="en-GB" dirty="0" smtClean="0"/>
              <a:t>IMAGE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C.V.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PAGE 1</a:t>
            </a:r>
          </a:p>
          <a:p>
            <a:r>
              <a:rPr lang="en-GB" dirty="0" smtClean="0"/>
              <a:t>NAME</a:t>
            </a:r>
          </a:p>
          <a:p>
            <a:r>
              <a:rPr lang="en-GB" dirty="0" smtClean="0"/>
              <a:t>PERSONAL INFO – age, date of birth, car, drivers licence</a:t>
            </a:r>
          </a:p>
          <a:p>
            <a:r>
              <a:rPr lang="en-GB" dirty="0" smtClean="0"/>
              <a:t>CURRENT STUDY</a:t>
            </a:r>
          </a:p>
          <a:p>
            <a:r>
              <a:rPr lang="en-GB" dirty="0" smtClean="0"/>
              <a:t>QUALIFICATIONS –academic and non</a:t>
            </a:r>
          </a:p>
          <a:p>
            <a:r>
              <a:rPr lang="en-GB" dirty="0" smtClean="0"/>
              <a:t>INTERESTS AND ACHIEVEMENTS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C.V.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PAGE 2</a:t>
            </a:r>
          </a:p>
          <a:p>
            <a:r>
              <a:rPr lang="en-GB" dirty="0" smtClean="0"/>
              <a:t>EMPLOYMENT</a:t>
            </a:r>
          </a:p>
          <a:p>
            <a:r>
              <a:rPr lang="en-GB" dirty="0" smtClean="0"/>
              <a:t>JOB TITLE</a:t>
            </a:r>
          </a:p>
          <a:p>
            <a:r>
              <a:rPr lang="en-GB" dirty="0" smtClean="0"/>
              <a:t>DATES </a:t>
            </a:r>
          </a:p>
          <a:p>
            <a:r>
              <a:rPr lang="en-GB" dirty="0" smtClean="0"/>
              <a:t>ROLES AND RESPONSIBILITIES</a:t>
            </a:r>
          </a:p>
          <a:p>
            <a:r>
              <a:rPr lang="en-GB" dirty="0" smtClean="0"/>
              <a:t>DETAILED INFORMATION</a:t>
            </a:r>
          </a:p>
          <a:p>
            <a:r>
              <a:rPr lang="en-GB" dirty="0" smtClean="0"/>
              <a:t>KEY SKILLS</a:t>
            </a:r>
          </a:p>
          <a:p>
            <a:r>
              <a:rPr lang="en-GB" dirty="0" smtClean="0"/>
              <a:t>INCLUDE ALL AND LOTS OF DETAIL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ALL WORK EXPERIENCE</a:t>
            </a:r>
          </a:p>
          <a:p>
            <a:r>
              <a:rPr lang="en-GB" dirty="0" smtClean="0"/>
              <a:t>INCLUDE NON SPECIFIC EXPERIENCE</a:t>
            </a:r>
          </a:p>
          <a:p>
            <a:r>
              <a:rPr lang="en-GB" dirty="0" smtClean="0"/>
              <a:t>DATES</a:t>
            </a:r>
          </a:p>
          <a:p>
            <a:r>
              <a:rPr lang="en-GB" dirty="0" smtClean="0"/>
              <a:t>ROLES AND RESPONSIBILITIES</a:t>
            </a:r>
          </a:p>
          <a:p>
            <a:r>
              <a:rPr lang="en-GB" dirty="0" smtClean="0"/>
              <a:t>SKILLS</a:t>
            </a:r>
          </a:p>
          <a:p>
            <a:r>
              <a:rPr lang="en-GB" dirty="0" smtClean="0"/>
              <a:t>REFEREES - ideally 1 work, 1 social 1 academic</a:t>
            </a:r>
          </a:p>
          <a:p>
            <a:r>
              <a:rPr lang="en-GB" dirty="0" smtClean="0"/>
              <a:t>ASK REFEREES FIRST!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</TotalTime>
  <Words>147</Words>
  <Application>Microsoft Office PowerPoint</Application>
  <PresentationFormat>On-screen Show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Verve</vt:lpstr>
      <vt:lpstr>                      c.v. </vt:lpstr>
      <vt:lpstr>GUIDELINES</vt:lpstr>
      <vt:lpstr>PHOTO</vt:lpstr>
      <vt:lpstr>C.V.</vt:lpstr>
      <vt:lpstr>C.V.</vt:lpstr>
      <vt:lpstr>WORK EXPERIENCE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c.v </dc:title>
  <dc:creator>J Jones</dc:creator>
  <cp:lastModifiedBy>J Jones</cp:lastModifiedBy>
  <cp:revision>3</cp:revision>
  <dcterms:created xsi:type="dcterms:W3CDTF">2009-10-20T09:37:37Z</dcterms:created>
  <dcterms:modified xsi:type="dcterms:W3CDTF">2011-10-18T12:57:39Z</dcterms:modified>
</cp:coreProperties>
</file>