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2CD40-0F3E-42F4-BDBB-F92013B839DA}" v="4" dt="2026-06-01T07:39:5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6" d="100"/>
          <a:sy n="56" d="100"/>
        </p:scale>
        <p:origin x="174" y="10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custSel modSld">
      <pc:chgData name="Beau Academic" userId="1c8f60c04643d64b" providerId="LiveId" clId="{08672D6D-4B5B-42D9-B5C7-2D554DBB9608}" dt="2026-06-01T07:39:52.330" v="12"/>
      <pc:docMkLst>
        <pc:docMk/>
      </pc:docMkLst>
      <pc:sldChg chg="modSp">
        <pc:chgData name="Beau Academic" userId="1c8f60c04643d64b" providerId="LiveId" clId="{08672D6D-4B5B-42D9-B5C7-2D554DBB9608}" dt="2026-06-01T07:38:32.033" v="0"/>
        <pc:sldMkLst>
          <pc:docMk/>
          <pc:sldMk cId="3899939439" sldId="256"/>
        </pc:sldMkLst>
        <pc:spChg chg="mod">
          <ac:chgData name="Beau Academic" userId="1c8f60c04643d64b" providerId="LiveId" clId="{08672D6D-4B5B-42D9-B5C7-2D554DBB9608}" dt="2026-06-01T07:38:32.033" v="0"/>
          <ac:spMkLst>
            <pc:docMk/>
            <pc:sldMk cId="3899939439" sldId="256"/>
            <ac:spMk id="3" creationId="{7172A985-CB42-2F6C-F02B-668CBB77902F}"/>
          </ac:spMkLst>
        </pc:spChg>
      </pc:sldChg>
      <pc:sldChg chg="modSp mod">
        <pc:chgData name="Beau Academic" userId="1c8f60c04643d64b" providerId="LiveId" clId="{08672D6D-4B5B-42D9-B5C7-2D554DBB9608}" dt="2026-06-01T07:38:55.665" v="4" actId="20577"/>
        <pc:sldMkLst>
          <pc:docMk/>
          <pc:sldMk cId="1713805054" sldId="257"/>
        </pc:sldMkLst>
        <pc:spChg chg="mod">
          <ac:chgData name="Beau Academic" userId="1c8f60c04643d64b" providerId="LiveId" clId="{08672D6D-4B5B-42D9-B5C7-2D554DBB9608}" dt="2026-06-01T07:38:55.665" v="4" actId="20577"/>
          <ac:spMkLst>
            <pc:docMk/>
            <pc:sldMk cId="1713805054" sldId="257"/>
            <ac:spMk id="3" creationId="{A82A7B91-AACF-D96D-02B5-4C8142859F77}"/>
          </ac:spMkLst>
        </pc:spChg>
      </pc:sldChg>
      <pc:sldChg chg="modSp mod">
        <pc:chgData name="Beau Academic" userId="1c8f60c04643d64b" providerId="LiveId" clId="{08672D6D-4B5B-42D9-B5C7-2D554DBB9608}" dt="2026-06-01T07:39:35.795" v="11" actId="27636"/>
        <pc:sldMkLst>
          <pc:docMk/>
          <pc:sldMk cId="2797149267" sldId="258"/>
        </pc:sldMkLst>
        <pc:spChg chg="mod">
          <ac:chgData name="Beau Academic" userId="1c8f60c04643d64b" providerId="LiveId" clId="{08672D6D-4B5B-42D9-B5C7-2D554DBB9608}" dt="2026-06-01T07:39:35.795" v="11" actId="27636"/>
          <ac:spMkLst>
            <pc:docMk/>
            <pc:sldMk cId="2797149267" sldId="258"/>
            <ac:spMk id="3" creationId="{4AF4ECFD-B851-3791-16D3-BDFC277814C0}"/>
          </ac:spMkLst>
        </pc:spChg>
      </pc:sldChg>
      <pc:sldChg chg="modSp">
        <pc:chgData name="Beau Academic" userId="1c8f60c04643d64b" providerId="LiveId" clId="{08672D6D-4B5B-42D9-B5C7-2D554DBB9608}" dt="2026-06-01T07:39:52.330" v="12"/>
        <pc:sldMkLst>
          <pc:docMk/>
          <pc:sldMk cId="3611178404" sldId="259"/>
        </pc:sldMkLst>
        <pc:spChg chg="mod">
          <ac:chgData name="Beau Academic" userId="1c8f60c04643d64b" providerId="LiveId" clId="{08672D6D-4B5B-42D9-B5C7-2D554DBB9608}" dt="2026-06-01T07:39:52.330" v="12"/>
          <ac:spMkLst>
            <pc:docMk/>
            <pc:sldMk cId="3611178404" sldId="259"/>
            <ac:spMk id="3" creationId="{E54D99C9-DB7B-514E-0C76-2BE612452B5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4975-2BB4-082B-917D-06486EFB1D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02D06A-5FA7-3EA6-7F9E-C8BF36E47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CA0E9-E0E5-4FD4-926B-F2A6A0716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D1ED6-6DA0-CD5F-F6DB-A1A4F33D8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EEA4-955B-82D9-0326-68020483B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203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589F9-39A3-C7FF-82F3-22A141075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03225-BDDA-7319-88EE-C53FA4AD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D2E97-7840-9B37-D523-D4A69475B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E47C6-1319-1F12-A40D-5E23C7981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DF9A2-BE46-4883-A99C-C68FC5357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342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E5D6-70EB-BCC5-5DCD-86EB6E0E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07F02-D3CA-C276-33D6-6FB9D1D0D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229A9-9C98-E63F-8D32-842BC7C87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66DB3-8A58-611F-0B87-F1B6E02F6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D9628-69BD-72CE-F35E-B5F10BEAD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52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EFC54-1D65-D048-A9D5-9A5BFC894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7BA8-419B-4779-7157-E58620EA13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146FDA-2E45-F63C-5D01-E29A999FCE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8986FD-CBAF-6F24-49CF-88E31AFA5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9B943-4F26-ABE5-9B28-CCBDE9E2A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E480F8-2126-E051-A431-986BB90D6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39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753F7-56A9-CA98-C5E1-9F63D804A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5238D6-E241-81A5-39D2-2DFCFF9FB3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BDAB8-8418-5307-3B87-B249F4F56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09FE27-EBBD-7869-A2EC-470F8EA2EB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71284-4580-CC8A-C3B8-78A78AF61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8EAD8-C6C2-0141-C4C5-BFD28DA28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8A6F5-5CF7-9CEF-CAF5-C6F23DF37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2C0BB8-3660-B1D2-EA66-3490DBFD5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06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46C11-F875-5337-EF11-78F350511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6D138C-8231-334D-7208-D342FFB32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C4070C-9B9A-5837-0254-3AFE1007B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86019-1FAA-C286-0AC9-834EBD011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08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900359-7BD1-7DBD-2E2B-2BDE4AE5F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90D6F6-FB01-5C58-588F-838BAAE40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B136A-516B-9901-15E3-201E3469E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202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9206A-2156-0C98-CB45-64118198E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F07D0-278F-DEAB-BBE6-3BDF52E84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B884E9-6224-17DF-E34D-48895563D5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B45981-A4C3-6086-9059-C5F249419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F4A1B-E371-7D2C-E4D7-376D73A1D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1004A-11AC-7AFD-4E8B-CA9B623BE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799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AA1E8-9B69-8B28-909D-86029A424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F847BD-FD11-5FE5-2C18-6E2C0207E9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0F569-58B3-D360-56E2-A44E936B9B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DC362-EB10-6D10-2EC5-F333F4DAB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151D04-B74A-5C98-B02B-81EDB6A7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35D328-B227-0D89-6839-857827671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506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D0A8B-C677-2A26-F388-691D17514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FB45A2-77A3-6C14-0C65-F611C0F1F3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173FC-CAB4-FBA0-F4CD-94DFEC665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76DA4-AE4E-84A0-5D6E-FF97027D0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2DB952-F442-82AA-28DA-4D87488D5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13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FE1BB3-48B6-6253-4BD7-BE21987AC7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F3DBE5-9D69-4EF0-2380-12A8B05D7F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BEDB8-2B4F-7A07-D323-C900A01D9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8276C-3AD5-7F26-3FF8-9536CDE64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1FA85-933E-F990-50BC-56D5D03C4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58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B45D3C-6AE7-12BD-57C8-853B20FE5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4427E-4450-3F46-42F5-FB6B77D83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00B6F-2C9C-55FD-9715-2C787082F1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36F2B5-6D4D-497C-8E76-7F2D431092B9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BB65D-65B7-6EB5-7482-8342BDFEE0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AF361-A868-5A5D-8477-7739DAB651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9103FA-AB5E-45C7-9EDA-EF6494F15C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460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E3A53-7B5D-44F6-3157-093050ABED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business project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72A985-CB42-2F6C-F02B-668CBB7790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Impact of Artificial Intelligence on Customer Service in UK Retail Businesses</a:t>
            </a:r>
          </a:p>
        </p:txBody>
      </p:sp>
    </p:spTree>
    <p:extLst>
      <p:ext uri="{BB962C8B-B14F-4D97-AF65-F5344CB8AC3E}">
        <p14:creationId xmlns:p14="http://schemas.microsoft.com/office/powerpoint/2010/main" val="3899939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AD750-C880-C7DB-FA21-DB1759F17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A7B91-AACF-D96D-02B5-4C8142859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Artificial Intelligence (AI) has become increasingly common within customer service environments in recent years. Many retail organisations have adopted AI-powered chatbots and automated systems to improve operational efficiency and customer support.</a:t>
            </a:r>
          </a:p>
          <a:p>
            <a:r>
              <a:rPr lang="en-GB" dirty="0"/>
              <a:t> While these technologies may offer benefits such as reduced staffing costs and faster response times, concerns have also been raised regarding customer satisfaction, service quality and trust.</a:t>
            </a:r>
          </a:p>
          <a:p>
            <a:r>
              <a:rPr lang="en-GB" dirty="0"/>
              <a:t> There is currently limited understanding of how customers perceive AI-driven service interactions and whether these systems positively influence the overall customer experience.</a:t>
            </a:r>
          </a:p>
        </p:txBody>
      </p:sp>
    </p:spTree>
    <p:extLst>
      <p:ext uri="{BB962C8B-B14F-4D97-AF65-F5344CB8AC3E}">
        <p14:creationId xmlns:p14="http://schemas.microsoft.com/office/powerpoint/2010/main" val="1713805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6E306-E074-DFC2-4B65-A8542D4DF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4ECFD-B851-3791-16D3-BDFC27781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Aim</a:t>
            </a:r>
          </a:p>
          <a:p>
            <a:r>
              <a:rPr lang="en-GB" dirty="0"/>
              <a:t>To investigate the impact of AI-powered customer service systems on customer satisfaction within UK retail organisations.</a:t>
            </a:r>
          </a:p>
          <a:p>
            <a:pPr marL="0" indent="0">
              <a:buNone/>
            </a:pPr>
            <a:r>
              <a:rPr lang="en-GB" b="1" dirty="0"/>
              <a:t>Objectives</a:t>
            </a:r>
          </a:p>
          <a:p>
            <a:r>
              <a:rPr lang="en-GB" dirty="0"/>
              <a:t>Review literature on AI adoption. </a:t>
            </a:r>
          </a:p>
          <a:p>
            <a:r>
              <a:rPr lang="en-GB" dirty="0"/>
              <a:t>Explore customer perceptions of chatbots. </a:t>
            </a:r>
          </a:p>
          <a:p>
            <a:r>
              <a:rPr lang="en-GB" dirty="0"/>
              <a:t>Evaluate customer satisfaction levels. </a:t>
            </a:r>
          </a:p>
          <a:p>
            <a:r>
              <a:rPr lang="en-GB" dirty="0"/>
              <a:t>Identify benefits and limitations. </a:t>
            </a:r>
          </a:p>
          <a:p>
            <a:r>
              <a:rPr lang="en-GB" dirty="0"/>
              <a:t>Develop recommendations. </a:t>
            </a:r>
          </a:p>
          <a:p>
            <a:pPr marL="0" indent="0">
              <a:buNone/>
            </a:pPr>
            <a:r>
              <a:rPr lang="en-GB" b="1" dirty="0"/>
              <a:t>Methodology</a:t>
            </a:r>
          </a:p>
          <a:p>
            <a:r>
              <a:rPr lang="en-GB" dirty="0"/>
              <a:t>Data will be collected through an online survey and analysed using quantitative statistical techniques.</a:t>
            </a:r>
          </a:p>
        </p:txBody>
      </p:sp>
    </p:spTree>
    <p:extLst>
      <p:ext uri="{BB962C8B-B14F-4D97-AF65-F5344CB8AC3E}">
        <p14:creationId xmlns:p14="http://schemas.microsoft.com/office/powerpoint/2010/main" val="2797149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774F7-BC3E-330A-7C6B-61E51AF41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 of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99C9-DB7B-514E-0C76-2BE612452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research will contribute to knowledge relating to AI implementation within customer service environments. </a:t>
            </a:r>
            <a:r>
              <a:rPr lang="en-GB"/>
              <a:t>The findings may assist organisations in understanding customer perspectives and could support future business decision-making regarding digital transformation initiatives.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17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8E4DD-FA93-2580-5767-7E5F5C6B2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3973137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213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My business project pitch</vt:lpstr>
      <vt:lpstr>The problem </vt:lpstr>
      <vt:lpstr>The Project</vt:lpstr>
      <vt:lpstr>Significance of the Research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1</cp:revision>
  <dcterms:created xsi:type="dcterms:W3CDTF">2026-06-01T07:37:49Z</dcterms:created>
  <dcterms:modified xsi:type="dcterms:W3CDTF">2026-06-01T07:39:57Z</dcterms:modified>
</cp:coreProperties>
</file>