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0" r:id="rId7"/>
    <p:sldId id="365" r:id="rId8"/>
    <p:sldId id="381" r:id="rId9"/>
    <p:sldId id="378" r:id="rId10"/>
    <p:sldId id="384" r:id="rId11"/>
    <p:sldId id="385" r:id="rId12"/>
    <p:sldId id="379" r:id="rId13"/>
    <p:sldId id="3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BBD165-B952-481D-92ED-38A82A37142A}" v="21" dt="2025-11-09T01:03:53.1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9"/>
  </p:normalViewPr>
  <p:slideViewPr>
    <p:cSldViewPr snapToGrid="0" showGuides="1">
      <p:cViewPr varScale="1">
        <p:scale>
          <a:sx n="117" d="100"/>
          <a:sy n="117" d="100"/>
        </p:scale>
        <p:origin x="318" y="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Octavian Nagalisov</a:t>
            </a:r>
          </a:p>
          <a:p>
            <a:r>
              <a:rPr lang="en-GB" altLang="en-US" u="sng" dirty="0"/>
              <a:t>Student ID: 2430584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</a:t>
            </a:r>
            <a:r>
              <a:rPr lang="en-GB" dirty="0"/>
              <a:t>Odette Jack 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used AI only to check the spelling and grammar in my work. Also, for doing the planning.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90473"/>
            <a:ext cx="8229600" cy="4060825"/>
          </a:xfrm>
        </p:spPr>
        <p:txBody>
          <a:bodyPr/>
          <a:lstStyle/>
          <a:p>
            <a:pPr>
              <a:defRPr/>
            </a:pPr>
            <a:r>
              <a:rPr lang="en-GB" altLang="en-US" sz="2000" dirty="0"/>
              <a:t>Introduction</a:t>
            </a:r>
          </a:p>
          <a:p>
            <a:pPr>
              <a:defRPr/>
            </a:pPr>
            <a:r>
              <a:rPr lang="en-GB" altLang="en-US" sz="2000" dirty="0"/>
              <a:t>What is a SWOT Analysis and why is it important to your personal and professional development</a:t>
            </a:r>
            <a:r>
              <a:rPr lang="en-GB" altLang="en-US" sz="2400" dirty="0"/>
              <a:t>?</a:t>
            </a:r>
          </a:p>
          <a:p>
            <a:pPr>
              <a:defRPr/>
            </a:pPr>
            <a:r>
              <a:rPr lang="en-GB" altLang="en-US" sz="2000" dirty="0"/>
              <a:t>My SWOT analysis.</a:t>
            </a:r>
          </a:p>
          <a:p>
            <a:pPr>
              <a:defRPr/>
            </a:pPr>
            <a:r>
              <a:rPr lang="en-GB" sz="2000" dirty="0"/>
              <a:t>Building on key strengths to develop weaker areas and manage external barriers effectively. </a:t>
            </a:r>
          </a:p>
          <a:p>
            <a:pPr>
              <a:defRPr/>
            </a:pPr>
            <a:r>
              <a:rPr lang="en-GB" sz="2000" dirty="0"/>
              <a:t>How available opportunities can be effectively used by applying individual strengths and abilities?</a:t>
            </a:r>
            <a:endParaRPr lang="en-GB" altLang="en-US" sz="2000" dirty="0"/>
          </a:p>
          <a:p>
            <a:pPr>
              <a:defRPr/>
            </a:pPr>
            <a:r>
              <a:rPr lang="en-GB" altLang="en-US" sz="2000" dirty="0"/>
              <a:t>Conclusion</a:t>
            </a:r>
          </a:p>
          <a:p>
            <a:pPr>
              <a:defRPr/>
            </a:pPr>
            <a:r>
              <a:rPr lang="en-GB" altLang="en-US" sz="2000" dirty="0"/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algn="ctr">
              <a:defRPr/>
            </a:pPr>
            <a:r>
              <a:rPr lang="en-GB" dirty="0"/>
              <a:t>My name is Octavian Nagalisov.</a:t>
            </a:r>
          </a:p>
          <a:p>
            <a:pPr algn="ctr">
              <a:defRPr/>
            </a:pPr>
            <a:r>
              <a:rPr lang="en-GB" dirty="0"/>
              <a:t>I am currently studying Health and Social Care.</a:t>
            </a:r>
          </a:p>
          <a:p>
            <a:pPr algn="ctr">
              <a:defRPr/>
            </a:pPr>
            <a:r>
              <a:rPr lang="en-GB" dirty="0"/>
              <a:t>I would like to develop my psychology and care skills.</a:t>
            </a:r>
          </a:p>
          <a:p>
            <a:pPr algn="ctr">
              <a:defRPr/>
            </a:pPr>
            <a:r>
              <a:rPr lang="en-GB" dirty="0"/>
              <a:t>SWOT Analysis and how it affects career and people.  </a:t>
            </a:r>
            <a:endParaRPr lang="en-GB" b="1" dirty="0"/>
          </a:p>
          <a:p>
            <a:pPr>
              <a:defRPr/>
            </a:pP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59" y="0"/>
            <a:ext cx="10972800" cy="1159330"/>
          </a:xfrm>
        </p:spPr>
        <p:txBody>
          <a:bodyPr/>
          <a:lstStyle/>
          <a:p>
            <a:r>
              <a:rPr lang="en-GB" sz="2800" b="1" dirty="0"/>
              <a:t>What is a SWOT Analysis and why is it important to your personal and professional development?</a:t>
            </a:r>
            <a:endParaRPr lang="en-GB" altLang="en-US" sz="28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8" y="1237053"/>
            <a:ext cx="10866121" cy="4242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1600" dirty="0"/>
              <a:t>SWOT Analysis:</a:t>
            </a:r>
          </a:p>
          <a:p>
            <a:pPr>
              <a:defRPr/>
            </a:pPr>
            <a:r>
              <a:rPr lang="en-GB" sz="1600" dirty="0"/>
              <a:t>Identifies an individual’s Strengths, Weaknesses, Opportunities, and Threats to assess internal and external factors affecting performance (Gürel and Tat, 2017).</a:t>
            </a:r>
          </a:p>
          <a:p>
            <a:pPr>
              <a:defRPr/>
            </a:pPr>
            <a:r>
              <a:rPr lang="en-GB" sz="1600" dirty="0"/>
              <a:t>Provides a structured approach to self-assessment, helping individuals understand what they do well and areas for improvement. (Helms and Nixon, 2010).</a:t>
            </a:r>
          </a:p>
          <a:p>
            <a:pPr>
              <a:defRPr/>
            </a:pPr>
            <a:r>
              <a:rPr lang="en-GB" sz="1600" dirty="0"/>
              <a:t>Supports strategic thinking and reflection, forming the basis for effective goal setting and decision-making (Chermack and </a:t>
            </a:r>
            <a:r>
              <a:rPr lang="en-GB" sz="1600" dirty="0" err="1"/>
              <a:t>Kasshanna</a:t>
            </a:r>
            <a:r>
              <a:rPr lang="en-GB" sz="1600" dirty="0"/>
              <a:t>, 2007).</a:t>
            </a:r>
          </a:p>
          <a:p>
            <a:pPr marL="0" indent="0">
              <a:buNone/>
              <a:defRPr/>
            </a:pPr>
            <a:endParaRPr lang="en-GB" sz="1600" dirty="0"/>
          </a:p>
          <a:p>
            <a:pPr marL="0" indent="0">
              <a:buNone/>
              <a:defRPr/>
            </a:pPr>
            <a:r>
              <a:rPr lang="en-GB" sz="1600" b="1" dirty="0"/>
              <a:t>It is important for personal and professional development because:</a:t>
            </a:r>
          </a:p>
          <a:p>
            <a:pPr>
              <a:defRPr/>
            </a:pPr>
            <a:r>
              <a:rPr lang="en-GB" sz="1600" dirty="0"/>
              <a:t>It supports career planning by aligning personal strengths with opportunities for growth and learning (Gürel and Tat, 2017). </a:t>
            </a:r>
          </a:p>
          <a:p>
            <a:pPr>
              <a:defRPr/>
            </a:pPr>
            <a:r>
              <a:rPr lang="en-GB" sz="1600" dirty="0"/>
              <a:t>It enables individuals to anticipate and manage challenges, reducing risks and maintaining steady progress toward professional goals (Chermack and </a:t>
            </a:r>
            <a:r>
              <a:rPr lang="en-GB" sz="1600" dirty="0" err="1"/>
              <a:t>Kasshanna</a:t>
            </a:r>
            <a:r>
              <a:rPr lang="en-GB" sz="1600" dirty="0"/>
              <a:t>, 2007). </a:t>
            </a:r>
          </a:p>
          <a:p>
            <a:pPr>
              <a:defRPr/>
            </a:pPr>
            <a:r>
              <a:rPr lang="en-GB" sz="1600" dirty="0"/>
              <a:t>It helps identify training and improvement areas, leading to enhanced competence and confidence in professional roles.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 dirty="0"/>
              <a:t>Describe your own Strengths, Weaknesses, Opportunities, and Threats</a:t>
            </a:r>
            <a:endParaRPr lang="en-GB" sz="1000" b="1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 communication and leadership skills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Great patience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Childcare experience</a:t>
            </a:r>
          </a:p>
          <a:p>
            <a:endParaRPr lang="en-GB" sz="1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Procrastination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Loss of focus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Limited knowledge of certain areas  </a:t>
            </a:r>
          </a:p>
          <a:p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 professional trainings and courses.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Career progression 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Availability of government</a:t>
            </a:r>
          </a:p>
          <a:p>
            <a:endParaRPr lang="en-GB" sz="16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Emotional stress and risk of burnout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Strong competition for certain job roles</a:t>
            </a:r>
          </a:p>
          <a:p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Instability of the workplace</a:t>
            </a:r>
          </a:p>
          <a:p>
            <a:endParaRPr lang="en-GB" sz="16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communication and leadership skills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create structured schedules and set clear goals, helping with procrastination and maintain focus on general tasks</a:t>
            </a:r>
            <a:r>
              <a:rPr lang="en-GB" dirty="0"/>
              <a:t>.</a:t>
            </a: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 patience and self-discipline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break big tasks into smaller steps which can help sustain attention and prevent delays.</a:t>
            </a: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 experience from childcare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handle challenging situations calmly and wise, improving time management and reducing distractions.</a:t>
            </a:r>
          </a:p>
          <a:p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Take initiative as a leader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to seek feedback and learning opportunities, expanding the knowledge and understanding in areas where you feel less confident</a:t>
            </a:r>
            <a:r>
              <a:rPr lang="en-GB" sz="2400" dirty="0"/>
              <a:t>.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will use my communication and leadership skills to engage and be active in my training and courses.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will apply my patience to people in my environment, to deliver maximum of my care and help to them.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will use my childcare experience to demonstrate the knowledge and readiness for farther progress.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will take the advantage of government support and funding.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 analysis helps to understand personal abilities and areas for growth.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 identified key strengths like communication, patience and leadership that play a huge role in developing and improving.</a:t>
            </a:r>
            <a:endParaRPr lang="ru-RU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 </a:t>
            </a:r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using my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strengths to overcome the challenges and </a:t>
            </a:r>
            <a:r>
              <a:rPr lang="en-GB" sz="2400" dirty="0"/>
              <a:t>take advantage of opportunities such as </a:t>
            </a:r>
            <a:r>
              <a:rPr lang="en-GB" sz="2400"/>
              <a:t>professional training, </a:t>
            </a:r>
            <a:r>
              <a:rPr lang="en-GB" sz="2400" dirty="0"/>
              <a:t>career progression, and government support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I can continue developing the skills needed for a successful career in psychology and care services.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8DEF29A-0F74-5FC5-E49A-50818B9358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6157" y="1979251"/>
            <a:ext cx="11259685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Chermack, T.J. and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Kasshanna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B.K. (2007) ‘The use and misuse of SWOT analysis and implications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HRD professionals’,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Human Resource Development International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10(4), pp. 383–399.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Gürel, E. and Tat, M. (2017) ‘SWOT analysis: A theoretical review’,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International Social Research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10(51), pp. 994–1006.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Helms, M.M. and Nixon, J. (2010) ‘Exploring SWOT analysis – where are we now?’,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Strategy and Management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3(3), pp. 215–251.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2FCAA8667106B42B6B3176F9AFEA191" ma:contentTypeVersion="6" ma:contentTypeDescription="Create a new document." ma:contentTypeScope="" ma:versionID="34d332aeeef74dfddc3058db24afd5e4">
  <xsd:schema xmlns:xsd="http://www.w3.org/2001/XMLSchema" xmlns:xs="http://www.w3.org/2001/XMLSchema" xmlns:p="http://schemas.microsoft.com/office/2006/metadata/properties" xmlns:ns3="c5cb2caa-4174-4cb5-9ff4-7bb09569b24a" targetNamespace="http://schemas.microsoft.com/office/2006/metadata/properties" ma:root="true" ma:fieldsID="269afa42a7d253ef0eabd3cd870bad31" ns3:_="">
    <xsd:import namespace="c5cb2caa-4174-4cb5-9ff4-7bb09569b24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5cb2caa-4174-4cb5-9ff4-7bb09569b24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5cb2caa-4174-4cb5-9ff4-7bb09569b24a" xsi:nil="true"/>
  </documentManagement>
</p:properties>
</file>

<file path=customXml/itemProps1.xml><?xml version="1.0" encoding="utf-8"?>
<ds:datastoreItem xmlns:ds="http://schemas.openxmlformats.org/officeDocument/2006/customXml" ds:itemID="{1E6DFA68-3A37-4CBA-9366-016909128D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5cb2caa-4174-4cb5-9ff4-7bb09569b24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B042FB4-8B39-4BBD-B6BA-F16FD28203C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6D8446-5263-4C31-A477-D353A66B3263}">
  <ds:schemaRefs>
    <ds:schemaRef ds:uri="http://schemas.openxmlformats.org/package/2006/metadata/core-properties"/>
    <ds:schemaRef ds:uri="http://purl.org/dc/terms/"/>
    <ds:schemaRef ds:uri="c5cb2caa-4174-4cb5-9ff4-7bb09569b24a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  <ds:schemaRef ds:uri="http://purl.org/dc/elements/1.1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782</Words>
  <Application>Microsoft Office PowerPoint</Application>
  <PresentationFormat>Widescreen</PresentationFormat>
  <Paragraphs>89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Octavian Nagalisov (2430584)</cp:lastModifiedBy>
  <cp:revision>28</cp:revision>
  <dcterms:created xsi:type="dcterms:W3CDTF">2025-02-21T18:28:54Z</dcterms:created>
  <dcterms:modified xsi:type="dcterms:W3CDTF">2025-11-10T13:41:33Z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0x01010022FCAA8667106B42B6B3176F9AFEA191</vt:lpwstr>
  </property>
</Properties>
</file>