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64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4" d="100"/>
          <a:sy n="54" d="100"/>
        </p:scale>
        <p:origin x="-102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9560B6B8-0FCD-4A06-BFD3-AED7636FDAAA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1FE7537A-E4AA-4E3D-918B-E685266DCB37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0B6B8-0FCD-4A06-BFD3-AED7636FDAAA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FE7537A-E4AA-4E3D-918B-E685266DCB3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9560B6B8-0FCD-4A06-BFD3-AED7636FDAAA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1FE7537A-E4AA-4E3D-918B-E685266DCB3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0B6B8-0FCD-4A06-BFD3-AED7636FDAAA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FE7537A-E4AA-4E3D-918B-E685266DCB3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0B6B8-0FCD-4A06-BFD3-AED7636FDAAA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FE7537A-E4AA-4E3D-918B-E685266DCB37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0B6B8-0FCD-4A06-BFD3-AED7636FDAAA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FE7537A-E4AA-4E3D-918B-E685266DCB37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0B6B8-0FCD-4A06-BFD3-AED7636FDAAA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FE7537A-E4AA-4E3D-918B-E685266DCB3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0B6B8-0FCD-4A06-BFD3-AED7636FDAAA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FE7537A-E4AA-4E3D-918B-E685266DCB37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0B6B8-0FCD-4A06-BFD3-AED7636FDAAA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FE7537A-E4AA-4E3D-918B-E685266DCB37}" type="slidenum">
              <a:rPr lang="en-GB" smtClean="0"/>
              <a:t>‹#›</a:t>
            </a:fld>
            <a:endParaRPr lang="en-GB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0B6B8-0FCD-4A06-BFD3-AED7636FDAAA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FE7537A-E4AA-4E3D-918B-E685266DCB37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0B6B8-0FCD-4A06-BFD3-AED7636FDAAA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FE7537A-E4AA-4E3D-918B-E685266DCB37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FE7537A-E4AA-4E3D-918B-E685266DCB3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60B6B8-0FCD-4A06-BFD3-AED7636FDAAA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google.co.uk/url?sa=i&amp;url=https%3A%2F%2Fwww.gograph.com%2Fillustration%2Fseveral-principles-and-necessary-qualities-you-gg61907442.html&amp;psig=AOvVaw28uYzFztTBigPltpWmZCqA&amp;ust=1579380278071000&amp;source=images&amp;cd=vfe&amp;ved=0CAIQjRxqFwoTCMivgJbAi-cCFQAAAAAdAAAAABAD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draft-curriculum-for-wales-2022/?_ga=2.233042718.1635067681.1579212736-623713562.1513719271" TargetMode="External"/><Relationship Id="rId2" Type="http://schemas.openxmlformats.org/officeDocument/2006/relationships/hyperlink" Target="https://www.gograph.com/illustration/several-principles-and-necessary-qualities-you-gg61907442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earnwelsh.cymru/" TargetMode="External"/><Relationship Id="rId5" Type="http://schemas.openxmlformats.org/officeDocument/2006/relationships/hyperlink" Target="https://www.uwtsd.ac.uk/pgce-primary/" TargetMode="External"/><Relationship Id="rId4" Type="http://schemas.openxmlformats.org/officeDocument/2006/relationships/hyperlink" Target="https://www.continuitysa.com/wp-content/uploads/2017/02/39570580_ml-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7584" y="3581400"/>
            <a:ext cx="5573216" cy="2133600"/>
          </a:xfrm>
        </p:spPr>
        <p:txBody>
          <a:bodyPr>
            <a:normAutofit/>
          </a:bodyPr>
          <a:lstStyle/>
          <a:p>
            <a:r>
              <a:rPr lang="en-GB" sz="2800" smtClean="0"/>
              <a:t>ECGE6001</a:t>
            </a:r>
          </a:p>
          <a:p>
            <a:r>
              <a:rPr lang="en-GB" sz="2800" dirty="0" smtClean="0"/>
              <a:t>Employability and Future Pathways </a:t>
            </a:r>
            <a:endParaRPr lang="en-GB" sz="2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Nia Jones </a:t>
            </a:r>
            <a:br>
              <a:rPr lang="en-GB" sz="5400" dirty="0" smtClean="0"/>
            </a:br>
            <a:r>
              <a:rPr lang="en-GB" sz="5400" dirty="0" smtClean="0"/>
              <a:t>1601731</a:t>
            </a: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1746957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457200"/>
            <a:ext cx="7283152" cy="5714999"/>
          </a:xfrm>
        </p:spPr>
        <p:txBody>
          <a:bodyPr/>
          <a:lstStyle/>
          <a:p>
            <a:pPr marL="0" indent="0">
              <a:buNone/>
            </a:pPr>
            <a:r>
              <a:rPr lang="en-GB" sz="2400" u="sng" dirty="0" smtClean="0"/>
              <a:t>Teaching Assistant in Nursery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Format of the presentation:</a:t>
            </a:r>
          </a:p>
          <a:p>
            <a:pPr marL="0" indent="0">
              <a:buNone/>
            </a:pPr>
            <a:r>
              <a:rPr lang="en-GB" sz="2000" dirty="0" smtClean="0"/>
              <a:t>Discuss – 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Skills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Experience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Education 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Future success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What I can bring to the role and setting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26" name="Picture 2" descr="Image result for new job education&quot;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132856"/>
            <a:ext cx="4248150" cy="4476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1793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3207" y="352576"/>
            <a:ext cx="792088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u="sng" dirty="0" smtClean="0"/>
              <a:t>Skills</a:t>
            </a:r>
            <a:r>
              <a:rPr lang="en-GB" sz="2000" dirty="0" smtClean="0"/>
              <a:t> </a:t>
            </a:r>
          </a:p>
          <a:p>
            <a:pPr algn="ctr"/>
            <a:endParaRPr lang="en-GB" sz="2000" dirty="0"/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Communication –effective through verbal and written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Organisation –manage time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Teamwork –supportive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Working independently 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Active listener 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ICT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Problem solving 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Developmental skills 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000" dirty="0" smtClean="0"/>
          </a:p>
          <a:p>
            <a:endParaRPr lang="en-GB" sz="2000" dirty="0" smtClean="0"/>
          </a:p>
        </p:txBody>
      </p:sp>
      <p:pic>
        <p:nvPicPr>
          <p:cNvPr id="2050" name="Picture 2" descr="See the source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2962" y="3538063"/>
            <a:ext cx="2413397" cy="2413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5932962" y="5951460"/>
            <a:ext cx="2451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smtClean="0"/>
              <a:t>Unknown,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352576"/>
            <a:ext cx="8064896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u="sng" dirty="0" smtClean="0"/>
              <a:t>Experience</a:t>
            </a:r>
          </a:p>
          <a:p>
            <a:pPr algn="ctr"/>
            <a:endParaRPr lang="en-GB" sz="2000" u="sng" dirty="0" smtClean="0"/>
          </a:p>
          <a:p>
            <a:pPr marL="685800" indent="-685800">
              <a:buFont typeface="Arial" pitchFamily="34" charset="0"/>
              <a:buChar char="•"/>
            </a:pPr>
            <a:r>
              <a:rPr lang="en-GB" sz="2000" dirty="0" smtClean="0"/>
              <a:t>Teaching assistant for 3 years –assist in learning, groups, duties, additional after school club. </a:t>
            </a:r>
          </a:p>
          <a:p>
            <a:pPr marL="685800" indent="-685800">
              <a:buFont typeface="Arial" pitchFamily="34" charset="0"/>
              <a:buChar char="•"/>
            </a:pPr>
            <a:endParaRPr lang="en-GB" sz="2000" dirty="0" smtClean="0"/>
          </a:p>
          <a:p>
            <a:pPr marL="685800" indent="-685800">
              <a:buFont typeface="Arial" pitchFamily="34" charset="0"/>
              <a:buChar char="•"/>
            </a:pPr>
            <a:r>
              <a:rPr lang="en-GB" sz="2000" dirty="0" smtClean="0"/>
              <a:t>First aid training</a:t>
            </a:r>
          </a:p>
          <a:p>
            <a:endParaRPr lang="en-GB" sz="2000" dirty="0" smtClean="0"/>
          </a:p>
          <a:p>
            <a:pPr marL="685800" indent="-685800">
              <a:buFont typeface="Arial" pitchFamily="34" charset="0"/>
              <a:buChar char="•"/>
            </a:pPr>
            <a:r>
              <a:rPr lang="en-GB" sz="2000" dirty="0" smtClean="0"/>
              <a:t>WRAP training, RWI training, Design to smile </a:t>
            </a:r>
          </a:p>
          <a:p>
            <a:pPr marL="685800" indent="-685800">
              <a:buFont typeface="Arial" pitchFamily="34" charset="0"/>
              <a:buChar char="•"/>
            </a:pPr>
            <a:endParaRPr lang="en-GB" sz="2000" dirty="0" smtClean="0"/>
          </a:p>
          <a:p>
            <a:pPr marL="685800" indent="-685800">
              <a:buFont typeface="Arial" pitchFamily="34" charset="0"/>
              <a:buChar char="•"/>
            </a:pPr>
            <a:r>
              <a:rPr lang="en-GB" sz="2000" dirty="0" smtClean="0"/>
              <a:t>Involved in providing support and activities for speech and language</a:t>
            </a:r>
          </a:p>
          <a:p>
            <a:endParaRPr lang="en-GB" sz="2000" dirty="0" smtClean="0"/>
          </a:p>
          <a:p>
            <a:pPr marL="685800" indent="-685800">
              <a:buFont typeface="Arial" pitchFamily="34" charset="0"/>
              <a:buChar char="•"/>
            </a:pPr>
            <a:r>
              <a:rPr lang="en-GB" sz="2000" dirty="0" smtClean="0"/>
              <a:t>Multiagency -parents, speech and language, </a:t>
            </a:r>
            <a:r>
              <a:rPr lang="en-GB" sz="2000" dirty="0" err="1" smtClean="0"/>
              <a:t>physio</a:t>
            </a:r>
            <a:r>
              <a:rPr lang="en-GB" sz="2000" dirty="0" smtClean="0"/>
              <a:t> therapist, nurse </a:t>
            </a:r>
          </a:p>
          <a:p>
            <a:endParaRPr lang="en-GB" sz="2000" dirty="0"/>
          </a:p>
          <a:p>
            <a:pPr marL="685800" indent="-685800">
              <a:buFont typeface="Arial" pitchFamily="34" charset="0"/>
              <a:buChar char="•"/>
            </a:pPr>
            <a:r>
              <a:rPr lang="en-GB" sz="2000" dirty="0" smtClean="0"/>
              <a:t>Argos – working with the public, patience, understanding</a:t>
            </a:r>
          </a:p>
          <a:p>
            <a:pPr marL="685800" indent="-685800">
              <a:buFont typeface="Arial" pitchFamily="34" charset="0"/>
              <a:buChar char="•"/>
            </a:pPr>
            <a:endParaRPr lang="en-GB" sz="2000" dirty="0"/>
          </a:p>
          <a:p>
            <a:pPr marL="685800" indent="-685800">
              <a:buFont typeface="Arial" pitchFamily="34" charset="0"/>
              <a:buChar char="•"/>
            </a:pPr>
            <a:r>
              <a:rPr lang="en-GB" sz="2000" dirty="0" smtClean="0"/>
              <a:t>Support Worker – learning difficulties and mental health (PIES)</a:t>
            </a:r>
          </a:p>
          <a:p>
            <a:pPr marL="685800" indent="-685800">
              <a:buFont typeface="Arial" pitchFamily="34" charset="0"/>
              <a:buChar char="•"/>
            </a:pPr>
            <a:endParaRPr lang="en-GB" sz="2000" dirty="0"/>
          </a:p>
          <a:p>
            <a:pPr marL="685800" indent="-685800">
              <a:buFont typeface="Arial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12215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352576"/>
            <a:ext cx="8424936" cy="6678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u="sng" dirty="0" smtClean="0"/>
              <a:t>Education </a:t>
            </a:r>
          </a:p>
          <a:p>
            <a:pPr algn="ctr"/>
            <a:endParaRPr lang="en-GB" sz="2000" u="sng" dirty="0"/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11 GCSE’s A*-B</a:t>
            </a:r>
          </a:p>
          <a:p>
            <a:endParaRPr lang="en-GB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Health and Social Care Diploma level 3 – D*D*D*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Level 3 Welsh Baccalaureate Advanced Diploma – Pass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Level 3 Welsh Baccalaureate Advanced Core Certificate - 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I also achieved Health and Social Care Student of the Year in 2016.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000" dirty="0"/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err="1" smtClean="0"/>
              <a:t>HECert</a:t>
            </a:r>
            <a:r>
              <a:rPr lang="en-GB" sz="2000" dirty="0" smtClean="0"/>
              <a:t> in Maternity Care  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Early Years Education and Care Degree with Practitioner Status 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Gaining further knowledge and understanding of child development, care and education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New </a:t>
            </a:r>
            <a:r>
              <a:rPr lang="en-GB" sz="2000" dirty="0" smtClean="0"/>
              <a:t>Curriculum – Donaldson, 6 areas f learning and experience (Welsh Government, 2020)</a:t>
            </a:r>
            <a:endParaRPr lang="en-GB" sz="2000" dirty="0" smtClean="0"/>
          </a:p>
          <a:p>
            <a:pPr marL="342900" indent="-342900">
              <a:buFontTx/>
              <a:buChar char="-"/>
            </a:pPr>
            <a:r>
              <a:rPr lang="en-GB" sz="2000" dirty="0" smtClean="0"/>
              <a:t>United Nations Conventions Right </a:t>
            </a:r>
            <a:r>
              <a:rPr lang="en-GB" sz="2000" dirty="0"/>
              <a:t> </a:t>
            </a:r>
            <a:r>
              <a:rPr lang="en-GB" sz="2000" dirty="0" smtClean="0"/>
              <a:t>of the Child (UNCRC</a:t>
            </a:r>
            <a:r>
              <a:rPr lang="en-GB" sz="2000" dirty="0"/>
              <a:t>) </a:t>
            </a:r>
            <a:r>
              <a:rPr lang="en-GB" sz="2000" dirty="0" smtClean="0"/>
              <a:t>54 Articles (Welsh </a:t>
            </a:r>
            <a:r>
              <a:rPr lang="en-GB" sz="2000" dirty="0"/>
              <a:t>Government, 2020)</a:t>
            </a:r>
          </a:p>
          <a:p>
            <a:pPr marL="342900" indent="-342900">
              <a:buFontTx/>
              <a:buChar char="-"/>
            </a:pPr>
            <a:endParaRPr lang="en-GB" sz="2000" dirty="0" smtClean="0"/>
          </a:p>
          <a:p>
            <a:pPr marL="342900" indent="-342900">
              <a:buFont typeface="Arial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11000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9552" y="347676"/>
            <a:ext cx="7848872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u="sng" dirty="0" smtClean="0"/>
              <a:t>Future </a:t>
            </a:r>
            <a:r>
              <a:rPr lang="en-GB" sz="4800" u="sng" dirty="0" smtClean="0"/>
              <a:t>Success</a:t>
            </a:r>
          </a:p>
          <a:p>
            <a:pPr algn="ctr"/>
            <a:endParaRPr lang="en-GB" sz="2000" dirty="0" smtClean="0"/>
          </a:p>
          <a:p>
            <a:pPr marL="685800" indent="-685800">
              <a:buFont typeface="Arial" pitchFamily="34" charset="0"/>
              <a:buChar char="•"/>
            </a:pPr>
            <a:r>
              <a:rPr lang="en-GB" sz="2000" dirty="0"/>
              <a:t>W</a:t>
            </a:r>
            <a:r>
              <a:rPr lang="en-GB" sz="2000" dirty="0" smtClean="0"/>
              <a:t>elsh Language Skills – Learn welsh courses In the local area, 30 weeks, once a week for 2 hours (</a:t>
            </a:r>
            <a:r>
              <a:rPr lang="en-GB" sz="2000" smtClean="0"/>
              <a:t>Welsh Government, 2018). </a:t>
            </a:r>
            <a:endParaRPr lang="en-GB" sz="2000" dirty="0" smtClean="0"/>
          </a:p>
          <a:p>
            <a:pPr marL="685800" indent="-685800">
              <a:buFont typeface="Arial" pitchFamily="34" charset="0"/>
              <a:buChar char="•"/>
            </a:pPr>
            <a:endParaRPr lang="en-GB" sz="2000" dirty="0"/>
          </a:p>
          <a:p>
            <a:pPr marL="685800" indent="-685800">
              <a:buFont typeface="Arial" pitchFamily="34" charset="0"/>
              <a:buChar char="•"/>
            </a:pPr>
            <a:endParaRPr lang="en-GB" sz="2000" dirty="0" smtClean="0"/>
          </a:p>
          <a:p>
            <a:pPr marL="685800" indent="-685800">
              <a:buFont typeface="Arial" pitchFamily="34" charset="0"/>
              <a:buChar char="•"/>
            </a:pPr>
            <a:r>
              <a:rPr lang="en-GB" sz="2000" dirty="0"/>
              <a:t>Postgraduate Degree - PGCE Primary with </a:t>
            </a:r>
            <a:r>
              <a:rPr lang="en-GB" sz="2000" dirty="0" smtClean="0"/>
              <a:t>QTS</a:t>
            </a:r>
            <a:r>
              <a:rPr lang="en-GB" sz="2000" dirty="0"/>
              <a:t> </a:t>
            </a:r>
            <a:r>
              <a:rPr lang="en-GB" sz="2000" dirty="0" smtClean="0"/>
              <a:t>(University </a:t>
            </a:r>
            <a:r>
              <a:rPr lang="en-GB" sz="2000" dirty="0"/>
              <a:t>of Wales Trinity Saint </a:t>
            </a:r>
            <a:r>
              <a:rPr lang="en-GB" sz="2000" dirty="0" smtClean="0"/>
              <a:t>David's, 2020</a:t>
            </a:r>
            <a:r>
              <a:rPr lang="en-GB" sz="2000" dirty="0"/>
              <a:t>) </a:t>
            </a:r>
            <a:endParaRPr lang="en-GB" sz="2000" dirty="0" smtClean="0"/>
          </a:p>
          <a:p>
            <a:r>
              <a:rPr lang="en-GB" sz="2000" dirty="0"/>
              <a:t> I believe I have the ability and ambition to fulfil the role of a teacher to provide enthusiastic learning for primary aged children in order for them to learn and develop within all areas of education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03030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-27384"/>
            <a:ext cx="8064896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u="sng" dirty="0" smtClean="0"/>
              <a:t>What can I bring to the setting/role?</a:t>
            </a:r>
            <a:r>
              <a:rPr lang="en-GB" sz="2000" dirty="0" smtClean="0"/>
              <a:t> </a:t>
            </a:r>
          </a:p>
          <a:p>
            <a:pPr algn="ctr"/>
            <a:endParaRPr lang="en-GB" sz="2000" dirty="0"/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Positivity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Skills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Experience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Strong relationships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Hard working reliable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Professional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Committed 100%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Friendly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Career progression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Help others achieve their best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1771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539388"/>
            <a:ext cx="8208912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 smtClean="0"/>
              <a:t>References</a:t>
            </a:r>
          </a:p>
          <a:p>
            <a:pPr algn="ctr"/>
            <a:endParaRPr lang="en-GB" sz="2800" u="sng" dirty="0"/>
          </a:p>
          <a:p>
            <a:r>
              <a:rPr lang="en-GB" sz="1600" dirty="0" err="1"/>
              <a:t>GoGraph</a:t>
            </a:r>
            <a:r>
              <a:rPr lang="en-GB" sz="1600" dirty="0"/>
              <a:t> (2020). Available at: </a:t>
            </a:r>
            <a:r>
              <a:rPr lang="en-GB" sz="1600" dirty="0">
                <a:hlinkClick r:id="rId2"/>
              </a:rPr>
              <a:t>https://www.gograph.com/illustration/several-principles-and-necessary-qualities-you-gg61907442.html</a:t>
            </a:r>
            <a:r>
              <a:rPr lang="en-GB" sz="1600" dirty="0"/>
              <a:t> (Accessed:14/01/2020).</a:t>
            </a:r>
          </a:p>
          <a:p>
            <a:endParaRPr lang="en-GB" sz="1600" dirty="0" smtClean="0">
              <a:ea typeface="Calibri"/>
              <a:cs typeface="Times New Roman"/>
            </a:endParaRPr>
          </a:p>
          <a:p>
            <a:r>
              <a:rPr lang="en-GB" sz="1600" dirty="0" smtClean="0">
                <a:ea typeface="Calibri"/>
                <a:cs typeface="Times New Roman"/>
              </a:rPr>
              <a:t>Welsh </a:t>
            </a:r>
            <a:r>
              <a:rPr lang="en-GB" sz="1600" dirty="0">
                <a:ea typeface="Calibri"/>
                <a:cs typeface="Times New Roman"/>
              </a:rPr>
              <a:t>Government (</a:t>
            </a:r>
            <a:r>
              <a:rPr lang="en-GB" sz="1600" dirty="0" smtClean="0">
                <a:ea typeface="Calibri"/>
                <a:cs typeface="Times New Roman"/>
              </a:rPr>
              <a:t>2020) </a:t>
            </a:r>
            <a:r>
              <a:rPr lang="en-GB" sz="1600" dirty="0" smtClean="0">
                <a:ea typeface="Calibri"/>
                <a:cs typeface="Times New Roman"/>
              </a:rPr>
              <a:t>.</a:t>
            </a:r>
            <a:r>
              <a:rPr lang="en-GB" sz="1600" i="1" dirty="0" smtClean="0">
                <a:ea typeface="Calibri"/>
                <a:cs typeface="Times New Roman"/>
              </a:rPr>
              <a:t>UNCRC</a:t>
            </a:r>
            <a:r>
              <a:rPr lang="en-GB" sz="1600" i="1" dirty="0" smtClean="0">
                <a:ea typeface="Calibri"/>
                <a:cs typeface="Times New Roman"/>
              </a:rPr>
              <a:t>.</a:t>
            </a:r>
            <a:r>
              <a:rPr lang="en-GB" sz="1600" dirty="0" smtClean="0">
                <a:ea typeface="Calibri"/>
                <a:cs typeface="Times New Roman"/>
              </a:rPr>
              <a:t> </a:t>
            </a:r>
            <a:r>
              <a:rPr lang="en-GB" sz="1600" dirty="0">
                <a:ea typeface="Calibri"/>
                <a:cs typeface="Times New Roman"/>
              </a:rPr>
              <a:t>Available at: https://gov.wales/childrens-rights-information-children (</a:t>
            </a:r>
            <a:r>
              <a:rPr lang="en-GB" sz="1600" dirty="0" smtClean="0">
                <a:ea typeface="Calibri"/>
                <a:cs typeface="Times New Roman"/>
              </a:rPr>
              <a:t>Accessed:14/01/2020).</a:t>
            </a:r>
          </a:p>
          <a:p>
            <a:endParaRPr lang="en-GB" sz="1600" dirty="0">
              <a:cs typeface="Times New Roman"/>
            </a:endParaRPr>
          </a:p>
          <a:p>
            <a:r>
              <a:rPr lang="en-GB" sz="1600" dirty="0" smtClean="0"/>
              <a:t>Welsh Government (</a:t>
            </a:r>
            <a:r>
              <a:rPr lang="en-GB" sz="1600" dirty="0" smtClean="0"/>
              <a:t>2020). </a:t>
            </a:r>
            <a:r>
              <a:rPr lang="en-GB" sz="1600" i="1" dirty="0" smtClean="0"/>
              <a:t>Draft </a:t>
            </a:r>
            <a:r>
              <a:rPr lang="en-GB" sz="1600" i="1" dirty="0" smtClean="0"/>
              <a:t>Curriculum for Wales 2022</a:t>
            </a:r>
            <a:r>
              <a:rPr lang="en-GB" sz="1600" dirty="0" smtClean="0"/>
              <a:t>. Available at: </a:t>
            </a:r>
            <a:r>
              <a:rPr lang="en-GB" sz="1600" dirty="0" smtClean="0">
                <a:hlinkClick r:id="rId3"/>
              </a:rPr>
              <a:t>https</a:t>
            </a:r>
            <a:r>
              <a:rPr lang="en-GB" sz="1600" dirty="0">
                <a:hlinkClick r:id="rId3"/>
              </a:rPr>
              <a:t>://hwb.gov.wales/draft-curriculum-for-wales-2022/?_</a:t>
            </a:r>
            <a:r>
              <a:rPr lang="en-GB" sz="1600" dirty="0" smtClean="0">
                <a:hlinkClick r:id="rId3"/>
              </a:rPr>
              <a:t>ga=2.233042718.1635067681.1579212736-623713562.1513719271</a:t>
            </a:r>
            <a:r>
              <a:rPr lang="en-GB" sz="1600" dirty="0" smtClean="0"/>
              <a:t> (Accessed: 14/01/2020</a:t>
            </a:r>
            <a:r>
              <a:rPr lang="en-GB" sz="1600" dirty="0" smtClean="0"/>
              <a:t>).</a:t>
            </a:r>
          </a:p>
          <a:p>
            <a:endParaRPr lang="en-GB" sz="1600" dirty="0"/>
          </a:p>
          <a:p>
            <a:r>
              <a:rPr lang="en-GB" sz="1600" dirty="0" smtClean="0"/>
              <a:t>Unknown (2020). Available at: </a:t>
            </a:r>
            <a:r>
              <a:rPr lang="en-GB" sz="1600" dirty="0" smtClean="0">
                <a:hlinkClick r:id="rId4"/>
              </a:rPr>
              <a:t>https</a:t>
            </a:r>
            <a:r>
              <a:rPr lang="en-GB" sz="1600" dirty="0">
                <a:hlinkClick r:id="rId4"/>
              </a:rPr>
              <a:t>://</a:t>
            </a:r>
            <a:r>
              <a:rPr lang="en-GB" sz="1600" dirty="0" smtClean="0">
                <a:hlinkClick r:id="rId4"/>
              </a:rPr>
              <a:t>www.continuitysa.com/wp-content/uploads/2017/02/39570580_ml-1.jpg</a:t>
            </a:r>
            <a:r>
              <a:rPr lang="en-GB" sz="1600" dirty="0" smtClean="0"/>
              <a:t> (Accessed:14/01/2020).</a:t>
            </a:r>
          </a:p>
          <a:p>
            <a:endParaRPr lang="en-GB" sz="1600" dirty="0"/>
          </a:p>
          <a:p>
            <a:r>
              <a:rPr lang="en-GB" sz="1600" dirty="0" smtClean="0"/>
              <a:t>University of Wales Trinity Saint David's (2020) .</a:t>
            </a:r>
            <a:r>
              <a:rPr lang="en-GB" sz="1600" i="1" dirty="0" smtClean="0"/>
              <a:t>PGCE Primary with QTS.  </a:t>
            </a:r>
            <a:r>
              <a:rPr lang="en-GB" sz="1600" dirty="0" smtClean="0"/>
              <a:t>Available at: </a:t>
            </a:r>
            <a:r>
              <a:rPr lang="en-GB" sz="1600" dirty="0" smtClean="0">
                <a:hlinkClick r:id="rId5"/>
              </a:rPr>
              <a:t>https</a:t>
            </a:r>
            <a:r>
              <a:rPr lang="en-GB" sz="1600" dirty="0">
                <a:hlinkClick r:id="rId5"/>
              </a:rPr>
              <a:t>://www.uwtsd.ac.uk/pgce-primary</a:t>
            </a:r>
            <a:r>
              <a:rPr lang="en-GB" sz="1600" dirty="0" smtClean="0">
                <a:hlinkClick r:id="rId5"/>
              </a:rPr>
              <a:t>/</a:t>
            </a:r>
            <a:r>
              <a:rPr lang="en-GB" sz="1600" dirty="0" smtClean="0"/>
              <a:t> (Accessed on 14/01/2020).</a:t>
            </a:r>
          </a:p>
          <a:p>
            <a:endParaRPr lang="en-GB" sz="1600" dirty="0"/>
          </a:p>
          <a:p>
            <a:r>
              <a:rPr lang="en-GB" sz="1600" dirty="0" smtClean="0"/>
              <a:t>Welsh Government (2018). </a:t>
            </a:r>
            <a:r>
              <a:rPr lang="en-GB" sz="1600" i="1" dirty="0" smtClean="0"/>
              <a:t>Learn Welsh. </a:t>
            </a:r>
            <a:r>
              <a:rPr lang="en-GB" sz="1600" dirty="0" smtClean="0"/>
              <a:t>Available at: </a:t>
            </a:r>
            <a:r>
              <a:rPr lang="en-GB" sz="2400" u="sng" dirty="0" smtClean="0">
                <a:hlinkClick r:id="rId6"/>
              </a:rPr>
              <a:t>https</a:t>
            </a:r>
            <a:r>
              <a:rPr lang="en-GB" sz="2400" u="sng" dirty="0">
                <a:hlinkClick r:id="rId6"/>
              </a:rPr>
              <a:t>://learnwelsh.cymru</a:t>
            </a:r>
            <a:r>
              <a:rPr lang="en-GB" sz="2400" u="sng" dirty="0" smtClean="0">
                <a:hlinkClick r:id="rId6"/>
              </a:rPr>
              <a:t>/</a:t>
            </a:r>
            <a:r>
              <a:rPr lang="en-GB" sz="2400" u="sng" dirty="0"/>
              <a:t> </a:t>
            </a:r>
            <a:r>
              <a:rPr lang="en-GB" sz="2400" dirty="0" smtClean="0"/>
              <a:t>(</a:t>
            </a:r>
            <a:r>
              <a:rPr lang="en-GB" sz="1600" dirty="0" smtClean="0"/>
              <a:t>Accessed:14/01/2020).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138799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omposite">
  <a:themeElements>
    <a:clrScheme name="Composite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Composit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ompos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Composite</Template>
  <TotalTime>376</TotalTime>
  <Words>467</Words>
  <Application>Microsoft Office PowerPoint</Application>
  <PresentationFormat>On-screen Show (4:3)</PresentationFormat>
  <Paragraphs>93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Composite</vt:lpstr>
      <vt:lpstr>Nia Jones  1601731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Nia Jones  1601731</dc:title>
  <dc:creator>Nia</dc:creator>
  <cp:lastModifiedBy>Nia</cp:lastModifiedBy>
  <cp:revision>39</cp:revision>
  <dcterms:created xsi:type="dcterms:W3CDTF">2020-01-13T23:11:10Z</dcterms:created>
  <dcterms:modified xsi:type="dcterms:W3CDTF">2020-01-17T23:11:34Z</dcterms:modified>
</cp:coreProperties>
</file>