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media/image16.jpg" ContentType="image/png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7"/>
  </p:notesMasterIdLst>
  <p:sldIdLst>
    <p:sldId id="271" r:id="rId2"/>
    <p:sldId id="257" r:id="rId3"/>
    <p:sldId id="272" r:id="rId4"/>
    <p:sldId id="284" r:id="rId5"/>
    <p:sldId id="295" r:id="rId6"/>
    <p:sldId id="278" r:id="rId7"/>
    <p:sldId id="291" r:id="rId8"/>
    <p:sldId id="292" r:id="rId9"/>
    <p:sldId id="286" r:id="rId10"/>
    <p:sldId id="294" r:id="rId11"/>
    <p:sldId id="290" r:id="rId12"/>
    <p:sldId id="296" r:id="rId13"/>
    <p:sldId id="276" r:id="rId14"/>
    <p:sldId id="299" r:id="rId15"/>
    <p:sldId id="309" r:id="rId16"/>
    <p:sldId id="310" r:id="rId17"/>
    <p:sldId id="300" r:id="rId18"/>
    <p:sldId id="277" r:id="rId19"/>
    <p:sldId id="302" r:id="rId20"/>
    <p:sldId id="298" r:id="rId21"/>
    <p:sldId id="306" r:id="rId22"/>
    <p:sldId id="307" r:id="rId23"/>
    <p:sldId id="280" r:id="rId24"/>
    <p:sldId id="308" r:id="rId25"/>
    <p:sldId id="283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81227" autoAdjust="0"/>
  </p:normalViewPr>
  <p:slideViewPr>
    <p:cSldViewPr snapToGrid="0">
      <p:cViewPr varScale="1">
        <p:scale>
          <a:sx n="85" d="100"/>
          <a:sy n="85" d="100"/>
        </p:scale>
        <p:origin x="786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3" d="100"/>
          <a:sy n="83" d="100"/>
        </p:scale>
        <p:origin x="3930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39DE85A-AC10-452E-B5E6-0BB0D46A28E2}" type="doc">
      <dgm:prSet loTypeId="urn:microsoft.com/office/officeart/2005/8/layout/cycle2" loCatId="cycle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en-GB"/>
        </a:p>
      </dgm:t>
    </dgm:pt>
    <dgm:pt modelId="{DFCC5B9F-B5C1-4E59-8E2A-92FFD10E915C}">
      <dgm:prSet phldrT="[Text]" custT="1"/>
      <dgm:spPr>
        <a:solidFill>
          <a:schemeClr val="accent2"/>
        </a:solidFill>
        <a:ln w="12700" cap="flat" cmpd="sng" algn="ctr">
          <a:solidFill>
            <a:prstClr val="white">
              <a:hueOff val="0"/>
              <a:satOff val="0"/>
              <a:lumOff val="0"/>
              <a:alphaOff val="0"/>
            </a:prstClr>
          </a:solidFill>
          <a:prstDash val="solid"/>
          <a:miter lim="800000"/>
        </a:ln>
        <a:effectLst/>
      </dgm:spPr>
      <dgm:t>
        <a:bodyPr spcFirstLastPara="0" vert="horz" wrap="square" lIns="13970" tIns="13970" rIns="13970" bIns="13970" numCol="1" spcCol="1270" anchor="ctr" anchorCtr="0"/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solidFill>
                <a:schemeClr val="tx1">
                  <a:lumMod val="95000"/>
                  <a:lumOff val="5000"/>
                </a:schemeClr>
              </a:solidFill>
              <a:latin typeface="Calibri" panose="020F0502020204030204"/>
              <a:ea typeface="+mn-ea"/>
              <a:cs typeface="+mn-cs"/>
            </a:rPr>
            <a:t>Observe</a:t>
          </a:r>
        </a:p>
      </dgm:t>
    </dgm:pt>
    <dgm:pt modelId="{6FAC2B64-6716-462D-8B2B-2D1B2A976131}" type="parTrans" cxnId="{94973B9F-930D-4C77-8F75-6491792BD593}">
      <dgm:prSet/>
      <dgm:spPr/>
      <dgm:t>
        <a:bodyPr/>
        <a:lstStyle/>
        <a:p>
          <a:endParaRPr lang="en-GB"/>
        </a:p>
      </dgm:t>
    </dgm:pt>
    <dgm:pt modelId="{3EBEE46E-8A51-471E-B2DF-B8F410ECF5EC}" type="sibTrans" cxnId="{94973B9F-930D-4C77-8F75-6491792BD593}">
      <dgm:prSet/>
      <dgm:spPr/>
      <dgm:t>
        <a:bodyPr/>
        <a:lstStyle/>
        <a:p>
          <a:endParaRPr lang="en-GB"/>
        </a:p>
      </dgm:t>
    </dgm:pt>
    <dgm:pt modelId="{06432279-E041-47F7-B849-005820D29003}">
      <dgm:prSet phldrT="[Text]" custT="1"/>
      <dgm:spPr>
        <a:solidFill>
          <a:schemeClr val="accent2"/>
        </a:solidFill>
      </dgm:spPr>
      <dgm:t>
        <a:bodyPr/>
        <a:lstStyle/>
        <a:p>
          <a:r>
            <a:rPr lang="en-GB" sz="1050" dirty="0">
              <a:solidFill>
                <a:schemeClr val="tx1">
                  <a:lumMod val="95000"/>
                  <a:lumOff val="5000"/>
                </a:schemeClr>
              </a:solidFill>
            </a:rPr>
            <a:t>Question</a:t>
          </a:r>
        </a:p>
      </dgm:t>
    </dgm:pt>
    <dgm:pt modelId="{8C2086A1-2E73-4092-AE7A-BDADD2BEE387}" type="parTrans" cxnId="{1CB9865D-D9FA-4EF0-9CCA-0FD621DB9235}">
      <dgm:prSet/>
      <dgm:spPr/>
      <dgm:t>
        <a:bodyPr/>
        <a:lstStyle/>
        <a:p>
          <a:endParaRPr lang="en-GB"/>
        </a:p>
      </dgm:t>
    </dgm:pt>
    <dgm:pt modelId="{A27B9CAB-F05B-479A-989B-AAA1E3C0DA31}" type="sibTrans" cxnId="{1CB9865D-D9FA-4EF0-9CCA-0FD621DB9235}">
      <dgm:prSet/>
      <dgm:spPr/>
      <dgm:t>
        <a:bodyPr/>
        <a:lstStyle/>
        <a:p>
          <a:endParaRPr lang="en-GB"/>
        </a:p>
      </dgm:t>
    </dgm:pt>
    <dgm:pt modelId="{A6581130-23DF-4A7A-BCA8-D27789594EA5}">
      <dgm:prSet phldrT="[Text]" custT="1"/>
      <dgm:spPr>
        <a:solidFill>
          <a:schemeClr val="accent2"/>
        </a:solidFill>
      </dgm:spPr>
      <dgm:t>
        <a:bodyPr/>
        <a:lstStyle/>
        <a:p>
          <a:r>
            <a:rPr lang="en-GB" sz="1050" dirty="0">
              <a:solidFill>
                <a:schemeClr val="tx1">
                  <a:lumMod val="95000"/>
                  <a:lumOff val="5000"/>
                </a:schemeClr>
              </a:solidFill>
            </a:rPr>
            <a:t>Literature Review</a:t>
          </a:r>
        </a:p>
      </dgm:t>
    </dgm:pt>
    <dgm:pt modelId="{F0BAB2CA-06CF-49C3-BD42-B76345641F9A}" type="parTrans" cxnId="{1EA1AF44-EF85-4F48-BFE4-E14D47F039F6}">
      <dgm:prSet/>
      <dgm:spPr/>
      <dgm:t>
        <a:bodyPr/>
        <a:lstStyle/>
        <a:p>
          <a:endParaRPr lang="en-GB"/>
        </a:p>
      </dgm:t>
    </dgm:pt>
    <dgm:pt modelId="{8855EAF7-9273-439A-9E94-1EEF9A555EE8}" type="sibTrans" cxnId="{1EA1AF44-EF85-4F48-BFE4-E14D47F039F6}">
      <dgm:prSet/>
      <dgm:spPr/>
      <dgm:t>
        <a:bodyPr/>
        <a:lstStyle/>
        <a:p>
          <a:endParaRPr lang="en-GB"/>
        </a:p>
      </dgm:t>
    </dgm:pt>
    <dgm:pt modelId="{564D6C93-8F47-4DAB-8CF8-4C64EC83A2A6}">
      <dgm:prSet phldrT="[Text]" custT="1"/>
      <dgm:spPr>
        <a:solidFill>
          <a:schemeClr val="tx1">
            <a:lumMod val="50000"/>
            <a:lumOff val="50000"/>
          </a:schemeClr>
        </a:solidFill>
      </dgm:spPr>
      <dgm:t>
        <a:bodyPr/>
        <a:lstStyle/>
        <a:p>
          <a:r>
            <a:rPr lang="en-GB" sz="1050" dirty="0"/>
            <a:t>Hypothesis and Expected Results</a:t>
          </a:r>
        </a:p>
      </dgm:t>
    </dgm:pt>
    <dgm:pt modelId="{ED793D42-0C1E-41B3-B1A0-7724A57FAC1D}" type="parTrans" cxnId="{D6B935C3-CE40-450E-B621-F6DB0114D370}">
      <dgm:prSet/>
      <dgm:spPr/>
      <dgm:t>
        <a:bodyPr/>
        <a:lstStyle/>
        <a:p>
          <a:endParaRPr lang="en-GB"/>
        </a:p>
      </dgm:t>
    </dgm:pt>
    <dgm:pt modelId="{80FC7BFC-C503-46DD-B7B2-6D49B2BF6722}" type="sibTrans" cxnId="{D6B935C3-CE40-450E-B621-F6DB0114D370}">
      <dgm:prSet/>
      <dgm:spPr/>
      <dgm:t>
        <a:bodyPr/>
        <a:lstStyle/>
        <a:p>
          <a:endParaRPr lang="en-GB"/>
        </a:p>
      </dgm:t>
    </dgm:pt>
    <dgm:pt modelId="{37151D75-BB5C-4645-8B83-8BB4A2944765}">
      <dgm:prSet phldrT="[Text]" custT="1"/>
      <dgm:spPr>
        <a:solidFill>
          <a:schemeClr val="tx1">
            <a:lumMod val="50000"/>
            <a:lumOff val="50000"/>
          </a:schemeClr>
        </a:solidFill>
      </dgm:spPr>
      <dgm:t>
        <a:bodyPr/>
        <a:lstStyle/>
        <a:p>
          <a:r>
            <a:rPr lang="en-GB" sz="1050" dirty="0"/>
            <a:t>Define approach</a:t>
          </a:r>
        </a:p>
      </dgm:t>
    </dgm:pt>
    <dgm:pt modelId="{DC491D84-0B97-4F70-B678-3CACD63AADB7}" type="parTrans" cxnId="{000E424A-DADC-4FDB-85A4-EF35A4AF3766}">
      <dgm:prSet/>
      <dgm:spPr/>
      <dgm:t>
        <a:bodyPr/>
        <a:lstStyle/>
        <a:p>
          <a:endParaRPr lang="en-GB"/>
        </a:p>
      </dgm:t>
    </dgm:pt>
    <dgm:pt modelId="{874355E7-BEEE-4A9B-9C18-1CEE36C35AE3}" type="sibTrans" cxnId="{000E424A-DADC-4FDB-85A4-EF35A4AF3766}">
      <dgm:prSet/>
      <dgm:spPr/>
      <dgm:t>
        <a:bodyPr/>
        <a:lstStyle/>
        <a:p>
          <a:endParaRPr lang="en-GB"/>
        </a:p>
      </dgm:t>
    </dgm:pt>
    <dgm:pt modelId="{B56F5005-653C-44FD-A49F-F0D51DB05A46}">
      <dgm:prSet phldrT="[Text]" custT="1"/>
      <dgm:spPr>
        <a:solidFill>
          <a:schemeClr val="tx1">
            <a:lumMod val="50000"/>
            <a:lumOff val="50000"/>
          </a:schemeClr>
        </a:solidFill>
      </dgm:spPr>
      <dgm:t>
        <a:bodyPr/>
        <a:lstStyle/>
        <a:p>
          <a:r>
            <a:rPr lang="en-GB" sz="1050" dirty="0"/>
            <a:t>Collect Initial Data</a:t>
          </a:r>
        </a:p>
      </dgm:t>
    </dgm:pt>
    <dgm:pt modelId="{1D91C6FB-38FD-4F42-874F-1D274F0E796D}" type="parTrans" cxnId="{E07ABD27-E8E5-4D67-90D3-21B7A0DEC8FC}">
      <dgm:prSet/>
      <dgm:spPr/>
      <dgm:t>
        <a:bodyPr/>
        <a:lstStyle/>
        <a:p>
          <a:endParaRPr lang="en-GB"/>
        </a:p>
      </dgm:t>
    </dgm:pt>
    <dgm:pt modelId="{44B12F79-70C7-4F07-A1C8-D395DB46C5C5}" type="sibTrans" cxnId="{E07ABD27-E8E5-4D67-90D3-21B7A0DEC8FC}">
      <dgm:prSet/>
      <dgm:spPr/>
      <dgm:t>
        <a:bodyPr/>
        <a:lstStyle/>
        <a:p>
          <a:endParaRPr lang="en-GB"/>
        </a:p>
      </dgm:t>
    </dgm:pt>
    <dgm:pt modelId="{036C41E9-2890-4789-B2A1-EC0332EC0677}">
      <dgm:prSet phldrT="[Text]" custT="1">
        <dgm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dgm:style>
      </dgm:prSet>
      <dgm:spPr>
        <a:solidFill>
          <a:prstClr val="black">
            <a:lumMod val="50000"/>
            <a:lumOff val="50000"/>
          </a:prstClr>
        </a:solidFill>
        <a:ln w="12700" cap="flat" cmpd="sng" algn="ctr">
          <a:solidFill>
            <a:prstClr val="white">
              <a:hueOff val="0"/>
              <a:satOff val="0"/>
              <a:lumOff val="0"/>
              <a:alphaOff val="0"/>
            </a:prstClr>
          </a:solidFill>
          <a:prstDash val="solid"/>
          <a:miter lim="800000"/>
        </a:ln>
        <a:effectLst/>
      </dgm:spPr>
      <dgm:t>
        <a:bodyPr spcFirstLastPara="0" vert="horz" wrap="square" lIns="13970" tIns="13970" rIns="13970" bIns="13970" numCol="1" spcCol="1270" rtlCol="0" anchor="ctr" anchorCtr="0"/>
        <a:lstStyle/>
        <a:p>
          <a:pPr marL="0" lvl="0" indent="0" algn="ctr" defTabSz="466725" rtl="0" eaLnBrk="1" latinLnBrk="0" hangingPunct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kern="1200" dirty="0">
              <a:solidFill>
                <a:prstClr val="white"/>
              </a:solidFill>
              <a:latin typeface="Calibri" panose="020F0502020204030204"/>
              <a:ea typeface="+mn-ea"/>
              <a:cs typeface="+mn-cs"/>
            </a:rPr>
            <a:t>Model Definition</a:t>
          </a:r>
        </a:p>
      </dgm:t>
    </dgm:pt>
    <dgm:pt modelId="{58C311AB-B8BE-4EFA-83DD-709AFBE34D9A}" type="parTrans" cxnId="{AE49EABE-E855-449E-BAEB-520E33A3C78A}">
      <dgm:prSet/>
      <dgm:spPr/>
      <dgm:t>
        <a:bodyPr/>
        <a:lstStyle/>
        <a:p>
          <a:endParaRPr lang="en-GB"/>
        </a:p>
      </dgm:t>
    </dgm:pt>
    <dgm:pt modelId="{CA5D11A6-4007-4F57-90FC-A9BC8996AFE7}" type="sibTrans" cxnId="{AE49EABE-E855-449E-BAEB-520E33A3C78A}">
      <dgm:prSet/>
      <dgm:spPr/>
      <dgm:t>
        <a:bodyPr/>
        <a:lstStyle/>
        <a:p>
          <a:endParaRPr lang="en-GB"/>
        </a:p>
      </dgm:t>
    </dgm:pt>
    <dgm:pt modelId="{A3E931F2-F915-494E-8CCB-8C0AF8F84212}">
      <dgm:prSet phldrT="[Text]" custT="1"/>
      <dgm:spPr>
        <a:solidFill>
          <a:schemeClr val="accent4"/>
        </a:solidFill>
        <a:ln w="12700" cap="flat" cmpd="sng" algn="ctr">
          <a:solidFill>
            <a:prstClr val="white">
              <a:hueOff val="0"/>
              <a:satOff val="0"/>
              <a:lumOff val="0"/>
              <a:alphaOff val="0"/>
            </a:prstClr>
          </a:solidFill>
          <a:prstDash val="solid"/>
          <a:miter lim="800000"/>
        </a:ln>
        <a:effectLst/>
      </dgm:spPr>
      <dgm:t>
        <a:bodyPr spcFirstLastPara="0" vert="horz" wrap="square" lIns="13970" tIns="13970" rIns="13970" bIns="13970" numCol="1" spcCol="1270" anchor="ctr" anchorCtr="0"/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kern="1200" dirty="0">
              <a:solidFill>
                <a:schemeClr val="tx1"/>
              </a:solidFill>
              <a:latin typeface="Calibri" panose="020F0502020204030204"/>
              <a:ea typeface="+mn-ea"/>
              <a:cs typeface="+mn-cs"/>
            </a:rPr>
            <a:t>Process Data</a:t>
          </a:r>
        </a:p>
      </dgm:t>
    </dgm:pt>
    <dgm:pt modelId="{2F85508B-92DB-49AE-ABCF-D95AE9DFAEFC}" type="parTrans" cxnId="{04CF5892-6C23-4C59-B442-E982D6EEB67C}">
      <dgm:prSet/>
      <dgm:spPr/>
      <dgm:t>
        <a:bodyPr/>
        <a:lstStyle/>
        <a:p>
          <a:endParaRPr lang="en-GB"/>
        </a:p>
      </dgm:t>
    </dgm:pt>
    <dgm:pt modelId="{FCB22B89-7779-42BA-9C36-0D708EE417D8}" type="sibTrans" cxnId="{04CF5892-6C23-4C59-B442-E982D6EEB67C}">
      <dgm:prSet/>
      <dgm:spPr/>
      <dgm:t>
        <a:bodyPr/>
        <a:lstStyle/>
        <a:p>
          <a:endParaRPr lang="en-GB"/>
        </a:p>
      </dgm:t>
    </dgm:pt>
    <dgm:pt modelId="{BB8E7847-7410-4124-980B-D27C3DC4CC47}">
      <dgm:prSet phldrT="[Text]" custT="1"/>
      <dgm:spPr>
        <a:solidFill>
          <a:schemeClr val="accent4"/>
        </a:solidFill>
      </dgm:spPr>
      <dgm:t>
        <a:bodyPr/>
        <a:lstStyle/>
        <a:p>
          <a:r>
            <a:rPr lang="en-GB" sz="1000" dirty="0">
              <a:solidFill>
                <a:schemeClr val="tx1"/>
              </a:solidFill>
            </a:rPr>
            <a:t>Review Initial Results</a:t>
          </a:r>
        </a:p>
      </dgm:t>
    </dgm:pt>
    <dgm:pt modelId="{4324B5D0-1D28-4FF4-AAE3-59AC1233BD67}" type="parTrans" cxnId="{09D9586E-3F49-4623-A09B-3F2160FC9866}">
      <dgm:prSet/>
      <dgm:spPr/>
      <dgm:t>
        <a:bodyPr/>
        <a:lstStyle/>
        <a:p>
          <a:endParaRPr lang="en-GB"/>
        </a:p>
      </dgm:t>
    </dgm:pt>
    <dgm:pt modelId="{60889A8B-9F7E-4C97-9439-6DEF02B897AD}" type="sibTrans" cxnId="{09D9586E-3F49-4623-A09B-3F2160FC9866}">
      <dgm:prSet/>
      <dgm:spPr/>
      <dgm:t>
        <a:bodyPr/>
        <a:lstStyle/>
        <a:p>
          <a:endParaRPr lang="en-GB"/>
        </a:p>
      </dgm:t>
    </dgm:pt>
    <dgm:pt modelId="{04B99686-B6F1-4202-807A-6FA2B5564407}">
      <dgm:prSet phldrT="[Text]" custT="1"/>
      <dgm:spPr>
        <a:solidFill>
          <a:schemeClr val="accent4"/>
        </a:solidFill>
      </dgm:spPr>
      <dgm:t>
        <a:bodyPr/>
        <a:lstStyle/>
        <a:p>
          <a:r>
            <a:rPr lang="en-GB" sz="1050" dirty="0">
              <a:solidFill>
                <a:schemeClr val="tx1"/>
              </a:solidFill>
            </a:rPr>
            <a:t>Refine Process and Model</a:t>
          </a:r>
        </a:p>
      </dgm:t>
    </dgm:pt>
    <dgm:pt modelId="{AF5C4E4C-8156-49E3-92ED-0C006C5449D0}" type="parTrans" cxnId="{47A0B359-1053-405D-A71F-484A0962C359}">
      <dgm:prSet/>
      <dgm:spPr/>
      <dgm:t>
        <a:bodyPr/>
        <a:lstStyle/>
        <a:p>
          <a:endParaRPr lang="en-GB"/>
        </a:p>
      </dgm:t>
    </dgm:pt>
    <dgm:pt modelId="{97144D54-BE79-4CF1-92B6-39E11454F107}" type="sibTrans" cxnId="{47A0B359-1053-405D-A71F-484A0962C359}">
      <dgm:prSet/>
      <dgm:spPr/>
      <dgm:t>
        <a:bodyPr/>
        <a:lstStyle/>
        <a:p>
          <a:endParaRPr lang="en-GB"/>
        </a:p>
      </dgm:t>
    </dgm:pt>
    <dgm:pt modelId="{201F567E-1E59-4E9B-84CD-7180B4816980}">
      <dgm:prSet phldrT="[Text]" custT="1"/>
      <dgm:spPr>
        <a:solidFill>
          <a:schemeClr val="bg1">
            <a:lumMod val="75000"/>
          </a:schemeClr>
        </a:solidFill>
      </dgm:spPr>
      <dgm:t>
        <a:bodyPr/>
        <a:lstStyle/>
        <a:p>
          <a:r>
            <a:rPr lang="en-GB" sz="1050" dirty="0">
              <a:solidFill>
                <a:schemeClr val="tx1"/>
              </a:solidFill>
            </a:rPr>
            <a:t>Results Analysis</a:t>
          </a:r>
        </a:p>
      </dgm:t>
    </dgm:pt>
    <dgm:pt modelId="{4428CD9F-4C50-498E-AD8C-B94ABB04043A}" type="parTrans" cxnId="{9A841300-BECB-4888-8190-B5BFE6C988D8}">
      <dgm:prSet/>
      <dgm:spPr/>
      <dgm:t>
        <a:bodyPr/>
        <a:lstStyle/>
        <a:p>
          <a:endParaRPr lang="en-GB"/>
        </a:p>
      </dgm:t>
    </dgm:pt>
    <dgm:pt modelId="{34E1BBA5-C8D0-4421-AC4B-8889D257EE74}" type="sibTrans" cxnId="{9A841300-BECB-4888-8190-B5BFE6C988D8}">
      <dgm:prSet/>
      <dgm:spPr/>
      <dgm:t>
        <a:bodyPr/>
        <a:lstStyle/>
        <a:p>
          <a:endParaRPr lang="en-GB"/>
        </a:p>
      </dgm:t>
    </dgm:pt>
    <dgm:pt modelId="{6E9AE44E-6F45-4D68-8C6D-B5293666E632}">
      <dgm:prSet phldrT="[Text]" custT="1"/>
      <dgm:spPr>
        <a:solidFill>
          <a:schemeClr val="bg1">
            <a:lumMod val="75000"/>
          </a:schemeClr>
        </a:solidFill>
      </dgm:spPr>
      <dgm:t>
        <a:bodyPr/>
        <a:lstStyle/>
        <a:p>
          <a:r>
            <a:rPr lang="en-GB" sz="1050" dirty="0">
              <a:solidFill>
                <a:schemeClr val="tx1"/>
              </a:solidFill>
            </a:rPr>
            <a:t>Recommendations</a:t>
          </a:r>
        </a:p>
      </dgm:t>
    </dgm:pt>
    <dgm:pt modelId="{2220A610-7922-4AEC-8814-425680FAEC10}" type="parTrans" cxnId="{FF3B34A9-E0B8-4724-BA51-ABBE59A273C8}">
      <dgm:prSet/>
      <dgm:spPr/>
      <dgm:t>
        <a:bodyPr/>
        <a:lstStyle/>
        <a:p>
          <a:endParaRPr lang="en-GB"/>
        </a:p>
      </dgm:t>
    </dgm:pt>
    <dgm:pt modelId="{3B21208A-BA2B-4401-8689-AC124CA1C7F6}" type="sibTrans" cxnId="{FF3B34A9-E0B8-4724-BA51-ABBE59A273C8}">
      <dgm:prSet/>
      <dgm:spPr/>
      <dgm:t>
        <a:bodyPr/>
        <a:lstStyle/>
        <a:p>
          <a:endParaRPr lang="en-GB"/>
        </a:p>
      </dgm:t>
    </dgm:pt>
    <dgm:pt modelId="{3BBA0C7A-65A5-43C4-A916-7DABCE543D3A}" type="pres">
      <dgm:prSet presAssocID="{539DE85A-AC10-452E-B5E6-0BB0D46A28E2}" presName="cycle" presStyleCnt="0">
        <dgm:presLayoutVars>
          <dgm:dir/>
          <dgm:resizeHandles val="exact"/>
        </dgm:presLayoutVars>
      </dgm:prSet>
      <dgm:spPr/>
    </dgm:pt>
    <dgm:pt modelId="{77387EE6-6FE8-4985-8B40-9E17732D9E36}" type="pres">
      <dgm:prSet presAssocID="{DFCC5B9F-B5C1-4E59-8E2A-92FFD10E915C}" presName="node" presStyleLbl="node1" presStyleIdx="0" presStyleCnt="12" custScaleX="121963" custScaleY="121963">
        <dgm:presLayoutVars>
          <dgm:bulletEnabled val="1"/>
        </dgm:presLayoutVars>
      </dgm:prSet>
      <dgm:spPr>
        <a:xfrm>
          <a:off x="4821021" y="904"/>
          <a:ext cx="873556" cy="818963"/>
        </a:xfrm>
        <a:prstGeom prst="ellipse">
          <a:avLst/>
        </a:prstGeom>
      </dgm:spPr>
    </dgm:pt>
    <dgm:pt modelId="{28F84DA0-3BF7-4BD4-88E3-1ADA043916B2}" type="pres">
      <dgm:prSet presAssocID="{3EBEE46E-8A51-471E-B2DF-B8F410ECF5EC}" presName="sibTrans" presStyleLbl="sibTrans2D1" presStyleIdx="0" presStyleCnt="12"/>
      <dgm:spPr/>
    </dgm:pt>
    <dgm:pt modelId="{8F77AC2D-580F-43BB-B143-4E4D470A9A60}" type="pres">
      <dgm:prSet presAssocID="{3EBEE46E-8A51-471E-B2DF-B8F410ECF5EC}" presName="connectorText" presStyleLbl="sibTrans2D1" presStyleIdx="0" presStyleCnt="12"/>
      <dgm:spPr/>
    </dgm:pt>
    <dgm:pt modelId="{00961571-E5C7-47E3-83F4-68436AC345CB}" type="pres">
      <dgm:prSet presAssocID="{06432279-E041-47F7-B849-005820D29003}" presName="node" presStyleLbl="node1" presStyleIdx="1" presStyleCnt="12" custScaleX="121963" custScaleY="121963">
        <dgm:presLayoutVars>
          <dgm:bulletEnabled val="1"/>
        </dgm:presLayoutVars>
      </dgm:prSet>
      <dgm:spPr/>
    </dgm:pt>
    <dgm:pt modelId="{D790506A-E4F6-4AF4-B227-8994DA1DB462}" type="pres">
      <dgm:prSet presAssocID="{A27B9CAB-F05B-479A-989B-AAA1E3C0DA31}" presName="sibTrans" presStyleLbl="sibTrans2D1" presStyleIdx="1" presStyleCnt="12"/>
      <dgm:spPr/>
    </dgm:pt>
    <dgm:pt modelId="{9983C7C1-E4E9-4A20-BC28-7637721CD458}" type="pres">
      <dgm:prSet presAssocID="{A27B9CAB-F05B-479A-989B-AAA1E3C0DA31}" presName="connectorText" presStyleLbl="sibTrans2D1" presStyleIdx="1" presStyleCnt="12"/>
      <dgm:spPr/>
    </dgm:pt>
    <dgm:pt modelId="{270FF747-9288-4E1D-B598-2819984731F3}" type="pres">
      <dgm:prSet presAssocID="{A6581130-23DF-4A7A-BCA8-D27789594EA5}" presName="node" presStyleLbl="node1" presStyleIdx="2" presStyleCnt="12" custScaleX="121963" custScaleY="121963">
        <dgm:presLayoutVars>
          <dgm:bulletEnabled val="1"/>
        </dgm:presLayoutVars>
      </dgm:prSet>
      <dgm:spPr/>
    </dgm:pt>
    <dgm:pt modelId="{6814DC04-5BFD-49A9-A53D-D320C5FDB374}" type="pres">
      <dgm:prSet presAssocID="{8855EAF7-9273-439A-9E94-1EEF9A555EE8}" presName="sibTrans" presStyleLbl="sibTrans2D1" presStyleIdx="2" presStyleCnt="12"/>
      <dgm:spPr/>
    </dgm:pt>
    <dgm:pt modelId="{51AA0679-0D03-4A7F-BF20-88560FB21C5A}" type="pres">
      <dgm:prSet presAssocID="{8855EAF7-9273-439A-9E94-1EEF9A555EE8}" presName="connectorText" presStyleLbl="sibTrans2D1" presStyleIdx="2" presStyleCnt="12"/>
      <dgm:spPr/>
    </dgm:pt>
    <dgm:pt modelId="{BD8520ED-62BA-42C0-9063-CC4AE205478B}" type="pres">
      <dgm:prSet presAssocID="{564D6C93-8F47-4DAB-8CF8-4C64EC83A2A6}" presName="node" presStyleLbl="node1" presStyleIdx="3" presStyleCnt="12" custScaleX="121963" custScaleY="121963">
        <dgm:presLayoutVars>
          <dgm:bulletEnabled val="1"/>
        </dgm:presLayoutVars>
      </dgm:prSet>
      <dgm:spPr/>
    </dgm:pt>
    <dgm:pt modelId="{92AB7FAF-9537-468E-9428-7CE24F3FC7E7}" type="pres">
      <dgm:prSet presAssocID="{80FC7BFC-C503-46DD-B7B2-6D49B2BF6722}" presName="sibTrans" presStyleLbl="sibTrans2D1" presStyleIdx="3" presStyleCnt="12"/>
      <dgm:spPr/>
    </dgm:pt>
    <dgm:pt modelId="{67B2ABD2-5326-4468-A229-A4F5E04542A0}" type="pres">
      <dgm:prSet presAssocID="{80FC7BFC-C503-46DD-B7B2-6D49B2BF6722}" presName="connectorText" presStyleLbl="sibTrans2D1" presStyleIdx="3" presStyleCnt="12"/>
      <dgm:spPr/>
    </dgm:pt>
    <dgm:pt modelId="{2C4E2526-F69E-4DB4-B666-A408A0E2704D}" type="pres">
      <dgm:prSet presAssocID="{37151D75-BB5C-4645-8B83-8BB4A2944765}" presName="node" presStyleLbl="node1" presStyleIdx="4" presStyleCnt="12" custScaleX="121963" custScaleY="121963">
        <dgm:presLayoutVars>
          <dgm:bulletEnabled val="1"/>
        </dgm:presLayoutVars>
      </dgm:prSet>
      <dgm:spPr/>
    </dgm:pt>
    <dgm:pt modelId="{A34CA05A-6C0B-4D81-B235-D8E2B22E8C85}" type="pres">
      <dgm:prSet presAssocID="{874355E7-BEEE-4A9B-9C18-1CEE36C35AE3}" presName="sibTrans" presStyleLbl="sibTrans2D1" presStyleIdx="4" presStyleCnt="12"/>
      <dgm:spPr/>
    </dgm:pt>
    <dgm:pt modelId="{4753C45B-22A4-4E69-82C5-359133CB889F}" type="pres">
      <dgm:prSet presAssocID="{874355E7-BEEE-4A9B-9C18-1CEE36C35AE3}" presName="connectorText" presStyleLbl="sibTrans2D1" presStyleIdx="4" presStyleCnt="12"/>
      <dgm:spPr/>
    </dgm:pt>
    <dgm:pt modelId="{78C46403-2D3F-4DC9-B80B-C358C2DF6135}" type="pres">
      <dgm:prSet presAssocID="{B56F5005-653C-44FD-A49F-F0D51DB05A46}" presName="node" presStyleLbl="node1" presStyleIdx="5" presStyleCnt="12" custScaleX="121963" custScaleY="121963">
        <dgm:presLayoutVars>
          <dgm:bulletEnabled val="1"/>
        </dgm:presLayoutVars>
      </dgm:prSet>
      <dgm:spPr/>
    </dgm:pt>
    <dgm:pt modelId="{F5A9A7D3-3D4C-4698-8C8F-49EB85D9C1B5}" type="pres">
      <dgm:prSet presAssocID="{44B12F79-70C7-4F07-A1C8-D395DB46C5C5}" presName="sibTrans" presStyleLbl="sibTrans2D1" presStyleIdx="5" presStyleCnt="12"/>
      <dgm:spPr/>
    </dgm:pt>
    <dgm:pt modelId="{9C6593FD-E43A-43BA-ADC3-4C96228F68F0}" type="pres">
      <dgm:prSet presAssocID="{44B12F79-70C7-4F07-A1C8-D395DB46C5C5}" presName="connectorText" presStyleLbl="sibTrans2D1" presStyleIdx="5" presStyleCnt="12"/>
      <dgm:spPr/>
    </dgm:pt>
    <dgm:pt modelId="{0F9A092B-4A1D-4B2F-BB5F-90844C1941A2}" type="pres">
      <dgm:prSet presAssocID="{036C41E9-2890-4789-B2A1-EC0332EC0677}" presName="node" presStyleLbl="node1" presStyleIdx="6" presStyleCnt="12" custScaleX="121963" custScaleY="121963">
        <dgm:presLayoutVars>
          <dgm:bulletEnabled val="1"/>
        </dgm:presLayoutVars>
      </dgm:prSet>
      <dgm:spPr>
        <a:xfrm>
          <a:off x="4296332" y="4125550"/>
          <a:ext cx="984571" cy="984571"/>
        </a:xfrm>
        <a:prstGeom prst="ellipse">
          <a:avLst/>
        </a:prstGeom>
      </dgm:spPr>
    </dgm:pt>
    <dgm:pt modelId="{044128A7-DBAB-4BC0-9914-138CC051CF9B}" type="pres">
      <dgm:prSet presAssocID="{CA5D11A6-4007-4F57-90FC-A9BC8996AFE7}" presName="sibTrans" presStyleLbl="sibTrans2D1" presStyleIdx="6" presStyleCnt="12"/>
      <dgm:spPr/>
    </dgm:pt>
    <dgm:pt modelId="{7520A273-C846-4F6C-95B0-5DF1ACC21BFD}" type="pres">
      <dgm:prSet presAssocID="{CA5D11A6-4007-4F57-90FC-A9BC8996AFE7}" presName="connectorText" presStyleLbl="sibTrans2D1" presStyleIdx="6" presStyleCnt="12"/>
      <dgm:spPr/>
    </dgm:pt>
    <dgm:pt modelId="{3FA6030C-FEAC-4BA5-B08A-FA7DDE09B6E6}" type="pres">
      <dgm:prSet presAssocID="{A3E931F2-F915-494E-8CCB-8C0AF8F84212}" presName="node" presStyleLbl="node1" presStyleIdx="7" presStyleCnt="12" custScaleX="121963" custScaleY="121963">
        <dgm:presLayoutVars>
          <dgm:bulletEnabled val="1"/>
        </dgm:presLayoutVars>
      </dgm:prSet>
      <dgm:spPr>
        <a:xfrm>
          <a:off x="3033096" y="2645697"/>
          <a:ext cx="818963" cy="818963"/>
        </a:xfrm>
        <a:prstGeom prst="ellipse">
          <a:avLst/>
        </a:prstGeom>
      </dgm:spPr>
    </dgm:pt>
    <dgm:pt modelId="{86C118BF-2599-4212-98A5-A0064A37204E}" type="pres">
      <dgm:prSet presAssocID="{FCB22B89-7779-42BA-9C36-0D708EE417D8}" presName="sibTrans" presStyleLbl="sibTrans2D1" presStyleIdx="7" presStyleCnt="12"/>
      <dgm:spPr/>
    </dgm:pt>
    <dgm:pt modelId="{560F6E62-A92A-46FF-BD95-0114F85EB8CA}" type="pres">
      <dgm:prSet presAssocID="{FCB22B89-7779-42BA-9C36-0D708EE417D8}" presName="connectorText" presStyleLbl="sibTrans2D1" presStyleIdx="7" presStyleCnt="12"/>
      <dgm:spPr/>
    </dgm:pt>
    <dgm:pt modelId="{00511FBE-A074-49F5-9580-4FEBC09E9FC3}" type="pres">
      <dgm:prSet presAssocID="{BB8E7847-7410-4124-980B-D27C3DC4CC47}" presName="node" presStyleLbl="node1" presStyleIdx="8" presStyleCnt="12" custScaleX="121963" custScaleY="121963">
        <dgm:presLayoutVars>
          <dgm:bulletEnabled val="1"/>
        </dgm:presLayoutVars>
      </dgm:prSet>
      <dgm:spPr/>
    </dgm:pt>
    <dgm:pt modelId="{1F079ED8-32CA-499E-A4EE-D32A6EC1BFD9}" type="pres">
      <dgm:prSet presAssocID="{60889A8B-9F7E-4C97-9439-6DEF02B897AD}" presName="sibTrans" presStyleLbl="sibTrans2D1" presStyleIdx="8" presStyleCnt="12"/>
      <dgm:spPr/>
    </dgm:pt>
    <dgm:pt modelId="{07F7A056-D84F-4B41-83EA-F81C9ED98E6E}" type="pres">
      <dgm:prSet presAssocID="{60889A8B-9F7E-4C97-9439-6DEF02B897AD}" presName="connectorText" presStyleLbl="sibTrans2D1" presStyleIdx="8" presStyleCnt="12"/>
      <dgm:spPr/>
    </dgm:pt>
    <dgm:pt modelId="{8B11CA26-55AE-47D5-8952-2DC19A656310}" type="pres">
      <dgm:prSet presAssocID="{04B99686-B6F1-4202-807A-6FA2B5564407}" presName="node" presStyleLbl="node1" presStyleIdx="9" presStyleCnt="12" custScaleX="121963" custScaleY="121963">
        <dgm:presLayoutVars>
          <dgm:bulletEnabled val="1"/>
        </dgm:presLayoutVars>
      </dgm:prSet>
      <dgm:spPr/>
    </dgm:pt>
    <dgm:pt modelId="{4240C235-56AE-480C-B264-155C2C3C7725}" type="pres">
      <dgm:prSet presAssocID="{97144D54-BE79-4CF1-92B6-39E11454F107}" presName="sibTrans" presStyleLbl="sibTrans2D1" presStyleIdx="9" presStyleCnt="12"/>
      <dgm:spPr/>
    </dgm:pt>
    <dgm:pt modelId="{15D0EBB5-27FF-4841-BC1F-32F92959988C}" type="pres">
      <dgm:prSet presAssocID="{97144D54-BE79-4CF1-92B6-39E11454F107}" presName="connectorText" presStyleLbl="sibTrans2D1" presStyleIdx="9" presStyleCnt="12"/>
      <dgm:spPr/>
    </dgm:pt>
    <dgm:pt modelId="{9E5776D3-8B03-41E8-A1B4-8F873D957C72}" type="pres">
      <dgm:prSet presAssocID="{201F567E-1E59-4E9B-84CD-7180B4816980}" presName="node" presStyleLbl="node1" presStyleIdx="10" presStyleCnt="12" custScaleX="121963" custScaleY="121963">
        <dgm:presLayoutVars>
          <dgm:bulletEnabled val="1"/>
        </dgm:presLayoutVars>
      </dgm:prSet>
      <dgm:spPr/>
    </dgm:pt>
    <dgm:pt modelId="{5754ED7A-DEBC-4F7D-A12E-A7D558E883D0}" type="pres">
      <dgm:prSet presAssocID="{34E1BBA5-C8D0-4421-AC4B-8889D257EE74}" presName="sibTrans" presStyleLbl="sibTrans2D1" presStyleIdx="10" presStyleCnt="12"/>
      <dgm:spPr/>
    </dgm:pt>
    <dgm:pt modelId="{152E7839-2A62-460C-8FE0-BF5F1AA8F543}" type="pres">
      <dgm:prSet presAssocID="{34E1BBA5-C8D0-4421-AC4B-8889D257EE74}" presName="connectorText" presStyleLbl="sibTrans2D1" presStyleIdx="10" presStyleCnt="12"/>
      <dgm:spPr/>
    </dgm:pt>
    <dgm:pt modelId="{22E40515-00DB-465A-8ABE-59955FE10E83}" type="pres">
      <dgm:prSet presAssocID="{6E9AE44E-6F45-4D68-8C6D-B5293666E632}" presName="node" presStyleLbl="node1" presStyleIdx="11" presStyleCnt="12" custScaleX="121963" custScaleY="121963">
        <dgm:presLayoutVars>
          <dgm:bulletEnabled val="1"/>
        </dgm:presLayoutVars>
      </dgm:prSet>
      <dgm:spPr/>
    </dgm:pt>
    <dgm:pt modelId="{4293C5ED-84ED-48B7-B2AF-C3662AED6B78}" type="pres">
      <dgm:prSet presAssocID="{3B21208A-BA2B-4401-8689-AC124CA1C7F6}" presName="sibTrans" presStyleLbl="sibTrans2D1" presStyleIdx="11" presStyleCnt="12"/>
      <dgm:spPr/>
    </dgm:pt>
    <dgm:pt modelId="{B6C55008-C231-46A4-9BE8-194622FE2F68}" type="pres">
      <dgm:prSet presAssocID="{3B21208A-BA2B-4401-8689-AC124CA1C7F6}" presName="connectorText" presStyleLbl="sibTrans2D1" presStyleIdx="11" presStyleCnt="12"/>
      <dgm:spPr/>
    </dgm:pt>
  </dgm:ptLst>
  <dgm:cxnLst>
    <dgm:cxn modelId="{9A841300-BECB-4888-8190-B5BFE6C988D8}" srcId="{539DE85A-AC10-452E-B5E6-0BB0D46A28E2}" destId="{201F567E-1E59-4E9B-84CD-7180B4816980}" srcOrd="10" destOrd="0" parTransId="{4428CD9F-4C50-498E-AD8C-B94ABB04043A}" sibTransId="{34E1BBA5-C8D0-4421-AC4B-8889D257EE74}"/>
    <dgm:cxn modelId="{8ADE8013-3383-49D2-AEB8-EA5DD471D2CD}" type="presOf" srcId="{DFCC5B9F-B5C1-4E59-8E2A-92FFD10E915C}" destId="{77387EE6-6FE8-4985-8B40-9E17732D9E36}" srcOrd="0" destOrd="0" presId="urn:microsoft.com/office/officeart/2005/8/layout/cycle2"/>
    <dgm:cxn modelId="{E5957819-AFC3-454F-A0B1-D1B822D09FD0}" type="presOf" srcId="{04B99686-B6F1-4202-807A-6FA2B5564407}" destId="{8B11CA26-55AE-47D5-8952-2DC19A656310}" srcOrd="0" destOrd="0" presId="urn:microsoft.com/office/officeart/2005/8/layout/cycle2"/>
    <dgm:cxn modelId="{9BAF361B-7E86-4F08-AA63-63121A532B01}" type="presOf" srcId="{CA5D11A6-4007-4F57-90FC-A9BC8996AFE7}" destId="{044128A7-DBAB-4BC0-9914-138CC051CF9B}" srcOrd="0" destOrd="0" presId="urn:microsoft.com/office/officeart/2005/8/layout/cycle2"/>
    <dgm:cxn modelId="{E07ABD27-E8E5-4D67-90D3-21B7A0DEC8FC}" srcId="{539DE85A-AC10-452E-B5E6-0BB0D46A28E2}" destId="{B56F5005-653C-44FD-A49F-F0D51DB05A46}" srcOrd="5" destOrd="0" parTransId="{1D91C6FB-38FD-4F42-874F-1D274F0E796D}" sibTransId="{44B12F79-70C7-4F07-A1C8-D395DB46C5C5}"/>
    <dgm:cxn modelId="{E80B9129-D9B5-4C03-B829-D2E1F570A739}" type="presOf" srcId="{97144D54-BE79-4CF1-92B6-39E11454F107}" destId="{4240C235-56AE-480C-B264-155C2C3C7725}" srcOrd="0" destOrd="0" presId="urn:microsoft.com/office/officeart/2005/8/layout/cycle2"/>
    <dgm:cxn modelId="{41E9C32C-EC4F-4103-887C-DE3169B5113E}" type="presOf" srcId="{539DE85A-AC10-452E-B5E6-0BB0D46A28E2}" destId="{3BBA0C7A-65A5-43C4-A916-7DABCE543D3A}" srcOrd="0" destOrd="0" presId="urn:microsoft.com/office/officeart/2005/8/layout/cycle2"/>
    <dgm:cxn modelId="{0B97E331-15DF-4898-9271-01B57042A894}" type="presOf" srcId="{A6581130-23DF-4A7A-BCA8-D27789594EA5}" destId="{270FF747-9288-4E1D-B598-2819984731F3}" srcOrd="0" destOrd="0" presId="urn:microsoft.com/office/officeart/2005/8/layout/cycle2"/>
    <dgm:cxn modelId="{1CB9865D-D9FA-4EF0-9CCA-0FD621DB9235}" srcId="{539DE85A-AC10-452E-B5E6-0BB0D46A28E2}" destId="{06432279-E041-47F7-B849-005820D29003}" srcOrd="1" destOrd="0" parTransId="{8C2086A1-2E73-4092-AE7A-BDADD2BEE387}" sibTransId="{A27B9CAB-F05B-479A-989B-AAA1E3C0DA31}"/>
    <dgm:cxn modelId="{6E779C5D-67DC-49A6-B305-F3F8508F7D70}" type="presOf" srcId="{B56F5005-653C-44FD-A49F-F0D51DB05A46}" destId="{78C46403-2D3F-4DC9-B80B-C358C2DF6135}" srcOrd="0" destOrd="0" presId="urn:microsoft.com/office/officeart/2005/8/layout/cycle2"/>
    <dgm:cxn modelId="{2BD28663-148D-426B-A794-D324133AA18C}" type="presOf" srcId="{60889A8B-9F7E-4C97-9439-6DEF02B897AD}" destId="{1F079ED8-32CA-499E-A4EE-D32A6EC1BFD9}" srcOrd="0" destOrd="0" presId="urn:microsoft.com/office/officeart/2005/8/layout/cycle2"/>
    <dgm:cxn modelId="{C02E9E43-CAA2-4F33-976B-0465FC0A1152}" type="presOf" srcId="{6E9AE44E-6F45-4D68-8C6D-B5293666E632}" destId="{22E40515-00DB-465A-8ABE-59955FE10E83}" srcOrd="0" destOrd="0" presId="urn:microsoft.com/office/officeart/2005/8/layout/cycle2"/>
    <dgm:cxn modelId="{547CEE63-E7FF-45A5-A92F-48F464857F2B}" type="presOf" srcId="{8855EAF7-9273-439A-9E94-1EEF9A555EE8}" destId="{51AA0679-0D03-4A7F-BF20-88560FB21C5A}" srcOrd="1" destOrd="0" presId="urn:microsoft.com/office/officeart/2005/8/layout/cycle2"/>
    <dgm:cxn modelId="{1EA1AF44-EF85-4F48-BFE4-E14D47F039F6}" srcId="{539DE85A-AC10-452E-B5E6-0BB0D46A28E2}" destId="{A6581130-23DF-4A7A-BCA8-D27789594EA5}" srcOrd="2" destOrd="0" parTransId="{F0BAB2CA-06CF-49C3-BD42-B76345641F9A}" sibTransId="{8855EAF7-9273-439A-9E94-1EEF9A555EE8}"/>
    <dgm:cxn modelId="{7722FC44-292C-4DD7-8B5C-250FE0E7ABCF}" type="presOf" srcId="{44B12F79-70C7-4F07-A1C8-D395DB46C5C5}" destId="{F5A9A7D3-3D4C-4698-8C8F-49EB85D9C1B5}" srcOrd="0" destOrd="0" presId="urn:microsoft.com/office/officeart/2005/8/layout/cycle2"/>
    <dgm:cxn modelId="{89CA9468-7ABE-446A-B923-021659651749}" type="presOf" srcId="{FCB22B89-7779-42BA-9C36-0D708EE417D8}" destId="{560F6E62-A92A-46FF-BD95-0114F85EB8CA}" srcOrd="1" destOrd="0" presId="urn:microsoft.com/office/officeart/2005/8/layout/cycle2"/>
    <dgm:cxn modelId="{000E424A-DADC-4FDB-85A4-EF35A4AF3766}" srcId="{539DE85A-AC10-452E-B5E6-0BB0D46A28E2}" destId="{37151D75-BB5C-4645-8B83-8BB4A2944765}" srcOrd="4" destOrd="0" parTransId="{DC491D84-0B97-4F70-B678-3CACD63AADB7}" sibTransId="{874355E7-BEEE-4A9B-9C18-1CEE36C35AE3}"/>
    <dgm:cxn modelId="{3E513D6E-7CBD-43E5-8A19-61DB78296FD2}" type="presOf" srcId="{3B21208A-BA2B-4401-8689-AC124CA1C7F6}" destId="{B6C55008-C231-46A4-9BE8-194622FE2F68}" srcOrd="1" destOrd="0" presId="urn:microsoft.com/office/officeart/2005/8/layout/cycle2"/>
    <dgm:cxn modelId="{09D9586E-3F49-4623-A09B-3F2160FC9866}" srcId="{539DE85A-AC10-452E-B5E6-0BB0D46A28E2}" destId="{BB8E7847-7410-4124-980B-D27C3DC4CC47}" srcOrd="8" destOrd="0" parTransId="{4324B5D0-1D28-4FF4-AAE3-59AC1233BD67}" sibTransId="{60889A8B-9F7E-4C97-9439-6DEF02B897AD}"/>
    <dgm:cxn modelId="{FF23546F-B685-4F0C-A593-A4FE6F0FA638}" type="presOf" srcId="{CA5D11A6-4007-4F57-90FC-A9BC8996AFE7}" destId="{7520A273-C846-4F6C-95B0-5DF1ACC21BFD}" srcOrd="1" destOrd="0" presId="urn:microsoft.com/office/officeart/2005/8/layout/cycle2"/>
    <dgm:cxn modelId="{99262270-A422-4894-9963-E567A96C6B0E}" type="presOf" srcId="{34E1BBA5-C8D0-4421-AC4B-8889D257EE74}" destId="{152E7839-2A62-460C-8FE0-BF5F1AA8F543}" srcOrd="1" destOrd="0" presId="urn:microsoft.com/office/officeart/2005/8/layout/cycle2"/>
    <dgm:cxn modelId="{559F6470-21A8-4114-A5DA-B2AFBCFE9404}" type="presOf" srcId="{97144D54-BE79-4CF1-92B6-39E11454F107}" destId="{15D0EBB5-27FF-4841-BC1F-32F92959988C}" srcOrd="1" destOrd="0" presId="urn:microsoft.com/office/officeart/2005/8/layout/cycle2"/>
    <dgm:cxn modelId="{3BB22B59-2BE8-44A9-A40F-44543A49516E}" type="presOf" srcId="{201F567E-1E59-4E9B-84CD-7180B4816980}" destId="{9E5776D3-8B03-41E8-A1B4-8F873D957C72}" srcOrd="0" destOrd="0" presId="urn:microsoft.com/office/officeart/2005/8/layout/cycle2"/>
    <dgm:cxn modelId="{279A9459-102F-4DBC-B765-235EE0927675}" type="presOf" srcId="{8855EAF7-9273-439A-9E94-1EEF9A555EE8}" destId="{6814DC04-5BFD-49A9-A53D-D320C5FDB374}" srcOrd="0" destOrd="0" presId="urn:microsoft.com/office/officeart/2005/8/layout/cycle2"/>
    <dgm:cxn modelId="{47A0B359-1053-405D-A71F-484A0962C359}" srcId="{539DE85A-AC10-452E-B5E6-0BB0D46A28E2}" destId="{04B99686-B6F1-4202-807A-6FA2B5564407}" srcOrd="9" destOrd="0" parTransId="{AF5C4E4C-8156-49E3-92ED-0C006C5449D0}" sibTransId="{97144D54-BE79-4CF1-92B6-39E11454F107}"/>
    <dgm:cxn modelId="{AC705D89-12EE-40E7-8858-EB6481B8045B}" type="presOf" srcId="{06432279-E041-47F7-B849-005820D29003}" destId="{00961571-E5C7-47E3-83F4-68436AC345CB}" srcOrd="0" destOrd="0" presId="urn:microsoft.com/office/officeart/2005/8/layout/cycle2"/>
    <dgm:cxn modelId="{01BF3A8B-7848-46BE-B19F-A158F0D6BC7D}" type="presOf" srcId="{BB8E7847-7410-4124-980B-D27C3DC4CC47}" destId="{00511FBE-A074-49F5-9580-4FEBC09E9FC3}" srcOrd="0" destOrd="0" presId="urn:microsoft.com/office/officeart/2005/8/layout/cycle2"/>
    <dgm:cxn modelId="{2FB80D91-F974-479D-ACB4-555B46535BC0}" type="presOf" srcId="{A3E931F2-F915-494E-8CCB-8C0AF8F84212}" destId="{3FA6030C-FEAC-4BA5-B08A-FA7DDE09B6E6}" srcOrd="0" destOrd="0" presId="urn:microsoft.com/office/officeart/2005/8/layout/cycle2"/>
    <dgm:cxn modelId="{04CF5892-6C23-4C59-B442-E982D6EEB67C}" srcId="{539DE85A-AC10-452E-B5E6-0BB0D46A28E2}" destId="{A3E931F2-F915-494E-8CCB-8C0AF8F84212}" srcOrd="7" destOrd="0" parTransId="{2F85508B-92DB-49AE-ABCF-D95AE9DFAEFC}" sibTransId="{FCB22B89-7779-42BA-9C36-0D708EE417D8}"/>
    <dgm:cxn modelId="{94973B9F-930D-4C77-8F75-6491792BD593}" srcId="{539DE85A-AC10-452E-B5E6-0BB0D46A28E2}" destId="{DFCC5B9F-B5C1-4E59-8E2A-92FFD10E915C}" srcOrd="0" destOrd="0" parTransId="{6FAC2B64-6716-462D-8B2B-2D1B2A976131}" sibTransId="{3EBEE46E-8A51-471E-B2DF-B8F410ECF5EC}"/>
    <dgm:cxn modelId="{8D4BAD9F-53E4-4959-AD0E-D9411F8F9E20}" type="presOf" srcId="{80FC7BFC-C503-46DD-B7B2-6D49B2BF6722}" destId="{92AB7FAF-9537-468E-9428-7CE24F3FC7E7}" srcOrd="0" destOrd="0" presId="urn:microsoft.com/office/officeart/2005/8/layout/cycle2"/>
    <dgm:cxn modelId="{72ED86A1-6C5A-42DE-AB38-69CA387C777A}" type="presOf" srcId="{80FC7BFC-C503-46DD-B7B2-6D49B2BF6722}" destId="{67B2ABD2-5326-4468-A229-A4F5E04542A0}" srcOrd="1" destOrd="0" presId="urn:microsoft.com/office/officeart/2005/8/layout/cycle2"/>
    <dgm:cxn modelId="{EA098BA2-FF87-4525-B595-EB5D85ADB9A8}" type="presOf" srcId="{874355E7-BEEE-4A9B-9C18-1CEE36C35AE3}" destId="{4753C45B-22A4-4E69-82C5-359133CB889F}" srcOrd="1" destOrd="0" presId="urn:microsoft.com/office/officeart/2005/8/layout/cycle2"/>
    <dgm:cxn modelId="{D4118EA4-19DF-4D20-A28E-3B86E5E0B00E}" type="presOf" srcId="{44B12F79-70C7-4F07-A1C8-D395DB46C5C5}" destId="{9C6593FD-E43A-43BA-ADC3-4C96228F68F0}" srcOrd="1" destOrd="0" presId="urn:microsoft.com/office/officeart/2005/8/layout/cycle2"/>
    <dgm:cxn modelId="{FF3B34A9-E0B8-4724-BA51-ABBE59A273C8}" srcId="{539DE85A-AC10-452E-B5E6-0BB0D46A28E2}" destId="{6E9AE44E-6F45-4D68-8C6D-B5293666E632}" srcOrd="11" destOrd="0" parTransId="{2220A610-7922-4AEC-8814-425680FAEC10}" sibTransId="{3B21208A-BA2B-4401-8689-AC124CA1C7F6}"/>
    <dgm:cxn modelId="{30BCCDB1-4EE4-4586-8F14-9DD579710DB9}" type="presOf" srcId="{564D6C93-8F47-4DAB-8CF8-4C64EC83A2A6}" destId="{BD8520ED-62BA-42C0-9063-CC4AE205478B}" srcOrd="0" destOrd="0" presId="urn:microsoft.com/office/officeart/2005/8/layout/cycle2"/>
    <dgm:cxn modelId="{116D58B2-E5A9-4D3D-B96B-F2601220760B}" type="presOf" srcId="{FCB22B89-7779-42BA-9C36-0D708EE417D8}" destId="{86C118BF-2599-4212-98A5-A0064A37204E}" srcOrd="0" destOrd="0" presId="urn:microsoft.com/office/officeart/2005/8/layout/cycle2"/>
    <dgm:cxn modelId="{49EAC5B5-5FA7-4146-9CBA-53E7851B9AA0}" type="presOf" srcId="{874355E7-BEEE-4A9B-9C18-1CEE36C35AE3}" destId="{A34CA05A-6C0B-4D81-B235-D8E2B22E8C85}" srcOrd="0" destOrd="0" presId="urn:microsoft.com/office/officeart/2005/8/layout/cycle2"/>
    <dgm:cxn modelId="{6200A9B7-F0B3-440E-B437-41B9038DA4BB}" type="presOf" srcId="{036C41E9-2890-4789-B2A1-EC0332EC0677}" destId="{0F9A092B-4A1D-4B2F-BB5F-90844C1941A2}" srcOrd="0" destOrd="0" presId="urn:microsoft.com/office/officeart/2005/8/layout/cycle2"/>
    <dgm:cxn modelId="{EE8D2FBA-5309-48EC-8E59-6BB51B3F6A42}" type="presOf" srcId="{3EBEE46E-8A51-471E-B2DF-B8F410ECF5EC}" destId="{8F77AC2D-580F-43BB-B143-4E4D470A9A60}" srcOrd="1" destOrd="0" presId="urn:microsoft.com/office/officeart/2005/8/layout/cycle2"/>
    <dgm:cxn modelId="{F51705BB-51DB-4C96-B1C3-053DEF6F0198}" type="presOf" srcId="{34E1BBA5-C8D0-4421-AC4B-8889D257EE74}" destId="{5754ED7A-DEBC-4F7D-A12E-A7D558E883D0}" srcOrd="0" destOrd="0" presId="urn:microsoft.com/office/officeart/2005/8/layout/cycle2"/>
    <dgm:cxn modelId="{AE49EABE-E855-449E-BAEB-520E33A3C78A}" srcId="{539DE85A-AC10-452E-B5E6-0BB0D46A28E2}" destId="{036C41E9-2890-4789-B2A1-EC0332EC0677}" srcOrd="6" destOrd="0" parTransId="{58C311AB-B8BE-4EFA-83DD-709AFBE34D9A}" sibTransId="{CA5D11A6-4007-4F57-90FC-A9BC8996AFE7}"/>
    <dgm:cxn modelId="{18B587C0-907A-4FC0-AE66-86D95A49EB8D}" type="presOf" srcId="{3B21208A-BA2B-4401-8689-AC124CA1C7F6}" destId="{4293C5ED-84ED-48B7-B2AF-C3662AED6B78}" srcOrd="0" destOrd="0" presId="urn:microsoft.com/office/officeart/2005/8/layout/cycle2"/>
    <dgm:cxn modelId="{53F5DBC0-D85E-4A6F-B12B-081B5F7B85E0}" type="presOf" srcId="{A27B9CAB-F05B-479A-989B-AAA1E3C0DA31}" destId="{D790506A-E4F6-4AF4-B227-8994DA1DB462}" srcOrd="0" destOrd="0" presId="urn:microsoft.com/office/officeart/2005/8/layout/cycle2"/>
    <dgm:cxn modelId="{D6B935C3-CE40-450E-B621-F6DB0114D370}" srcId="{539DE85A-AC10-452E-B5E6-0BB0D46A28E2}" destId="{564D6C93-8F47-4DAB-8CF8-4C64EC83A2A6}" srcOrd="3" destOrd="0" parTransId="{ED793D42-0C1E-41B3-B1A0-7724A57FAC1D}" sibTransId="{80FC7BFC-C503-46DD-B7B2-6D49B2BF6722}"/>
    <dgm:cxn modelId="{AD217DCE-09BF-43C3-B013-160429247910}" type="presOf" srcId="{3EBEE46E-8A51-471E-B2DF-B8F410ECF5EC}" destId="{28F84DA0-3BF7-4BD4-88E3-1ADA043916B2}" srcOrd="0" destOrd="0" presId="urn:microsoft.com/office/officeart/2005/8/layout/cycle2"/>
    <dgm:cxn modelId="{2470C9D1-1C3D-4A77-BABA-652074688CC9}" type="presOf" srcId="{37151D75-BB5C-4645-8B83-8BB4A2944765}" destId="{2C4E2526-F69E-4DB4-B666-A408A0E2704D}" srcOrd="0" destOrd="0" presId="urn:microsoft.com/office/officeart/2005/8/layout/cycle2"/>
    <dgm:cxn modelId="{104536EC-7A65-4316-A8F8-C68C47081782}" type="presOf" srcId="{A27B9CAB-F05B-479A-989B-AAA1E3C0DA31}" destId="{9983C7C1-E4E9-4A20-BC28-7637721CD458}" srcOrd="1" destOrd="0" presId="urn:microsoft.com/office/officeart/2005/8/layout/cycle2"/>
    <dgm:cxn modelId="{0288BDF3-68F9-49A4-9624-DEDB9CA963CF}" type="presOf" srcId="{60889A8B-9F7E-4C97-9439-6DEF02B897AD}" destId="{07F7A056-D84F-4B41-83EA-F81C9ED98E6E}" srcOrd="1" destOrd="0" presId="urn:microsoft.com/office/officeart/2005/8/layout/cycle2"/>
    <dgm:cxn modelId="{446B65C5-E796-41E6-B3D2-2B1565BA06BE}" type="presParOf" srcId="{3BBA0C7A-65A5-43C4-A916-7DABCE543D3A}" destId="{77387EE6-6FE8-4985-8B40-9E17732D9E36}" srcOrd="0" destOrd="0" presId="urn:microsoft.com/office/officeart/2005/8/layout/cycle2"/>
    <dgm:cxn modelId="{115EAA0F-9708-4F39-A127-F4C5874D1549}" type="presParOf" srcId="{3BBA0C7A-65A5-43C4-A916-7DABCE543D3A}" destId="{28F84DA0-3BF7-4BD4-88E3-1ADA043916B2}" srcOrd="1" destOrd="0" presId="urn:microsoft.com/office/officeart/2005/8/layout/cycle2"/>
    <dgm:cxn modelId="{8A15D7E2-631D-4E2B-9257-A4CDA235DE65}" type="presParOf" srcId="{28F84DA0-3BF7-4BD4-88E3-1ADA043916B2}" destId="{8F77AC2D-580F-43BB-B143-4E4D470A9A60}" srcOrd="0" destOrd="0" presId="urn:microsoft.com/office/officeart/2005/8/layout/cycle2"/>
    <dgm:cxn modelId="{6E077E10-64C6-4C34-9935-6663F3E6FA48}" type="presParOf" srcId="{3BBA0C7A-65A5-43C4-A916-7DABCE543D3A}" destId="{00961571-E5C7-47E3-83F4-68436AC345CB}" srcOrd="2" destOrd="0" presId="urn:microsoft.com/office/officeart/2005/8/layout/cycle2"/>
    <dgm:cxn modelId="{E0A6AE20-C897-4D85-AF7C-706211CE51D7}" type="presParOf" srcId="{3BBA0C7A-65A5-43C4-A916-7DABCE543D3A}" destId="{D790506A-E4F6-4AF4-B227-8994DA1DB462}" srcOrd="3" destOrd="0" presId="urn:microsoft.com/office/officeart/2005/8/layout/cycle2"/>
    <dgm:cxn modelId="{090C71D3-B925-4FD7-AE67-387944A7CCD2}" type="presParOf" srcId="{D790506A-E4F6-4AF4-B227-8994DA1DB462}" destId="{9983C7C1-E4E9-4A20-BC28-7637721CD458}" srcOrd="0" destOrd="0" presId="urn:microsoft.com/office/officeart/2005/8/layout/cycle2"/>
    <dgm:cxn modelId="{98D970D3-231D-416E-8A11-CA76636A6DF8}" type="presParOf" srcId="{3BBA0C7A-65A5-43C4-A916-7DABCE543D3A}" destId="{270FF747-9288-4E1D-B598-2819984731F3}" srcOrd="4" destOrd="0" presId="urn:microsoft.com/office/officeart/2005/8/layout/cycle2"/>
    <dgm:cxn modelId="{5A545A96-3904-4B2A-B389-1B6DB602EFBA}" type="presParOf" srcId="{3BBA0C7A-65A5-43C4-A916-7DABCE543D3A}" destId="{6814DC04-5BFD-49A9-A53D-D320C5FDB374}" srcOrd="5" destOrd="0" presId="urn:microsoft.com/office/officeart/2005/8/layout/cycle2"/>
    <dgm:cxn modelId="{D2855DE1-DA8E-4193-9B23-9EC5A0EC0555}" type="presParOf" srcId="{6814DC04-5BFD-49A9-A53D-D320C5FDB374}" destId="{51AA0679-0D03-4A7F-BF20-88560FB21C5A}" srcOrd="0" destOrd="0" presId="urn:microsoft.com/office/officeart/2005/8/layout/cycle2"/>
    <dgm:cxn modelId="{21497A38-446B-4657-9ED3-9F20B3144CC8}" type="presParOf" srcId="{3BBA0C7A-65A5-43C4-A916-7DABCE543D3A}" destId="{BD8520ED-62BA-42C0-9063-CC4AE205478B}" srcOrd="6" destOrd="0" presId="urn:microsoft.com/office/officeart/2005/8/layout/cycle2"/>
    <dgm:cxn modelId="{C12D5266-895B-4A7F-B52A-D0A16D5F7F7D}" type="presParOf" srcId="{3BBA0C7A-65A5-43C4-A916-7DABCE543D3A}" destId="{92AB7FAF-9537-468E-9428-7CE24F3FC7E7}" srcOrd="7" destOrd="0" presId="urn:microsoft.com/office/officeart/2005/8/layout/cycle2"/>
    <dgm:cxn modelId="{1257A8DA-79A3-4272-9FCC-80E233174011}" type="presParOf" srcId="{92AB7FAF-9537-468E-9428-7CE24F3FC7E7}" destId="{67B2ABD2-5326-4468-A229-A4F5E04542A0}" srcOrd="0" destOrd="0" presId="urn:microsoft.com/office/officeart/2005/8/layout/cycle2"/>
    <dgm:cxn modelId="{913611BE-0D01-4B1C-9205-A1EB4679A8EE}" type="presParOf" srcId="{3BBA0C7A-65A5-43C4-A916-7DABCE543D3A}" destId="{2C4E2526-F69E-4DB4-B666-A408A0E2704D}" srcOrd="8" destOrd="0" presId="urn:microsoft.com/office/officeart/2005/8/layout/cycle2"/>
    <dgm:cxn modelId="{7276FFD7-9F55-492B-B6B7-0EED6F248DEE}" type="presParOf" srcId="{3BBA0C7A-65A5-43C4-A916-7DABCE543D3A}" destId="{A34CA05A-6C0B-4D81-B235-D8E2B22E8C85}" srcOrd="9" destOrd="0" presId="urn:microsoft.com/office/officeart/2005/8/layout/cycle2"/>
    <dgm:cxn modelId="{8A63016E-A4EF-4A51-A9D3-47C69CB116C4}" type="presParOf" srcId="{A34CA05A-6C0B-4D81-B235-D8E2B22E8C85}" destId="{4753C45B-22A4-4E69-82C5-359133CB889F}" srcOrd="0" destOrd="0" presId="urn:microsoft.com/office/officeart/2005/8/layout/cycle2"/>
    <dgm:cxn modelId="{621A0A8B-AA0C-4381-9A02-1F4954AB87E8}" type="presParOf" srcId="{3BBA0C7A-65A5-43C4-A916-7DABCE543D3A}" destId="{78C46403-2D3F-4DC9-B80B-C358C2DF6135}" srcOrd="10" destOrd="0" presId="urn:microsoft.com/office/officeart/2005/8/layout/cycle2"/>
    <dgm:cxn modelId="{80F9BA24-341D-4981-8B4C-0DA751AB98BB}" type="presParOf" srcId="{3BBA0C7A-65A5-43C4-A916-7DABCE543D3A}" destId="{F5A9A7D3-3D4C-4698-8C8F-49EB85D9C1B5}" srcOrd="11" destOrd="0" presId="urn:microsoft.com/office/officeart/2005/8/layout/cycle2"/>
    <dgm:cxn modelId="{BF175038-F91C-4DA3-B76E-4AA3918E7EDB}" type="presParOf" srcId="{F5A9A7D3-3D4C-4698-8C8F-49EB85D9C1B5}" destId="{9C6593FD-E43A-43BA-ADC3-4C96228F68F0}" srcOrd="0" destOrd="0" presId="urn:microsoft.com/office/officeart/2005/8/layout/cycle2"/>
    <dgm:cxn modelId="{6DC9F3BA-DBDD-406D-9056-E863ED47393F}" type="presParOf" srcId="{3BBA0C7A-65A5-43C4-A916-7DABCE543D3A}" destId="{0F9A092B-4A1D-4B2F-BB5F-90844C1941A2}" srcOrd="12" destOrd="0" presId="urn:microsoft.com/office/officeart/2005/8/layout/cycle2"/>
    <dgm:cxn modelId="{BA16F763-9602-4CAB-B2BD-7DFC8D54B03C}" type="presParOf" srcId="{3BBA0C7A-65A5-43C4-A916-7DABCE543D3A}" destId="{044128A7-DBAB-4BC0-9914-138CC051CF9B}" srcOrd="13" destOrd="0" presId="urn:microsoft.com/office/officeart/2005/8/layout/cycle2"/>
    <dgm:cxn modelId="{DCA043E7-7FD2-4802-9D11-598EA97DEFBE}" type="presParOf" srcId="{044128A7-DBAB-4BC0-9914-138CC051CF9B}" destId="{7520A273-C846-4F6C-95B0-5DF1ACC21BFD}" srcOrd="0" destOrd="0" presId="urn:microsoft.com/office/officeart/2005/8/layout/cycle2"/>
    <dgm:cxn modelId="{7C2B3E38-D4B4-46E7-8192-808DE31C2C85}" type="presParOf" srcId="{3BBA0C7A-65A5-43C4-A916-7DABCE543D3A}" destId="{3FA6030C-FEAC-4BA5-B08A-FA7DDE09B6E6}" srcOrd="14" destOrd="0" presId="urn:microsoft.com/office/officeart/2005/8/layout/cycle2"/>
    <dgm:cxn modelId="{0100CB4D-4CBA-42B7-9606-B95561D15E5C}" type="presParOf" srcId="{3BBA0C7A-65A5-43C4-A916-7DABCE543D3A}" destId="{86C118BF-2599-4212-98A5-A0064A37204E}" srcOrd="15" destOrd="0" presId="urn:microsoft.com/office/officeart/2005/8/layout/cycle2"/>
    <dgm:cxn modelId="{6A0A1E37-B907-4D16-9D52-95A8CEBCC67D}" type="presParOf" srcId="{86C118BF-2599-4212-98A5-A0064A37204E}" destId="{560F6E62-A92A-46FF-BD95-0114F85EB8CA}" srcOrd="0" destOrd="0" presId="urn:microsoft.com/office/officeart/2005/8/layout/cycle2"/>
    <dgm:cxn modelId="{B55DB8AD-FAD1-4D59-A838-48CB041ED8FE}" type="presParOf" srcId="{3BBA0C7A-65A5-43C4-A916-7DABCE543D3A}" destId="{00511FBE-A074-49F5-9580-4FEBC09E9FC3}" srcOrd="16" destOrd="0" presId="urn:microsoft.com/office/officeart/2005/8/layout/cycle2"/>
    <dgm:cxn modelId="{836FC2FC-DA1E-46BA-95D9-B59FFB142B10}" type="presParOf" srcId="{3BBA0C7A-65A5-43C4-A916-7DABCE543D3A}" destId="{1F079ED8-32CA-499E-A4EE-D32A6EC1BFD9}" srcOrd="17" destOrd="0" presId="urn:microsoft.com/office/officeart/2005/8/layout/cycle2"/>
    <dgm:cxn modelId="{D4DE7B5C-FAE8-47CD-B663-173A6C0BF35B}" type="presParOf" srcId="{1F079ED8-32CA-499E-A4EE-D32A6EC1BFD9}" destId="{07F7A056-D84F-4B41-83EA-F81C9ED98E6E}" srcOrd="0" destOrd="0" presId="urn:microsoft.com/office/officeart/2005/8/layout/cycle2"/>
    <dgm:cxn modelId="{15088470-3179-4928-8CAA-0E6327CA7811}" type="presParOf" srcId="{3BBA0C7A-65A5-43C4-A916-7DABCE543D3A}" destId="{8B11CA26-55AE-47D5-8952-2DC19A656310}" srcOrd="18" destOrd="0" presId="urn:microsoft.com/office/officeart/2005/8/layout/cycle2"/>
    <dgm:cxn modelId="{28931CF0-427C-4B7F-A059-B00E0F685790}" type="presParOf" srcId="{3BBA0C7A-65A5-43C4-A916-7DABCE543D3A}" destId="{4240C235-56AE-480C-B264-155C2C3C7725}" srcOrd="19" destOrd="0" presId="urn:microsoft.com/office/officeart/2005/8/layout/cycle2"/>
    <dgm:cxn modelId="{B0A8A740-7902-42C1-ABCE-BE6EE2E434B9}" type="presParOf" srcId="{4240C235-56AE-480C-B264-155C2C3C7725}" destId="{15D0EBB5-27FF-4841-BC1F-32F92959988C}" srcOrd="0" destOrd="0" presId="urn:microsoft.com/office/officeart/2005/8/layout/cycle2"/>
    <dgm:cxn modelId="{085A46DC-FC4C-4A3E-9A85-70BE5C7960DB}" type="presParOf" srcId="{3BBA0C7A-65A5-43C4-A916-7DABCE543D3A}" destId="{9E5776D3-8B03-41E8-A1B4-8F873D957C72}" srcOrd="20" destOrd="0" presId="urn:microsoft.com/office/officeart/2005/8/layout/cycle2"/>
    <dgm:cxn modelId="{4B331ED9-F924-476A-98AE-9E9616C5EDA4}" type="presParOf" srcId="{3BBA0C7A-65A5-43C4-A916-7DABCE543D3A}" destId="{5754ED7A-DEBC-4F7D-A12E-A7D558E883D0}" srcOrd="21" destOrd="0" presId="urn:microsoft.com/office/officeart/2005/8/layout/cycle2"/>
    <dgm:cxn modelId="{CED72D16-2CE6-4F40-ACEF-0A8D5A67A217}" type="presParOf" srcId="{5754ED7A-DEBC-4F7D-A12E-A7D558E883D0}" destId="{152E7839-2A62-460C-8FE0-BF5F1AA8F543}" srcOrd="0" destOrd="0" presId="urn:microsoft.com/office/officeart/2005/8/layout/cycle2"/>
    <dgm:cxn modelId="{F7E7D523-38BA-40F1-95ED-0221C3C55361}" type="presParOf" srcId="{3BBA0C7A-65A5-43C4-A916-7DABCE543D3A}" destId="{22E40515-00DB-465A-8ABE-59955FE10E83}" srcOrd="22" destOrd="0" presId="urn:microsoft.com/office/officeart/2005/8/layout/cycle2"/>
    <dgm:cxn modelId="{811946AC-EFC9-4A7B-A127-7A64A5B0448E}" type="presParOf" srcId="{3BBA0C7A-65A5-43C4-A916-7DABCE543D3A}" destId="{4293C5ED-84ED-48B7-B2AF-C3662AED6B78}" srcOrd="23" destOrd="0" presId="urn:microsoft.com/office/officeart/2005/8/layout/cycle2"/>
    <dgm:cxn modelId="{8909360F-F77B-4F2D-B876-284B64E7C4EC}" type="presParOf" srcId="{4293C5ED-84ED-48B7-B2AF-C3662AED6B78}" destId="{B6C55008-C231-46A4-9BE8-194622FE2F68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DF8C710-92BA-4A73-9C0C-0F405D66ADDA}" type="doc">
      <dgm:prSet loTypeId="urn:microsoft.com/office/officeart/2005/8/layout/hProcess4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B5C01FED-91DE-4188-AC50-F0C9C781E749}">
      <dgm:prSet phldrT="[Text]"/>
      <dgm:spPr/>
      <dgm:t>
        <a:bodyPr/>
        <a:lstStyle/>
        <a:p>
          <a:r>
            <a:rPr lang="en-GB" dirty="0"/>
            <a:t>Discovery Phase</a:t>
          </a:r>
        </a:p>
      </dgm:t>
    </dgm:pt>
    <dgm:pt modelId="{27BCBFBA-66DE-4071-B8A9-0410C1E1A7C3}" type="parTrans" cxnId="{CC44DB2D-0F34-4030-A272-C07D0906D717}">
      <dgm:prSet/>
      <dgm:spPr/>
      <dgm:t>
        <a:bodyPr/>
        <a:lstStyle/>
        <a:p>
          <a:endParaRPr lang="en-GB"/>
        </a:p>
      </dgm:t>
    </dgm:pt>
    <dgm:pt modelId="{00510ED3-D6A0-4448-93BA-5000A63DA8DE}" type="sibTrans" cxnId="{CC44DB2D-0F34-4030-A272-C07D0906D717}">
      <dgm:prSet/>
      <dgm:spPr/>
      <dgm:t>
        <a:bodyPr/>
        <a:lstStyle/>
        <a:p>
          <a:endParaRPr lang="en-GB"/>
        </a:p>
      </dgm:t>
    </dgm:pt>
    <dgm:pt modelId="{0171FF15-8D3D-4764-ADDB-6B28DB2D2A29}">
      <dgm:prSet phldrT="[Text]"/>
      <dgm:spPr/>
      <dgm:t>
        <a:bodyPr/>
        <a:lstStyle/>
        <a:p>
          <a:r>
            <a:rPr lang="en-GB" dirty="0"/>
            <a:t>Qualitative Research Method</a:t>
          </a:r>
        </a:p>
      </dgm:t>
    </dgm:pt>
    <dgm:pt modelId="{D25DE26B-86E5-4F20-A8B2-FEB0E3DADCFC}" type="parTrans" cxnId="{F7C71BDE-C34B-4C8F-8893-CE0CF12BAB9F}">
      <dgm:prSet/>
      <dgm:spPr/>
      <dgm:t>
        <a:bodyPr/>
        <a:lstStyle/>
        <a:p>
          <a:endParaRPr lang="en-GB"/>
        </a:p>
      </dgm:t>
    </dgm:pt>
    <dgm:pt modelId="{7AF62DE5-A411-4D33-B81C-C39A581C7848}" type="sibTrans" cxnId="{F7C71BDE-C34B-4C8F-8893-CE0CF12BAB9F}">
      <dgm:prSet/>
      <dgm:spPr/>
      <dgm:t>
        <a:bodyPr/>
        <a:lstStyle/>
        <a:p>
          <a:endParaRPr lang="en-GB"/>
        </a:p>
      </dgm:t>
    </dgm:pt>
    <dgm:pt modelId="{BF08895D-6C74-42D6-AFF1-551FCBAA708E}">
      <dgm:prSet phldrT="[Text]"/>
      <dgm:spPr>
        <a:solidFill>
          <a:schemeClr val="tx1">
            <a:lumMod val="65000"/>
            <a:lumOff val="35000"/>
          </a:schemeClr>
        </a:solidFill>
      </dgm:spPr>
      <dgm:t>
        <a:bodyPr/>
        <a:lstStyle/>
        <a:p>
          <a:r>
            <a:rPr lang="en-GB" dirty="0"/>
            <a:t>Definition Phase</a:t>
          </a:r>
        </a:p>
      </dgm:t>
    </dgm:pt>
    <dgm:pt modelId="{D74AF82E-14B8-446F-B84C-5285D0B9AECA}" type="parTrans" cxnId="{5A94B244-9580-4B94-8E63-89FE55C7E011}">
      <dgm:prSet/>
      <dgm:spPr/>
      <dgm:t>
        <a:bodyPr/>
        <a:lstStyle/>
        <a:p>
          <a:endParaRPr lang="en-GB"/>
        </a:p>
      </dgm:t>
    </dgm:pt>
    <dgm:pt modelId="{244C60AE-DA23-49EE-B8FB-6B6A1704086E}" type="sibTrans" cxnId="{5A94B244-9580-4B94-8E63-89FE55C7E011}">
      <dgm:prSet/>
      <dgm:spPr>
        <a:solidFill>
          <a:prstClr val="black">
            <a:lumMod val="65000"/>
            <a:lumOff val="35000"/>
          </a:prstClr>
        </a:solidFill>
        <a:ln w="12700" cap="flat" cmpd="sng" algn="ctr">
          <a:solidFill>
            <a:prstClr val="white">
              <a:hueOff val="0"/>
              <a:satOff val="0"/>
              <a:lumOff val="0"/>
              <a:alphaOff val="0"/>
            </a:prstClr>
          </a:solidFill>
          <a:prstDash val="solid"/>
          <a:miter lim="800000"/>
        </a:ln>
        <a:effectLst/>
      </dgm:spPr>
      <dgm:t>
        <a:bodyPr spcFirstLastPara="0" vert="horz" wrap="square" lIns="41910" tIns="27940" rIns="41910" bIns="27940" numCol="1" spcCol="1270" anchor="ctr" anchorCtr="0"/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200" kern="1200">
            <a:solidFill>
              <a:prstClr val="white"/>
            </a:solidFill>
            <a:latin typeface="Calibri" panose="020F0502020204030204"/>
            <a:ea typeface="+mn-ea"/>
            <a:cs typeface="+mn-cs"/>
          </a:endParaRPr>
        </a:p>
      </dgm:t>
    </dgm:pt>
    <dgm:pt modelId="{A2A09040-05C3-4D45-96AE-D6BC6D877F9B}">
      <dgm:prSet phldrT="[Text]"/>
      <dgm:spPr/>
      <dgm:t>
        <a:bodyPr/>
        <a:lstStyle/>
        <a:p>
          <a:r>
            <a:rPr lang="en-GB" dirty="0"/>
            <a:t>Quantitative Research Method</a:t>
          </a:r>
        </a:p>
      </dgm:t>
    </dgm:pt>
    <dgm:pt modelId="{F6AE503E-94BB-4F01-90D5-E8DCED4BA1C3}" type="parTrans" cxnId="{7BE719C0-C4F8-45D6-A7C7-F5C66DABF13E}">
      <dgm:prSet/>
      <dgm:spPr/>
      <dgm:t>
        <a:bodyPr/>
        <a:lstStyle/>
        <a:p>
          <a:endParaRPr lang="en-GB"/>
        </a:p>
      </dgm:t>
    </dgm:pt>
    <dgm:pt modelId="{782F8140-7998-4CDB-8451-680E56427EF1}" type="sibTrans" cxnId="{7BE719C0-C4F8-45D6-A7C7-F5C66DABF13E}">
      <dgm:prSet/>
      <dgm:spPr/>
      <dgm:t>
        <a:bodyPr/>
        <a:lstStyle/>
        <a:p>
          <a:endParaRPr lang="en-GB"/>
        </a:p>
      </dgm:t>
    </dgm:pt>
    <dgm:pt modelId="{96F26883-F53D-4735-9D11-B58CA050BB1A}">
      <dgm:prSet phldrT="[Text]"/>
      <dgm:spPr>
        <a:solidFill>
          <a:schemeClr val="accent2"/>
        </a:solidFill>
      </dgm:spPr>
      <dgm:t>
        <a:bodyPr/>
        <a:lstStyle/>
        <a:p>
          <a:r>
            <a:rPr lang="en-GB" dirty="0"/>
            <a:t>Development Phase</a:t>
          </a:r>
        </a:p>
      </dgm:t>
    </dgm:pt>
    <dgm:pt modelId="{1CAFB8B9-0003-445C-8CF5-E63BE6D01572}" type="parTrans" cxnId="{285D009B-F287-48C6-9D0A-20C562699C97}">
      <dgm:prSet/>
      <dgm:spPr/>
      <dgm:t>
        <a:bodyPr/>
        <a:lstStyle/>
        <a:p>
          <a:endParaRPr lang="en-GB"/>
        </a:p>
      </dgm:t>
    </dgm:pt>
    <dgm:pt modelId="{8ADF4FEC-BA28-4DD7-8A59-E200F14938FB}" type="sibTrans" cxnId="{285D009B-F287-48C6-9D0A-20C562699C97}">
      <dgm:prSet/>
      <dgm:spPr>
        <a:solidFill>
          <a:srgbClr val="ED7D31">
            <a:hueOff val="0"/>
            <a:satOff val="0"/>
            <a:lumOff val="0"/>
            <a:alphaOff val="0"/>
          </a:srgbClr>
        </a:solidFill>
        <a:ln>
          <a:noFill/>
        </a:ln>
        <a:effectLst/>
      </dgm:spPr>
      <dgm:t>
        <a:bodyPr/>
        <a:lstStyle/>
        <a:p>
          <a:endParaRPr lang="en-GB"/>
        </a:p>
      </dgm:t>
    </dgm:pt>
    <dgm:pt modelId="{5767AF66-107F-466F-9274-6174FECAB075}">
      <dgm:prSet phldrT="[Text]"/>
      <dgm:spPr/>
      <dgm:t>
        <a:bodyPr/>
        <a:lstStyle/>
        <a:p>
          <a:r>
            <a:rPr lang="en-GB" dirty="0"/>
            <a:t>Qualitative Research Method</a:t>
          </a:r>
        </a:p>
      </dgm:t>
    </dgm:pt>
    <dgm:pt modelId="{FEC1C243-2951-48C1-9EA5-35F347CEA846}" type="parTrans" cxnId="{35368E1D-FC52-461B-8768-AA1D01478CC4}">
      <dgm:prSet/>
      <dgm:spPr/>
      <dgm:t>
        <a:bodyPr/>
        <a:lstStyle/>
        <a:p>
          <a:endParaRPr lang="en-GB"/>
        </a:p>
      </dgm:t>
    </dgm:pt>
    <dgm:pt modelId="{F12E24ED-97B8-4162-8C9A-70EC4D925BD3}" type="sibTrans" cxnId="{35368E1D-FC52-461B-8768-AA1D01478CC4}">
      <dgm:prSet/>
      <dgm:spPr/>
      <dgm:t>
        <a:bodyPr/>
        <a:lstStyle/>
        <a:p>
          <a:endParaRPr lang="en-GB"/>
        </a:p>
      </dgm:t>
    </dgm:pt>
    <dgm:pt modelId="{A527EFB3-A680-4982-8F59-A11C94B8986A}">
      <dgm:prSet phldrT="[Text]"/>
      <dgm:spPr/>
      <dgm:t>
        <a:bodyPr/>
        <a:lstStyle/>
        <a:p>
          <a:r>
            <a:rPr lang="en-GB" dirty="0"/>
            <a:t>Focus Groups</a:t>
          </a:r>
        </a:p>
      </dgm:t>
    </dgm:pt>
    <dgm:pt modelId="{DC78DE0A-FB49-4140-AB80-EEBB10BF4008}" type="parTrans" cxnId="{6229E266-BA19-450A-A5B5-925E201A6ED3}">
      <dgm:prSet/>
      <dgm:spPr/>
      <dgm:t>
        <a:bodyPr/>
        <a:lstStyle/>
        <a:p>
          <a:endParaRPr lang="en-GB"/>
        </a:p>
      </dgm:t>
    </dgm:pt>
    <dgm:pt modelId="{ED37400A-AF6E-4AE1-81FF-E8C46BF70168}" type="sibTrans" cxnId="{6229E266-BA19-450A-A5B5-925E201A6ED3}">
      <dgm:prSet/>
      <dgm:spPr/>
      <dgm:t>
        <a:bodyPr/>
        <a:lstStyle/>
        <a:p>
          <a:endParaRPr lang="en-GB"/>
        </a:p>
      </dgm:t>
    </dgm:pt>
    <dgm:pt modelId="{C75E9A95-E380-44BF-B63A-D75A54D423B4}">
      <dgm:prSet phldrT="[Text]"/>
      <dgm:spPr/>
      <dgm:t>
        <a:bodyPr/>
        <a:lstStyle/>
        <a:p>
          <a:r>
            <a:rPr lang="en-GB" dirty="0"/>
            <a:t>Model Review</a:t>
          </a:r>
        </a:p>
      </dgm:t>
    </dgm:pt>
    <dgm:pt modelId="{2F779A37-FE62-4F85-A25E-93A3A5D7CF58}" type="parTrans" cxnId="{C78E228A-6307-48A5-BAFC-D017BEA40B26}">
      <dgm:prSet/>
      <dgm:spPr/>
      <dgm:t>
        <a:bodyPr/>
        <a:lstStyle/>
        <a:p>
          <a:endParaRPr lang="en-GB"/>
        </a:p>
      </dgm:t>
    </dgm:pt>
    <dgm:pt modelId="{C4FE5CCB-7AF5-4671-8862-9109B82A5518}" type="sibTrans" cxnId="{C78E228A-6307-48A5-BAFC-D017BEA40B26}">
      <dgm:prSet/>
      <dgm:spPr/>
      <dgm:t>
        <a:bodyPr/>
        <a:lstStyle/>
        <a:p>
          <a:endParaRPr lang="en-GB"/>
        </a:p>
      </dgm:t>
    </dgm:pt>
    <dgm:pt modelId="{60528E3D-C650-4E09-844C-C5E96D4CA10A}">
      <dgm:prSet phldrT="[Text]" custT="1"/>
      <dgm:spPr>
        <a:solidFill>
          <a:prstClr val="black">
            <a:lumMod val="65000"/>
            <a:lumOff val="35000"/>
          </a:prstClr>
        </a:solidFill>
        <a:ln w="12700" cap="flat" cmpd="sng" algn="ctr">
          <a:solidFill>
            <a:prstClr val="white">
              <a:hueOff val="0"/>
              <a:satOff val="0"/>
              <a:lumOff val="0"/>
              <a:alphaOff val="0"/>
            </a:prstClr>
          </a:solidFill>
          <a:prstDash val="solid"/>
          <a:miter lim="800000"/>
        </a:ln>
        <a:effectLst/>
      </dgm:spPr>
      <dgm:t>
        <a:bodyPr spcFirstLastPara="0" vert="horz" wrap="square" lIns="41910" tIns="27940" rIns="41910" bIns="27940" numCol="1" spcCol="1270" anchor="ctr" anchorCtr="0"/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solidFill>
                <a:prstClr val="white"/>
              </a:solidFill>
              <a:latin typeface="Calibri" panose="020F0502020204030204"/>
              <a:ea typeface="+mn-ea"/>
              <a:cs typeface="+mn-cs"/>
            </a:rPr>
            <a:t>Results phase</a:t>
          </a:r>
        </a:p>
      </dgm:t>
    </dgm:pt>
    <dgm:pt modelId="{DD503C7F-73AE-4206-9229-95D804FB9837}" type="parTrans" cxnId="{A91ABAAC-39D1-4E0C-91EE-A07A26A18D5F}">
      <dgm:prSet/>
      <dgm:spPr/>
      <dgm:t>
        <a:bodyPr/>
        <a:lstStyle/>
        <a:p>
          <a:endParaRPr lang="en-GB"/>
        </a:p>
      </dgm:t>
    </dgm:pt>
    <dgm:pt modelId="{E5435456-0254-4FF5-AA5A-843728E7073B}" type="sibTrans" cxnId="{A91ABAAC-39D1-4E0C-91EE-A07A26A18D5F}">
      <dgm:prSet/>
      <dgm:spPr/>
      <dgm:t>
        <a:bodyPr/>
        <a:lstStyle/>
        <a:p>
          <a:endParaRPr lang="en-GB"/>
        </a:p>
      </dgm:t>
    </dgm:pt>
    <dgm:pt modelId="{9F619E0D-A41D-4780-98AE-2E47F2D30DE9}">
      <dgm:prSet phldrT="[Text]"/>
      <dgm:spPr/>
      <dgm:t>
        <a:bodyPr/>
        <a:lstStyle/>
        <a:p>
          <a:r>
            <a:rPr lang="en-GB" dirty="0"/>
            <a:t>Quantitative Research Method</a:t>
          </a:r>
        </a:p>
      </dgm:t>
    </dgm:pt>
    <dgm:pt modelId="{8211DFAF-4180-48D9-93BC-E1225E432F53}" type="parTrans" cxnId="{BF90CC2F-C51E-416C-932E-95901E980C1B}">
      <dgm:prSet/>
      <dgm:spPr/>
      <dgm:t>
        <a:bodyPr/>
        <a:lstStyle/>
        <a:p>
          <a:endParaRPr lang="en-GB"/>
        </a:p>
      </dgm:t>
    </dgm:pt>
    <dgm:pt modelId="{FF0E6FA5-9544-4AC0-98F2-D00D877948FF}" type="sibTrans" cxnId="{BF90CC2F-C51E-416C-932E-95901E980C1B}">
      <dgm:prSet/>
      <dgm:spPr/>
      <dgm:t>
        <a:bodyPr/>
        <a:lstStyle/>
        <a:p>
          <a:endParaRPr lang="en-GB"/>
        </a:p>
      </dgm:t>
    </dgm:pt>
    <dgm:pt modelId="{9E9FD559-A753-4050-862F-9F749A3D359B}">
      <dgm:prSet phldrT="[Text]"/>
      <dgm:spPr/>
      <dgm:t>
        <a:bodyPr/>
        <a:lstStyle/>
        <a:p>
          <a:r>
            <a:rPr lang="en-GB" dirty="0"/>
            <a:t>Focus Groups</a:t>
          </a:r>
        </a:p>
      </dgm:t>
    </dgm:pt>
    <dgm:pt modelId="{E6129937-5295-47A9-8483-BFC055B063E2}" type="parTrans" cxnId="{9296ED1F-A8A3-4B63-B8F1-9039919CA786}">
      <dgm:prSet/>
      <dgm:spPr/>
      <dgm:t>
        <a:bodyPr/>
        <a:lstStyle/>
        <a:p>
          <a:endParaRPr lang="en-GB"/>
        </a:p>
      </dgm:t>
    </dgm:pt>
    <dgm:pt modelId="{C4CB4C01-5EBB-40C7-96C1-0A159C15CDEE}" type="sibTrans" cxnId="{9296ED1F-A8A3-4B63-B8F1-9039919CA786}">
      <dgm:prSet/>
      <dgm:spPr/>
      <dgm:t>
        <a:bodyPr/>
        <a:lstStyle/>
        <a:p>
          <a:endParaRPr lang="en-GB"/>
        </a:p>
      </dgm:t>
    </dgm:pt>
    <dgm:pt modelId="{4B99AF30-C522-4204-B30F-30C6799D6E23}">
      <dgm:prSet phldrT="[Text]"/>
      <dgm:spPr/>
      <dgm:t>
        <a:bodyPr/>
        <a:lstStyle/>
        <a:p>
          <a:r>
            <a:rPr lang="en-GB" dirty="0"/>
            <a:t>One on One Interviews</a:t>
          </a:r>
        </a:p>
      </dgm:t>
    </dgm:pt>
    <dgm:pt modelId="{EEE106CB-B1B6-4896-8746-EED914085E07}" type="parTrans" cxnId="{A0DD9877-D1C1-45E2-A02F-BA81F3739F7C}">
      <dgm:prSet/>
      <dgm:spPr/>
      <dgm:t>
        <a:bodyPr/>
        <a:lstStyle/>
        <a:p>
          <a:endParaRPr lang="en-GB"/>
        </a:p>
      </dgm:t>
    </dgm:pt>
    <dgm:pt modelId="{EB617C15-0707-4382-9E91-4E00DCE0722C}" type="sibTrans" cxnId="{A0DD9877-D1C1-45E2-A02F-BA81F3739F7C}">
      <dgm:prSet/>
      <dgm:spPr/>
      <dgm:t>
        <a:bodyPr/>
        <a:lstStyle/>
        <a:p>
          <a:endParaRPr lang="en-GB"/>
        </a:p>
      </dgm:t>
    </dgm:pt>
    <dgm:pt modelId="{433E7879-983D-4B65-B2BF-29F7637832D0}">
      <dgm:prSet phldrT="[Text]"/>
      <dgm:spPr/>
      <dgm:t>
        <a:bodyPr/>
        <a:lstStyle/>
        <a:p>
          <a:r>
            <a:rPr lang="en-GB" dirty="0"/>
            <a:t>Focus Groups</a:t>
          </a:r>
        </a:p>
      </dgm:t>
    </dgm:pt>
    <dgm:pt modelId="{90B8E953-8AF4-4D96-9669-F3F15183CB51}" type="parTrans" cxnId="{A2593396-F1AA-4FAC-8D8A-4A88EA362806}">
      <dgm:prSet/>
      <dgm:spPr/>
      <dgm:t>
        <a:bodyPr/>
        <a:lstStyle/>
        <a:p>
          <a:endParaRPr lang="en-GB"/>
        </a:p>
      </dgm:t>
    </dgm:pt>
    <dgm:pt modelId="{A676802A-5145-438E-983A-AF550BDC4E49}" type="sibTrans" cxnId="{A2593396-F1AA-4FAC-8D8A-4A88EA362806}">
      <dgm:prSet/>
      <dgm:spPr/>
      <dgm:t>
        <a:bodyPr/>
        <a:lstStyle/>
        <a:p>
          <a:endParaRPr lang="en-GB"/>
        </a:p>
      </dgm:t>
    </dgm:pt>
    <dgm:pt modelId="{C9D6CD67-447F-43F6-A775-1E2736784EBF}">
      <dgm:prSet phldrT="[Text]"/>
      <dgm:spPr/>
      <dgm:t>
        <a:bodyPr/>
        <a:lstStyle/>
        <a:p>
          <a:r>
            <a:rPr lang="en-GB" dirty="0"/>
            <a:t>Observation</a:t>
          </a:r>
        </a:p>
      </dgm:t>
    </dgm:pt>
    <dgm:pt modelId="{4F977652-2669-43DA-8535-55842217B8CB}" type="parTrans" cxnId="{DEB54FA8-07A6-4F5E-875E-20AF052327CD}">
      <dgm:prSet/>
      <dgm:spPr/>
      <dgm:t>
        <a:bodyPr/>
        <a:lstStyle/>
        <a:p>
          <a:endParaRPr lang="en-GB"/>
        </a:p>
      </dgm:t>
    </dgm:pt>
    <dgm:pt modelId="{8F891A74-EBC5-40E0-A2A9-D0EE4754B6BC}" type="sibTrans" cxnId="{DEB54FA8-07A6-4F5E-875E-20AF052327CD}">
      <dgm:prSet/>
      <dgm:spPr/>
      <dgm:t>
        <a:bodyPr/>
        <a:lstStyle/>
        <a:p>
          <a:endParaRPr lang="en-GB"/>
        </a:p>
      </dgm:t>
    </dgm:pt>
    <dgm:pt modelId="{6CBC4236-84BD-4438-A8D3-56C6FB0CB137}">
      <dgm:prSet phldrT="[Text]"/>
      <dgm:spPr/>
      <dgm:t>
        <a:bodyPr/>
        <a:lstStyle/>
        <a:p>
          <a:r>
            <a:rPr lang="en-GB" dirty="0"/>
            <a:t>Case Study Research</a:t>
          </a:r>
        </a:p>
      </dgm:t>
    </dgm:pt>
    <dgm:pt modelId="{D97F747F-66F7-4C2D-945A-E9A3024F56B4}" type="parTrans" cxnId="{2A341D8D-0345-4B92-8500-B69CD49830F8}">
      <dgm:prSet/>
      <dgm:spPr/>
      <dgm:t>
        <a:bodyPr/>
        <a:lstStyle/>
        <a:p>
          <a:endParaRPr lang="en-GB"/>
        </a:p>
      </dgm:t>
    </dgm:pt>
    <dgm:pt modelId="{DA234A60-77BB-4564-9275-0B1030156F65}" type="sibTrans" cxnId="{2A341D8D-0345-4B92-8500-B69CD49830F8}">
      <dgm:prSet/>
      <dgm:spPr/>
      <dgm:t>
        <a:bodyPr/>
        <a:lstStyle/>
        <a:p>
          <a:endParaRPr lang="en-GB"/>
        </a:p>
      </dgm:t>
    </dgm:pt>
    <dgm:pt modelId="{58708F00-072C-40CC-9FBD-48A74EE99457}">
      <dgm:prSet phldrT="[Text]"/>
      <dgm:spPr/>
      <dgm:t>
        <a:bodyPr/>
        <a:lstStyle/>
        <a:p>
          <a:r>
            <a:rPr lang="en-GB" dirty="0"/>
            <a:t>Observation</a:t>
          </a:r>
        </a:p>
      </dgm:t>
    </dgm:pt>
    <dgm:pt modelId="{5552C827-548E-48AC-A33E-CE2ADA363050}" type="parTrans" cxnId="{2D17C39E-A599-4B73-95CB-D61305863C86}">
      <dgm:prSet/>
      <dgm:spPr/>
      <dgm:t>
        <a:bodyPr/>
        <a:lstStyle/>
        <a:p>
          <a:endParaRPr lang="en-GB"/>
        </a:p>
      </dgm:t>
    </dgm:pt>
    <dgm:pt modelId="{F8EF2379-CAE3-4C3E-B0A3-70CE0A6A6B99}" type="sibTrans" cxnId="{2D17C39E-A599-4B73-95CB-D61305863C86}">
      <dgm:prSet/>
      <dgm:spPr/>
      <dgm:t>
        <a:bodyPr/>
        <a:lstStyle/>
        <a:p>
          <a:endParaRPr lang="en-GB"/>
        </a:p>
      </dgm:t>
    </dgm:pt>
    <dgm:pt modelId="{46E67E25-26A0-4487-A8AA-DA9D3236DB06}">
      <dgm:prSet phldrT="[Text]"/>
      <dgm:spPr/>
      <dgm:t>
        <a:bodyPr/>
        <a:lstStyle/>
        <a:p>
          <a:r>
            <a:rPr lang="en-GB" dirty="0"/>
            <a:t>Interviews</a:t>
          </a:r>
        </a:p>
      </dgm:t>
    </dgm:pt>
    <dgm:pt modelId="{011BB804-7024-4591-96DE-FD11A2FA12E9}" type="parTrans" cxnId="{69A8A7E1-CF0B-4D70-A55A-79898B161661}">
      <dgm:prSet/>
      <dgm:spPr/>
      <dgm:t>
        <a:bodyPr/>
        <a:lstStyle/>
        <a:p>
          <a:endParaRPr lang="en-GB"/>
        </a:p>
      </dgm:t>
    </dgm:pt>
    <dgm:pt modelId="{EBCDAA83-AC1E-4A84-BBDE-6C7601ADF918}" type="sibTrans" cxnId="{69A8A7E1-CF0B-4D70-A55A-79898B161661}">
      <dgm:prSet/>
      <dgm:spPr/>
      <dgm:t>
        <a:bodyPr/>
        <a:lstStyle/>
        <a:p>
          <a:endParaRPr lang="en-GB"/>
        </a:p>
      </dgm:t>
    </dgm:pt>
    <dgm:pt modelId="{3B560E51-94C7-4847-BB95-9996B7FA9F23}">
      <dgm:prSet phldrT="[Text]"/>
      <dgm:spPr/>
      <dgm:t>
        <a:bodyPr/>
        <a:lstStyle/>
        <a:p>
          <a:r>
            <a:rPr lang="en-GB" dirty="0"/>
            <a:t>Observation</a:t>
          </a:r>
        </a:p>
      </dgm:t>
    </dgm:pt>
    <dgm:pt modelId="{508DFB70-1BE1-4760-AE72-3E069EB06CDB}" type="parTrans" cxnId="{34BD50C7-04F9-4138-86E4-262FF164C53C}">
      <dgm:prSet/>
      <dgm:spPr/>
      <dgm:t>
        <a:bodyPr/>
        <a:lstStyle/>
        <a:p>
          <a:endParaRPr lang="en-GB"/>
        </a:p>
      </dgm:t>
    </dgm:pt>
    <dgm:pt modelId="{E7302A04-C851-4DA6-85EB-4E3830150301}" type="sibTrans" cxnId="{34BD50C7-04F9-4138-86E4-262FF164C53C}">
      <dgm:prSet/>
      <dgm:spPr/>
      <dgm:t>
        <a:bodyPr/>
        <a:lstStyle/>
        <a:p>
          <a:endParaRPr lang="en-GB"/>
        </a:p>
      </dgm:t>
    </dgm:pt>
    <dgm:pt modelId="{327C9566-5972-4AEB-8A42-C4A5E9B497EA}">
      <dgm:prSet phldrT="[Text]"/>
      <dgm:spPr/>
      <dgm:t>
        <a:bodyPr/>
        <a:lstStyle/>
        <a:p>
          <a:r>
            <a:rPr lang="en-GB" dirty="0"/>
            <a:t>Initial Statistical Analysis</a:t>
          </a:r>
        </a:p>
      </dgm:t>
    </dgm:pt>
    <dgm:pt modelId="{98895077-EE8D-4FB9-B310-1ABCFEE74DC3}" type="parTrans" cxnId="{03954E34-A42C-4305-8000-C8D198C551B2}">
      <dgm:prSet/>
      <dgm:spPr/>
      <dgm:t>
        <a:bodyPr/>
        <a:lstStyle/>
        <a:p>
          <a:endParaRPr lang="en-GB"/>
        </a:p>
      </dgm:t>
    </dgm:pt>
    <dgm:pt modelId="{8F1764B9-0EF0-49FA-9BB2-6ADFEE14BD1D}" type="sibTrans" cxnId="{03954E34-A42C-4305-8000-C8D198C551B2}">
      <dgm:prSet/>
      <dgm:spPr/>
      <dgm:t>
        <a:bodyPr/>
        <a:lstStyle/>
        <a:p>
          <a:endParaRPr lang="en-GB"/>
        </a:p>
      </dgm:t>
    </dgm:pt>
    <dgm:pt modelId="{E5A72742-4AA9-4877-A459-9907C4A5DD7B}">
      <dgm:prSet phldrT="[Text]"/>
      <dgm:spPr/>
      <dgm:t>
        <a:bodyPr/>
        <a:lstStyle/>
        <a:p>
          <a:r>
            <a:rPr lang="en-GB" dirty="0"/>
            <a:t>Detail Statistical Analysis</a:t>
          </a:r>
        </a:p>
      </dgm:t>
    </dgm:pt>
    <dgm:pt modelId="{BB50ADB2-5844-4594-BC8F-EDE7A1EC730B}" type="parTrans" cxnId="{0E389B46-C65E-4153-97FC-B3AB3EFC46DA}">
      <dgm:prSet/>
      <dgm:spPr/>
      <dgm:t>
        <a:bodyPr/>
        <a:lstStyle/>
        <a:p>
          <a:endParaRPr lang="en-GB"/>
        </a:p>
      </dgm:t>
    </dgm:pt>
    <dgm:pt modelId="{BDEF117A-E07E-4DDA-9F24-845882390D57}" type="sibTrans" cxnId="{0E389B46-C65E-4153-97FC-B3AB3EFC46DA}">
      <dgm:prSet/>
      <dgm:spPr/>
      <dgm:t>
        <a:bodyPr/>
        <a:lstStyle/>
        <a:p>
          <a:endParaRPr lang="en-GB"/>
        </a:p>
      </dgm:t>
    </dgm:pt>
    <dgm:pt modelId="{F4B93A6F-7A23-4568-8659-E95167D95069}">
      <dgm:prSet phldrT="[Text]"/>
      <dgm:spPr/>
      <dgm:t>
        <a:bodyPr/>
        <a:lstStyle/>
        <a:p>
          <a:r>
            <a:rPr lang="en-GB" dirty="0"/>
            <a:t>Data Sampling</a:t>
          </a:r>
        </a:p>
      </dgm:t>
    </dgm:pt>
    <dgm:pt modelId="{B1DF755F-DE99-495D-9618-C8EBBFF1C172}" type="parTrans" cxnId="{5E86B82F-865D-4388-A134-5110767CB185}">
      <dgm:prSet/>
      <dgm:spPr/>
      <dgm:t>
        <a:bodyPr/>
        <a:lstStyle/>
        <a:p>
          <a:endParaRPr lang="en-GB"/>
        </a:p>
      </dgm:t>
    </dgm:pt>
    <dgm:pt modelId="{7C5CD764-512D-48F1-BF49-D0B1F6EF6DB1}" type="sibTrans" cxnId="{5E86B82F-865D-4388-A134-5110767CB185}">
      <dgm:prSet/>
      <dgm:spPr/>
      <dgm:t>
        <a:bodyPr/>
        <a:lstStyle/>
        <a:p>
          <a:endParaRPr lang="en-GB"/>
        </a:p>
      </dgm:t>
    </dgm:pt>
    <dgm:pt modelId="{F31A5C84-E916-4E91-95D6-AA85A8B1DDB5}" type="pres">
      <dgm:prSet presAssocID="{ADF8C710-92BA-4A73-9C0C-0F405D66ADDA}" presName="Name0" presStyleCnt="0">
        <dgm:presLayoutVars>
          <dgm:dir/>
          <dgm:animLvl val="lvl"/>
          <dgm:resizeHandles val="exact"/>
        </dgm:presLayoutVars>
      </dgm:prSet>
      <dgm:spPr/>
    </dgm:pt>
    <dgm:pt modelId="{361857D9-DBE4-4F90-A292-9BF6FF7C255D}" type="pres">
      <dgm:prSet presAssocID="{ADF8C710-92BA-4A73-9C0C-0F405D66ADDA}" presName="tSp" presStyleCnt="0"/>
      <dgm:spPr/>
    </dgm:pt>
    <dgm:pt modelId="{07B2BF25-7208-487B-80C2-200908D2A92D}" type="pres">
      <dgm:prSet presAssocID="{ADF8C710-92BA-4A73-9C0C-0F405D66ADDA}" presName="bSp" presStyleCnt="0"/>
      <dgm:spPr/>
    </dgm:pt>
    <dgm:pt modelId="{1607ECE5-2A6A-4A42-96E1-13394808178E}" type="pres">
      <dgm:prSet presAssocID="{ADF8C710-92BA-4A73-9C0C-0F405D66ADDA}" presName="process" presStyleCnt="0"/>
      <dgm:spPr/>
    </dgm:pt>
    <dgm:pt modelId="{10888924-FF42-4959-AD3D-3D230EB65960}" type="pres">
      <dgm:prSet presAssocID="{B5C01FED-91DE-4188-AC50-F0C9C781E749}" presName="composite1" presStyleCnt="0"/>
      <dgm:spPr/>
    </dgm:pt>
    <dgm:pt modelId="{7F752E17-3D9A-46B0-9F7B-07B0474AB28B}" type="pres">
      <dgm:prSet presAssocID="{B5C01FED-91DE-4188-AC50-F0C9C781E749}" presName="dummyNode1" presStyleLbl="node1" presStyleIdx="0" presStyleCnt="4"/>
      <dgm:spPr/>
    </dgm:pt>
    <dgm:pt modelId="{82648EB6-48D7-4C13-8F40-E0BDE6A210A1}" type="pres">
      <dgm:prSet presAssocID="{B5C01FED-91DE-4188-AC50-F0C9C781E749}" presName="childNode1" presStyleLbl="bgAcc1" presStyleIdx="0" presStyleCnt="4">
        <dgm:presLayoutVars>
          <dgm:bulletEnabled val="1"/>
        </dgm:presLayoutVars>
      </dgm:prSet>
      <dgm:spPr/>
    </dgm:pt>
    <dgm:pt modelId="{5EAEDA5F-A495-47DA-9D14-B06C383E19B8}" type="pres">
      <dgm:prSet presAssocID="{B5C01FED-91DE-4188-AC50-F0C9C781E749}" presName="childNode1tx" presStyleLbl="bgAcc1" presStyleIdx="0" presStyleCnt="4">
        <dgm:presLayoutVars>
          <dgm:bulletEnabled val="1"/>
        </dgm:presLayoutVars>
      </dgm:prSet>
      <dgm:spPr/>
    </dgm:pt>
    <dgm:pt modelId="{A8CEBC45-50E6-41F9-A3A7-E8BA23E9AFFF}" type="pres">
      <dgm:prSet presAssocID="{B5C01FED-91DE-4188-AC50-F0C9C781E749}" presName="parentNode1" presStyleLbl="node1" presStyleIdx="0" presStyleCnt="4">
        <dgm:presLayoutVars>
          <dgm:chMax val="1"/>
          <dgm:bulletEnabled val="1"/>
        </dgm:presLayoutVars>
      </dgm:prSet>
      <dgm:spPr/>
    </dgm:pt>
    <dgm:pt modelId="{F10700DE-03E6-40B8-87B7-68C75A2B8387}" type="pres">
      <dgm:prSet presAssocID="{B5C01FED-91DE-4188-AC50-F0C9C781E749}" presName="connSite1" presStyleCnt="0"/>
      <dgm:spPr/>
    </dgm:pt>
    <dgm:pt modelId="{6EAD7DB4-D4BE-4D23-B0DE-68E8273E6AEE}" type="pres">
      <dgm:prSet presAssocID="{00510ED3-D6A0-4448-93BA-5000A63DA8DE}" presName="Name9" presStyleLbl="sibTrans2D1" presStyleIdx="0" presStyleCnt="3"/>
      <dgm:spPr/>
    </dgm:pt>
    <dgm:pt modelId="{E886B552-1221-4C4B-82B3-595AEAA01614}" type="pres">
      <dgm:prSet presAssocID="{BF08895D-6C74-42D6-AFF1-551FCBAA708E}" presName="composite2" presStyleCnt="0"/>
      <dgm:spPr/>
    </dgm:pt>
    <dgm:pt modelId="{95756E3F-10FC-4CC1-906A-AA3D7A989ABE}" type="pres">
      <dgm:prSet presAssocID="{BF08895D-6C74-42D6-AFF1-551FCBAA708E}" presName="dummyNode2" presStyleLbl="node1" presStyleIdx="0" presStyleCnt="4"/>
      <dgm:spPr/>
    </dgm:pt>
    <dgm:pt modelId="{47830788-1AE9-4E83-A199-7F995A906209}" type="pres">
      <dgm:prSet presAssocID="{BF08895D-6C74-42D6-AFF1-551FCBAA708E}" presName="childNode2" presStyleLbl="bgAcc1" presStyleIdx="1" presStyleCnt="4">
        <dgm:presLayoutVars>
          <dgm:bulletEnabled val="1"/>
        </dgm:presLayoutVars>
      </dgm:prSet>
      <dgm:spPr/>
    </dgm:pt>
    <dgm:pt modelId="{228F9114-3909-4DB7-ADDA-CF3CA24243D3}" type="pres">
      <dgm:prSet presAssocID="{BF08895D-6C74-42D6-AFF1-551FCBAA708E}" presName="childNode2tx" presStyleLbl="bgAcc1" presStyleIdx="1" presStyleCnt="4">
        <dgm:presLayoutVars>
          <dgm:bulletEnabled val="1"/>
        </dgm:presLayoutVars>
      </dgm:prSet>
      <dgm:spPr/>
    </dgm:pt>
    <dgm:pt modelId="{37EC223E-8E7D-4355-8D08-D0C0706029FB}" type="pres">
      <dgm:prSet presAssocID="{BF08895D-6C74-42D6-AFF1-551FCBAA708E}" presName="parentNode2" presStyleLbl="node1" presStyleIdx="1" presStyleCnt="4">
        <dgm:presLayoutVars>
          <dgm:chMax val="0"/>
          <dgm:bulletEnabled val="1"/>
        </dgm:presLayoutVars>
      </dgm:prSet>
      <dgm:spPr/>
    </dgm:pt>
    <dgm:pt modelId="{672D9C81-DA58-4022-9AAB-A48D5DDA4701}" type="pres">
      <dgm:prSet presAssocID="{BF08895D-6C74-42D6-AFF1-551FCBAA708E}" presName="connSite2" presStyleCnt="0"/>
      <dgm:spPr/>
    </dgm:pt>
    <dgm:pt modelId="{B52B147F-4BAC-43D0-9DA6-D2413D79CAA6}" type="pres">
      <dgm:prSet presAssocID="{244C60AE-DA23-49EE-B8FB-6B6A1704086E}" presName="Name18" presStyleLbl="sibTrans2D1" presStyleIdx="1" presStyleCnt="3"/>
      <dgm:spPr>
        <a:xfrm>
          <a:off x="3831646" y="-120277"/>
          <a:ext cx="2750661" cy="2750661"/>
        </a:xfrm>
        <a:prstGeom prst="circularArrow">
          <a:avLst>
            <a:gd name="adj1" fmla="val 3755"/>
            <a:gd name="adj2" fmla="val 468812"/>
            <a:gd name="adj3" fmla="val 19355677"/>
            <a:gd name="adj4" fmla="val 12575511"/>
            <a:gd name="adj5" fmla="val 4381"/>
          </a:avLst>
        </a:prstGeom>
      </dgm:spPr>
    </dgm:pt>
    <dgm:pt modelId="{37C4BF34-C057-4485-B5F7-A79CDAA166FB}" type="pres">
      <dgm:prSet presAssocID="{96F26883-F53D-4735-9D11-B58CA050BB1A}" presName="composite1" presStyleCnt="0"/>
      <dgm:spPr/>
    </dgm:pt>
    <dgm:pt modelId="{0B859ABD-D4F2-4255-ABA0-A946105F4C7C}" type="pres">
      <dgm:prSet presAssocID="{96F26883-F53D-4735-9D11-B58CA050BB1A}" presName="dummyNode1" presStyleLbl="node1" presStyleIdx="1" presStyleCnt="4"/>
      <dgm:spPr/>
    </dgm:pt>
    <dgm:pt modelId="{318BC380-02EA-4A7E-8BFC-DD9C1D444B2E}" type="pres">
      <dgm:prSet presAssocID="{96F26883-F53D-4735-9D11-B58CA050BB1A}" presName="childNode1" presStyleLbl="bgAcc1" presStyleIdx="2" presStyleCnt="4">
        <dgm:presLayoutVars>
          <dgm:bulletEnabled val="1"/>
        </dgm:presLayoutVars>
      </dgm:prSet>
      <dgm:spPr/>
    </dgm:pt>
    <dgm:pt modelId="{45058C82-9F74-40E1-A35D-D6A177C9C27D}" type="pres">
      <dgm:prSet presAssocID="{96F26883-F53D-4735-9D11-B58CA050BB1A}" presName="childNode1tx" presStyleLbl="bgAcc1" presStyleIdx="2" presStyleCnt="4">
        <dgm:presLayoutVars>
          <dgm:bulletEnabled val="1"/>
        </dgm:presLayoutVars>
      </dgm:prSet>
      <dgm:spPr/>
    </dgm:pt>
    <dgm:pt modelId="{FDD825A5-2CD3-400E-9B76-B8AF2910540C}" type="pres">
      <dgm:prSet presAssocID="{96F26883-F53D-4735-9D11-B58CA050BB1A}" presName="parentNode1" presStyleLbl="node1" presStyleIdx="2" presStyleCnt="4">
        <dgm:presLayoutVars>
          <dgm:chMax val="1"/>
          <dgm:bulletEnabled val="1"/>
        </dgm:presLayoutVars>
      </dgm:prSet>
      <dgm:spPr/>
    </dgm:pt>
    <dgm:pt modelId="{A1518F56-0292-4FC6-B2B9-24D17F9465F7}" type="pres">
      <dgm:prSet presAssocID="{96F26883-F53D-4735-9D11-B58CA050BB1A}" presName="connSite1" presStyleCnt="0"/>
      <dgm:spPr/>
    </dgm:pt>
    <dgm:pt modelId="{7E77D5C7-5C93-4463-BE73-2CF7CF94A3C8}" type="pres">
      <dgm:prSet presAssocID="{8ADF4FEC-BA28-4DD7-8A59-E200F14938FB}" presName="Name9" presStyleLbl="sibTrans2D1" presStyleIdx="2" presStyleCnt="3"/>
      <dgm:spPr>
        <a:xfrm>
          <a:off x="6599246" y="1221232"/>
          <a:ext cx="2490902" cy="2490902"/>
        </a:xfrm>
        <a:prstGeom prst="leftCircularArrow">
          <a:avLst>
            <a:gd name="adj1" fmla="val 4147"/>
            <a:gd name="adj2" fmla="val 522626"/>
            <a:gd name="adj3" fmla="val 2298136"/>
            <a:gd name="adj4" fmla="val 9024489"/>
            <a:gd name="adj5" fmla="val 4838"/>
          </a:avLst>
        </a:prstGeom>
      </dgm:spPr>
    </dgm:pt>
    <dgm:pt modelId="{4437D79D-5A23-4B57-82D6-5034E4493F93}" type="pres">
      <dgm:prSet presAssocID="{60528E3D-C650-4E09-844C-C5E96D4CA10A}" presName="composite2" presStyleCnt="0"/>
      <dgm:spPr/>
    </dgm:pt>
    <dgm:pt modelId="{2FF2F15F-C780-4629-9756-89D2EC400C99}" type="pres">
      <dgm:prSet presAssocID="{60528E3D-C650-4E09-844C-C5E96D4CA10A}" presName="dummyNode2" presStyleLbl="node1" presStyleIdx="2" presStyleCnt="4"/>
      <dgm:spPr/>
    </dgm:pt>
    <dgm:pt modelId="{246BCBDE-E09F-4731-8C39-A0828EA054FB}" type="pres">
      <dgm:prSet presAssocID="{60528E3D-C650-4E09-844C-C5E96D4CA10A}" presName="childNode2" presStyleLbl="bgAcc1" presStyleIdx="3" presStyleCnt="4">
        <dgm:presLayoutVars>
          <dgm:bulletEnabled val="1"/>
        </dgm:presLayoutVars>
      </dgm:prSet>
      <dgm:spPr/>
    </dgm:pt>
    <dgm:pt modelId="{6A756874-51EC-433B-AE28-E6C41DE004BB}" type="pres">
      <dgm:prSet presAssocID="{60528E3D-C650-4E09-844C-C5E96D4CA10A}" presName="childNode2tx" presStyleLbl="bgAcc1" presStyleIdx="3" presStyleCnt="4">
        <dgm:presLayoutVars>
          <dgm:bulletEnabled val="1"/>
        </dgm:presLayoutVars>
      </dgm:prSet>
      <dgm:spPr/>
    </dgm:pt>
    <dgm:pt modelId="{D4D4EF48-A555-46DD-B7AB-BBF68B7922EF}" type="pres">
      <dgm:prSet presAssocID="{60528E3D-C650-4E09-844C-C5E96D4CA10A}" presName="parentNode2" presStyleLbl="node1" presStyleIdx="3" presStyleCnt="4">
        <dgm:presLayoutVars>
          <dgm:chMax val="0"/>
          <dgm:bulletEnabled val="1"/>
        </dgm:presLayoutVars>
      </dgm:prSet>
      <dgm:spPr>
        <a:xfrm>
          <a:off x="8706157" y="631150"/>
          <a:ext cx="1807013" cy="718589"/>
        </a:xfrm>
        <a:prstGeom prst="roundRect">
          <a:avLst>
            <a:gd name="adj" fmla="val 10000"/>
          </a:avLst>
        </a:prstGeom>
      </dgm:spPr>
    </dgm:pt>
    <dgm:pt modelId="{426DAE65-C633-499E-A182-6E4357A4D0CF}" type="pres">
      <dgm:prSet presAssocID="{60528E3D-C650-4E09-844C-C5E96D4CA10A}" presName="connSite2" presStyleCnt="0"/>
      <dgm:spPr/>
    </dgm:pt>
  </dgm:ptLst>
  <dgm:cxnLst>
    <dgm:cxn modelId="{6904B302-7970-464F-8782-30A415EB02C3}" type="presOf" srcId="{6CBC4236-84BD-4438-A8D3-56C6FB0CB137}" destId="{5EAEDA5F-A495-47DA-9D14-B06C383E19B8}" srcOrd="1" destOrd="4" presId="urn:microsoft.com/office/officeart/2005/8/layout/hProcess4"/>
    <dgm:cxn modelId="{EB7C3A06-72BF-4B78-B701-DD50DDC513F9}" type="presOf" srcId="{327C9566-5972-4AEB-8A42-C4A5E9B497EA}" destId="{45058C82-9F74-40E1-A35D-D6A177C9C27D}" srcOrd="1" destOrd="3" presId="urn:microsoft.com/office/officeart/2005/8/layout/hProcess4"/>
    <dgm:cxn modelId="{32203C08-CD28-4554-B1EC-1C9AEF11A99C}" type="presOf" srcId="{327C9566-5972-4AEB-8A42-C4A5E9B497EA}" destId="{318BC380-02EA-4A7E-8BFC-DD9C1D444B2E}" srcOrd="0" destOrd="3" presId="urn:microsoft.com/office/officeart/2005/8/layout/hProcess4"/>
    <dgm:cxn modelId="{9022E710-D95F-4621-8AEE-52F37F63111A}" type="presOf" srcId="{C9D6CD67-447F-43F6-A775-1E2736784EBF}" destId="{82648EB6-48D7-4C13-8F40-E0BDE6A210A1}" srcOrd="0" destOrd="3" presId="urn:microsoft.com/office/officeart/2005/8/layout/hProcess4"/>
    <dgm:cxn modelId="{0FD0A812-6982-41BE-AF68-487ED771815D}" type="presOf" srcId="{58708F00-072C-40CC-9FBD-48A74EE99457}" destId="{228F9114-3909-4DB7-ADDA-CF3CA24243D3}" srcOrd="1" destOrd="2" presId="urn:microsoft.com/office/officeart/2005/8/layout/hProcess4"/>
    <dgm:cxn modelId="{35368E1D-FC52-461B-8768-AA1D01478CC4}" srcId="{96F26883-F53D-4735-9D11-B58CA050BB1A}" destId="{5767AF66-107F-466F-9274-6174FECAB075}" srcOrd="0" destOrd="0" parTransId="{FEC1C243-2951-48C1-9EA5-35F347CEA846}" sibTransId="{F12E24ED-97B8-4162-8C9A-70EC4D925BD3}"/>
    <dgm:cxn modelId="{E98F911E-4360-4C08-B009-568925B314EB}" type="presOf" srcId="{E5A72742-4AA9-4877-A459-9907C4A5DD7B}" destId="{6A756874-51EC-433B-AE28-E6C41DE004BB}" srcOrd="1" destOrd="1" presId="urn:microsoft.com/office/officeart/2005/8/layout/hProcess4"/>
    <dgm:cxn modelId="{9296ED1F-A8A3-4B63-B8F1-9039919CA786}" srcId="{60528E3D-C650-4E09-844C-C5E96D4CA10A}" destId="{9E9FD559-A753-4050-862F-9F749A3D359B}" srcOrd="2" destOrd="0" parTransId="{E6129937-5295-47A9-8483-BFC055B063E2}" sibTransId="{C4CB4C01-5EBB-40C7-96C1-0A159C15CDEE}"/>
    <dgm:cxn modelId="{56CD9A26-3262-409F-9E2B-55259E2B18B3}" type="presOf" srcId="{F4B93A6F-7A23-4568-8659-E95167D95069}" destId="{228F9114-3909-4DB7-ADDA-CF3CA24243D3}" srcOrd="1" destOrd="4" presId="urn:microsoft.com/office/officeart/2005/8/layout/hProcess4"/>
    <dgm:cxn modelId="{D8C1CA2B-278D-4B32-9808-9D1F873B10CC}" type="presOf" srcId="{46E67E25-26A0-4487-A8AA-DA9D3236DB06}" destId="{47830788-1AE9-4E83-A199-7F995A906209}" srcOrd="0" destOrd="3" presId="urn:microsoft.com/office/officeart/2005/8/layout/hProcess4"/>
    <dgm:cxn modelId="{CC44DB2D-0F34-4030-A272-C07D0906D717}" srcId="{ADF8C710-92BA-4A73-9C0C-0F405D66ADDA}" destId="{B5C01FED-91DE-4188-AC50-F0C9C781E749}" srcOrd="0" destOrd="0" parTransId="{27BCBFBA-66DE-4071-B8A9-0410C1E1A7C3}" sibTransId="{00510ED3-D6A0-4448-93BA-5000A63DA8DE}"/>
    <dgm:cxn modelId="{5E86B82F-865D-4388-A134-5110767CB185}" srcId="{BF08895D-6C74-42D6-AFF1-551FCBAA708E}" destId="{F4B93A6F-7A23-4568-8659-E95167D95069}" srcOrd="4" destOrd="0" parTransId="{B1DF755F-DE99-495D-9618-C8EBBFF1C172}" sibTransId="{7C5CD764-512D-48F1-BF49-D0B1F6EF6DB1}"/>
    <dgm:cxn modelId="{BF90CC2F-C51E-416C-932E-95901E980C1B}" srcId="{60528E3D-C650-4E09-844C-C5E96D4CA10A}" destId="{9F619E0D-A41D-4780-98AE-2E47F2D30DE9}" srcOrd="0" destOrd="0" parTransId="{8211DFAF-4180-48D9-93BC-E1225E432F53}" sibTransId="{FF0E6FA5-9544-4AC0-98F2-D00D877948FF}"/>
    <dgm:cxn modelId="{7DAB1434-4080-4081-9366-9A25C4DEE3CD}" type="presOf" srcId="{9E9FD559-A753-4050-862F-9F749A3D359B}" destId="{6A756874-51EC-433B-AE28-E6C41DE004BB}" srcOrd="1" destOrd="2" presId="urn:microsoft.com/office/officeart/2005/8/layout/hProcess4"/>
    <dgm:cxn modelId="{03954E34-A42C-4305-8000-C8D198C551B2}" srcId="{96F26883-F53D-4735-9D11-B58CA050BB1A}" destId="{327C9566-5972-4AEB-8A42-C4A5E9B497EA}" srcOrd="3" destOrd="0" parTransId="{98895077-EE8D-4FB9-B310-1ABCFEE74DC3}" sibTransId="{8F1764B9-0EF0-49FA-9BB2-6ADFEE14BD1D}"/>
    <dgm:cxn modelId="{1DB3DF37-C177-4343-8E34-FF359DEB2924}" type="presOf" srcId="{4B99AF30-C522-4204-B30F-30C6799D6E23}" destId="{82648EB6-48D7-4C13-8F40-E0BDE6A210A1}" srcOrd="0" destOrd="1" presId="urn:microsoft.com/office/officeart/2005/8/layout/hProcess4"/>
    <dgm:cxn modelId="{8650423A-D452-45A4-AF36-F3BFE1277ABD}" type="presOf" srcId="{9E9FD559-A753-4050-862F-9F749A3D359B}" destId="{246BCBDE-E09F-4731-8C39-A0828EA054FB}" srcOrd="0" destOrd="2" presId="urn:microsoft.com/office/officeart/2005/8/layout/hProcess4"/>
    <dgm:cxn modelId="{E26D9C5E-6326-4EB4-BE84-520AD67D0EB5}" type="presOf" srcId="{5767AF66-107F-466F-9274-6174FECAB075}" destId="{318BC380-02EA-4A7E-8BFC-DD9C1D444B2E}" srcOrd="0" destOrd="0" presId="urn:microsoft.com/office/officeart/2005/8/layout/hProcess4"/>
    <dgm:cxn modelId="{1038485F-0C9D-41E8-82A3-C3F1EC88CAF8}" type="presOf" srcId="{433E7879-983D-4B65-B2BF-29F7637832D0}" destId="{82648EB6-48D7-4C13-8F40-E0BDE6A210A1}" srcOrd="0" destOrd="2" presId="urn:microsoft.com/office/officeart/2005/8/layout/hProcess4"/>
    <dgm:cxn modelId="{B82CD25F-F907-4EAB-BCA4-AAFDB68EE08C}" type="presOf" srcId="{0171FF15-8D3D-4764-ADDB-6B28DB2D2A29}" destId="{5EAEDA5F-A495-47DA-9D14-B06C383E19B8}" srcOrd="1" destOrd="0" presId="urn:microsoft.com/office/officeart/2005/8/layout/hProcess4"/>
    <dgm:cxn modelId="{048A4563-F01E-4DA4-94AE-DF718683CFDE}" type="presOf" srcId="{B5C01FED-91DE-4188-AC50-F0C9C781E749}" destId="{A8CEBC45-50E6-41F9-A3A7-E8BA23E9AFFF}" srcOrd="0" destOrd="0" presId="urn:microsoft.com/office/officeart/2005/8/layout/hProcess4"/>
    <dgm:cxn modelId="{2D6F9663-D13D-4DB1-AC55-BF40005EBFE9}" type="presOf" srcId="{00510ED3-D6A0-4448-93BA-5000A63DA8DE}" destId="{6EAD7DB4-D4BE-4D23-B0DE-68E8273E6AEE}" srcOrd="0" destOrd="0" presId="urn:microsoft.com/office/officeart/2005/8/layout/hProcess4"/>
    <dgm:cxn modelId="{5A94B244-9580-4B94-8E63-89FE55C7E011}" srcId="{ADF8C710-92BA-4A73-9C0C-0F405D66ADDA}" destId="{BF08895D-6C74-42D6-AFF1-551FCBAA708E}" srcOrd="1" destOrd="0" parTransId="{D74AF82E-14B8-446F-B84C-5285D0B9AECA}" sibTransId="{244C60AE-DA23-49EE-B8FB-6B6A1704086E}"/>
    <dgm:cxn modelId="{0E389B46-C65E-4153-97FC-B3AB3EFC46DA}" srcId="{60528E3D-C650-4E09-844C-C5E96D4CA10A}" destId="{E5A72742-4AA9-4877-A459-9907C4A5DD7B}" srcOrd="1" destOrd="0" parTransId="{BB50ADB2-5844-4594-BC8F-EDE7A1EC730B}" sibTransId="{BDEF117A-E07E-4DDA-9F24-845882390D57}"/>
    <dgm:cxn modelId="{6229E266-BA19-450A-A5B5-925E201A6ED3}" srcId="{96F26883-F53D-4735-9D11-B58CA050BB1A}" destId="{A527EFB3-A680-4982-8F59-A11C94B8986A}" srcOrd="2" destOrd="0" parTransId="{DC78DE0A-FB49-4140-AB80-EEBB10BF4008}" sibTransId="{ED37400A-AF6E-4AE1-81FF-E8C46BF70168}"/>
    <dgm:cxn modelId="{580CE64A-33DD-4A7C-BFA0-FDE6082A95A4}" type="presOf" srcId="{58708F00-072C-40CC-9FBD-48A74EE99457}" destId="{47830788-1AE9-4E83-A199-7F995A906209}" srcOrd="0" destOrd="2" presId="urn:microsoft.com/office/officeart/2005/8/layout/hProcess4"/>
    <dgm:cxn modelId="{5CCFAF6D-1294-4AE8-8AB0-417BBEB59A55}" type="presOf" srcId="{BF08895D-6C74-42D6-AFF1-551FCBAA708E}" destId="{37EC223E-8E7D-4355-8D08-D0C0706029FB}" srcOrd="0" destOrd="0" presId="urn:microsoft.com/office/officeart/2005/8/layout/hProcess4"/>
    <dgm:cxn modelId="{B3383752-9956-4B85-A592-22DA0A934A16}" type="presOf" srcId="{60528E3D-C650-4E09-844C-C5E96D4CA10A}" destId="{D4D4EF48-A555-46DD-B7AB-BBF68B7922EF}" srcOrd="0" destOrd="0" presId="urn:microsoft.com/office/officeart/2005/8/layout/hProcess4"/>
    <dgm:cxn modelId="{4C8C3953-90B4-4B06-8014-CD26EDA13DD4}" type="presOf" srcId="{E5A72742-4AA9-4877-A459-9907C4A5DD7B}" destId="{246BCBDE-E09F-4731-8C39-A0828EA054FB}" srcOrd="0" destOrd="1" presId="urn:microsoft.com/office/officeart/2005/8/layout/hProcess4"/>
    <dgm:cxn modelId="{A0DD9877-D1C1-45E2-A02F-BA81F3739F7C}" srcId="{B5C01FED-91DE-4188-AC50-F0C9C781E749}" destId="{4B99AF30-C522-4204-B30F-30C6799D6E23}" srcOrd="1" destOrd="0" parTransId="{EEE106CB-B1B6-4896-8746-EED914085E07}" sibTransId="{EB617C15-0707-4382-9E91-4E00DCE0722C}"/>
    <dgm:cxn modelId="{64862F58-BB07-4611-AA00-730843C07CDB}" type="presOf" srcId="{0171FF15-8D3D-4764-ADDB-6B28DB2D2A29}" destId="{82648EB6-48D7-4C13-8F40-E0BDE6A210A1}" srcOrd="0" destOrd="0" presId="urn:microsoft.com/office/officeart/2005/8/layout/hProcess4"/>
    <dgm:cxn modelId="{82FA395A-5B42-4E94-9240-C613ECF758E3}" type="presOf" srcId="{4B99AF30-C522-4204-B30F-30C6799D6E23}" destId="{5EAEDA5F-A495-47DA-9D14-B06C383E19B8}" srcOrd="1" destOrd="1" presId="urn:microsoft.com/office/officeart/2005/8/layout/hProcess4"/>
    <dgm:cxn modelId="{C7320686-B738-4E1C-8BA0-2473679ADBC0}" type="presOf" srcId="{9F619E0D-A41D-4780-98AE-2E47F2D30DE9}" destId="{246BCBDE-E09F-4731-8C39-A0828EA054FB}" srcOrd="0" destOrd="0" presId="urn:microsoft.com/office/officeart/2005/8/layout/hProcess4"/>
    <dgm:cxn modelId="{2983AB87-BC35-4827-834A-F79931FFA4EF}" type="presOf" srcId="{96F26883-F53D-4735-9D11-B58CA050BB1A}" destId="{FDD825A5-2CD3-400E-9B76-B8AF2910540C}" srcOrd="0" destOrd="0" presId="urn:microsoft.com/office/officeart/2005/8/layout/hProcess4"/>
    <dgm:cxn modelId="{C78E228A-6307-48A5-BAFC-D017BEA40B26}" srcId="{BF08895D-6C74-42D6-AFF1-551FCBAA708E}" destId="{C75E9A95-E380-44BF-B63A-D75A54D423B4}" srcOrd="1" destOrd="0" parTransId="{2F779A37-FE62-4F85-A25E-93A3A5D7CF58}" sibTransId="{C4FE5CCB-7AF5-4671-8862-9109B82A5518}"/>
    <dgm:cxn modelId="{E40E6E8A-D894-4182-B492-CA925D913B9A}" type="presOf" srcId="{8ADF4FEC-BA28-4DD7-8A59-E200F14938FB}" destId="{7E77D5C7-5C93-4463-BE73-2CF7CF94A3C8}" srcOrd="0" destOrd="0" presId="urn:microsoft.com/office/officeart/2005/8/layout/hProcess4"/>
    <dgm:cxn modelId="{2A341D8D-0345-4B92-8500-B69CD49830F8}" srcId="{B5C01FED-91DE-4188-AC50-F0C9C781E749}" destId="{6CBC4236-84BD-4438-A8D3-56C6FB0CB137}" srcOrd="4" destOrd="0" parTransId="{D97F747F-66F7-4C2D-945A-E9A3024F56B4}" sibTransId="{DA234A60-77BB-4564-9275-0B1030156F65}"/>
    <dgm:cxn modelId="{819E8190-4D65-4832-BB0E-5CAE8013278D}" type="presOf" srcId="{A527EFB3-A680-4982-8F59-A11C94B8986A}" destId="{318BC380-02EA-4A7E-8BFC-DD9C1D444B2E}" srcOrd="0" destOrd="2" presId="urn:microsoft.com/office/officeart/2005/8/layout/hProcess4"/>
    <dgm:cxn modelId="{A2593396-F1AA-4FAC-8D8A-4A88EA362806}" srcId="{B5C01FED-91DE-4188-AC50-F0C9C781E749}" destId="{433E7879-983D-4B65-B2BF-29F7637832D0}" srcOrd="2" destOrd="0" parTransId="{90B8E953-8AF4-4D96-9669-F3F15183CB51}" sibTransId="{A676802A-5145-438E-983A-AF550BDC4E49}"/>
    <dgm:cxn modelId="{4AFF3398-2BA2-4E60-9AAC-EEDDA116224A}" type="presOf" srcId="{433E7879-983D-4B65-B2BF-29F7637832D0}" destId="{5EAEDA5F-A495-47DA-9D14-B06C383E19B8}" srcOrd="1" destOrd="2" presId="urn:microsoft.com/office/officeart/2005/8/layout/hProcess4"/>
    <dgm:cxn modelId="{DD37D49A-C68A-414B-A45F-9E578BEF3AB3}" type="presOf" srcId="{3B560E51-94C7-4847-BB95-9996B7FA9F23}" destId="{45058C82-9F74-40E1-A35D-D6A177C9C27D}" srcOrd="1" destOrd="1" presId="urn:microsoft.com/office/officeart/2005/8/layout/hProcess4"/>
    <dgm:cxn modelId="{285D009B-F287-48C6-9D0A-20C562699C97}" srcId="{ADF8C710-92BA-4A73-9C0C-0F405D66ADDA}" destId="{96F26883-F53D-4735-9D11-B58CA050BB1A}" srcOrd="2" destOrd="0" parTransId="{1CAFB8B9-0003-445C-8CF5-E63BE6D01572}" sibTransId="{8ADF4FEC-BA28-4DD7-8A59-E200F14938FB}"/>
    <dgm:cxn modelId="{2D17C39E-A599-4B73-95CB-D61305863C86}" srcId="{BF08895D-6C74-42D6-AFF1-551FCBAA708E}" destId="{58708F00-072C-40CC-9FBD-48A74EE99457}" srcOrd="2" destOrd="0" parTransId="{5552C827-548E-48AC-A33E-CE2ADA363050}" sibTransId="{F8EF2379-CAE3-4C3E-B0A3-70CE0A6A6B99}"/>
    <dgm:cxn modelId="{C285AA9F-D574-47CE-883A-F3DFBA73FE03}" type="presOf" srcId="{6CBC4236-84BD-4438-A8D3-56C6FB0CB137}" destId="{82648EB6-48D7-4C13-8F40-E0BDE6A210A1}" srcOrd="0" destOrd="4" presId="urn:microsoft.com/office/officeart/2005/8/layout/hProcess4"/>
    <dgm:cxn modelId="{E3523AA2-24D8-46D8-BC9C-41AA340E527A}" type="presOf" srcId="{A2A09040-05C3-4D45-96AE-D6BC6D877F9B}" destId="{47830788-1AE9-4E83-A199-7F995A906209}" srcOrd="0" destOrd="0" presId="urn:microsoft.com/office/officeart/2005/8/layout/hProcess4"/>
    <dgm:cxn modelId="{DEB54FA8-07A6-4F5E-875E-20AF052327CD}" srcId="{B5C01FED-91DE-4188-AC50-F0C9C781E749}" destId="{C9D6CD67-447F-43F6-A775-1E2736784EBF}" srcOrd="3" destOrd="0" parTransId="{4F977652-2669-43DA-8535-55842217B8CB}" sibTransId="{8F891A74-EBC5-40E0-A2A9-D0EE4754B6BC}"/>
    <dgm:cxn modelId="{A91ABAAC-39D1-4E0C-91EE-A07A26A18D5F}" srcId="{ADF8C710-92BA-4A73-9C0C-0F405D66ADDA}" destId="{60528E3D-C650-4E09-844C-C5E96D4CA10A}" srcOrd="3" destOrd="0" parTransId="{DD503C7F-73AE-4206-9229-95D804FB9837}" sibTransId="{E5435456-0254-4FF5-AA5A-843728E7073B}"/>
    <dgm:cxn modelId="{F819AEB0-AC15-40AA-A759-51EAEF475A39}" type="presOf" srcId="{46E67E25-26A0-4487-A8AA-DA9D3236DB06}" destId="{228F9114-3909-4DB7-ADDA-CF3CA24243D3}" srcOrd="1" destOrd="3" presId="urn:microsoft.com/office/officeart/2005/8/layout/hProcess4"/>
    <dgm:cxn modelId="{C44AC0B7-CD8F-4B59-BF86-BA6D49AF9CB5}" type="presOf" srcId="{A2A09040-05C3-4D45-96AE-D6BC6D877F9B}" destId="{228F9114-3909-4DB7-ADDA-CF3CA24243D3}" srcOrd="1" destOrd="0" presId="urn:microsoft.com/office/officeart/2005/8/layout/hProcess4"/>
    <dgm:cxn modelId="{A40356BC-A729-4F93-AAB7-DEDDF032F103}" type="presOf" srcId="{C75E9A95-E380-44BF-B63A-D75A54D423B4}" destId="{228F9114-3909-4DB7-ADDA-CF3CA24243D3}" srcOrd="1" destOrd="1" presId="urn:microsoft.com/office/officeart/2005/8/layout/hProcess4"/>
    <dgm:cxn modelId="{7BE719C0-C4F8-45D6-A7C7-F5C66DABF13E}" srcId="{BF08895D-6C74-42D6-AFF1-551FCBAA708E}" destId="{A2A09040-05C3-4D45-96AE-D6BC6D877F9B}" srcOrd="0" destOrd="0" parTransId="{F6AE503E-94BB-4F01-90D5-E8DCED4BA1C3}" sibTransId="{782F8140-7998-4CDB-8451-680E56427EF1}"/>
    <dgm:cxn modelId="{8B4EB0C1-A879-4619-BC5C-E6DBC6752232}" type="presOf" srcId="{A527EFB3-A680-4982-8F59-A11C94B8986A}" destId="{45058C82-9F74-40E1-A35D-D6A177C9C27D}" srcOrd="1" destOrd="2" presId="urn:microsoft.com/office/officeart/2005/8/layout/hProcess4"/>
    <dgm:cxn modelId="{34BD50C7-04F9-4138-86E4-262FF164C53C}" srcId="{96F26883-F53D-4735-9D11-B58CA050BB1A}" destId="{3B560E51-94C7-4847-BB95-9996B7FA9F23}" srcOrd="1" destOrd="0" parTransId="{508DFB70-1BE1-4760-AE72-3E069EB06CDB}" sibTransId="{E7302A04-C851-4DA6-85EB-4E3830150301}"/>
    <dgm:cxn modelId="{1169A1C8-2587-4C48-800F-95947341E8E9}" type="presOf" srcId="{5767AF66-107F-466F-9274-6174FECAB075}" destId="{45058C82-9F74-40E1-A35D-D6A177C9C27D}" srcOrd="1" destOrd="0" presId="urn:microsoft.com/office/officeart/2005/8/layout/hProcess4"/>
    <dgm:cxn modelId="{FDFF71D0-FC6F-453B-8DC1-D105D1C8548F}" type="presOf" srcId="{C9D6CD67-447F-43F6-A775-1E2736784EBF}" destId="{5EAEDA5F-A495-47DA-9D14-B06C383E19B8}" srcOrd="1" destOrd="3" presId="urn:microsoft.com/office/officeart/2005/8/layout/hProcess4"/>
    <dgm:cxn modelId="{CD09D6D7-4159-4F22-BAFD-A8AA3C4E5B07}" type="presOf" srcId="{ADF8C710-92BA-4A73-9C0C-0F405D66ADDA}" destId="{F31A5C84-E916-4E91-95D6-AA85A8B1DDB5}" srcOrd="0" destOrd="0" presId="urn:microsoft.com/office/officeart/2005/8/layout/hProcess4"/>
    <dgm:cxn modelId="{F7C71BDE-C34B-4C8F-8893-CE0CF12BAB9F}" srcId="{B5C01FED-91DE-4188-AC50-F0C9C781E749}" destId="{0171FF15-8D3D-4764-ADDB-6B28DB2D2A29}" srcOrd="0" destOrd="0" parTransId="{D25DE26B-86E5-4F20-A8B2-FEB0E3DADCFC}" sibTransId="{7AF62DE5-A411-4D33-B81C-C39A581C7848}"/>
    <dgm:cxn modelId="{DFDF84DE-D6F6-49BB-B313-F48CA37D10D4}" type="presOf" srcId="{3B560E51-94C7-4847-BB95-9996B7FA9F23}" destId="{318BC380-02EA-4A7E-8BFC-DD9C1D444B2E}" srcOrd="0" destOrd="1" presId="urn:microsoft.com/office/officeart/2005/8/layout/hProcess4"/>
    <dgm:cxn modelId="{69A8A7E1-CF0B-4D70-A55A-79898B161661}" srcId="{BF08895D-6C74-42D6-AFF1-551FCBAA708E}" destId="{46E67E25-26A0-4487-A8AA-DA9D3236DB06}" srcOrd="3" destOrd="0" parTransId="{011BB804-7024-4591-96DE-FD11A2FA12E9}" sibTransId="{EBCDAA83-AC1E-4A84-BBDE-6C7601ADF918}"/>
    <dgm:cxn modelId="{EE8B3EE2-7391-4A8C-B47A-A226CEDCED8E}" type="presOf" srcId="{C75E9A95-E380-44BF-B63A-D75A54D423B4}" destId="{47830788-1AE9-4E83-A199-7F995A906209}" srcOrd="0" destOrd="1" presId="urn:microsoft.com/office/officeart/2005/8/layout/hProcess4"/>
    <dgm:cxn modelId="{510D13F4-B990-43CE-84A3-315AAA53C019}" type="presOf" srcId="{244C60AE-DA23-49EE-B8FB-6B6A1704086E}" destId="{B52B147F-4BAC-43D0-9DA6-D2413D79CAA6}" srcOrd="0" destOrd="0" presId="urn:microsoft.com/office/officeart/2005/8/layout/hProcess4"/>
    <dgm:cxn modelId="{8BE957F4-18B6-4317-BCD1-E736F5EEEB61}" type="presOf" srcId="{F4B93A6F-7A23-4568-8659-E95167D95069}" destId="{47830788-1AE9-4E83-A199-7F995A906209}" srcOrd="0" destOrd="4" presId="urn:microsoft.com/office/officeart/2005/8/layout/hProcess4"/>
    <dgm:cxn modelId="{48B288F9-6D1A-483D-B662-A172E3E2BEC9}" type="presOf" srcId="{9F619E0D-A41D-4780-98AE-2E47F2D30DE9}" destId="{6A756874-51EC-433B-AE28-E6C41DE004BB}" srcOrd="1" destOrd="0" presId="urn:microsoft.com/office/officeart/2005/8/layout/hProcess4"/>
    <dgm:cxn modelId="{3AD53516-A944-4A41-B48B-B9B33FDD217D}" type="presParOf" srcId="{F31A5C84-E916-4E91-95D6-AA85A8B1DDB5}" destId="{361857D9-DBE4-4F90-A292-9BF6FF7C255D}" srcOrd="0" destOrd="0" presId="urn:microsoft.com/office/officeart/2005/8/layout/hProcess4"/>
    <dgm:cxn modelId="{3DBD2341-18E5-432A-94A4-9C2602B11577}" type="presParOf" srcId="{F31A5C84-E916-4E91-95D6-AA85A8B1DDB5}" destId="{07B2BF25-7208-487B-80C2-200908D2A92D}" srcOrd="1" destOrd="0" presId="urn:microsoft.com/office/officeart/2005/8/layout/hProcess4"/>
    <dgm:cxn modelId="{F572B0A6-7CB1-462C-AB1A-DCB21B667879}" type="presParOf" srcId="{F31A5C84-E916-4E91-95D6-AA85A8B1DDB5}" destId="{1607ECE5-2A6A-4A42-96E1-13394808178E}" srcOrd="2" destOrd="0" presId="urn:microsoft.com/office/officeart/2005/8/layout/hProcess4"/>
    <dgm:cxn modelId="{9BBCD10B-754A-4834-B6A7-B2D2EEA31B2C}" type="presParOf" srcId="{1607ECE5-2A6A-4A42-96E1-13394808178E}" destId="{10888924-FF42-4959-AD3D-3D230EB65960}" srcOrd="0" destOrd="0" presId="urn:microsoft.com/office/officeart/2005/8/layout/hProcess4"/>
    <dgm:cxn modelId="{099F9A67-08DF-4152-8B5B-8DD33241F0E8}" type="presParOf" srcId="{10888924-FF42-4959-AD3D-3D230EB65960}" destId="{7F752E17-3D9A-46B0-9F7B-07B0474AB28B}" srcOrd="0" destOrd="0" presId="urn:microsoft.com/office/officeart/2005/8/layout/hProcess4"/>
    <dgm:cxn modelId="{79F49C8F-04B2-4DA6-AC47-3582C01783F4}" type="presParOf" srcId="{10888924-FF42-4959-AD3D-3D230EB65960}" destId="{82648EB6-48D7-4C13-8F40-E0BDE6A210A1}" srcOrd="1" destOrd="0" presId="urn:microsoft.com/office/officeart/2005/8/layout/hProcess4"/>
    <dgm:cxn modelId="{CCC86F81-DD53-4ED4-9AC0-3E9FC0BCEF39}" type="presParOf" srcId="{10888924-FF42-4959-AD3D-3D230EB65960}" destId="{5EAEDA5F-A495-47DA-9D14-B06C383E19B8}" srcOrd="2" destOrd="0" presId="urn:microsoft.com/office/officeart/2005/8/layout/hProcess4"/>
    <dgm:cxn modelId="{398CF341-5B5B-41A9-A595-A8E0A239173E}" type="presParOf" srcId="{10888924-FF42-4959-AD3D-3D230EB65960}" destId="{A8CEBC45-50E6-41F9-A3A7-E8BA23E9AFFF}" srcOrd="3" destOrd="0" presId="urn:microsoft.com/office/officeart/2005/8/layout/hProcess4"/>
    <dgm:cxn modelId="{060470F6-5454-4F57-87EE-14127DD34877}" type="presParOf" srcId="{10888924-FF42-4959-AD3D-3D230EB65960}" destId="{F10700DE-03E6-40B8-87B7-68C75A2B8387}" srcOrd="4" destOrd="0" presId="urn:microsoft.com/office/officeart/2005/8/layout/hProcess4"/>
    <dgm:cxn modelId="{FF305E47-8AEF-4FA1-8484-565D8359F841}" type="presParOf" srcId="{1607ECE5-2A6A-4A42-96E1-13394808178E}" destId="{6EAD7DB4-D4BE-4D23-B0DE-68E8273E6AEE}" srcOrd="1" destOrd="0" presId="urn:microsoft.com/office/officeart/2005/8/layout/hProcess4"/>
    <dgm:cxn modelId="{AEF62AA4-89F5-4DFB-9440-CB2D83233241}" type="presParOf" srcId="{1607ECE5-2A6A-4A42-96E1-13394808178E}" destId="{E886B552-1221-4C4B-82B3-595AEAA01614}" srcOrd="2" destOrd="0" presId="urn:microsoft.com/office/officeart/2005/8/layout/hProcess4"/>
    <dgm:cxn modelId="{3F672E54-6D3E-4CD2-AAAA-E14560CE2A3A}" type="presParOf" srcId="{E886B552-1221-4C4B-82B3-595AEAA01614}" destId="{95756E3F-10FC-4CC1-906A-AA3D7A989ABE}" srcOrd="0" destOrd="0" presId="urn:microsoft.com/office/officeart/2005/8/layout/hProcess4"/>
    <dgm:cxn modelId="{74E26DD3-8344-40D5-A132-31A2B86F29EF}" type="presParOf" srcId="{E886B552-1221-4C4B-82B3-595AEAA01614}" destId="{47830788-1AE9-4E83-A199-7F995A906209}" srcOrd="1" destOrd="0" presId="urn:microsoft.com/office/officeart/2005/8/layout/hProcess4"/>
    <dgm:cxn modelId="{DA16F369-C368-4421-B256-580FA253E704}" type="presParOf" srcId="{E886B552-1221-4C4B-82B3-595AEAA01614}" destId="{228F9114-3909-4DB7-ADDA-CF3CA24243D3}" srcOrd="2" destOrd="0" presId="urn:microsoft.com/office/officeart/2005/8/layout/hProcess4"/>
    <dgm:cxn modelId="{02615D98-6752-4D53-9D55-390EE3582A2B}" type="presParOf" srcId="{E886B552-1221-4C4B-82B3-595AEAA01614}" destId="{37EC223E-8E7D-4355-8D08-D0C0706029FB}" srcOrd="3" destOrd="0" presId="urn:microsoft.com/office/officeart/2005/8/layout/hProcess4"/>
    <dgm:cxn modelId="{222641BF-342A-4E4D-9015-47DB25D1410C}" type="presParOf" srcId="{E886B552-1221-4C4B-82B3-595AEAA01614}" destId="{672D9C81-DA58-4022-9AAB-A48D5DDA4701}" srcOrd="4" destOrd="0" presId="urn:microsoft.com/office/officeart/2005/8/layout/hProcess4"/>
    <dgm:cxn modelId="{335823BD-B438-434E-A862-3457FD542D63}" type="presParOf" srcId="{1607ECE5-2A6A-4A42-96E1-13394808178E}" destId="{B52B147F-4BAC-43D0-9DA6-D2413D79CAA6}" srcOrd="3" destOrd="0" presId="urn:microsoft.com/office/officeart/2005/8/layout/hProcess4"/>
    <dgm:cxn modelId="{5DA00B0A-6C7B-4F26-B721-0B96EEE40C94}" type="presParOf" srcId="{1607ECE5-2A6A-4A42-96E1-13394808178E}" destId="{37C4BF34-C057-4485-B5F7-A79CDAA166FB}" srcOrd="4" destOrd="0" presId="urn:microsoft.com/office/officeart/2005/8/layout/hProcess4"/>
    <dgm:cxn modelId="{71FD470A-8CB6-46DD-93F6-352E2119FD80}" type="presParOf" srcId="{37C4BF34-C057-4485-B5F7-A79CDAA166FB}" destId="{0B859ABD-D4F2-4255-ABA0-A946105F4C7C}" srcOrd="0" destOrd="0" presId="urn:microsoft.com/office/officeart/2005/8/layout/hProcess4"/>
    <dgm:cxn modelId="{F19C4097-9839-4B4A-B086-35ACEBAC69F4}" type="presParOf" srcId="{37C4BF34-C057-4485-B5F7-A79CDAA166FB}" destId="{318BC380-02EA-4A7E-8BFC-DD9C1D444B2E}" srcOrd="1" destOrd="0" presId="urn:microsoft.com/office/officeart/2005/8/layout/hProcess4"/>
    <dgm:cxn modelId="{0957A415-DE77-4812-8B1D-A7BA7E898563}" type="presParOf" srcId="{37C4BF34-C057-4485-B5F7-A79CDAA166FB}" destId="{45058C82-9F74-40E1-A35D-D6A177C9C27D}" srcOrd="2" destOrd="0" presId="urn:microsoft.com/office/officeart/2005/8/layout/hProcess4"/>
    <dgm:cxn modelId="{1B4F06D4-637E-4F47-96D3-D16AD506CBA6}" type="presParOf" srcId="{37C4BF34-C057-4485-B5F7-A79CDAA166FB}" destId="{FDD825A5-2CD3-400E-9B76-B8AF2910540C}" srcOrd="3" destOrd="0" presId="urn:microsoft.com/office/officeart/2005/8/layout/hProcess4"/>
    <dgm:cxn modelId="{F8BEDF06-C044-47FE-9721-4C1419798B57}" type="presParOf" srcId="{37C4BF34-C057-4485-B5F7-A79CDAA166FB}" destId="{A1518F56-0292-4FC6-B2B9-24D17F9465F7}" srcOrd="4" destOrd="0" presId="urn:microsoft.com/office/officeart/2005/8/layout/hProcess4"/>
    <dgm:cxn modelId="{44C05099-290F-4993-B0E4-EB3A8412DD58}" type="presParOf" srcId="{1607ECE5-2A6A-4A42-96E1-13394808178E}" destId="{7E77D5C7-5C93-4463-BE73-2CF7CF94A3C8}" srcOrd="5" destOrd="0" presId="urn:microsoft.com/office/officeart/2005/8/layout/hProcess4"/>
    <dgm:cxn modelId="{06BD7702-567F-4B21-8B64-97314297AD9D}" type="presParOf" srcId="{1607ECE5-2A6A-4A42-96E1-13394808178E}" destId="{4437D79D-5A23-4B57-82D6-5034E4493F93}" srcOrd="6" destOrd="0" presId="urn:microsoft.com/office/officeart/2005/8/layout/hProcess4"/>
    <dgm:cxn modelId="{D03044E0-58A9-4B99-986C-7A2FFD163951}" type="presParOf" srcId="{4437D79D-5A23-4B57-82D6-5034E4493F93}" destId="{2FF2F15F-C780-4629-9756-89D2EC400C99}" srcOrd="0" destOrd="0" presId="urn:microsoft.com/office/officeart/2005/8/layout/hProcess4"/>
    <dgm:cxn modelId="{8F2DF110-CA53-49FA-928C-0EA9606B29D3}" type="presParOf" srcId="{4437D79D-5A23-4B57-82D6-5034E4493F93}" destId="{246BCBDE-E09F-4731-8C39-A0828EA054FB}" srcOrd="1" destOrd="0" presId="urn:microsoft.com/office/officeart/2005/8/layout/hProcess4"/>
    <dgm:cxn modelId="{78DBFD47-11F5-4E9E-809E-5B696100AE30}" type="presParOf" srcId="{4437D79D-5A23-4B57-82D6-5034E4493F93}" destId="{6A756874-51EC-433B-AE28-E6C41DE004BB}" srcOrd="2" destOrd="0" presId="urn:microsoft.com/office/officeart/2005/8/layout/hProcess4"/>
    <dgm:cxn modelId="{DDCBD595-BF7A-416D-A745-026C01D8D515}" type="presParOf" srcId="{4437D79D-5A23-4B57-82D6-5034E4493F93}" destId="{D4D4EF48-A555-46DD-B7AB-BBF68B7922EF}" srcOrd="3" destOrd="0" presId="urn:microsoft.com/office/officeart/2005/8/layout/hProcess4"/>
    <dgm:cxn modelId="{9B33989D-8C7F-463D-9709-DF29947AA9D8}" type="presParOf" srcId="{4437D79D-5A23-4B57-82D6-5034E4493F93}" destId="{426DAE65-C633-499E-A182-6E4357A4D0CF}" srcOrd="4" destOrd="0" presId="urn:microsoft.com/office/officeart/2005/8/layout/h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387EE6-6FE8-4985-8B40-9E17732D9E36}">
      <dsp:nvSpPr>
        <dsp:cNvPr id="0" name=""/>
        <dsp:cNvSpPr/>
      </dsp:nvSpPr>
      <dsp:spPr>
        <a:xfrm>
          <a:off x="5149345" y="-80396"/>
          <a:ext cx="900353" cy="900353"/>
        </a:xfrm>
        <a:prstGeom prst="ellipse">
          <a:avLst/>
        </a:prstGeom>
        <a:solidFill>
          <a:schemeClr val="accent2"/>
        </a:solidFill>
        <a:ln w="12700" cap="flat" cmpd="sng" algn="ctr">
          <a:solidFill>
            <a:prstClr val="white">
              <a:hueOff val="0"/>
              <a:satOff val="0"/>
              <a:lumOff val="0"/>
              <a:alphaOff val="0"/>
            </a:prst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solidFill>
                <a:schemeClr val="tx1">
                  <a:lumMod val="95000"/>
                  <a:lumOff val="5000"/>
                </a:schemeClr>
              </a:solidFill>
              <a:latin typeface="Calibri" panose="020F0502020204030204"/>
              <a:ea typeface="+mn-ea"/>
              <a:cs typeface="+mn-cs"/>
            </a:rPr>
            <a:t>Observe</a:t>
          </a:r>
        </a:p>
      </dsp:txBody>
      <dsp:txXfrm>
        <a:off x="5281199" y="51458"/>
        <a:ext cx="636645" cy="636645"/>
      </dsp:txXfrm>
    </dsp:sp>
    <dsp:sp modelId="{28F84DA0-3BF7-4BD4-88E3-1ADA043916B2}">
      <dsp:nvSpPr>
        <dsp:cNvPr id="0" name=""/>
        <dsp:cNvSpPr/>
      </dsp:nvSpPr>
      <dsp:spPr>
        <a:xfrm rot="900000">
          <a:off x="6076817" y="387913"/>
          <a:ext cx="110593" cy="249148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/>
        </a:p>
      </dsp:txBody>
      <dsp:txXfrm>
        <a:off x="6077382" y="433449"/>
        <a:ext cx="77415" cy="149488"/>
      </dsp:txXfrm>
    </dsp:sp>
    <dsp:sp modelId="{00961571-E5C7-47E3-83F4-68436AC345CB}">
      <dsp:nvSpPr>
        <dsp:cNvPr id="0" name=""/>
        <dsp:cNvSpPr/>
      </dsp:nvSpPr>
      <dsp:spPr>
        <a:xfrm>
          <a:off x="6220576" y="206639"/>
          <a:ext cx="900353" cy="900353"/>
        </a:xfrm>
        <a:prstGeom prst="ellipse">
          <a:avLst/>
        </a:prstGeom>
        <a:solidFill>
          <a:schemeClr val="accent2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kern="1200" dirty="0">
              <a:solidFill>
                <a:schemeClr val="tx1">
                  <a:lumMod val="95000"/>
                  <a:lumOff val="5000"/>
                </a:schemeClr>
              </a:solidFill>
            </a:rPr>
            <a:t>Question</a:t>
          </a:r>
        </a:p>
      </dsp:txBody>
      <dsp:txXfrm>
        <a:off x="6352430" y="338493"/>
        <a:ext cx="636645" cy="636645"/>
      </dsp:txXfrm>
    </dsp:sp>
    <dsp:sp modelId="{D790506A-E4F6-4AF4-B227-8994DA1DB462}">
      <dsp:nvSpPr>
        <dsp:cNvPr id="0" name=""/>
        <dsp:cNvSpPr/>
      </dsp:nvSpPr>
      <dsp:spPr>
        <a:xfrm rot="2700000">
          <a:off x="7005341" y="922126"/>
          <a:ext cx="110593" cy="249148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/>
        </a:p>
      </dsp:txBody>
      <dsp:txXfrm>
        <a:off x="7010200" y="960226"/>
        <a:ext cx="77415" cy="149488"/>
      </dsp:txXfrm>
    </dsp:sp>
    <dsp:sp modelId="{270FF747-9288-4E1D-B598-2819984731F3}">
      <dsp:nvSpPr>
        <dsp:cNvPr id="0" name=""/>
        <dsp:cNvSpPr/>
      </dsp:nvSpPr>
      <dsp:spPr>
        <a:xfrm>
          <a:off x="7004772" y="990835"/>
          <a:ext cx="900353" cy="900353"/>
        </a:xfrm>
        <a:prstGeom prst="ellipse">
          <a:avLst/>
        </a:prstGeom>
        <a:solidFill>
          <a:schemeClr val="accent2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kern="1200" dirty="0">
              <a:solidFill>
                <a:schemeClr val="tx1">
                  <a:lumMod val="95000"/>
                  <a:lumOff val="5000"/>
                </a:schemeClr>
              </a:solidFill>
            </a:rPr>
            <a:t>Literature Review</a:t>
          </a:r>
        </a:p>
      </dsp:txBody>
      <dsp:txXfrm>
        <a:off x="7136626" y="1122689"/>
        <a:ext cx="636645" cy="636645"/>
      </dsp:txXfrm>
    </dsp:sp>
    <dsp:sp modelId="{6814DC04-5BFD-49A9-A53D-D320C5FDB374}">
      <dsp:nvSpPr>
        <dsp:cNvPr id="0" name=""/>
        <dsp:cNvSpPr/>
      </dsp:nvSpPr>
      <dsp:spPr>
        <a:xfrm rot="4500000">
          <a:off x="7542360" y="1849029"/>
          <a:ext cx="110593" cy="249148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/>
        </a:p>
      </dsp:txBody>
      <dsp:txXfrm>
        <a:off x="7554655" y="1882835"/>
        <a:ext cx="77415" cy="149488"/>
      </dsp:txXfrm>
    </dsp:sp>
    <dsp:sp modelId="{BD8520ED-62BA-42C0-9063-CC4AE205478B}">
      <dsp:nvSpPr>
        <dsp:cNvPr id="0" name=""/>
        <dsp:cNvSpPr/>
      </dsp:nvSpPr>
      <dsp:spPr>
        <a:xfrm>
          <a:off x="7291808" y="2062066"/>
          <a:ext cx="900353" cy="900353"/>
        </a:xfrm>
        <a:prstGeom prst="ellipse">
          <a:avLst/>
        </a:prstGeom>
        <a:solidFill>
          <a:schemeClr val="tx1">
            <a:lumMod val="50000"/>
            <a:lumOff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kern="1200" dirty="0"/>
            <a:t>Hypothesis and Expected Results</a:t>
          </a:r>
        </a:p>
      </dsp:txBody>
      <dsp:txXfrm>
        <a:off x="7423662" y="2193920"/>
        <a:ext cx="636645" cy="636645"/>
      </dsp:txXfrm>
    </dsp:sp>
    <dsp:sp modelId="{92AB7FAF-9537-468E-9428-7CE24F3FC7E7}">
      <dsp:nvSpPr>
        <dsp:cNvPr id="0" name=""/>
        <dsp:cNvSpPr/>
      </dsp:nvSpPr>
      <dsp:spPr>
        <a:xfrm rot="6300000">
          <a:off x="7543980" y="2920261"/>
          <a:ext cx="110593" cy="249148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/>
        </a:p>
      </dsp:txBody>
      <dsp:txXfrm rot="10800000">
        <a:off x="7564863" y="2954067"/>
        <a:ext cx="77415" cy="149488"/>
      </dsp:txXfrm>
    </dsp:sp>
    <dsp:sp modelId="{2C4E2526-F69E-4DB4-B666-A408A0E2704D}">
      <dsp:nvSpPr>
        <dsp:cNvPr id="0" name=""/>
        <dsp:cNvSpPr/>
      </dsp:nvSpPr>
      <dsp:spPr>
        <a:xfrm>
          <a:off x="7004772" y="3133297"/>
          <a:ext cx="900353" cy="900353"/>
        </a:xfrm>
        <a:prstGeom prst="ellipse">
          <a:avLst/>
        </a:prstGeom>
        <a:solidFill>
          <a:schemeClr val="tx1">
            <a:lumMod val="50000"/>
            <a:lumOff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kern="1200" dirty="0"/>
            <a:t>Define approach</a:t>
          </a:r>
        </a:p>
      </dsp:txBody>
      <dsp:txXfrm>
        <a:off x="7136626" y="3265151"/>
        <a:ext cx="636645" cy="636645"/>
      </dsp:txXfrm>
    </dsp:sp>
    <dsp:sp modelId="{A34CA05A-6C0B-4D81-B235-D8E2B22E8C85}">
      <dsp:nvSpPr>
        <dsp:cNvPr id="0" name=""/>
        <dsp:cNvSpPr/>
      </dsp:nvSpPr>
      <dsp:spPr>
        <a:xfrm rot="8100000">
          <a:off x="7009767" y="3848784"/>
          <a:ext cx="110593" cy="249148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/>
        </a:p>
      </dsp:txBody>
      <dsp:txXfrm rot="10800000">
        <a:off x="7038086" y="3886884"/>
        <a:ext cx="77415" cy="149488"/>
      </dsp:txXfrm>
    </dsp:sp>
    <dsp:sp modelId="{78C46403-2D3F-4DC9-B80B-C358C2DF6135}">
      <dsp:nvSpPr>
        <dsp:cNvPr id="0" name=""/>
        <dsp:cNvSpPr/>
      </dsp:nvSpPr>
      <dsp:spPr>
        <a:xfrm>
          <a:off x="6220576" y="3917493"/>
          <a:ext cx="900353" cy="900353"/>
        </a:xfrm>
        <a:prstGeom prst="ellipse">
          <a:avLst/>
        </a:prstGeom>
        <a:solidFill>
          <a:schemeClr val="tx1">
            <a:lumMod val="50000"/>
            <a:lumOff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kern="1200" dirty="0"/>
            <a:t>Collect Initial Data</a:t>
          </a:r>
        </a:p>
      </dsp:txBody>
      <dsp:txXfrm>
        <a:off x="6352430" y="4049347"/>
        <a:ext cx="636645" cy="636645"/>
      </dsp:txXfrm>
    </dsp:sp>
    <dsp:sp modelId="{F5A9A7D3-3D4C-4698-8C8F-49EB85D9C1B5}">
      <dsp:nvSpPr>
        <dsp:cNvPr id="0" name=""/>
        <dsp:cNvSpPr/>
      </dsp:nvSpPr>
      <dsp:spPr>
        <a:xfrm rot="9900000">
          <a:off x="6082864" y="4385803"/>
          <a:ext cx="110593" cy="249148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/>
        </a:p>
      </dsp:txBody>
      <dsp:txXfrm rot="10800000">
        <a:off x="6115477" y="4431339"/>
        <a:ext cx="77415" cy="149488"/>
      </dsp:txXfrm>
    </dsp:sp>
    <dsp:sp modelId="{0F9A092B-4A1D-4B2F-BB5F-90844C1941A2}">
      <dsp:nvSpPr>
        <dsp:cNvPr id="0" name=""/>
        <dsp:cNvSpPr/>
      </dsp:nvSpPr>
      <dsp:spPr>
        <a:xfrm>
          <a:off x="5149345" y="4204529"/>
          <a:ext cx="900353" cy="900353"/>
        </a:xfrm>
        <a:prstGeom prst="ellipse">
          <a:avLst/>
        </a:prstGeom>
        <a:solidFill>
          <a:prstClr val="black">
            <a:lumMod val="50000"/>
            <a:lumOff val="50000"/>
          </a:prstClr>
        </a:solidFill>
        <a:ln w="12700" cap="flat" cmpd="sng" algn="ctr">
          <a:solidFill>
            <a:prstClr val="white">
              <a:hueOff val="0"/>
              <a:satOff val="0"/>
              <a:lumOff val="0"/>
              <a:alphaOff val="0"/>
            </a:prstClr>
          </a:solidFill>
          <a:prstDash val="solid"/>
          <a:miter lim="800000"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rtlCol="0" anchor="ctr" anchorCtr="0">
          <a:noAutofit/>
        </a:bodyPr>
        <a:lstStyle/>
        <a:p>
          <a:pPr marL="0" lvl="0" indent="0" algn="ctr" defTabSz="466725" rtl="0" eaLnBrk="1" latinLnBrk="0" hangingPunct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kern="1200" dirty="0">
              <a:solidFill>
                <a:prstClr val="white"/>
              </a:solidFill>
              <a:latin typeface="Calibri" panose="020F0502020204030204"/>
              <a:ea typeface="+mn-ea"/>
              <a:cs typeface="+mn-cs"/>
            </a:rPr>
            <a:t>Model Definition</a:t>
          </a:r>
        </a:p>
      </dsp:txBody>
      <dsp:txXfrm>
        <a:off x="5281199" y="4336383"/>
        <a:ext cx="636645" cy="636645"/>
      </dsp:txXfrm>
    </dsp:sp>
    <dsp:sp modelId="{044128A7-DBAB-4BC0-9914-138CC051CF9B}">
      <dsp:nvSpPr>
        <dsp:cNvPr id="0" name=""/>
        <dsp:cNvSpPr/>
      </dsp:nvSpPr>
      <dsp:spPr>
        <a:xfrm rot="11700000">
          <a:off x="5011632" y="4387423"/>
          <a:ext cx="110593" cy="249148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/>
        </a:p>
      </dsp:txBody>
      <dsp:txXfrm rot="10800000">
        <a:off x="5044245" y="4441547"/>
        <a:ext cx="77415" cy="149488"/>
      </dsp:txXfrm>
    </dsp:sp>
    <dsp:sp modelId="{3FA6030C-FEAC-4BA5-B08A-FA7DDE09B6E6}">
      <dsp:nvSpPr>
        <dsp:cNvPr id="0" name=""/>
        <dsp:cNvSpPr/>
      </dsp:nvSpPr>
      <dsp:spPr>
        <a:xfrm>
          <a:off x="4078114" y="3917493"/>
          <a:ext cx="900353" cy="900353"/>
        </a:xfrm>
        <a:prstGeom prst="ellipse">
          <a:avLst/>
        </a:prstGeom>
        <a:solidFill>
          <a:schemeClr val="accent4"/>
        </a:solidFill>
        <a:ln w="12700" cap="flat" cmpd="sng" algn="ctr">
          <a:solidFill>
            <a:prstClr val="white">
              <a:hueOff val="0"/>
              <a:satOff val="0"/>
              <a:lumOff val="0"/>
              <a:alphaOff val="0"/>
            </a:prst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kern="1200" dirty="0">
              <a:solidFill>
                <a:schemeClr val="tx1"/>
              </a:solidFill>
              <a:latin typeface="Calibri" panose="020F0502020204030204"/>
              <a:ea typeface="+mn-ea"/>
              <a:cs typeface="+mn-cs"/>
            </a:rPr>
            <a:t>Process Data</a:t>
          </a:r>
        </a:p>
      </dsp:txBody>
      <dsp:txXfrm>
        <a:off x="4209968" y="4049347"/>
        <a:ext cx="636645" cy="636645"/>
      </dsp:txXfrm>
    </dsp:sp>
    <dsp:sp modelId="{86C118BF-2599-4212-98A5-A0064A37204E}">
      <dsp:nvSpPr>
        <dsp:cNvPr id="0" name=""/>
        <dsp:cNvSpPr/>
      </dsp:nvSpPr>
      <dsp:spPr>
        <a:xfrm rot="13500000">
          <a:off x="4083109" y="3853211"/>
          <a:ext cx="110593" cy="249148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/>
        </a:p>
      </dsp:txBody>
      <dsp:txXfrm rot="10800000">
        <a:off x="4111428" y="3914771"/>
        <a:ext cx="77415" cy="149488"/>
      </dsp:txXfrm>
    </dsp:sp>
    <dsp:sp modelId="{00511FBE-A074-49F5-9580-4FEBC09E9FC3}">
      <dsp:nvSpPr>
        <dsp:cNvPr id="0" name=""/>
        <dsp:cNvSpPr/>
      </dsp:nvSpPr>
      <dsp:spPr>
        <a:xfrm>
          <a:off x="3293918" y="3133297"/>
          <a:ext cx="900353" cy="900353"/>
        </a:xfrm>
        <a:prstGeom prst="ellipse">
          <a:avLst/>
        </a:prstGeom>
        <a:solidFill>
          <a:schemeClr val="accent4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solidFill>
                <a:schemeClr val="tx1"/>
              </a:solidFill>
            </a:rPr>
            <a:t>Review Initial Results</a:t>
          </a:r>
        </a:p>
      </dsp:txBody>
      <dsp:txXfrm>
        <a:off x="3425772" y="3265151"/>
        <a:ext cx="636645" cy="636645"/>
      </dsp:txXfrm>
    </dsp:sp>
    <dsp:sp modelId="{1F079ED8-32CA-499E-A4EE-D32A6EC1BFD9}">
      <dsp:nvSpPr>
        <dsp:cNvPr id="0" name=""/>
        <dsp:cNvSpPr/>
      </dsp:nvSpPr>
      <dsp:spPr>
        <a:xfrm rot="15300000">
          <a:off x="3546090" y="2926307"/>
          <a:ext cx="110593" cy="249148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/>
        </a:p>
      </dsp:txBody>
      <dsp:txXfrm rot="10800000">
        <a:off x="3566973" y="2992161"/>
        <a:ext cx="77415" cy="149488"/>
      </dsp:txXfrm>
    </dsp:sp>
    <dsp:sp modelId="{8B11CA26-55AE-47D5-8952-2DC19A656310}">
      <dsp:nvSpPr>
        <dsp:cNvPr id="0" name=""/>
        <dsp:cNvSpPr/>
      </dsp:nvSpPr>
      <dsp:spPr>
        <a:xfrm>
          <a:off x="3006882" y="2062066"/>
          <a:ext cx="900353" cy="900353"/>
        </a:xfrm>
        <a:prstGeom prst="ellipse">
          <a:avLst/>
        </a:prstGeom>
        <a:solidFill>
          <a:schemeClr val="accent4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kern="1200" dirty="0">
              <a:solidFill>
                <a:schemeClr val="tx1"/>
              </a:solidFill>
            </a:rPr>
            <a:t>Refine Process and Model</a:t>
          </a:r>
        </a:p>
      </dsp:txBody>
      <dsp:txXfrm>
        <a:off x="3138736" y="2193920"/>
        <a:ext cx="636645" cy="636645"/>
      </dsp:txXfrm>
    </dsp:sp>
    <dsp:sp modelId="{4240C235-56AE-480C-B264-155C2C3C7725}">
      <dsp:nvSpPr>
        <dsp:cNvPr id="0" name=""/>
        <dsp:cNvSpPr/>
      </dsp:nvSpPr>
      <dsp:spPr>
        <a:xfrm rot="17100000">
          <a:off x="3544470" y="1855076"/>
          <a:ext cx="110593" cy="249148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/>
        </a:p>
      </dsp:txBody>
      <dsp:txXfrm>
        <a:off x="3556765" y="1920930"/>
        <a:ext cx="77415" cy="149488"/>
      </dsp:txXfrm>
    </dsp:sp>
    <dsp:sp modelId="{9E5776D3-8B03-41E8-A1B4-8F873D957C72}">
      <dsp:nvSpPr>
        <dsp:cNvPr id="0" name=""/>
        <dsp:cNvSpPr/>
      </dsp:nvSpPr>
      <dsp:spPr>
        <a:xfrm>
          <a:off x="3293918" y="990835"/>
          <a:ext cx="900353" cy="900353"/>
        </a:xfrm>
        <a:prstGeom prst="ellipse">
          <a:avLst/>
        </a:prstGeom>
        <a:solidFill>
          <a:schemeClr val="bg1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kern="1200" dirty="0">
              <a:solidFill>
                <a:schemeClr val="tx1"/>
              </a:solidFill>
            </a:rPr>
            <a:t>Results Analysis</a:t>
          </a:r>
        </a:p>
      </dsp:txBody>
      <dsp:txXfrm>
        <a:off x="3425772" y="1122689"/>
        <a:ext cx="636645" cy="636645"/>
      </dsp:txXfrm>
    </dsp:sp>
    <dsp:sp modelId="{5754ED7A-DEBC-4F7D-A12E-A7D558E883D0}">
      <dsp:nvSpPr>
        <dsp:cNvPr id="0" name=""/>
        <dsp:cNvSpPr/>
      </dsp:nvSpPr>
      <dsp:spPr>
        <a:xfrm rot="18900000">
          <a:off x="4078682" y="926552"/>
          <a:ext cx="110593" cy="249148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/>
        </a:p>
      </dsp:txBody>
      <dsp:txXfrm>
        <a:off x="4083541" y="988112"/>
        <a:ext cx="77415" cy="149488"/>
      </dsp:txXfrm>
    </dsp:sp>
    <dsp:sp modelId="{22E40515-00DB-465A-8ABE-59955FE10E83}">
      <dsp:nvSpPr>
        <dsp:cNvPr id="0" name=""/>
        <dsp:cNvSpPr/>
      </dsp:nvSpPr>
      <dsp:spPr>
        <a:xfrm>
          <a:off x="4078114" y="206639"/>
          <a:ext cx="900353" cy="900353"/>
        </a:xfrm>
        <a:prstGeom prst="ellipse">
          <a:avLst/>
        </a:prstGeom>
        <a:solidFill>
          <a:schemeClr val="bg1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kern="1200" dirty="0">
              <a:solidFill>
                <a:schemeClr val="tx1"/>
              </a:solidFill>
            </a:rPr>
            <a:t>Recommendations</a:t>
          </a:r>
        </a:p>
      </dsp:txBody>
      <dsp:txXfrm>
        <a:off x="4209968" y="338493"/>
        <a:ext cx="636645" cy="636645"/>
      </dsp:txXfrm>
    </dsp:sp>
    <dsp:sp modelId="{4293C5ED-84ED-48B7-B2AF-C3662AED6B78}">
      <dsp:nvSpPr>
        <dsp:cNvPr id="0" name=""/>
        <dsp:cNvSpPr/>
      </dsp:nvSpPr>
      <dsp:spPr>
        <a:xfrm rot="20700000">
          <a:off x="5005586" y="389533"/>
          <a:ext cx="110593" cy="249148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/>
        </a:p>
      </dsp:txBody>
      <dsp:txXfrm>
        <a:off x="5006151" y="443657"/>
        <a:ext cx="77415" cy="14948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648EB6-48D7-4C13-8F40-E0BDE6A210A1}">
      <dsp:nvSpPr>
        <dsp:cNvPr id="0" name=""/>
        <dsp:cNvSpPr/>
      </dsp:nvSpPr>
      <dsp:spPr>
        <a:xfrm>
          <a:off x="840326" y="700912"/>
          <a:ext cx="1632961" cy="134685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19050" rIns="19050" bIns="19050" numCol="1" spcCol="1270" anchor="t" anchorCtr="0">
          <a:noAutofit/>
        </a:bodyPr>
        <a:lstStyle/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 dirty="0"/>
            <a:t>Qualitative Research Method</a:t>
          </a:r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 dirty="0"/>
            <a:t>One on One Interviews</a:t>
          </a:r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 dirty="0"/>
            <a:t>Focus Groups</a:t>
          </a:r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 dirty="0"/>
            <a:t>Observation</a:t>
          </a:r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 dirty="0"/>
            <a:t>Case Study Research</a:t>
          </a:r>
        </a:p>
      </dsp:txBody>
      <dsp:txXfrm>
        <a:off x="871321" y="731907"/>
        <a:ext cx="1570971" cy="996250"/>
      </dsp:txXfrm>
    </dsp:sp>
    <dsp:sp modelId="{6EAD7DB4-D4BE-4D23-B0DE-68E8273E6AEE}">
      <dsp:nvSpPr>
        <dsp:cNvPr id="0" name=""/>
        <dsp:cNvSpPr/>
      </dsp:nvSpPr>
      <dsp:spPr>
        <a:xfrm>
          <a:off x="1680786" y="744345"/>
          <a:ext cx="2210574" cy="2210574"/>
        </a:xfrm>
        <a:prstGeom prst="leftCircularArrow">
          <a:avLst>
            <a:gd name="adj1" fmla="val 4995"/>
            <a:gd name="adj2" fmla="val 642756"/>
            <a:gd name="adj3" fmla="val 2418267"/>
            <a:gd name="adj4" fmla="val 9024489"/>
            <a:gd name="adj5" fmla="val 5827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CEBC45-50E6-41F9-A3A7-E8BA23E9AFFF}">
      <dsp:nvSpPr>
        <dsp:cNvPr id="0" name=""/>
        <dsp:cNvSpPr/>
      </dsp:nvSpPr>
      <dsp:spPr>
        <a:xfrm>
          <a:off x="1203206" y="1759153"/>
          <a:ext cx="1451521" cy="57722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385" tIns="21590" rIns="32385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Discovery Phase</a:t>
          </a:r>
        </a:p>
      </dsp:txBody>
      <dsp:txXfrm>
        <a:off x="1220112" y="1776059"/>
        <a:ext cx="1417709" cy="543410"/>
      </dsp:txXfrm>
    </dsp:sp>
    <dsp:sp modelId="{47830788-1AE9-4E83-A199-7F995A906209}">
      <dsp:nvSpPr>
        <dsp:cNvPr id="0" name=""/>
        <dsp:cNvSpPr/>
      </dsp:nvSpPr>
      <dsp:spPr>
        <a:xfrm>
          <a:off x="3180507" y="700912"/>
          <a:ext cx="1632961" cy="134685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-485121"/>
              <a:satOff val="-27976"/>
              <a:lumOff val="28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19050" rIns="19050" bIns="19050" numCol="1" spcCol="1270" anchor="t" anchorCtr="0">
          <a:noAutofit/>
        </a:bodyPr>
        <a:lstStyle/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 dirty="0"/>
            <a:t>Quantitative Research Method</a:t>
          </a:r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 dirty="0"/>
            <a:t>Model Review</a:t>
          </a:r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 dirty="0"/>
            <a:t>Observation</a:t>
          </a:r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 dirty="0"/>
            <a:t>Interviews</a:t>
          </a:r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 dirty="0"/>
            <a:t>Data Sampling</a:t>
          </a:r>
        </a:p>
      </dsp:txBody>
      <dsp:txXfrm>
        <a:off x="3211502" y="1020518"/>
        <a:ext cx="1570971" cy="996250"/>
      </dsp:txXfrm>
    </dsp:sp>
    <dsp:sp modelId="{B52B147F-4BAC-43D0-9DA6-D2413D79CAA6}">
      <dsp:nvSpPr>
        <dsp:cNvPr id="0" name=""/>
        <dsp:cNvSpPr/>
      </dsp:nvSpPr>
      <dsp:spPr>
        <a:xfrm>
          <a:off x="4007359" y="-259051"/>
          <a:ext cx="2419231" cy="2419231"/>
        </a:xfrm>
        <a:prstGeom prst="circularArrow">
          <a:avLst>
            <a:gd name="adj1" fmla="val 3755"/>
            <a:gd name="adj2" fmla="val 468812"/>
            <a:gd name="adj3" fmla="val 19355677"/>
            <a:gd name="adj4" fmla="val 12575511"/>
            <a:gd name="adj5" fmla="val 4381"/>
          </a:avLst>
        </a:prstGeom>
        <a:solidFill>
          <a:prstClr val="black">
            <a:lumMod val="65000"/>
            <a:lumOff val="35000"/>
          </a:prstClr>
        </a:solidFill>
        <a:ln w="12700" cap="flat" cmpd="sng" algn="ctr">
          <a:solidFill>
            <a:prstClr val="white">
              <a:hueOff val="0"/>
              <a:satOff val="0"/>
              <a:lumOff val="0"/>
              <a:alphaOff val="0"/>
            </a:prstClr>
          </a:solidFill>
          <a:prstDash val="solid"/>
          <a:miter lim="800000"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EC223E-8E7D-4355-8D08-D0C0706029FB}">
      <dsp:nvSpPr>
        <dsp:cNvPr id="0" name=""/>
        <dsp:cNvSpPr/>
      </dsp:nvSpPr>
      <dsp:spPr>
        <a:xfrm>
          <a:off x="3543388" y="412301"/>
          <a:ext cx="1451521" cy="577222"/>
        </a:xfrm>
        <a:prstGeom prst="roundRect">
          <a:avLst>
            <a:gd name="adj" fmla="val 10000"/>
          </a:avLst>
        </a:prstGeom>
        <a:solidFill>
          <a:schemeClr val="tx1">
            <a:lumMod val="65000"/>
            <a:lumOff val="3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385" tIns="21590" rIns="32385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Definition Phase</a:t>
          </a:r>
        </a:p>
      </dsp:txBody>
      <dsp:txXfrm>
        <a:off x="3560294" y="429207"/>
        <a:ext cx="1417709" cy="543410"/>
      </dsp:txXfrm>
    </dsp:sp>
    <dsp:sp modelId="{318BC380-02EA-4A7E-8BFC-DD9C1D444B2E}">
      <dsp:nvSpPr>
        <dsp:cNvPr id="0" name=""/>
        <dsp:cNvSpPr/>
      </dsp:nvSpPr>
      <dsp:spPr>
        <a:xfrm>
          <a:off x="5520689" y="700912"/>
          <a:ext cx="1632961" cy="134685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-970242"/>
              <a:satOff val="-55952"/>
              <a:lumOff val="575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19050" rIns="19050" bIns="19050" numCol="1" spcCol="1270" anchor="t" anchorCtr="0">
          <a:noAutofit/>
        </a:bodyPr>
        <a:lstStyle/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 dirty="0"/>
            <a:t>Qualitative Research Method</a:t>
          </a:r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 dirty="0"/>
            <a:t>Observation</a:t>
          </a:r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 dirty="0"/>
            <a:t>Focus Groups</a:t>
          </a:r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 dirty="0"/>
            <a:t>Initial Statistical Analysis</a:t>
          </a:r>
        </a:p>
      </dsp:txBody>
      <dsp:txXfrm>
        <a:off x="5551684" y="731907"/>
        <a:ext cx="1570971" cy="996250"/>
      </dsp:txXfrm>
    </dsp:sp>
    <dsp:sp modelId="{7E77D5C7-5C93-4463-BE73-2CF7CF94A3C8}">
      <dsp:nvSpPr>
        <dsp:cNvPr id="0" name=""/>
        <dsp:cNvSpPr/>
      </dsp:nvSpPr>
      <dsp:spPr>
        <a:xfrm>
          <a:off x="6361149" y="744345"/>
          <a:ext cx="2210574" cy="2210574"/>
        </a:xfrm>
        <a:prstGeom prst="leftCircularArrow">
          <a:avLst>
            <a:gd name="adj1" fmla="val 4147"/>
            <a:gd name="adj2" fmla="val 522626"/>
            <a:gd name="adj3" fmla="val 2298136"/>
            <a:gd name="adj4" fmla="val 9024489"/>
            <a:gd name="adj5" fmla="val 4838"/>
          </a:avLst>
        </a:prstGeom>
        <a:solidFill>
          <a:srgbClr val="ED7D31">
            <a:hueOff val="0"/>
            <a:satOff val="0"/>
            <a:lumOff val="0"/>
            <a:alphaOff val="0"/>
          </a:srgb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D825A5-2CD3-400E-9B76-B8AF2910540C}">
      <dsp:nvSpPr>
        <dsp:cNvPr id="0" name=""/>
        <dsp:cNvSpPr/>
      </dsp:nvSpPr>
      <dsp:spPr>
        <a:xfrm>
          <a:off x="5883569" y="1759153"/>
          <a:ext cx="1451521" cy="577222"/>
        </a:xfrm>
        <a:prstGeom prst="roundRect">
          <a:avLst>
            <a:gd name="adj" fmla="val 10000"/>
          </a:avLst>
        </a:prstGeom>
        <a:solidFill>
          <a:schemeClr val="accent2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385" tIns="21590" rIns="32385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Development Phase</a:t>
          </a:r>
        </a:p>
      </dsp:txBody>
      <dsp:txXfrm>
        <a:off x="5900475" y="1776059"/>
        <a:ext cx="1417709" cy="543410"/>
      </dsp:txXfrm>
    </dsp:sp>
    <dsp:sp modelId="{246BCBDE-E09F-4731-8C39-A0828EA054FB}">
      <dsp:nvSpPr>
        <dsp:cNvPr id="0" name=""/>
        <dsp:cNvSpPr/>
      </dsp:nvSpPr>
      <dsp:spPr>
        <a:xfrm>
          <a:off x="7860871" y="700912"/>
          <a:ext cx="1632961" cy="134685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19050" rIns="19050" bIns="19050" numCol="1" spcCol="1270" anchor="t" anchorCtr="0">
          <a:noAutofit/>
        </a:bodyPr>
        <a:lstStyle/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 dirty="0"/>
            <a:t>Quantitative Research Method</a:t>
          </a:r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 dirty="0"/>
            <a:t>Detail Statistical Analysis</a:t>
          </a:r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 dirty="0"/>
            <a:t>Focus Groups</a:t>
          </a:r>
        </a:p>
      </dsp:txBody>
      <dsp:txXfrm>
        <a:off x="7891866" y="1020518"/>
        <a:ext cx="1570971" cy="996250"/>
      </dsp:txXfrm>
    </dsp:sp>
    <dsp:sp modelId="{D4D4EF48-A555-46DD-B7AB-BBF68B7922EF}">
      <dsp:nvSpPr>
        <dsp:cNvPr id="0" name=""/>
        <dsp:cNvSpPr/>
      </dsp:nvSpPr>
      <dsp:spPr>
        <a:xfrm>
          <a:off x="8223751" y="412301"/>
          <a:ext cx="1451521" cy="577222"/>
        </a:xfrm>
        <a:prstGeom prst="roundRect">
          <a:avLst>
            <a:gd name="adj" fmla="val 10000"/>
          </a:avLst>
        </a:prstGeom>
        <a:solidFill>
          <a:prstClr val="black">
            <a:lumMod val="65000"/>
            <a:lumOff val="35000"/>
          </a:prstClr>
        </a:solidFill>
        <a:ln w="12700" cap="flat" cmpd="sng" algn="ctr">
          <a:solidFill>
            <a:prstClr val="white">
              <a:hueOff val="0"/>
              <a:satOff val="0"/>
              <a:lumOff val="0"/>
              <a:alphaOff val="0"/>
            </a:prst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27940" rIns="4191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solidFill>
                <a:prstClr val="white"/>
              </a:solidFill>
              <a:latin typeface="Calibri" panose="020F0502020204030204"/>
              <a:ea typeface="+mn-ea"/>
              <a:cs typeface="+mn-cs"/>
            </a:rPr>
            <a:t>Results phase</a:t>
          </a:r>
        </a:p>
      </dsp:txBody>
      <dsp:txXfrm>
        <a:off x="8240657" y="429207"/>
        <a:ext cx="1417709" cy="54341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4">
  <dgm:title val=""/>
  <dgm:desc val=""/>
  <dgm:catLst>
    <dgm:cat type="process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tSp" refType="w"/>
      <dgm:constr type="h" for="ch" forName="tSp" refType="h" fact="0.15"/>
      <dgm:constr type="l" for="ch" forName="tSp"/>
      <dgm:constr type="t" for="ch" forName="tSp"/>
      <dgm:constr type="w" for="ch" forName="bSp" refType="w"/>
      <dgm:constr type="h" for="ch" forName="bSp" refType="h" fact="0.15"/>
      <dgm:constr type="l" for="ch" forName="bSp"/>
      <dgm:constr type="t" for="ch" forName="bSp" refType="h" fact="0.85"/>
      <dgm:constr type="w" for="ch" forName="process" refType="w"/>
      <dgm:constr type="h" for="ch" forName="process" refType="h" fact="0.7"/>
      <dgm:constr type="l" for="ch" forName="process"/>
      <dgm:constr type="t" for="ch" forName="process" refType="h" fact="0.15"/>
    </dgm:constrLst>
    <dgm:ruleLst/>
    <dgm:layoutNode name="tSp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bSp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process">
      <dgm:choose name="Name1">
        <dgm:if name="Name2" func="var" arg="dir" op="equ" val="norm">
          <dgm:alg type="lin">
            <dgm:param type="linDir" val="fromL"/>
          </dgm:alg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osite1" refType="w"/>
        <dgm:constr type="w" for="ch" forName="composite2" refType="w" refFor="ch" refForName="composite1" op="equ"/>
        <dgm:constr type="h" for="ch" forName="composite1" refType="h"/>
        <dgm:constr type="h" for="ch" forName="composite2" refType="h" refFor="ch" refForName="composite1" op="equ"/>
        <dgm:constr type="primFontSz" for="des" forName="parentNode1" val="65"/>
        <dgm:constr type="primFontSz" for="des" forName="parentNode2" refType="primFontSz" refFor="des" refForName="parentNode1" op="equ"/>
        <dgm:constr type="secFontSz" for="des" forName="childNode1tx" val="65"/>
        <dgm:constr type="secFontSz" for="des" forName="childNode2tx" refType="secFontSz" refFor="des" refForName="childNode1tx" op="equ"/>
        <dgm:constr type="w" for="des" ptType="sibTrans" refType="w" refFor="ch" refForName="composite1" op="equ" fact="0.05"/>
      </dgm:constrLst>
      <dgm:ruleLst/>
      <dgm:forEach name="Name4" axis="ch" ptType="node" step="2">
        <dgm:layoutNode name="composite1">
          <dgm:alg type="composite">
            <dgm:param type="ar" val="0.943"/>
          </dgm:alg>
          <dgm:shape xmlns:r="http://schemas.openxmlformats.org/officeDocument/2006/relationships" r:blip="">
            <dgm:adjLst/>
          </dgm:shape>
          <dgm:presOf/>
          <dgm:choose name="Name5">
            <dgm:if name="Name6" func="var" arg="dir" op="equ" val="norm">
              <dgm:constrLst>
                <dgm:constr type="h" refType="w" fact="1.06"/>
                <dgm:constr type="w" for="ch" forName="dummyNode1" refType="w"/>
                <dgm:constr type="h" for="ch" forName="dummyNode1" refType="h"/>
                <dgm:constr type="t" for="ch" forName="dummyNode1"/>
                <dgm:constr type="l" for="ch" forName="dummyNode1"/>
                <dgm:constr type="w" for="ch" forName="childNode1" refType="w" fact="0.9"/>
                <dgm:constr type="h" for="ch" forName="childNode1" refType="h" fact="0.7"/>
                <dgm:constr type="t" for="ch" forName="childNode1" refType="h" fact="0.15"/>
                <dgm:constr type="l" for="ch" forName="childNode1"/>
                <dgm:constr type="w" for="ch" forName="childNode1tx" refType="w" fact="0.9"/>
                <dgm:constr type="h" for="ch" forName="childNode1tx" refType="h" fact="0.55"/>
                <dgm:constr type="t" for="ch" forName="childNode1tx" refType="h" fact="0.15"/>
                <dgm:constr type="l" for="ch" forName="childNode1tx"/>
                <dgm:constr type="w" for="ch" forName="parentNode1" refType="w" fact="0.8"/>
                <dgm:constr type="h" for="ch" forName="parentNode1" refType="h" fact="0.3"/>
                <dgm:constr type="t" for="ch" forName="parentNode1" refType="h" fact="0.7"/>
                <dgm:constr type="l" for="ch" forName="parentNode1" refType="w" fact="0.2"/>
                <dgm:constr type="w" for="ch" forName="connSite1" refType="w" fact="0.01"/>
                <dgm:constr type="h" for="ch" forName="connSite1" refType="h" fact="0.01"/>
                <dgm:constr type="t" for="ch" forName="connSite1"/>
                <dgm:constr type="l" for="ch" forName="connSite1" refType="w" fact="0.35"/>
              </dgm:constrLst>
            </dgm:if>
            <dgm:else name="Name7">
              <dgm:constrLst>
                <dgm:constr type="h" refType="w" fact="1.06"/>
                <dgm:constr type="w" for="ch" forName="dummyNode1" refType="w"/>
                <dgm:constr type="h" for="ch" forName="dummyNode1" refType="h"/>
                <dgm:constr type="t" for="ch" forName="dummyNode1"/>
                <dgm:constr type="l" for="ch" forName="dummyNode1"/>
                <dgm:constr type="w" for="ch" forName="childNode1" refType="w" fact="0.9"/>
                <dgm:constr type="h" for="ch" forName="childNode1" refType="h" fact="0.7"/>
                <dgm:constr type="t" for="ch" forName="childNode1" refType="h" fact="0.15"/>
                <dgm:constr type="l" for="ch" forName="childNode1" refType="w" fact="0.1"/>
                <dgm:constr type="w" for="ch" forName="childNode1tx" refType="w" fact="0.9"/>
                <dgm:constr type="h" for="ch" forName="childNode1tx" refType="h" fact="0.55"/>
                <dgm:constr type="t" for="ch" forName="childNode1tx" refType="h" fact="0.15"/>
                <dgm:constr type="l" for="ch" forName="childNode1tx" refType="w" fact="0.1"/>
                <dgm:constr type="w" for="ch" forName="parentNode1" refType="w" fact="0.8"/>
                <dgm:constr type="h" for="ch" forName="parentNode1" refType="h" fact="0.3"/>
                <dgm:constr type="t" for="ch" forName="parentNode1" refType="h" fact="0.7"/>
                <dgm:constr type="l" for="ch" forName="parentNode1"/>
                <dgm:constr type="w" for="ch" forName="connSite1" refType="w" fact="0.01"/>
                <dgm:constr type="h" for="ch" forName="connSite1" refType="h" fact="0.01"/>
                <dgm:constr type="t" for="ch" forName="connSite1"/>
                <dgm:constr type="l" for="ch" forName="connSite1" refType="w" fact="0.65"/>
              </dgm:constrLst>
            </dgm:else>
          </dgm:choose>
          <dgm:ruleLst/>
          <dgm:layoutNode name="dummyNode1">
            <dgm:alg type="sp"/>
            <dgm:shape xmlns:r="http://schemas.openxmlformats.org/officeDocument/2006/relationships" type="rect" r:blip="" hideGeom="1">
              <dgm:adjLst/>
            </dgm:shape>
            <dgm:presOf/>
            <dgm:constrLst/>
            <dgm:ruleLst/>
          </dgm:layoutNode>
          <dgm:layoutNode name="childNode1" styleLbl="bgAcc1">
            <dgm:varLst>
              <dgm:bulletEnabled val="1"/>
            </dgm:varLst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/>
            <dgm:ruleLst/>
          </dgm:layoutNode>
          <dgm:layoutNode name="childNode1tx" styleLbl="bgAcc1">
            <dgm:varLst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 axis="des" ptType="node"/>
            <dgm:constrLst>
              <dgm:constr type="secFontSz" val="65"/>
              <dgm:constr type="primFontSz" refType="secFontSz"/>
              <dgm:constr type="tMarg" refType="secFontSz" fact="0.15"/>
              <dgm:constr type="bMarg" refType="secFontSz" fact="0.15"/>
              <dgm:constr type="lMarg" refType="secFontSz" fact="0.15"/>
              <dgm:constr type="rMarg" refType="secFontSz" fact="0.15"/>
            </dgm:constrLst>
            <dgm:ruleLst>
              <dgm:rule type="secFontSz" val="5" fact="NaN" max="NaN"/>
            </dgm:ruleLst>
          </dgm:layoutNode>
          <dgm:layoutNode name="parentNode1" styleLbl="node1">
            <dgm:varLst>
              <dgm:chMax val="1"/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1"/>
              <dgm:constr type="bMarg" refType="primFontSz" fact="0.1"/>
              <dgm:constr type="lMarg" refType="primFontSz" fact="0.15"/>
              <dgm:constr type="rMarg" refType="primFontSz" fact="0.15"/>
            </dgm:constrLst>
            <dgm:ruleLst>
              <dgm:rule type="primFontSz" val="5" fact="NaN" max="NaN"/>
            </dgm:ruleLst>
          </dgm:layoutNode>
          <dgm:layoutNode name="connSite1" moveWith="childNode1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forEach name="Name8" axis="followSib" ptType="sibTrans" cnt="1">
          <dgm:layoutNode name="Name9">
            <dgm:alg type="conn">
              <dgm:param type="connRout" val="curve"/>
              <dgm:param type="srcNode" val="parentNode1"/>
              <dgm:param type="dstNode" val="connSite2"/>
              <dgm:param type="begPts" val="bCtr"/>
              <dgm:param type="endPts" val="bCtr"/>
            </dgm:alg>
            <dgm:shape xmlns:r="http://schemas.openxmlformats.org/officeDocument/2006/relationships" type="conn" r:blip="" zOrderOff="-2">
              <dgm:adjLst/>
            </dgm:shape>
            <dgm:presOf axis="self"/>
            <dgm:choose name="Name10">
              <dgm:if name="Name11" func="var" arg="dir" op="equ" val="norm">
                <dgm:constrLst>
                  <dgm:constr type="h" refType="w" fact="0.35"/>
                  <dgm:constr type="wArH" refType="h"/>
                  <dgm:constr type="hArH" refType="h"/>
                  <dgm:constr type="connDist"/>
                  <dgm:constr type="diam" refType="connDist" fact="-1.15"/>
                  <dgm:constr type="begPad"/>
                  <dgm:constr type="endPad"/>
                </dgm:constrLst>
              </dgm:if>
              <dgm:else name="Name12">
                <dgm:constrLst>
                  <dgm:constr type="h" refType="w" fact="0.35"/>
                  <dgm:constr type="wArH" refType="h"/>
                  <dgm:constr type="hArH" refType="h"/>
                  <dgm:constr type="connDist"/>
                  <dgm:constr type="diam" refType="connDist" fact="1.15"/>
                  <dgm:constr type="begPad"/>
                  <dgm:constr type="endPad"/>
                </dgm:constrLst>
              </dgm:else>
            </dgm:choose>
            <dgm:ruleLst/>
          </dgm:layoutNode>
        </dgm:forEach>
        <dgm:forEach name="Name13" axis="followSib" ptType="node" cnt="1">
          <dgm:layoutNode name="composite2">
            <dgm:alg type="composite">
              <dgm:param type="ar" val="0.943"/>
            </dgm:alg>
            <dgm:shape xmlns:r="http://schemas.openxmlformats.org/officeDocument/2006/relationships" r:blip="">
              <dgm:adjLst/>
            </dgm:shape>
            <dgm:presOf/>
            <dgm:choose name="Name14">
              <dgm:if name="Name15" func="var" arg="dir" op="equ" val="norm">
                <dgm:constrLst>
                  <dgm:constr type="h" refType="w" fact="1.06"/>
                  <dgm:constr type="w" for="ch" forName="dummyNode2" refType="w"/>
                  <dgm:constr type="h" for="ch" forName="dummyNode2" refType="h"/>
                  <dgm:constr type="t" for="ch" forName="dummyNode2"/>
                  <dgm:constr type="l" for="ch" forName="dummyNode2"/>
                  <dgm:constr type="w" for="ch" forName="childNode2" refType="w" fact="0.9"/>
                  <dgm:constr type="h" for="ch" forName="childNode2" refType="h" fact="0.7"/>
                  <dgm:constr type="t" for="ch" forName="childNode2" refType="h" fact="0.15"/>
                  <dgm:constr type="l" for="ch" forName="childNode2"/>
                  <dgm:constr type="w" for="ch" forName="childNode2tx" refType="w" fact="0.9"/>
                  <dgm:constr type="h" for="ch" forName="childNode2tx" refType="h" fact="0.55"/>
                  <dgm:constr type="t" for="ch" forName="childNode2tx" refType="h" fact="0.3"/>
                  <dgm:constr type="l" for="ch" forName="childNode2tx"/>
                  <dgm:constr type="w" for="ch" forName="parentNode2" refType="w" fact="0.8"/>
                  <dgm:constr type="h" for="ch" forName="parentNode2" refType="h" fact="0.3"/>
                  <dgm:constr type="t" for="ch" forName="parentNode2"/>
                  <dgm:constr type="l" for="ch" forName="parentNode2" refType="w" fact="0.2"/>
                  <dgm:constr type="w" for="ch" forName="connSite2" refType="w" fact="0.01"/>
                  <dgm:constr type="h" for="ch" forName="connSite2" refType="h" fact="0.01"/>
                  <dgm:constr type="t" for="ch" forName="connSite2" refType="h" fact="0.99"/>
                  <dgm:constr type="l" for="ch" forName="connSite2" refType="w" fact="0.25"/>
                </dgm:constrLst>
              </dgm:if>
              <dgm:else name="Name16">
                <dgm:constrLst>
                  <dgm:constr type="h" refType="w" fact="1.06"/>
                  <dgm:constr type="w" for="ch" forName="dummyNode2" refType="w"/>
                  <dgm:constr type="h" for="ch" forName="dummyNode2" refType="h"/>
                  <dgm:constr type="t" for="ch" forName="dummyNode2"/>
                  <dgm:constr type="l" for="ch" forName="dummyNode2"/>
                  <dgm:constr type="w" for="ch" forName="childNode2" refType="w" fact="0.9"/>
                  <dgm:constr type="h" for="ch" forName="childNode2" refType="h" fact="0.7"/>
                  <dgm:constr type="t" for="ch" forName="childNode2" refType="h" fact="0.15"/>
                  <dgm:constr type="l" for="ch" forName="childNode2" refType="w" fact="0.1"/>
                  <dgm:constr type="w" for="ch" forName="childNode2tx" refType="w" fact="0.9"/>
                  <dgm:constr type="h" for="ch" forName="childNode2tx" refType="h" fact="0.55"/>
                  <dgm:constr type="t" for="ch" forName="childNode2tx" refType="h" fact="0.3"/>
                  <dgm:constr type="l" for="ch" forName="childNode2tx" refType="w" fact="0.1"/>
                  <dgm:constr type="w" for="ch" forName="parentNode2" refType="w" fact="0.8"/>
                  <dgm:constr type="h" for="ch" forName="parentNode2" refType="h" fact="0.3"/>
                  <dgm:constr type="t" for="ch" forName="parentNode2"/>
                  <dgm:constr type="l" for="ch" forName="parentNode2"/>
                  <dgm:constr type="w" for="ch" forName="connSite2" refType="w" fact="0.01"/>
                  <dgm:constr type="h" for="ch" forName="connSite2" refType="h" fact="0.01"/>
                  <dgm:constr type="t" for="ch" forName="connSite2" refType="h" fact="0.99"/>
                  <dgm:constr type="l" for="ch" forName="connSite2" refType="w" fact="0.85"/>
                </dgm:constrLst>
              </dgm:else>
            </dgm:choose>
            <dgm:ruleLst/>
            <dgm:layoutNode name="dummyNode2">
              <dgm:alg type="sp"/>
              <dgm:shape xmlns:r="http://schemas.openxmlformats.org/officeDocument/2006/relationships" type="rect" r:blip="" hideGeom="1">
                <dgm:adjLst/>
              </dgm:shape>
              <dgm:presOf/>
              <dgm:constrLst/>
              <dgm:ruleLst/>
            </dgm:layoutNode>
            <dgm:layoutNode name="childNode2" styleLbl="bgAcc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des" ptType="node"/>
              <dgm:constrLst/>
              <dgm:ruleLst/>
            </dgm:layoutNode>
            <dgm:layoutNode name="childNode2tx" styleLbl="bgAcc1">
              <dgm:varLst>
                <dgm:bulletEnabled val="1"/>
              </dgm:varLst>
              <dgm:alg type="tx">
                <dgm:param type="stBulletLvl" val="1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15"/>
                <dgm:constr type="bMarg" refType="secFontSz" fact="0.15"/>
                <dgm:constr type="lMarg" refType="secFontSz" fact="0.15"/>
                <dgm:constr type="rMarg" refType="secFontSz" fact="0.15"/>
              </dgm:constrLst>
              <dgm:ruleLst>
                <dgm:rule type="secFontSz" val="5" fact="NaN" max="NaN"/>
              </dgm:ruleLst>
            </dgm:layoutNode>
            <dgm:layoutNode name="parentNode2" styleLbl="node1">
              <dgm:varLst>
                <dgm:chMax val="0"/>
                <dgm:bulletEnabled val="1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connSite2" moveWith="childNode2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layoutNode>
          <dgm:forEach name="Name17" axis="followSib" ptType="sibTrans" cnt="1">
            <dgm:layoutNode name="Name18">
              <dgm:alg type="conn">
                <dgm:param type="connRout" val="curve"/>
                <dgm:param type="srcNode" val="parentNode2"/>
                <dgm:param type="dstNode" val="connSite1"/>
                <dgm:param type="begPts" val="tCtr"/>
                <dgm:param type="endPts" val="tCtr"/>
              </dgm:alg>
              <dgm:shape xmlns:r="http://schemas.openxmlformats.org/officeDocument/2006/relationships" type="conn" r:blip="" zOrderOff="-2">
                <dgm:adjLst/>
              </dgm:shape>
              <dgm:presOf axis="self"/>
              <dgm:choose name="Name19">
                <dgm:if name="Name20" func="var" arg="dir" op="equ" val="norm">
                  <dgm:constrLst>
                    <dgm:constr type="h" refType="w" fact="0.35"/>
                    <dgm:constr type="wArH" refType="h"/>
                    <dgm:constr type="hArH" refType="h"/>
                    <dgm:constr type="connDist"/>
                    <dgm:constr type="diam" refType="connDist" fact="1.15"/>
                    <dgm:constr type="begPad"/>
                    <dgm:constr type="endPad"/>
                  </dgm:constrLst>
                </dgm:if>
                <dgm:else name="Name21">
                  <dgm:constrLst>
                    <dgm:constr type="h" refType="w" fact="0.35"/>
                    <dgm:constr type="wArH" refType="h"/>
                    <dgm:constr type="hArH" refType="h"/>
                    <dgm:constr type="connDist"/>
                    <dgm:constr type="diam" refType="connDist" fact="-1.15"/>
                    <dgm:constr type="begPad"/>
                    <dgm:constr type="endPad"/>
                  </dgm:constrLst>
                </dgm:else>
              </dgm:choose>
              <dgm:ruleLst/>
            </dgm:layoutNode>
          </dgm:forEach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E578544-F2D7-42BE-A6EB-B80E847B8014}" type="datetimeFigureOut">
              <a:rPr lang="en-GB" smtClean="0"/>
              <a:t>17/07/2020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BBEEAE-F08A-46C1-9AFF-5B76AB1FC1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66904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Notes Number Components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BBEEAE-F08A-46C1-9AFF-5B76AB1FC10E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42058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All three of these limitations are a result of limited studies within the Liquidity. Credit and Market Risk ML Space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BBEEAE-F08A-46C1-9AFF-5B76AB1FC10E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926630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Machine Learning </a:t>
            </a:r>
            <a:r>
              <a:rPr lang="en-GB" dirty="0"/>
              <a:t>used in Algo and High Frequency Trading, Chat Bots, Anti-money Laundry, Fraud Detection</a:t>
            </a:r>
          </a:p>
          <a:p>
            <a:endParaRPr lang="en-GB" dirty="0"/>
          </a:p>
          <a:p>
            <a:r>
              <a:rPr lang="en-GB" b="1" dirty="0"/>
              <a:t>Better Smarter Faster: </a:t>
            </a:r>
            <a:r>
              <a:rPr lang="en-GB" dirty="0"/>
              <a:t>additional data sources, real time reporting and stricter exposure measures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BBEEAE-F08A-46C1-9AFF-5B76AB1FC10E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0374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FF0941-A5BC-43B8-AE21-EDBC564511A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02EC7A1-5E9B-40BB-970B-AB91C65F073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>
                <a:solidFill>
                  <a:srgbClr val="FFC000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39F879-0A10-4D02-908C-FB2F4EC6E3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9D5D0C-5171-4531-87FC-48DA3EFE72BF}" type="datetimeFigureOut">
              <a:rPr lang="en-GB" smtClean="0"/>
              <a:t>17/07/2020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688FB7-1C3D-4045-8062-ECC092F6DA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84FBA7-7DE3-4C9B-8736-109D647B17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086E11-0BAC-4A8D-AD77-5BBEFADF32FB}" type="slidenum">
              <a:rPr lang="en-GB" smtClean="0"/>
              <a:t>‹#›</a:t>
            </a:fld>
            <a:endParaRPr lang="en-GB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8B39E05-8D5D-4506-908D-CB3A71E02C06}"/>
              </a:ext>
            </a:extLst>
          </p:cNvPr>
          <p:cNvCxnSpPr/>
          <p:nvPr userDrawn="1"/>
        </p:nvCxnSpPr>
        <p:spPr>
          <a:xfrm>
            <a:off x="1327665" y="884786"/>
            <a:ext cx="10067108" cy="0"/>
          </a:xfrm>
          <a:prstGeom prst="line">
            <a:avLst/>
          </a:prstGeom>
          <a:ln w="254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354710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FF0941-A5BC-43B8-AE21-EDBC564511A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02EC7A1-5E9B-40BB-970B-AB91C65F073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>
                <a:solidFill>
                  <a:srgbClr val="FFC000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39F879-0A10-4D02-908C-FB2F4EC6E3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9D5D0C-5171-4531-87FC-48DA3EFE72BF}" type="datetimeFigureOut">
              <a:rPr lang="en-GB" smtClean="0"/>
              <a:t>17/07/2020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688FB7-1C3D-4045-8062-ECC092F6DA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84FBA7-7DE3-4C9B-8736-109D647B17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086E11-0BAC-4A8D-AD77-5BBEFADF32FB}" type="slidenum">
              <a:rPr lang="en-GB" smtClean="0"/>
              <a:t>‹#›</a:t>
            </a:fld>
            <a:endParaRPr lang="en-GB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8B39E05-8D5D-4506-908D-CB3A71E02C06}"/>
              </a:ext>
            </a:extLst>
          </p:cNvPr>
          <p:cNvCxnSpPr/>
          <p:nvPr userDrawn="1"/>
        </p:nvCxnSpPr>
        <p:spPr>
          <a:xfrm>
            <a:off x="1327665" y="884786"/>
            <a:ext cx="10067108" cy="0"/>
          </a:xfrm>
          <a:prstGeom prst="line">
            <a:avLst/>
          </a:prstGeom>
          <a:ln w="254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375521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902EC7A1-5E9B-40BB-970B-AB91C65F073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28652" y="5338492"/>
            <a:ext cx="9144000" cy="879425"/>
          </a:xfrm>
        </p:spPr>
        <p:txBody>
          <a:bodyPr>
            <a:normAutofit/>
          </a:bodyPr>
          <a:lstStyle>
            <a:lvl1pPr marL="0" indent="0" algn="ctr">
              <a:buNone/>
              <a:defRPr sz="3600" b="1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39F879-0A10-4D02-908C-FB2F4EC6E3A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09D5D0C-5171-4531-87FC-48DA3EFE72BF}" type="datetimeFigureOut">
              <a:rPr lang="en-GB" smtClean="0"/>
              <a:t>17/07/2020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688FB7-1C3D-4045-8062-ECC092F6DA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84FBA7-7DE3-4C9B-8736-109D647B17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DD086E11-0BAC-4A8D-AD77-5BBEFADF32FB}" type="slidenum">
              <a:rPr lang="en-GB" smtClean="0"/>
              <a:t>‹#›</a:t>
            </a:fld>
            <a:endParaRPr lang="en-GB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8B39E05-8D5D-4506-908D-CB3A71E02C06}"/>
              </a:ext>
            </a:extLst>
          </p:cNvPr>
          <p:cNvCxnSpPr/>
          <p:nvPr userDrawn="1"/>
        </p:nvCxnSpPr>
        <p:spPr>
          <a:xfrm>
            <a:off x="1327665" y="884786"/>
            <a:ext cx="10067108" cy="0"/>
          </a:xfrm>
          <a:prstGeom prst="line">
            <a:avLst/>
          </a:prstGeom>
          <a:ln w="254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13" descr="A group of people sitting at a table using a computer&#10;&#10;Description automatically generated">
            <a:extLst>
              <a:ext uri="{FF2B5EF4-FFF2-40B4-BE49-F238E27FC236}">
                <a16:creationId xmlns:a16="http://schemas.microsoft.com/office/drawing/2014/main" id="{634DD916-5CD7-4ED8-A0FC-42FB41B6237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0598" y="1122363"/>
            <a:ext cx="7400108" cy="39785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73223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902EC7A1-5E9B-40BB-970B-AB91C65F073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28652" y="5338492"/>
            <a:ext cx="9144000" cy="879425"/>
          </a:xfrm>
        </p:spPr>
        <p:txBody>
          <a:bodyPr>
            <a:normAutofit/>
          </a:bodyPr>
          <a:lstStyle>
            <a:lvl1pPr marL="0" indent="0" algn="ctr">
              <a:buNone/>
              <a:defRPr sz="3600" b="1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39F879-0A10-4D02-908C-FB2F4EC6E3A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09D5D0C-5171-4531-87FC-48DA3EFE72BF}" type="datetimeFigureOut">
              <a:rPr lang="en-GB" smtClean="0"/>
              <a:t>17/07/2020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688FB7-1C3D-4045-8062-ECC092F6DA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84FBA7-7DE3-4C9B-8736-109D647B17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DD086E11-0BAC-4A8D-AD77-5BBEFADF32FB}" type="slidenum">
              <a:rPr lang="en-GB" smtClean="0"/>
              <a:t>‹#›</a:t>
            </a:fld>
            <a:endParaRPr lang="en-GB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8B39E05-8D5D-4506-908D-CB3A71E02C06}"/>
              </a:ext>
            </a:extLst>
          </p:cNvPr>
          <p:cNvCxnSpPr/>
          <p:nvPr userDrawn="1"/>
        </p:nvCxnSpPr>
        <p:spPr>
          <a:xfrm>
            <a:off x="1327665" y="884786"/>
            <a:ext cx="10067108" cy="0"/>
          </a:xfrm>
          <a:prstGeom prst="line">
            <a:avLst/>
          </a:prstGeom>
          <a:ln w="254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13">
            <a:extLst>
              <a:ext uri="{FF2B5EF4-FFF2-40B4-BE49-F238E27FC236}">
                <a16:creationId xmlns:a16="http://schemas.microsoft.com/office/drawing/2014/main" id="{634DD916-5CD7-4ED8-A0FC-42FB41B6237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492534" y="1122363"/>
            <a:ext cx="5616236" cy="39785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52673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902EC7A1-5E9B-40BB-970B-AB91C65F073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28652" y="5338492"/>
            <a:ext cx="9144000" cy="879425"/>
          </a:xfrm>
        </p:spPr>
        <p:txBody>
          <a:bodyPr>
            <a:normAutofit/>
          </a:bodyPr>
          <a:lstStyle>
            <a:lvl1pPr marL="0" indent="0" algn="ctr">
              <a:buNone/>
              <a:defRPr sz="3600" b="1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39F879-0A10-4D02-908C-FB2F4EC6E3A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09D5D0C-5171-4531-87FC-48DA3EFE72BF}" type="datetimeFigureOut">
              <a:rPr lang="en-GB" smtClean="0"/>
              <a:t>17/07/2020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688FB7-1C3D-4045-8062-ECC092F6DA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84FBA7-7DE3-4C9B-8736-109D647B17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DD086E11-0BAC-4A8D-AD77-5BBEFADF32FB}" type="slidenum">
              <a:rPr lang="en-GB" smtClean="0"/>
              <a:t>‹#›</a:t>
            </a:fld>
            <a:endParaRPr lang="en-GB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8B39E05-8D5D-4506-908D-CB3A71E02C06}"/>
              </a:ext>
            </a:extLst>
          </p:cNvPr>
          <p:cNvCxnSpPr/>
          <p:nvPr userDrawn="1"/>
        </p:nvCxnSpPr>
        <p:spPr>
          <a:xfrm>
            <a:off x="1327665" y="884786"/>
            <a:ext cx="10067108" cy="0"/>
          </a:xfrm>
          <a:prstGeom prst="line">
            <a:avLst/>
          </a:prstGeom>
          <a:ln w="254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13">
            <a:extLst>
              <a:ext uri="{FF2B5EF4-FFF2-40B4-BE49-F238E27FC236}">
                <a16:creationId xmlns:a16="http://schemas.microsoft.com/office/drawing/2014/main" id="{634DD916-5CD7-4ED8-A0FC-42FB41B6237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492534" y="1539093"/>
            <a:ext cx="5616236" cy="31450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14138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902EC7A1-5E9B-40BB-970B-AB91C65F073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28652" y="5338492"/>
            <a:ext cx="9144000" cy="879425"/>
          </a:xfrm>
        </p:spPr>
        <p:txBody>
          <a:bodyPr>
            <a:normAutofit/>
          </a:bodyPr>
          <a:lstStyle>
            <a:lvl1pPr marL="0" indent="0" algn="ctr">
              <a:buNone/>
              <a:defRPr sz="3600" b="1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39F879-0A10-4D02-908C-FB2F4EC6E3A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09D5D0C-5171-4531-87FC-48DA3EFE72BF}" type="datetimeFigureOut">
              <a:rPr lang="en-GB" smtClean="0"/>
              <a:t>17/07/2020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688FB7-1C3D-4045-8062-ECC092F6DA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84FBA7-7DE3-4C9B-8736-109D647B17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DD086E11-0BAC-4A8D-AD77-5BBEFADF32FB}" type="slidenum">
              <a:rPr lang="en-GB" smtClean="0"/>
              <a:t>‹#›</a:t>
            </a:fld>
            <a:endParaRPr lang="en-GB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8B39E05-8D5D-4506-908D-CB3A71E02C06}"/>
              </a:ext>
            </a:extLst>
          </p:cNvPr>
          <p:cNvCxnSpPr/>
          <p:nvPr userDrawn="1"/>
        </p:nvCxnSpPr>
        <p:spPr>
          <a:xfrm>
            <a:off x="1327665" y="884786"/>
            <a:ext cx="10067108" cy="0"/>
          </a:xfrm>
          <a:prstGeom prst="line">
            <a:avLst/>
          </a:prstGeom>
          <a:ln w="254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13">
            <a:extLst>
              <a:ext uri="{FF2B5EF4-FFF2-40B4-BE49-F238E27FC236}">
                <a16:creationId xmlns:a16="http://schemas.microsoft.com/office/drawing/2014/main" id="{634DD916-5CD7-4ED8-A0FC-42FB41B6237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525571" y="1539093"/>
            <a:ext cx="5550162" cy="31450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74475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80D609-FA14-4FFA-ABE7-E85F3501D8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21730"/>
            <a:ext cx="10515600" cy="768958"/>
          </a:xfrm>
        </p:spPr>
        <p:txBody>
          <a:bodyPr>
            <a:normAutofit/>
          </a:bodyPr>
          <a:lstStyle>
            <a:lvl1pPr>
              <a:defRPr sz="28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ABD01A-E2FF-4BBE-96DF-E1C15DE7BF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buClr>
                <a:srgbClr val="FFC000"/>
              </a:buClr>
              <a:defRPr sz="2000"/>
            </a:lvl1pPr>
            <a:lvl2pPr>
              <a:buClr>
                <a:srgbClr val="FFC000"/>
              </a:buClr>
              <a:defRPr sz="1800"/>
            </a:lvl2pPr>
            <a:lvl3pPr>
              <a:buClr>
                <a:srgbClr val="FFC000"/>
              </a:buClr>
              <a:defRPr sz="1600"/>
            </a:lvl3pPr>
            <a:lvl4pPr>
              <a:buClr>
                <a:srgbClr val="FFC000"/>
              </a:buClr>
              <a:defRPr sz="1400"/>
            </a:lvl4pPr>
            <a:lvl5pPr>
              <a:buClr>
                <a:srgbClr val="FFC000"/>
              </a:buClr>
              <a:defRPr sz="12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79AAAB-B967-4805-84AA-45BC4FAF3A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9D5D0C-5171-4531-87FC-48DA3EFE72BF}" type="datetimeFigureOut">
              <a:rPr lang="en-GB" smtClean="0"/>
              <a:t>17/07/2020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5F84B6-0A5F-4C2C-B901-D0E9093FE8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F80D51-F1A0-4D53-B87E-4E04A78FE8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086E11-0BAC-4A8D-AD77-5BBEFADF32FB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0E6F208A-FF16-416A-B33D-16BDF3B83A20}"/>
              </a:ext>
            </a:extLst>
          </p:cNvPr>
          <p:cNvCxnSpPr/>
          <p:nvPr userDrawn="1"/>
        </p:nvCxnSpPr>
        <p:spPr>
          <a:xfrm>
            <a:off x="1327665" y="884786"/>
            <a:ext cx="10067108" cy="0"/>
          </a:xfrm>
          <a:prstGeom prst="line">
            <a:avLst/>
          </a:prstGeom>
          <a:ln w="254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21059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6AFBA6-CC5C-4901-B30B-0AFB012887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722F24-57FE-481B-8490-9A031545BF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rgbClr val="FFC000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56A925-4A79-4F5C-B5D7-71C008C815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9D5D0C-5171-4531-87FC-48DA3EFE72BF}" type="datetimeFigureOut">
              <a:rPr lang="en-GB" smtClean="0"/>
              <a:t>17/07/2020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7E1251-A9B9-4FC5-A559-542085957C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A9327D-99DA-43F6-813B-3CBA6A7B9B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086E11-0BAC-4A8D-AD77-5BBEFADF32FB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53D7DFC-62A2-4D66-8EFB-80F1AB9307C4}"/>
              </a:ext>
            </a:extLst>
          </p:cNvPr>
          <p:cNvCxnSpPr/>
          <p:nvPr userDrawn="1"/>
        </p:nvCxnSpPr>
        <p:spPr>
          <a:xfrm>
            <a:off x="1327665" y="884786"/>
            <a:ext cx="10067108" cy="0"/>
          </a:xfrm>
          <a:prstGeom prst="line">
            <a:avLst/>
          </a:prstGeom>
          <a:ln w="254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615895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635BC0-3546-4A07-B5F1-5092209F9B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21730"/>
            <a:ext cx="10515600" cy="768958"/>
          </a:xfrm>
        </p:spPr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D91888-8CD0-49CA-9A0F-61F808CEA1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1pPr>
              <a:buClr>
                <a:srgbClr val="FFC000"/>
              </a:buClr>
              <a:defRPr/>
            </a:lvl1pPr>
            <a:lvl2pPr>
              <a:buClr>
                <a:srgbClr val="FFC000"/>
              </a:buClr>
              <a:defRPr/>
            </a:lvl2pPr>
            <a:lvl3pPr>
              <a:buClr>
                <a:srgbClr val="FFC000"/>
              </a:buClr>
              <a:defRPr/>
            </a:lvl3pPr>
            <a:lvl4pPr>
              <a:buClr>
                <a:srgbClr val="FFC000"/>
              </a:buClr>
              <a:defRPr/>
            </a:lvl4pPr>
            <a:lvl5pPr>
              <a:buClr>
                <a:srgbClr val="FFC000"/>
              </a:buClr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768FE5-5777-4172-8B2A-F943B9ED323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>
            <a:lvl1pPr>
              <a:buClr>
                <a:srgbClr val="FFC000"/>
              </a:buClr>
              <a:defRPr/>
            </a:lvl1pPr>
            <a:lvl2pPr>
              <a:buClr>
                <a:srgbClr val="FFC000"/>
              </a:buClr>
              <a:defRPr/>
            </a:lvl2pPr>
            <a:lvl3pPr>
              <a:buClr>
                <a:srgbClr val="FFC000"/>
              </a:buClr>
              <a:defRPr/>
            </a:lvl3pPr>
            <a:lvl4pPr>
              <a:buClr>
                <a:srgbClr val="FFC000"/>
              </a:buClr>
              <a:defRPr/>
            </a:lvl4pPr>
            <a:lvl5pPr>
              <a:buClr>
                <a:srgbClr val="FFC000"/>
              </a:buClr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397D80C-D667-480E-88B8-6B6191F5BD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9D5D0C-5171-4531-87FC-48DA3EFE72BF}" type="datetimeFigureOut">
              <a:rPr lang="en-GB" smtClean="0"/>
              <a:t>17/07/2020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1CBFFB-FFC8-4C7B-8290-FDDD403D8B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38C9E66-55E3-4BF4-81C1-9EF505ECE0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086E11-0BAC-4A8D-AD77-5BBEFADF32FB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263839B-566E-4043-9582-BF870C23C113}"/>
              </a:ext>
            </a:extLst>
          </p:cNvPr>
          <p:cNvCxnSpPr/>
          <p:nvPr userDrawn="1"/>
        </p:nvCxnSpPr>
        <p:spPr>
          <a:xfrm>
            <a:off x="1327665" y="884786"/>
            <a:ext cx="10067108" cy="0"/>
          </a:xfrm>
          <a:prstGeom prst="line">
            <a:avLst/>
          </a:prstGeom>
          <a:ln w="254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56196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526F8C-FFC6-4104-9CC2-BA74CEE838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921730"/>
            <a:ext cx="10515600" cy="768958"/>
          </a:xfrm>
        </p:spPr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81BEA7A-B73E-484A-9E6D-6A8950B6DF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E647A85-83D5-4679-82F5-C7B0CAC4EED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>
            <a:lvl1pPr>
              <a:buClr>
                <a:srgbClr val="FFC000"/>
              </a:buClr>
              <a:defRPr/>
            </a:lvl1pPr>
            <a:lvl2pPr>
              <a:buClr>
                <a:srgbClr val="FFC000"/>
              </a:buClr>
              <a:defRPr/>
            </a:lvl2pPr>
            <a:lvl3pPr>
              <a:buClr>
                <a:srgbClr val="FFC000"/>
              </a:buClr>
              <a:defRPr/>
            </a:lvl3pPr>
            <a:lvl4pPr>
              <a:buClr>
                <a:srgbClr val="FFC000"/>
              </a:buClr>
              <a:defRPr/>
            </a:lvl4pPr>
            <a:lvl5pPr>
              <a:buClr>
                <a:srgbClr val="FFC000"/>
              </a:buClr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3B1A0B-F877-49F3-B9DB-62D3A2C20EC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DEA3798-444C-4E1A-A7AC-3F7EE12A2BC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>
            <a:lvl1pPr>
              <a:buClr>
                <a:srgbClr val="FFC000"/>
              </a:buClr>
              <a:defRPr/>
            </a:lvl1pPr>
            <a:lvl2pPr>
              <a:buClr>
                <a:srgbClr val="FFC000"/>
              </a:buClr>
              <a:defRPr/>
            </a:lvl2pPr>
            <a:lvl3pPr>
              <a:buClr>
                <a:srgbClr val="FFC000"/>
              </a:buClr>
              <a:defRPr/>
            </a:lvl3pPr>
            <a:lvl4pPr>
              <a:buClr>
                <a:srgbClr val="FFC000"/>
              </a:buClr>
              <a:defRPr/>
            </a:lvl4pPr>
            <a:lvl5pPr>
              <a:buClr>
                <a:srgbClr val="FFC000"/>
              </a:buClr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9B1C754-DEE5-4084-983D-9ACA8FD933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9D5D0C-5171-4531-87FC-48DA3EFE72BF}" type="datetimeFigureOut">
              <a:rPr lang="en-GB" smtClean="0"/>
              <a:t>17/07/2020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80D8023-8B33-4FC7-BB32-56B5554ED2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34285CA-4317-49DC-AAF7-9246231B50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086E11-0BAC-4A8D-AD77-5BBEFADF32FB}" type="slidenum">
              <a:rPr lang="en-GB" smtClean="0"/>
              <a:t>‹#›</a:t>
            </a:fld>
            <a:endParaRPr lang="en-GB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ACBB6C1-DED7-40EC-987E-7AF0E20C8EBB}"/>
              </a:ext>
            </a:extLst>
          </p:cNvPr>
          <p:cNvCxnSpPr/>
          <p:nvPr userDrawn="1"/>
        </p:nvCxnSpPr>
        <p:spPr>
          <a:xfrm>
            <a:off x="1327665" y="884786"/>
            <a:ext cx="10067108" cy="0"/>
          </a:xfrm>
          <a:prstGeom prst="line">
            <a:avLst/>
          </a:prstGeom>
          <a:ln w="254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259642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3C2177-22A0-4D7C-848B-D87D6D88DE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84786"/>
            <a:ext cx="10515600" cy="805902"/>
          </a:xfrm>
        </p:spPr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6661F5D-7F62-43E4-805E-FD05435CE4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9D5D0C-5171-4531-87FC-48DA3EFE72BF}" type="datetimeFigureOut">
              <a:rPr lang="en-GB" smtClean="0"/>
              <a:t>17/07/2020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E6A2FDB-2AB0-447D-ACF1-7A3424827D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ECC5D7D-413E-4F8D-B81C-0B05319DE0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086E11-0BAC-4A8D-AD77-5BBEFADF32FB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95BEEB0-0C83-4932-A278-FA7B199F0D73}"/>
              </a:ext>
            </a:extLst>
          </p:cNvPr>
          <p:cNvCxnSpPr/>
          <p:nvPr userDrawn="1"/>
        </p:nvCxnSpPr>
        <p:spPr>
          <a:xfrm>
            <a:off x="1327665" y="884786"/>
            <a:ext cx="10067108" cy="0"/>
          </a:xfrm>
          <a:prstGeom prst="line">
            <a:avLst/>
          </a:prstGeom>
          <a:ln w="254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5547393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1F5F867-E5E4-42C7-A744-80E64AFA58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9D5D0C-5171-4531-87FC-48DA3EFE72BF}" type="datetimeFigureOut">
              <a:rPr lang="en-GB" smtClean="0"/>
              <a:t>17/07/2020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B93F3A9-39FC-4C2C-B96D-DB41C0137E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203792B-51D1-4D49-9189-0C3C7F3B93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086E11-0BAC-4A8D-AD77-5BBEFADF32FB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8F44E1C-7720-4999-AB68-3433BBFC716F}"/>
              </a:ext>
            </a:extLst>
          </p:cNvPr>
          <p:cNvCxnSpPr/>
          <p:nvPr userDrawn="1"/>
        </p:nvCxnSpPr>
        <p:spPr>
          <a:xfrm>
            <a:off x="1327665" y="884786"/>
            <a:ext cx="10067108" cy="0"/>
          </a:xfrm>
          <a:prstGeom prst="line">
            <a:avLst/>
          </a:prstGeom>
          <a:ln w="254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778175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5738FC-3492-4DCF-96A5-77EFF1E9C4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987424"/>
            <a:ext cx="3932237" cy="1069975"/>
          </a:xfrm>
        </p:spPr>
        <p:txBody>
          <a:bodyPr anchor="b"/>
          <a:lstStyle>
            <a:lvl1pPr>
              <a:defRPr sz="3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D14C41-FAAB-4761-8D74-E78DCA1D6B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buClr>
                <a:srgbClr val="FFC000"/>
              </a:buClr>
              <a:defRPr sz="3200"/>
            </a:lvl1pPr>
            <a:lvl2pPr>
              <a:buClr>
                <a:srgbClr val="FFC000"/>
              </a:buClr>
              <a:defRPr sz="2800"/>
            </a:lvl2pPr>
            <a:lvl3pPr>
              <a:buClr>
                <a:srgbClr val="FFC000"/>
              </a:buClr>
              <a:defRPr sz="2400"/>
            </a:lvl3pPr>
            <a:lvl4pPr>
              <a:buClr>
                <a:srgbClr val="FFC000"/>
              </a:buClr>
              <a:defRPr sz="2000"/>
            </a:lvl4pPr>
            <a:lvl5pPr>
              <a:buClr>
                <a:srgbClr val="FFC000"/>
              </a:buCl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89CB7D2-7E6B-4C7A-AB78-B77D6619912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DF7C75-941A-475F-8C20-EE24AD5E05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9D5D0C-5171-4531-87FC-48DA3EFE72BF}" type="datetimeFigureOut">
              <a:rPr lang="en-GB" smtClean="0"/>
              <a:t>17/07/2020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DC30727-FF75-45A5-9B60-2561A8EDF4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160270-48FE-4143-A90A-7FCBD50694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086E11-0BAC-4A8D-AD77-5BBEFADF32FB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C0DE48F-6FBF-4026-A115-C6AEEA60ECFF}"/>
              </a:ext>
            </a:extLst>
          </p:cNvPr>
          <p:cNvCxnSpPr/>
          <p:nvPr userDrawn="1"/>
        </p:nvCxnSpPr>
        <p:spPr>
          <a:xfrm>
            <a:off x="1327665" y="884786"/>
            <a:ext cx="10067108" cy="0"/>
          </a:xfrm>
          <a:prstGeom prst="line">
            <a:avLst/>
          </a:prstGeom>
          <a:ln w="254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9230055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480334-062A-4F05-8413-6D0E7E4320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921730"/>
            <a:ext cx="3932237" cy="1135670"/>
          </a:xfrm>
        </p:spPr>
        <p:txBody>
          <a:bodyPr anchor="b"/>
          <a:lstStyle>
            <a:lvl1pPr>
              <a:defRPr sz="3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2B3EE55-0A51-4676-8F08-8533DD33F67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BA8382-C87B-4FDF-BBEE-6DBCC32F211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200EC9-4AC3-4A23-A5A8-E37A715137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9D5D0C-5171-4531-87FC-48DA3EFE72BF}" type="datetimeFigureOut">
              <a:rPr lang="en-GB" smtClean="0"/>
              <a:t>17/07/2020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06A67A-64BC-4CC5-97DA-6EF33F7686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E44A5BA-DCB3-4539-A716-AF6512EC54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086E11-0BAC-4A8D-AD77-5BBEFADF32FB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67F4AC36-AF93-4F33-AC59-C9D5F66B8AD1}"/>
              </a:ext>
            </a:extLst>
          </p:cNvPr>
          <p:cNvCxnSpPr/>
          <p:nvPr userDrawn="1"/>
        </p:nvCxnSpPr>
        <p:spPr>
          <a:xfrm>
            <a:off x="1327665" y="884786"/>
            <a:ext cx="10067108" cy="0"/>
          </a:xfrm>
          <a:prstGeom prst="line">
            <a:avLst/>
          </a:prstGeom>
          <a:ln w="254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6141438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5F37C1-1408-454D-86B6-E623EA8CF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21730"/>
            <a:ext cx="10515600" cy="7689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786F54-F419-4FB3-8696-DB84EC21FE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buClr>
                <a:srgbClr val="FFC000"/>
              </a:buClr>
              <a:defRPr/>
            </a:lvl1pPr>
            <a:lvl2pPr>
              <a:buClr>
                <a:srgbClr val="FFC000"/>
              </a:buClr>
              <a:defRPr/>
            </a:lvl2pPr>
            <a:lvl3pPr>
              <a:buClr>
                <a:srgbClr val="FFC000"/>
              </a:buClr>
              <a:defRPr/>
            </a:lvl3pPr>
            <a:lvl4pPr>
              <a:buClr>
                <a:srgbClr val="FFC000"/>
              </a:buClr>
              <a:defRPr/>
            </a:lvl4pPr>
            <a:lvl5pPr>
              <a:buClr>
                <a:srgbClr val="FFC000"/>
              </a:buClr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6F843B-6CBF-4EE6-8A7F-420F4800F5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9D5D0C-5171-4531-87FC-48DA3EFE72BF}" type="datetimeFigureOut">
              <a:rPr lang="en-GB" smtClean="0"/>
              <a:t>17/07/2020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8A88F0-BD57-4F3B-85BD-6651A04684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997807-B59F-4ACF-8025-09A1330B92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086E11-0BAC-4A8D-AD77-5BBEFADF32FB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03ED583-EEF4-470B-A335-19B0D49D55C6}"/>
              </a:ext>
            </a:extLst>
          </p:cNvPr>
          <p:cNvCxnSpPr/>
          <p:nvPr userDrawn="1"/>
        </p:nvCxnSpPr>
        <p:spPr>
          <a:xfrm>
            <a:off x="1327665" y="884786"/>
            <a:ext cx="10067108" cy="0"/>
          </a:xfrm>
          <a:prstGeom prst="line">
            <a:avLst/>
          </a:prstGeom>
          <a:ln w="254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7007161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692C0F3-E3E5-4D32-9BD0-8C4473F8683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921729"/>
            <a:ext cx="2628900" cy="5255234"/>
          </a:xfrm>
        </p:spPr>
        <p:txBody>
          <a:bodyPr vert="eaVert"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F570506-B919-4775-A452-7C14E1B9644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921729"/>
            <a:ext cx="7734300" cy="5255233"/>
          </a:xfrm>
        </p:spPr>
        <p:txBody>
          <a:bodyPr vert="eaVert"/>
          <a:lstStyle>
            <a:lvl1pPr>
              <a:buClr>
                <a:srgbClr val="FFC000"/>
              </a:buClr>
              <a:defRPr/>
            </a:lvl1pPr>
            <a:lvl2pPr>
              <a:buClr>
                <a:srgbClr val="FFC000"/>
              </a:buClr>
              <a:defRPr/>
            </a:lvl2pPr>
            <a:lvl3pPr>
              <a:buClr>
                <a:srgbClr val="FFC000"/>
              </a:buClr>
              <a:defRPr/>
            </a:lvl3pPr>
            <a:lvl4pPr>
              <a:buClr>
                <a:srgbClr val="FFC000"/>
              </a:buClr>
              <a:defRPr/>
            </a:lvl4pPr>
            <a:lvl5pPr>
              <a:buClr>
                <a:srgbClr val="FFC000"/>
              </a:buClr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AAFE6F-7D9E-44F3-9F94-E2784D5DE8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9D5D0C-5171-4531-87FC-48DA3EFE72BF}" type="datetimeFigureOut">
              <a:rPr lang="en-GB" smtClean="0"/>
              <a:t>17/07/2020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B8DB64-D039-4D69-B0B9-DB6F7AEB54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8716DD-E458-407E-AB43-D06D66030E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086E11-0BAC-4A8D-AD77-5BBEFADF32FB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C0C9D3F-482F-4A03-86C5-873C9B6E6403}"/>
              </a:ext>
            </a:extLst>
          </p:cNvPr>
          <p:cNvCxnSpPr/>
          <p:nvPr userDrawn="1"/>
        </p:nvCxnSpPr>
        <p:spPr>
          <a:xfrm>
            <a:off x="1327665" y="884786"/>
            <a:ext cx="10067108" cy="0"/>
          </a:xfrm>
          <a:prstGeom prst="line">
            <a:avLst/>
          </a:prstGeom>
          <a:ln w="254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8955690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Box 73"/>
          <p:cNvSpPr txBox="1">
            <a:spLocks noChangeArrowheads="1"/>
          </p:cNvSpPr>
          <p:nvPr/>
        </p:nvSpPr>
        <p:spPr bwMode="auto">
          <a:xfrm>
            <a:off x="114300" y="6489700"/>
            <a:ext cx="806451" cy="30480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 eaLnBrk="0" hangingPunct="0">
              <a:defRPr sz="26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 sz="26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 sz="26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 sz="26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 sz="26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6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6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6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6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defRPr/>
            </a:pPr>
            <a:fld id="{2066B327-7436-4D02-8240-3B197A43E0C2}" type="slidenum">
              <a:rPr lang="en-US" sz="1400" smtClean="0">
                <a:solidFill>
                  <a:srgbClr val="000000"/>
                </a:solidFill>
              </a:rPr>
              <a:pPr eaLnBrk="1" hangingPunct="1">
                <a:spcBef>
                  <a:spcPct val="50000"/>
                </a:spcBef>
                <a:defRPr/>
              </a:pPr>
              <a:t>‹#›</a:t>
            </a:fld>
            <a:endParaRPr lang="en-US" sz="1400" dirty="0">
              <a:solidFill>
                <a:srgbClr val="000000"/>
              </a:solidFill>
            </a:endParaRPr>
          </a:p>
        </p:txBody>
      </p:sp>
      <p:sp>
        <p:nvSpPr>
          <p:cNvPr id="6201" name="Rectangle 57"/>
          <p:cNvSpPr>
            <a:spLocks noGrp="1" noChangeArrowheads="1"/>
          </p:cNvSpPr>
          <p:nvPr>
            <p:ph type="ctrTitle"/>
          </p:nvPr>
        </p:nvSpPr>
        <p:spPr>
          <a:xfrm>
            <a:off x="114300" y="1442411"/>
            <a:ext cx="11446933" cy="758825"/>
          </a:xfrm>
        </p:spPr>
        <p:txBody>
          <a:bodyPr/>
          <a:lstStyle>
            <a:lvl1pPr>
              <a:defRPr sz="4000" b="1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6756415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1073C85-3CD0-484D-A510-328DB8BE9A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21730"/>
            <a:ext cx="10515600" cy="76895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CB3C03-56DC-4829-83DB-5F70F2AAE2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E3FD1C-090F-4523-818F-9464FF58AE9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9D5D0C-5171-4531-87FC-48DA3EFE72BF}" type="datetimeFigureOut">
              <a:rPr lang="en-GB" smtClean="0"/>
              <a:t>17/07/2020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A22059-1037-4EF6-8D25-2765719B4AA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7DEA9A-C1C2-4755-8FCB-FBE365A3947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086E11-0BAC-4A8D-AD77-5BBEFADF32FB}" type="slidenum">
              <a:rPr lang="en-GB" smtClean="0"/>
              <a:t>‹#›</a:t>
            </a:fld>
            <a:endParaRPr lang="en-GB"/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07BE1F7F-2C65-4210-B5D1-8F6B2059D059}"/>
              </a:ext>
            </a:extLst>
          </p:cNvPr>
          <p:cNvSpPr txBox="1">
            <a:spLocks/>
          </p:cNvSpPr>
          <p:nvPr userDrawn="1"/>
        </p:nvSpPr>
        <p:spPr>
          <a:xfrm>
            <a:off x="1222033" y="320851"/>
            <a:ext cx="2879704" cy="60087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600" dirty="0">
                <a:solidFill>
                  <a:srgbClr val="FFC000"/>
                </a:solidFill>
              </a:rPr>
              <a:t>icon</a:t>
            </a:r>
            <a:r>
              <a:rPr lang="en-US" sz="3600" dirty="0"/>
              <a:t> </a:t>
            </a:r>
            <a:r>
              <a:rPr lang="en-US" sz="3600" dirty="0">
                <a:solidFill>
                  <a:schemeClr val="bg1">
                    <a:lumMod val="50000"/>
                  </a:schemeClr>
                </a:solidFill>
              </a:rPr>
              <a:t>ThinkHub</a:t>
            </a:r>
            <a:endParaRPr lang="en-GB" sz="3600" dirty="0">
              <a:solidFill>
                <a:schemeClr val="bg1">
                  <a:lumMod val="50000"/>
                </a:schemeClr>
              </a:solidFill>
            </a:endParaRP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865FEF6-8905-4115-B098-E3C0DD79DF10}"/>
              </a:ext>
            </a:extLst>
          </p:cNvPr>
          <p:cNvCxnSpPr/>
          <p:nvPr userDrawn="1"/>
        </p:nvCxnSpPr>
        <p:spPr>
          <a:xfrm>
            <a:off x="1327665" y="884786"/>
            <a:ext cx="10067108" cy="0"/>
          </a:xfrm>
          <a:prstGeom prst="line">
            <a:avLst/>
          </a:prstGeom>
          <a:ln w="254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Picture 10" descr="A picture containing clock, drawing&#10;&#10;Description automatically generated">
            <a:extLst>
              <a:ext uri="{FF2B5EF4-FFF2-40B4-BE49-F238E27FC236}">
                <a16:creationId xmlns:a16="http://schemas.microsoft.com/office/drawing/2014/main" id="{3D93C417-3007-4AD9-8701-7FF029DF5A3E}"/>
              </a:ext>
            </a:extLst>
          </p:cNvPr>
          <p:cNvPicPr>
            <a:picLocks noChangeAspect="1"/>
          </p:cNvPicPr>
          <p:nvPr userDrawn="1"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850" y="0"/>
            <a:ext cx="929815" cy="9217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30199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1" r:id="rId2"/>
    <p:sldLayoutId id="2147483660" r:id="rId3"/>
    <p:sldLayoutId id="2147483665" r:id="rId4"/>
    <p:sldLayoutId id="2147483666" r:id="rId5"/>
    <p:sldLayoutId id="2147483667" r:id="rId6"/>
    <p:sldLayoutId id="2147483650" r:id="rId7"/>
    <p:sldLayoutId id="2147483651" r:id="rId8"/>
    <p:sldLayoutId id="2147483652" r:id="rId9"/>
    <p:sldLayoutId id="2147483653" r:id="rId10"/>
    <p:sldLayoutId id="2147483654" r:id="rId11"/>
    <p:sldLayoutId id="2147483655" r:id="rId12"/>
    <p:sldLayoutId id="2147483656" r:id="rId13"/>
    <p:sldLayoutId id="2147483657" r:id="rId14"/>
    <p:sldLayoutId id="2147483658" r:id="rId15"/>
    <p:sldLayoutId id="2147483659" r:id="rId16"/>
    <p:sldLayoutId id="2147483664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1.png"/><Relationship Id="rId7" Type="http://schemas.openxmlformats.org/officeDocument/2006/relationships/image" Target="../media/image1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10" Type="http://schemas.openxmlformats.org/officeDocument/2006/relationships/image" Target="../media/image17.png"/><Relationship Id="rId4" Type="http://schemas.openxmlformats.org/officeDocument/2006/relationships/image" Target="../media/image3.png"/><Relationship Id="rId9" Type="http://schemas.openxmlformats.org/officeDocument/2006/relationships/image" Target="../media/image16.jp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8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able&#10;&#10;Description automatically generated">
            <a:extLst>
              <a:ext uri="{FF2B5EF4-FFF2-40B4-BE49-F238E27FC236}">
                <a16:creationId xmlns:a16="http://schemas.microsoft.com/office/drawing/2014/main" id="{AD53518C-C28D-46F3-B1E9-BDFDD69C0F52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8625" y="2505844"/>
            <a:ext cx="3714750" cy="1228725"/>
          </a:xfrm>
          <a:prstGeom prst="rect">
            <a:avLst/>
          </a:prstGeom>
        </p:spPr>
      </p:pic>
      <p:sp>
        <p:nvSpPr>
          <p:cNvPr id="6" name="Subtitle 1">
            <a:extLst>
              <a:ext uri="{FF2B5EF4-FFF2-40B4-BE49-F238E27FC236}">
                <a16:creationId xmlns:a16="http://schemas.microsoft.com/office/drawing/2014/main" id="{6610D237-6194-4569-B0B0-7655284620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349750"/>
            <a:ext cx="10515600" cy="1228725"/>
          </a:xfrm>
        </p:spPr>
        <p:txBody>
          <a:bodyPr anchor="ctr">
            <a:normAutofit/>
          </a:bodyPr>
          <a:lstStyle/>
          <a:p>
            <a:r>
              <a:rPr lang="en-US" sz="4800" dirty="0"/>
              <a:t>Thesis Proposal Outline and Structure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327631C4-EB3C-4DF3-A7AF-823CBDD1EB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5357813"/>
            <a:ext cx="10515600" cy="1500187"/>
          </a:xfrm>
        </p:spPr>
        <p:txBody>
          <a:bodyPr/>
          <a:lstStyle/>
          <a:p>
            <a:r>
              <a:rPr lang="en-GB" dirty="0"/>
              <a:t>Terence Creighton</a:t>
            </a:r>
          </a:p>
          <a:p>
            <a:r>
              <a:rPr lang="en-GB" dirty="0"/>
              <a:t>Student Number: </a:t>
            </a:r>
            <a:r>
              <a:rPr lang="en-GB" b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1922498</a:t>
            </a:r>
            <a:endParaRPr lang="en-GB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09657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/>
          <p:cNvSpPr>
            <a:spLocks noGrp="1"/>
          </p:cNvSpPr>
          <p:nvPr>
            <p:ph type="subTitle" idx="1"/>
          </p:nvPr>
        </p:nvSpPr>
        <p:spPr>
          <a:xfrm>
            <a:off x="767643" y="5338492"/>
            <a:ext cx="10724445" cy="879425"/>
          </a:xfrm>
        </p:spPr>
        <p:txBody>
          <a:bodyPr anchor="ctr">
            <a:noAutofit/>
          </a:bodyPr>
          <a:lstStyle/>
          <a:p>
            <a:r>
              <a:rPr lang="en-GB" altLang="en-US" sz="2400" i="1" dirty="0">
                <a:solidFill>
                  <a:schemeClr val="tx1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Progressing Financial Risk Management: </a:t>
            </a:r>
            <a:r>
              <a:rPr lang="en-GB" altLang="en-US" sz="2400" b="0" i="1" dirty="0">
                <a:solidFill>
                  <a:schemeClr val="tx1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Theoretical base study on the application of Artificial Intelligence and Machine Learning in Liquidity, Credit and Market Risk Management</a:t>
            </a:r>
            <a:endParaRPr lang="en-US" sz="2400" b="0" dirty="0"/>
          </a:p>
        </p:txBody>
      </p:sp>
    </p:spTree>
    <p:extLst>
      <p:ext uri="{BB962C8B-B14F-4D97-AF65-F5344CB8AC3E}">
        <p14:creationId xmlns:p14="http://schemas.microsoft.com/office/powerpoint/2010/main" val="23740425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FF4316E-58BF-4B80-BE8C-68922980B4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Abstract</a:t>
            </a:r>
          </a:p>
        </p:txBody>
      </p:sp>
      <p:sp>
        <p:nvSpPr>
          <p:cNvPr id="22" name="Content Placeholder 13">
            <a:extLst>
              <a:ext uri="{FF2B5EF4-FFF2-40B4-BE49-F238E27FC236}">
                <a16:creationId xmlns:a16="http://schemas.microsoft.com/office/drawing/2014/main" id="{F8FCED3D-8D01-4A31-8399-78CC5E7E41F7}"/>
              </a:ext>
            </a:extLst>
          </p:cNvPr>
          <p:cNvSpPr txBox="1">
            <a:spLocks/>
          </p:cNvSpPr>
          <p:nvPr/>
        </p:nvSpPr>
        <p:spPr>
          <a:xfrm>
            <a:off x="838200" y="1690689"/>
            <a:ext cx="10515600" cy="489073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Clr>
                <a:srgbClr val="FFC000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rgbClr val="FFC000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rgbClr val="FFC000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rgbClr val="FFC000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rgbClr val="FFC000"/>
              </a:buClr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400" dirty="0">
                <a:solidFill>
                  <a:schemeClr val="accent2"/>
                </a:solidFill>
              </a:rPr>
              <a:t>Purpose</a:t>
            </a:r>
            <a:endParaRPr lang="en-GB" dirty="0">
              <a:solidFill>
                <a:schemeClr val="accent2"/>
              </a:solidFill>
            </a:endParaRPr>
          </a:p>
          <a:p>
            <a:r>
              <a:rPr lang="en-GB" dirty="0"/>
              <a:t>To develop a theoretical model for the application of machine learning in Liquidity, Credit and Market Risk with in Banking</a:t>
            </a:r>
          </a:p>
          <a:p>
            <a:r>
              <a:rPr lang="en-GB" dirty="0"/>
              <a:t>Increase the scope of data sources that a bank can analyse to address the challenges that affecting financial institutions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sz="2400" dirty="0">
                <a:solidFill>
                  <a:schemeClr val="accent2"/>
                </a:solidFill>
              </a:rPr>
              <a:t>Originality and Value</a:t>
            </a:r>
          </a:p>
          <a:p>
            <a:r>
              <a:rPr lang="en-GB" dirty="0"/>
              <a:t>There is no model or implementation of Artificial Intelligence or Machine Learning in Liquidity, Credit and Market Risk with in Banking.</a:t>
            </a:r>
          </a:p>
          <a:p>
            <a:r>
              <a:rPr lang="en-GB" dirty="0"/>
              <a:t>The inclusion of data external to the bank into the Risk management models allowing for more accurate and real-time liquidity and exposure reporting</a:t>
            </a:r>
          </a:p>
        </p:txBody>
      </p:sp>
    </p:spTree>
    <p:extLst>
      <p:ext uri="{BB962C8B-B14F-4D97-AF65-F5344CB8AC3E}">
        <p14:creationId xmlns:p14="http://schemas.microsoft.com/office/powerpoint/2010/main" val="2074421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ubtitle 7">
            <a:extLst>
              <a:ext uri="{FF2B5EF4-FFF2-40B4-BE49-F238E27FC236}">
                <a16:creationId xmlns:a16="http://schemas.microsoft.com/office/drawing/2014/main" id="{47AFA05C-DACD-4325-BF91-D8EF532AE3F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Research Problems and Objectives</a:t>
            </a:r>
          </a:p>
        </p:txBody>
      </p:sp>
    </p:spTree>
    <p:extLst>
      <p:ext uri="{BB962C8B-B14F-4D97-AF65-F5344CB8AC3E}">
        <p14:creationId xmlns:p14="http://schemas.microsoft.com/office/powerpoint/2010/main" val="35136239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B0BCDDA7-F740-432B-9E49-3065B704F4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B783FC68-B71B-42F4-9245-7015580D74A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41263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FF4316E-58BF-4B80-BE8C-68922980B4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Background</a:t>
            </a:r>
          </a:p>
        </p:txBody>
      </p:sp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A54C2866-EE1D-4190-9B0D-FFE8FF5AAE0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78395" y="1874319"/>
            <a:ext cx="3810000" cy="3810000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98EDEDE-CCBF-4067-A927-8B7ACC7D4BE0}"/>
              </a:ext>
            </a:extLst>
          </p:cNvPr>
          <p:cNvSpPr txBox="1"/>
          <p:nvPr/>
        </p:nvSpPr>
        <p:spPr>
          <a:xfrm>
            <a:off x="5112234" y="1628791"/>
            <a:ext cx="6436764" cy="507680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>
              <a:lnSpc>
                <a:spcPct val="90000"/>
              </a:lnSpc>
              <a:spcBef>
                <a:spcPts val="1000"/>
              </a:spcBef>
              <a:buClr>
                <a:srgbClr val="FFC000"/>
              </a:buClr>
              <a:buFont typeface="Arial" panose="020B0604020202020204" pitchFamily="34" charset="0"/>
              <a:buChar char="•"/>
              <a:defRPr sz="2000"/>
            </a:lvl1pPr>
            <a:lvl2pPr marL="685800" indent="-228600">
              <a:lnSpc>
                <a:spcPct val="90000"/>
              </a:lnSpc>
              <a:spcBef>
                <a:spcPts val="500"/>
              </a:spcBef>
              <a:buClr>
                <a:srgbClr val="FFC000"/>
              </a:buClr>
              <a:buFont typeface="Arial" panose="020B0604020202020204" pitchFamily="34" charset="0"/>
              <a:buChar char="•"/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Clr>
                <a:srgbClr val="FFC000"/>
              </a:buClr>
              <a:buFont typeface="Arial" panose="020B0604020202020204" pitchFamily="34" charset="0"/>
              <a:buChar char="•"/>
              <a:defRPr sz="1600"/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Clr>
                <a:srgbClr val="FFC000"/>
              </a:buClr>
              <a:buFont typeface="Arial" panose="020B0604020202020204" pitchFamily="34" charset="0"/>
              <a:buChar char="•"/>
              <a:defRPr sz="1400"/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Clr>
                <a:srgbClr val="FFC000"/>
              </a:buClr>
              <a:buFont typeface="Arial" panose="020B0604020202020204" pitchFamily="34" charset="0"/>
              <a:buChar char="•"/>
              <a:defRPr sz="1200"/>
            </a:lvl5pPr>
            <a:lvl6pPr marL="25146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9pPr>
          </a:lstStyle>
          <a:p>
            <a:pPr marL="0" indent="0">
              <a:buNone/>
            </a:pPr>
            <a:r>
              <a:rPr lang="en-GB" dirty="0"/>
              <a:t>Financial Institutions</a:t>
            </a:r>
          </a:p>
          <a:p>
            <a:r>
              <a:rPr lang="en-GB" sz="1800" dirty="0"/>
              <a:t>Financial institutions are critical to the operation of the economy</a:t>
            </a:r>
          </a:p>
          <a:p>
            <a:r>
              <a:rPr lang="en-GB" sz="1800" dirty="0"/>
              <a:t>The financial institutions engages in products and services that impact the financial markets, positively and negatively</a:t>
            </a:r>
          </a:p>
          <a:p>
            <a:r>
              <a:rPr lang="en-GB" sz="1800" dirty="0"/>
              <a:t>The practice of liquidity, credit and market risk management ensures the negative impact is minimised and controlled</a:t>
            </a:r>
          </a:p>
          <a:p>
            <a:r>
              <a:rPr lang="en-GB" sz="1800" dirty="0"/>
              <a:t>In response to the financial crisis of 2007/2008 the Basel Committee on Banking Supervision agreed to the 3</a:t>
            </a:r>
            <a:r>
              <a:rPr lang="en-GB" sz="1800" baseline="30000" dirty="0"/>
              <a:t>rd</a:t>
            </a:r>
            <a:r>
              <a:rPr lang="en-GB" sz="1800" dirty="0"/>
              <a:t> instalment of Basel – Basel III (2010)</a:t>
            </a:r>
          </a:p>
          <a:p>
            <a:pPr marL="0" indent="0">
              <a:buNone/>
            </a:pPr>
            <a:endParaRPr lang="en-GB" sz="200" dirty="0"/>
          </a:p>
          <a:p>
            <a:pPr marL="0" indent="0">
              <a:buNone/>
            </a:pPr>
            <a:r>
              <a:rPr lang="en-GB" dirty="0"/>
              <a:t>What this meant was Banks had</a:t>
            </a:r>
          </a:p>
          <a:p>
            <a:pPr>
              <a:lnSpc>
                <a:spcPct val="100000"/>
              </a:lnSpc>
            </a:pPr>
            <a:r>
              <a:rPr lang="en-GB" sz="1800" dirty="0"/>
              <a:t>Higher capital requirements </a:t>
            </a:r>
          </a:p>
          <a:p>
            <a:pPr>
              <a:lnSpc>
                <a:spcPct val="100000"/>
              </a:lnSpc>
            </a:pPr>
            <a:r>
              <a:rPr lang="en-GB" sz="1800" dirty="0"/>
              <a:t>Minimum leverage ratios</a:t>
            </a:r>
          </a:p>
          <a:p>
            <a:pPr>
              <a:lnSpc>
                <a:spcPct val="100000"/>
              </a:lnSpc>
            </a:pPr>
            <a:r>
              <a:rPr lang="en-GB" sz="1800" dirty="0"/>
              <a:t>Additional two liquidity ratios</a:t>
            </a:r>
          </a:p>
          <a:p>
            <a:pPr>
              <a:lnSpc>
                <a:spcPct val="100000"/>
              </a:lnSpc>
            </a:pPr>
            <a:r>
              <a:rPr lang="en-GB" sz="1800" dirty="0"/>
              <a:t>Additional reporting requirements</a:t>
            </a:r>
          </a:p>
          <a:p>
            <a:pPr marL="0" indent="0">
              <a:buNone/>
            </a:pPr>
            <a:endParaRPr lang="en-GB" sz="1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912900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FF4316E-58BF-4B80-BE8C-68922980B4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Problem Statement</a:t>
            </a:r>
          </a:p>
        </p:txBody>
      </p:sp>
      <p:pic>
        <p:nvPicPr>
          <p:cNvPr id="3" name="Content Placeholder 2" descr="A picture containing clock, sign, meter&#10;&#10;Description automatically generated">
            <a:extLst>
              <a:ext uri="{FF2B5EF4-FFF2-40B4-BE49-F238E27FC236}">
                <a16:creationId xmlns:a16="http://schemas.microsoft.com/office/drawing/2014/main" id="{A54C2866-EE1D-4190-9B0D-FFE8FF5AAE0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4559" y="2064469"/>
            <a:ext cx="3890163" cy="3619849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98EDEDE-CCBF-4067-A927-8B7ACC7D4BE0}"/>
              </a:ext>
            </a:extLst>
          </p:cNvPr>
          <p:cNvSpPr txBox="1"/>
          <p:nvPr/>
        </p:nvSpPr>
        <p:spPr>
          <a:xfrm>
            <a:off x="4583290" y="1779103"/>
            <a:ext cx="6908800" cy="390521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>
              <a:lnSpc>
                <a:spcPct val="90000"/>
              </a:lnSpc>
              <a:spcBef>
                <a:spcPts val="1000"/>
              </a:spcBef>
              <a:buClr>
                <a:srgbClr val="FFC000"/>
              </a:buClr>
              <a:buFont typeface="Arial" panose="020B0604020202020204" pitchFamily="34" charset="0"/>
              <a:buChar char="•"/>
              <a:defRPr sz="2000"/>
            </a:lvl1pPr>
            <a:lvl2pPr marL="685800" indent="-228600">
              <a:lnSpc>
                <a:spcPct val="90000"/>
              </a:lnSpc>
              <a:spcBef>
                <a:spcPts val="500"/>
              </a:spcBef>
              <a:buClr>
                <a:srgbClr val="FFC000"/>
              </a:buClr>
              <a:buFont typeface="Arial" panose="020B0604020202020204" pitchFamily="34" charset="0"/>
              <a:buChar char="•"/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Clr>
                <a:srgbClr val="FFC000"/>
              </a:buClr>
              <a:buFont typeface="Arial" panose="020B0604020202020204" pitchFamily="34" charset="0"/>
              <a:buChar char="•"/>
              <a:defRPr sz="1600"/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Clr>
                <a:srgbClr val="FFC000"/>
              </a:buClr>
              <a:buFont typeface="Arial" panose="020B0604020202020204" pitchFamily="34" charset="0"/>
              <a:buChar char="•"/>
              <a:defRPr sz="1400"/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Clr>
                <a:srgbClr val="FFC000"/>
              </a:buClr>
              <a:buFont typeface="Arial" panose="020B0604020202020204" pitchFamily="34" charset="0"/>
              <a:buChar char="•"/>
              <a:defRPr sz="1200"/>
            </a:lvl5pPr>
            <a:lvl6pPr marL="25146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9pPr>
          </a:lstStyle>
          <a:p>
            <a:pPr marL="0" indent="0">
              <a:buNone/>
            </a:pPr>
            <a:r>
              <a:rPr lang="en-GB" dirty="0"/>
              <a:t>Current Process</a:t>
            </a:r>
          </a:p>
          <a:p>
            <a:r>
              <a:rPr lang="en-GB" dirty="0"/>
              <a:t>The banking institution have implemented several systems to enable the required reporting.</a:t>
            </a:r>
          </a:p>
          <a:p>
            <a:r>
              <a:rPr lang="en-GB" dirty="0"/>
              <a:t>The process of data gathering, reviewing and reporting is a manual process, limited data sources and partly supported by the systems </a:t>
            </a:r>
          </a:p>
          <a:p>
            <a:pPr marL="0" indent="0">
              <a:buNone/>
            </a:pPr>
            <a:r>
              <a:rPr lang="en-GB" dirty="0"/>
              <a:t>Problem</a:t>
            </a:r>
          </a:p>
          <a:p>
            <a:r>
              <a:rPr lang="en-GB" dirty="0"/>
              <a:t>The practice of liquidity, credit and market risk management is manual and does not give the bank flexibility for real time exposure reporting or understanding their investment constraints</a:t>
            </a:r>
          </a:p>
          <a:p>
            <a:r>
              <a:rPr lang="en-GB" dirty="0"/>
              <a:t>The process relies on human intervention for decision making, reporting and understanding investment constraints</a:t>
            </a:r>
          </a:p>
          <a:p>
            <a:r>
              <a:rPr lang="en-GB" dirty="0"/>
              <a:t>The process lacks the use of data outside of the bank that affects the market and banks market risk exposure</a:t>
            </a:r>
          </a:p>
        </p:txBody>
      </p:sp>
    </p:spTree>
    <p:extLst>
      <p:ext uri="{BB962C8B-B14F-4D97-AF65-F5344CB8AC3E}">
        <p14:creationId xmlns:p14="http://schemas.microsoft.com/office/powerpoint/2010/main" val="40491081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B0BCDDA7-F740-432B-9E49-3065B704F4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Research Objectives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B783FC68-B71B-42F4-9245-7015580D74A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05805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FF4316E-58BF-4B80-BE8C-68922980B4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Research Objectives</a:t>
            </a:r>
          </a:p>
        </p:txBody>
      </p:sp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A54C2866-EE1D-4190-9B0D-FFE8FF5AAE0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89025" y="1874319"/>
            <a:ext cx="3988740" cy="3810000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98EDEDE-CCBF-4067-A927-8B7ACC7D4BE0}"/>
              </a:ext>
            </a:extLst>
          </p:cNvPr>
          <p:cNvSpPr txBox="1"/>
          <p:nvPr/>
        </p:nvSpPr>
        <p:spPr>
          <a:xfrm>
            <a:off x="4977765" y="1779103"/>
            <a:ext cx="6376035" cy="390521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>
              <a:lnSpc>
                <a:spcPct val="90000"/>
              </a:lnSpc>
              <a:spcBef>
                <a:spcPts val="1000"/>
              </a:spcBef>
              <a:buClr>
                <a:srgbClr val="FFC000"/>
              </a:buClr>
              <a:buFont typeface="Arial" panose="020B0604020202020204" pitchFamily="34" charset="0"/>
              <a:buChar char="•"/>
              <a:defRPr sz="2000"/>
            </a:lvl1pPr>
            <a:lvl2pPr marL="685800" indent="-228600">
              <a:lnSpc>
                <a:spcPct val="90000"/>
              </a:lnSpc>
              <a:spcBef>
                <a:spcPts val="500"/>
              </a:spcBef>
              <a:buClr>
                <a:srgbClr val="FFC000"/>
              </a:buClr>
              <a:buFont typeface="Arial" panose="020B0604020202020204" pitchFamily="34" charset="0"/>
              <a:buChar char="•"/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Clr>
                <a:srgbClr val="FFC000"/>
              </a:buClr>
              <a:buFont typeface="Arial" panose="020B0604020202020204" pitchFamily="34" charset="0"/>
              <a:buChar char="•"/>
              <a:defRPr sz="1600"/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Clr>
                <a:srgbClr val="FFC000"/>
              </a:buClr>
              <a:buFont typeface="Arial" panose="020B0604020202020204" pitchFamily="34" charset="0"/>
              <a:buChar char="•"/>
              <a:defRPr sz="1400"/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Clr>
                <a:srgbClr val="FFC000"/>
              </a:buClr>
              <a:buFont typeface="Arial" panose="020B0604020202020204" pitchFamily="34" charset="0"/>
              <a:buChar char="•"/>
              <a:defRPr sz="1200"/>
            </a:lvl5pPr>
            <a:lvl6pPr marL="25146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9pPr>
          </a:lstStyle>
          <a:p>
            <a:r>
              <a:rPr lang="en-GB" dirty="0"/>
              <a:t>Understand the role of Artificial Intelligence and Machine Learning in operations of Financial Institutions</a:t>
            </a:r>
          </a:p>
          <a:p>
            <a:endParaRPr lang="en-GB" dirty="0"/>
          </a:p>
          <a:p>
            <a:r>
              <a:rPr lang="en-GB" dirty="0"/>
              <a:t>The evaluation of risk management factors to provide clear guidelines for the study and expected results</a:t>
            </a:r>
          </a:p>
          <a:p>
            <a:endParaRPr lang="en-GB" dirty="0"/>
          </a:p>
          <a:p>
            <a:r>
              <a:rPr lang="en-GB" dirty="0"/>
              <a:t>The effect of predictive AI on Financial Risk Management, Bank Liquidity, Banking Market, Bank Operations</a:t>
            </a:r>
          </a:p>
          <a:p>
            <a:endParaRPr lang="en-GB" dirty="0"/>
          </a:p>
          <a:p>
            <a:r>
              <a:rPr lang="en-GB" dirty="0"/>
              <a:t>To understand the machine learning technique that will be utilised in the management of banking liquidity, credit and market risk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51611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FF4316E-58BF-4B80-BE8C-68922980B4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Research Questions</a:t>
            </a:r>
          </a:p>
        </p:txBody>
      </p:sp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A54C2866-EE1D-4190-9B0D-FFE8FF5AAE0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78395" y="1874319"/>
            <a:ext cx="3810000" cy="3810000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98EDEDE-CCBF-4067-A927-8B7ACC7D4BE0}"/>
              </a:ext>
            </a:extLst>
          </p:cNvPr>
          <p:cNvSpPr txBox="1"/>
          <p:nvPr/>
        </p:nvSpPr>
        <p:spPr>
          <a:xfrm>
            <a:off x="5724939" y="1779104"/>
            <a:ext cx="5628861" cy="415716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>
              <a:lnSpc>
                <a:spcPct val="90000"/>
              </a:lnSpc>
              <a:spcBef>
                <a:spcPts val="1000"/>
              </a:spcBef>
              <a:buClr>
                <a:srgbClr val="FFC000"/>
              </a:buClr>
              <a:buFont typeface="Arial" panose="020B0604020202020204" pitchFamily="34" charset="0"/>
              <a:buChar char="•"/>
              <a:defRPr sz="2000"/>
            </a:lvl1pPr>
            <a:lvl2pPr marL="685800" indent="-228600">
              <a:lnSpc>
                <a:spcPct val="90000"/>
              </a:lnSpc>
              <a:spcBef>
                <a:spcPts val="500"/>
              </a:spcBef>
              <a:buClr>
                <a:srgbClr val="FFC000"/>
              </a:buClr>
              <a:buFont typeface="Arial" panose="020B0604020202020204" pitchFamily="34" charset="0"/>
              <a:buChar char="•"/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Clr>
                <a:srgbClr val="FFC000"/>
              </a:buClr>
              <a:buFont typeface="Arial" panose="020B0604020202020204" pitchFamily="34" charset="0"/>
              <a:buChar char="•"/>
              <a:defRPr sz="1600"/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Clr>
                <a:srgbClr val="FFC000"/>
              </a:buClr>
              <a:buFont typeface="Arial" panose="020B0604020202020204" pitchFamily="34" charset="0"/>
              <a:buChar char="•"/>
              <a:defRPr sz="1400"/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Clr>
                <a:srgbClr val="FFC000"/>
              </a:buClr>
              <a:buFont typeface="Arial" panose="020B0604020202020204" pitchFamily="34" charset="0"/>
              <a:buChar char="•"/>
              <a:defRPr sz="1200"/>
            </a:lvl5pPr>
            <a:lvl6pPr marL="25146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9pPr>
          </a:lstStyle>
          <a:p>
            <a:r>
              <a:rPr lang="en-GB" dirty="0"/>
              <a:t>How can credit risk be managed using artificial intelligence/ machine learning through regulation?</a:t>
            </a:r>
          </a:p>
          <a:p>
            <a:endParaRPr lang="en-GB" dirty="0"/>
          </a:p>
          <a:p>
            <a:r>
              <a:rPr lang="en-GB" dirty="0"/>
              <a:t>How can new and existing markets be accessed using artificial intelligence/ machine learning and the existing risks be mitigated?</a:t>
            </a:r>
          </a:p>
          <a:p>
            <a:endParaRPr lang="en-GB" dirty="0"/>
          </a:p>
          <a:p>
            <a:r>
              <a:rPr lang="en-GB" dirty="0"/>
              <a:t>How can bank liquidity be managed using artificial intelligence/ machine learning?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47981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ubtitle 5">
            <a:extLst>
              <a:ext uri="{FF2B5EF4-FFF2-40B4-BE49-F238E27FC236}">
                <a16:creationId xmlns:a16="http://schemas.microsoft.com/office/drawing/2014/main" id="{5D9883AA-78D5-42F5-9253-C1FB5D70AD1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Research Design</a:t>
            </a:r>
          </a:p>
        </p:txBody>
      </p:sp>
    </p:spTree>
    <p:extLst>
      <p:ext uri="{BB962C8B-B14F-4D97-AF65-F5344CB8AC3E}">
        <p14:creationId xmlns:p14="http://schemas.microsoft.com/office/powerpoint/2010/main" val="37415877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9DD1836-F012-481A-A2A8-B23714227C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Methods and Approach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CC0353D-A05B-4A8D-B4C9-91FF22E2B17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941207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FF4316E-58BF-4B80-BE8C-68922980B4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Definition of Variables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9AFFE0D-B2F8-4728-AA72-0DF495CD75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The two variables involved in this study are:</a:t>
            </a:r>
          </a:p>
          <a:p>
            <a:r>
              <a:rPr lang="en-GB" dirty="0"/>
              <a:t>Dependant Variable</a:t>
            </a:r>
          </a:p>
          <a:p>
            <a:pPr lvl="1"/>
            <a:r>
              <a:rPr lang="en-US" dirty="0"/>
              <a:t>The dependent variable in this study is the risk factors affected by the machine learning and AI.</a:t>
            </a:r>
          </a:p>
          <a:p>
            <a:pPr lvl="1"/>
            <a:r>
              <a:rPr lang="en-US" dirty="0"/>
              <a:t>The dependent variable can either increase or reduce depending on the effectiveness of machine learning is making a difference in the study. </a:t>
            </a:r>
          </a:p>
          <a:p>
            <a:endParaRPr lang="en-GB" dirty="0"/>
          </a:p>
          <a:p>
            <a:r>
              <a:rPr lang="en-GB" dirty="0"/>
              <a:t>Independent Variable</a:t>
            </a:r>
          </a:p>
          <a:p>
            <a:pPr lvl="1" algn="just"/>
            <a:r>
              <a:rPr lang="en-US" dirty="0"/>
              <a:t>The independent variable in the study is considered to be the use of machine learning in the study.</a:t>
            </a:r>
          </a:p>
          <a:p>
            <a:pPr lvl="1" algn="just"/>
            <a:r>
              <a:rPr lang="en-US" dirty="0"/>
              <a:t>This variable seems to be consistent throughout the research</a:t>
            </a:r>
            <a:r>
              <a:rPr lang="en-US" dirty="0">
                <a:highlight>
                  <a:srgbClr val="FFFF00"/>
                </a:highlight>
              </a:rPr>
              <a:t> </a:t>
            </a:r>
          </a:p>
          <a:p>
            <a:pPr marL="457200" lvl="1" indent="0" algn="just">
              <a:buNone/>
            </a:pPr>
            <a:endParaRPr lang="en-US" dirty="0">
              <a:highlight>
                <a:srgbClr val="FFFF00"/>
              </a:highlight>
            </a:endParaRPr>
          </a:p>
          <a:p>
            <a:pPr marL="0" indent="0" algn="just">
              <a:buNone/>
            </a:pPr>
            <a:r>
              <a:rPr lang="en-US" dirty="0"/>
              <a:t>The variables provide Information on</a:t>
            </a:r>
            <a:endParaRPr lang="en-GB" dirty="0"/>
          </a:p>
          <a:p>
            <a:r>
              <a:rPr lang="en-US" sz="2100" dirty="0"/>
              <a:t>How to effectively implement machine learning for Financial Risk Management</a:t>
            </a:r>
          </a:p>
          <a:p>
            <a:r>
              <a:rPr lang="en-US" sz="2100" dirty="0"/>
              <a:t>How effective is the approach</a:t>
            </a:r>
          </a:p>
          <a:p>
            <a:r>
              <a:rPr lang="en-US" sz="2100" dirty="0"/>
              <a:t>The validity of the approach and results</a:t>
            </a:r>
          </a:p>
          <a:p>
            <a:r>
              <a:rPr lang="en-US" sz="2100" dirty="0"/>
              <a:t>Effectiveness of the approach for the organisation</a:t>
            </a:r>
          </a:p>
        </p:txBody>
      </p:sp>
    </p:spTree>
    <p:extLst>
      <p:ext uri="{BB962C8B-B14F-4D97-AF65-F5344CB8AC3E}">
        <p14:creationId xmlns:p14="http://schemas.microsoft.com/office/powerpoint/2010/main" val="6535196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D61EA2-E52E-4491-9FA8-D2D23BFD2A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Framework of Relations - Example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1935A162-2E0B-431A-85C7-CF858763EAC7}"/>
              </a:ext>
            </a:extLst>
          </p:cNvPr>
          <p:cNvSpPr/>
          <p:nvPr/>
        </p:nvSpPr>
        <p:spPr>
          <a:xfrm>
            <a:off x="1423417" y="2493264"/>
            <a:ext cx="2898648" cy="4133088"/>
          </a:xfrm>
          <a:prstGeom prst="rect">
            <a:avLst/>
          </a:prstGeom>
          <a:noFill/>
          <a:ln>
            <a:solidFill>
              <a:srgbClr val="FFC00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C86E2C4-FDF0-4716-8F1B-5DCA109BC62D}"/>
              </a:ext>
            </a:extLst>
          </p:cNvPr>
          <p:cNvSpPr/>
          <p:nvPr/>
        </p:nvSpPr>
        <p:spPr>
          <a:xfrm>
            <a:off x="7869936" y="2493264"/>
            <a:ext cx="2898648" cy="4133088"/>
          </a:xfrm>
          <a:prstGeom prst="rect">
            <a:avLst/>
          </a:prstGeom>
          <a:noFill/>
          <a:ln>
            <a:solidFill>
              <a:srgbClr val="FFC00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3" name="Picture 12" descr="A picture containing text&#10;&#10;Description automatically generated">
            <a:extLst>
              <a:ext uri="{FF2B5EF4-FFF2-40B4-BE49-F238E27FC236}">
                <a16:creationId xmlns:a16="http://schemas.microsoft.com/office/drawing/2014/main" id="{BA60187E-106E-4855-A5F7-A57E86BED3D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49418" y="1136904"/>
            <a:ext cx="1693164" cy="1693164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9582080B-8190-4924-A6E2-838AB2BEE6F1}"/>
              </a:ext>
            </a:extLst>
          </p:cNvPr>
          <p:cNvSpPr txBox="1"/>
          <p:nvPr/>
        </p:nvSpPr>
        <p:spPr>
          <a:xfrm>
            <a:off x="5333238" y="2670048"/>
            <a:ext cx="160934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Raw Data from Multiple Sources  and Defined Models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65B8A8C-F44F-4C38-BD81-DC540BFDAA73}"/>
              </a:ext>
            </a:extLst>
          </p:cNvPr>
          <p:cNvSpPr txBox="1"/>
          <p:nvPr/>
        </p:nvSpPr>
        <p:spPr>
          <a:xfrm>
            <a:off x="1423415" y="2498545"/>
            <a:ext cx="148361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Training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A2ECB08A-3A62-43D4-9FCF-EE637E818590}"/>
              </a:ext>
            </a:extLst>
          </p:cNvPr>
          <p:cNvSpPr txBox="1"/>
          <p:nvPr/>
        </p:nvSpPr>
        <p:spPr>
          <a:xfrm>
            <a:off x="9284968" y="2504116"/>
            <a:ext cx="148361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200" dirty="0"/>
              <a:t>Inference</a:t>
            </a:r>
          </a:p>
        </p:txBody>
      </p:sp>
      <p:cxnSp>
        <p:nvCxnSpPr>
          <p:cNvPr id="29" name="Connector: Elbow 28">
            <a:extLst>
              <a:ext uri="{FF2B5EF4-FFF2-40B4-BE49-F238E27FC236}">
                <a16:creationId xmlns:a16="http://schemas.microsoft.com/office/drawing/2014/main" id="{29410030-3D6C-429C-AB89-0E87531287F1}"/>
              </a:ext>
            </a:extLst>
          </p:cNvPr>
          <p:cNvCxnSpPr>
            <a:stCxn id="13" idx="1"/>
            <a:endCxn id="25" idx="0"/>
          </p:cNvCxnSpPr>
          <p:nvPr/>
        </p:nvCxnSpPr>
        <p:spPr>
          <a:xfrm rot="10800000" flipV="1">
            <a:off x="2165224" y="1983485"/>
            <a:ext cx="3084195" cy="515059"/>
          </a:xfrm>
          <a:prstGeom prst="bentConnector2">
            <a:avLst/>
          </a:prstGeom>
          <a:ln w="38100">
            <a:solidFill>
              <a:schemeClr val="tx1">
                <a:lumMod val="50000"/>
                <a:lumOff val="50000"/>
              </a:schemeClr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0" name="Connector: Elbow 29">
            <a:extLst>
              <a:ext uri="{FF2B5EF4-FFF2-40B4-BE49-F238E27FC236}">
                <a16:creationId xmlns:a16="http://schemas.microsoft.com/office/drawing/2014/main" id="{E9306D9E-3F67-4DD5-9219-85287DF41773}"/>
              </a:ext>
            </a:extLst>
          </p:cNvPr>
          <p:cNvCxnSpPr>
            <a:cxnSpLocks/>
            <a:stCxn id="13" idx="3"/>
            <a:endCxn id="27" idx="0"/>
          </p:cNvCxnSpPr>
          <p:nvPr/>
        </p:nvCxnSpPr>
        <p:spPr>
          <a:xfrm>
            <a:off x="6942582" y="1983486"/>
            <a:ext cx="3084194" cy="520630"/>
          </a:xfrm>
          <a:prstGeom prst="bentConnector2">
            <a:avLst/>
          </a:prstGeom>
          <a:ln w="38100">
            <a:solidFill>
              <a:schemeClr val="tx1">
                <a:lumMod val="50000"/>
                <a:lumOff val="50000"/>
              </a:schemeClr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36" name="Picture 35" descr="A picture containing room&#10;&#10;Description automatically generated">
            <a:extLst>
              <a:ext uri="{FF2B5EF4-FFF2-40B4-BE49-F238E27FC236}">
                <a16:creationId xmlns:a16="http://schemas.microsoft.com/office/drawing/2014/main" id="{B3303593-A0B4-454A-B355-7B0F71B404C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9747" y="4173675"/>
            <a:ext cx="2452506" cy="1737360"/>
          </a:xfrm>
          <a:prstGeom prst="rect">
            <a:avLst/>
          </a:prstGeom>
        </p:spPr>
      </p:pic>
      <p:sp>
        <p:nvSpPr>
          <p:cNvPr id="38" name="TextBox 37">
            <a:extLst>
              <a:ext uri="{FF2B5EF4-FFF2-40B4-BE49-F238E27FC236}">
                <a16:creationId xmlns:a16="http://schemas.microsoft.com/office/drawing/2014/main" id="{73FD41FE-845D-484D-8D28-EE92C2C26A5F}"/>
              </a:ext>
            </a:extLst>
          </p:cNvPr>
          <p:cNvSpPr txBox="1"/>
          <p:nvPr/>
        </p:nvSpPr>
        <p:spPr>
          <a:xfrm>
            <a:off x="5333238" y="4035175"/>
            <a:ext cx="160934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/>
              <a:t>Trained Model</a:t>
            </a:r>
          </a:p>
        </p:txBody>
      </p:sp>
      <p:sp>
        <p:nvSpPr>
          <p:cNvPr id="39" name="Arrow: Left-Right 38">
            <a:extLst>
              <a:ext uri="{FF2B5EF4-FFF2-40B4-BE49-F238E27FC236}">
                <a16:creationId xmlns:a16="http://schemas.microsoft.com/office/drawing/2014/main" id="{9503EE71-990F-4FC8-A720-15F05291C7F9}"/>
              </a:ext>
            </a:extLst>
          </p:cNvPr>
          <p:cNvSpPr/>
          <p:nvPr/>
        </p:nvSpPr>
        <p:spPr>
          <a:xfrm>
            <a:off x="7474740" y="4743651"/>
            <a:ext cx="790389" cy="429768"/>
          </a:xfrm>
          <a:prstGeom prst="leftRightArrow">
            <a:avLst/>
          </a:prstGeom>
          <a:ln>
            <a:solidFill>
              <a:schemeClr val="accent2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Arrow: Right 39">
            <a:extLst>
              <a:ext uri="{FF2B5EF4-FFF2-40B4-BE49-F238E27FC236}">
                <a16:creationId xmlns:a16="http://schemas.microsoft.com/office/drawing/2014/main" id="{54981CDA-A82F-4A67-9D9C-AC24D70904A6}"/>
              </a:ext>
            </a:extLst>
          </p:cNvPr>
          <p:cNvSpPr/>
          <p:nvPr/>
        </p:nvSpPr>
        <p:spPr>
          <a:xfrm>
            <a:off x="4129083" y="4743651"/>
            <a:ext cx="538452" cy="429768"/>
          </a:xfrm>
          <a:prstGeom prst="rightArrow">
            <a:avLst/>
          </a:prstGeom>
          <a:ln>
            <a:solidFill>
              <a:schemeClr val="accent2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25B1E599-D237-4F24-BD90-E839878D0CC1}"/>
              </a:ext>
            </a:extLst>
          </p:cNvPr>
          <p:cNvSpPr txBox="1"/>
          <p:nvPr/>
        </p:nvSpPr>
        <p:spPr>
          <a:xfrm>
            <a:off x="2645381" y="2766252"/>
            <a:ext cx="16093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/>
              <a:t>Learning a new Capability From Existing Data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AF77AA01-EBE9-4F58-958F-E34853D4286F}"/>
              </a:ext>
            </a:extLst>
          </p:cNvPr>
          <p:cNvSpPr txBox="1"/>
          <p:nvPr/>
        </p:nvSpPr>
        <p:spPr>
          <a:xfrm>
            <a:off x="8185971" y="2858586"/>
            <a:ext cx="16093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/>
              <a:t>Applying This Capability to New Data</a:t>
            </a:r>
          </a:p>
        </p:txBody>
      </p:sp>
      <p:sp>
        <p:nvSpPr>
          <p:cNvPr id="45" name="Left Brace 44">
            <a:extLst>
              <a:ext uri="{FF2B5EF4-FFF2-40B4-BE49-F238E27FC236}">
                <a16:creationId xmlns:a16="http://schemas.microsoft.com/office/drawing/2014/main" id="{CADDAE8B-8877-4946-8D49-D83585F43B44}"/>
              </a:ext>
            </a:extLst>
          </p:cNvPr>
          <p:cNvSpPr/>
          <p:nvPr/>
        </p:nvSpPr>
        <p:spPr>
          <a:xfrm rot="5400000">
            <a:off x="2890765" y="2572448"/>
            <a:ext cx="237596" cy="1917865"/>
          </a:xfrm>
          <a:prstGeom prst="leftBrace">
            <a:avLst>
              <a:gd name="adj1" fmla="val 8333"/>
              <a:gd name="adj2" fmla="val 2587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7" name="Left Brace 46">
            <a:extLst>
              <a:ext uri="{FF2B5EF4-FFF2-40B4-BE49-F238E27FC236}">
                <a16:creationId xmlns:a16="http://schemas.microsoft.com/office/drawing/2014/main" id="{7C0BB6BE-9057-4C10-92CA-AC6A0288BC29}"/>
              </a:ext>
            </a:extLst>
          </p:cNvPr>
          <p:cNvSpPr/>
          <p:nvPr/>
        </p:nvSpPr>
        <p:spPr>
          <a:xfrm rot="5400000">
            <a:off x="8949045" y="2572448"/>
            <a:ext cx="237596" cy="1917865"/>
          </a:xfrm>
          <a:prstGeom prst="leftBrace">
            <a:avLst>
              <a:gd name="adj1" fmla="val 8333"/>
              <a:gd name="adj2" fmla="val 72118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B0584D46-CC1B-4F79-96EB-3D7C718F65D8}"/>
              </a:ext>
            </a:extLst>
          </p:cNvPr>
          <p:cNvSpPr txBox="1"/>
          <p:nvPr/>
        </p:nvSpPr>
        <p:spPr>
          <a:xfrm>
            <a:off x="1423415" y="3660752"/>
            <a:ext cx="183185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Deep-Learning Framework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F06E7F37-EFA2-4F7F-8A3C-9A3560DCFAA0}"/>
              </a:ext>
            </a:extLst>
          </p:cNvPr>
          <p:cNvSpPr txBox="1"/>
          <p:nvPr/>
        </p:nvSpPr>
        <p:spPr>
          <a:xfrm>
            <a:off x="8696877" y="3637259"/>
            <a:ext cx="2068689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050" dirty="0"/>
              <a:t>Application/Service Featuring Capability</a:t>
            </a: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644CC647-1AE2-4FDC-87EC-830AAA445814}"/>
              </a:ext>
            </a:extLst>
          </p:cNvPr>
          <p:cNvSpPr txBox="1"/>
          <p:nvPr/>
        </p:nvSpPr>
        <p:spPr>
          <a:xfrm>
            <a:off x="3332431" y="3560724"/>
            <a:ext cx="7263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/>
              <a:t>Training Dataset</a:t>
            </a: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14B18451-BF2C-4EA1-9071-A453461D206F}"/>
              </a:ext>
            </a:extLst>
          </p:cNvPr>
          <p:cNvSpPr txBox="1"/>
          <p:nvPr/>
        </p:nvSpPr>
        <p:spPr>
          <a:xfrm>
            <a:off x="8108910" y="3549443"/>
            <a:ext cx="7263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/>
              <a:t>New Data</a:t>
            </a:r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1A39B226-8A6B-450F-A610-573C528C4A69}"/>
              </a:ext>
            </a:extLst>
          </p:cNvPr>
          <p:cNvSpPr/>
          <p:nvPr/>
        </p:nvSpPr>
        <p:spPr>
          <a:xfrm>
            <a:off x="2387634" y="4779056"/>
            <a:ext cx="1416178" cy="1709579"/>
          </a:xfrm>
          <a:prstGeom prst="rect">
            <a:avLst/>
          </a:prstGeom>
          <a:noFill/>
          <a:ln w="19050">
            <a:solidFill>
              <a:schemeClr val="tx1">
                <a:lumMod val="50000"/>
                <a:lumOff val="5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1EB731F8-926B-44DA-AF45-71F296973699}"/>
              </a:ext>
            </a:extLst>
          </p:cNvPr>
          <p:cNvSpPr/>
          <p:nvPr/>
        </p:nvSpPr>
        <p:spPr>
          <a:xfrm>
            <a:off x="8472101" y="4781894"/>
            <a:ext cx="1416178" cy="1709579"/>
          </a:xfrm>
          <a:prstGeom prst="rect">
            <a:avLst/>
          </a:prstGeom>
          <a:noFill/>
          <a:ln w="19050">
            <a:solidFill>
              <a:schemeClr val="tx1">
                <a:lumMod val="50000"/>
                <a:lumOff val="5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Picture 5" descr="A close up of a basketball hoop&#10;&#10;Description automatically generated">
            <a:extLst>
              <a:ext uri="{FF2B5EF4-FFF2-40B4-BE49-F238E27FC236}">
                <a16:creationId xmlns:a16="http://schemas.microsoft.com/office/drawing/2014/main" id="{F8A257EE-2281-46BB-85FF-FFE47426653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2405" y="5122711"/>
            <a:ext cx="839387" cy="839387"/>
          </a:xfrm>
          <a:prstGeom prst="rect">
            <a:avLst/>
          </a:prstGeom>
        </p:spPr>
      </p:pic>
      <p:pic>
        <p:nvPicPr>
          <p:cNvPr id="7" name="Picture 6" descr="A close up of a basketball hoop&#10;&#10;Description automatically generated">
            <a:extLst>
              <a:ext uri="{FF2B5EF4-FFF2-40B4-BE49-F238E27FC236}">
                <a16:creationId xmlns:a16="http://schemas.microsoft.com/office/drawing/2014/main" id="{B6C9EA7D-5657-4C33-9612-2BCDF2976B4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60496" y="5076990"/>
            <a:ext cx="839387" cy="839387"/>
          </a:xfrm>
          <a:prstGeom prst="rect">
            <a:avLst/>
          </a:prstGeom>
        </p:spPr>
      </p:pic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43840B08-FB07-45E0-8BFE-CB49355203A4}"/>
              </a:ext>
            </a:extLst>
          </p:cNvPr>
          <p:cNvCxnSpPr>
            <a:cxnSpLocks/>
          </p:cNvCxnSpPr>
          <p:nvPr/>
        </p:nvCxnSpPr>
        <p:spPr>
          <a:xfrm>
            <a:off x="3092098" y="4604188"/>
            <a:ext cx="0" cy="356893"/>
          </a:xfrm>
          <a:prstGeom prst="straightConnector1">
            <a:avLst/>
          </a:prstGeom>
          <a:ln>
            <a:solidFill>
              <a:schemeClr val="accent2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18DF0B95-8344-40BD-A02F-7271BD8E6F33}"/>
              </a:ext>
            </a:extLst>
          </p:cNvPr>
          <p:cNvCxnSpPr>
            <a:cxnSpLocks/>
          </p:cNvCxnSpPr>
          <p:nvPr/>
        </p:nvCxnSpPr>
        <p:spPr>
          <a:xfrm>
            <a:off x="2872741" y="5010912"/>
            <a:ext cx="0" cy="252000"/>
          </a:xfrm>
          <a:prstGeom prst="straightConnector1">
            <a:avLst/>
          </a:prstGeom>
          <a:ln>
            <a:solidFill>
              <a:schemeClr val="accent2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3" name="Straight Arrow Connector 32">
            <a:extLst>
              <a:ext uri="{FF2B5EF4-FFF2-40B4-BE49-F238E27FC236}">
                <a16:creationId xmlns:a16="http://schemas.microsoft.com/office/drawing/2014/main" id="{F18CA475-188A-4736-AEA0-B471C07235E5}"/>
              </a:ext>
            </a:extLst>
          </p:cNvPr>
          <p:cNvCxnSpPr>
            <a:cxnSpLocks/>
          </p:cNvCxnSpPr>
          <p:nvPr/>
        </p:nvCxnSpPr>
        <p:spPr>
          <a:xfrm>
            <a:off x="3273554" y="5010912"/>
            <a:ext cx="0" cy="252000"/>
          </a:xfrm>
          <a:prstGeom prst="straightConnector1">
            <a:avLst/>
          </a:prstGeom>
          <a:ln>
            <a:solidFill>
              <a:schemeClr val="accent2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5" name="Straight Arrow Connector 34">
            <a:extLst>
              <a:ext uri="{FF2B5EF4-FFF2-40B4-BE49-F238E27FC236}">
                <a16:creationId xmlns:a16="http://schemas.microsoft.com/office/drawing/2014/main" id="{68E86844-77B7-4106-BC7F-BACD190DA050}"/>
              </a:ext>
            </a:extLst>
          </p:cNvPr>
          <p:cNvCxnSpPr>
            <a:cxnSpLocks/>
          </p:cNvCxnSpPr>
          <p:nvPr/>
        </p:nvCxnSpPr>
        <p:spPr>
          <a:xfrm>
            <a:off x="9180189" y="4634022"/>
            <a:ext cx="0" cy="356893"/>
          </a:xfrm>
          <a:prstGeom prst="straightConnector1">
            <a:avLst/>
          </a:prstGeom>
          <a:ln>
            <a:solidFill>
              <a:schemeClr val="accent2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7" name="Straight Arrow Connector 36">
            <a:extLst>
              <a:ext uri="{FF2B5EF4-FFF2-40B4-BE49-F238E27FC236}">
                <a16:creationId xmlns:a16="http://schemas.microsoft.com/office/drawing/2014/main" id="{D3E9C664-C9B7-4F71-AD29-2596EDADBBA1}"/>
              </a:ext>
            </a:extLst>
          </p:cNvPr>
          <p:cNvCxnSpPr>
            <a:cxnSpLocks/>
          </p:cNvCxnSpPr>
          <p:nvPr/>
        </p:nvCxnSpPr>
        <p:spPr>
          <a:xfrm>
            <a:off x="8960832" y="4967594"/>
            <a:ext cx="0" cy="252000"/>
          </a:xfrm>
          <a:prstGeom prst="straightConnector1">
            <a:avLst/>
          </a:prstGeom>
          <a:ln>
            <a:solidFill>
              <a:schemeClr val="accent2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1" name="Straight Arrow Connector 40">
            <a:extLst>
              <a:ext uri="{FF2B5EF4-FFF2-40B4-BE49-F238E27FC236}">
                <a16:creationId xmlns:a16="http://schemas.microsoft.com/office/drawing/2014/main" id="{078DDEA3-518F-407E-AD65-856D35573263}"/>
              </a:ext>
            </a:extLst>
          </p:cNvPr>
          <p:cNvCxnSpPr>
            <a:cxnSpLocks/>
          </p:cNvCxnSpPr>
          <p:nvPr/>
        </p:nvCxnSpPr>
        <p:spPr>
          <a:xfrm>
            <a:off x="9361645" y="4967594"/>
            <a:ext cx="0" cy="252000"/>
          </a:xfrm>
          <a:prstGeom prst="straightConnector1">
            <a:avLst/>
          </a:prstGeom>
          <a:ln>
            <a:solidFill>
              <a:schemeClr val="accent2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3" name="Straight Arrow Connector 42">
            <a:extLst>
              <a:ext uri="{FF2B5EF4-FFF2-40B4-BE49-F238E27FC236}">
                <a16:creationId xmlns:a16="http://schemas.microsoft.com/office/drawing/2014/main" id="{64D93DF2-9F46-4630-A2C3-C0269D743312}"/>
              </a:ext>
            </a:extLst>
          </p:cNvPr>
          <p:cNvCxnSpPr>
            <a:cxnSpLocks/>
          </p:cNvCxnSpPr>
          <p:nvPr/>
        </p:nvCxnSpPr>
        <p:spPr>
          <a:xfrm>
            <a:off x="2880362" y="5877608"/>
            <a:ext cx="0" cy="252000"/>
          </a:xfrm>
          <a:prstGeom prst="straightConnector1">
            <a:avLst/>
          </a:prstGeom>
          <a:ln>
            <a:solidFill>
              <a:schemeClr val="accent2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6" name="Straight Arrow Connector 45">
            <a:extLst>
              <a:ext uri="{FF2B5EF4-FFF2-40B4-BE49-F238E27FC236}">
                <a16:creationId xmlns:a16="http://schemas.microsoft.com/office/drawing/2014/main" id="{90F70B22-56F5-44EA-8E27-BD6716AA8D75}"/>
              </a:ext>
            </a:extLst>
          </p:cNvPr>
          <p:cNvCxnSpPr>
            <a:cxnSpLocks/>
          </p:cNvCxnSpPr>
          <p:nvPr/>
        </p:nvCxnSpPr>
        <p:spPr>
          <a:xfrm>
            <a:off x="3281175" y="5877608"/>
            <a:ext cx="0" cy="252000"/>
          </a:xfrm>
          <a:prstGeom prst="straightConnector1">
            <a:avLst/>
          </a:prstGeom>
          <a:ln>
            <a:solidFill>
              <a:schemeClr val="accent2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14" name="Picture 13" descr="A close up of a logo&#10;&#10;Description automatically generated">
            <a:extLst>
              <a:ext uri="{FF2B5EF4-FFF2-40B4-BE49-F238E27FC236}">
                <a16:creationId xmlns:a16="http://schemas.microsoft.com/office/drawing/2014/main" id="{A4A259FB-CB42-48BC-A13A-6123ECC87C9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84749" y="3957014"/>
            <a:ext cx="612521" cy="612521"/>
          </a:xfrm>
          <a:prstGeom prst="rect">
            <a:avLst/>
          </a:prstGeom>
          <a:ln>
            <a:solidFill>
              <a:schemeClr val="tx1">
                <a:lumMod val="50000"/>
                <a:lumOff val="50000"/>
              </a:schemeClr>
            </a:solidFill>
          </a:ln>
        </p:spPr>
      </p:pic>
      <p:pic>
        <p:nvPicPr>
          <p:cNvPr id="15" name="Picture 14" descr="A close up of a logo&#10;&#10;Description automatically generated">
            <a:extLst>
              <a:ext uri="{FF2B5EF4-FFF2-40B4-BE49-F238E27FC236}">
                <a16:creationId xmlns:a16="http://schemas.microsoft.com/office/drawing/2014/main" id="{60B43D64-28FC-4ABE-B4D0-59F2E3C097A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73928" y="3998965"/>
            <a:ext cx="612521" cy="612521"/>
          </a:xfrm>
          <a:prstGeom prst="rect">
            <a:avLst/>
          </a:prstGeom>
          <a:ln>
            <a:solidFill>
              <a:schemeClr val="tx1">
                <a:lumMod val="50000"/>
                <a:lumOff val="50000"/>
              </a:schemeClr>
            </a:solidFill>
          </a:ln>
        </p:spPr>
      </p:pic>
      <p:pic>
        <p:nvPicPr>
          <p:cNvPr id="17" name="Picture 16" descr="A close up of a logo&#10;&#10;Description automatically generated">
            <a:extLst>
              <a:ext uri="{FF2B5EF4-FFF2-40B4-BE49-F238E27FC236}">
                <a16:creationId xmlns:a16="http://schemas.microsoft.com/office/drawing/2014/main" id="{9660EA8C-E24B-4FEB-A411-B293C8D8E42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85696" y="3839580"/>
            <a:ext cx="428374" cy="428374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C449DE26-3738-4FC5-8DBD-9EAE4DA95567}"/>
              </a:ext>
            </a:extLst>
          </p:cNvPr>
          <p:cNvSpPr/>
          <p:nvPr/>
        </p:nvSpPr>
        <p:spPr>
          <a:xfrm>
            <a:off x="8472101" y="5852160"/>
            <a:ext cx="1416178" cy="643379"/>
          </a:xfrm>
          <a:prstGeom prst="rect">
            <a:avLst/>
          </a:prstGeom>
          <a:noFill/>
          <a:ln w="19050">
            <a:solidFill>
              <a:schemeClr val="tx1">
                <a:lumMod val="50000"/>
                <a:lumOff val="5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9" name="Picture 18" descr="A close up of a logo&#10;&#10;Description automatically generated">
            <a:extLst>
              <a:ext uri="{FF2B5EF4-FFF2-40B4-BE49-F238E27FC236}">
                <a16:creationId xmlns:a16="http://schemas.microsoft.com/office/drawing/2014/main" id="{D9DF3689-21D1-46A0-988B-CBE10B56C91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54317" y="5895573"/>
            <a:ext cx="543989" cy="543989"/>
          </a:xfrm>
          <a:prstGeom prst="rect">
            <a:avLst/>
          </a:prstGeom>
          <a:ln>
            <a:solidFill>
              <a:schemeClr val="tx1">
                <a:lumMod val="50000"/>
                <a:lumOff val="50000"/>
              </a:schemeClr>
            </a:solidFill>
          </a:ln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9A7E064A-9C45-4E7B-8438-A153D18B7657}"/>
              </a:ext>
            </a:extLst>
          </p:cNvPr>
          <p:cNvSpPr txBox="1"/>
          <p:nvPr/>
        </p:nvSpPr>
        <p:spPr>
          <a:xfrm>
            <a:off x="9156482" y="6029136"/>
            <a:ext cx="543989" cy="276999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200" dirty="0"/>
              <a:t>“Cat”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7A4A6F61-7AA9-4AD5-A93E-1B9E6BF3CF1B}"/>
              </a:ext>
            </a:extLst>
          </p:cNvPr>
          <p:cNvSpPr txBox="1"/>
          <p:nvPr/>
        </p:nvSpPr>
        <p:spPr>
          <a:xfrm>
            <a:off x="2465191" y="6161988"/>
            <a:ext cx="543989" cy="276999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200" dirty="0"/>
              <a:t>“Cat”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40CB2DD-D23F-447E-ACD5-1EBA52AFD8AD}"/>
              </a:ext>
            </a:extLst>
          </p:cNvPr>
          <p:cNvSpPr txBox="1"/>
          <p:nvPr/>
        </p:nvSpPr>
        <p:spPr>
          <a:xfrm>
            <a:off x="3135402" y="6155417"/>
            <a:ext cx="543989" cy="276999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200" dirty="0"/>
              <a:t>“</a:t>
            </a:r>
            <a:r>
              <a:rPr lang="en-GB" sz="1100" dirty="0"/>
              <a:t>Dog</a:t>
            </a:r>
            <a:r>
              <a:rPr lang="en-GB" sz="1200" dirty="0"/>
              <a:t>”</a:t>
            </a:r>
          </a:p>
        </p:txBody>
      </p:sp>
      <p:pic>
        <p:nvPicPr>
          <p:cNvPr id="26" name="Picture 25" descr="A picture containing meter&#10;&#10;Description automatically generated">
            <a:extLst>
              <a:ext uri="{FF2B5EF4-FFF2-40B4-BE49-F238E27FC236}">
                <a16:creationId xmlns:a16="http://schemas.microsoft.com/office/drawing/2014/main" id="{5ADAF531-488C-4093-A21E-C6D76491E51B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28835" y="5877608"/>
            <a:ext cx="761097" cy="742743"/>
          </a:xfrm>
          <a:prstGeom prst="rect">
            <a:avLst/>
          </a:prstGeom>
        </p:spPr>
      </p:pic>
      <p:pic>
        <p:nvPicPr>
          <p:cNvPr id="63" name="Picture 62" descr="A picture containing drawing, clock&#10;&#10;Description automatically generated">
            <a:extLst>
              <a:ext uri="{FF2B5EF4-FFF2-40B4-BE49-F238E27FC236}">
                <a16:creationId xmlns:a16="http://schemas.microsoft.com/office/drawing/2014/main" id="{0528A9FB-D455-445E-922A-D2C10B6BFA34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9772" y="6163624"/>
            <a:ext cx="315879" cy="426152"/>
          </a:xfrm>
          <a:prstGeom prst="rect">
            <a:avLst/>
          </a:prstGeom>
        </p:spPr>
      </p:pic>
      <p:sp>
        <p:nvSpPr>
          <p:cNvPr id="65" name="Arrow: Right 64">
            <a:extLst>
              <a:ext uri="{FF2B5EF4-FFF2-40B4-BE49-F238E27FC236}">
                <a16:creationId xmlns:a16="http://schemas.microsoft.com/office/drawing/2014/main" id="{F52D347E-4776-42D0-BC8D-CFA891CD2CA9}"/>
              </a:ext>
            </a:extLst>
          </p:cNvPr>
          <p:cNvSpPr/>
          <p:nvPr/>
        </p:nvSpPr>
        <p:spPr>
          <a:xfrm rot="5400000">
            <a:off x="5956412" y="5765606"/>
            <a:ext cx="362996" cy="429768"/>
          </a:xfrm>
          <a:prstGeom prst="rightArrow">
            <a:avLst/>
          </a:prstGeom>
          <a:ln>
            <a:solidFill>
              <a:schemeClr val="accent2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7" name="Rectangle 66">
            <a:extLst>
              <a:ext uri="{FF2B5EF4-FFF2-40B4-BE49-F238E27FC236}">
                <a16:creationId xmlns:a16="http://schemas.microsoft.com/office/drawing/2014/main" id="{7D12F775-9328-4014-A19B-050527074987}"/>
              </a:ext>
            </a:extLst>
          </p:cNvPr>
          <p:cNvSpPr/>
          <p:nvPr/>
        </p:nvSpPr>
        <p:spPr>
          <a:xfrm>
            <a:off x="4654169" y="6241554"/>
            <a:ext cx="2898648" cy="378797"/>
          </a:xfrm>
          <a:prstGeom prst="rect">
            <a:avLst/>
          </a:prstGeom>
          <a:solidFill>
            <a:schemeClr val="accent2"/>
          </a:solidFill>
          <a:ln>
            <a:solidFill>
              <a:schemeClr val="tx1">
                <a:lumMod val="50000"/>
                <a:lumOff val="50000"/>
              </a:schemeClr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Applications and Outputs</a:t>
            </a:r>
          </a:p>
        </p:txBody>
      </p:sp>
      <p:pic>
        <p:nvPicPr>
          <p:cNvPr id="70" name="Picture 69" descr="A picture containing room, drawing&#10;&#10;Description automatically generated">
            <a:extLst>
              <a:ext uri="{FF2B5EF4-FFF2-40B4-BE49-F238E27FC236}">
                <a16:creationId xmlns:a16="http://schemas.microsoft.com/office/drawing/2014/main" id="{F21FE4CC-3C02-4FF3-A078-F7F5B7BE794A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584" y="5167390"/>
            <a:ext cx="851217" cy="851217"/>
          </a:xfrm>
          <a:prstGeom prst="rect">
            <a:avLst/>
          </a:prstGeom>
        </p:spPr>
      </p:pic>
      <p:sp>
        <p:nvSpPr>
          <p:cNvPr id="72" name="TextBox 71">
            <a:extLst>
              <a:ext uri="{FF2B5EF4-FFF2-40B4-BE49-F238E27FC236}">
                <a16:creationId xmlns:a16="http://schemas.microsoft.com/office/drawing/2014/main" id="{C46EC337-3E8C-4D58-8059-59EA9343484F}"/>
              </a:ext>
            </a:extLst>
          </p:cNvPr>
          <p:cNvSpPr txBox="1"/>
          <p:nvPr/>
        </p:nvSpPr>
        <p:spPr>
          <a:xfrm>
            <a:off x="288406" y="4734970"/>
            <a:ext cx="95561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/>
              <a:t>Logical Data Warehouse</a:t>
            </a:r>
          </a:p>
        </p:txBody>
      </p:sp>
      <p:sp>
        <p:nvSpPr>
          <p:cNvPr id="74" name="Arrow: Right 73">
            <a:extLst>
              <a:ext uri="{FF2B5EF4-FFF2-40B4-BE49-F238E27FC236}">
                <a16:creationId xmlns:a16="http://schemas.microsoft.com/office/drawing/2014/main" id="{B5D9A26D-AEF1-4615-84F8-B3BC865C2654}"/>
              </a:ext>
            </a:extLst>
          </p:cNvPr>
          <p:cNvSpPr/>
          <p:nvPr/>
        </p:nvSpPr>
        <p:spPr>
          <a:xfrm>
            <a:off x="1282373" y="5359297"/>
            <a:ext cx="963569" cy="429768"/>
          </a:xfrm>
          <a:prstGeom prst="rightArrow">
            <a:avLst/>
          </a:prstGeom>
          <a:ln>
            <a:solidFill>
              <a:schemeClr val="accent2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5" name="Oval 74">
            <a:extLst>
              <a:ext uri="{FF2B5EF4-FFF2-40B4-BE49-F238E27FC236}">
                <a16:creationId xmlns:a16="http://schemas.microsoft.com/office/drawing/2014/main" id="{668806E0-9489-4EF3-826B-FB160952D0B0}"/>
              </a:ext>
            </a:extLst>
          </p:cNvPr>
          <p:cNvSpPr/>
          <p:nvPr/>
        </p:nvSpPr>
        <p:spPr>
          <a:xfrm>
            <a:off x="6536435" y="1992251"/>
            <a:ext cx="393201" cy="336649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1</a:t>
            </a:r>
          </a:p>
        </p:txBody>
      </p:sp>
      <p:sp>
        <p:nvSpPr>
          <p:cNvPr id="77" name="Oval 76">
            <a:extLst>
              <a:ext uri="{FF2B5EF4-FFF2-40B4-BE49-F238E27FC236}">
                <a16:creationId xmlns:a16="http://schemas.microsoft.com/office/drawing/2014/main" id="{6DDA41FA-15FB-42FE-8691-4FDBE65E1096}"/>
              </a:ext>
            </a:extLst>
          </p:cNvPr>
          <p:cNvSpPr/>
          <p:nvPr/>
        </p:nvSpPr>
        <p:spPr>
          <a:xfrm>
            <a:off x="4032670" y="2371762"/>
            <a:ext cx="393201" cy="336649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2</a:t>
            </a:r>
          </a:p>
        </p:txBody>
      </p:sp>
      <p:sp>
        <p:nvSpPr>
          <p:cNvPr id="79" name="Oval 78">
            <a:extLst>
              <a:ext uri="{FF2B5EF4-FFF2-40B4-BE49-F238E27FC236}">
                <a16:creationId xmlns:a16="http://schemas.microsoft.com/office/drawing/2014/main" id="{157F98C3-B491-4F1B-B601-F93B032BADC6}"/>
              </a:ext>
            </a:extLst>
          </p:cNvPr>
          <p:cNvSpPr/>
          <p:nvPr/>
        </p:nvSpPr>
        <p:spPr>
          <a:xfrm>
            <a:off x="7673333" y="2344701"/>
            <a:ext cx="393201" cy="336649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3</a:t>
            </a:r>
          </a:p>
        </p:txBody>
      </p:sp>
      <p:sp>
        <p:nvSpPr>
          <p:cNvPr id="81" name="Oval 80">
            <a:extLst>
              <a:ext uri="{FF2B5EF4-FFF2-40B4-BE49-F238E27FC236}">
                <a16:creationId xmlns:a16="http://schemas.microsoft.com/office/drawing/2014/main" id="{5ED4F683-E226-4690-AFBE-0CFC7104A168}"/>
              </a:ext>
            </a:extLst>
          </p:cNvPr>
          <p:cNvSpPr/>
          <p:nvPr/>
        </p:nvSpPr>
        <p:spPr>
          <a:xfrm>
            <a:off x="7092862" y="4053767"/>
            <a:ext cx="393201" cy="336649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4</a:t>
            </a:r>
          </a:p>
        </p:txBody>
      </p:sp>
      <p:sp>
        <p:nvSpPr>
          <p:cNvPr id="83" name="Oval 82">
            <a:extLst>
              <a:ext uri="{FF2B5EF4-FFF2-40B4-BE49-F238E27FC236}">
                <a16:creationId xmlns:a16="http://schemas.microsoft.com/office/drawing/2014/main" id="{7F53A0BA-495A-4E8C-B8B3-B20A4C7997DB}"/>
              </a:ext>
            </a:extLst>
          </p:cNvPr>
          <p:cNvSpPr/>
          <p:nvPr/>
        </p:nvSpPr>
        <p:spPr>
          <a:xfrm>
            <a:off x="205467" y="5709283"/>
            <a:ext cx="393201" cy="336649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5</a:t>
            </a:r>
          </a:p>
        </p:txBody>
      </p:sp>
      <p:sp>
        <p:nvSpPr>
          <p:cNvPr id="85" name="Oval 84">
            <a:extLst>
              <a:ext uri="{FF2B5EF4-FFF2-40B4-BE49-F238E27FC236}">
                <a16:creationId xmlns:a16="http://schemas.microsoft.com/office/drawing/2014/main" id="{97A0D8FF-24C1-4AB4-921D-BDB9F4ACF13C}"/>
              </a:ext>
            </a:extLst>
          </p:cNvPr>
          <p:cNvSpPr/>
          <p:nvPr/>
        </p:nvSpPr>
        <p:spPr>
          <a:xfrm>
            <a:off x="4473163" y="6018607"/>
            <a:ext cx="393201" cy="336649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6</a:t>
            </a:r>
          </a:p>
        </p:txBody>
      </p:sp>
    </p:spTree>
    <p:extLst>
      <p:ext uri="{BB962C8B-B14F-4D97-AF65-F5344CB8AC3E}">
        <p14:creationId xmlns:p14="http://schemas.microsoft.com/office/powerpoint/2010/main" val="31106030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D61EA2-E52E-4491-9FA8-D2D23BFD2A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Framework of Relations - Simplified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E515EBD1-9A0B-4CC1-BE27-181D54CA10D0}"/>
              </a:ext>
            </a:extLst>
          </p:cNvPr>
          <p:cNvSpPr/>
          <p:nvPr/>
        </p:nvSpPr>
        <p:spPr>
          <a:xfrm>
            <a:off x="9831917" y="5224148"/>
            <a:ext cx="1868424" cy="1024128"/>
          </a:xfrm>
          <a:prstGeom prst="round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Applications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8C3DFAC2-5523-4162-9900-26214ECBDB52}"/>
              </a:ext>
            </a:extLst>
          </p:cNvPr>
          <p:cNvSpPr/>
          <p:nvPr/>
        </p:nvSpPr>
        <p:spPr>
          <a:xfrm>
            <a:off x="922218" y="1888519"/>
            <a:ext cx="1868424" cy="1024128"/>
          </a:xfrm>
          <a:prstGeom prst="roundRect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Financial Risk Models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ECF7C1F7-2D8D-4D4B-BFA9-19A41B626E99}"/>
              </a:ext>
            </a:extLst>
          </p:cNvPr>
          <p:cNvSpPr/>
          <p:nvPr/>
        </p:nvSpPr>
        <p:spPr>
          <a:xfrm>
            <a:off x="922218" y="3781388"/>
            <a:ext cx="1868424" cy="1024128"/>
          </a:xfrm>
          <a:prstGeom prst="roundRect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Raw Data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57AF2943-235A-4FAA-9323-255675DF7EA8}"/>
              </a:ext>
            </a:extLst>
          </p:cNvPr>
          <p:cNvSpPr/>
          <p:nvPr/>
        </p:nvSpPr>
        <p:spPr>
          <a:xfrm>
            <a:off x="4542994" y="1489022"/>
            <a:ext cx="1868424" cy="1024128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Supervisor Input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ADE24711-7BA8-45B6-9B3E-BA367BBDB425}"/>
              </a:ext>
            </a:extLst>
          </p:cNvPr>
          <p:cNvSpPr/>
          <p:nvPr/>
        </p:nvSpPr>
        <p:spPr>
          <a:xfrm>
            <a:off x="869651" y="5583944"/>
            <a:ext cx="1868424" cy="1024128"/>
          </a:xfrm>
          <a:prstGeom prst="roundRect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>
                <a:solidFill>
                  <a:schemeClr val="bg1"/>
                </a:solidFill>
              </a:rPr>
              <a:t>Logical Data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85A5A107-F286-4D67-8CCE-EC0B73EC6457}"/>
              </a:ext>
            </a:extLst>
          </p:cNvPr>
          <p:cNvSpPr/>
          <p:nvPr/>
        </p:nvSpPr>
        <p:spPr>
          <a:xfrm>
            <a:off x="4553932" y="3370104"/>
            <a:ext cx="1868424" cy="1854044"/>
          </a:xfrm>
          <a:prstGeom prst="roundRect">
            <a:avLst/>
          </a:prstGeom>
          <a:pattFill prst="pct25">
            <a:fgClr>
              <a:schemeClr val="accent2"/>
            </a:fgClr>
            <a:bgClr>
              <a:schemeClr val="bg1"/>
            </a:bgClr>
          </a:patt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Machine Learning Training Model</a:t>
            </a:r>
          </a:p>
        </p:txBody>
      </p: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96491C98-427D-4EE3-8BD0-F5F7607805BE}"/>
              </a:ext>
            </a:extLst>
          </p:cNvPr>
          <p:cNvCxnSpPr>
            <a:cxnSpLocks/>
            <a:stCxn id="6" idx="3"/>
          </p:cNvCxnSpPr>
          <p:nvPr/>
        </p:nvCxnSpPr>
        <p:spPr>
          <a:xfrm>
            <a:off x="2790642" y="2400583"/>
            <a:ext cx="1871663" cy="1028417"/>
          </a:xfrm>
          <a:prstGeom prst="straightConnector1">
            <a:avLst/>
          </a:prstGeom>
          <a:ln w="57150"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0F740C2A-39F7-40B5-8002-5C50F4E7863A}"/>
              </a:ext>
            </a:extLst>
          </p:cNvPr>
          <p:cNvCxnSpPr>
            <a:cxnSpLocks/>
            <a:stCxn id="8" idx="3"/>
            <a:endCxn id="14" idx="1"/>
          </p:cNvCxnSpPr>
          <p:nvPr/>
        </p:nvCxnSpPr>
        <p:spPr>
          <a:xfrm>
            <a:off x="2790642" y="4293452"/>
            <a:ext cx="1763290" cy="3674"/>
          </a:xfrm>
          <a:prstGeom prst="straightConnector1">
            <a:avLst/>
          </a:prstGeom>
          <a:ln w="57150"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4" name="Straight Arrow Connector 33">
            <a:extLst>
              <a:ext uri="{FF2B5EF4-FFF2-40B4-BE49-F238E27FC236}">
                <a16:creationId xmlns:a16="http://schemas.microsoft.com/office/drawing/2014/main" id="{E070E828-4191-4063-A3A3-12BD7F4F3B7F}"/>
              </a:ext>
            </a:extLst>
          </p:cNvPr>
          <p:cNvCxnSpPr>
            <a:cxnSpLocks/>
            <a:stCxn id="12" idx="3"/>
          </p:cNvCxnSpPr>
          <p:nvPr/>
        </p:nvCxnSpPr>
        <p:spPr>
          <a:xfrm flipV="1">
            <a:off x="2738075" y="5075554"/>
            <a:ext cx="1924230" cy="1020454"/>
          </a:xfrm>
          <a:prstGeom prst="straightConnector1">
            <a:avLst/>
          </a:prstGeom>
          <a:ln w="57150"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8" name="Straight Arrow Connector 37">
            <a:extLst>
              <a:ext uri="{FF2B5EF4-FFF2-40B4-BE49-F238E27FC236}">
                <a16:creationId xmlns:a16="http://schemas.microsoft.com/office/drawing/2014/main" id="{B75E603C-955F-4FAC-9774-9ECB087140B7}"/>
              </a:ext>
            </a:extLst>
          </p:cNvPr>
          <p:cNvCxnSpPr>
            <a:cxnSpLocks/>
            <a:stCxn id="10" idx="2"/>
            <a:endCxn id="14" idx="0"/>
          </p:cNvCxnSpPr>
          <p:nvPr/>
        </p:nvCxnSpPr>
        <p:spPr>
          <a:xfrm>
            <a:off x="5477206" y="2513150"/>
            <a:ext cx="10938" cy="856954"/>
          </a:xfrm>
          <a:prstGeom prst="straightConnector1">
            <a:avLst/>
          </a:prstGeom>
          <a:ln w="57150"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42" name="Rectangle: Rounded Corners 41">
            <a:extLst>
              <a:ext uri="{FF2B5EF4-FFF2-40B4-BE49-F238E27FC236}">
                <a16:creationId xmlns:a16="http://schemas.microsoft.com/office/drawing/2014/main" id="{BC6F985B-C282-468F-BD2D-4AEAC994B515}"/>
              </a:ext>
            </a:extLst>
          </p:cNvPr>
          <p:cNvSpPr/>
          <p:nvPr/>
        </p:nvSpPr>
        <p:spPr>
          <a:xfrm>
            <a:off x="7425528" y="3370104"/>
            <a:ext cx="1868424" cy="1854044"/>
          </a:xfrm>
          <a:prstGeom prst="roundRect">
            <a:avLst/>
          </a:prstGeom>
          <a:gradFill flip="none" rotWithShape="1">
            <a:gsLst>
              <a:gs pos="0">
                <a:schemeClr val="accent4">
                  <a:lumMod val="67000"/>
                </a:schemeClr>
              </a:gs>
              <a:gs pos="48000">
                <a:schemeClr val="accent4">
                  <a:lumMod val="97000"/>
                  <a:lumOff val="3000"/>
                </a:schemeClr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Machine Learning Trained Model</a:t>
            </a:r>
          </a:p>
        </p:txBody>
      </p:sp>
      <p:cxnSp>
        <p:nvCxnSpPr>
          <p:cNvPr id="43" name="Straight Arrow Connector 42">
            <a:extLst>
              <a:ext uri="{FF2B5EF4-FFF2-40B4-BE49-F238E27FC236}">
                <a16:creationId xmlns:a16="http://schemas.microsoft.com/office/drawing/2014/main" id="{4EA12579-4C51-4040-878B-2B877AD34329}"/>
              </a:ext>
            </a:extLst>
          </p:cNvPr>
          <p:cNvCxnSpPr>
            <a:cxnSpLocks/>
            <a:stCxn id="14" idx="3"/>
            <a:endCxn id="42" idx="1"/>
          </p:cNvCxnSpPr>
          <p:nvPr/>
        </p:nvCxnSpPr>
        <p:spPr>
          <a:xfrm>
            <a:off x="6422356" y="4297126"/>
            <a:ext cx="1003172" cy="0"/>
          </a:xfrm>
          <a:prstGeom prst="straightConnector1">
            <a:avLst/>
          </a:prstGeom>
          <a:ln w="57150"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47" name="Rectangle: Rounded Corners 46">
            <a:extLst>
              <a:ext uri="{FF2B5EF4-FFF2-40B4-BE49-F238E27FC236}">
                <a16:creationId xmlns:a16="http://schemas.microsoft.com/office/drawing/2014/main" id="{1B4BD8C9-9041-4EE6-A417-4D38B9CDD1DD}"/>
              </a:ext>
            </a:extLst>
          </p:cNvPr>
          <p:cNvSpPr/>
          <p:nvPr/>
        </p:nvSpPr>
        <p:spPr>
          <a:xfrm>
            <a:off x="9831917" y="2345976"/>
            <a:ext cx="1868424" cy="1024128"/>
          </a:xfrm>
          <a:prstGeom prst="round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Outputs</a:t>
            </a:r>
          </a:p>
        </p:txBody>
      </p:sp>
      <p:cxnSp>
        <p:nvCxnSpPr>
          <p:cNvPr id="48" name="Straight Arrow Connector 47">
            <a:extLst>
              <a:ext uri="{FF2B5EF4-FFF2-40B4-BE49-F238E27FC236}">
                <a16:creationId xmlns:a16="http://schemas.microsoft.com/office/drawing/2014/main" id="{EA92FB16-D983-49D5-864A-D4A488343385}"/>
              </a:ext>
            </a:extLst>
          </p:cNvPr>
          <p:cNvCxnSpPr>
            <a:cxnSpLocks/>
            <a:stCxn id="42" idx="3"/>
            <a:endCxn id="47" idx="1"/>
          </p:cNvCxnSpPr>
          <p:nvPr/>
        </p:nvCxnSpPr>
        <p:spPr>
          <a:xfrm flipV="1">
            <a:off x="9293952" y="2858040"/>
            <a:ext cx="537965" cy="1439086"/>
          </a:xfrm>
          <a:prstGeom prst="straightConnector1">
            <a:avLst/>
          </a:prstGeom>
          <a:ln w="57150"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51" name="Straight Arrow Connector 50">
            <a:extLst>
              <a:ext uri="{FF2B5EF4-FFF2-40B4-BE49-F238E27FC236}">
                <a16:creationId xmlns:a16="http://schemas.microsoft.com/office/drawing/2014/main" id="{130ED9C4-3A29-47E8-A29A-54B0B9A1EA59}"/>
              </a:ext>
            </a:extLst>
          </p:cNvPr>
          <p:cNvCxnSpPr>
            <a:cxnSpLocks/>
            <a:stCxn id="42" idx="3"/>
            <a:endCxn id="4" idx="1"/>
          </p:cNvCxnSpPr>
          <p:nvPr/>
        </p:nvCxnSpPr>
        <p:spPr>
          <a:xfrm>
            <a:off x="9293952" y="4297126"/>
            <a:ext cx="537965" cy="1439086"/>
          </a:xfrm>
          <a:prstGeom prst="straightConnector1">
            <a:avLst/>
          </a:prstGeom>
          <a:ln w="57150"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55" name="Oval 54">
            <a:extLst>
              <a:ext uri="{FF2B5EF4-FFF2-40B4-BE49-F238E27FC236}">
                <a16:creationId xmlns:a16="http://schemas.microsoft.com/office/drawing/2014/main" id="{52F0FED2-E993-4546-A2A0-041B7D4DADAB}"/>
              </a:ext>
            </a:extLst>
          </p:cNvPr>
          <p:cNvSpPr/>
          <p:nvPr/>
        </p:nvSpPr>
        <p:spPr>
          <a:xfrm>
            <a:off x="2493997" y="1760591"/>
            <a:ext cx="393201" cy="336649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1</a:t>
            </a:r>
          </a:p>
        </p:txBody>
      </p:sp>
      <p:sp>
        <p:nvSpPr>
          <p:cNvPr id="57" name="Oval 56">
            <a:extLst>
              <a:ext uri="{FF2B5EF4-FFF2-40B4-BE49-F238E27FC236}">
                <a16:creationId xmlns:a16="http://schemas.microsoft.com/office/drawing/2014/main" id="{4ACF086A-CA2B-4D7E-B441-9819D1A48C7A}"/>
              </a:ext>
            </a:extLst>
          </p:cNvPr>
          <p:cNvSpPr/>
          <p:nvPr/>
        </p:nvSpPr>
        <p:spPr>
          <a:xfrm>
            <a:off x="2504847" y="3686441"/>
            <a:ext cx="393201" cy="336649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1</a:t>
            </a:r>
          </a:p>
        </p:txBody>
      </p:sp>
      <p:sp>
        <p:nvSpPr>
          <p:cNvPr id="59" name="Oval 58">
            <a:extLst>
              <a:ext uri="{FF2B5EF4-FFF2-40B4-BE49-F238E27FC236}">
                <a16:creationId xmlns:a16="http://schemas.microsoft.com/office/drawing/2014/main" id="{865D21CA-F71D-4DDC-8BF5-CD0F98D72D92}"/>
              </a:ext>
            </a:extLst>
          </p:cNvPr>
          <p:cNvSpPr/>
          <p:nvPr/>
        </p:nvSpPr>
        <p:spPr>
          <a:xfrm>
            <a:off x="2504847" y="5501319"/>
            <a:ext cx="393201" cy="336649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5</a:t>
            </a:r>
          </a:p>
        </p:txBody>
      </p:sp>
      <p:sp>
        <p:nvSpPr>
          <p:cNvPr id="61" name="Oval 60">
            <a:extLst>
              <a:ext uri="{FF2B5EF4-FFF2-40B4-BE49-F238E27FC236}">
                <a16:creationId xmlns:a16="http://schemas.microsoft.com/office/drawing/2014/main" id="{BEBE293A-2269-48C8-88E1-4B2D86D06F42}"/>
              </a:ext>
            </a:extLst>
          </p:cNvPr>
          <p:cNvSpPr/>
          <p:nvPr/>
        </p:nvSpPr>
        <p:spPr>
          <a:xfrm>
            <a:off x="8936070" y="3300666"/>
            <a:ext cx="393201" cy="336649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4</a:t>
            </a:r>
          </a:p>
        </p:txBody>
      </p:sp>
      <p:sp>
        <p:nvSpPr>
          <p:cNvPr id="63" name="Oval 62">
            <a:extLst>
              <a:ext uri="{FF2B5EF4-FFF2-40B4-BE49-F238E27FC236}">
                <a16:creationId xmlns:a16="http://schemas.microsoft.com/office/drawing/2014/main" id="{BC493E57-0650-4037-B5A4-C215EE0FECB4}"/>
              </a:ext>
            </a:extLst>
          </p:cNvPr>
          <p:cNvSpPr/>
          <p:nvPr/>
        </p:nvSpPr>
        <p:spPr>
          <a:xfrm>
            <a:off x="11362946" y="5075554"/>
            <a:ext cx="393201" cy="336649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6</a:t>
            </a:r>
          </a:p>
        </p:txBody>
      </p:sp>
      <p:sp>
        <p:nvSpPr>
          <p:cNvPr id="65" name="Oval 64">
            <a:extLst>
              <a:ext uri="{FF2B5EF4-FFF2-40B4-BE49-F238E27FC236}">
                <a16:creationId xmlns:a16="http://schemas.microsoft.com/office/drawing/2014/main" id="{4DCCC548-024F-4339-A1B1-D361AA4C566D}"/>
              </a:ext>
            </a:extLst>
          </p:cNvPr>
          <p:cNvSpPr/>
          <p:nvPr/>
        </p:nvSpPr>
        <p:spPr>
          <a:xfrm>
            <a:off x="6098115" y="3240934"/>
            <a:ext cx="393201" cy="336649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2</a:t>
            </a:r>
          </a:p>
        </p:txBody>
      </p:sp>
      <p:sp>
        <p:nvSpPr>
          <p:cNvPr id="67" name="Oval 66">
            <a:extLst>
              <a:ext uri="{FF2B5EF4-FFF2-40B4-BE49-F238E27FC236}">
                <a16:creationId xmlns:a16="http://schemas.microsoft.com/office/drawing/2014/main" id="{ADECBBDF-D5E3-445D-86AE-FAB1AC1A0B01}"/>
              </a:ext>
            </a:extLst>
          </p:cNvPr>
          <p:cNvSpPr/>
          <p:nvPr/>
        </p:nvSpPr>
        <p:spPr>
          <a:xfrm>
            <a:off x="6100465" y="5004045"/>
            <a:ext cx="393201" cy="336649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3</a:t>
            </a:r>
          </a:p>
        </p:txBody>
      </p:sp>
      <p:sp>
        <p:nvSpPr>
          <p:cNvPr id="69" name="Oval 68">
            <a:extLst>
              <a:ext uri="{FF2B5EF4-FFF2-40B4-BE49-F238E27FC236}">
                <a16:creationId xmlns:a16="http://schemas.microsoft.com/office/drawing/2014/main" id="{D91436A8-670C-443D-9AB8-916398439736}"/>
              </a:ext>
            </a:extLst>
          </p:cNvPr>
          <p:cNvSpPr/>
          <p:nvPr/>
        </p:nvSpPr>
        <p:spPr>
          <a:xfrm>
            <a:off x="11503740" y="2177651"/>
            <a:ext cx="393201" cy="336649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6</a:t>
            </a:r>
          </a:p>
        </p:txBody>
      </p:sp>
    </p:spTree>
    <p:extLst>
      <p:ext uri="{BB962C8B-B14F-4D97-AF65-F5344CB8AC3E}">
        <p14:creationId xmlns:p14="http://schemas.microsoft.com/office/powerpoint/2010/main" val="246742818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99F7DC-4331-4200-85C2-92B1C81D8D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Research Method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C66617BF-2ED2-43F8-ADD3-99E34219B05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80546"/>
              </p:ext>
            </p:extLst>
          </p:nvPr>
        </p:nvGraphicFramePr>
        <p:xfrm>
          <a:off x="565608" y="1602558"/>
          <a:ext cx="11199044" cy="50244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Content Placeholder 2" descr="A picture containing clock, sign, meter&#10;&#10;Description automatically generated">
            <a:extLst>
              <a:ext uri="{FF2B5EF4-FFF2-40B4-BE49-F238E27FC236}">
                <a16:creationId xmlns:a16="http://schemas.microsoft.com/office/drawing/2014/main" id="{B8B22C95-1930-4BA5-A824-5AA81B49269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09173" y="2945481"/>
            <a:ext cx="2711914" cy="2426769"/>
          </a:xfrm>
          <a:prstGeom prst="rect">
            <a:avLst/>
          </a:prstGeom>
        </p:spPr>
      </p:pic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C87F3146-FF9D-4CAF-836A-C36F01A1A93E}"/>
              </a:ext>
            </a:extLst>
          </p:cNvPr>
          <p:cNvSpPr/>
          <p:nvPr/>
        </p:nvSpPr>
        <p:spPr>
          <a:xfrm>
            <a:off x="8653021" y="1743322"/>
            <a:ext cx="1868424" cy="1024128"/>
          </a:xfrm>
          <a:prstGeom prst="roundRect">
            <a:avLst/>
          </a:prstGeom>
          <a:solidFill>
            <a:schemeClr val="accent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Discovery Phase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F5D713E9-17E6-468C-A749-E3A845A3E4B0}"/>
              </a:ext>
            </a:extLst>
          </p:cNvPr>
          <p:cNvSpPr/>
          <p:nvPr/>
        </p:nvSpPr>
        <p:spPr>
          <a:xfrm>
            <a:off x="8653021" y="5643808"/>
            <a:ext cx="1868424" cy="1024128"/>
          </a:xfrm>
          <a:prstGeom prst="roundRect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Definition Phase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85793825-9069-4CAB-ACDE-A67591C35257}"/>
              </a:ext>
            </a:extLst>
          </p:cNvPr>
          <p:cNvSpPr/>
          <p:nvPr/>
        </p:nvSpPr>
        <p:spPr>
          <a:xfrm>
            <a:off x="1670555" y="5643808"/>
            <a:ext cx="1868424" cy="1024128"/>
          </a:xfrm>
          <a:prstGeom prst="roundRect">
            <a:avLst/>
          </a:prstGeom>
          <a:solidFill>
            <a:schemeClr val="accent4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Development Phase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2C39AF51-80F6-462C-AD7C-28FF281C506F}"/>
              </a:ext>
            </a:extLst>
          </p:cNvPr>
          <p:cNvSpPr/>
          <p:nvPr/>
        </p:nvSpPr>
        <p:spPr>
          <a:xfrm>
            <a:off x="1670555" y="1743322"/>
            <a:ext cx="1868424" cy="1024128"/>
          </a:xfrm>
          <a:prstGeom prst="round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Results Phase</a:t>
            </a:r>
          </a:p>
        </p:txBody>
      </p:sp>
    </p:spTree>
    <p:extLst>
      <p:ext uri="{BB962C8B-B14F-4D97-AF65-F5344CB8AC3E}">
        <p14:creationId xmlns:p14="http://schemas.microsoft.com/office/powerpoint/2010/main" val="403163679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FF4316E-58BF-4B80-BE8C-68922980B4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Sampling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9AFFE0D-B2F8-4728-AA72-0DF495CD75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research will collect data at three points within the study these being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/>
              <a:t>Collection of data to shape the approach and to get a better understanding of the models and how they are used. </a:t>
            </a:r>
          </a:p>
          <a:p>
            <a:pPr lvl="2"/>
            <a:r>
              <a:rPr lang="en-GB" dirty="0"/>
              <a:t>This will be done by non-probability sampling from a group of respondents with in the Asset Liability Management business unit. These respondents will be Subject Matter Experts (SMEs) with in the area</a:t>
            </a:r>
          </a:p>
          <a:p>
            <a:pPr lvl="2"/>
            <a:endParaRPr lang="en-GB" dirty="0"/>
          </a:p>
          <a:p>
            <a:pPr marL="800100" lvl="1" indent="-342900">
              <a:buFont typeface="+mj-lt"/>
              <a:buAutoNum type="arabicPeriod"/>
            </a:pPr>
            <a:r>
              <a:rPr lang="en-GB" dirty="0"/>
              <a:t>Collection of data for the initial training of the model</a:t>
            </a:r>
          </a:p>
          <a:p>
            <a:pPr lvl="2"/>
            <a:r>
              <a:rPr lang="en-GB" dirty="0"/>
              <a:t>This will be done by non-probability sampling from a group pre-existing data that has been used to report current liquidity. This will allow for the supervised training of the machine learning model</a:t>
            </a:r>
          </a:p>
          <a:p>
            <a:pPr lvl="2"/>
            <a:endParaRPr lang="en-GB" dirty="0"/>
          </a:p>
          <a:p>
            <a:pPr marL="800100" lvl="1" indent="-342900">
              <a:buFont typeface="+mj-lt"/>
              <a:buAutoNum type="arabicPeriod"/>
            </a:pPr>
            <a:r>
              <a:rPr lang="en-GB" dirty="0"/>
              <a:t>Collection of data for the application of the new learnt capability</a:t>
            </a:r>
          </a:p>
          <a:p>
            <a:pPr lvl="2"/>
            <a:r>
              <a:rPr lang="en-GB" dirty="0"/>
              <a:t>This will be done by simple probability sampling from a large selection of data sources. This will allow the research to validate the model learning and as well as extend the learning further</a:t>
            </a:r>
          </a:p>
        </p:txBody>
      </p:sp>
    </p:spTree>
    <p:extLst>
      <p:ext uri="{BB962C8B-B14F-4D97-AF65-F5344CB8AC3E}">
        <p14:creationId xmlns:p14="http://schemas.microsoft.com/office/powerpoint/2010/main" val="126378342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FF4316E-58BF-4B80-BE8C-68922980B4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Limitations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9AFFE0D-B2F8-4728-AA72-0DF495CD75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study will theoretical framework instead of a practical aspect base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Since the information provided is theoretical, not all aspects of the research will be accessible and as such broad research is needed. </a:t>
            </a:r>
          </a:p>
          <a:p>
            <a:endParaRPr lang="en-GB" dirty="0"/>
          </a:p>
          <a:p>
            <a:r>
              <a:rPr lang="en-GB" dirty="0"/>
              <a:t>Limited time frame requires a broad scope of research and narrowing down of specific information.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All three of these limitations are a result of limited studies within the Liquidity, Credit and Market Risk in the Machine Learning Space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711295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ubtitle 5">
            <a:extLst>
              <a:ext uri="{FF2B5EF4-FFF2-40B4-BE49-F238E27FC236}">
                <a16:creationId xmlns:a16="http://schemas.microsoft.com/office/drawing/2014/main" id="{5D9883AA-78D5-42F5-9253-C1FB5D70AD1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Data Collection, Analyses and Reporting</a:t>
            </a:r>
          </a:p>
        </p:txBody>
      </p:sp>
    </p:spTree>
    <p:extLst>
      <p:ext uri="{BB962C8B-B14F-4D97-AF65-F5344CB8AC3E}">
        <p14:creationId xmlns:p14="http://schemas.microsoft.com/office/powerpoint/2010/main" val="142975591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D61EA2-E52E-4491-9FA8-D2D23BFD2A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Collection and Processing</a:t>
            </a:r>
          </a:p>
        </p:txBody>
      </p:sp>
      <p:graphicFrame>
        <p:nvGraphicFramePr>
          <p:cNvPr id="11" name="Diagram 10">
            <a:extLst>
              <a:ext uri="{FF2B5EF4-FFF2-40B4-BE49-F238E27FC236}">
                <a16:creationId xmlns:a16="http://schemas.microsoft.com/office/drawing/2014/main" id="{F1620ACA-A2BD-4D54-9112-5445BA4111E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14958886"/>
              </p:ext>
            </p:extLst>
          </p:nvPr>
        </p:nvGraphicFramePr>
        <p:xfrm>
          <a:off x="838200" y="3939822"/>
          <a:ext cx="10515599" cy="27486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6" name="Content Placeholder 4">
            <a:extLst>
              <a:ext uri="{FF2B5EF4-FFF2-40B4-BE49-F238E27FC236}">
                <a16:creationId xmlns:a16="http://schemas.microsoft.com/office/drawing/2014/main" id="{17464CA6-52B2-46E8-A91A-527FCEC1F4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12735"/>
            <a:ext cx="10902244" cy="2227087"/>
          </a:xfrm>
        </p:spPr>
        <p:txBody>
          <a:bodyPr>
            <a:noAutofit/>
          </a:bodyPr>
          <a:lstStyle/>
          <a:p>
            <a:r>
              <a:rPr lang="en-GB" sz="1800" dirty="0"/>
              <a:t>Data output of each phase will be used as the input or refinement into the next phase</a:t>
            </a:r>
          </a:p>
          <a:p>
            <a:r>
              <a:rPr lang="en-GB" sz="1800" dirty="0"/>
              <a:t>Data collected in in each phase will be used as follows</a:t>
            </a:r>
          </a:p>
          <a:p>
            <a:pPr marL="361950" lvl="1" indent="-180975"/>
            <a:r>
              <a:rPr lang="en-GB" dirty="0"/>
              <a:t>Discovery phase data will be used to define the approach, document the expected results to define the initial machine learning model </a:t>
            </a:r>
          </a:p>
          <a:p>
            <a:pPr marL="361950" lvl="1" indent="-180975"/>
            <a:r>
              <a:rPr lang="en-GB" dirty="0"/>
              <a:t>Definition phase data will be used to collect the initial data, conduct initial runs of the ML model and refine any expected results</a:t>
            </a:r>
          </a:p>
          <a:p>
            <a:pPr marL="361950" lvl="1" indent="-180975"/>
            <a:r>
              <a:rPr lang="en-GB" dirty="0"/>
              <a:t>Development phase final data will be used to validate the effectiveness and accuracy of the model</a:t>
            </a:r>
          </a:p>
        </p:txBody>
      </p:sp>
    </p:spTree>
    <p:extLst>
      <p:ext uri="{BB962C8B-B14F-4D97-AF65-F5344CB8AC3E}">
        <p14:creationId xmlns:p14="http://schemas.microsoft.com/office/powerpoint/2010/main" val="40736891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FF4316E-58BF-4B80-BE8C-68922980B4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9AFFE0D-B2F8-4728-AA72-0DF495CD75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Financial institutions are fundamental to our economy, as demonstrated in the recent Covid-19 crisis </a:t>
            </a:r>
          </a:p>
          <a:p>
            <a:endParaRPr lang="en-GB" dirty="0"/>
          </a:p>
          <a:p>
            <a:r>
              <a:rPr lang="en-GB" dirty="0"/>
              <a:t>Regulations are required to ensure that the financial institutions are functioning with in standards and the impact of a system crash is minimised and controlled </a:t>
            </a:r>
          </a:p>
          <a:p>
            <a:endParaRPr lang="en-GB" dirty="0"/>
          </a:p>
          <a:p>
            <a:r>
              <a:rPr lang="en-GB" dirty="0"/>
              <a:t>It is important to ensure that the Basel Regulatory requirements are adhered to as a minimum, but this can be done better, smarter and faster to achieve</a:t>
            </a:r>
          </a:p>
          <a:p>
            <a:endParaRPr lang="en-GB" dirty="0"/>
          </a:p>
          <a:p>
            <a:r>
              <a:rPr lang="en-GB" dirty="0"/>
              <a:t>The incorporation of technology into the operations increases performance and competitiveness</a:t>
            </a:r>
          </a:p>
          <a:p>
            <a:endParaRPr lang="en-GB" dirty="0"/>
          </a:p>
          <a:p>
            <a:r>
              <a:rPr lang="en-GB" dirty="0"/>
              <a:t>Machine Learning plays a major role in Financial Institutions</a:t>
            </a:r>
          </a:p>
          <a:p>
            <a:endParaRPr lang="en-GB" dirty="0"/>
          </a:p>
          <a:p>
            <a:r>
              <a:rPr lang="en-GB" dirty="0"/>
              <a:t>This study will enable this to happen making he financial systems safer and easier to react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156468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FF4316E-58BF-4B80-BE8C-68922980B4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List of References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9AFFE0D-B2F8-4728-AA72-0DF495CD75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dirty="0"/>
              <a:t>Aziz, S. and Dowling, M., 2019. Machine learning and A.I. for risk management. In Disrupting Finance (pp. 33-50). Palgrave Pivot, Cham.</a:t>
            </a:r>
          </a:p>
          <a:p>
            <a:endParaRPr lang="en-GB" dirty="0"/>
          </a:p>
          <a:p>
            <a:r>
              <a:rPr lang="en-GB" dirty="0" err="1"/>
              <a:t>Bussman</a:t>
            </a:r>
            <a:r>
              <a:rPr lang="en-GB" dirty="0"/>
              <a:t>, N., </a:t>
            </a:r>
            <a:r>
              <a:rPr lang="en-GB" dirty="0" err="1"/>
              <a:t>Giudici</a:t>
            </a:r>
            <a:r>
              <a:rPr lang="en-GB" dirty="0"/>
              <a:t>, P., Marinelli, D. and </a:t>
            </a:r>
            <a:r>
              <a:rPr lang="en-GB" dirty="0" err="1"/>
              <a:t>Papenbrock</a:t>
            </a:r>
            <a:r>
              <a:rPr lang="en-GB" dirty="0"/>
              <a:t>, J., 2019. Explainable A.I. in credit risk management. credit risk management (December 18, 2019).</a:t>
            </a:r>
          </a:p>
          <a:p>
            <a:endParaRPr lang="en-GB" dirty="0"/>
          </a:p>
          <a:p>
            <a:r>
              <a:rPr lang="en-GB" dirty="0"/>
              <a:t>Gokul, B., 2018. Artificial Intelligence in Financial Services. </a:t>
            </a:r>
            <a:r>
              <a:rPr lang="en-GB" dirty="0" err="1"/>
              <a:t>Sansmaran</a:t>
            </a:r>
            <a:r>
              <a:rPr lang="en-GB" dirty="0"/>
              <a:t> Research Journal, 8(1), pp.3-5.</a:t>
            </a:r>
          </a:p>
          <a:p>
            <a:endParaRPr lang="en-GB" dirty="0"/>
          </a:p>
          <a:p>
            <a:r>
              <a:rPr lang="en-GB" dirty="0" err="1"/>
              <a:t>Holzinger</a:t>
            </a:r>
            <a:r>
              <a:rPr lang="en-GB" dirty="0"/>
              <a:t>, A., </a:t>
            </a:r>
            <a:r>
              <a:rPr lang="en-GB" dirty="0" err="1"/>
              <a:t>Kieseberg</a:t>
            </a:r>
            <a:r>
              <a:rPr lang="en-GB" dirty="0"/>
              <a:t>, P., </a:t>
            </a:r>
            <a:r>
              <a:rPr lang="en-GB" dirty="0" err="1"/>
              <a:t>Weippl</a:t>
            </a:r>
            <a:r>
              <a:rPr lang="en-GB" dirty="0"/>
              <a:t>, E. and </a:t>
            </a:r>
            <a:r>
              <a:rPr lang="en-GB" dirty="0" err="1"/>
              <a:t>Tjoa</a:t>
            </a:r>
            <a:r>
              <a:rPr lang="en-GB" dirty="0"/>
              <a:t>, A.M., 2018, August. Current advances, trends and challenges of machine learning and knowledge extraction: from machine learning to explainable A.I. In International Cross-Domain Conference for Machine Learning and Knowledge Extraction (pp. 1-8). Springer, Cham.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476812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FF4316E-58BF-4B80-BE8C-68922980B4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List of References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9AFFE0D-B2F8-4728-AA72-0DF495CD75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dirty="0"/>
              <a:t>Jacobs Jr, M., 2018. The validation of machine-learning models for the stress testing of credit risk. Journal of Risk Management in Financial Institutions, 11(3), pp.218-243.</a:t>
            </a:r>
          </a:p>
          <a:p>
            <a:endParaRPr lang="en-GB" dirty="0"/>
          </a:p>
          <a:p>
            <a:r>
              <a:rPr lang="en-GB" dirty="0" err="1"/>
              <a:t>Jagtiani</a:t>
            </a:r>
            <a:r>
              <a:rPr lang="en-GB" dirty="0"/>
              <a:t>, J., </a:t>
            </a:r>
            <a:r>
              <a:rPr lang="en-GB" dirty="0" err="1"/>
              <a:t>Vermilyea</a:t>
            </a:r>
            <a:r>
              <a:rPr lang="en-GB" dirty="0"/>
              <a:t>, T. and Wall, L.D., 2018. The roles of big data and machine learning in bank supervision. Forthcoming, Banking Perspectives.</a:t>
            </a:r>
          </a:p>
          <a:p>
            <a:endParaRPr lang="en-GB" dirty="0"/>
          </a:p>
          <a:p>
            <a:r>
              <a:rPr lang="en-GB" dirty="0"/>
              <a:t>Kou, G., Chao, X., Peng, Y., </a:t>
            </a:r>
            <a:r>
              <a:rPr lang="en-GB" dirty="0" err="1"/>
              <a:t>Alsaadi</a:t>
            </a:r>
            <a:r>
              <a:rPr lang="en-GB" dirty="0"/>
              <a:t>, F.E. and Herrera-</a:t>
            </a:r>
            <a:r>
              <a:rPr lang="en-GB" dirty="0" err="1"/>
              <a:t>Viedma</a:t>
            </a:r>
            <a:r>
              <a:rPr lang="en-GB" dirty="0"/>
              <a:t>, E., 2019. Machine learning methods for systemic risk analysis in financial sectors. Technological and Economic Development of Economy, 25(5), pp.716-742.</a:t>
            </a:r>
          </a:p>
          <a:p>
            <a:endParaRPr lang="en-GB" dirty="0"/>
          </a:p>
          <a:p>
            <a:r>
              <a:rPr lang="en-GB" dirty="0" err="1"/>
              <a:t>Mayenberger</a:t>
            </a:r>
            <a:r>
              <a:rPr lang="en-GB" dirty="0"/>
              <a:t>, D., 2019. How to overcome modelling and model risk management? challenges? with artificial intelligence and machine learning. Journal of Risk Management in Financial Institutions, 12(3), pp.241-255.</a:t>
            </a:r>
          </a:p>
        </p:txBody>
      </p:sp>
    </p:spTree>
    <p:extLst>
      <p:ext uri="{BB962C8B-B14F-4D97-AF65-F5344CB8AC3E}">
        <p14:creationId xmlns:p14="http://schemas.microsoft.com/office/powerpoint/2010/main" val="256309040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FF4316E-58BF-4B80-BE8C-68922980B4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List of References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9AFFE0D-B2F8-4728-AA72-0DF495CD75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dirty="0" err="1"/>
              <a:t>Punniyamoorthy</a:t>
            </a:r>
            <a:r>
              <a:rPr lang="en-GB" dirty="0"/>
              <a:t>, M. and Sridevi, P., 2016. Identification of a standard A.I. based technique for credit risk analysis. Benchmarking: An International Journal.</a:t>
            </a:r>
          </a:p>
          <a:p>
            <a:endParaRPr lang="en-GB" dirty="0"/>
          </a:p>
          <a:p>
            <a:r>
              <a:rPr lang="en-GB" dirty="0"/>
              <a:t>Wall, L.D., 2018. Some financial regulatory implications of artificial intelligence. Journal of Economics and Business, 100, pp.55-63.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776910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ubtitle 4">
            <a:extLst>
              <a:ext uri="{FF2B5EF4-FFF2-40B4-BE49-F238E27FC236}">
                <a16:creationId xmlns:a16="http://schemas.microsoft.com/office/drawing/2014/main" id="{ACBE22EF-EEB9-4511-9293-975B4C76823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4800" dirty="0"/>
              <a:t>Questions</a:t>
            </a:r>
          </a:p>
        </p:txBody>
      </p:sp>
    </p:spTree>
    <p:extLst>
      <p:ext uri="{BB962C8B-B14F-4D97-AF65-F5344CB8AC3E}">
        <p14:creationId xmlns:p14="http://schemas.microsoft.com/office/powerpoint/2010/main" val="402225120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1331</TotalTime>
  <Words>1642</Words>
  <Application>Microsoft Office PowerPoint</Application>
  <PresentationFormat>Widescreen</PresentationFormat>
  <Paragraphs>210</Paragraphs>
  <Slides>25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0" baseType="lpstr">
      <vt:lpstr>Arial</vt:lpstr>
      <vt:lpstr>Calibri</vt:lpstr>
      <vt:lpstr>Calibri Light</vt:lpstr>
      <vt:lpstr>Tahoma</vt:lpstr>
      <vt:lpstr>Office Theme</vt:lpstr>
      <vt:lpstr>Thesis Proposal Outline and Structure</vt:lpstr>
      <vt:lpstr>PowerPoint Presentation</vt:lpstr>
      <vt:lpstr>Abstract</vt:lpstr>
      <vt:lpstr>PowerPoint Presentation</vt:lpstr>
      <vt:lpstr>Introduction</vt:lpstr>
      <vt:lpstr>Background</vt:lpstr>
      <vt:lpstr>Problem Statement</vt:lpstr>
      <vt:lpstr>Research Objectives</vt:lpstr>
      <vt:lpstr>Research Objectives</vt:lpstr>
      <vt:lpstr>Research Questions</vt:lpstr>
      <vt:lpstr>PowerPoint Presentation</vt:lpstr>
      <vt:lpstr>Methods and Approach</vt:lpstr>
      <vt:lpstr>Definition of Variables</vt:lpstr>
      <vt:lpstr>Framework of Relations - Example</vt:lpstr>
      <vt:lpstr>Framework of Relations - Simplified</vt:lpstr>
      <vt:lpstr>Research Method</vt:lpstr>
      <vt:lpstr>Sampling</vt:lpstr>
      <vt:lpstr>Limitations</vt:lpstr>
      <vt:lpstr>PowerPoint Presentation</vt:lpstr>
      <vt:lpstr>Data Collection and Processing</vt:lpstr>
      <vt:lpstr>Summary</vt:lpstr>
      <vt:lpstr>List of References</vt:lpstr>
      <vt:lpstr>List of References</vt:lpstr>
      <vt:lpstr>List of 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Terence Creighton</dc:creator>
  <cp:lastModifiedBy>Terence Creighton</cp:lastModifiedBy>
  <cp:revision>56</cp:revision>
  <dcterms:created xsi:type="dcterms:W3CDTF">2020-07-17T02:39:15Z</dcterms:created>
  <dcterms:modified xsi:type="dcterms:W3CDTF">2020-07-18T01:16:06Z</dcterms:modified>
</cp:coreProperties>
</file>