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6AF7FB-20AC-40FF-ACE1-C43F16D99DB2}" v="41" dt="2023-02-17T10:33:03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qa Akhter (2220577)" userId="S::2220577@student.uwtsd.ac.uk::b32a09b7-329f-4162-8452-3468a3c763c4" providerId="AD" clId="Web-{306AF7FB-20AC-40FF-ACE1-C43F16D99DB2}"/>
    <pc:docChg chg="addSld modSld addMainMaster delMainMaster">
      <pc:chgData name="Saiqa Akhter (2220577)" userId="S::2220577@student.uwtsd.ac.uk::b32a09b7-329f-4162-8452-3468a3c763c4" providerId="AD" clId="Web-{306AF7FB-20AC-40FF-ACE1-C43F16D99DB2}" dt="2023-02-17T10:33:03.056" v="36"/>
      <pc:docMkLst>
        <pc:docMk/>
      </pc:docMkLst>
      <pc:sldChg chg="addSp delSp modSp mod modClrScheme chgLayout">
        <pc:chgData name="Saiqa Akhter (2220577)" userId="S::2220577@student.uwtsd.ac.uk::b32a09b7-329f-4162-8452-3468a3c763c4" providerId="AD" clId="Web-{306AF7FB-20AC-40FF-ACE1-C43F16D99DB2}" dt="2023-02-17T10:33:03.056" v="36"/>
        <pc:sldMkLst>
          <pc:docMk/>
          <pc:sldMk cId="109857222" sldId="256"/>
        </pc:sldMkLst>
        <pc:spChg chg="mod ord">
          <ac:chgData name="Saiqa Akhter (2220577)" userId="S::2220577@student.uwtsd.ac.uk::b32a09b7-329f-4162-8452-3468a3c763c4" providerId="AD" clId="Web-{306AF7FB-20AC-40FF-ACE1-C43F16D99DB2}" dt="2023-02-17T10:30:19.474" v="3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qa Akhter (2220577)" userId="S::2220577@student.uwtsd.ac.uk::b32a09b7-329f-4162-8452-3468a3c763c4" providerId="AD" clId="Web-{306AF7FB-20AC-40FF-ACE1-C43F16D99DB2}" dt="2023-02-17T10:31:09.006" v="3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iqa Akhter (2220577)" userId="S::2220577@student.uwtsd.ac.uk::b32a09b7-329f-4162-8452-3468a3c763c4" providerId="AD" clId="Web-{306AF7FB-20AC-40FF-ACE1-C43F16D99DB2}" dt="2023-02-17T10:33:03.056" v="36"/>
          <ac:spMkLst>
            <pc:docMk/>
            <pc:sldMk cId="109857222" sldId="256"/>
            <ac:spMk id="7" creationId="{86457760-32A1-2756-355D-89174D18643D}"/>
          </ac:spMkLst>
        </pc:spChg>
        <pc:inkChg chg="add">
          <ac:chgData name="Saiqa Akhter (2220577)" userId="S::2220577@student.uwtsd.ac.uk::b32a09b7-329f-4162-8452-3468a3c763c4" providerId="AD" clId="Web-{306AF7FB-20AC-40FF-ACE1-C43F16D99DB2}" dt="2023-02-17T10:09:04.848" v="6"/>
          <ac:inkMkLst>
            <pc:docMk/>
            <pc:sldMk cId="109857222" sldId="256"/>
            <ac:inkMk id="4" creationId="{826E34C4-FCF5-C592-2DBF-7A2EA1B55D6D}"/>
          </ac:inkMkLst>
        </pc:inkChg>
        <pc:inkChg chg="add del">
          <ac:chgData name="Saiqa Akhter (2220577)" userId="S::2220577@student.uwtsd.ac.uk::b32a09b7-329f-4162-8452-3468a3c763c4" providerId="AD" clId="Web-{306AF7FB-20AC-40FF-ACE1-C43F16D99DB2}" dt="2023-02-17T10:17:45.033" v="10"/>
          <ac:inkMkLst>
            <pc:docMk/>
            <pc:sldMk cId="109857222" sldId="256"/>
            <ac:inkMk id="5" creationId="{37C010AA-3749-25BB-0D24-8E05D6D11DF1}"/>
          </ac:inkMkLst>
        </pc:inkChg>
        <pc:inkChg chg="add del">
          <ac:chgData name="Saiqa Akhter (2220577)" userId="S::2220577@student.uwtsd.ac.uk::b32a09b7-329f-4162-8452-3468a3c763c4" providerId="AD" clId="Web-{306AF7FB-20AC-40FF-ACE1-C43F16D99DB2}" dt="2023-02-17T10:17:45.033" v="9"/>
          <ac:inkMkLst>
            <pc:docMk/>
            <pc:sldMk cId="109857222" sldId="256"/>
            <ac:inkMk id="6" creationId="{4CDC0726-3D21-F3AC-CCFF-C3184D769354}"/>
          </ac:inkMkLst>
        </pc:inkChg>
      </pc:sldChg>
      <pc:sldChg chg="addSp modSp new mod modClrScheme chgLayout">
        <pc:chgData name="Saiqa Akhter (2220577)" userId="S::2220577@student.uwtsd.ac.uk::b32a09b7-329f-4162-8452-3468a3c763c4" providerId="AD" clId="Web-{306AF7FB-20AC-40FF-ACE1-C43F16D99DB2}" dt="2023-02-17T10:30:19.474" v="31"/>
        <pc:sldMkLst>
          <pc:docMk/>
          <pc:sldMk cId="3598942307" sldId="257"/>
        </pc:sldMkLst>
        <pc:spChg chg="mod ord">
          <ac:chgData name="Saiqa Akhter (2220577)" userId="S::2220577@student.uwtsd.ac.uk::b32a09b7-329f-4162-8452-3468a3c763c4" providerId="AD" clId="Web-{306AF7FB-20AC-40FF-ACE1-C43F16D99DB2}" dt="2023-02-17T10:30:19.474" v="31"/>
          <ac:spMkLst>
            <pc:docMk/>
            <pc:sldMk cId="3598942307" sldId="257"/>
            <ac:spMk id="2" creationId="{101F7BE1-1C65-3DBE-1EA0-EACE9BDE6135}"/>
          </ac:spMkLst>
        </pc:spChg>
        <pc:spChg chg="mod ord">
          <ac:chgData name="Saiqa Akhter (2220577)" userId="S::2220577@student.uwtsd.ac.uk::b32a09b7-329f-4162-8452-3468a3c763c4" providerId="AD" clId="Web-{306AF7FB-20AC-40FF-ACE1-C43F16D99DB2}" dt="2023-02-17T10:30:19.474" v="31"/>
          <ac:spMkLst>
            <pc:docMk/>
            <pc:sldMk cId="3598942307" sldId="257"/>
            <ac:spMk id="3" creationId="{DDB024DD-E3D3-A8D8-F9C8-9BD7056BA475}"/>
          </ac:spMkLst>
        </pc:spChg>
        <pc:inkChg chg="add">
          <ac:chgData name="Saiqa Akhter (2220577)" userId="S::2220577@student.uwtsd.ac.uk::b32a09b7-329f-4162-8452-3468a3c763c4" providerId="AD" clId="Web-{306AF7FB-20AC-40FF-ACE1-C43F16D99DB2}" dt="2023-02-17T09:56:14.283" v="2"/>
          <ac:inkMkLst>
            <pc:docMk/>
            <pc:sldMk cId="3598942307" sldId="257"/>
            <ac:inkMk id="4" creationId="{8E05A338-E8C6-A3B8-BA6C-301E406FF2D5}"/>
          </ac:inkMkLst>
        </pc:inkChg>
        <pc:inkChg chg="add">
          <ac:chgData name="Saiqa Akhter (2220577)" userId="S::2220577@student.uwtsd.ac.uk::b32a09b7-329f-4162-8452-3468a3c763c4" providerId="AD" clId="Web-{306AF7FB-20AC-40FF-ACE1-C43F16D99DB2}" dt="2023-02-17T10:00:30.226" v="3"/>
          <ac:inkMkLst>
            <pc:docMk/>
            <pc:sldMk cId="3598942307" sldId="257"/>
            <ac:inkMk id="5" creationId="{42E53F4F-2A4D-5B61-63C8-F6209B2E3F74}"/>
          </ac:inkMkLst>
        </pc:inkChg>
        <pc:inkChg chg="add">
          <ac:chgData name="Saiqa Akhter (2220577)" userId="S::2220577@student.uwtsd.ac.uk::b32a09b7-329f-4162-8452-3468a3c763c4" providerId="AD" clId="Web-{306AF7FB-20AC-40FF-ACE1-C43F16D99DB2}" dt="2023-02-17T10:00:56.415" v="4"/>
          <ac:inkMkLst>
            <pc:docMk/>
            <pc:sldMk cId="3598942307" sldId="257"/>
            <ac:inkMk id="6" creationId="{4065D36F-9F19-43E2-35F3-82E6A57DF043}"/>
          </ac:inkMkLst>
        </pc:inkChg>
        <pc:inkChg chg="add">
          <ac:chgData name="Saiqa Akhter (2220577)" userId="S::2220577@student.uwtsd.ac.uk::b32a09b7-329f-4162-8452-3468a3c763c4" providerId="AD" clId="Web-{306AF7FB-20AC-40FF-ACE1-C43F16D99DB2}" dt="2023-02-17T10:07:43.518" v="5"/>
          <ac:inkMkLst>
            <pc:docMk/>
            <pc:sldMk cId="3598942307" sldId="257"/>
            <ac:inkMk id="7" creationId="{6B363009-517E-7687-873C-3831CF7B26E0}"/>
          </ac:inkMkLst>
        </pc:inkChg>
      </pc:sldChg>
      <pc:sldMasterChg chg="del delSldLayout">
        <pc:chgData name="Saiqa Akhter (2220577)" userId="S::2220577@student.uwtsd.ac.uk::b32a09b7-329f-4162-8452-3468a3c763c4" providerId="AD" clId="Web-{306AF7FB-20AC-40FF-ACE1-C43F16D99DB2}" dt="2023-02-17T09:47:10.722" v="0"/>
        <pc:sldMasterMkLst>
          <pc:docMk/>
          <pc:sldMasterMk cId="2460954070" sldId="2147483660"/>
        </pc:sldMasterMkLst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iqa Akhter (2220577)" userId="S::2220577@student.uwtsd.ac.uk::b32a09b7-329f-4162-8452-3468a3c763c4" providerId="AD" clId="Web-{306AF7FB-20AC-40FF-ACE1-C43F16D99DB2}" dt="2023-02-17T09:47:10.72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iqa Akhter (2220577)" userId="S::2220577@student.uwtsd.ac.uk::b32a09b7-329f-4162-8452-3468a3c763c4" providerId="AD" clId="Web-{306AF7FB-20AC-40FF-ACE1-C43F16D99DB2}" dt="2023-02-17T10:28:36.893" v="28"/>
        <pc:sldMasterMkLst>
          <pc:docMk/>
          <pc:sldMasterMk cId="214128509" sldId="2147483672"/>
        </pc:sldMasterMkLst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3398691650" sldId="2147483673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3486235158" sldId="2147483674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4176088716" sldId="214748367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1471941693" sldId="214748367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967393190" sldId="2147483677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1449634547" sldId="2147483678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1595668457" sldId="2147483679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2408579473" sldId="2147483680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889409513" sldId="2147483681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1833942812" sldId="2147483682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36.893" v="28"/>
          <pc:sldLayoutMkLst>
            <pc:docMk/>
            <pc:sldMasterMk cId="214128509" sldId="2147483672"/>
            <pc:sldLayoutMk cId="1719435498" sldId="2147483683"/>
          </pc:sldLayoutMkLst>
        </pc:sldLayoutChg>
      </pc:sldMasterChg>
      <pc:sldMasterChg chg="add del addSldLayout delSldLayout modSldLayout">
        <pc:chgData name="Saiqa Akhter (2220577)" userId="S::2220577@student.uwtsd.ac.uk::b32a09b7-329f-4162-8452-3468a3c763c4" providerId="AD" clId="Web-{306AF7FB-20AC-40FF-ACE1-C43F16D99DB2}" dt="2023-02-17T10:28:43.643" v="29"/>
        <pc:sldMasterMkLst>
          <pc:docMk/>
          <pc:sldMasterMk cId="1834964782" sldId="2147483684"/>
        </pc:sldMasterMkLst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694502268" sldId="214748368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599873055" sldId="214748368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3956732510" sldId="2147483687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2931485740" sldId="2147483688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4059175392" sldId="2147483689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761866819" sldId="2147483690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9830759" sldId="2147483691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596930287" sldId="2147483692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915183798" sldId="2147483693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2724854889" sldId="2147483694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914528758" sldId="214748369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3452356318" sldId="214748369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745283334" sldId="2147483697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231715766" sldId="2147483698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985657053" sldId="2147483699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3407245488" sldId="2147483700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43.643" v="29"/>
          <pc:sldLayoutMkLst>
            <pc:docMk/>
            <pc:sldMasterMk cId="1834964782" sldId="2147483684"/>
            <pc:sldLayoutMk cId="1680755147" sldId="2147483701"/>
          </pc:sldLayoutMkLst>
        </pc:sldLayoutChg>
      </pc:sldMasterChg>
      <pc:sldMasterChg chg="add del addSldLayout delSldLayout modSldLayout">
        <pc:chgData name="Saiqa Akhter (2220577)" userId="S::2220577@student.uwtsd.ac.uk::b32a09b7-329f-4162-8452-3468a3c763c4" providerId="AD" clId="Web-{306AF7FB-20AC-40FF-ACE1-C43F16D99DB2}" dt="2023-02-17T10:28:53.691" v="30"/>
        <pc:sldMasterMkLst>
          <pc:docMk/>
          <pc:sldMasterMk cId="2059568561" sldId="2147483702"/>
        </pc:sldMasterMkLst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904889756" sldId="2147483703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193968297" sldId="2147483704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6689732" sldId="214748370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4156020298" sldId="214748370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3818138739" sldId="2147483707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3566001493" sldId="2147483708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182663878" sldId="2147483709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549168518" sldId="2147483710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4207934595" sldId="2147483711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642853526" sldId="2147483712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868768312" sldId="2147483713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346328338" sldId="2147483714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3324575966" sldId="214748371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2707873782" sldId="214748371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142636172" sldId="2147483717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1647566617" sldId="2147483718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28:53.691" v="30"/>
          <pc:sldLayoutMkLst>
            <pc:docMk/>
            <pc:sldMasterMk cId="2059568561" sldId="2147483702"/>
            <pc:sldLayoutMk cId="1788406325" sldId="2147483719"/>
          </pc:sldLayoutMkLst>
        </pc:sldLayoutChg>
      </pc:sldMasterChg>
      <pc:sldMasterChg chg="add del addSldLayout delSldLayout modSldLayout">
        <pc:chgData name="Saiqa Akhter (2220577)" userId="S::2220577@student.uwtsd.ac.uk::b32a09b7-329f-4162-8452-3468a3c763c4" providerId="AD" clId="Web-{306AF7FB-20AC-40FF-ACE1-C43F16D99DB2}" dt="2023-02-17T10:30:19.474" v="31"/>
        <pc:sldMasterMkLst>
          <pc:docMk/>
          <pc:sldMasterMk cId="4293646695" sldId="2147483720"/>
        </pc:sldMasterMkLst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755699854" sldId="2147483721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2368837886" sldId="2147483722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40533025" sldId="2147483723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304326775" sldId="2147483724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1269044558" sldId="214748372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1651054043" sldId="214748372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2248753772" sldId="2147483727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4148675095" sldId="2147483728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3862953810" sldId="2147483729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4065357587" sldId="2147483730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1335248021" sldId="2147483731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1766654665" sldId="2147483732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2001636431" sldId="2147483733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3889297664" sldId="2147483734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63976028" sldId="2147483735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2529633757" sldId="2147483736"/>
          </pc:sldLayoutMkLst>
        </pc:sldLayoutChg>
        <pc:sldLayoutChg chg="add del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4293646695" sldId="2147483720"/>
            <pc:sldLayoutMk cId="2638328540" sldId="2147483737"/>
          </pc:sldLayoutMkLst>
        </pc:sldLayoutChg>
      </pc:sldMasterChg>
      <pc:sldMasterChg chg="add addSldLayout modSldLayout">
        <pc:chgData name="Saiqa Akhter (2220577)" userId="S::2220577@student.uwtsd.ac.uk::b32a09b7-329f-4162-8452-3468a3c763c4" providerId="AD" clId="Web-{306AF7FB-20AC-40FF-ACE1-C43F16D99DB2}" dt="2023-02-17T10:30:19.474" v="31"/>
        <pc:sldMasterMkLst>
          <pc:docMk/>
          <pc:sldMasterMk cId="184775745" sldId="2147483738"/>
        </pc:sldMasterMkLst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1665342088" sldId="2147483739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4038810241" sldId="2147483740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3213007246" sldId="2147483741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3937346651" sldId="2147483742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1494180480" sldId="2147483743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368512267" sldId="2147483744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3641490752" sldId="2147483745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2101925905" sldId="2147483746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3967923619" sldId="2147483747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2182057457" sldId="2147483748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141514929" sldId="2147483749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1242420357" sldId="2147483750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3227460535" sldId="2147483751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2010516761" sldId="2147483752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1588231604" sldId="2147483753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2636075811" sldId="2147483754"/>
          </pc:sldLayoutMkLst>
        </pc:sldLayoutChg>
        <pc:sldLayoutChg chg="add mod replId">
          <pc:chgData name="Saiqa Akhter (2220577)" userId="S::2220577@student.uwtsd.ac.uk::b32a09b7-329f-4162-8452-3468a3c763c4" providerId="AD" clId="Web-{306AF7FB-20AC-40FF-ACE1-C43F16D99DB2}" dt="2023-02-17T10:30:19.474" v="31"/>
          <pc:sldLayoutMkLst>
            <pc:docMk/>
            <pc:sldMasterMk cId="184775745" sldId="2147483738"/>
            <pc:sldLayoutMk cId="432355199" sldId="2147483755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7355 5636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3122 4498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3043 2699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2910 2540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3016 2672 16383 0 0,'0'0'0'0'0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34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810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3007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7346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4180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12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490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1925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923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057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5149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420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605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0516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8231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075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355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5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.xml"/><Relationship Id="rId5" Type="http://schemas.openxmlformats.org/officeDocument/2006/relationships/customXml" Target="../ink/ink4.xml"/><Relationship Id="rId4" Type="http://schemas.openxmlformats.org/officeDocument/2006/relationships/customXml" Target="../ink/ink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55320" y="1122363"/>
            <a:ext cx="8712680" cy="139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Proposed method</a:t>
            </a:r>
            <a:endParaRPr lang="en-US" dirty="0" err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26E34C4-FCF5-C592-2DBF-7A2EA1B55D6D}"/>
                  </a:ext>
                </a:extLst>
              </p14:cNvPr>
              <p14:cNvContentPartPr/>
              <p14:nvPr/>
            </p14:nvContentPartPr>
            <p14:xfrm>
              <a:off x="4025347" y="2766390"/>
              <a:ext cx="16565" cy="16565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26E34C4-FCF5-C592-2DBF-7A2EA1B55D6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97097" y="1954705"/>
                <a:ext cx="1656500" cy="16565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86457760-32A1-2756-355D-89174D18643D}"/>
              </a:ext>
            </a:extLst>
          </p:cNvPr>
          <p:cNvSpPr txBox="1"/>
          <p:nvPr/>
        </p:nvSpPr>
        <p:spPr>
          <a:xfrm>
            <a:off x="3048000" y="3975652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F7BE1-1C65-3DBE-1EA0-EACE9BDE6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024DD-E3D3-A8D8-F9C8-9BD7056BA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E05A338-E8C6-A3B8-BA6C-301E406FF2D5}"/>
                  </a:ext>
                </a:extLst>
              </p14:cNvPr>
              <p14:cNvContentPartPr/>
              <p14:nvPr/>
            </p14:nvContentPartPr>
            <p14:xfrm>
              <a:off x="1374912" y="2054086"/>
              <a:ext cx="16565" cy="16565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E05A338-E8C6-A3B8-BA6C-301E406FF2D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6662" y="1242401"/>
                <a:ext cx="1656500" cy="1656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2E53F4F-2A4D-5B61-63C8-F6209B2E3F74}"/>
                  </a:ext>
                </a:extLst>
              </p14:cNvPr>
              <p14:cNvContentPartPr/>
              <p14:nvPr/>
            </p14:nvContentPartPr>
            <p14:xfrm>
              <a:off x="1325217" y="927651"/>
              <a:ext cx="16565" cy="16565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2E53F4F-2A4D-5B61-63C8-F6209B2E3F7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3532" y="115966"/>
                <a:ext cx="1656500" cy="1656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065D36F-9F19-43E2-35F3-82E6A57DF043}"/>
                  </a:ext>
                </a:extLst>
              </p14:cNvPr>
              <p14:cNvContentPartPr/>
              <p14:nvPr/>
            </p14:nvContentPartPr>
            <p14:xfrm>
              <a:off x="1242390" y="828260"/>
              <a:ext cx="16565" cy="16565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065D36F-9F19-43E2-35F3-82E6A57DF04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14140" y="10"/>
                <a:ext cx="1656500" cy="1656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B363009-517E-7687-873C-3831CF7B26E0}"/>
                  </a:ext>
                </a:extLst>
              </p14:cNvPr>
              <p14:cNvContentPartPr/>
              <p14:nvPr/>
            </p14:nvContentPartPr>
            <p14:xfrm>
              <a:off x="1308651" y="911086"/>
              <a:ext cx="16565" cy="16565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B363009-517E-7687-873C-3831CF7B26E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80401" y="82836"/>
                <a:ext cx="1656500" cy="1656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989423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Proposed method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32</cp:revision>
  <dcterms:created xsi:type="dcterms:W3CDTF">2023-02-17T09:45:32Z</dcterms:created>
  <dcterms:modified xsi:type="dcterms:W3CDTF">2023-02-17T10:33:09Z</dcterms:modified>
</cp:coreProperties>
</file>