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F0DB0-33E7-409D-9B7C-A96948D5A0C0}" v="1455" dt="2025-10-13T00:32:14.184"/>
    <p1510:client id="{B3A0F5F1-7F79-B2C5-AD0C-91AAFBFBB542}" v="133" dt="2025-10-13T08:31:00.691"/>
    <p1510:client id="{D63260F6-8DB0-FE1D-A232-0953B2381016}" v="15" dt="2025-10-12T17:26:22.724"/>
    <p1510:client id="{EE38051B-5472-4DD1-0BAC-04784CF3A9DE}" v="81" dt="2025-10-13T00:43:47.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m Khan (2420176)" userId="S::2420176@student.uwtsd.ac.uk::3e109be9-881e-47f0-ab55-5ef5387981e9" providerId="AD" clId="Web-{00DF0DB0-33E7-409D-9B7C-A96948D5A0C0}"/>
    <pc:docChg chg="mod addSld delSld modSld addMainMaster delMainMaster">
      <pc:chgData name="Anum Khan (2420176)" userId="S::2420176@student.uwtsd.ac.uk::3e109be9-881e-47f0-ab55-5ef5387981e9" providerId="AD" clId="Web-{00DF0DB0-33E7-409D-9B7C-A96948D5A0C0}" dt="2025-10-13T00:32:14.184" v="1249" actId="14100"/>
      <pc:docMkLst>
        <pc:docMk/>
      </pc:docMkLst>
      <pc:sldChg chg="modSp mod modClrScheme chgLayout">
        <pc:chgData name="Anum Khan (2420176)" userId="S::2420176@student.uwtsd.ac.uk::3e109be9-881e-47f0-ab55-5ef5387981e9" providerId="AD" clId="Web-{00DF0DB0-33E7-409D-9B7C-A96948D5A0C0}" dt="2025-10-13T00:26:09.530" v="1202"/>
        <pc:sldMkLst>
          <pc:docMk/>
          <pc:sldMk cId="109857222" sldId="256"/>
        </pc:sldMkLst>
        <pc:spChg chg="mod ord">
          <ac:chgData name="Anum Khan (2420176)" userId="S::2420176@student.uwtsd.ac.uk::3e109be9-881e-47f0-ab55-5ef5387981e9" providerId="AD" clId="Web-{00DF0DB0-33E7-409D-9B7C-A96948D5A0C0}" dt="2025-10-13T00:26:09.530" v="1202"/>
          <ac:spMkLst>
            <pc:docMk/>
            <pc:sldMk cId="109857222" sldId="256"/>
            <ac:spMk id="2" creationId="{00000000-0000-0000-0000-000000000000}"/>
          </ac:spMkLst>
        </pc:spChg>
        <pc:spChg chg="mod ord">
          <ac:chgData name="Anum Khan (2420176)" userId="S::2420176@student.uwtsd.ac.uk::3e109be9-881e-47f0-ab55-5ef5387981e9" providerId="AD" clId="Web-{00DF0DB0-33E7-409D-9B7C-A96948D5A0C0}" dt="2025-10-13T00:26:09.530" v="1202"/>
          <ac:spMkLst>
            <pc:docMk/>
            <pc:sldMk cId="109857222" sldId="256"/>
            <ac:spMk id="3" creationId="{00000000-0000-0000-0000-000000000000}"/>
          </ac:spMkLst>
        </pc:spChg>
      </pc:sldChg>
      <pc:sldChg chg="modSp new mod modClrScheme chgLayout">
        <pc:chgData name="Anum Khan (2420176)" userId="S::2420176@student.uwtsd.ac.uk::3e109be9-881e-47f0-ab55-5ef5387981e9" providerId="AD" clId="Web-{00DF0DB0-33E7-409D-9B7C-A96948D5A0C0}" dt="2025-10-13T00:26:09.530" v="1202"/>
        <pc:sldMkLst>
          <pc:docMk/>
          <pc:sldMk cId="1099662686" sldId="257"/>
        </pc:sldMkLst>
        <pc:spChg chg="mod ord">
          <ac:chgData name="Anum Khan (2420176)" userId="S::2420176@student.uwtsd.ac.uk::3e109be9-881e-47f0-ab55-5ef5387981e9" providerId="AD" clId="Web-{00DF0DB0-33E7-409D-9B7C-A96948D5A0C0}" dt="2025-10-13T00:26:09.530" v="1202"/>
          <ac:spMkLst>
            <pc:docMk/>
            <pc:sldMk cId="1099662686" sldId="257"/>
            <ac:spMk id="2" creationId="{9A2B75A4-F5D5-FD1C-45A6-43BA5235CA44}"/>
          </ac:spMkLst>
        </pc:spChg>
        <pc:spChg chg="mod ord">
          <ac:chgData name="Anum Khan (2420176)" userId="S::2420176@student.uwtsd.ac.uk::3e109be9-881e-47f0-ab55-5ef5387981e9" providerId="AD" clId="Web-{00DF0DB0-33E7-409D-9B7C-A96948D5A0C0}" dt="2025-10-13T00:26:09.530" v="1202"/>
          <ac:spMkLst>
            <pc:docMk/>
            <pc:sldMk cId="1099662686" sldId="257"/>
            <ac:spMk id="3" creationId="{AF9B8DA6-C34B-9156-21DA-91C1780E8E32}"/>
          </ac:spMkLst>
        </pc:spChg>
      </pc:sldChg>
      <pc:sldChg chg="delSp modSp new mod modClrScheme chgLayout">
        <pc:chgData name="Anum Khan (2420176)" userId="S::2420176@student.uwtsd.ac.uk::3e109be9-881e-47f0-ab55-5ef5387981e9" providerId="AD" clId="Web-{00DF0DB0-33E7-409D-9B7C-A96948D5A0C0}" dt="2025-10-13T00:31:03.850" v="1240" actId="14100"/>
        <pc:sldMkLst>
          <pc:docMk/>
          <pc:sldMk cId="2875963522" sldId="258"/>
        </pc:sldMkLst>
        <pc:spChg chg="del mod ord">
          <ac:chgData name="Anum Khan (2420176)" userId="S::2420176@student.uwtsd.ac.uk::3e109be9-881e-47f0-ab55-5ef5387981e9" providerId="AD" clId="Web-{00DF0DB0-33E7-409D-9B7C-A96948D5A0C0}" dt="2025-10-13T00:30:41.598" v="1236"/>
          <ac:spMkLst>
            <pc:docMk/>
            <pc:sldMk cId="2875963522" sldId="258"/>
            <ac:spMk id="2" creationId="{D4492036-C6C8-25B2-1CF0-57D0911A2440}"/>
          </ac:spMkLst>
        </pc:spChg>
        <pc:spChg chg="mod ord">
          <ac:chgData name="Anum Khan (2420176)" userId="S::2420176@student.uwtsd.ac.uk::3e109be9-881e-47f0-ab55-5ef5387981e9" providerId="AD" clId="Web-{00DF0DB0-33E7-409D-9B7C-A96948D5A0C0}" dt="2025-10-13T00:31:03.850" v="1240" actId="14100"/>
          <ac:spMkLst>
            <pc:docMk/>
            <pc:sldMk cId="2875963522" sldId="258"/>
            <ac:spMk id="3" creationId="{E59A29C7-B911-3BB0-AC68-14E3A874FC67}"/>
          </ac:spMkLst>
        </pc:spChg>
      </pc:sldChg>
      <pc:sldChg chg="addSp delSp modSp new mod modClrScheme chgLayout">
        <pc:chgData name="Anum Khan (2420176)" userId="S::2420176@student.uwtsd.ac.uk::3e109be9-881e-47f0-ab55-5ef5387981e9" providerId="AD" clId="Web-{00DF0DB0-33E7-409D-9B7C-A96948D5A0C0}" dt="2025-10-13T00:32:14.184" v="1249" actId="14100"/>
        <pc:sldMkLst>
          <pc:docMk/>
          <pc:sldMk cId="3209442091" sldId="259"/>
        </pc:sldMkLst>
        <pc:spChg chg="mod ord">
          <ac:chgData name="Anum Khan (2420176)" userId="S::2420176@student.uwtsd.ac.uk::3e109be9-881e-47f0-ab55-5ef5387981e9" providerId="AD" clId="Web-{00DF0DB0-33E7-409D-9B7C-A96948D5A0C0}" dt="2025-10-13T00:31:21.102" v="1242" actId="1076"/>
          <ac:spMkLst>
            <pc:docMk/>
            <pc:sldMk cId="3209442091" sldId="259"/>
            <ac:spMk id="2" creationId="{EAD2D3B6-7E27-8C94-01EC-4B265072AD2D}"/>
          </ac:spMkLst>
        </pc:spChg>
        <pc:spChg chg="mod ord">
          <ac:chgData name="Anum Khan (2420176)" userId="S::2420176@student.uwtsd.ac.uk::3e109be9-881e-47f0-ab55-5ef5387981e9" providerId="AD" clId="Web-{00DF0DB0-33E7-409D-9B7C-A96948D5A0C0}" dt="2025-10-13T00:32:14.184" v="1249" actId="14100"/>
          <ac:spMkLst>
            <pc:docMk/>
            <pc:sldMk cId="3209442091" sldId="259"/>
            <ac:spMk id="3" creationId="{882CEDAF-2545-75B9-8E5B-D1556DCE4C93}"/>
          </ac:spMkLst>
        </pc:spChg>
        <pc:spChg chg="add del mod">
          <ac:chgData name="Anum Khan (2420176)" userId="S::2420176@student.uwtsd.ac.uk::3e109be9-881e-47f0-ab55-5ef5387981e9" providerId="AD" clId="Web-{00DF0DB0-33E7-409D-9B7C-A96948D5A0C0}" dt="2025-10-12T22:09:21.733" v="599"/>
          <ac:spMkLst>
            <pc:docMk/>
            <pc:sldMk cId="3209442091" sldId="259"/>
            <ac:spMk id="5" creationId="{BFC83192-3C61-B173-DBC2-15E15ED29432}"/>
          </ac:spMkLst>
        </pc:spChg>
      </pc:sldChg>
      <pc:sldChg chg="modSp new mod modClrScheme chgLayout">
        <pc:chgData name="Anum Khan (2420176)" userId="S::2420176@student.uwtsd.ac.uk::3e109be9-881e-47f0-ab55-5ef5387981e9" providerId="AD" clId="Web-{00DF0DB0-33E7-409D-9B7C-A96948D5A0C0}" dt="2025-10-13T00:26:09.530" v="1202"/>
        <pc:sldMkLst>
          <pc:docMk/>
          <pc:sldMk cId="2067109692" sldId="260"/>
        </pc:sldMkLst>
        <pc:spChg chg="mod ord">
          <ac:chgData name="Anum Khan (2420176)" userId="S::2420176@student.uwtsd.ac.uk::3e109be9-881e-47f0-ab55-5ef5387981e9" providerId="AD" clId="Web-{00DF0DB0-33E7-409D-9B7C-A96948D5A0C0}" dt="2025-10-13T00:26:09.530" v="1202"/>
          <ac:spMkLst>
            <pc:docMk/>
            <pc:sldMk cId="2067109692" sldId="260"/>
            <ac:spMk id="2" creationId="{3CE7A8C1-683F-2CDC-0EB2-4BA3F17D62A3}"/>
          </ac:spMkLst>
        </pc:spChg>
        <pc:spChg chg="mod ord">
          <ac:chgData name="Anum Khan (2420176)" userId="S::2420176@student.uwtsd.ac.uk::3e109be9-881e-47f0-ab55-5ef5387981e9" providerId="AD" clId="Web-{00DF0DB0-33E7-409D-9B7C-A96948D5A0C0}" dt="2025-10-13T00:26:09.530" v="1202"/>
          <ac:spMkLst>
            <pc:docMk/>
            <pc:sldMk cId="2067109692" sldId="260"/>
            <ac:spMk id="3" creationId="{648C7CB3-AE53-B589-0282-10E4D2ED26FB}"/>
          </ac:spMkLst>
        </pc:spChg>
      </pc:sldChg>
      <pc:sldChg chg="modSp new del">
        <pc:chgData name="Anum Khan (2420176)" userId="S::2420176@student.uwtsd.ac.uk::3e109be9-881e-47f0-ab55-5ef5387981e9" providerId="AD" clId="Web-{00DF0DB0-33E7-409D-9B7C-A96948D5A0C0}" dt="2025-10-12T21:19:36.123" v="293"/>
        <pc:sldMkLst>
          <pc:docMk/>
          <pc:sldMk cId="3479922456" sldId="260"/>
        </pc:sldMkLst>
        <pc:spChg chg="mod">
          <ac:chgData name="Anum Khan (2420176)" userId="S::2420176@student.uwtsd.ac.uk::3e109be9-881e-47f0-ab55-5ef5387981e9" providerId="AD" clId="Web-{00DF0DB0-33E7-409D-9B7C-A96948D5A0C0}" dt="2025-10-12T21:19:07.778" v="292" actId="20577"/>
          <ac:spMkLst>
            <pc:docMk/>
            <pc:sldMk cId="3479922456" sldId="260"/>
            <ac:spMk id="2" creationId="{ED3EE205-55E6-ED39-9137-5DF6CA556DF8}"/>
          </ac:spMkLst>
        </pc:spChg>
        <pc:spChg chg="mod">
          <ac:chgData name="Anum Khan (2420176)" userId="S::2420176@student.uwtsd.ac.uk::3e109be9-881e-47f0-ab55-5ef5387981e9" providerId="AD" clId="Web-{00DF0DB0-33E7-409D-9B7C-A96948D5A0C0}" dt="2025-10-12T21:17:29.178" v="288" actId="14100"/>
          <ac:spMkLst>
            <pc:docMk/>
            <pc:sldMk cId="3479922456" sldId="260"/>
            <ac:spMk id="3" creationId="{8312872D-7194-B7EB-CDB0-675548F2A49D}"/>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2481858896" sldId="261"/>
        </pc:sldMkLst>
        <pc:spChg chg="add mod">
          <ac:chgData name="Anum Khan (2420176)" userId="S::2420176@student.uwtsd.ac.uk::3e109be9-881e-47f0-ab55-5ef5387981e9" providerId="AD" clId="Web-{00DF0DB0-33E7-409D-9B7C-A96948D5A0C0}" dt="2025-10-12T23:50:56.641" v="1076" actId="20577"/>
          <ac:spMkLst>
            <pc:docMk/>
            <pc:sldMk cId="2481858896" sldId="261"/>
            <ac:spMk id="2" creationId="{5BC56D75-535D-0B25-8B5B-761AE3F100D2}"/>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2923209286" sldId="262"/>
        </pc:sldMkLst>
        <pc:spChg chg="add mod">
          <ac:chgData name="Anum Khan (2420176)" userId="S::2420176@student.uwtsd.ac.uk::3e109be9-881e-47f0-ab55-5ef5387981e9" providerId="AD" clId="Web-{00DF0DB0-33E7-409D-9B7C-A96948D5A0C0}" dt="2025-10-12T23:51:05.203" v="1077" actId="20577"/>
          <ac:spMkLst>
            <pc:docMk/>
            <pc:sldMk cId="2923209286" sldId="262"/>
            <ac:spMk id="2" creationId="{D7D0F879-61C5-DC66-2AB7-C4962206BBDD}"/>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2400332227" sldId="263"/>
        </pc:sldMkLst>
        <pc:spChg chg="add mod ord">
          <ac:chgData name="Anum Khan (2420176)" userId="S::2420176@student.uwtsd.ac.uk::3e109be9-881e-47f0-ab55-5ef5387981e9" providerId="AD" clId="Web-{00DF0DB0-33E7-409D-9B7C-A96948D5A0C0}" dt="2025-10-13T00:26:09.530" v="1202"/>
          <ac:spMkLst>
            <pc:docMk/>
            <pc:sldMk cId="2400332227" sldId="263"/>
            <ac:spMk id="2" creationId="{7B1453A7-A865-039C-B94F-9A1F6FAF1856}"/>
          </ac:spMkLst>
        </pc:spChg>
        <pc:spChg chg="add mod ord">
          <ac:chgData name="Anum Khan (2420176)" userId="S::2420176@student.uwtsd.ac.uk::3e109be9-881e-47f0-ab55-5ef5387981e9" providerId="AD" clId="Web-{00DF0DB0-33E7-409D-9B7C-A96948D5A0C0}" dt="2025-10-13T00:26:09.530" v="1202"/>
          <ac:spMkLst>
            <pc:docMk/>
            <pc:sldMk cId="2400332227" sldId="263"/>
            <ac:spMk id="3" creationId="{CF863C68-3C9F-1F94-6E48-FC4A0953C267}"/>
          </ac:spMkLst>
        </pc:spChg>
      </pc:sldChg>
      <pc:sldChg chg="addSp delSp modSp new mod modClrScheme chgLayout">
        <pc:chgData name="Anum Khan (2420176)" userId="S::2420176@student.uwtsd.ac.uk::3e109be9-881e-47f0-ab55-5ef5387981e9" providerId="AD" clId="Web-{00DF0DB0-33E7-409D-9B7C-A96948D5A0C0}" dt="2025-10-13T00:26:09.530" v="1202"/>
        <pc:sldMkLst>
          <pc:docMk/>
          <pc:sldMk cId="3844597054" sldId="264"/>
        </pc:sldMkLst>
        <pc:spChg chg="del">
          <ac:chgData name="Anum Khan (2420176)" userId="S::2420176@student.uwtsd.ac.uk::3e109be9-881e-47f0-ab55-5ef5387981e9" providerId="AD" clId="Web-{00DF0DB0-33E7-409D-9B7C-A96948D5A0C0}" dt="2025-10-12T21:59:53.295" v="548"/>
          <ac:spMkLst>
            <pc:docMk/>
            <pc:sldMk cId="3844597054" sldId="264"/>
            <ac:spMk id="2" creationId="{E9BB790B-FDE0-8BD4-B160-E6F98485C1A9}"/>
          </ac:spMkLst>
        </pc:spChg>
        <pc:spChg chg="del">
          <ac:chgData name="Anum Khan (2420176)" userId="S::2420176@student.uwtsd.ac.uk::3e109be9-881e-47f0-ab55-5ef5387981e9" providerId="AD" clId="Web-{00DF0DB0-33E7-409D-9B7C-A96948D5A0C0}" dt="2025-10-12T21:59:53.295" v="548"/>
          <ac:spMkLst>
            <pc:docMk/>
            <pc:sldMk cId="3844597054" sldId="264"/>
            <ac:spMk id="3" creationId="{0EF3336A-AB85-43CB-5D18-BADE606AE038}"/>
          </ac:spMkLst>
        </pc:spChg>
        <pc:spChg chg="add del mod">
          <ac:chgData name="Anum Khan (2420176)" userId="S::2420176@student.uwtsd.ac.uk::3e109be9-881e-47f0-ab55-5ef5387981e9" providerId="AD" clId="Web-{00DF0DB0-33E7-409D-9B7C-A96948D5A0C0}" dt="2025-10-12T22:02:13.609" v="557"/>
          <ac:spMkLst>
            <pc:docMk/>
            <pc:sldMk cId="3844597054" sldId="264"/>
            <ac:spMk id="4" creationId="{73F7BC49-1B58-F8D3-DAC6-4788F87947DA}"/>
          </ac:spMkLst>
        </pc:spChg>
        <pc:spChg chg="add mod">
          <ac:chgData name="Anum Khan (2420176)" userId="S::2420176@student.uwtsd.ac.uk::3e109be9-881e-47f0-ab55-5ef5387981e9" providerId="AD" clId="Web-{00DF0DB0-33E7-409D-9B7C-A96948D5A0C0}" dt="2025-10-12T23:51:35.157" v="1080" actId="20577"/>
          <ac:spMkLst>
            <pc:docMk/>
            <pc:sldMk cId="3844597054" sldId="264"/>
            <ac:spMk id="5" creationId="{B2B2A5E9-7F46-6119-73FF-BD790707F166}"/>
          </ac:spMkLst>
        </pc:spChg>
      </pc:sldChg>
      <pc:sldChg chg="new del">
        <pc:chgData name="Anum Khan (2420176)" userId="S::2420176@student.uwtsd.ac.uk::3e109be9-881e-47f0-ab55-5ef5387981e9" providerId="AD" clId="Web-{00DF0DB0-33E7-409D-9B7C-A96948D5A0C0}" dt="2025-10-12T22:47:41.475" v="728"/>
        <pc:sldMkLst>
          <pc:docMk/>
          <pc:sldMk cId="1911570236" sldId="265"/>
        </pc:sldMkLst>
      </pc:sldChg>
      <pc:sldChg chg="modSp new mod modClrScheme chgLayout">
        <pc:chgData name="Anum Khan (2420176)" userId="S::2420176@student.uwtsd.ac.uk::3e109be9-881e-47f0-ab55-5ef5387981e9" providerId="AD" clId="Web-{00DF0DB0-33E7-409D-9B7C-A96948D5A0C0}" dt="2025-10-13T00:26:09.530" v="1202"/>
        <pc:sldMkLst>
          <pc:docMk/>
          <pc:sldMk cId="2376634318" sldId="266"/>
        </pc:sldMkLst>
        <pc:spChg chg="mod ord">
          <ac:chgData name="Anum Khan (2420176)" userId="S::2420176@student.uwtsd.ac.uk::3e109be9-881e-47f0-ab55-5ef5387981e9" providerId="AD" clId="Web-{00DF0DB0-33E7-409D-9B7C-A96948D5A0C0}" dt="2025-10-13T00:26:09.530" v="1202"/>
          <ac:spMkLst>
            <pc:docMk/>
            <pc:sldMk cId="2376634318" sldId="266"/>
            <ac:spMk id="2" creationId="{B75BD6D3-DD64-2073-6BD8-0E2704CA3E5C}"/>
          </ac:spMkLst>
        </pc:spChg>
        <pc:spChg chg="mod ord">
          <ac:chgData name="Anum Khan (2420176)" userId="S::2420176@student.uwtsd.ac.uk::3e109be9-881e-47f0-ab55-5ef5387981e9" providerId="AD" clId="Web-{00DF0DB0-33E7-409D-9B7C-A96948D5A0C0}" dt="2025-10-13T00:26:09.530" v="1202"/>
          <ac:spMkLst>
            <pc:docMk/>
            <pc:sldMk cId="2376634318" sldId="266"/>
            <ac:spMk id="3" creationId="{7AF1C01D-C56B-D6BF-5A2A-50878BF20ADF}"/>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2965971396" sldId="267"/>
        </pc:sldMkLst>
        <pc:spChg chg="add mod">
          <ac:chgData name="Anum Khan (2420176)" userId="S::2420176@student.uwtsd.ac.uk::3e109be9-881e-47f0-ab55-5ef5387981e9" providerId="AD" clId="Web-{00DF0DB0-33E7-409D-9B7C-A96948D5A0C0}" dt="2025-10-12T23:51:55.875" v="1084" actId="20577"/>
          <ac:spMkLst>
            <pc:docMk/>
            <pc:sldMk cId="2965971396" sldId="267"/>
            <ac:spMk id="2" creationId="{DE165938-A4FE-E87F-9241-E6A2898BE478}"/>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871347545" sldId="268"/>
        </pc:sldMkLst>
        <pc:spChg chg="add mod">
          <ac:chgData name="Anum Khan (2420176)" userId="S::2420176@student.uwtsd.ac.uk::3e109be9-881e-47f0-ab55-5ef5387981e9" providerId="AD" clId="Web-{00DF0DB0-33E7-409D-9B7C-A96948D5A0C0}" dt="2025-10-12T23:52:03.515" v="1086" actId="20577"/>
          <ac:spMkLst>
            <pc:docMk/>
            <pc:sldMk cId="871347545" sldId="268"/>
            <ac:spMk id="2" creationId="{A672CA5A-CF4A-93A9-EF96-5045226F65E4}"/>
          </ac:spMkLst>
        </pc:spChg>
      </pc:sldChg>
      <pc:sldChg chg="delSp modSp new mod modClrScheme chgLayout">
        <pc:chgData name="Anum Khan (2420176)" userId="S::2420176@student.uwtsd.ac.uk::3e109be9-881e-47f0-ab55-5ef5387981e9" providerId="AD" clId="Web-{00DF0DB0-33E7-409D-9B7C-A96948D5A0C0}" dt="2025-10-13T00:26:09.530" v="1202"/>
        <pc:sldMkLst>
          <pc:docMk/>
          <pc:sldMk cId="2386677000" sldId="269"/>
        </pc:sldMkLst>
        <pc:spChg chg="del">
          <ac:chgData name="Anum Khan (2420176)" userId="S::2420176@student.uwtsd.ac.uk::3e109be9-881e-47f0-ab55-5ef5387981e9" providerId="AD" clId="Web-{00DF0DB0-33E7-409D-9B7C-A96948D5A0C0}" dt="2025-10-12T23:39:06.876" v="963"/>
          <ac:spMkLst>
            <pc:docMk/>
            <pc:sldMk cId="2386677000" sldId="269"/>
            <ac:spMk id="2" creationId="{116D857C-BDBB-473F-8148-489FE7925CBF}"/>
          </ac:spMkLst>
        </pc:spChg>
        <pc:spChg chg="mod ord">
          <ac:chgData name="Anum Khan (2420176)" userId="S::2420176@student.uwtsd.ac.uk::3e109be9-881e-47f0-ab55-5ef5387981e9" providerId="AD" clId="Web-{00DF0DB0-33E7-409D-9B7C-A96948D5A0C0}" dt="2025-10-13T00:26:09.530" v="1202"/>
          <ac:spMkLst>
            <pc:docMk/>
            <pc:sldMk cId="2386677000" sldId="269"/>
            <ac:spMk id="3" creationId="{961F2B30-DD6F-4917-755A-F4927ED6C715}"/>
          </ac:spMkLst>
        </pc:spChg>
      </pc:sldChg>
      <pc:sldChg chg="new del">
        <pc:chgData name="Anum Khan (2420176)" userId="S::2420176@student.uwtsd.ac.uk::3e109be9-881e-47f0-ab55-5ef5387981e9" providerId="AD" clId="Web-{00DF0DB0-33E7-409D-9B7C-A96948D5A0C0}" dt="2025-10-12T23:40:30.718" v="980"/>
        <pc:sldMkLst>
          <pc:docMk/>
          <pc:sldMk cId="3171425809" sldId="270"/>
        </pc:sldMkLst>
      </pc:sldChg>
      <pc:sldChg chg="addSp modSp new mod modClrScheme chgLayout">
        <pc:chgData name="Anum Khan (2420176)" userId="S::2420176@student.uwtsd.ac.uk::3e109be9-881e-47f0-ab55-5ef5387981e9" providerId="AD" clId="Web-{00DF0DB0-33E7-409D-9B7C-A96948D5A0C0}" dt="2025-10-13T00:26:09.530" v="1202"/>
        <pc:sldMkLst>
          <pc:docMk/>
          <pc:sldMk cId="3778641647" sldId="270"/>
        </pc:sldMkLst>
        <pc:spChg chg="add mod">
          <ac:chgData name="Anum Khan (2420176)" userId="S::2420176@student.uwtsd.ac.uk::3e109be9-881e-47f0-ab55-5ef5387981e9" providerId="AD" clId="Web-{00DF0DB0-33E7-409D-9B7C-A96948D5A0C0}" dt="2025-10-12T23:53:55.044" v="1109" actId="20577"/>
          <ac:spMkLst>
            <pc:docMk/>
            <pc:sldMk cId="3778641647" sldId="270"/>
            <ac:spMk id="2" creationId="{6B1B2EF4-77F7-62B8-8421-16ECB76C1B36}"/>
          </ac:spMkLst>
        </pc:spChg>
      </pc:sldChg>
      <pc:sldChg chg="addSp modSp new mod modClrScheme chgLayout">
        <pc:chgData name="Anum Khan (2420176)" userId="S::2420176@student.uwtsd.ac.uk::3e109be9-881e-47f0-ab55-5ef5387981e9" providerId="AD" clId="Web-{00DF0DB0-33E7-409D-9B7C-A96948D5A0C0}" dt="2025-10-13T00:26:09.530" v="1202"/>
        <pc:sldMkLst>
          <pc:docMk/>
          <pc:sldMk cId="788693187" sldId="271"/>
        </pc:sldMkLst>
        <pc:spChg chg="add mod">
          <ac:chgData name="Anum Khan (2420176)" userId="S::2420176@student.uwtsd.ac.uk::3e109be9-881e-47f0-ab55-5ef5387981e9" providerId="AD" clId="Web-{00DF0DB0-33E7-409D-9B7C-A96948D5A0C0}" dt="2025-10-12T23:47:32.804" v="1049" actId="1076"/>
          <ac:spMkLst>
            <pc:docMk/>
            <pc:sldMk cId="788693187" sldId="271"/>
            <ac:spMk id="2" creationId="{2422405B-CAC3-64D5-F076-C6AB12AE1F9B}"/>
          </ac:spMkLst>
        </pc:spChg>
      </pc:sldChg>
      <pc:sldMasterChg chg="del delSldLayout">
        <pc:chgData name="Anum Khan (2420176)" userId="S::2420176@student.uwtsd.ac.uk::3e109be9-881e-47f0-ab55-5ef5387981e9" providerId="AD" clId="Web-{00DF0DB0-33E7-409D-9B7C-A96948D5A0C0}" dt="2025-10-13T00:26:09.530" v="1202"/>
        <pc:sldMasterMkLst>
          <pc:docMk/>
          <pc:sldMasterMk cId="2460954070" sldId="2147483660"/>
        </pc:sldMasterMkLst>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2385387890" sldId="2147483661"/>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949138452" sldId="2147483662"/>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2591524520" sldId="2147483663"/>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1203092039" sldId="2147483664"/>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3733172339" sldId="2147483665"/>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3210312558" sldId="2147483666"/>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3146388984" sldId="2147483667"/>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3171841454" sldId="2147483668"/>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1718958274" sldId="2147483669"/>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2202905451" sldId="2147483670"/>
          </pc:sldLayoutMkLst>
        </pc:sldLayoutChg>
        <pc:sldLayoutChg chg="del">
          <pc:chgData name="Anum Khan (2420176)" userId="S::2420176@student.uwtsd.ac.uk::3e109be9-881e-47f0-ab55-5ef5387981e9" providerId="AD" clId="Web-{00DF0DB0-33E7-409D-9B7C-A96948D5A0C0}" dt="2025-10-13T00:26:09.530" v="1202"/>
          <pc:sldLayoutMkLst>
            <pc:docMk/>
            <pc:sldMasterMk cId="2460954070" sldId="2147483660"/>
            <pc:sldLayoutMk cId="3479445657" sldId="2147483671"/>
          </pc:sldLayoutMkLst>
        </pc:sldLayoutChg>
      </pc:sldMasterChg>
      <pc:sldMasterChg chg="add addSldLayout modSldLayout">
        <pc:chgData name="Anum Khan (2420176)" userId="S::2420176@student.uwtsd.ac.uk::3e109be9-881e-47f0-ab55-5ef5387981e9" providerId="AD" clId="Web-{00DF0DB0-33E7-409D-9B7C-A96948D5A0C0}" dt="2025-10-13T00:26:09.530" v="1202"/>
        <pc:sldMasterMkLst>
          <pc:docMk/>
          <pc:sldMasterMk cId="3578535686" sldId="2147483672"/>
        </pc:sldMasterMkLst>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198834844" sldId="2147483673"/>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1378174405" sldId="2147483674"/>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3638482842" sldId="2147483675"/>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3352937311" sldId="2147483676"/>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1033457291" sldId="2147483677"/>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1877750639" sldId="2147483678"/>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3634851296" sldId="2147483679"/>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271143740" sldId="2147483680"/>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3918474843" sldId="2147483681"/>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1000694884" sldId="2147483682"/>
          </pc:sldLayoutMkLst>
        </pc:sldLayoutChg>
        <pc:sldLayoutChg chg="add mod replId">
          <pc:chgData name="Anum Khan (2420176)" userId="S::2420176@student.uwtsd.ac.uk::3e109be9-881e-47f0-ab55-5ef5387981e9" providerId="AD" clId="Web-{00DF0DB0-33E7-409D-9B7C-A96948D5A0C0}" dt="2025-10-13T00:26:09.530" v="1202"/>
          <pc:sldLayoutMkLst>
            <pc:docMk/>
            <pc:sldMasterMk cId="3578535686" sldId="2147483672"/>
            <pc:sldLayoutMk cId="3603095093" sldId="2147483683"/>
          </pc:sldLayoutMkLst>
        </pc:sldLayoutChg>
      </pc:sldMasterChg>
    </pc:docChg>
  </pc:docChgLst>
  <pc:docChgLst>
    <pc:chgData name="Anum Khan (2420176)" userId="S::2420176@student.uwtsd.ac.uk::3e109be9-881e-47f0-ab55-5ef5387981e9" providerId="AD" clId="Web-{D63260F6-8DB0-FE1D-A232-0953B2381016}"/>
    <pc:docChg chg="modSld">
      <pc:chgData name="Anum Khan (2420176)" userId="S::2420176@student.uwtsd.ac.uk::3e109be9-881e-47f0-ab55-5ef5387981e9" providerId="AD" clId="Web-{D63260F6-8DB0-FE1D-A232-0953B2381016}" dt="2025-10-12T17:26:22.724" v="15" actId="20577"/>
      <pc:docMkLst>
        <pc:docMk/>
      </pc:docMkLst>
      <pc:sldChg chg="modSp">
        <pc:chgData name="Anum Khan (2420176)" userId="S::2420176@student.uwtsd.ac.uk::3e109be9-881e-47f0-ab55-5ef5387981e9" providerId="AD" clId="Web-{D63260F6-8DB0-FE1D-A232-0953B2381016}" dt="2025-10-12T17:26:22.724" v="15" actId="20577"/>
        <pc:sldMkLst>
          <pc:docMk/>
          <pc:sldMk cId="109857222" sldId="256"/>
        </pc:sldMkLst>
        <pc:spChg chg="mod">
          <ac:chgData name="Anum Khan (2420176)" userId="S::2420176@student.uwtsd.ac.uk::3e109be9-881e-47f0-ab55-5ef5387981e9" providerId="AD" clId="Web-{D63260F6-8DB0-FE1D-A232-0953B2381016}" dt="2025-10-12T17:26:22.724" v="15" actId="20577"/>
          <ac:spMkLst>
            <pc:docMk/>
            <pc:sldMk cId="109857222" sldId="256"/>
            <ac:spMk id="2" creationId="{00000000-0000-0000-0000-000000000000}"/>
          </ac:spMkLst>
        </pc:spChg>
        <pc:spChg chg="mod">
          <ac:chgData name="Anum Khan (2420176)" userId="S::2420176@student.uwtsd.ac.uk::3e109be9-881e-47f0-ab55-5ef5387981e9" providerId="AD" clId="Web-{D63260F6-8DB0-FE1D-A232-0953B2381016}" dt="2025-10-12T17:25:21.409" v="4" actId="14100"/>
          <ac:spMkLst>
            <pc:docMk/>
            <pc:sldMk cId="109857222" sldId="256"/>
            <ac:spMk id="3" creationId="{00000000-0000-0000-0000-000000000000}"/>
          </ac:spMkLst>
        </pc:spChg>
      </pc:sldChg>
    </pc:docChg>
  </pc:docChgLst>
  <pc:docChgLst>
    <pc:chgData name="Anum Khan (2420176)" userId="S::2420176@student.uwtsd.ac.uk::3e109be9-881e-47f0-ab55-5ef5387981e9" providerId="AD" clId="Web-{EE38051B-5472-4DD1-0BAC-04784CF3A9DE}"/>
    <pc:docChg chg="modSld">
      <pc:chgData name="Anum Khan (2420176)" userId="S::2420176@student.uwtsd.ac.uk::3e109be9-881e-47f0-ab55-5ef5387981e9" providerId="AD" clId="Web-{EE38051B-5472-4DD1-0BAC-04784CF3A9DE}" dt="2025-10-13T00:42:56.620" v="80" actId="20577"/>
      <pc:docMkLst>
        <pc:docMk/>
      </pc:docMkLst>
      <pc:sldChg chg="modSp">
        <pc:chgData name="Anum Khan (2420176)" userId="S::2420176@student.uwtsd.ac.uk::3e109be9-881e-47f0-ab55-5ef5387981e9" providerId="AD" clId="Web-{EE38051B-5472-4DD1-0BAC-04784CF3A9DE}" dt="2025-10-13T00:39:44.096" v="63" actId="20577"/>
        <pc:sldMkLst>
          <pc:docMk/>
          <pc:sldMk cId="109857222" sldId="256"/>
        </pc:sldMkLst>
        <pc:spChg chg="mod">
          <ac:chgData name="Anum Khan (2420176)" userId="S::2420176@student.uwtsd.ac.uk::3e109be9-881e-47f0-ab55-5ef5387981e9" providerId="AD" clId="Web-{EE38051B-5472-4DD1-0BAC-04784CF3A9DE}" dt="2025-10-13T00:39:44.096" v="63" actId="20577"/>
          <ac:spMkLst>
            <pc:docMk/>
            <pc:sldMk cId="109857222" sldId="256"/>
            <ac:spMk id="3" creationId="{00000000-0000-0000-0000-000000000000}"/>
          </ac:spMkLst>
        </pc:spChg>
      </pc:sldChg>
      <pc:sldChg chg="modSp">
        <pc:chgData name="Anum Khan (2420176)" userId="S::2420176@student.uwtsd.ac.uk::3e109be9-881e-47f0-ab55-5ef5387981e9" providerId="AD" clId="Web-{EE38051B-5472-4DD1-0BAC-04784CF3A9DE}" dt="2025-10-13T00:42:56.620" v="80" actId="20577"/>
        <pc:sldMkLst>
          <pc:docMk/>
          <pc:sldMk cId="1099662686" sldId="257"/>
        </pc:sldMkLst>
        <pc:spChg chg="mod">
          <ac:chgData name="Anum Khan (2420176)" userId="S::2420176@student.uwtsd.ac.uk::3e109be9-881e-47f0-ab55-5ef5387981e9" providerId="AD" clId="Web-{EE38051B-5472-4DD1-0BAC-04784CF3A9DE}" dt="2025-10-13T00:40:42.488" v="71" actId="1076"/>
          <ac:spMkLst>
            <pc:docMk/>
            <pc:sldMk cId="1099662686" sldId="257"/>
            <ac:spMk id="2" creationId="{9A2B75A4-F5D5-FD1C-45A6-43BA5235CA44}"/>
          </ac:spMkLst>
        </pc:spChg>
        <pc:spChg chg="mod">
          <ac:chgData name="Anum Khan (2420176)" userId="S::2420176@student.uwtsd.ac.uk::3e109be9-881e-47f0-ab55-5ef5387981e9" providerId="AD" clId="Web-{EE38051B-5472-4DD1-0BAC-04784CF3A9DE}" dt="2025-10-13T00:42:56.620" v="80" actId="20577"/>
          <ac:spMkLst>
            <pc:docMk/>
            <pc:sldMk cId="1099662686" sldId="257"/>
            <ac:spMk id="3" creationId="{AF9B8DA6-C34B-9156-21DA-91C1780E8E32}"/>
          </ac:spMkLst>
        </pc:spChg>
      </pc:sldChg>
      <pc:sldChg chg="modSp">
        <pc:chgData name="Anum Khan (2420176)" userId="S::2420176@student.uwtsd.ac.uk::3e109be9-881e-47f0-ab55-5ef5387981e9" providerId="AD" clId="Web-{EE38051B-5472-4DD1-0BAC-04784CF3A9DE}" dt="2025-10-13T00:34:03.668" v="12" actId="14100"/>
        <pc:sldMkLst>
          <pc:docMk/>
          <pc:sldMk cId="3209442091" sldId="259"/>
        </pc:sldMkLst>
        <pc:spChg chg="mod">
          <ac:chgData name="Anum Khan (2420176)" userId="S::2420176@student.uwtsd.ac.uk::3e109be9-881e-47f0-ab55-5ef5387981e9" providerId="AD" clId="Web-{EE38051B-5472-4DD1-0BAC-04784CF3A9DE}" dt="2025-10-13T00:33:41.230" v="9" actId="1076"/>
          <ac:spMkLst>
            <pc:docMk/>
            <pc:sldMk cId="3209442091" sldId="259"/>
            <ac:spMk id="2" creationId="{EAD2D3B6-7E27-8C94-01EC-4B265072AD2D}"/>
          </ac:spMkLst>
        </pc:spChg>
        <pc:spChg chg="mod">
          <ac:chgData name="Anum Khan (2420176)" userId="S::2420176@student.uwtsd.ac.uk::3e109be9-881e-47f0-ab55-5ef5387981e9" providerId="AD" clId="Web-{EE38051B-5472-4DD1-0BAC-04784CF3A9DE}" dt="2025-10-13T00:34:03.668" v="12" actId="14100"/>
          <ac:spMkLst>
            <pc:docMk/>
            <pc:sldMk cId="3209442091" sldId="259"/>
            <ac:spMk id="3" creationId="{882CEDAF-2545-75B9-8E5B-D1556DCE4C93}"/>
          </ac:spMkLst>
        </pc:spChg>
      </pc:sldChg>
      <pc:sldChg chg="modSp">
        <pc:chgData name="Anum Khan (2420176)" userId="S::2420176@student.uwtsd.ac.uk::3e109be9-881e-47f0-ab55-5ef5387981e9" providerId="AD" clId="Web-{EE38051B-5472-4DD1-0BAC-04784CF3A9DE}" dt="2025-10-13T00:42:04.146" v="74" actId="20577"/>
        <pc:sldMkLst>
          <pc:docMk/>
          <pc:sldMk cId="2067109692" sldId="260"/>
        </pc:sldMkLst>
        <pc:spChg chg="mod">
          <ac:chgData name="Anum Khan (2420176)" userId="S::2420176@student.uwtsd.ac.uk::3e109be9-881e-47f0-ab55-5ef5387981e9" providerId="AD" clId="Web-{EE38051B-5472-4DD1-0BAC-04784CF3A9DE}" dt="2025-10-13T00:42:04.146" v="74" actId="20577"/>
          <ac:spMkLst>
            <pc:docMk/>
            <pc:sldMk cId="2067109692" sldId="260"/>
            <ac:spMk id="2" creationId="{3CE7A8C1-683F-2CDC-0EB2-4BA3F17D62A3}"/>
          </ac:spMkLst>
        </pc:spChg>
        <pc:spChg chg="mod">
          <ac:chgData name="Anum Khan (2420176)" userId="S::2420176@student.uwtsd.ac.uk::3e109be9-881e-47f0-ab55-5ef5387981e9" providerId="AD" clId="Web-{EE38051B-5472-4DD1-0BAC-04784CF3A9DE}" dt="2025-10-13T00:35:56.350" v="24" actId="1076"/>
          <ac:spMkLst>
            <pc:docMk/>
            <pc:sldMk cId="2067109692" sldId="260"/>
            <ac:spMk id="3" creationId="{648C7CB3-AE53-B589-0282-10E4D2ED26FB}"/>
          </ac:spMkLst>
        </pc:spChg>
      </pc:sldChg>
      <pc:sldChg chg="modSp">
        <pc:chgData name="Anum Khan (2420176)" userId="S::2420176@student.uwtsd.ac.uk::3e109be9-881e-47f0-ab55-5ef5387981e9" providerId="AD" clId="Web-{EE38051B-5472-4DD1-0BAC-04784CF3A9DE}" dt="2025-10-13T00:35:56.396" v="26" actId="1076"/>
        <pc:sldMkLst>
          <pc:docMk/>
          <pc:sldMk cId="2400332227" sldId="263"/>
        </pc:sldMkLst>
        <pc:spChg chg="mod">
          <ac:chgData name="Anum Khan (2420176)" userId="S::2420176@student.uwtsd.ac.uk::3e109be9-881e-47f0-ab55-5ef5387981e9" providerId="AD" clId="Web-{EE38051B-5472-4DD1-0BAC-04784CF3A9DE}" dt="2025-10-13T00:35:56.396" v="26" actId="1076"/>
          <ac:spMkLst>
            <pc:docMk/>
            <pc:sldMk cId="2400332227" sldId="263"/>
            <ac:spMk id="2" creationId="{7B1453A7-A865-039C-B94F-9A1F6FAF1856}"/>
          </ac:spMkLst>
        </pc:spChg>
      </pc:sldChg>
      <pc:sldChg chg="modSp">
        <pc:chgData name="Anum Khan (2420176)" userId="S::2420176@student.uwtsd.ac.uk::3e109be9-881e-47f0-ab55-5ef5387981e9" providerId="AD" clId="Web-{EE38051B-5472-4DD1-0BAC-04784CF3A9DE}" dt="2025-10-13T00:39:15.376" v="57" actId="1076"/>
        <pc:sldMkLst>
          <pc:docMk/>
          <pc:sldMk cId="2386677000" sldId="269"/>
        </pc:sldMkLst>
        <pc:spChg chg="mod">
          <ac:chgData name="Anum Khan (2420176)" userId="S::2420176@student.uwtsd.ac.uk::3e109be9-881e-47f0-ab55-5ef5387981e9" providerId="AD" clId="Web-{EE38051B-5472-4DD1-0BAC-04784CF3A9DE}" dt="2025-10-13T00:39:15.376" v="57" actId="1076"/>
          <ac:spMkLst>
            <pc:docMk/>
            <pc:sldMk cId="2386677000" sldId="269"/>
            <ac:spMk id="3" creationId="{961F2B30-DD6F-4917-755A-F4927ED6C715}"/>
          </ac:spMkLst>
        </pc:spChg>
      </pc:sldChg>
      <pc:sldChg chg="modSp">
        <pc:chgData name="Anum Khan (2420176)" userId="S::2420176@student.uwtsd.ac.uk::3e109be9-881e-47f0-ab55-5ef5387981e9" providerId="AD" clId="Web-{EE38051B-5472-4DD1-0BAC-04784CF3A9DE}" dt="2025-10-13T00:39:23.611" v="59" actId="1076"/>
        <pc:sldMkLst>
          <pc:docMk/>
          <pc:sldMk cId="788693187" sldId="271"/>
        </pc:sldMkLst>
        <pc:spChg chg="mod">
          <ac:chgData name="Anum Khan (2420176)" userId="S::2420176@student.uwtsd.ac.uk::3e109be9-881e-47f0-ab55-5ef5387981e9" providerId="AD" clId="Web-{EE38051B-5472-4DD1-0BAC-04784CF3A9DE}" dt="2025-10-13T00:39:23.611" v="59" actId="1076"/>
          <ac:spMkLst>
            <pc:docMk/>
            <pc:sldMk cId="788693187" sldId="271"/>
            <ac:spMk id="2" creationId="{2422405B-CAC3-64D5-F076-C6AB12AE1F9B}"/>
          </ac:spMkLst>
        </pc:spChg>
      </pc:sldChg>
    </pc:docChg>
  </pc:docChgLst>
  <pc:docChgLst>
    <pc:chgData name="Anum Khan (2420176)" userId="S::2420176@student.uwtsd.ac.uk::3e109be9-881e-47f0-ab55-5ef5387981e9" providerId="AD" clId="Web-{B3A0F5F1-7F79-B2C5-AD0C-91AAFBFBB542}"/>
    <pc:docChg chg="mod modSld addMainMaster delMainMaster">
      <pc:chgData name="Anum Khan (2420176)" userId="S::2420176@student.uwtsd.ac.uk::3e109be9-881e-47f0-ab55-5ef5387981e9" providerId="AD" clId="Web-{B3A0F5F1-7F79-B2C5-AD0C-91AAFBFBB542}" dt="2025-10-13T08:31:00.691" v="131" actId="20577"/>
      <pc:docMkLst>
        <pc:docMk/>
      </pc:docMkLst>
      <pc:sldChg chg="modSp mod modClrScheme chgLayout">
        <pc:chgData name="Anum Khan (2420176)" userId="S::2420176@student.uwtsd.ac.uk::3e109be9-881e-47f0-ab55-5ef5387981e9" providerId="AD" clId="Web-{B3A0F5F1-7F79-B2C5-AD0C-91AAFBFBB542}" dt="2025-10-13T08:31:00.691" v="131" actId="20577"/>
        <pc:sldMkLst>
          <pc:docMk/>
          <pc:sldMk cId="109857222" sldId="256"/>
        </pc:sldMkLst>
        <pc:spChg chg="mod ord">
          <ac:chgData name="Anum Khan (2420176)" userId="S::2420176@student.uwtsd.ac.uk::3e109be9-881e-47f0-ab55-5ef5387981e9" providerId="AD" clId="Web-{B3A0F5F1-7F79-B2C5-AD0C-91AAFBFBB542}" dt="2025-10-13T08:14:51.245" v="17"/>
          <ac:spMkLst>
            <pc:docMk/>
            <pc:sldMk cId="109857222" sldId="256"/>
            <ac:spMk id="2" creationId="{00000000-0000-0000-0000-000000000000}"/>
          </ac:spMkLst>
        </pc:spChg>
        <pc:spChg chg="mod ord">
          <ac:chgData name="Anum Khan (2420176)" userId="S::2420176@student.uwtsd.ac.uk::3e109be9-881e-47f0-ab55-5ef5387981e9" providerId="AD" clId="Web-{B3A0F5F1-7F79-B2C5-AD0C-91AAFBFBB542}" dt="2025-10-13T08:31:00.691" v="131" actId="20577"/>
          <ac:spMkLst>
            <pc:docMk/>
            <pc:sldMk cId="109857222" sldId="256"/>
            <ac:spMk id="3" creationId="{00000000-0000-0000-0000-000000000000}"/>
          </ac:spMkLst>
        </pc:spChg>
      </pc:sldChg>
      <pc:sldChg chg="modSp mod modClrScheme chgLayout">
        <pc:chgData name="Anum Khan (2420176)" userId="S::2420176@student.uwtsd.ac.uk::3e109be9-881e-47f0-ab55-5ef5387981e9" providerId="AD" clId="Web-{B3A0F5F1-7F79-B2C5-AD0C-91AAFBFBB542}" dt="2025-10-13T08:19:48.145" v="42" actId="1076"/>
        <pc:sldMkLst>
          <pc:docMk/>
          <pc:sldMk cId="1099662686" sldId="257"/>
        </pc:sldMkLst>
        <pc:spChg chg="mod ord">
          <ac:chgData name="Anum Khan (2420176)" userId="S::2420176@student.uwtsd.ac.uk::3e109be9-881e-47f0-ab55-5ef5387981e9" providerId="AD" clId="Web-{B3A0F5F1-7F79-B2C5-AD0C-91AAFBFBB542}" dt="2025-10-13T08:19:48.145" v="42" actId="1076"/>
          <ac:spMkLst>
            <pc:docMk/>
            <pc:sldMk cId="1099662686" sldId="257"/>
            <ac:spMk id="2" creationId="{9A2B75A4-F5D5-FD1C-45A6-43BA5235CA44}"/>
          </ac:spMkLst>
        </pc:spChg>
        <pc:spChg chg="mod ord">
          <ac:chgData name="Anum Khan (2420176)" userId="S::2420176@student.uwtsd.ac.uk::3e109be9-881e-47f0-ab55-5ef5387981e9" providerId="AD" clId="Web-{B3A0F5F1-7F79-B2C5-AD0C-91AAFBFBB542}" dt="2025-10-13T08:19:31.301" v="40" actId="14100"/>
          <ac:spMkLst>
            <pc:docMk/>
            <pc:sldMk cId="1099662686" sldId="257"/>
            <ac:spMk id="3" creationId="{AF9B8DA6-C34B-9156-21DA-91C1780E8E32}"/>
          </ac:spMkLst>
        </pc:spChg>
      </pc:sldChg>
      <pc:sldChg chg="modSp mod modClrScheme chgLayout">
        <pc:chgData name="Anum Khan (2420176)" userId="S::2420176@student.uwtsd.ac.uk::3e109be9-881e-47f0-ab55-5ef5387981e9" providerId="AD" clId="Web-{B3A0F5F1-7F79-B2C5-AD0C-91AAFBFBB542}" dt="2025-10-13T08:19:23.144" v="39" actId="14100"/>
        <pc:sldMkLst>
          <pc:docMk/>
          <pc:sldMk cId="2875963522" sldId="258"/>
        </pc:sldMkLst>
        <pc:spChg chg="mod ord">
          <ac:chgData name="Anum Khan (2420176)" userId="S::2420176@student.uwtsd.ac.uk::3e109be9-881e-47f0-ab55-5ef5387981e9" providerId="AD" clId="Web-{B3A0F5F1-7F79-B2C5-AD0C-91AAFBFBB542}" dt="2025-10-13T08:19:23.144" v="39" actId="14100"/>
          <ac:spMkLst>
            <pc:docMk/>
            <pc:sldMk cId="2875963522" sldId="258"/>
            <ac:spMk id="3" creationId="{E59A29C7-B911-3BB0-AC68-14E3A874FC67}"/>
          </ac:spMkLst>
        </pc:spChg>
      </pc:sldChg>
      <pc:sldChg chg="modSp mod modClrScheme chgLayout">
        <pc:chgData name="Anum Khan (2420176)" userId="S::2420176@student.uwtsd.ac.uk::3e109be9-881e-47f0-ab55-5ef5387981e9" providerId="AD" clId="Web-{B3A0F5F1-7F79-B2C5-AD0C-91AAFBFBB542}" dt="2025-10-13T08:19:12.410" v="38" actId="1076"/>
        <pc:sldMkLst>
          <pc:docMk/>
          <pc:sldMk cId="3209442091" sldId="259"/>
        </pc:sldMkLst>
        <pc:spChg chg="mod ord">
          <ac:chgData name="Anum Khan (2420176)" userId="S::2420176@student.uwtsd.ac.uk::3e109be9-881e-47f0-ab55-5ef5387981e9" providerId="AD" clId="Web-{B3A0F5F1-7F79-B2C5-AD0C-91AAFBFBB542}" dt="2025-10-13T08:15:56.311" v="22" actId="14100"/>
          <ac:spMkLst>
            <pc:docMk/>
            <pc:sldMk cId="3209442091" sldId="259"/>
            <ac:spMk id="2" creationId="{EAD2D3B6-7E27-8C94-01EC-4B265072AD2D}"/>
          </ac:spMkLst>
        </pc:spChg>
        <pc:spChg chg="mod ord">
          <ac:chgData name="Anum Khan (2420176)" userId="S::2420176@student.uwtsd.ac.uk::3e109be9-881e-47f0-ab55-5ef5387981e9" providerId="AD" clId="Web-{B3A0F5F1-7F79-B2C5-AD0C-91AAFBFBB542}" dt="2025-10-13T08:19:12.410" v="38" actId="1076"/>
          <ac:spMkLst>
            <pc:docMk/>
            <pc:sldMk cId="3209442091" sldId="259"/>
            <ac:spMk id="3" creationId="{882CEDAF-2545-75B9-8E5B-D1556DCE4C93}"/>
          </ac:spMkLst>
        </pc:spChg>
      </pc:sldChg>
      <pc:sldChg chg="modSp mod modClrScheme chgLayout">
        <pc:chgData name="Anum Khan (2420176)" userId="S::2420176@student.uwtsd.ac.uk::3e109be9-881e-47f0-ab55-5ef5387981e9" providerId="AD" clId="Web-{B3A0F5F1-7F79-B2C5-AD0C-91AAFBFBB542}" dt="2025-10-13T08:18:51.550" v="36" actId="14100"/>
        <pc:sldMkLst>
          <pc:docMk/>
          <pc:sldMk cId="2067109692" sldId="260"/>
        </pc:sldMkLst>
        <pc:spChg chg="mod ord">
          <ac:chgData name="Anum Khan (2420176)" userId="S::2420176@student.uwtsd.ac.uk::3e109be9-881e-47f0-ab55-5ef5387981e9" providerId="AD" clId="Web-{B3A0F5F1-7F79-B2C5-AD0C-91AAFBFBB542}" dt="2025-10-13T08:16:31.578" v="26" actId="20577"/>
          <ac:spMkLst>
            <pc:docMk/>
            <pc:sldMk cId="2067109692" sldId="260"/>
            <ac:spMk id="2" creationId="{3CE7A8C1-683F-2CDC-0EB2-4BA3F17D62A3}"/>
          </ac:spMkLst>
        </pc:spChg>
        <pc:spChg chg="mod ord">
          <ac:chgData name="Anum Khan (2420176)" userId="S::2420176@student.uwtsd.ac.uk::3e109be9-881e-47f0-ab55-5ef5387981e9" providerId="AD" clId="Web-{B3A0F5F1-7F79-B2C5-AD0C-91AAFBFBB542}" dt="2025-10-13T08:18:51.550" v="36" actId="14100"/>
          <ac:spMkLst>
            <pc:docMk/>
            <pc:sldMk cId="2067109692" sldId="260"/>
            <ac:spMk id="3" creationId="{648C7CB3-AE53-B589-0282-10E4D2ED26FB}"/>
          </ac:spMkLst>
        </pc:spChg>
      </pc:sldChg>
      <pc:sldChg chg="modSp mod modClrScheme chgLayout">
        <pc:chgData name="Anum Khan (2420176)" userId="S::2420176@student.uwtsd.ac.uk::3e109be9-881e-47f0-ab55-5ef5387981e9" providerId="AD" clId="Web-{B3A0F5F1-7F79-B2C5-AD0C-91AAFBFBB542}" dt="2025-10-13T08:18:36.737" v="34" actId="1076"/>
        <pc:sldMkLst>
          <pc:docMk/>
          <pc:sldMk cId="2481858896" sldId="261"/>
        </pc:sldMkLst>
        <pc:spChg chg="mod">
          <ac:chgData name="Anum Khan (2420176)" userId="S::2420176@student.uwtsd.ac.uk::3e109be9-881e-47f0-ab55-5ef5387981e9" providerId="AD" clId="Web-{B3A0F5F1-7F79-B2C5-AD0C-91AAFBFBB542}" dt="2025-10-13T08:18:36.737" v="34" actId="1076"/>
          <ac:spMkLst>
            <pc:docMk/>
            <pc:sldMk cId="2481858896" sldId="261"/>
            <ac:spMk id="2" creationId="{5BC56D75-535D-0B25-8B5B-761AE3F100D2}"/>
          </ac:spMkLst>
        </pc:spChg>
      </pc:sldChg>
      <pc:sldChg chg="modSp mod modClrScheme chgLayout">
        <pc:chgData name="Anum Khan (2420176)" userId="S::2420176@student.uwtsd.ac.uk::3e109be9-881e-47f0-ab55-5ef5387981e9" providerId="AD" clId="Web-{B3A0F5F1-7F79-B2C5-AD0C-91AAFBFBB542}" dt="2025-10-13T08:20:23.598" v="43" actId="1076"/>
        <pc:sldMkLst>
          <pc:docMk/>
          <pc:sldMk cId="2923209286" sldId="262"/>
        </pc:sldMkLst>
        <pc:spChg chg="mod">
          <ac:chgData name="Anum Khan (2420176)" userId="S::2420176@student.uwtsd.ac.uk::3e109be9-881e-47f0-ab55-5ef5387981e9" providerId="AD" clId="Web-{B3A0F5F1-7F79-B2C5-AD0C-91AAFBFBB542}" dt="2025-10-13T08:20:23.598" v="43" actId="1076"/>
          <ac:spMkLst>
            <pc:docMk/>
            <pc:sldMk cId="2923209286" sldId="262"/>
            <ac:spMk id="2" creationId="{D7D0F879-61C5-DC66-2AB7-C4962206BBDD}"/>
          </ac:spMkLst>
        </pc:spChg>
      </pc:sldChg>
      <pc:sldChg chg="modSp mod modClrScheme chgLayout">
        <pc:chgData name="Anum Khan (2420176)" userId="S::2420176@student.uwtsd.ac.uk::3e109be9-881e-47f0-ab55-5ef5387981e9" providerId="AD" clId="Web-{B3A0F5F1-7F79-B2C5-AD0C-91AAFBFBB542}" dt="2025-10-13T08:18:26.722" v="33" actId="1076"/>
        <pc:sldMkLst>
          <pc:docMk/>
          <pc:sldMk cId="2400332227" sldId="263"/>
        </pc:sldMkLst>
        <pc:spChg chg="mod ord">
          <ac:chgData name="Anum Khan (2420176)" userId="S::2420176@student.uwtsd.ac.uk::3e109be9-881e-47f0-ab55-5ef5387981e9" providerId="AD" clId="Web-{B3A0F5F1-7F79-B2C5-AD0C-91AAFBFBB542}" dt="2025-10-13T08:18:26.722" v="33" actId="1076"/>
          <ac:spMkLst>
            <pc:docMk/>
            <pc:sldMk cId="2400332227" sldId="263"/>
            <ac:spMk id="2" creationId="{7B1453A7-A865-039C-B94F-9A1F6FAF1856}"/>
          </ac:spMkLst>
        </pc:spChg>
        <pc:spChg chg="mod ord">
          <ac:chgData name="Anum Khan (2420176)" userId="S::2420176@student.uwtsd.ac.uk::3e109be9-881e-47f0-ab55-5ef5387981e9" providerId="AD" clId="Web-{B3A0F5F1-7F79-B2C5-AD0C-91AAFBFBB542}" dt="2025-10-13T08:18:19.284" v="32" actId="1076"/>
          <ac:spMkLst>
            <pc:docMk/>
            <pc:sldMk cId="2400332227" sldId="263"/>
            <ac:spMk id="3" creationId="{CF863C68-3C9F-1F94-6E48-FC4A0953C267}"/>
          </ac:spMkLst>
        </pc:spChg>
      </pc:sldChg>
      <pc:sldChg chg="modSp mod modClrScheme chgLayout">
        <pc:chgData name="Anum Khan (2420176)" userId="S::2420176@student.uwtsd.ac.uk::3e109be9-881e-47f0-ab55-5ef5387981e9" providerId="AD" clId="Web-{B3A0F5F1-7F79-B2C5-AD0C-91AAFBFBB542}" dt="2025-10-13T08:20:38.708" v="44" actId="1076"/>
        <pc:sldMkLst>
          <pc:docMk/>
          <pc:sldMk cId="3844597054" sldId="264"/>
        </pc:sldMkLst>
        <pc:spChg chg="mod">
          <ac:chgData name="Anum Khan (2420176)" userId="S::2420176@student.uwtsd.ac.uk::3e109be9-881e-47f0-ab55-5ef5387981e9" providerId="AD" clId="Web-{B3A0F5F1-7F79-B2C5-AD0C-91AAFBFBB542}" dt="2025-10-13T08:20:38.708" v="44" actId="1076"/>
          <ac:spMkLst>
            <pc:docMk/>
            <pc:sldMk cId="3844597054" sldId="264"/>
            <ac:spMk id="5" creationId="{B2B2A5E9-7F46-6119-73FF-BD790707F166}"/>
          </ac:spMkLst>
        </pc:spChg>
      </pc:sldChg>
      <pc:sldChg chg="modSp mod modClrScheme chgLayout">
        <pc:chgData name="Anum Khan (2420176)" userId="S::2420176@student.uwtsd.ac.uk::3e109be9-881e-47f0-ab55-5ef5387981e9" providerId="AD" clId="Web-{B3A0F5F1-7F79-B2C5-AD0C-91AAFBFBB542}" dt="2025-10-13T08:20:46.317" v="45" actId="1076"/>
        <pc:sldMkLst>
          <pc:docMk/>
          <pc:sldMk cId="2376634318" sldId="266"/>
        </pc:sldMkLst>
        <pc:spChg chg="mod ord">
          <ac:chgData name="Anum Khan (2420176)" userId="S::2420176@student.uwtsd.ac.uk::3e109be9-881e-47f0-ab55-5ef5387981e9" providerId="AD" clId="Web-{B3A0F5F1-7F79-B2C5-AD0C-91AAFBFBB542}" dt="2025-10-13T08:14:51.245" v="17"/>
          <ac:spMkLst>
            <pc:docMk/>
            <pc:sldMk cId="2376634318" sldId="266"/>
            <ac:spMk id="2" creationId="{B75BD6D3-DD64-2073-6BD8-0E2704CA3E5C}"/>
          </ac:spMkLst>
        </pc:spChg>
        <pc:spChg chg="mod ord">
          <ac:chgData name="Anum Khan (2420176)" userId="S::2420176@student.uwtsd.ac.uk::3e109be9-881e-47f0-ab55-5ef5387981e9" providerId="AD" clId="Web-{B3A0F5F1-7F79-B2C5-AD0C-91AAFBFBB542}" dt="2025-10-13T08:20:46.317" v="45" actId="1076"/>
          <ac:spMkLst>
            <pc:docMk/>
            <pc:sldMk cId="2376634318" sldId="266"/>
            <ac:spMk id="3" creationId="{7AF1C01D-C56B-D6BF-5A2A-50878BF20ADF}"/>
          </ac:spMkLst>
        </pc:spChg>
      </pc:sldChg>
      <pc:sldChg chg="modSp mod modClrScheme chgLayout">
        <pc:chgData name="Anum Khan (2420176)" userId="S::2420176@student.uwtsd.ac.uk::3e109be9-881e-47f0-ab55-5ef5387981e9" providerId="AD" clId="Web-{B3A0F5F1-7F79-B2C5-AD0C-91AAFBFBB542}" dt="2025-10-13T08:20:54.145" v="46" actId="1076"/>
        <pc:sldMkLst>
          <pc:docMk/>
          <pc:sldMk cId="2965971396" sldId="267"/>
        </pc:sldMkLst>
        <pc:spChg chg="mod">
          <ac:chgData name="Anum Khan (2420176)" userId="S::2420176@student.uwtsd.ac.uk::3e109be9-881e-47f0-ab55-5ef5387981e9" providerId="AD" clId="Web-{B3A0F5F1-7F79-B2C5-AD0C-91AAFBFBB542}" dt="2025-10-13T08:20:54.145" v="46" actId="1076"/>
          <ac:spMkLst>
            <pc:docMk/>
            <pc:sldMk cId="2965971396" sldId="267"/>
            <ac:spMk id="2" creationId="{DE165938-A4FE-E87F-9241-E6A2898BE478}"/>
          </ac:spMkLst>
        </pc:spChg>
      </pc:sldChg>
      <pc:sldChg chg="modSp mod modClrScheme chgLayout">
        <pc:chgData name="Anum Khan (2420176)" userId="S::2420176@student.uwtsd.ac.uk::3e109be9-881e-47f0-ab55-5ef5387981e9" providerId="AD" clId="Web-{B3A0F5F1-7F79-B2C5-AD0C-91AAFBFBB542}" dt="2025-10-13T08:21:03.942" v="47" actId="1076"/>
        <pc:sldMkLst>
          <pc:docMk/>
          <pc:sldMk cId="871347545" sldId="268"/>
        </pc:sldMkLst>
        <pc:spChg chg="mod">
          <ac:chgData name="Anum Khan (2420176)" userId="S::2420176@student.uwtsd.ac.uk::3e109be9-881e-47f0-ab55-5ef5387981e9" providerId="AD" clId="Web-{B3A0F5F1-7F79-B2C5-AD0C-91AAFBFBB542}" dt="2025-10-13T08:21:03.942" v="47" actId="1076"/>
          <ac:spMkLst>
            <pc:docMk/>
            <pc:sldMk cId="871347545" sldId="268"/>
            <ac:spMk id="2" creationId="{A672CA5A-CF4A-93A9-EF96-5045226F65E4}"/>
          </ac:spMkLst>
        </pc:spChg>
      </pc:sldChg>
      <pc:sldChg chg="modSp mod modClrScheme chgLayout">
        <pc:chgData name="Anum Khan (2420176)" userId="S::2420176@student.uwtsd.ac.uk::3e109be9-881e-47f0-ab55-5ef5387981e9" providerId="AD" clId="Web-{B3A0F5F1-7F79-B2C5-AD0C-91AAFBFBB542}" dt="2025-10-13T08:21:39.943" v="51" actId="1076"/>
        <pc:sldMkLst>
          <pc:docMk/>
          <pc:sldMk cId="2386677000" sldId="269"/>
        </pc:sldMkLst>
        <pc:spChg chg="mod ord">
          <ac:chgData name="Anum Khan (2420176)" userId="S::2420176@student.uwtsd.ac.uk::3e109be9-881e-47f0-ab55-5ef5387981e9" providerId="AD" clId="Web-{B3A0F5F1-7F79-B2C5-AD0C-91AAFBFBB542}" dt="2025-10-13T08:21:39.943" v="51" actId="1076"/>
          <ac:spMkLst>
            <pc:docMk/>
            <pc:sldMk cId="2386677000" sldId="269"/>
            <ac:spMk id="3" creationId="{961F2B30-DD6F-4917-755A-F4927ED6C715}"/>
          </ac:spMkLst>
        </pc:spChg>
      </pc:sldChg>
      <pc:sldChg chg="modSp mod modClrScheme chgLayout">
        <pc:chgData name="Anum Khan (2420176)" userId="S::2420176@student.uwtsd.ac.uk::3e109be9-881e-47f0-ab55-5ef5387981e9" providerId="AD" clId="Web-{B3A0F5F1-7F79-B2C5-AD0C-91AAFBFBB542}" dt="2025-10-13T08:21:56.849" v="52" actId="1076"/>
        <pc:sldMkLst>
          <pc:docMk/>
          <pc:sldMk cId="3778641647" sldId="270"/>
        </pc:sldMkLst>
        <pc:spChg chg="mod">
          <ac:chgData name="Anum Khan (2420176)" userId="S::2420176@student.uwtsd.ac.uk::3e109be9-881e-47f0-ab55-5ef5387981e9" providerId="AD" clId="Web-{B3A0F5F1-7F79-B2C5-AD0C-91AAFBFBB542}" dt="2025-10-13T08:21:56.849" v="52" actId="1076"/>
          <ac:spMkLst>
            <pc:docMk/>
            <pc:sldMk cId="3778641647" sldId="270"/>
            <ac:spMk id="2" creationId="{6B1B2EF4-77F7-62B8-8421-16ECB76C1B36}"/>
          </ac:spMkLst>
        </pc:spChg>
      </pc:sldChg>
      <pc:sldChg chg="modSp mod modClrScheme chgLayout">
        <pc:chgData name="Anum Khan (2420176)" userId="S::2420176@student.uwtsd.ac.uk::3e109be9-881e-47f0-ab55-5ef5387981e9" providerId="AD" clId="Web-{B3A0F5F1-7F79-B2C5-AD0C-91AAFBFBB542}" dt="2025-10-13T08:22:07.880" v="53" actId="1076"/>
        <pc:sldMkLst>
          <pc:docMk/>
          <pc:sldMk cId="788693187" sldId="271"/>
        </pc:sldMkLst>
        <pc:spChg chg="mod">
          <ac:chgData name="Anum Khan (2420176)" userId="S::2420176@student.uwtsd.ac.uk::3e109be9-881e-47f0-ab55-5ef5387981e9" providerId="AD" clId="Web-{B3A0F5F1-7F79-B2C5-AD0C-91AAFBFBB542}" dt="2025-10-13T08:22:07.880" v="53" actId="1076"/>
          <ac:spMkLst>
            <pc:docMk/>
            <pc:sldMk cId="788693187" sldId="271"/>
            <ac:spMk id="2" creationId="{2422405B-CAC3-64D5-F076-C6AB12AE1F9B}"/>
          </ac:spMkLst>
        </pc:spChg>
      </pc:sldChg>
      <pc:sldMasterChg chg="del delSldLayout">
        <pc:chgData name="Anum Khan (2420176)" userId="S::2420176@student.uwtsd.ac.uk::3e109be9-881e-47f0-ab55-5ef5387981e9" providerId="AD" clId="Web-{B3A0F5F1-7F79-B2C5-AD0C-91AAFBFBB542}" dt="2025-10-13T08:11:10.376" v="0"/>
        <pc:sldMasterMkLst>
          <pc:docMk/>
          <pc:sldMasterMk cId="3578535686" sldId="2147483672"/>
        </pc:sldMasterMkLst>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198834844" sldId="2147483673"/>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1378174405" sldId="2147483674"/>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3638482842" sldId="2147483675"/>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3352937311" sldId="2147483676"/>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1033457291" sldId="2147483677"/>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1877750639" sldId="2147483678"/>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3634851296" sldId="2147483679"/>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271143740" sldId="2147483680"/>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3918474843" sldId="2147483681"/>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1000694884" sldId="2147483682"/>
          </pc:sldLayoutMkLst>
        </pc:sldLayoutChg>
        <pc:sldLayoutChg chg="del">
          <pc:chgData name="Anum Khan (2420176)" userId="S::2420176@student.uwtsd.ac.uk::3e109be9-881e-47f0-ab55-5ef5387981e9" providerId="AD" clId="Web-{B3A0F5F1-7F79-B2C5-AD0C-91AAFBFBB542}" dt="2025-10-13T08:11:10.376" v="0"/>
          <pc:sldLayoutMkLst>
            <pc:docMk/>
            <pc:sldMasterMk cId="3578535686" sldId="2147483672"/>
            <pc:sldLayoutMk cId="3603095093" sldId="2147483683"/>
          </pc:sldLayoutMkLst>
        </pc:sldLayoutChg>
      </pc:sldMasterChg>
      <pc:sldMasterChg chg="add del addSldLayout delSldLayout modSldLayout">
        <pc:chgData name="Anum Khan (2420176)" userId="S::2420176@student.uwtsd.ac.uk::3e109be9-881e-47f0-ab55-5ef5387981e9" providerId="AD" clId="Web-{B3A0F5F1-7F79-B2C5-AD0C-91AAFBFBB542}" dt="2025-10-13T08:11:16.017" v="1"/>
        <pc:sldMasterMkLst>
          <pc:docMk/>
          <pc:sldMasterMk cId="1453385874" sldId="2147483684"/>
        </pc:sldMasterMkLst>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685864731" sldId="2147483685"/>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4075602308" sldId="2147483686"/>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913411796" sldId="2147483687"/>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637958027" sldId="2147483688"/>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836231826" sldId="2147483689"/>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155574816" sldId="2147483690"/>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888674544" sldId="2147483691"/>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757983675" sldId="2147483692"/>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1172896555" sldId="2147483693"/>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34609506" sldId="2147483694"/>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3783747320" sldId="2147483695"/>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651166029" sldId="2147483696"/>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4098464460" sldId="2147483697"/>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1949999382" sldId="2147483698"/>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2471388073" sldId="2147483699"/>
          </pc:sldLayoutMkLst>
        </pc:sldLayoutChg>
        <pc:sldLayoutChg chg="add del mod replId">
          <pc:chgData name="Anum Khan (2420176)" userId="S::2420176@student.uwtsd.ac.uk::3e109be9-881e-47f0-ab55-5ef5387981e9" providerId="AD" clId="Web-{B3A0F5F1-7F79-B2C5-AD0C-91AAFBFBB542}" dt="2025-10-13T08:11:16.017" v="1"/>
          <pc:sldLayoutMkLst>
            <pc:docMk/>
            <pc:sldMasterMk cId="1453385874" sldId="2147483684"/>
            <pc:sldLayoutMk cId="1132610297" sldId="2147483700"/>
          </pc:sldLayoutMkLst>
        </pc:sldLayoutChg>
      </pc:sldMasterChg>
      <pc:sldMasterChg chg="add del addSldLayout delSldLayout modSldLayout">
        <pc:chgData name="Anum Khan (2420176)" userId="S::2420176@student.uwtsd.ac.uk::3e109be9-881e-47f0-ab55-5ef5387981e9" providerId="AD" clId="Web-{B3A0F5F1-7F79-B2C5-AD0C-91AAFBFBB542}" dt="2025-10-13T08:11:17.767" v="2"/>
        <pc:sldMasterMkLst>
          <pc:docMk/>
          <pc:sldMasterMk cId="1229595742" sldId="2147483701"/>
        </pc:sldMasterMkLst>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2348369761" sldId="2147483702"/>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3561136272" sldId="2147483703"/>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179960099" sldId="2147483704"/>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3034488517" sldId="2147483705"/>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2222534884" sldId="2147483706"/>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367781884" sldId="2147483707"/>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136977533" sldId="2147483708"/>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1090629928" sldId="2147483709"/>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885870881" sldId="2147483710"/>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2102044311" sldId="2147483711"/>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4092238183" sldId="2147483712"/>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4096405978" sldId="2147483713"/>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952146310" sldId="2147483714"/>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3885572529" sldId="2147483715"/>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2220094317" sldId="2147483716"/>
          </pc:sldLayoutMkLst>
        </pc:sldLayoutChg>
        <pc:sldLayoutChg chg="add del mod replId">
          <pc:chgData name="Anum Khan (2420176)" userId="S::2420176@student.uwtsd.ac.uk::3e109be9-881e-47f0-ab55-5ef5387981e9" providerId="AD" clId="Web-{B3A0F5F1-7F79-B2C5-AD0C-91AAFBFBB542}" dt="2025-10-13T08:11:17.767" v="2"/>
          <pc:sldLayoutMkLst>
            <pc:docMk/>
            <pc:sldMasterMk cId="1229595742" sldId="2147483701"/>
            <pc:sldLayoutMk cId="2082798547" sldId="2147483717"/>
          </pc:sldLayoutMkLst>
        </pc:sldLayoutChg>
      </pc:sldMasterChg>
      <pc:sldMasterChg chg="add del addSldLayout delSldLayout modSldLayout">
        <pc:chgData name="Anum Khan (2420176)" userId="S::2420176@student.uwtsd.ac.uk::3e109be9-881e-47f0-ab55-5ef5387981e9" providerId="AD" clId="Web-{B3A0F5F1-7F79-B2C5-AD0C-91AAFBFBB542}" dt="2025-10-13T08:11:21.142" v="3"/>
        <pc:sldMasterMkLst>
          <pc:docMk/>
          <pc:sldMasterMk cId="1999712922" sldId="2147483718"/>
        </pc:sldMasterMkLst>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2769565023" sldId="2147483719"/>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696006487" sldId="2147483720"/>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535306943" sldId="2147483721"/>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2758267522" sldId="2147483722"/>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329076499" sldId="2147483723"/>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386258317" sldId="2147483724"/>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2542410851" sldId="2147483725"/>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1885889973" sldId="2147483726"/>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884216176" sldId="2147483727"/>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1330742571" sldId="2147483728"/>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1953920082" sldId="2147483729"/>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2751876558" sldId="2147483730"/>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114766053" sldId="2147483731"/>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588717521" sldId="2147483732"/>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3409744344" sldId="2147483733"/>
          </pc:sldLayoutMkLst>
        </pc:sldLayoutChg>
        <pc:sldLayoutChg chg="add del mod replId">
          <pc:chgData name="Anum Khan (2420176)" userId="S::2420176@student.uwtsd.ac.uk::3e109be9-881e-47f0-ab55-5ef5387981e9" providerId="AD" clId="Web-{B3A0F5F1-7F79-B2C5-AD0C-91AAFBFBB542}" dt="2025-10-13T08:11:21.142" v="3"/>
          <pc:sldLayoutMkLst>
            <pc:docMk/>
            <pc:sldMasterMk cId="1999712922" sldId="2147483718"/>
            <pc:sldLayoutMk cId="144746496" sldId="2147483734"/>
          </pc:sldLayoutMkLst>
        </pc:sldLayoutChg>
      </pc:sldMasterChg>
      <pc:sldMasterChg chg="add del addSldLayout delSldLayout modSldLayout">
        <pc:chgData name="Anum Khan (2420176)" userId="S::2420176@student.uwtsd.ac.uk::3e109be9-881e-47f0-ab55-5ef5387981e9" providerId="AD" clId="Web-{B3A0F5F1-7F79-B2C5-AD0C-91AAFBFBB542}" dt="2025-10-13T08:11:37.236" v="4"/>
        <pc:sldMasterMkLst>
          <pc:docMk/>
          <pc:sldMasterMk cId="1464405916" sldId="2147483735"/>
        </pc:sldMasterMkLst>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3467695269" sldId="2147483736"/>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3582103125" sldId="2147483737"/>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836899037" sldId="2147483738"/>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4022124762" sldId="2147483739"/>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710449341" sldId="2147483740"/>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372665266" sldId="2147483741"/>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2244286063" sldId="2147483742"/>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422116490" sldId="2147483743"/>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2311068442" sldId="2147483744"/>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851270532" sldId="2147483745"/>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95620059" sldId="2147483746"/>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22269791" sldId="2147483747"/>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3758877271" sldId="2147483748"/>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410479804" sldId="2147483749"/>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1571292609" sldId="2147483750"/>
          </pc:sldLayoutMkLst>
        </pc:sldLayoutChg>
        <pc:sldLayoutChg chg="add del mod replId">
          <pc:chgData name="Anum Khan (2420176)" userId="S::2420176@student.uwtsd.ac.uk::3e109be9-881e-47f0-ab55-5ef5387981e9" providerId="AD" clId="Web-{B3A0F5F1-7F79-B2C5-AD0C-91AAFBFBB542}" dt="2025-10-13T08:11:37.236" v="4"/>
          <pc:sldLayoutMkLst>
            <pc:docMk/>
            <pc:sldMasterMk cId="1464405916" sldId="2147483735"/>
            <pc:sldLayoutMk cId="499738605" sldId="2147483751"/>
          </pc:sldLayoutMkLst>
        </pc:sldLayoutChg>
      </pc:sldMasterChg>
      <pc:sldMasterChg chg="add del addSldLayout delSldLayout modSldLayout">
        <pc:chgData name="Anum Khan (2420176)" userId="S::2420176@student.uwtsd.ac.uk::3e109be9-881e-47f0-ab55-5ef5387981e9" providerId="AD" clId="Web-{B3A0F5F1-7F79-B2C5-AD0C-91AAFBFBB542}" dt="2025-10-13T08:11:40.127" v="5"/>
        <pc:sldMasterMkLst>
          <pc:docMk/>
          <pc:sldMasterMk cId="3608501585" sldId="2147483752"/>
        </pc:sldMasterMkLst>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120972718" sldId="2147483753"/>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3798019913" sldId="2147483754"/>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3936625867" sldId="2147483755"/>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3035260256" sldId="2147483756"/>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581044831" sldId="2147483757"/>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1063911658" sldId="2147483758"/>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3771700857" sldId="2147483759"/>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1077592142" sldId="2147483760"/>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96827625" sldId="2147483761"/>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235059335" sldId="2147483762"/>
          </pc:sldLayoutMkLst>
        </pc:sldLayoutChg>
        <pc:sldLayoutChg chg="add del mod replId">
          <pc:chgData name="Anum Khan (2420176)" userId="S::2420176@student.uwtsd.ac.uk::3e109be9-881e-47f0-ab55-5ef5387981e9" providerId="AD" clId="Web-{B3A0F5F1-7F79-B2C5-AD0C-91AAFBFBB542}" dt="2025-10-13T08:11:40.127" v="5"/>
          <pc:sldLayoutMkLst>
            <pc:docMk/>
            <pc:sldMasterMk cId="3608501585" sldId="2147483752"/>
            <pc:sldLayoutMk cId="1589187523" sldId="2147483763"/>
          </pc:sldLayoutMkLst>
        </pc:sldLayoutChg>
      </pc:sldMasterChg>
      <pc:sldMasterChg chg="add del addSldLayout delSldLayout modSldLayout">
        <pc:chgData name="Anum Khan (2420176)" userId="S::2420176@student.uwtsd.ac.uk::3e109be9-881e-47f0-ab55-5ef5387981e9" providerId="AD" clId="Web-{B3A0F5F1-7F79-B2C5-AD0C-91AAFBFBB542}" dt="2025-10-13T08:11:42.940" v="6"/>
        <pc:sldMasterMkLst>
          <pc:docMk/>
          <pc:sldMasterMk cId="132224090" sldId="2147483764"/>
        </pc:sldMasterMkLst>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3257031512" sldId="2147483765"/>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2205566331" sldId="2147483766"/>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4222760450" sldId="2147483767"/>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754388624" sldId="2147483768"/>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4185510810" sldId="2147483769"/>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3333696281" sldId="2147483770"/>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3490034251" sldId="2147483771"/>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3264326958" sldId="2147483772"/>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2841770091" sldId="2147483773"/>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2834417882" sldId="2147483774"/>
          </pc:sldLayoutMkLst>
        </pc:sldLayoutChg>
        <pc:sldLayoutChg chg="add del mod replId">
          <pc:chgData name="Anum Khan (2420176)" userId="S::2420176@student.uwtsd.ac.uk::3e109be9-881e-47f0-ab55-5ef5387981e9" providerId="AD" clId="Web-{B3A0F5F1-7F79-B2C5-AD0C-91AAFBFBB542}" dt="2025-10-13T08:11:42.940" v="6"/>
          <pc:sldLayoutMkLst>
            <pc:docMk/>
            <pc:sldMasterMk cId="132224090" sldId="2147483764"/>
            <pc:sldLayoutMk cId="3107801053" sldId="2147483775"/>
          </pc:sldLayoutMkLst>
        </pc:sldLayoutChg>
      </pc:sldMasterChg>
      <pc:sldMasterChg chg="add del addSldLayout delSldLayout modSldLayout">
        <pc:chgData name="Anum Khan (2420176)" userId="S::2420176@student.uwtsd.ac.uk::3e109be9-881e-47f0-ab55-5ef5387981e9" providerId="AD" clId="Web-{B3A0F5F1-7F79-B2C5-AD0C-91AAFBFBB542}" dt="2025-10-13T08:12:01.049" v="7"/>
        <pc:sldMasterMkLst>
          <pc:docMk/>
          <pc:sldMasterMk cId="4153343355" sldId="2147483776"/>
        </pc:sldMasterMkLst>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2955152287" sldId="2147483777"/>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935579923" sldId="2147483778"/>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943623885" sldId="2147483779"/>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2246748210" sldId="2147483780"/>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2476160397" sldId="2147483781"/>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649616836" sldId="2147483782"/>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787261713" sldId="2147483783"/>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2428761255" sldId="2147483784"/>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1709183865" sldId="2147483785"/>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2869429888" sldId="2147483786"/>
          </pc:sldLayoutMkLst>
        </pc:sldLayoutChg>
        <pc:sldLayoutChg chg="add del mod replId">
          <pc:chgData name="Anum Khan (2420176)" userId="S::2420176@student.uwtsd.ac.uk::3e109be9-881e-47f0-ab55-5ef5387981e9" providerId="AD" clId="Web-{B3A0F5F1-7F79-B2C5-AD0C-91AAFBFBB542}" dt="2025-10-13T08:12:01.049" v="7"/>
          <pc:sldLayoutMkLst>
            <pc:docMk/>
            <pc:sldMasterMk cId="4153343355" sldId="2147483776"/>
            <pc:sldLayoutMk cId="573180660" sldId="2147483787"/>
          </pc:sldLayoutMkLst>
        </pc:sldLayoutChg>
      </pc:sldMasterChg>
      <pc:sldMasterChg chg="add del addSldLayout delSldLayout modSldLayout">
        <pc:chgData name="Anum Khan (2420176)" userId="S::2420176@student.uwtsd.ac.uk::3e109be9-881e-47f0-ab55-5ef5387981e9" providerId="AD" clId="Web-{B3A0F5F1-7F79-B2C5-AD0C-91AAFBFBB542}" dt="2025-10-13T08:12:05.846" v="8"/>
        <pc:sldMasterMkLst>
          <pc:docMk/>
          <pc:sldMasterMk cId="2451765322" sldId="2147483788"/>
        </pc:sldMasterMkLst>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1704196627" sldId="2147483789"/>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1619855546" sldId="2147483790"/>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795394516" sldId="2147483791"/>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3940705746" sldId="2147483792"/>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2498892875" sldId="2147483793"/>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1442519706" sldId="2147483794"/>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1271157622" sldId="2147483795"/>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985940968" sldId="2147483796"/>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3338436047" sldId="2147483797"/>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1352935629" sldId="2147483798"/>
          </pc:sldLayoutMkLst>
        </pc:sldLayoutChg>
        <pc:sldLayoutChg chg="add del mod replId">
          <pc:chgData name="Anum Khan (2420176)" userId="S::2420176@student.uwtsd.ac.uk::3e109be9-881e-47f0-ab55-5ef5387981e9" providerId="AD" clId="Web-{B3A0F5F1-7F79-B2C5-AD0C-91AAFBFBB542}" dt="2025-10-13T08:12:05.846" v="8"/>
          <pc:sldLayoutMkLst>
            <pc:docMk/>
            <pc:sldMasterMk cId="2451765322" sldId="2147483788"/>
            <pc:sldLayoutMk cId="3137156817" sldId="2147483799"/>
          </pc:sldLayoutMkLst>
        </pc:sldLayoutChg>
      </pc:sldMasterChg>
      <pc:sldMasterChg chg="add del addSldLayout delSldLayout modSldLayout">
        <pc:chgData name="Anum Khan (2420176)" userId="S::2420176@student.uwtsd.ac.uk::3e109be9-881e-47f0-ab55-5ef5387981e9" providerId="AD" clId="Web-{B3A0F5F1-7F79-B2C5-AD0C-91AAFBFBB542}" dt="2025-10-13T08:12:08.393" v="9"/>
        <pc:sldMasterMkLst>
          <pc:docMk/>
          <pc:sldMasterMk cId="2174007784" sldId="2147483800"/>
        </pc:sldMasterMkLst>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1102711115" sldId="2147483801"/>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1072108181" sldId="2147483802"/>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4030829807" sldId="2147483803"/>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830960874" sldId="2147483804"/>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1378007509" sldId="2147483805"/>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2717053116" sldId="2147483806"/>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2000077933" sldId="2147483807"/>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2308173188" sldId="2147483808"/>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452516163" sldId="2147483809"/>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4123713239" sldId="2147483810"/>
          </pc:sldLayoutMkLst>
        </pc:sldLayoutChg>
        <pc:sldLayoutChg chg="add del mod replId">
          <pc:chgData name="Anum Khan (2420176)" userId="S::2420176@student.uwtsd.ac.uk::3e109be9-881e-47f0-ab55-5ef5387981e9" providerId="AD" clId="Web-{B3A0F5F1-7F79-B2C5-AD0C-91AAFBFBB542}" dt="2025-10-13T08:12:08.393" v="9"/>
          <pc:sldLayoutMkLst>
            <pc:docMk/>
            <pc:sldMasterMk cId="2174007784" sldId="2147483800"/>
            <pc:sldLayoutMk cId="4183855217" sldId="2147483811"/>
          </pc:sldLayoutMkLst>
        </pc:sldLayoutChg>
      </pc:sldMasterChg>
      <pc:sldMasterChg chg="add del addSldLayout delSldLayout modSldLayout">
        <pc:chgData name="Anum Khan (2420176)" userId="S::2420176@student.uwtsd.ac.uk::3e109be9-881e-47f0-ab55-5ef5387981e9" providerId="AD" clId="Web-{B3A0F5F1-7F79-B2C5-AD0C-91AAFBFBB542}" dt="2025-10-13T08:12:31.706" v="10"/>
        <pc:sldMasterMkLst>
          <pc:docMk/>
          <pc:sldMasterMk cId="2290606822" sldId="2147483812"/>
        </pc:sldMasterMkLst>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976076800" sldId="2147483813"/>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525319690" sldId="2147483814"/>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591179201" sldId="2147483815"/>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572414374" sldId="2147483816"/>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2914762588" sldId="2147483817"/>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1178667316" sldId="2147483818"/>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2845769535" sldId="2147483819"/>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408252653" sldId="2147483820"/>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3266211730" sldId="2147483821"/>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974994586" sldId="2147483822"/>
          </pc:sldLayoutMkLst>
        </pc:sldLayoutChg>
        <pc:sldLayoutChg chg="add del mod replId">
          <pc:chgData name="Anum Khan (2420176)" userId="S::2420176@student.uwtsd.ac.uk::3e109be9-881e-47f0-ab55-5ef5387981e9" providerId="AD" clId="Web-{B3A0F5F1-7F79-B2C5-AD0C-91AAFBFBB542}" dt="2025-10-13T08:12:31.706" v="10"/>
          <pc:sldLayoutMkLst>
            <pc:docMk/>
            <pc:sldMasterMk cId="2290606822" sldId="2147483812"/>
            <pc:sldLayoutMk cId="2595815020" sldId="2147483823"/>
          </pc:sldLayoutMkLst>
        </pc:sldLayoutChg>
      </pc:sldMasterChg>
      <pc:sldMasterChg chg="add del addSldLayout delSldLayout modSldLayout">
        <pc:chgData name="Anum Khan (2420176)" userId="S::2420176@student.uwtsd.ac.uk::3e109be9-881e-47f0-ab55-5ef5387981e9" providerId="AD" clId="Web-{B3A0F5F1-7F79-B2C5-AD0C-91AAFBFBB542}" dt="2025-10-13T08:12:56.144" v="11"/>
        <pc:sldMasterMkLst>
          <pc:docMk/>
          <pc:sldMasterMk cId="4048000255" sldId="2147483824"/>
        </pc:sldMasterMkLst>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3996051561" sldId="2147483825"/>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2655635868" sldId="2147483826"/>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196444012" sldId="2147483827"/>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09059510" sldId="2147483828"/>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362493009" sldId="2147483829"/>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04768464" sldId="2147483830"/>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2296678064" sldId="2147483831"/>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3850780709" sldId="2147483832"/>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961764253" sldId="2147483833"/>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2224722276" sldId="2147483834"/>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3256297566" sldId="2147483835"/>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9336179" sldId="2147483836"/>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285647622" sldId="2147483837"/>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4073774098" sldId="2147483838"/>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724556403" sldId="2147483839"/>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2519481387" sldId="2147483840"/>
          </pc:sldLayoutMkLst>
        </pc:sldLayoutChg>
        <pc:sldLayoutChg chg="add del mod replId">
          <pc:chgData name="Anum Khan (2420176)" userId="S::2420176@student.uwtsd.ac.uk::3e109be9-881e-47f0-ab55-5ef5387981e9" providerId="AD" clId="Web-{B3A0F5F1-7F79-B2C5-AD0C-91AAFBFBB542}" dt="2025-10-13T08:12:56.144" v="11"/>
          <pc:sldLayoutMkLst>
            <pc:docMk/>
            <pc:sldMasterMk cId="4048000255" sldId="2147483824"/>
            <pc:sldLayoutMk cId="2632888701" sldId="2147483841"/>
          </pc:sldLayoutMkLst>
        </pc:sldLayoutChg>
      </pc:sldMasterChg>
      <pc:sldMasterChg chg="add del addSldLayout delSldLayout modSldLayout">
        <pc:chgData name="Anum Khan (2420176)" userId="S::2420176@student.uwtsd.ac.uk::3e109be9-881e-47f0-ab55-5ef5387981e9" providerId="AD" clId="Web-{B3A0F5F1-7F79-B2C5-AD0C-91AAFBFBB542}" dt="2025-10-13T08:13:04.988" v="12"/>
        <pc:sldMasterMkLst>
          <pc:docMk/>
          <pc:sldMasterMk cId="2768429391" sldId="2147483842"/>
        </pc:sldMasterMkLst>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4141904018" sldId="2147483843"/>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2960353941" sldId="2147483844"/>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2086040454" sldId="2147483845"/>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355988371" sldId="2147483846"/>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2939268809" sldId="2147483847"/>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921910369" sldId="2147483848"/>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269793813" sldId="2147483849"/>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117410744" sldId="2147483850"/>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645390756" sldId="2147483851"/>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677932086" sldId="2147483852"/>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907532237" sldId="2147483853"/>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779358243" sldId="2147483854"/>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2594174470" sldId="2147483855"/>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496508112" sldId="2147483856"/>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1030383862" sldId="2147483857"/>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2520609234" sldId="2147483858"/>
          </pc:sldLayoutMkLst>
        </pc:sldLayoutChg>
        <pc:sldLayoutChg chg="add del mod replId">
          <pc:chgData name="Anum Khan (2420176)" userId="S::2420176@student.uwtsd.ac.uk::3e109be9-881e-47f0-ab55-5ef5387981e9" providerId="AD" clId="Web-{B3A0F5F1-7F79-B2C5-AD0C-91AAFBFBB542}" dt="2025-10-13T08:13:04.988" v="12"/>
          <pc:sldLayoutMkLst>
            <pc:docMk/>
            <pc:sldMasterMk cId="2768429391" sldId="2147483842"/>
            <pc:sldLayoutMk cId="3496625932" sldId="2147483859"/>
          </pc:sldLayoutMkLst>
        </pc:sldLayoutChg>
      </pc:sldMasterChg>
      <pc:sldMasterChg chg="add del addSldLayout delSldLayout modSldLayout">
        <pc:chgData name="Anum Khan (2420176)" userId="S::2420176@student.uwtsd.ac.uk::3e109be9-881e-47f0-ab55-5ef5387981e9" providerId="AD" clId="Web-{B3A0F5F1-7F79-B2C5-AD0C-91AAFBFBB542}" dt="2025-10-13T08:13:13.222" v="13"/>
        <pc:sldMasterMkLst>
          <pc:docMk/>
          <pc:sldMasterMk cId="933348875" sldId="2147483860"/>
        </pc:sldMasterMkLst>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126897982" sldId="2147483861"/>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837600353" sldId="2147483862"/>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1597718932" sldId="2147483863"/>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022285264" sldId="2147483864"/>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1216175666" sldId="2147483865"/>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972977891" sldId="2147483866"/>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062175403" sldId="2147483867"/>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415053105" sldId="2147483868"/>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498906678" sldId="2147483869"/>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978475355" sldId="2147483870"/>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2532753240" sldId="2147483871"/>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3550964878" sldId="2147483872"/>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2085771496" sldId="2147483873"/>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4086337172" sldId="2147483874"/>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4197840503" sldId="2147483875"/>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2386787168" sldId="2147483876"/>
          </pc:sldLayoutMkLst>
        </pc:sldLayoutChg>
        <pc:sldLayoutChg chg="add del mod replId">
          <pc:chgData name="Anum Khan (2420176)" userId="S::2420176@student.uwtsd.ac.uk::3e109be9-881e-47f0-ab55-5ef5387981e9" providerId="AD" clId="Web-{B3A0F5F1-7F79-B2C5-AD0C-91AAFBFBB542}" dt="2025-10-13T08:13:13.222" v="13"/>
          <pc:sldLayoutMkLst>
            <pc:docMk/>
            <pc:sldMasterMk cId="933348875" sldId="2147483860"/>
            <pc:sldLayoutMk cId="2043606952" sldId="2147483877"/>
          </pc:sldLayoutMkLst>
        </pc:sldLayoutChg>
      </pc:sldMasterChg>
      <pc:sldMasterChg chg="add del addSldLayout delSldLayout modSldLayout">
        <pc:chgData name="Anum Khan (2420176)" userId="S::2420176@student.uwtsd.ac.uk::3e109be9-881e-47f0-ab55-5ef5387981e9" providerId="AD" clId="Web-{B3A0F5F1-7F79-B2C5-AD0C-91AAFBFBB542}" dt="2025-10-13T08:13:21.269" v="14"/>
        <pc:sldMasterMkLst>
          <pc:docMk/>
          <pc:sldMasterMk cId="583142210" sldId="2147483878"/>
        </pc:sldMasterMkLst>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093054603" sldId="2147483879"/>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677881331" sldId="2147483880"/>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936036162" sldId="2147483881"/>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915525535" sldId="2147483882"/>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4157155987" sldId="2147483883"/>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650538005" sldId="2147483884"/>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1069388714" sldId="2147483885"/>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825722545" sldId="2147483886"/>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3681965644" sldId="2147483887"/>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1327820360" sldId="2147483888"/>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4004940454" sldId="2147483889"/>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476719050" sldId="2147483890"/>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3336551468" sldId="2147483891"/>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4245236810" sldId="2147483892"/>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1956828575" sldId="2147483893"/>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189675953" sldId="2147483894"/>
          </pc:sldLayoutMkLst>
        </pc:sldLayoutChg>
        <pc:sldLayoutChg chg="add del mod replId">
          <pc:chgData name="Anum Khan (2420176)" userId="S::2420176@student.uwtsd.ac.uk::3e109be9-881e-47f0-ab55-5ef5387981e9" providerId="AD" clId="Web-{B3A0F5F1-7F79-B2C5-AD0C-91AAFBFBB542}" dt="2025-10-13T08:13:21.269" v="14"/>
          <pc:sldLayoutMkLst>
            <pc:docMk/>
            <pc:sldMasterMk cId="583142210" sldId="2147483878"/>
            <pc:sldLayoutMk cId="2439660399" sldId="2147483895"/>
          </pc:sldLayoutMkLst>
        </pc:sldLayoutChg>
      </pc:sldMasterChg>
      <pc:sldMasterChg chg="add del addSldLayout delSldLayout modSldLayout">
        <pc:chgData name="Anum Khan (2420176)" userId="S::2420176@student.uwtsd.ac.uk::3e109be9-881e-47f0-ab55-5ef5387981e9" providerId="AD" clId="Web-{B3A0F5F1-7F79-B2C5-AD0C-91AAFBFBB542}" dt="2025-10-13T08:13:30.863" v="15"/>
        <pc:sldMasterMkLst>
          <pc:docMk/>
          <pc:sldMasterMk cId="2689787755" sldId="2147483896"/>
        </pc:sldMasterMkLst>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1605782421" sldId="2147483897"/>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3168970917" sldId="2147483898"/>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2837629080" sldId="2147483899"/>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3486106524" sldId="2147483900"/>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3473315363" sldId="2147483901"/>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716529104" sldId="2147483902"/>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2920096644" sldId="2147483903"/>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3800254075" sldId="2147483904"/>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1458933601" sldId="2147483905"/>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785207432" sldId="2147483906"/>
          </pc:sldLayoutMkLst>
        </pc:sldLayoutChg>
        <pc:sldLayoutChg chg="add del mod replId">
          <pc:chgData name="Anum Khan (2420176)" userId="S::2420176@student.uwtsd.ac.uk::3e109be9-881e-47f0-ab55-5ef5387981e9" providerId="AD" clId="Web-{B3A0F5F1-7F79-B2C5-AD0C-91AAFBFBB542}" dt="2025-10-13T08:13:30.863" v="15"/>
          <pc:sldLayoutMkLst>
            <pc:docMk/>
            <pc:sldMasterMk cId="2689787755" sldId="2147483896"/>
            <pc:sldLayoutMk cId="3668261920" sldId="2147483907"/>
          </pc:sldLayoutMkLst>
        </pc:sldLayoutChg>
      </pc:sldMasterChg>
      <pc:sldMasterChg chg="add del addSldLayout delSldLayout modSldLayout">
        <pc:chgData name="Anum Khan (2420176)" userId="S::2420176@student.uwtsd.ac.uk::3e109be9-881e-47f0-ab55-5ef5387981e9" providerId="AD" clId="Web-{B3A0F5F1-7F79-B2C5-AD0C-91AAFBFBB542}" dt="2025-10-13T08:14:38.291" v="16"/>
        <pc:sldMasterMkLst>
          <pc:docMk/>
          <pc:sldMasterMk cId="897144303" sldId="2147483908"/>
        </pc:sldMasterMkLst>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84499677" sldId="2147483909"/>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686389355" sldId="2147483910"/>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1892420456" sldId="2147483911"/>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2491283902" sldId="2147483912"/>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1755802266" sldId="2147483913"/>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982564312" sldId="2147483914"/>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109888646" sldId="2147483915"/>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66600351" sldId="2147483916"/>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1462410402" sldId="2147483917"/>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1066216762" sldId="2147483918"/>
          </pc:sldLayoutMkLst>
        </pc:sldLayoutChg>
        <pc:sldLayoutChg chg="add del mod replId">
          <pc:chgData name="Anum Khan (2420176)" userId="S::2420176@student.uwtsd.ac.uk::3e109be9-881e-47f0-ab55-5ef5387981e9" providerId="AD" clId="Web-{B3A0F5F1-7F79-B2C5-AD0C-91AAFBFBB542}" dt="2025-10-13T08:14:38.291" v="16"/>
          <pc:sldLayoutMkLst>
            <pc:docMk/>
            <pc:sldMasterMk cId="897144303" sldId="2147483908"/>
            <pc:sldLayoutMk cId="3272648504" sldId="2147483919"/>
          </pc:sldLayoutMkLst>
        </pc:sldLayoutChg>
      </pc:sldMasterChg>
      <pc:sldMasterChg chg="add del addSldLayout delSldLayout modSldLayout">
        <pc:chgData name="Anum Khan (2420176)" userId="S::2420176@student.uwtsd.ac.uk::3e109be9-881e-47f0-ab55-5ef5387981e9" providerId="AD" clId="Web-{B3A0F5F1-7F79-B2C5-AD0C-91AAFBFBB542}" dt="2025-10-13T08:14:51.245" v="17"/>
        <pc:sldMasterMkLst>
          <pc:docMk/>
          <pc:sldMasterMk cId="3247115828" sldId="2147483920"/>
        </pc:sldMasterMkLst>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2355875921" sldId="2147483921"/>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2716332455" sldId="2147483922"/>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3919939848" sldId="2147483923"/>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373508813" sldId="2147483924"/>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678210467" sldId="2147483925"/>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3607485198" sldId="2147483926"/>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15284193" sldId="2147483927"/>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1568836413" sldId="2147483928"/>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2019804751" sldId="2147483929"/>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4255533374" sldId="2147483930"/>
          </pc:sldLayoutMkLst>
        </pc:sldLayoutChg>
        <pc:sldLayoutChg chg="add del mod replId">
          <pc:chgData name="Anum Khan (2420176)" userId="S::2420176@student.uwtsd.ac.uk::3e109be9-881e-47f0-ab55-5ef5387981e9" providerId="AD" clId="Web-{B3A0F5F1-7F79-B2C5-AD0C-91AAFBFBB542}" dt="2025-10-13T08:14:51.245" v="17"/>
          <pc:sldLayoutMkLst>
            <pc:docMk/>
            <pc:sldMasterMk cId="3247115828" sldId="2147483920"/>
            <pc:sldLayoutMk cId="4202153999" sldId="2147483931"/>
          </pc:sldLayoutMkLst>
        </pc:sldLayoutChg>
      </pc:sldMasterChg>
      <pc:sldMasterChg chg="add addSldLayout modSldLayout">
        <pc:chgData name="Anum Khan (2420176)" userId="S::2420176@student.uwtsd.ac.uk::3e109be9-881e-47f0-ab55-5ef5387981e9" providerId="AD" clId="Web-{B3A0F5F1-7F79-B2C5-AD0C-91AAFBFBB542}" dt="2025-10-13T08:14:51.245" v="17"/>
        <pc:sldMasterMkLst>
          <pc:docMk/>
          <pc:sldMasterMk cId="2775212341" sldId="2147483932"/>
        </pc:sldMasterMkLst>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4116652747" sldId="2147483933"/>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3880130504" sldId="2147483934"/>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542273621" sldId="2147483935"/>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542740071" sldId="2147483936"/>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3248762996" sldId="2147483937"/>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4025320556" sldId="2147483938"/>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3587879732" sldId="2147483939"/>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3206717439" sldId="2147483940"/>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828932295" sldId="2147483941"/>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215584367" sldId="2147483942"/>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964429345" sldId="2147483943"/>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4099387192" sldId="2147483944"/>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4228137286" sldId="2147483945"/>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3186467190" sldId="2147483946"/>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633259204" sldId="2147483947"/>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1463480704" sldId="2147483948"/>
          </pc:sldLayoutMkLst>
        </pc:sldLayoutChg>
        <pc:sldLayoutChg chg="add mod replId">
          <pc:chgData name="Anum Khan (2420176)" userId="S::2420176@student.uwtsd.ac.uk::3e109be9-881e-47f0-ab55-5ef5387981e9" providerId="AD" clId="Web-{B3A0F5F1-7F79-B2C5-AD0C-91AAFBFBB542}" dt="2025-10-13T08:14:51.245" v="17"/>
          <pc:sldLayoutMkLst>
            <pc:docMk/>
            <pc:sldMasterMk cId="2775212341" sldId="2147483932"/>
            <pc:sldLayoutMk cId="934338680" sldId="21474839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6652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0130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2273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2740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8762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5320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7879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6717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8932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5584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4429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9387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8137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6467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3259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3480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433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5212341"/>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 id="214748394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865963" cy="432280"/>
          </a:xfrm>
        </p:spPr>
        <p:txBody>
          <a:bodyPr>
            <a:normAutofit fontScale="90000"/>
          </a:bodyPr>
          <a:lstStyle/>
          <a:p>
            <a:endParaRPr lang="en-GB" b="1" dirty="0">
              <a:ea typeface="+mj-lt"/>
              <a:cs typeface="+mj-lt"/>
            </a:endParaRPr>
          </a:p>
          <a:p>
            <a:endParaRPr lang="en-GB" dirty="0"/>
          </a:p>
        </p:txBody>
      </p:sp>
      <p:sp>
        <p:nvSpPr>
          <p:cNvPr id="3" name="Subtitle 2"/>
          <p:cNvSpPr>
            <a:spLocks noGrp="1"/>
          </p:cNvSpPr>
          <p:nvPr>
            <p:ph type="subTitle" idx="1"/>
          </p:nvPr>
        </p:nvSpPr>
        <p:spPr>
          <a:xfrm rot="-10800000" flipV="1">
            <a:off x="1524000" y="1375914"/>
            <a:ext cx="8597661" cy="3103142"/>
          </a:xfrm>
        </p:spPr>
        <p:txBody>
          <a:bodyPr vert="horz" lIns="91440" tIns="45720" rIns="91440" bIns="45720" rtlCol="0" anchor="t">
            <a:normAutofit/>
          </a:bodyPr>
          <a:lstStyle/>
          <a:p>
            <a:r>
              <a:rPr lang="en-GB" sz="1800" b="1" dirty="0">
                <a:latin typeface="Arial Nova"/>
                <a:ea typeface="+mn-lt"/>
                <a:cs typeface="+mn-lt"/>
              </a:rPr>
              <a:t>Student Name: Anum Khan</a:t>
            </a:r>
          </a:p>
          <a:p>
            <a:r>
              <a:rPr lang="en-GB" sz="1800" b="1" dirty="0">
                <a:latin typeface="Arial Nova"/>
                <a:ea typeface="+mn-lt"/>
                <a:cs typeface="+mn-lt"/>
              </a:rPr>
              <a:t>Student ID: </a:t>
            </a:r>
            <a:r>
              <a:rPr lang="en-GB" sz="1800" b="1" dirty="0">
                <a:latin typeface="Source Sans Pro"/>
                <a:ea typeface="Source Sans Pro"/>
                <a:cs typeface="+mn-lt"/>
              </a:rPr>
              <a:t>2420176</a:t>
            </a:r>
            <a:endParaRPr lang="en-GB" sz="1800" b="1" dirty="0">
              <a:latin typeface="Arial Nova"/>
              <a:ea typeface="+mn-lt"/>
              <a:cs typeface="+mn-lt"/>
            </a:endParaRPr>
          </a:p>
          <a:p>
            <a:r>
              <a:rPr lang="en-GB" sz="1800" b="1" dirty="0">
                <a:latin typeface="Arial Nova"/>
                <a:ea typeface="+mn-lt"/>
                <a:cs typeface="+mn-lt"/>
              </a:rPr>
              <a:t>Title: Supporting Amira's Development Through Bowlby's Attachment Theory</a:t>
            </a:r>
            <a:endParaRPr lang="en-GB" sz="1800" b="1" dirty="0">
              <a:latin typeface="Arial Nova"/>
            </a:endParaRPr>
          </a:p>
          <a:p>
            <a:r>
              <a:rPr lang="en-GB" sz="1800" b="1" dirty="0">
                <a:latin typeface="Arial Nova"/>
              </a:rPr>
              <a:t>Module: Psychology in Health and Social Care</a:t>
            </a:r>
            <a:endParaRPr lang="en-GB" sz="1800" b="1" dirty="0">
              <a:latin typeface="Corbel"/>
            </a:endParaRPr>
          </a:p>
          <a:p>
            <a:r>
              <a:rPr lang="en-GB" sz="1800" b="1" dirty="0">
                <a:latin typeface="Arial Nova"/>
              </a:rPr>
              <a:t>Module Code: LCHS4010</a:t>
            </a:r>
          </a:p>
          <a:p>
            <a:endParaRPr lang="en-GB" sz="1800">
              <a:latin typeface="Century Schoolbook"/>
            </a:endParaRPr>
          </a:p>
          <a:p>
            <a:endParaRPr lang="en-GB" sz="11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75A4-F5D5-FD1C-45A6-43BA5235CA44}"/>
              </a:ext>
            </a:extLst>
          </p:cNvPr>
          <p:cNvSpPr>
            <a:spLocks noGrp="1"/>
          </p:cNvSpPr>
          <p:nvPr>
            <p:ph type="title"/>
          </p:nvPr>
        </p:nvSpPr>
        <p:spPr>
          <a:xfrm>
            <a:off x="1012879" y="533938"/>
            <a:ext cx="3716973" cy="949950"/>
          </a:xfrm>
        </p:spPr>
        <p:txBody>
          <a:bodyPr/>
          <a:lstStyle/>
          <a:p>
            <a:r>
              <a:rPr lang="en-GB" sz="1800">
                <a:latin typeface="Arial Nova"/>
              </a:rPr>
              <a:t>In this presentation, I will:</a:t>
            </a:r>
            <a:endParaRPr lang="en-US"/>
          </a:p>
        </p:txBody>
      </p:sp>
      <p:sp>
        <p:nvSpPr>
          <p:cNvPr id="3" name="Content Placeholder 2">
            <a:extLst>
              <a:ext uri="{FF2B5EF4-FFF2-40B4-BE49-F238E27FC236}">
                <a16:creationId xmlns:a16="http://schemas.microsoft.com/office/drawing/2014/main" id="{AF9B8DA6-C34B-9156-21DA-91C1780E8E32}"/>
              </a:ext>
            </a:extLst>
          </p:cNvPr>
          <p:cNvSpPr>
            <a:spLocks noGrp="1"/>
          </p:cNvSpPr>
          <p:nvPr>
            <p:ph idx="1"/>
          </p:nvPr>
        </p:nvSpPr>
        <p:spPr>
          <a:xfrm>
            <a:off x="1226389" y="1178645"/>
            <a:ext cx="9437298" cy="4509488"/>
          </a:xfrm>
        </p:spPr>
        <p:txBody>
          <a:bodyPr vert="horz" lIns="91440" tIns="45720" rIns="91440" bIns="45720" rtlCol="0" anchor="t">
            <a:normAutofit/>
          </a:bodyPr>
          <a:lstStyle/>
          <a:p>
            <a:pPr marL="0" indent="0">
              <a:buNone/>
            </a:pPr>
            <a:endParaRPr lang="en-GB" sz="1800" dirty="0">
              <a:latin typeface="Arial Nova"/>
            </a:endParaRPr>
          </a:p>
          <a:p>
            <a:r>
              <a:rPr lang="en-GB" sz="1800" dirty="0">
                <a:latin typeface="Arial Nova"/>
                <a:ea typeface="+mn-lt"/>
                <a:cs typeface="+mn-lt"/>
              </a:rPr>
              <a:t>Explain the </a:t>
            </a:r>
            <a:r>
              <a:rPr lang="en-GB" dirty="0">
                <a:latin typeface="Arial Nova"/>
                <a:ea typeface="+mn-lt"/>
                <a:cs typeface="+mn-lt"/>
              </a:rPr>
              <a:t>Bowlby's Attachment</a:t>
            </a:r>
            <a:r>
              <a:rPr lang="en-GB" sz="1800" dirty="0">
                <a:latin typeface="Arial Nova"/>
                <a:ea typeface="+mn-lt"/>
                <a:cs typeface="+mn-lt"/>
              </a:rPr>
              <a:t> Theory as a key lifespan development theory</a:t>
            </a:r>
            <a:endParaRPr lang="en-GB" sz="1800" dirty="0">
              <a:latin typeface="Arial Nova"/>
            </a:endParaRPr>
          </a:p>
          <a:p>
            <a:r>
              <a:rPr lang="en-GB" sz="1800" dirty="0">
                <a:latin typeface="Arial Nova"/>
                <a:ea typeface="+mn-lt"/>
                <a:cs typeface="+mn-lt"/>
              </a:rPr>
              <a:t>Apply this theory to Amira, a 3-year-old who is new to the nursery</a:t>
            </a:r>
            <a:endParaRPr lang="en-GB" sz="1800">
              <a:latin typeface="Arial Nova"/>
            </a:endParaRPr>
          </a:p>
          <a:p>
            <a:r>
              <a:rPr lang="en-GB" sz="1800" dirty="0">
                <a:latin typeface="Arial Nova"/>
                <a:ea typeface="+mn-lt"/>
                <a:cs typeface="+mn-lt"/>
              </a:rPr>
              <a:t>Explore how the theory helps us understand her anxiety, limited verbal communication, and difficulty with group play</a:t>
            </a:r>
            <a:endParaRPr lang="en-GB" sz="1800">
              <a:latin typeface="Arial Nova"/>
            </a:endParaRPr>
          </a:p>
          <a:p>
            <a:r>
              <a:rPr lang="en-GB" sz="1800" dirty="0">
                <a:latin typeface="Arial Nova"/>
                <a:ea typeface="+mn-lt"/>
                <a:cs typeface="+mn-lt"/>
              </a:rPr>
              <a:t>Propose practical strategies to support her development in the nursery</a:t>
            </a:r>
            <a:endParaRPr lang="en-GB" sz="1800">
              <a:latin typeface="Arial Nova"/>
            </a:endParaRPr>
          </a:p>
          <a:p>
            <a:r>
              <a:rPr lang="en-GB" sz="1800" dirty="0">
                <a:latin typeface="Arial Nova"/>
                <a:ea typeface="+mn-lt"/>
                <a:cs typeface="+mn-lt"/>
              </a:rPr>
              <a:t>Consider the impact of both biology (nature) and environment (nurture) on her behaviour</a:t>
            </a:r>
            <a:endParaRPr lang="en-GB" sz="1800">
              <a:latin typeface="Arial Nova"/>
            </a:endParaRPr>
          </a:p>
          <a:p>
            <a:r>
              <a:rPr lang="en-GB" sz="1800" dirty="0">
                <a:latin typeface="Arial Nova"/>
                <a:ea typeface="+mn-lt"/>
                <a:cs typeface="+mn-lt"/>
              </a:rPr>
              <a:t>Critically evaluate the usefulness and limitations of Attachment theory in an early years setting</a:t>
            </a:r>
            <a:endParaRPr lang="en-GB" sz="1800">
              <a:latin typeface="Arial Nova"/>
            </a:endParaRPr>
          </a:p>
          <a:p>
            <a:endParaRPr lang="en-GB" sz="1100" dirty="0"/>
          </a:p>
        </p:txBody>
      </p:sp>
    </p:spTree>
    <p:extLst>
      <p:ext uri="{BB962C8B-B14F-4D97-AF65-F5344CB8AC3E}">
        <p14:creationId xmlns:p14="http://schemas.microsoft.com/office/powerpoint/2010/main" val="1099662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9A29C7-B911-3BB0-AC68-14E3A874FC67}"/>
              </a:ext>
            </a:extLst>
          </p:cNvPr>
          <p:cNvSpPr>
            <a:spLocks noGrp="1"/>
          </p:cNvSpPr>
          <p:nvPr>
            <p:ph idx="4294967295"/>
          </p:nvPr>
        </p:nvSpPr>
        <p:spPr>
          <a:xfrm>
            <a:off x="1351471" y="-274638"/>
            <a:ext cx="10256329" cy="7458076"/>
          </a:xfrm>
        </p:spPr>
        <p:txBody>
          <a:bodyPr vert="horz" lIns="91440" tIns="45720" rIns="91440" bIns="45720" rtlCol="0" anchor="t">
            <a:noAutofit/>
          </a:bodyPr>
          <a:lstStyle/>
          <a:p>
            <a:pPr marL="0" indent="0">
              <a:buNone/>
            </a:pPr>
            <a:endParaRPr lang="en-GB" b="1" dirty="0">
              <a:latin typeface="Arial Nova"/>
              <a:ea typeface="+mn-lt"/>
              <a:cs typeface="+mn-lt"/>
            </a:endParaRPr>
          </a:p>
          <a:p>
            <a:pPr marL="0" indent="0">
              <a:buNone/>
            </a:pPr>
            <a:r>
              <a:rPr lang="en-GB" sz="1800" b="1" dirty="0">
                <a:latin typeface="Arial Nova"/>
                <a:ea typeface="+mn-lt"/>
                <a:cs typeface="+mn-lt"/>
              </a:rPr>
              <a:t>What is the theory about?</a:t>
            </a:r>
            <a:endParaRPr lang="en-GB" sz="1800" dirty="0">
              <a:latin typeface="Arial Nova"/>
            </a:endParaRPr>
          </a:p>
          <a:p>
            <a:r>
              <a:rPr lang="en-GB" sz="1800" dirty="0">
                <a:latin typeface="Arial Nova"/>
                <a:ea typeface="+mn-lt"/>
                <a:cs typeface="+mn-lt"/>
              </a:rPr>
              <a:t>Bowlby argued that infants are biologically programmed to form attachments with caregivers for survival </a:t>
            </a:r>
            <a:r>
              <a:rPr lang="en-GB" sz="1800" dirty="0">
                <a:latin typeface="Arial Nova"/>
                <a:ea typeface="+mn-lt"/>
                <a:cs typeface="Times New Roman"/>
              </a:rPr>
              <a:t>(Bowlby, 1969).</a:t>
            </a:r>
            <a:endParaRPr lang="en-GB" sz="1800">
              <a:latin typeface="Arial Nova"/>
            </a:endParaRPr>
          </a:p>
          <a:p>
            <a:r>
              <a:rPr lang="en-GB" sz="1800" dirty="0">
                <a:latin typeface="Arial Nova"/>
                <a:ea typeface="+mn-lt"/>
                <a:cs typeface="+mn-lt"/>
              </a:rPr>
              <a:t>A secure attachment provides safety and a base for exploration</a:t>
            </a:r>
            <a:r>
              <a:rPr lang="en-GB" sz="1800" dirty="0">
                <a:latin typeface="Arial Nova"/>
                <a:ea typeface="+mn-lt"/>
                <a:cs typeface="Times New Roman"/>
              </a:rPr>
              <a:t> (Ainsworth et al., 1978)</a:t>
            </a:r>
            <a:r>
              <a:rPr lang="en-GB" sz="1800" dirty="0">
                <a:latin typeface="Arial Nova"/>
                <a:ea typeface="+mn-lt"/>
                <a:cs typeface="+mn-lt"/>
              </a:rPr>
              <a:t>.</a:t>
            </a:r>
            <a:endParaRPr lang="en-GB" sz="1800">
              <a:latin typeface="Arial Nova"/>
            </a:endParaRPr>
          </a:p>
          <a:p>
            <a:r>
              <a:rPr lang="en-GB" sz="1800" dirty="0">
                <a:latin typeface="Arial Nova"/>
                <a:ea typeface="+mn-lt"/>
                <a:cs typeface="+mn-lt"/>
              </a:rPr>
              <a:t>Early attachment experiences form an internal working model that guides future relationships and behaviour</a:t>
            </a:r>
            <a:r>
              <a:rPr lang="en-GB" sz="1800" dirty="0">
                <a:latin typeface="Arial Nova"/>
                <a:ea typeface="+mn-lt"/>
                <a:cs typeface="Times New Roman"/>
              </a:rPr>
              <a:t> (Bowlby, 1988)</a:t>
            </a:r>
            <a:r>
              <a:rPr lang="en-GB" sz="1800" dirty="0">
                <a:latin typeface="Arial Nova"/>
                <a:ea typeface="+mn-lt"/>
                <a:cs typeface="+mn-lt"/>
              </a:rPr>
              <a:t>.</a:t>
            </a:r>
            <a:endParaRPr lang="en-GB" sz="1800">
              <a:latin typeface="Arial Nova"/>
            </a:endParaRPr>
          </a:p>
          <a:p>
            <a:r>
              <a:rPr lang="en-GB" sz="1800" dirty="0">
                <a:latin typeface="Arial Nova"/>
                <a:ea typeface="+mn-lt"/>
                <a:cs typeface="+mn-lt"/>
              </a:rPr>
              <a:t>Separation from the caregiver may lead to distress or anxiety, particularly if attachment is insecure </a:t>
            </a:r>
            <a:endParaRPr lang="en-GB" sz="1800">
              <a:latin typeface="Arial Nova"/>
            </a:endParaRPr>
          </a:p>
          <a:p>
            <a:pPr marL="0" indent="0">
              <a:buNone/>
            </a:pPr>
            <a:r>
              <a:rPr lang="en-GB" sz="1800" b="1" dirty="0">
                <a:latin typeface="Arial Nova"/>
                <a:ea typeface="+mn-lt"/>
                <a:cs typeface="+mn-lt"/>
              </a:rPr>
              <a:t>Why is this theory relevant to early years development?</a:t>
            </a:r>
            <a:endParaRPr lang="en-GB" sz="1800">
              <a:latin typeface="Arial Nova"/>
            </a:endParaRPr>
          </a:p>
          <a:p>
            <a:r>
              <a:rPr lang="en-GB" sz="1800" dirty="0">
                <a:latin typeface="Arial Nova"/>
                <a:ea typeface="+mn-lt"/>
                <a:cs typeface="+mn-lt"/>
              </a:rPr>
              <a:t>Early childhood (0–5 years) is a critical period for forming attachments</a:t>
            </a:r>
            <a:r>
              <a:rPr lang="en-GB" sz="1800" dirty="0">
                <a:latin typeface="Arial Nova"/>
                <a:ea typeface="+mn-lt"/>
                <a:cs typeface="Times New Roman"/>
              </a:rPr>
              <a:t> (Bowlby, 1988).</a:t>
            </a:r>
            <a:r>
              <a:rPr lang="en-GB" sz="1800" dirty="0">
                <a:latin typeface="Arial Nova"/>
                <a:ea typeface="+mn-lt"/>
                <a:cs typeface="+mn-lt"/>
              </a:rPr>
              <a:t> </a:t>
            </a:r>
            <a:endParaRPr lang="en-GB" sz="1800">
              <a:latin typeface="Arial Nova"/>
            </a:endParaRPr>
          </a:p>
          <a:p>
            <a:r>
              <a:rPr lang="en-GB" sz="1800" dirty="0">
                <a:latin typeface="Arial Nova"/>
                <a:ea typeface="+mn-lt"/>
                <a:cs typeface="+mn-lt"/>
              </a:rPr>
              <a:t>Secure attachment supports:</a:t>
            </a:r>
            <a:endParaRPr lang="en-GB" sz="1800">
              <a:latin typeface="Arial Nova"/>
            </a:endParaRPr>
          </a:p>
          <a:p>
            <a:pPr lvl="1"/>
            <a:r>
              <a:rPr lang="en-GB" sz="1800" dirty="0">
                <a:latin typeface="Arial Nova"/>
                <a:ea typeface="+mn-lt"/>
                <a:cs typeface="+mn-lt"/>
              </a:rPr>
              <a:t>Emotional regulation</a:t>
            </a:r>
            <a:endParaRPr lang="en-GB" sz="1800">
              <a:latin typeface="Arial Nova"/>
            </a:endParaRPr>
          </a:p>
          <a:p>
            <a:pPr lvl="1"/>
            <a:r>
              <a:rPr lang="en-GB" sz="1800" dirty="0">
                <a:latin typeface="Arial Nova"/>
                <a:ea typeface="+mn-lt"/>
                <a:cs typeface="+mn-lt"/>
              </a:rPr>
              <a:t>Social skills and group play</a:t>
            </a:r>
            <a:endParaRPr lang="en-GB" sz="1800">
              <a:latin typeface="Arial Nova"/>
            </a:endParaRPr>
          </a:p>
          <a:p>
            <a:pPr lvl="1"/>
            <a:r>
              <a:rPr lang="en-GB" sz="1800" dirty="0">
                <a:latin typeface="Arial Nova"/>
                <a:ea typeface="+mn-lt"/>
                <a:cs typeface="+mn-lt"/>
              </a:rPr>
              <a:t>Confidence and independence</a:t>
            </a:r>
            <a:endParaRPr lang="en-GB" sz="1800">
              <a:latin typeface="Arial Nova"/>
            </a:endParaRPr>
          </a:p>
          <a:p>
            <a:pPr lvl="1"/>
            <a:r>
              <a:rPr lang="en-GB" sz="1800" dirty="0">
                <a:latin typeface="Arial Nova"/>
                <a:ea typeface="+mn-lt"/>
                <a:cs typeface="+mn-lt"/>
              </a:rPr>
              <a:t>Cognitive development through exploration </a:t>
            </a:r>
            <a:endParaRPr lang="en-GB" sz="1800">
              <a:latin typeface="Arial Nova"/>
            </a:endParaRPr>
          </a:p>
          <a:p>
            <a:r>
              <a:rPr lang="en-GB" sz="1800" dirty="0">
                <a:latin typeface="Arial Nova"/>
                <a:ea typeface="+mn-lt"/>
                <a:cs typeface="+mn-lt"/>
              </a:rPr>
              <a:t>Helps practitioners understand behaviours like anxiety, withdrawal, or limited social interaction in young children.</a:t>
            </a:r>
            <a:endParaRPr lang="en-GB" sz="1800" dirty="0">
              <a:latin typeface="Arial Nova"/>
            </a:endParaRPr>
          </a:p>
          <a:p>
            <a:endParaRPr lang="en-GB" dirty="0"/>
          </a:p>
        </p:txBody>
      </p:sp>
    </p:spTree>
    <p:extLst>
      <p:ext uri="{BB962C8B-B14F-4D97-AF65-F5344CB8AC3E}">
        <p14:creationId xmlns:p14="http://schemas.microsoft.com/office/powerpoint/2010/main" val="2875963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2D3B6-7E27-8C94-01EC-4B265072AD2D}"/>
              </a:ext>
            </a:extLst>
          </p:cNvPr>
          <p:cNvSpPr>
            <a:spLocks noGrp="1"/>
          </p:cNvSpPr>
          <p:nvPr>
            <p:ph type="title"/>
          </p:nvPr>
        </p:nvSpPr>
        <p:spPr>
          <a:xfrm>
            <a:off x="464389" y="336369"/>
            <a:ext cx="10184921" cy="664205"/>
          </a:xfrm>
        </p:spPr>
        <p:txBody>
          <a:bodyPr/>
          <a:lstStyle/>
          <a:p>
            <a:r>
              <a:rPr lang="en-GB" sz="2800" b="1" dirty="0">
                <a:latin typeface="Aptos"/>
              </a:rPr>
              <a:t>Key Concepts from Bowlby’s Attachment Theory</a:t>
            </a:r>
            <a:endParaRPr lang="en-US" dirty="0"/>
          </a:p>
        </p:txBody>
      </p:sp>
      <p:sp>
        <p:nvSpPr>
          <p:cNvPr id="3" name="Content Placeholder 2">
            <a:extLst>
              <a:ext uri="{FF2B5EF4-FFF2-40B4-BE49-F238E27FC236}">
                <a16:creationId xmlns:a16="http://schemas.microsoft.com/office/drawing/2014/main" id="{882CEDAF-2545-75B9-8E5B-D1556DCE4C93}"/>
              </a:ext>
            </a:extLst>
          </p:cNvPr>
          <p:cNvSpPr>
            <a:spLocks noGrp="1"/>
          </p:cNvSpPr>
          <p:nvPr>
            <p:ph idx="1"/>
          </p:nvPr>
        </p:nvSpPr>
        <p:spPr>
          <a:xfrm>
            <a:off x="1283897" y="1006116"/>
            <a:ext cx="11061938" cy="6349788"/>
          </a:xfrm>
        </p:spPr>
        <p:txBody>
          <a:bodyPr vert="horz" lIns="91440" tIns="45720" rIns="91440" bIns="45720" rtlCol="0" anchor="t">
            <a:noAutofit/>
          </a:bodyPr>
          <a:lstStyle/>
          <a:p>
            <a:pPr marL="0" indent="0">
              <a:buNone/>
            </a:pPr>
            <a:r>
              <a:rPr lang="en-GB" sz="1800" b="1" dirty="0">
                <a:latin typeface="Arial Nova"/>
                <a:ea typeface="+mn-lt"/>
                <a:cs typeface="+mn-lt"/>
              </a:rPr>
              <a:t>Secure Attachment</a:t>
            </a:r>
            <a:endParaRPr lang="en-GB" sz="1800">
              <a:latin typeface="Arial Nova"/>
            </a:endParaRPr>
          </a:p>
          <a:p>
            <a:r>
              <a:rPr lang="en-GB" sz="1800" dirty="0">
                <a:latin typeface="Arial Nova"/>
                <a:ea typeface="+mn-lt"/>
                <a:cs typeface="+mn-lt"/>
              </a:rPr>
              <a:t>A strong emotional bond formed when caregivers are responsive and consistent.</a:t>
            </a:r>
            <a:endParaRPr lang="en-GB" sz="1800">
              <a:latin typeface="Arial Nova"/>
            </a:endParaRPr>
          </a:p>
          <a:p>
            <a:r>
              <a:rPr lang="en-GB" sz="1800" dirty="0">
                <a:latin typeface="Arial Nova"/>
                <a:ea typeface="+mn-lt"/>
                <a:cs typeface="+mn-lt"/>
              </a:rPr>
              <a:t>Leads to confidence, emotional security, and willingness to explore </a:t>
            </a:r>
            <a:r>
              <a:rPr lang="en-GB" sz="1800" dirty="0">
                <a:latin typeface="Arial Nova"/>
                <a:ea typeface="+mn-lt"/>
                <a:cs typeface="Times New Roman"/>
              </a:rPr>
              <a:t>(Ainsworth et al., 1978).</a:t>
            </a:r>
            <a:endParaRPr lang="en-GB" sz="1800">
              <a:latin typeface="Arial Nova"/>
            </a:endParaRPr>
          </a:p>
          <a:p>
            <a:pPr marL="0" indent="0">
              <a:buNone/>
            </a:pPr>
            <a:r>
              <a:rPr lang="en-GB" sz="1800" b="1" dirty="0">
                <a:latin typeface="Arial Nova"/>
                <a:ea typeface="+mn-lt"/>
                <a:cs typeface="+mn-lt"/>
              </a:rPr>
              <a:t>Secure Base</a:t>
            </a:r>
            <a:endParaRPr lang="en-GB" sz="1800">
              <a:latin typeface="Arial Nova"/>
            </a:endParaRPr>
          </a:p>
          <a:p>
            <a:r>
              <a:rPr lang="en-GB" sz="1800" dirty="0">
                <a:latin typeface="Arial Nova"/>
                <a:ea typeface="+mn-lt"/>
                <a:cs typeface="+mn-lt"/>
              </a:rPr>
              <a:t>The caregiver provides a ‘base’ from which the child feels safe to explore the environment </a:t>
            </a:r>
            <a:r>
              <a:rPr lang="en-GB" sz="1800" dirty="0">
                <a:latin typeface="Arial Nova"/>
                <a:ea typeface="+mn-lt"/>
                <a:cs typeface="Times New Roman"/>
              </a:rPr>
              <a:t>(Bowlby, 1988)</a:t>
            </a:r>
            <a:r>
              <a:rPr lang="en-GB" sz="1800" dirty="0">
                <a:latin typeface="Arial Nova"/>
                <a:ea typeface="+mn-lt"/>
                <a:cs typeface="+mn-lt"/>
              </a:rPr>
              <a:t>.</a:t>
            </a:r>
            <a:endParaRPr lang="en-GB" sz="1800">
              <a:latin typeface="Arial Nova"/>
            </a:endParaRPr>
          </a:p>
          <a:p>
            <a:pPr marL="0" indent="0">
              <a:buNone/>
            </a:pPr>
            <a:r>
              <a:rPr lang="en-GB" sz="1800" b="1" dirty="0">
                <a:latin typeface="Arial Nova"/>
                <a:ea typeface="+mn-lt"/>
                <a:cs typeface="+mn-lt"/>
              </a:rPr>
              <a:t>Separation Anxiety</a:t>
            </a:r>
            <a:endParaRPr lang="en-GB" sz="1800">
              <a:latin typeface="Arial Nova"/>
            </a:endParaRPr>
          </a:p>
          <a:p>
            <a:r>
              <a:rPr lang="en-GB" sz="1800" dirty="0">
                <a:latin typeface="Arial Nova"/>
                <a:ea typeface="+mn-lt"/>
                <a:cs typeface="+mn-lt"/>
              </a:rPr>
              <a:t>Distress shown when separated from the caregiver.</a:t>
            </a:r>
            <a:endParaRPr lang="en-GB" sz="1800">
              <a:latin typeface="Arial Nova"/>
            </a:endParaRPr>
          </a:p>
          <a:p>
            <a:r>
              <a:rPr lang="en-GB" sz="1800" dirty="0">
                <a:latin typeface="Arial Nova"/>
                <a:ea typeface="+mn-lt"/>
                <a:cs typeface="+mn-lt"/>
              </a:rPr>
              <a:t>Normal in toddlers, but persistent anxiety may indicate insecure attachment </a:t>
            </a:r>
            <a:r>
              <a:rPr lang="en-GB" sz="1800" dirty="0">
                <a:latin typeface="Arial Nova"/>
                <a:ea typeface="+mn-lt"/>
                <a:cs typeface="Times New Roman"/>
              </a:rPr>
              <a:t>(Goldberg, Muir and Kerr, 2013). </a:t>
            </a:r>
            <a:endParaRPr lang="en-GB" sz="1800" dirty="0">
              <a:latin typeface="Arial Nova"/>
              <a:ea typeface="+mn-lt"/>
              <a:cs typeface="+mn-lt"/>
            </a:endParaRPr>
          </a:p>
          <a:p>
            <a:pPr marL="0" indent="0">
              <a:buNone/>
            </a:pPr>
            <a:r>
              <a:rPr lang="en-GB" sz="1800" b="1" dirty="0">
                <a:latin typeface="Arial Nova"/>
                <a:ea typeface="+mn-lt"/>
                <a:cs typeface="+mn-lt"/>
              </a:rPr>
              <a:t>Internal Working Model</a:t>
            </a:r>
            <a:endParaRPr lang="en-GB" sz="1800">
              <a:latin typeface="Arial Nova"/>
            </a:endParaRPr>
          </a:p>
          <a:p>
            <a:r>
              <a:rPr lang="en-GB" sz="1800" dirty="0">
                <a:latin typeface="Arial Nova"/>
                <a:ea typeface="+mn-lt"/>
                <a:cs typeface="+mn-lt"/>
              </a:rPr>
              <a:t>Mental blueprint formed from early relationships.</a:t>
            </a:r>
            <a:endParaRPr lang="en-GB" sz="1800">
              <a:latin typeface="Arial Nova"/>
            </a:endParaRPr>
          </a:p>
          <a:p>
            <a:r>
              <a:rPr lang="en-GB" sz="1800" dirty="0">
                <a:latin typeface="Arial Nova"/>
                <a:ea typeface="+mn-lt"/>
                <a:cs typeface="+mn-lt"/>
              </a:rPr>
              <a:t>Influences how the child views themselves, others, and future relationships </a:t>
            </a:r>
            <a:r>
              <a:rPr lang="en-GB" sz="1800" dirty="0">
                <a:latin typeface="Arial Nova"/>
                <a:ea typeface="+mn-lt"/>
                <a:cs typeface="Times New Roman"/>
              </a:rPr>
              <a:t>(Bowlby, 1969).</a:t>
            </a:r>
            <a:endParaRPr lang="en-GB" sz="1800">
              <a:latin typeface="Arial Nova"/>
            </a:endParaRPr>
          </a:p>
          <a:p>
            <a:pPr marL="0" indent="0">
              <a:buNone/>
            </a:pPr>
            <a:r>
              <a:rPr lang="en-GB" sz="1800" b="1" dirty="0">
                <a:latin typeface="Arial Nova"/>
                <a:ea typeface="+mn-lt"/>
                <a:cs typeface="+mn-lt"/>
              </a:rPr>
              <a:t>Critical / Sensitive Period (0–5 years)</a:t>
            </a:r>
            <a:endParaRPr lang="en-GB" sz="1800">
              <a:latin typeface="Arial Nova"/>
            </a:endParaRPr>
          </a:p>
          <a:p>
            <a:r>
              <a:rPr lang="en-GB" sz="1800" dirty="0">
                <a:latin typeface="Arial Nova"/>
                <a:ea typeface="+mn-lt"/>
                <a:cs typeface="+mn-lt"/>
              </a:rPr>
              <a:t>Early childhood is a crucial time for forming stable attachments </a:t>
            </a:r>
            <a:r>
              <a:rPr lang="en-GB" sz="1800" dirty="0">
                <a:latin typeface="Arial Nova"/>
                <a:ea typeface="+mn-lt"/>
                <a:cs typeface="Times New Roman"/>
              </a:rPr>
              <a:t>(Bowlby, 1988).</a:t>
            </a:r>
            <a:endParaRPr lang="en-GB" sz="1800" dirty="0">
              <a:latin typeface="Arial Nova"/>
            </a:endParaRPr>
          </a:p>
          <a:p>
            <a:endParaRPr lang="en-GB" sz="1100" dirty="0">
              <a:latin typeface="Arial Nova"/>
            </a:endParaRPr>
          </a:p>
        </p:txBody>
      </p:sp>
    </p:spTree>
    <p:extLst>
      <p:ext uri="{BB962C8B-B14F-4D97-AF65-F5344CB8AC3E}">
        <p14:creationId xmlns:p14="http://schemas.microsoft.com/office/powerpoint/2010/main" val="3209442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A8C1-683F-2CDC-0EB2-4BA3F17D62A3}"/>
              </a:ext>
            </a:extLst>
          </p:cNvPr>
          <p:cNvSpPr>
            <a:spLocks noGrp="1"/>
          </p:cNvSpPr>
          <p:nvPr>
            <p:ph type="title"/>
          </p:nvPr>
        </p:nvSpPr>
        <p:spPr>
          <a:xfrm>
            <a:off x="421257" y="350747"/>
            <a:ext cx="10788769" cy="937374"/>
          </a:xfrm>
        </p:spPr>
        <p:txBody>
          <a:bodyPr>
            <a:normAutofit/>
          </a:bodyPr>
          <a:lstStyle/>
          <a:p>
            <a:r>
              <a:rPr lang="en-GB" sz="2800" b="1" dirty="0">
                <a:latin typeface="Aptos"/>
              </a:rPr>
              <a:t>Applying  Bowlby's Attachment Theory to Amira</a:t>
            </a:r>
          </a:p>
        </p:txBody>
      </p:sp>
      <p:sp>
        <p:nvSpPr>
          <p:cNvPr id="3" name="Content Placeholder 2">
            <a:extLst>
              <a:ext uri="{FF2B5EF4-FFF2-40B4-BE49-F238E27FC236}">
                <a16:creationId xmlns:a16="http://schemas.microsoft.com/office/drawing/2014/main" id="{648C7CB3-AE53-B589-0282-10E4D2ED26FB}"/>
              </a:ext>
            </a:extLst>
          </p:cNvPr>
          <p:cNvSpPr>
            <a:spLocks noGrp="1"/>
          </p:cNvSpPr>
          <p:nvPr>
            <p:ph idx="1"/>
          </p:nvPr>
        </p:nvSpPr>
        <p:spPr>
          <a:xfrm>
            <a:off x="1010729" y="1293663"/>
            <a:ext cx="11176957" cy="6033488"/>
          </a:xfrm>
        </p:spPr>
        <p:txBody>
          <a:bodyPr vert="horz" lIns="91440" tIns="45720" rIns="91440" bIns="45720" rtlCol="0" anchor="t">
            <a:noAutofit/>
          </a:bodyPr>
          <a:lstStyle/>
          <a:p>
            <a:pPr marL="0" indent="0">
              <a:buNone/>
            </a:pPr>
            <a:r>
              <a:rPr lang="en-GB" sz="1800" b="1" dirty="0">
                <a:latin typeface="Arial Nova"/>
              </a:rPr>
              <a:t>      </a:t>
            </a:r>
            <a:r>
              <a:rPr lang="en-GB" sz="1800" dirty="0">
                <a:latin typeface="Arial Nova"/>
              </a:rPr>
              <a:t>How the theory explains Amira’s current behaviour:</a:t>
            </a:r>
          </a:p>
          <a:p>
            <a:pPr marL="0" indent="0">
              <a:buNone/>
            </a:pPr>
            <a:r>
              <a:rPr lang="en-GB" sz="1800" b="1" dirty="0">
                <a:latin typeface="Arial Nova"/>
                <a:ea typeface="+mn-lt"/>
                <a:cs typeface="+mn-lt"/>
              </a:rPr>
              <a:t>Separation Anxiety</a:t>
            </a:r>
            <a:endParaRPr lang="en-GB" sz="1800" dirty="0">
              <a:latin typeface="Arial Nova"/>
            </a:endParaRPr>
          </a:p>
          <a:p>
            <a:r>
              <a:rPr lang="en-GB" sz="1800" dirty="0">
                <a:latin typeface="Arial Nova"/>
                <a:ea typeface="+mn-lt"/>
                <a:cs typeface="+mn-lt"/>
              </a:rPr>
              <a:t>Amira becomes very distressed when her carers leave.</a:t>
            </a:r>
            <a:endParaRPr lang="en-GB" sz="1800" dirty="0">
              <a:latin typeface="Arial Nova"/>
            </a:endParaRPr>
          </a:p>
          <a:p>
            <a:r>
              <a:rPr lang="en-GB" sz="1800" dirty="0">
                <a:latin typeface="Arial Nova"/>
                <a:ea typeface="+mn-lt"/>
                <a:cs typeface="+mn-lt"/>
              </a:rPr>
              <a:t>Bowlby states that young children seek proximity to their primary attachment figure to feel safe</a:t>
            </a:r>
            <a:r>
              <a:rPr lang="en-GB" sz="1800" dirty="0">
                <a:latin typeface="Arial Nova"/>
                <a:ea typeface="+mn-lt"/>
                <a:cs typeface="Times New Roman"/>
              </a:rPr>
              <a:t> (Bowlby, 1969)</a:t>
            </a:r>
            <a:r>
              <a:rPr lang="en-GB" sz="1800" dirty="0">
                <a:latin typeface="Arial Nova"/>
                <a:ea typeface="+mn-lt"/>
                <a:cs typeface="+mn-lt"/>
              </a:rPr>
              <a:t>.</a:t>
            </a:r>
            <a:endParaRPr lang="en-GB" sz="1800" dirty="0">
              <a:latin typeface="Arial Nova"/>
            </a:endParaRPr>
          </a:p>
          <a:p>
            <a:r>
              <a:rPr lang="en-GB" sz="1800" dirty="0">
                <a:latin typeface="Arial Nova"/>
                <a:ea typeface="+mn-lt"/>
                <a:cs typeface="+mn-lt"/>
              </a:rPr>
              <a:t>If a secure attachment is not yet formed with nursery staff, separation can lead to anxiety </a:t>
            </a:r>
            <a:r>
              <a:rPr lang="en-GB" sz="1800" dirty="0">
                <a:latin typeface="Arial Nova"/>
                <a:ea typeface="+mn-lt"/>
                <a:cs typeface="Times New Roman"/>
              </a:rPr>
              <a:t>(Goldberg, Muir and Kerr, 2013).</a:t>
            </a:r>
          </a:p>
          <a:p>
            <a:r>
              <a:rPr lang="en-GB" sz="1800" b="1" dirty="0">
                <a:latin typeface="Arial Nova"/>
                <a:ea typeface="+mn-lt"/>
                <a:cs typeface="+mn-lt"/>
              </a:rPr>
              <a:t>Limited Verbal Communication</a:t>
            </a:r>
            <a:endParaRPr lang="en-GB" sz="1800" dirty="0">
              <a:latin typeface="Arial Nova"/>
            </a:endParaRPr>
          </a:p>
          <a:p>
            <a:r>
              <a:rPr lang="en-GB" sz="1800" dirty="0">
                <a:latin typeface="Arial Nova"/>
                <a:ea typeface="+mn-lt"/>
                <a:cs typeface="+mn-lt"/>
              </a:rPr>
              <a:t>Insecurely attached children may show reduced confidence in expressing needs </a:t>
            </a:r>
            <a:r>
              <a:rPr lang="en-GB" sz="1800" dirty="0">
                <a:latin typeface="Arial Nova"/>
                <a:ea typeface="+mn-lt"/>
                <a:cs typeface="Times New Roman"/>
              </a:rPr>
              <a:t>(Ainsworth et al., 1978).</a:t>
            </a:r>
            <a:endParaRPr lang="en-GB" sz="1800" dirty="0">
              <a:latin typeface="Arial Nova"/>
            </a:endParaRPr>
          </a:p>
          <a:p>
            <a:r>
              <a:rPr lang="en-GB" sz="1800" dirty="0">
                <a:latin typeface="Arial Nova"/>
                <a:ea typeface="+mn-lt"/>
                <a:cs typeface="+mn-lt"/>
              </a:rPr>
              <a:t>Anxiety can reduce willingness to talk or engage socially.</a:t>
            </a:r>
            <a:endParaRPr lang="en-GB" sz="1800" dirty="0">
              <a:latin typeface="Arial Nova"/>
            </a:endParaRPr>
          </a:p>
          <a:p>
            <a:r>
              <a:rPr lang="en-GB" sz="1800" dirty="0">
                <a:latin typeface="Arial Nova"/>
                <a:ea typeface="+mn-lt"/>
                <a:cs typeface="+mn-lt"/>
              </a:rPr>
              <a:t>Attachment security supports language development as children feel safe to explore and communicate.</a:t>
            </a:r>
            <a:endParaRPr lang="en-GB" sz="1800" dirty="0">
              <a:latin typeface="Arial Nova"/>
            </a:endParaRPr>
          </a:p>
          <a:p>
            <a:r>
              <a:rPr lang="en-GB" sz="1800" b="1" dirty="0">
                <a:latin typeface="Arial Nova"/>
                <a:ea typeface="+mn-lt"/>
                <a:cs typeface="+mn-lt"/>
              </a:rPr>
              <a:t>Difficulty in Group Play</a:t>
            </a:r>
            <a:endParaRPr lang="en-GB" sz="1800" dirty="0">
              <a:latin typeface="Arial Nova"/>
            </a:endParaRPr>
          </a:p>
          <a:p>
            <a:r>
              <a:rPr lang="en-GB" sz="1800" dirty="0">
                <a:latin typeface="Arial Nova"/>
                <a:ea typeface="+mn-lt"/>
                <a:cs typeface="+mn-lt"/>
              </a:rPr>
              <a:t>Without a secure base, children are less likely to explore or interact with peers </a:t>
            </a:r>
            <a:r>
              <a:rPr lang="en-GB" sz="1800" dirty="0">
                <a:latin typeface="Arial Nova"/>
                <a:ea typeface="+mn-lt"/>
                <a:cs typeface="Times New Roman"/>
              </a:rPr>
              <a:t>(Bowlby, 1988).</a:t>
            </a:r>
            <a:endParaRPr lang="en-GB" sz="1800" dirty="0">
              <a:latin typeface="Arial Nova"/>
            </a:endParaRPr>
          </a:p>
          <a:p>
            <a:r>
              <a:rPr lang="en-GB" sz="1800" dirty="0">
                <a:latin typeface="Arial Nova"/>
                <a:ea typeface="+mn-lt"/>
                <a:cs typeface="+mn-lt"/>
              </a:rPr>
              <a:t>Amira may feel unsure of adults in the environment, leading to withdrawal or solitary play.</a:t>
            </a:r>
            <a:endParaRPr lang="en-GB" sz="1800" dirty="0">
              <a:latin typeface="Arial Nova"/>
            </a:endParaRPr>
          </a:p>
          <a:p>
            <a:endParaRPr lang="en-GB" dirty="0">
              <a:latin typeface="Arial Nova"/>
            </a:endParaRPr>
          </a:p>
          <a:p>
            <a:endParaRPr lang="en-GB" dirty="0">
              <a:latin typeface="Arial Nova"/>
            </a:endParaRPr>
          </a:p>
          <a:p>
            <a:endParaRPr lang="en-GB" dirty="0"/>
          </a:p>
        </p:txBody>
      </p:sp>
    </p:spTree>
    <p:extLst>
      <p:ext uri="{BB962C8B-B14F-4D97-AF65-F5344CB8AC3E}">
        <p14:creationId xmlns:p14="http://schemas.microsoft.com/office/powerpoint/2010/main" val="2067109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C56D75-535D-0B25-8B5B-761AE3F100D2}"/>
              </a:ext>
            </a:extLst>
          </p:cNvPr>
          <p:cNvSpPr txBox="1"/>
          <p:nvPr/>
        </p:nvSpPr>
        <p:spPr>
          <a:xfrm>
            <a:off x="1423359" y="984850"/>
            <a:ext cx="1046671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How the theory highlights her developmental needs:</a:t>
            </a:r>
          </a:p>
          <a:p>
            <a:endParaRPr lang="en-US" b="1" dirty="0">
              <a:latin typeface="Arial Nova"/>
            </a:endParaRPr>
          </a:p>
          <a:p>
            <a:pPr marL="228600" indent="-228600">
              <a:buFont typeface=""/>
              <a:buChar char="•"/>
            </a:pPr>
            <a:r>
              <a:rPr lang="en-US" b="1" dirty="0">
                <a:latin typeface="Arial Nova"/>
              </a:rPr>
              <a:t>Consistent and responsive caregiving</a:t>
            </a:r>
            <a:r>
              <a:rPr lang="en-US" dirty="0">
                <a:latin typeface="Arial Nova"/>
              </a:rPr>
              <a:t> to build trust and security.</a:t>
            </a:r>
          </a:p>
          <a:p>
            <a:pPr marL="228600" indent="-228600">
              <a:buFont typeface=""/>
              <a:buChar char="•"/>
            </a:pPr>
            <a:r>
              <a:rPr lang="en-US" b="1" dirty="0">
                <a:latin typeface="Arial Nova"/>
              </a:rPr>
              <a:t>Emotional reassurance</a:t>
            </a:r>
            <a:r>
              <a:rPr lang="en-US" dirty="0">
                <a:latin typeface="Arial Nova"/>
              </a:rPr>
              <a:t> to reduce anxiety.</a:t>
            </a:r>
          </a:p>
          <a:p>
            <a:pPr marL="228600" indent="-228600">
              <a:buFont typeface=""/>
              <a:buChar char="•"/>
            </a:pPr>
            <a:r>
              <a:rPr lang="en-US" b="1" dirty="0">
                <a:latin typeface="Arial Nova"/>
              </a:rPr>
              <a:t>Gradual transition and key person approach</a:t>
            </a:r>
            <a:r>
              <a:rPr lang="en-US" dirty="0">
                <a:latin typeface="Arial Nova"/>
              </a:rPr>
              <a:t> to help her form attachment to a familiar adult.</a:t>
            </a:r>
          </a:p>
          <a:p>
            <a:pPr marL="228600" indent="-228600">
              <a:buFont typeface=""/>
              <a:buChar char="•"/>
            </a:pPr>
            <a:r>
              <a:rPr lang="en-US" b="1" dirty="0">
                <a:latin typeface="Arial Nova"/>
              </a:rPr>
              <a:t>Predictable routines</a:t>
            </a:r>
            <a:r>
              <a:rPr lang="en-US" dirty="0">
                <a:latin typeface="Arial Nova"/>
              </a:rPr>
              <a:t> to create a sense of safety.</a:t>
            </a:r>
          </a:p>
          <a:p>
            <a:pPr marL="228600" indent="-228600">
              <a:buFont typeface=""/>
              <a:buChar char="•"/>
            </a:pPr>
            <a:r>
              <a:rPr lang="en-US" b="1" dirty="0">
                <a:latin typeface="Arial Nova"/>
              </a:rPr>
              <a:t>Encouragement and modelling of social interactions</a:t>
            </a:r>
            <a:r>
              <a:rPr lang="en-US" dirty="0">
                <a:latin typeface="Arial Nova"/>
              </a:rPr>
              <a:t> in small groups.</a:t>
            </a:r>
          </a:p>
          <a:p>
            <a:pPr marL="228600" indent="-228600">
              <a:buFont typeface=""/>
              <a:buChar char="•"/>
            </a:pPr>
            <a:r>
              <a:rPr lang="en-US" b="1" dirty="0">
                <a:latin typeface="Arial Nova"/>
              </a:rPr>
              <a:t>Support for communication</a:t>
            </a:r>
            <a:r>
              <a:rPr lang="en-US" dirty="0">
                <a:latin typeface="Arial Nova"/>
              </a:rPr>
              <a:t> through warm interactions, eye contact, and language-rich play.</a:t>
            </a:r>
          </a:p>
          <a:p>
            <a:pPr marL="228600" indent="-228600">
              <a:buFont typeface=""/>
              <a:buChar char="•"/>
            </a:pPr>
            <a:endParaRPr lang="en-US" dirty="0">
              <a:latin typeface="Arial Nova"/>
            </a:endParaRPr>
          </a:p>
          <a:p>
            <a:r>
              <a:rPr lang="en-US" dirty="0">
                <a:latin typeface="Arial Nova"/>
              </a:rPr>
              <a:t>Does the theory consider biological influences (Nature)?</a:t>
            </a:r>
          </a:p>
          <a:p>
            <a:r>
              <a:rPr lang="en-US" b="1" dirty="0">
                <a:latin typeface="Arial Nova"/>
                <a:ea typeface="+mn-lt"/>
                <a:cs typeface="+mn-lt"/>
              </a:rPr>
              <a:t> Yes – Bowlby viewed attachment as innate.</a:t>
            </a:r>
            <a:endParaRPr lang="en-US" dirty="0">
              <a:latin typeface="Arial Nova"/>
              <a:ea typeface="+mn-lt"/>
              <a:cs typeface="+mn-lt"/>
            </a:endParaRPr>
          </a:p>
          <a:p>
            <a:pPr>
              <a:buFont typeface="Arial"/>
              <a:buChar char="•"/>
            </a:pPr>
            <a:r>
              <a:rPr lang="en-US" dirty="0">
                <a:latin typeface="Arial Nova"/>
                <a:ea typeface="+mn-lt"/>
                <a:cs typeface="+mn-lt"/>
              </a:rPr>
              <a:t>Babies are </a:t>
            </a:r>
            <a:r>
              <a:rPr lang="en-US" b="1" dirty="0">
                <a:latin typeface="Arial Nova"/>
                <a:ea typeface="+mn-lt"/>
                <a:cs typeface="+mn-lt"/>
              </a:rPr>
              <a:t>biologically programmed</a:t>
            </a:r>
            <a:r>
              <a:rPr lang="en-US" dirty="0">
                <a:latin typeface="Arial Nova"/>
                <a:ea typeface="+mn-lt"/>
                <a:cs typeface="+mn-lt"/>
              </a:rPr>
              <a:t> to seek closeness to caregivers for survival </a:t>
            </a:r>
            <a:r>
              <a:rPr lang="en-US" dirty="0">
                <a:latin typeface="Arial Nova"/>
                <a:ea typeface="+mn-lt"/>
                <a:cs typeface="Times New Roman"/>
              </a:rPr>
              <a:t>(Bowlby, 1969).\</a:t>
            </a:r>
          </a:p>
          <a:p>
            <a:pPr>
              <a:buFont typeface="Arial"/>
              <a:buChar char="•"/>
            </a:pPr>
            <a:r>
              <a:rPr lang="en-US" dirty="0">
                <a:latin typeface="Arial Nova"/>
                <a:ea typeface="+mn-lt"/>
                <a:cs typeface="+mn-lt"/>
              </a:rPr>
              <a:t>The </a:t>
            </a:r>
            <a:r>
              <a:rPr lang="en-US" b="1" dirty="0">
                <a:latin typeface="Arial Nova"/>
                <a:ea typeface="+mn-lt"/>
                <a:cs typeface="+mn-lt"/>
              </a:rPr>
              <a:t>fear of separation</a:t>
            </a:r>
            <a:r>
              <a:rPr lang="en-US" dirty="0">
                <a:latin typeface="Arial Nova"/>
                <a:ea typeface="+mn-lt"/>
                <a:cs typeface="+mn-lt"/>
              </a:rPr>
              <a:t> is a natural, adaptive response.</a:t>
            </a:r>
          </a:p>
          <a:p>
            <a:pPr>
              <a:buFont typeface="Arial"/>
              <a:buChar char="•"/>
            </a:pPr>
            <a:r>
              <a:rPr lang="en-US" dirty="0">
                <a:latin typeface="Arial Nova"/>
                <a:ea typeface="+mn-lt"/>
                <a:cs typeface="+mn-lt"/>
              </a:rPr>
              <a:t>Genetics and temperament may also affect how easily a child attaches.</a:t>
            </a:r>
          </a:p>
          <a:p>
            <a:endParaRPr lang="en-US" b="1" dirty="0">
              <a:latin typeface="Arial Nova"/>
              <a:ea typeface="+mn-lt"/>
              <a:cs typeface="+mn-lt"/>
            </a:endParaRPr>
          </a:p>
          <a:p>
            <a:r>
              <a:rPr lang="en-US" b="1" dirty="0">
                <a:latin typeface="Arial Nova"/>
                <a:ea typeface="+mn-lt"/>
                <a:cs typeface="+mn-lt"/>
              </a:rPr>
              <a:t>In Amira’s case:</a:t>
            </a:r>
            <a:endParaRPr lang="en-US" dirty="0">
              <a:latin typeface="Arial Nova"/>
              <a:ea typeface="+mn-lt"/>
              <a:cs typeface="+mn-lt"/>
            </a:endParaRPr>
          </a:p>
          <a:p>
            <a:r>
              <a:rPr lang="en-US" dirty="0">
                <a:latin typeface="Arial Nova"/>
                <a:ea typeface="+mn-lt"/>
                <a:cs typeface="+mn-lt"/>
              </a:rPr>
              <a:t>Her anxiety could partly stem from an </a:t>
            </a:r>
            <a:r>
              <a:rPr lang="en-US" b="1" dirty="0">
                <a:latin typeface="Arial Nova"/>
                <a:ea typeface="+mn-lt"/>
                <a:cs typeface="+mn-lt"/>
              </a:rPr>
              <a:t>innate sensitivity or shy temperament</a:t>
            </a:r>
            <a:r>
              <a:rPr lang="en-US" dirty="0">
                <a:latin typeface="Arial Nova"/>
                <a:ea typeface="+mn-lt"/>
                <a:cs typeface="+mn-lt"/>
              </a:rPr>
              <a:t>, making her more vulnerable to separation distress.</a:t>
            </a:r>
          </a:p>
          <a:p>
            <a:pPr marL="228600" indent="-228600">
              <a:buFont typeface=""/>
              <a:buChar char="•"/>
            </a:pPr>
            <a:endParaRPr lang="en-US" dirty="0"/>
          </a:p>
        </p:txBody>
      </p:sp>
    </p:spTree>
    <p:extLst>
      <p:ext uri="{BB962C8B-B14F-4D97-AF65-F5344CB8AC3E}">
        <p14:creationId xmlns:p14="http://schemas.microsoft.com/office/powerpoint/2010/main" val="248185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D0F879-61C5-DC66-2AB7-C4962206BBDD}"/>
              </a:ext>
            </a:extLst>
          </p:cNvPr>
          <p:cNvSpPr txBox="1"/>
          <p:nvPr/>
        </p:nvSpPr>
        <p:spPr>
          <a:xfrm>
            <a:off x="1667773" y="1042360"/>
            <a:ext cx="862641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Does the theory consider environmental influences (Nurture)?</a:t>
            </a:r>
          </a:p>
          <a:p>
            <a:endParaRPr lang="en-US" b="1" dirty="0">
              <a:latin typeface="Arial Nova"/>
            </a:endParaRPr>
          </a:p>
          <a:p>
            <a:r>
              <a:rPr lang="en-US" b="1" dirty="0">
                <a:latin typeface="Arial Nova"/>
              </a:rPr>
              <a:t>Yes – the quality of caregiving shapes attachment security.</a:t>
            </a:r>
          </a:p>
          <a:p>
            <a:pPr marL="228600" indent="-228600">
              <a:buFont typeface=""/>
              <a:buChar char="•"/>
            </a:pPr>
            <a:r>
              <a:rPr lang="en-US" dirty="0">
                <a:latin typeface="Arial Nova"/>
              </a:rPr>
              <a:t>Responsive, sensitive caregiving → </a:t>
            </a:r>
            <a:r>
              <a:rPr lang="en-US" b="1" dirty="0">
                <a:latin typeface="Arial Nova"/>
              </a:rPr>
              <a:t>secure attachment</a:t>
            </a:r>
            <a:r>
              <a:rPr lang="en-US" dirty="0">
                <a:latin typeface="Arial Nova"/>
              </a:rPr>
              <a:t> </a:t>
            </a:r>
            <a:r>
              <a:rPr lang="en-GB" dirty="0">
                <a:latin typeface="Arial Nova"/>
                <a:cs typeface="Times New Roman"/>
              </a:rPr>
              <a:t>(Ainsworth et al., 1978).</a:t>
            </a:r>
          </a:p>
          <a:p>
            <a:pPr marL="228600" indent="-228600">
              <a:buFont typeface=""/>
              <a:buChar char="•"/>
            </a:pPr>
            <a:r>
              <a:rPr lang="en-US" dirty="0">
                <a:latin typeface="Arial Nova"/>
              </a:rPr>
              <a:t>Inconsistent or unfamiliar care → </a:t>
            </a:r>
            <a:r>
              <a:rPr lang="en-US" b="1" dirty="0">
                <a:latin typeface="Arial Nova"/>
              </a:rPr>
              <a:t>insecure attachment</a:t>
            </a:r>
            <a:r>
              <a:rPr lang="en-US" dirty="0">
                <a:latin typeface="Arial Nova"/>
              </a:rPr>
              <a:t>, anxiety, withdrawal.</a:t>
            </a:r>
          </a:p>
          <a:p>
            <a:pPr marL="228600" indent="-228600">
              <a:buFont typeface=""/>
              <a:buChar char="•"/>
            </a:pPr>
            <a:r>
              <a:rPr lang="en-US" dirty="0">
                <a:latin typeface="Arial Nova"/>
              </a:rPr>
              <a:t>Past experiences with caregivers form her </a:t>
            </a:r>
            <a:r>
              <a:rPr lang="en-US" b="1" dirty="0">
                <a:latin typeface="Arial Nova"/>
              </a:rPr>
              <a:t>internal working model</a:t>
            </a:r>
            <a:r>
              <a:rPr lang="en-US" dirty="0">
                <a:latin typeface="Arial Nova"/>
              </a:rPr>
              <a:t> – expectations of how adults respond (Bowlby, 1988).</a:t>
            </a:r>
          </a:p>
          <a:p>
            <a:pPr marL="228600" indent="-228600">
              <a:buFont typeface=""/>
              <a:buChar char="•"/>
            </a:pPr>
            <a:r>
              <a:rPr lang="en-US" dirty="0">
                <a:latin typeface="Arial Nova"/>
              </a:rPr>
              <a:t>The nursery environment (new place, new adults, routines) can affect her attachment.</a:t>
            </a:r>
          </a:p>
          <a:p>
            <a:pPr marL="228600" indent="-228600">
              <a:buFont typeface=""/>
              <a:buChar char="•"/>
            </a:pPr>
            <a:endParaRPr lang="en-US" dirty="0">
              <a:latin typeface="Arial Nova"/>
            </a:endParaRPr>
          </a:p>
          <a:p>
            <a:r>
              <a:rPr lang="en-US" b="1" dirty="0">
                <a:latin typeface="Arial Nova"/>
              </a:rPr>
              <a:t>In Amira’s case:</a:t>
            </a:r>
          </a:p>
          <a:p>
            <a:pPr marL="228600" indent="-228600">
              <a:buFont typeface=""/>
              <a:buChar char="•"/>
            </a:pPr>
            <a:r>
              <a:rPr lang="en-US" dirty="0">
                <a:latin typeface="Arial Nova"/>
              </a:rPr>
              <a:t>Being new to the nursery means she has not yet formed trust.</a:t>
            </a:r>
          </a:p>
          <a:p>
            <a:pPr marL="228600" indent="-228600">
              <a:buFont typeface=""/>
              <a:buChar char="•"/>
            </a:pPr>
            <a:r>
              <a:rPr lang="en-US" dirty="0">
                <a:latin typeface="Arial Nova"/>
              </a:rPr>
              <a:t>Environmental changes (new setting, separation from parents) are influencing her behavior.</a:t>
            </a:r>
          </a:p>
          <a:p>
            <a:pPr marL="228600" indent="-228600">
              <a:buFont typeface=""/>
              <a:buChar char="•"/>
            </a:pPr>
            <a:r>
              <a:rPr lang="en-US" dirty="0">
                <a:latin typeface="Arial Nova"/>
              </a:rPr>
              <a:t>Positive, nurturing interactions in the nursery can help improve her attachment and development.</a:t>
            </a:r>
          </a:p>
        </p:txBody>
      </p:sp>
    </p:spTree>
    <p:extLst>
      <p:ext uri="{BB962C8B-B14F-4D97-AF65-F5344CB8AC3E}">
        <p14:creationId xmlns:p14="http://schemas.microsoft.com/office/powerpoint/2010/main" val="2923209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53A7-A865-039C-B94F-9A1F6FAF1856}"/>
              </a:ext>
            </a:extLst>
          </p:cNvPr>
          <p:cNvSpPr>
            <a:spLocks noGrp="1"/>
          </p:cNvSpPr>
          <p:nvPr>
            <p:ph type="title"/>
          </p:nvPr>
        </p:nvSpPr>
        <p:spPr>
          <a:xfrm>
            <a:off x="665671" y="652673"/>
            <a:ext cx="10515600" cy="434167"/>
          </a:xfrm>
        </p:spPr>
        <p:txBody>
          <a:bodyPr>
            <a:noAutofit/>
          </a:bodyPr>
          <a:lstStyle/>
          <a:p>
            <a:r>
              <a:rPr lang="en-GB" sz="2800" b="1" dirty="0"/>
              <a:t>Strategies to Support Amira (Based on Bowlby’s Attachment Theory)</a:t>
            </a:r>
            <a:endParaRPr lang="en-US" sz="2800" b="1"/>
          </a:p>
        </p:txBody>
      </p:sp>
      <p:sp>
        <p:nvSpPr>
          <p:cNvPr id="3" name="Content Placeholder 2">
            <a:extLst>
              <a:ext uri="{FF2B5EF4-FFF2-40B4-BE49-F238E27FC236}">
                <a16:creationId xmlns:a16="http://schemas.microsoft.com/office/drawing/2014/main" id="{CF863C68-3C9F-1F94-6E48-FC4A0953C267}"/>
              </a:ext>
            </a:extLst>
          </p:cNvPr>
          <p:cNvSpPr>
            <a:spLocks noGrp="1"/>
          </p:cNvSpPr>
          <p:nvPr>
            <p:ph idx="1"/>
          </p:nvPr>
        </p:nvSpPr>
        <p:spPr>
          <a:xfrm>
            <a:off x="1600201" y="1394305"/>
            <a:ext cx="11938957" cy="5702808"/>
          </a:xfrm>
        </p:spPr>
        <p:txBody>
          <a:bodyPr vert="horz" lIns="91440" tIns="45720" rIns="91440" bIns="45720" rtlCol="0" anchor="t">
            <a:noAutofit/>
          </a:bodyPr>
          <a:lstStyle/>
          <a:p>
            <a:pPr marL="0" indent="0">
              <a:buNone/>
            </a:pPr>
            <a:r>
              <a:rPr lang="en-GB" sz="1800" dirty="0">
                <a:latin typeface="Arial Nova"/>
                <a:ea typeface="+mn-lt"/>
                <a:cs typeface="+mn-lt"/>
              </a:rPr>
              <a:t>The Key Person Method</a:t>
            </a:r>
            <a:endParaRPr lang="en-GB" sz="1800">
              <a:latin typeface="Arial Nova"/>
            </a:endParaRPr>
          </a:p>
          <a:p>
            <a:r>
              <a:rPr lang="en-GB" sz="1800" dirty="0">
                <a:latin typeface="Arial Nova"/>
                <a:ea typeface="+mn-lt"/>
                <a:cs typeface="+mn-lt"/>
              </a:rPr>
              <a:t>Assign Amira a dependable adult to help them form a safe bond.</a:t>
            </a:r>
            <a:endParaRPr lang="en-GB" sz="1800">
              <a:latin typeface="Arial Nova"/>
            </a:endParaRPr>
          </a:p>
          <a:p>
            <a:r>
              <a:rPr lang="en-GB" sz="1800" dirty="0">
                <a:latin typeface="Arial Nova"/>
                <a:ea typeface="+mn-lt"/>
                <a:cs typeface="+mn-lt"/>
              </a:rPr>
              <a:t> lessens separation anxiety and offers emotional stability </a:t>
            </a:r>
            <a:r>
              <a:rPr lang="en-GB" sz="1800" dirty="0">
                <a:latin typeface="Arial Nova"/>
                <a:ea typeface="+mn-lt"/>
                <a:cs typeface="Times New Roman"/>
              </a:rPr>
              <a:t>(Johnson, 2018).</a:t>
            </a:r>
            <a:endParaRPr lang="en-GB" sz="1800">
              <a:latin typeface="Arial Nova"/>
            </a:endParaRPr>
          </a:p>
          <a:p>
            <a:endParaRPr lang="en-GB" sz="1800" dirty="0">
              <a:latin typeface="Arial Nova"/>
            </a:endParaRPr>
          </a:p>
          <a:p>
            <a:pPr marL="0" indent="0">
              <a:buNone/>
            </a:pPr>
            <a:r>
              <a:rPr lang="en-GB" sz="1800" dirty="0">
                <a:latin typeface="Arial Nova"/>
                <a:ea typeface="+mn-lt"/>
                <a:cs typeface="+mn-lt"/>
              </a:rPr>
              <a:t>Plan for Gradual Settling-In and Transition</a:t>
            </a:r>
            <a:endParaRPr lang="en-GB" sz="1800">
              <a:latin typeface="Arial Nova"/>
            </a:endParaRPr>
          </a:p>
          <a:p>
            <a:r>
              <a:rPr lang="en-GB" sz="1800" dirty="0">
                <a:latin typeface="Arial Nova"/>
                <a:ea typeface="+mn-lt"/>
                <a:cs typeface="+mn-lt"/>
              </a:rPr>
              <a:t>brief first meetings with the carer in attendance.</a:t>
            </a:r>
            <a:endParaRPr lang="en-GB" sz="1800">
              <a:latin typeface="Arial Nova"/>
            </a:endParaRPr>
          </a:p>
          <a:p>
            <a:r>
              <a:rPr lang="en-GB" sz="1800" dirty="0">
                <a:latin typeface="Arial Nova"/>
                <a:ea typeface="+mn-lt"/>
                <a:cs typeface="+mn-lt"/>
              </a:rPr>
              <a:t>Increase the time apart gradually.</a:t>
            </a:r>
            <a:endParaRPr lang="en-GB" sz="1800">
              <a:latin typeface="Arial Nova"/>
            </a:endParaRPr>
          </a:p>
          <a:p>
            <a:r>
              <a:rPr lang="en-GB" sz="1800" dirty="0">
                <a:latin typeface="Arial Nova"/>
                <a:ea typeface="+mn-lt"/>
                <a:cs typeface="+mn-lt"/>
              </a:rPr>
              <a:t> encourages trust and attachment transfer </a:t>
            </a:r>
            <a:r>
              <a:rPr lang="en-GB" sz="1800" dirty="0">
                <a:latin typeface="Arial Nova"/>
                <a:ea typeface="+mn-lt"/>
                <a:cs typeface="Times New Roman"/>
              </a:rPr>
              <a:t>(Murray and Palaiologou, 2020).</a:t>
            </a:r>
            <a:endParaRPr lang="en-GB" sz="1800">
              <a:latin typeface="Arial Nova"/>
            </a:endParaRPr>
          </a:p>
          <a:p>
            <a:endParaRPr lang="en-GB" sz="1800" dirty="0">
              <a:latin typeface="Arial Nova"/>
              <a:ea typeface="+mn-lt"/>
              <a:cs typeface="+mn-lt"/>
            </a:endParaRPr>
          </a:p>
          <a:p>
            <a:pPr marL="0" indent="0">
              <a:buNone/>
            </a:pPr>
            <a:r>
              <a:rPr lang="en-GB" sz="1800" dirty="0">
                <a:latin typeface="Arial Nova"/>
                <a:ea typeface="+mn-lt"/>
                <a:cs typeface="+mn-lt"/>
              </a:rPr>
              <a:t>Predictability and Regular Routines</a:t>
            </a:r>
            <a:endParaRPr lang="en-GB" sz="1800">
              <a:latin typeface="Arial Nova"/>
            </a:endParaRPr>
          </a:p>
          <a:p>
            <a:r>
              <a:rPr lang="en-GB" sz="1800" dirty="0">
                <a:latin typeface="Arial Nova"/>
                <a:ea typeface="+mn-lt"/>
                <a:cs typeface="+mn-lt"/>
              </a:rPr>
              <a:t> She feels safer when she follows a regular daily routine.</a:t>
            </a:r>
            <a:endParaRPr lang="en-GB" sz="1800">
              <a:latin typeface="Arial Nova"/>
            </a:endParaRPr>
          </a:p>
          <a:p>
            <a:r>
              <a:rPr lang="en-GB" sz="1800" dirty="0">
                <a:latin typeface="Arial Nova"/>
                <a:ea typeface="+mn-lt"/>
                <a:cs typeface="+mn-lt"/>
              </a:rPr>
              <a:t>reduces worry by being prepared </a:t>
            </a:r>
            <a:r>
              <a:rPr lang="en-GB" sz="1800" dirty="0">
                <a:latin typeface="Arial Nova"/>
                <a:ea typeface="+mn-lt"/>
                <a:cs typeface="Times New Roman"/>
              </a:rPr>
              <a:t>(Berends, Schneider and Lamb, 2023).</a:t>
            </a:r>
            <a:endParaRPr lang="en-GB" sz="1800" dirty="0">
              <a:latin typeface="Arial Nova"/>
            </a:endParaRPr>
          </a:p>
          <a:p>
            <a:endParaRPr lang="en-GB" sz="1800" dirty="0"/>
          </a:p>
          <a:p>
            <a:pPr marL="0" indent="0">
              <a:buNone/>
            </a:pPr>
            <a:endParaRPr lang="en-GB" sz="1800" dirty="0"/>
          </a:p>
        </p:txBody>
      </p:sp>
    </p:spTree>
    <p:extLst>
      <p:ext uri="{BB962C8B-B14F-4D97-AF65-F5344CB8AC3E}">
        <p14:creationId xmlns:p14="http://schemas.microsoft.com/office/powerpoint/2010/main" val="2400332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B2A5E9-7F46-6119-73FF-BD790707F166}"/>
              </a:ext>
            </a:extLst>
          </p:cNvPr>
          <p:cNvSpPr txBox="1"/>
          <p:nvPr/>
        </p:nvSpPr>
        <p:spPr>
          <a:xfrm>
            <a:off x="1524000" y="611038"/>
            <a:ext cx="1036607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rPr>
              <a:t>Sensitive, Responsive Interactions</a:t>
            </a:r>
          </a:p>
          <a:p>
            <a:pPr marL="285750" indent="-285750">
              <a:buFont typeface="Arial"/>
              <a:buChar char="•"/>
            </a:pPr>
            <a:r>
              <a:rPr lang="en-US" dirty="0">
                <a:latin typeface="Arial Nova"/>
                <a:ea typeface="+mn-lt"/>
                <a:cs typeface="+mn-lt"/>
              </a:rPr>
              <a:t>Staff should notice and respond to Amira’s cues (comfort, reassurance).</a:t>
            </a:r>
            <a:endParaRPr lang="en-US" dirty="0">
              <a:latin typeface="Arial Nova"/>
            </a:endParaRPr>
          </a:p>
          <a:p>
            <a:pPr marL="285750" indent="-285750">
              <a:buFont typeface="Arial"/>
              <a:buChar char="•"/>
            </a:pPr>
            <a:r>
              <a:rPr lang="en-US" dirty="0">
                <a:latin typeface="Arial Nova"/>
                <a:ea typeface="+mn-lt"/>
                <a:cs typeface="+mn-lt"/>
              </a:rPr>
              <a:t>Builds a secure base and emotional regulation.</a:t>
            </a:r>
          </a:p>
          <a:p>
            <a:pPr marL="285750" indent="-285750">
              <a:buFont typeface="Arial"/>
              <a:buChar char="•"/>
            </a:pPr>
            <a:endParaRPr lang="en-US" b="1" dirty="0">
              <a:latin typeface="Arial Nova"/>
            </a:endParaRPr>
          </a:p>
          <a:p>
            <a:r>
              <a:rPr lang="en-US" dirty="0">
                <a:latin typeface="Arial Nova"/>
              </a:rPr>
              <a:t>Emotion Coaching</a:t>
            </a:r>
          </a:p>
          <a:p>
            <a:pPr marL="285750" indent="-285750">
              <a:buFont typeface="Arial"/>
              <a:buChar char="•"/>
            </a:pPr>
            <a:r>
              <a:rPr lang="en-US" dirty="0">
                <a:latin typeface="Arial Nova"/>
                <a:ea typeface="+mn-lt"/>
                <a:cs typeface="+mn-lt"/>
              </a:rPr>
              <a:t>Label and validate Amira’s emotions (“I know you miss mummy”).</a:t>
            </a:r>
            <a:endParaRPr lang="en-US" dirty="0">
              <a:latin typeface="Arial Nova"/>
            </a:endParaRPr>
          </a:p>
          <a:p>
            <a:pPr marL="285750" indent="-285750">
              <a:buFont typeface="Arial"/>
              <a:buChar char="•"/>
            </a:pPr>
            <a:r>
              <a:rPr lang="en-US" dirty="0">
                <a:latin typeface="Arial Nova"/>
                <a:ea typeface="+mn-lt"/>
                <a:cs typeface="+mn-lt"/>
              </a:rPr>
              <a:t>Teaches emotional understanding and coping </a:t>
            </a:r>
            <a:r>
              <a:rPr lang="en-US" dirty="0">
                <a:latin typeface="Arial Nova"/>
                <a:ea typeface="+mn-lt"/>
                <a:cs typeface="Times New Roman"/>
              </a:rPr>
              <a:t>(Denham, 2023).</a:t>
            </a:r>
            <a:br>
              <a:rPr lang="en-US" dirty="0">
                <a:latin typeface="Arial Nova"/>
                <a:ea typeface="+mn-lt"/>
                <a:cs typeface="+mn-lt"/>
              </a:rPr>
            </a:br>
            <a:endParaRPr lang="en-US" b="1">
              <a:latin typeface="Arial Nova"/>
            </a:endParaRPr>
          </a:p>
          <a:p>
            <a:pPr marL="285750" indent="-285750">
              <a:buFont typeface="Arial"/>
              <a:buChar char="•"/>
            </a:pPr>
            <a:endParaRPr lang="en-US" b="1" dirty="0">
              <a:latin typeface="Arial Nova"/>
            </a:endParaRPr>
          </a:p>
          <a:p>
            <a:r>
              <a:rPr lang="en-US" dirty="0">
                <a:latin typeface="Arial Nova"/>
              </a:rPr>
              <a:t>Support for Social Play (Small Group)</a:t>
            </a:r>
          </a:p>
          <a:p>
            <a:pPr marL="285750" indent="-285750">
              <a:buFont typeface="Arial"/>
              <a:buChar char="•"/>
            </a:pPr>
            <a:r>
              <a:rPr lang="en-US" dirty="0">
                <a:latin typeface="Arial Nova"/>
                <a:ea typeface="+mn-lt"/>
                <a:cs typeface="+mn-lt"/>
              </a:rPr>
              <a:t>Start with 1:1 or small group play with adult support.</a:t>
            </a:r>
            <a:endParaRPr lang="en-US">
              <a:latin typeface="Arial Nova"/>
            </a:endParaRPr>
          </a:p>
          <a:p>
            <a:pPr marL="285750" indent="-285750">
              <a:buFont typeface="Arial"/>
              <a:buChar char="•"/>
            </a:pPr>
            <a:r>
              <a:rPr lang="en-US" dirty="0">
                <a:latin typeface="Arial Nova"/>
                <a:ea typeface="+mn-lt"/>
                <a:cs typeface="+mn-lt"/>
              </a:rPr>
              <a:t>Gradually build confidence in peer interactions </a:t>
            </a:r>
            <a:r>
              <a:rPr lang="en-US" dirty="0">
                <a:latin typeface="Arial Nova"/>
                <a:ea typeface="+mn-lt"/>
                <a:cs typeface="Times New Roman"/>
              </a:rPr>
              <a:t>(Amanda Sheffield Morris, Williamson and </a:t>
            </a:r>
            <a:r>
              <a:rPr lang="en-US" err="1">
                <a:latin typeface="Arial Nova"/>
                <a:ea typeface="+mn-lt"/>
                <a:cs typeface="Times New Roman"/>
              </a:rPr>
              <a:t>Springerlink</a:t>
            </a:r>
            <a:r>
              <a:rPr lang="en-US" dirty="0">
                <a:latin typeface="Arial Nova"/>
                <a:ea typeface="+mn-lt"/>
                <a:cs typeface="Times New Roman"/>
              </a:rPr>
              <a:t> (Online Service, 2018).</a:t>
            </a:r>
            <a:br>
              <a:rPr lang="en-US" dirty="0">
                <a:latin typeface="Arial Nova"/>
                <a:ea typeface="+mn-lt"/>
                <a:cs typeface="+mn-lt"/>
              </a:rPr>
            </a:br>
            <a:endParaRPr lang="en-US">
              <a:latin typeface="Arial Nova"/>
            </a:endParaRPr>
          </a:p>
          <a:p>
            <a:pPr marL="285750" indent="-285750">
              <a:buFont typeface="Arial"/>
              <a:buChar char="•"/>
            </a:pPr>
            <a:endParaRPr lang="en-US" dirty="0">
              <a:latin typeface="Arial Nova"/>
            </a:endParaRPr>
          </a:p>
          <a:p>
            <a:pPr marL="285750" indent="-285750">
              <a:buFont typeface="Arial"/>
              <a:buChar char="•"/>
            </a:pPr>
            <a:r>
              <a:rPr lang="en-US" dirty="0">
                <a:latin typeface="Arial Nova"/>
              </a:rPr>
              <a:t>Language and Communication Support</a:t>
            </a:r>
            <a:endParaRPr lang="en-US" b="1">
              <a:latin typeface="Arial Nova"/>
            </a:endParaRPr>
          </a:p>
          <a:p>
            <a:pPr marL="285750" indent="-285750">
              <a:buFont typeface="Arial"/>
              <a:buChar char="•"/>
            </a:pPr>
            <a:r>
              <a:rPr lang="en-US" dirty="0">
                <a:latin typeface="Arial Nova"/>
                <a:ea typeface="+mn-lt"/>
                <a:cs typeface="+mn-lt"/>
              </a:rPr>
              <a:t>Use warm, face-to-face communication.</a:t>
            </a:r>
            <a:endParaRPr lang="en-US">
              <a:latin typeface="Arial Nova"/>
            </a:endParaRPr>
          </a:p>
          <a:p>
            <a:pPr marL="285750" indent="-285750">
              <a:buFont typeface="Arial"/>
              <a:buChar char="•"/>
            </a:pPr>
            <a:r>
              <a:rPr lang="en-US" dirty="0">
                <a:latin typeface="Arial Nova"/>
                <a:ea typeface="+mn-lt"/>
                <a:cs typeface="+mn-lt"/>
              </a:rPr>
              <a:t>Model simple language during play.</a:t>
            </a:r>
            <a:endParaRPr lang="en-US">
              <a:latin typeface="Arial Nova"/>
            </a:endParaRPr>
          </a:p>
          <a:p>
            <a:pPr marL="285750" indent="-285750">
              <a:buFont typeface="Arial"/>
              <a:buChar char="•"/>
            </a:pPr>
            <a:r>
              <a:rPr lang="en-US" dirty="0">
                <a:latin typeface="Arial Nova"/>
                <a:ea typeface="+mn-lt"/>
                <a:cs typeface="+mn-lt"/>
              </a:rPr>
              <a:t>Secure attachment improves language learning </a:t>
            </a:r>
            <a:r>
              <a:rPr lang="en-US" dirty="0">
                <a:latin typeface="Arial Nova"/>
                <a:ea typeface="+mn-lt"/>
                <a:cs typeface="Times New Roman"/>
              </a:rPr>
              <a:t>(Smith and Hart, 2014).</a:t>
            </a:r>
          </a:p>
          <a:p>
            <a:endParaRPr lang="en-US" dirty="0"/>
          </a:p>
        </p:txBody>
      </p:sp>
    </p:spTree>
    <p:extLst>
      <p:ext uri="{BB962C8B-B14F-4D97-AF65-F5344CB8AC3E}">
        <p14:creationId xmlns:p14="http://schemas.microsoft.com/office/powerpoint/2010/main" val="3844597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BD6D3-DD64-2073-6BD8-0E2704CA3E5C}"/>
              </a:ext>
            </a:extLst>
          </p:cNvPr>
          <p:cNvSpPr>
            <a:spLocks noGrp="1"/>
          </p:cNvSpPr>
          <p:nvPr>
            <p:ph type="title"/>
          </p:nvPr>
        </p:nvSpPr>
        <p:spPr>
          <a:xfrm>
            <a:off x="838200" y="106332"/>
            <a:ext cx="10515600" cy="980507"/>
          </a:xfrm>
        </p:spPr>
        <p:txBody>
          <a:bodyPr>
            <a:normAutofit/>
          </a:bodyPr>
          <a:lstStyle/>
          <a:p>
            <a:r>
              <a:rPr lang="en-GB" sz="2000" dirty="0">
                <a:ea typeface="+mj-lt"/>
                <a:cs typeface="+mj-lt"/>
              </a:rPr>
              <a:t>Critical Evaluation: Bowlby’s Attachment Theory (Applied to Amira)</a:t>
            </a:r>
            <a:endParaRPr lang="en-US" sz="2000" dirty="0"/>
          </a:p>
        </p:txBody>
      </p:sp>
      <p:sp>
        <p:nvSpPr>
          <p:cNvPr id="3" name="Content Placeholder 2">
            <a:extLst>
              <a:ext uri="{FF2B5EF4-FFF2-40B4-BE49-F238E27FC236}">
                <a16:creationId xmlns:a16="http://schemas.microsoft.com/office/drawing/2014/main" id="{7AF1C01D-C56B-D6BF-5A2A-50878BF20ADF}"/>
              </a:ext>
            </a:extLst>
          </p:cNvPr>
          <p:cNvSpPr>
            <a:spLocks noGrp="1"/>
          </p:cNvSpPr>
          <p:nvPr>
            <p:ph idx="1"/>
          </p:nvPr>
        </p:nvSpPr>
        <p:spPr>
          <a:xfrm>
            <a:off x="1384540" y="1365550"/>
            <a:ext cx="10515600" cy="5070205"/>
          </a:xfrm>
        </p:spPr>
        <p:txBody>
          <a:bodyPr vert="horz" lIns="91440" tIns="45720" rIns="91440" bIns="45720" rtlCol="0" anchor="t">
            <a:normAutofit/>
          </a:bodyPr>
          <a:lstStyle/>
          <a:p>
            <a:r>
              <a:rPr lang="en-GB" sz="1800" dirty="0">
                <a:latin typeface="Arial Nova"/>
                <a:ea typeface="+mn-lt"/>
                <a:cs typeface="+mn-lt"/>
              </a:rPr>
              <a:t>Strengths (why it helps with Amira)</a:t>
            </a:r>
            <a:endParaRPr lang="en-GB" sz="1800">
              <a:latin typeface="Arial Nova"/>
            </a:endParaRPr>
          </a:p>
          <a:p>
            <a:r>
              <a:rPr lang="en-GB" sz="1800" dirty="0">
                <a:latin typeface="Arial Nova"/>
                <a:ea typeface="+mn-lt"/>
                <a:cs typeface="+mn-lt"/>
              </a:rPr>
              <a:t>explains the need for a "secure base" and separation anxiety: Amira's anxiety during drop-off and her reluctance to participate in group play are closely related to Bowlby's central concepts </a:t>
            </a:r>
            <a:r>
              <a:rPr lang="en-GB" sz="1800" dirty="0">
                <a:latin typeface="Arial Nova"/>
                <a:ea typeface="+mn-lt"/>
                <a:cs typeface="Times New Roman"/>
              </a:rPr>
              <a:t>(Bowlby, 1969).</a:t>
            </a:r>
            <a:endParaRPr lang="en-GB" sz="1800">
              <a:latin typeface="Arial Nova"/>
            </a:endParaRPr>
          </a:p>
          <a:p>
            <a:r>
              <a:rPr lang="en-GB" sz="1800" dirty="0">
                <a:latin typeface="Arial Nova"/>
                <a:ea typeface="+mn-lt"/>
                <a:cs typeface="+mn-lt"/>
              </a:rPr>
              <a:t>Clear, actionable advice: Assumes that regular, considerate care (e.g., a key person, regular routines) can boost exploration and decrease anxiety.</a:t>
            </a:r>
            <a:endParaRPr lang="en-GB" sz="1800">
              <a:latin typeface="Arial Nova"/>
            </a:endParaRPr>
          </a:p>
          <a:p>
            <a:r>
              <a:rPr lang="en-GB" sz="1800" dirty="0">
                <a:latin typeface="Arial Nova"/>
                <a:ea typeface="+mn-lt"/>
                <a:cs typeface="+mn-lt"/>
              </a:rPr>
              <a:t>Strong empirical connections to results According to meta-analyses, stable attachment is linked to improved social skills and emotional control, which may help Amira play with her peers more effectively </a:t>
            </a:r>
            <a:r>
              <a:rPr lang="en-GB" sz="1800" dirty="0">
                <a:latin typeface="Arial Nova"/>
                <a:ea typeface="+mn-lt"/>
                <a:cs typeface="Times New Roman"/>
              </a:rPr>
              <a:t>(Carr, 2025).</a:t>
            </a:r>
            <a:endParaRPr lang="en-GB" sz="1800">
              <a:latin typeface="Arial Nova"/>
            </a:endParaRPr>
          </a:p>
          <a:p>
            <a:r>
              <a:rPr lang="en-GB" sz="1800" dirty="0">
                <a:latin typeface="Arial Nova"/>
                <a:ea typeface="+mn-lt"/>
                <a:cs typeface="+mn-lt"/>
              </a:rPr>
              <a:t>Considers nature + nurture: Posits an innate system for proximity-seeking while emphasising the quality of caregiving and early experiences </a:t>
            </a:r>
            <a:r>
              <a:rPr lang="en-GB" sz="1200" dirty="0">
                <a:latin typeface="Arial Nova"/>
                <a:ea typeface="+mn-lt"/>
                <a:cs typeface="Times New Roman"/>
              </a:rPr>
              <a:t>(</a:t>
            </a:r>
            <a:r>
              <a:rPr lang="en-GB" sz="1800" dirty="0">
                <a:latin typeface="Arial Nova"/>
                <a:ea typeface="+mn-lt"/>
                <a:cs typeface="Times New Roman"/>
              </a:rPr>
              <a:t>Bowlby, 1969).</a:t>
            </a:r>
            <a:endParaRPr lang="en-GB" sz="1800">
              <a:latin typeface="Arial Nova"/>
            </a:endParaRPr>
          </a:p>
          <a:p>
            <a:endParaRPr lang="en-GB" dirty="0"/>
          </a:p>
        </p:txBody>
      </p:sp>
    </p:spTree>
    <p:extLst>
      <p:ext uri="{BB962C8B-B14F-4D97-AF65-F5344CB8AC3E}">
        <p14:creationId xmlns:p14="http://schemas.microsoft.com/office/powerpoint/2010/main" val="2376634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165938-A4FE-E87F-9241-E6A2898BE478}"/>
              </a:ext>
            </a:extLst>
          </p:cNvPr>
          <p:cNvSpPr txBox="1"/>
          <p:nvPr/>
        </p:nvSpPr>
        <p:spPr>
          <a:xfrm>
            <a:off x="1495246" y="1027982"/>
            <a:ext cx="976222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Limitations (what it risks missing for Amira)</a:t>
            </a:r>
          </a:p>
          <a:p>
            <a:endParaRPr lang="en-US" dirty="0">
              <a:latin typeface="Arial Nova"/>
            </a:endParaRPr>
          </a:p>
          <a:p>
            <a:r>
              <a:rPr lang="en-US" dirty="0">
                <a:latin typeface="Arial Nova"/>
              </a:rPr>
              <a:t>Overemphasis on the primary carer: Although many children develop numerous attachments (parents, practitioners) that might be protective, early formulations run the risk of </a:t>
            </a:r>
            <a:r>
              <a:rPr lang="en-US" err="1">
                <a:latin typeface="Arial Nova"/>
              </a:rPr>
              <a:t>prioritising</a:t>
            </a:r>
            <a:r>
              <a:rPr lang="en-US" dirty="0">
                <a:latin typeface="Arial Nova"/>
              </a:rPr>
              <a:t> a single bond.</a:t>
            </a:r>
          </a:p>
          <a:p>
            <a:pPr marL="228600" indent="-228600">
              <a:buFont typeface="Arial"/>
              <a:buChar char="•"/>
            </a:pPr>
            <a:endParaRPr lang="en-US" dirty="0">
              <a:latin typeface="Arial Nova"/>
              <a:ea typeface="+mn-lt"/>
              <a:cs typeface="+mn-lt"/>
            </a:endParaRPr>
          </a:p>
          <a:p>
            <a:pPr>
              <a:buFont typeface="Arial"/>
              <a:buChar char="•"/>
            </a:pPr>
            <a:r>
              <a:rPr lang="en-US" dirty="0">
                <a:latin typeface="Arial Nova"/>
                <a:ea typeface="+mn-lt"/>
                <a:cs typeface="+mn-lt"/>
              </a:rPr>
              <a:t>  Temperament confusion: Amira's disengagement may be caused by her temperament on its own, as high shyness and </a:t>
            </a:r>
            <a:r>
              <a:rPr lang="en-US" err="1">
                <a:latin typeface="Arial Nova"/>
                <a:ea typeface="+mn-lt"/>
                <a:cs typeface="+mn-lt"/>
              </a:rPr>
              <a:t>behavioural</a:t>
            </a:r>
            <a:r>
              <a:rPr lang="en-US" dirty="0">
                <a:latin typeface="Arial Nova"/>
                <a:ea typeface="+mn-lt"/>
                <a:cs typeface="+mn-lt"/>
              </a:rPr>
              <a:t> inhibition can mimic attachment insecurity. </a:t>
            </a:r>
            <a:endParaRPr lang="en-US">
              <a:latin typeface="Arial Nova"/>
            </a:endParaRPr>
          </a:p>
          <a:p>
            <a:pPr>
              <a:buFont typeface="Arial"/>
              <a:buChar char="•"/>
            </a:pPr>
            <a:endParaRPr lang="en-US" dirty="0">
              <a:latin typeface="Arial Nova"/>
            </a:endParaRPr>
          </a:p>
          <a:p>
            <a:pPr>
              <a:buFont typeface="Arial"/>
              <a:buChar char="•"/>
            </a:pPr>
            <a:r>
              <a:rPr lang="en-US" dirty="0">
                <a:latin typeface="Arial Nova"/>
                <a:ea typeface="+mn-lt"/>
                <a:cs typeface="+mn-lt"/>
              </a:rPr>
              <a:t>  Critique of determinism: Although early attachment has an impact, development is malleable; positive nursery experiences can enhance trajectories; attachment by itself does not dictate results </a:t>
            </a:r>
            <a:r>
              <a:rPr lang="en-US" dirty="0">
                <a:latin typeface="Arial Nova"/>
                <a:ea typeface="+mn-lt"/>
                <a:cs typeface="Times New Roman"/>
              </a:rPr>
              <a:t>(Howe, 2009).</a:t>
            </a:r>
            <a:endParaRPr lang="en-US">
              <a:latin typeface="Arial Nova"/>
            </a:endParaRPr>
          </a:p>
          <a:p>
            <a:pPr>
              <a:buFont typeface="Arial"/>
              <a:buChar char="•"/>
            </a:pPr>
            <a:endParaRPr lang="en-US" dirty="0">
              <a:latin typeface="Arial Nova"/>
              <a:ea typeface="+mn-lt"/>
              <a:cs typeface="+mn-lt"/>
            </a:endParaRPr>
          </a:p>
          <a:p>
            <a:pPr>
              <a:buFont typeface="Arial"/>
              <a:buChar char="•"/>
            </a:pPr>
            <a:r>
              <a:rPr lang="en-US" dirty="0">
                <a:latin typeface="Arial Nova"/>
                <a:ea typeface="+mn-lt"/>
                <a:cs typeface="+mn-lt"/>
              </a:rPr>
              <a:t>  Limited discussion of language and cognitive mechanisms: Bowlby takes into consideration Amira's confidence in exploring, but he provides less precise advice on how to scaffold language or certain cognitive play abilities, which are crucial for her limited verbal communication.</a:t>
            </a:r>
            <a:endParaRPr lang="en-US" dirty="0">
              <a:latin typeface="Arial Nova"/>
            </a:endParaRPr>
          </a:p>
        </p:txBody>
      </p:sp>
    </p:spTree>
    <p:extLst>
      <p:ext uri="{BB962C8B-B14F-4D97-AF65-F5344CB8AC3E}">
        <p14:creationId xmlns:p14="http://schemas.microsoft.com/office/powerpoint/2010/main" val="2965971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72CA5A-CF4A-93A9-EF96-5045226F65E4}"/>
              </a:ext>
            </a:extLst>
          </p:cNvPr>
          <p:cNvSpPr txBox="1"/>
          <p:nvPr/>
        </p:nvSpPr>
        <p:spPr>
          <a:xfrm>
            <a:off x="1322718" y="452887"/>
            <a:ext cx="103804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Other theories that might be more useful (or complementary) for Amira</a:t>
            </a:r>
          </a:p>
          <a:p>
            <a:endParaRPr lang="en-US" b="1" dirty="0">
              <a:latin typeface="Arial Nova"/>
            </a:endParaRPr>
          </a:p>
          <a:p>
            <a:pPr marL="228600" indent="-228600">
              <a:buFont typeface=""/>
              <a:buChar char="•"/>
            </a:pPr>
            <a:r>
              <a:rPr lang="en-US" b="1" dirty="0">
                <a:latin typeface="Arial Nova"/>
              </a:rPr>
              <a:t>Vygotsky’s Sociocultural Theory</a:t>
            </a:r>
            <a:r>
              <a:rPr lang="en-US" dirty="0">
                <a:latin typeface="Arial Nova"/>
              </a:rPr>
              <a:t>: Focuses on socially mediated learning (scaffolding, language as a tool of thought). Helps plan adult-guided small-group play, modelling language, and peer mediation—directly targeting Amira’s communication and group play</a:t>
            </a:r>
            <a:r>
              <a:rPr lang="en-US" dirty="0">
                <a:latin typeface="Arial Nova"/>
                <a:cs typeface="Times New Roman"/>
              </a:rPr>
              <a:t> (Vygotsky, 1978).</a:t>
            </a:r>
            <a:endParaRPr lang="en-US" dirty="0">
              <a:latin typeface="Arial Nova"/>
            </a:endParaRPr>
          </a:p>
          <a:p>
            <a:pPr marL="228600" indent="-228600">
              <a:buFont typeface=""/>
              <a:buChar char="•"/>
            </a:pPr>
            <a:r>
              <a:rPr lang="en-US" b="1" dirty="0">
                <a:latin typeface="Arial Nova"/>
              </a:rPr>
              <a:t>Piaget’s Cognitive Development Theory</a:t>
            </a:r>
            <a:r>
              <a:rPr lang="en-US" dirty="0">
                <a:latin typeface="Arial Nova"/>
              </a:rPr>
              <a:t>: Clarifies play types and schemas typical at 3 years; informs expectations for parallel → associative play progression and activities that match her developmental stage </a:t>
            </a:r>
            <a:r>
              <a:rPr lang="en-US" dirty="0">
                <a:latin typeface="Arial Nova"/>
                <a:cs typeface="Times New Roman"/>
              </a:rPr>
              <a:t>(Piaget, 1977).</a:t>
            </a:r>
            <a:endParaRPr lang="en-US" dirty="0">
              <a:latin typeface="Arial Nova"/>
            </a:endParaRPr>
          </a:p>
          <a:p>
            <a:pPr marL="228600" indent="-228600">
              <a:buFont typeface=""/>
              <a:buChar char="•"/>
            </a:pPr>
            <a:r>
              <a:rPr lang="en-US" dirty="0">
                <a:latin typeface="Arial Nova"/>
              </a:rPr>
              <a:t>Bronfenbrenner’s Bioecological Model: Captures multi-layered influences (family routines, nursery policies, community/culture). Useful for aligning home, nursery transitions and engaging carers in consistent strategies </a:t>
            </a:r>
            <a:r>
              <a:rPr lang="en-US" dirty="0">
                <a:latin typeface="Arial Nova"/>
                <a:cs typeface="Times New Roman"/>
              </a:rPr>
              <a:t>(Lerner and Steinberg, 2009).</a:t>
            </a:r>
          </a:p>
          <a:p>
            <a:pPr marL="228600" indent="-228600">
              <a:buFont typeface=""/>
              <a:buChar char="•"/>
            </a:pPr>
            <a:r>
              <a:rPr lang="en-US" dirty="0">
                <a:latin typeface="Arial Nova"/>
              </a:rPr>
              <a:t>Temperament frameworks: </a:t>
            </a:r>
            <a:r>
              <a:rPr lang="en-US" err="1">
                <a:latin typeface="Arial Nova"/>
              </a:rPr>
              <a:t>Recognise</a:t>
            </a:r>
            <a:r>
              <a:rPr lang="en-US" dirty="0">
                <a:latin typeface="Arial Nova"/>
              </a:rPr>
              <a:t> individual differences (e.g., behavioral inhibition). Suggest gradual exposure, predictable routines, and low-arousal settings to support shy/anxious children </a:t>
            </a:r>
            <a:r>
              <a:rPr lang="en-US" dirty="0">
                <a:latin typeface="Arial Nova"/>
                <a:cs typeface="Times New Roman"/>
              </a:rPr>
              <a:t>(Eisenberg and </a:t>
            </a:r>
            <a:r>
              <a:rPr lang="en-US" err="1">
                <a:latin typeface="Arial Nova"/>
                <a:cs typeface="Times New Roman"/>
              </a:rPr>
              <a:t>Netlibrary</a:t>
            </a:r>
            <a:r>
              <a:rPr lang="en-US" dirty="0">
                <a:latin typeface="Arial Nova"/>
                <a:cs typeface="Times New Roman"/>
              </a:rPr>
              <a:t>, 2006).</a:t>
            </a:r>
          </a:p>
          <a:p>
            <a:pPr marL="228600" indent="-228600">
              <a:buFont typeface=""/>
              <a:buChar char="•"/>
            </a:pPr>
            <a:endParaRPr lang="en-US" dirty="0">
              <a:latin typeface="Arial Nova"/>
            </a:endParaRPr>
          </a:p>
          <a:p>
            <a:r>
              <a:rPr lang="en-US" b="1" dirty="0">
                <a:latin typeface="Arial Nova"/>
              </a:rPr>
              <a:t>Bottom line for Amira</a:t>
            </a:r>
          </a:p>
          <a:p>
            <a:pPr>
              <a:buFont typeface="Arial"/>
              <a:buChar char="•"/>
            </a:pPr>
            <a:r>
              <a:rPr lang="en-US" dirty="0">
                <a:latin typeface="Arial Nova"/>
                <a:ea typeface="+mn-lt"/>
                <a:cs typeface="+mn-lt"/>
              </a:rPr>
              <a:t> Best fit: Her separation anxiety can be better understood, and attachment based settling techniques (key person, sensitive responding, predictable routines) can be created using Bowlby's theory. </a:t>
            </a:r>
            <a:endParaRPr lang="en-US">
              <a:latin typeface="Arial Nova"/>
            </a:endParaRPr>
          </a:p>
          <a:p>
            <a:r>
              <a:rPr lang="en-US" dirty="0">
                <a:latin typeface="Arial Nova"/>
                <a:ea typeface="+mn-lt"/>
                <a:cs typeface="+mn-lt"/>
              </a:rPr>
              <a:t>However, for a comprehensive support plan, use Vygotskian scaffolding for social and language play, attachment informed care, Bronfenbrenner (home, nursery alignment), and temperament-aware methods. Amira's communication, peer engagement, and emotional stability are all likely to improve with this integrated perspective.</a:t>
            </a:r>
            <a:endParaRPr lang="en-US" dirty="0">
              <a:latin typeface="Arial Nova"/>
            </a:endParaRPr>
          </a:p>
        </p:txBody>
      </p:sp>
    </p:spTree>
    <p:extLst>
      <p:ext uri="{BB962C8B-B14F-4D97-AF65-F5344CB8AC3E}">
        <p14:creationId xmlns:p14="http://schemas.microsoft.com/office/powerpoint/2010/main" val="871347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1F2B30-DD6F-4917-755A-F4927ED6C715}"/>
              </a:ext>
            </a:extLst>
          </p:cNvPr>
          <p:cNvSpPr>
            <a:spLocks noGrp="1"/>
          </p:cNvSpPr>
          <p:nvPr>
            <p:ph idx="4294967295"/>
          </p:nvPr>
        </p:nvSpPr>
        <p:spPr>
          <a:xfrm>
            <a:off x="1538377" y="359673"/>
            <a:ext cx="10515511" cy="6378576"/>
          </a:xfrm>
        </p:spPr>
        <p:txBody>
          <a:bodyPr vert="horz" lIns="91440" tIns="45720" rIns="91440" bIns="45720" rtlCol="0" anchor="t">
            <a:noAutofit/>
          </a:bodyPr>
          <a:lstStyle/>
          <a:p>
            <a:pPr marL="0" indent="0">
              <a:buNone/>
            </a:pPr>
            <a:r>
              <a:rPr lang="en-GB" sz="1800" dirty="0">
                <a:latin typeface="Arial Nova"/>
              </a:rPr>
              <a:t>Usefulness of Bowlby’s Attachment Theory for Amira</a:t>
            </a:r>
          </a:p>
          <a:p>
            <a:pPr marL="0" indent="0">
              <a:buNone/>
            </a:pPr>
            <a:r>
              <a:rPr lang="en-GB" sz="1800" b="1" dirty="0">
                <a:latin typeface="Arial Nova"/>
                <a:ea typeface="+mn-lt"/>
                <a:cs typeface="+mn-lt"/>
              </a:rPr>
              <a:t>Highly useful because:</a:t>
            </a:r>
            <a:endParaRPr lang="en-GB" sz="1800" dirty="0">
              <a:latin typeface="Arial Nova"/>
            </a:endParaRPr>
          </a:p>
          <a:p>
            <a:r>
              <a:rPr lang="en-GB" sz="1800" dirty="0">
                <a:latin typeface="Arial Nova"/>
                <a:ea typeface="+mn-lt"/>
                <a:cs typeface="+mn-lt"/>
              </a:rPr>
              <a:t>It clearly explains Amira’s separation anxiety, withdrawal, and need for security.</a:t>
            </a:r>
            <a:endParaRPr lang="en-GB" sz="1800" dirty="0">
              <a:latin typeface="Arial Nova"/>
            </a:endParaRPr>
          </a:p>
          <a:p>
            <a:r>
              <a:rPr lang="en-GB" sz="1800" dirty="0">
                <a:latin typeface="Arial Nova"/>
                <a:ea typeface="+mn-lt"/>
                <a:cs typeface="+mn-lt"/>
              </a:rPr>
              <a:t>Provides practical, evidence-based strategies (e.g., key person, sensitive caregiving, routine) that are commonly used in early years settings.</a:t>
            </a:r>
            <a:endParaRPr lang="en-GB" sz="1800" dirty="0">
              <a:latin typeface="Arial Nova"/>
            </a:endParaRPr>
          </a:p>
          <a:p>
            <a:r>
              <a:rPr lang="en-GB" sz="1800" dirty="0">
                <a:latin typeface="Arial Nova"/>
                <a:ea typeface="+mn-lt"/>
                <a:cs typeface="+mn-lt"/>
              </a:rPr>
              <a:t>Emphasises the importance of emotional security as the foundation for social, cognitive, and language development.</a:t>
            </a:r>
          </a:p>
          <a:p>
            <a:pPr marL="0" indent="0">
              <a:buNone/>
            </a:pPr>
            <a:r>
              <a:rPr lang="en-GB" sz="1800" b="1" dirty="0">
                <a:latin typeface="Arial Nova"/>
                <a:ea typeface="+mn-lt"/>
                <a:cs typeface="+mn-lt"/>
              </a:rPr>
              <a:t>However, not fully complete alone:</a:t>
            </a:r>
            <a:endParaRPr lang="en-GB" sz="1800" dirty="0">
              <a:latin typeface="Arial Nova"/>
            </a:endParaRPr>
          </a:p>
          <a:p>
            <a:r>
              <a:rPr lang="en-GB" sz="1800" dirty="0">
                <a:latin typeface="Arial Nova"/>
                <a:ea typeface="+mn-lt"/>
                <a:cs typeface="+mn-lt"/>
              </a:rPr>
              <a:t>Does not fully explain communication delays or how to scaffold language and play.</a:t>
            </a:r>
            <a:endParaRPr lang="en-GB" sz="1800" dirty="0">
              <a:latin typeface="Arial Nova"/>
            </a:endParaRPr>
          </a:p>
          <a:p>
            <a:r>
              <a:rPr lang="en-GB" sz="1800" dirty="0">
                <a:latin typeface="Arial Nova"/>
                <a:ea typeface="+mn-lt"/>
                <a:cs typeface="+mn-lt"/>
              </a:rPr>
              <a:t>Needs to be combined with other theories (e.g., Vygotsky for social interaction and language, Bronfenbrenner for wider influences).</a:t>
            </a:r>
            <a:endParaRPr lang="en-GB" sz="1800" dirty="0">
              <a:latin typeface="Arial Nova"/>
            </a:endParaRPr>
          </a:p>
          <a:p>
            <a:r>
              <a:rPr lang="en-GB" sz="1800" b="1" dirty="0">
                <a:latin typeface="Arial Nova"/>
                <a:ea typeface="+mn-lt"/>
                <a:cs typeface="+mn-lt"/>
              </a:rPr>
              <a:t>Overall judgement:</a:t>
            </a:r>
            <a:br>
              <a:rPr lang="en-GB" sz="1800" b="1" dirty="0">
                <a:latin typeface="Arial Nova"/>
                <a:ea typeface="+mn-lt"/>
                <a:cs typeface="+mn-lt"/>
              </a:rPr>
            </a:br>
            <a:r>
              <a:rPr lang="en-GB" sz="1800" dirty="0">
                <a:latin typeface="Arial Nova"/>
                <a:ea typeface="+mn-lt"/>
                <a:cs typeface="+mn-lt"/>
              </a:rPr>
              <a:t> Bowlby’s theory is very useful as a starting point for understanding Amira's emotional and social needs.</a:t>
            </a:r>
            <a:br>
              <a:rPr lang="en-GB" sz="1800" dirty="0">
                <a:latin typeface="Arial Nova"/>
                <a:ea typeface="+mn-lt"/>
                <a:cs typeface="+mn-lt"/>
              </a:rPr>
            </a:br>
            <a:r>
              <a:rPr lang="en-GB" sz="1800" dirty="0">
                <a:latin typeface="Arial Nova"/>
                <a:ea typeface="+mn-lt"/>
                <a:cs typeface="+mn-lt"/>
              </a:rPr>
              <a:t> It provides essential insight into attachment and anxiety, guiding how practitioners build trust and security.</a:t>
            </a:r>
            <a:br>
              <a:rPr lang="en-GB" sz="1800" dirty="0">
                <a:latin typeface="Arial Nova"/>
                <a:ea typeface="+mn-lt"/>
                <a:cs typeface="+mn-lt"/>
              </a:rPr>
            </a:br>
            <a:r>
              <a:rPr lang="en-GB" sz="1800" dirty="0">
                <a:latin typeface="Arial Nova"/>
                <a:ea typeface="+mn-lt"/>
                <a:cs typeface="+mn-lt"/>
              </a:rPr>
              <a:t> But to fully support Amira’s development, attachment theory must be integrated with other developmental theories.</a:t>
            </a:r>
            <a:endParaRPr lang="en-GB" sz="1800" dirty="0">
              <a:latin typeface="Arial Nova"/>
            </a:endParaRPr>
          </a:p>
          <a:p>
            <a:endParaRPr lang="en-GB" sz="1800" dirty="0"/>
          </a:p>
        </p:txBody>
      </p:sp>
    </p:spTree>
    <p:extLst>
      <p:ext uri="{BB962C8B-B14F-4D97-AF65-F5344CB8AC3E}">
        <p14:creationId xmlns:p14="http://schemas.microsoft.com/office/powerpoint/2010/main" val="2386677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1B2EF4-77F7-62B8-8421-16ECB76C1B36}"/>
              </a:ext>
            </a:extLst>
          </p:cNvPr>
          <p:cNvSpPr txBox="1"/>
          <p:nvPr/>
        </p:nvSpPr>
        <p:spPr>
          <a:xfrm>
            <a:off x="1509623" y="884208"/>
            <a:ext cx="1015041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Nova"/>
              </a:rPr>
              <a:t>Which has the biggest influence on development – Nature or Nurture?</a:t>
            </a:r>
          </a:p>
          <a:p>
            <a:r>
              <a:rPr lang="en-US" dirty="0">
                <a:latin typeface="Arial Nova"/>
              </a:rPr>
              <a:t>Both are important, but in Amira’s case… NURTURE has a greater influence.</a:t>
            </a:r>
          </a:p>
          <a:p>
            <a:endParaRPr lang="en-US" dirty="0">
              <a:latin typeface="Arial Nova"/>
            </a:endParaRPr>
          </a:p>
          <a:p>
            <a:r>
              <a:rPr lang="en-US" b="1" dirty="0">
                <a:latin typeface="Arial Nova"/>
              </a:rPr>
              <a:t>Why Nurture is more significant here:</a:t>
            </a:r>
          </a:p>
          <a:p>
            <a:pPr marL="228600" indent="-228600">
              <a:buFont typeface=""/>
              <a:buChar char="•"/>
            </a:pPr>
            <a:r>
              <a:rPr lang="en-US" dirty="0">
                <a:latin typeface="Arial Nova"/>
              </a:rPr>
              <a:t>Amira’s </a:t>
            </a:r>
            <a:r>
              <a:rPr lang="en-US" err="1">
                <a:latin typeface="Arial Nova"/>
              </a:rPr>
              <a:t>behaviour</a:t>
            </a:r>
            <a:r>
              <a:rPr lang="en-US" dirty="0">
                <a:latin typeface="Arial Nova"/>
              </a:rPr>
              <a:t> (anxiety, limited play, low communication) is strongly linked to her experiences and relationships in the environment.</a:t>
            </a:r>
          </a:p>
          <a:p>
            <a:pPr marL="228600" indent="-228600">
              <a:buFont typeface=""/>
              <a:buChar char="•"/>
            </a:pPr>
            <a:r>
              <a:rPr lang="en-US" dirty="0">
                <a:latin typeface="Arial Nova"/>
              </a:rPr>
              <a:t>Secure attachments and sensitive caregiving can reduce anxiety and improve development. </a:t>
            </a:r>
          </a:p>
          <a:p>
            <a:pPr marL="228600" indent="-228600">
              <a:buFont typeface=""/>
              <a:buChar char="•"/>
            </a:pPr>
            <a:r>
              <a:rPr lang="en-US" dirty="0">
                <a:latin typeface="Arial Nova"/>
              </a:rPr>
              <a:t>Early years settings can change developmental outcomes through high-quality interactions.</a:t>
            </a:r>
          </a:p>
          <a:p>
            <a:pPr marL="228600" indent="-228600">
              <a:buFont typeface=""/>
              <a:buChar char="•"/>
            </a:pPr>
            <a:endParaRPr lang="en-US" dirty="0">
              <a:latin typeface="Arial Nova"/>
            </a:endParaRPr>
          </a:p>
          <a:p>
            <a:r>
              <a:rPr lang="en-US" b="1" dirty="0">
                <a:latin typeface="Arial Nova"/>
              </a:rPr>
              <a:t>Nature still plays a role:</a:t>
            </a:r>
          </a:p>
          <a:p>
            <a:pPr marL="228600" indent="-228600">
              <a:buFont typeface=""/>
              <a:buChar char="•"/>
            </a:pPr>
            <a:r>
              <a:rPr lang="en-US" dirty="0">
                <a:latin typeface="Arial Nova"/>
              </a:rPr>
              <a:t>Biological temperament (e.g., shyness or sensitivity) may make Amira more anxious.</a:t>
            </a:r>
          </a:p>
          <a:p>
            <a:pPr marL="228600" indent="-228600">
              <a:buFont typeface=""/>
              <a:buChar char="•"/>
            </a:pPr>
            <a:r>
              <a:rPr lang="en-US" dirty="0">
                <a:latin typeface="Arial Nova"/>
              </a:rPr>
              <a:t>Attachment </a:t>
            </a:r>
            <a:r>
              <a:rPr lang="en-US" err="1">
                <a:latin typeface="Arial Nova"/>
              </a:rPr>
              <a:t>behaviour</a:t>
            </a:r>
            <a:r>
              <a:rPr lang="en-US" dirty="0">
                <a:latin typeface="Arial Nova"/>
              </a:rPr>
              <a:t> is biologically programmed.</a:t>
            </a:r>
          </a:p>
          <a:p>
            <a:pPr marL="228600" indent="-228600">
              <a:buFont typeface=""/>
              <a:buChar char="•"/>
            </a:pPr>
            <a:endParaRPr lang="en-US" dirty="0">
              <a:latin typeface="Arial Nova"/>
            </a:endParaRPr>
          </a:p>
          <a:p>
            <a:r>
              <a:rPr lang="en-US" b="1" dirty="0">
                <a:latin typeface="Arial Nova"/>
              </a:rPr>
              <a:t>Final judgement:</a:t>
            </a:r>
            <a:br>
              <a:rPr lang="en-US" dirty="0">
                <a:latin typeface="Arial Nova"/>
              </a:rPr>
            </a:br>
            <a:r>
              <a:rPr lang="en-US" dirty="0">
                <a:latin typeface="Arial Nova"/>
              </a:rPr>
              <a:t>Nature may create predispositions, but</a:t>
            </a:r>
            <a:br>
              <a:rPr lang="en-US" dirty="0">
                <a:latin typeface="Arial Nova"/>
              </a:rPr>
            </a:br>
            <a:r>
              <a:rPr lang="en-US" dirty="0">
                <a:latin typeface="Arial Nova"/>
              </a:rPr>
              <a:t>Nurture (environment, relationships, caregiving) has the biggest impact on Amira’s development because it can either support or intensify her biological traits.</a:t>
            </a:r>
          </a:p>
          <a:p>
            <a:endParaRPr lang="en-US"/>
          </a:p>
        </p:txBody>
      </p:sp>
    </p:spTree>
    <p:extLst>
      <p:ext uri="{BB962C8B-B14F-4D97-AF65-F5344CB8AC3E}">
        <p14:creationId xmlns:p14="http://schemas.microsoft.com/office/powerpoint/2010/main" val="3778641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22405B-CAC3-64D5-F076-C6AB12AE1F9B}"/>
              </a:ext>
            </a:extLst>
          </p:cNvPr>
          <p:cNvSpPr txBox="1"/>
          <p:nvPr/>
        </p:nvSpPr>
        <p:spPr>
          <a:xfrm>
            <a:off x="1293963" y="682925"/>
            <a:ext cx="10725508"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t>Reference list</a:t>
            </a:r>
          </a:p>
          <a:p>
            <a:endParaRPr lang="en-US" sz="1600" b="1" dirty="0"/>
          </a:p>
          <a:p>
            <a:pPr marL="171450" indent="-171450">
              <a:buFont typeface="Arial"/>
              <a:buChar char="•"/>
            </a:pPr>
            <a:r>
              <a:rPr lang="en-US" sz="1600" dirty="0"/>
              <a:t>Ainsworth, M.D.S., </a:t>
            </a:r>
            <a:r>
              <a:rPr lang="en-US" sz="1600" err="1"/>
              <a:t>Blehar</a:t>
            </a:r>
            <a:r>
              <a:rPr lang="en-US" sz="1600" dirty="0"/>
              <a:t>, M.C., Waters, E. and Wall, S.N. (1978). </a:t>
            </a:r>
            <a:r>
              <a:rPr lang="en-US" sz="1600" i="1" dirty="0"/>
              <a:t>Patterns of Attachment</a:t>
            </a:r>
            <a:r>
              <a:rPr lang="en-US" sz="1600" dirty="0"/>
              <a:t>. Psychology Press.</a:t>
            </a:r>
          </a:p>
          <a:p>
            <a:pPr marL="171450" indent="-171450">
              <a:buFont typeface="Arial"/>
              <a:buChar char="•"/>
            </a:pPr>
            <a:r>
              <a:rPr lang="en-US" sz="1600" dirty="0"/>
              <a:t>Amanda Sheffield Morris, Williamson, A.C. and </a:t>
            </a:r>
            <a:r>
              <a:rPr lang="en-US" sz="1600" err="1"/>
              <a:t>Springerlink</a:t>
            </a:r>
            <a:r>
              <a:rPr lang="en-US" sz="1600" dirty="0"/>
              <a:t> (Online Service (2018). </a:t>
            </a:r>
            <a:r>
              <a:rPr lang="en-US" sz="1600" i="1" dirty="0"/>
              <a:t>Building Early Social and Emotional Relationships with Infants and Toddlers : Integrating Research and Practice</a:t>
            </a:r>
            <a:r>
              <a:rPr lang="en-US" sz="1600" dirty="0"/>
              <a:t>. Cham: Springer International Publishing.</a:t>
            </a:r>
          </a:p>
          <a:p>
            <a:pPr marL="171450" indent="-171450">
              <a:buFont typeface="Arial"/>
              <a:buChar char="•"/>
            </a:pPr>
            <a:r>
              <a:rPr lang="en-US" sz="1600" dirty="0"/>
              <a:t>Berends, M., Schneider, B. and Lamb, S. (2023). </a:t>
            </a:r>
            <a:r>
              <a:rPr lang="en-US" sz="1600" i="1" dirty="0"/>
              <a:t>The Sage Handbook of Sociology of Education</a:t>
            </a:r>
            <a:r>
              <a:rPr lang="en-US" sz="1600" dirty="0"/>
              <a:t>. SAGE Publications Limited.</a:t>
            </a:r>
          </a:p>
          <a:p>
            <a:pPr marL="171450" indent="-171450">
              <a:buFont typeface="Arial"/>
              <a:buChar char="•"/>
            </a:pPr>
            <a:r>
              <a:rPr lang="en-US" sz="1600" dirty="0"/>
              <a:t>Bowlby, J. (1969). </a:t>
            </a:r>
            <a:r>
              <a:rPr lang="en-US" sz="1600" i="1" dirty="0"/>
              <a:t>Attachment and loss</a:t>
            </a:r>
            <a:r>
              <a:rPr lang="en-US" sz="1600" dirty="0"/>
              <a:t>. London: Pimlico.</a:t>
            </a:r>
          </a:p>
          <a:p>
            <a:pPr marL="171450" indent="-171450">
              <a:buFont typeface="Arial"/>
              <a:buChar char="•"/>
            </a:pPr>
            <a:r>
              <a:rPr lang="en-US" sz="1600" dirty="0"/>
              <a:t>Bowlby, J. (1988). </a:t>
            </a:r>
            <a:r>
              <a:rPr lang="en-US" sz="1600" i="1" dirty="0"/>
              <a:t>A Secure Base: Clinical Applications of Attachment Theory</a:t>
            </a:r>
            <a:r>
              <a:rPr lang="en-US" sz="1600" dirty="0"/>
              <a:t>. London: Routledge.</a:t>
            </a:r>
          </a:p>
          <a:p>
            <a:pPr marL="171450" indent="-171450">
              <a:buFont typeface="Arial"/>
              <a:buChar char="•"/>
            </a:pPr>
            <a:r>
              <a:rPr lang="en-US" sz="1600" dirty="0"/>
              <a:t>Carr, A. (2025). </a:t>
            </a:r>
            <a:r>
              <a:rPr lang="en-US" sz="1600" i="1" dirty="0"/>
              <a:t>The Handbook of Child and Adolescent Clinical Psychology</a:t>
            </a:r>
            <a:r>
              <a:rPr lang="en-US" sz="1600" dirty="0"/>
              <a:t>. Taylor &amp; Francis.</a:t>
            </a:r>
          </a:p>
          <a:p>
            <a:pPr marL="171450" indent="-171450">
              <a:buFont typeface="Arial"/>
              <a:buChar char="•"/>
            </a:pPr>
            <a:r>
              <a:rPr lang="en-US" sz="1600" dirty="0"/>
              <a:t>Denham, S.A. (2023). </a:t>
            </a:r>
            <a:r>
              <a:rPr lang="en-US" sz="1600" i="1" dirty="0"/>
              <a:t>The Development of Emotional Competence in Young Children</a:t>
            </a:r>
            <a:r>
              <a:rPr lang="en-US" sz="1600" dirty="0"/>
              <a:t>. Guilford Press.</a:t>
            </a:r>
          </a:p>
          <a:p>
            <a:pPr marL="171450" indent="-171450">
              <a:buFont typeface="Arial"/>
              <a:buChar char="•"/>
            </a:pPr>
            <a:r>
              <a:rPr lang="en-US" sz="1600" dirty="0"/>
              <a:t>Eisenberg, N. and </a:t>
            </a:r>
            <a:r>
              <a:rPr lang="en-US" sz="1600" err="1"/>
              <a:t>Netlibrary</a:t>
            </a:r>
            <a:r>
              <a:rPr lang="en-US" sz="1600" dirty="0"/>
              <a:t>, I. (2006). </a:t>
            </a:r>
            <a:r>
              <a:rPr lang="en-US" sz="1600" i="1" dirty="0"/>
              <a:t>Handbook of child psychology. / Vol. 3, Social, emotional, and personality development</a:t>
            </a:r>
            <a:r>
              <a:rPr lang="en-US" sz="1600" dirty="0"/>
              <a:t>. Hoboken, N.J.: John Wiley &amp; Sons.</a:t>
            </a:r>
          </a:p>
          <a:p>
            <a:pPr marL="171450" indent="-171450">
              <a:buFont typeface="Arial"/>
              <a:buChar char="•"/>
            </a:pPr>
            <a:r>
              <a:rPr lang="en-US" sz="1600" dirty="0"/>
              <a:t>Goldberg, S., Muir, R. and Kerr, J. (2013). </a:t>
            </a:r>
            <a:r>
              <a:rPr lang="en-US" sz="1600" i="1" dirty="0"/>
              <a:t>Attachment Theory</a:t>
            </a:r>
            <a:r>
              <a:rPr lang="en-US" sz="1600" dirty="0"/>
              <a:t>. Routledge.</a:t>
            </a:r>
          </a:p>
          <a:p>
            <a:pPr marL="171450" indent="-171450">
              <a:buFont typeface="Arial"/>
              <a:buChar char="•"/>
            </a:pPr>
            <a:r>
              <a:rPr lang="en-US" sz="1600" dirty="0"/>
              <a:t>Howe, D. (2009). Review: Jude Cassidy and Philip R. Shaver (eds) Handbook of Attachment: Theory, Research and Clinical Applications. </a:t>
            </a:r>
            <a:r>
              <a:rPr lang="en-US" sz="1600" i="1" dirty="0"/>
              <a:t>Journal of Social Work</a:t>
            </a:r>
            <a:r>
              <a:rPr lang="en-US" sz="1600" dirty="0"/>
              <a:t>, 9(4), pp.443–444. </a:t>
            </a:r>
            <a:r>
              <a:rPr lang="en-US" sz="1600" err="1"/>
              <a:t>doi:https</a:t>
            </a:r>
            <a:r>
              <a:rPr lang="en-US" sz="1600" dirty="0"/>
              <a:t>://doi.org/10.1177/1468017309342543.</a:t>
            </a:r>
          </a:p>
          <a:p>
            <a:pPr marL="171450" indent="-171450">
              <a:buFont typeface="Arial"/>
              <a:buChar char="•"/>
            </a:pPr>
            <a:r>
              <a:rPr lang="en-US" sz="1600" dirty="0"/>
              <a:t>Johnson, T. (2018). </a:t>
            </a:r>
            <a:r>
              <a:rPr lang="en-US" sz="1600" i="1" dirty="0"/>
              <a:t>Understanding the Emotional Needs of Children in the Early Years</a:t>
            </a:r>
            <a:r>
              <a:rPr lang="en-US" sz="1600" dirty="0"/>
              <a:t>. Routledge.</a:t>
            </a:r>
          </a:p>
          <a:p>
            <a:pPr marL="171450" indent="-171450">
              <a:buFont typeface="Arial"/>
              <a:buChar char="•"/>
            </a:pPr>
            <a:r>
              <a:rPr lang="en-US" sz="1600" dirty="0"/>
              <a:t>Lerner, R.M. and Steinberg, L.D. (2009). </a:t>
            </a:r>
            <a:r>
              <a:rPr lang="en-US" sz="1600" i="1" dirty="0"/>
              <a:t>Handbook of adolescent psychology. Vol. 1 : Individual bases of adolescent development</a:t>
            </a:r>
            <a:r>
              <a:rPr lang="en-US" sz="1600" dirty="0"/>
              <a:t>. Hoboken, Nj: John Wiley &amp; Sons, Inc.</a:t>
            </a:r>
          </a:p>
          <a:p>
            <a:pPr marL="171450" indent="-171450">
              <a:buFont typeface="Arial"/>
              <a:buChar char="•"/>
            </a:pPr>
            <a:r>
              <a:rPr lang="en-US" sz="1600" dirty="0"/>
              <a:t>Murray, J. and Palaiologou, I. (2020). </a:t>
            </a:r>
            <a:r>
              <a:rPr lang="en-US" sz="1600" i="1" dirty="0"/>
              <a:t>Young Children’s Emotional Experiences</a:t>
            </a:r>
            <a:r>
              <a:rPr lang="en-US" sz="1600" dirty="0"/>
              <a:t>. Routledge.</a:t>
            </a:r>
          </a:p>
          <a:p>
            <a:pPr marL="171450" indent="-171450">
              <a:buFont typeface="Arial"/>
              <a:buChar char="•"/>
            </a:pPr>
            <a:r>
              <a:rPr lang="en-US" sz="1600" dirty="0"/>
              <a:t>Piaget, J. (1977). </a:t>
            </a:r>
            <a:r>
              <a:rPr lang="en-US" sz="1600" i="1" dirty="0"/>
              <a:t>The Origin of Intelligence in the Child</a:t>
            </a:r>
            <a:r>
              <a:rPr lang="en-US" sz="1600" dirty="0"/>
              <a:t>. Harmondsworth [etc.] : Penguin.</a:t>
            </a:r>
          </a:p>
          <a:p>
            <a:pPr marL="171450" indent="-171450">
              <a:buFont typeface="Arial"/>
              <a:buChar char="•"/>
            </a:pPr>
            <a:r>
              <a:rPr lang="en-US" sz="1600" dirty="0"/>
              <a:t>Smith, P.K. and Hart, C.H. (2014). </a:t>
            </a:r>
            <a:r>
              <a:rPr lang="en-US" sz="1600" i="1" dirty="0"/>
              <a:t>The Wiley Blackwell handbook of childhood social development</a:t>
            </a:r>
            <a:r>
              <a:rPr lang="en-US" sz="1600" dirty="0"/>
              <a:t>. Chichester: Wiley-Blackwell.</a:t>
            </a:r>
          </a:p>
          <a:p>
            <a:pPr marL="171450" indent="-171450">
              <a:buFont typeface="Arial"/>
              <a:buChar char="•"/>
            </a:pPr>
            <a:r>
              <a:rPr lang="en-US" sz="1600" dirty="0"/>
              <a:t>Vygotsky, L. (1978). </a:t>
            </a:r>
            <a:r>
              <a:rPr lang="en-US" sz="1600" i="1" dirty="0"/>
              <a:t>Mind in society: The development of higher psychological processes.</a:t>
            </a:r>
            <a:r>
              <a:rPr lang="en-US" sz="1600" dirty="0"/>
              <a:t> Cambridge: Harvard University Press.</a:t>
            </a:r>
          </a:p>
          <a:p>
            <a:endParaRPr lang="en-US"/>
          </a:p>
        </p:txBody>
      </p:sp>
    </p:spTree>
    <p:extLst>
      <p:ext uri="{BB962C8B-B14F-4D97-AF65-F5344CB8AC3E}">
        <p14:creationId xmlns:p14="http://schemas.microsoft.com/office/powerpoint/2010/main" val="7886931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 </vt:lpstr>
      <vt:lpstr>In this presentation, I will:</vt:lpstr>
      <vt:lpstr>PowerPoint Presentation</vt:lpstr>
      <vt:lpstr>Key Concepts from Bowlby’s Attachment Theory</vt:lpstr>
      <vt:lpstr>Applying  Bowlby's Attachment Theory to Amira</vt:lpstr>
      <vt:lpstr>PowerPoint Presentation</vt:lpstr>
      <vt:lpstr>PowerPoint Presentation</vt:lpstr>
      <vt:lpstr>Strategies to Support Amira (Based on Bowlby’s Attachment Theory)</vt:lpstr>
      <vt:lpstr>PowerPoint Presentation</vt:lpstr>
      <vt:lpstr>Critical Evaluation: Bowlby’s Attachment Theory (Applied to Amira)</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730</cp:revision>
  <dcterms:created xsi:type="dcterms:W3CDTF">2025-10-12T17:18:02Z</dcterms:created>
  <dcterms:modified xsi:type="dcterms:W3CDTF">2025-10-13T08:31:02Z</dcterms:modified>
</cp:coreProperties>
</file>