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8" r:id="rId3"/>
    <p:sldId id="270" r:id="rId4"/>
    <p:sldId id="257" r:id="rId5"/>
    <p:sldId id="261" r:id="rId6"/>
    <p:sldId id="269" r:id="rId7"/>
    <p:sldId id="262" r:id="rId8"/>
    <p:sldId id="264" r:id="rId9"/>
    <p:sldId id="271"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3228F-2D8C-2A88-5930-5810845A28D0}" v="1" dt="2026-06-11T21:38:01.409"/>
    <p1510:client id="{49762DC0-453B-C385-8844-1740BDA6C324}" v="24" dt="2026-06-09T22:45:02.958"/>
    <p1510:client id="{8CAF3C94-2526-7999-AEDD-B4917B8F91A7}" v="3" dt="2026-06-11T14:39:37.749"/>
    <p1510:client id="{BEFF5A03-FD50-A1CF-6DD2-E644DAB0CB74}" v="19" dt="2026-06-11T14:19:46.060"/>
    <p1510:client id="{D79349D3-85F7-6044-B8E5-DEA278493DBA}" v="162" dt="2026-06-10T22:20:35.449"/>
    <p1510:client id="{F4618F78-62A5-0C2E-EAED-ACB07ECB4282}" v="286" dt="2026-06-10T11:45:05.032"/>
    <p1510:client id="{F89533D0-8AFD-2069-33F4-52ED1E646BF1}" v="919" dt="2026-06-10T01:00:13.9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ohor Banu (2522073)" userId="S::2522073@student.uwtsd.ac.uk::92ef4a7e-ba7f-4049-b2ef-e1dd6ada5b24" providerId="AD" clId="Web-{A4B4850F-DFD6-4824-BD2A-EB749D7F233E}"/>
    <pc:docChg chg="modSld">
      <pc:chgData name="Shohor Banu (2522073)" userId="S::2522073@student.uwtsd.ac.uk::92ef4a7e-ba7f-4049-b2ef-e1dd6ada5b24" providerId="AD" clId="Web-{A4B4850F-DFD6-4824-BD2A-EB749D7F233E}" dt="2026-06-09T00:21:20.374" v="795" actId="14100"/>
      <pc:docMkLst>
        <pc:docMk/>
      </pc:docMkLst>
      <pc:sldChg chg="addSp delSp modSp delAnim">
        <pc:chgData name="Shohor Banu (2522073)" userId="S::2522073@student.uwtsd.ac.uk::92ef4a7e-ba7f-4049-b2ef-e1dd6ada5b24" providerId="AD" clId="Web-{A4B4850F-DFD6-4824-BD2A-EB749D7F233E}" dt="2026-06-08T23:23:59.297" v="99" actId="20577"/>
        <pc:sldMkLst>
          <pc:docMk/>
          <pc:sldMk cId="2645055293" sldId="257"/>
        </pc:sldMkLst>
        <pc:spChg chg="add mod">
          <ac:chgData name="Shohor Banu (2522073)" userId="S::2522073@student.uwtsd.ac.uk::92ef4a7e-ba7f-4049-b2ef-e1dd6ada5b24" providerId="AD" clId="Web-{A4B4850F-DFD6-4824-BD2A-EB749D7F233E}" dt="2026-06-08T23:21:47.335" v="86" actId="1076"/>
          <ac:spMkLst>
            <pc:docMk/>
            <pc:sldMk cId="2645055293" sldId="257"/>
            <ac:spMk id="23" creationId="{739A2B5B-EFCA-C925-0ACE-CE3FFFBA3FDD}"/>
          </ac:spMkLst>
        </pc:spChg>
        <pc:graphicFrameChg chg="mod modGraphic">
          <ac:chgData name="Shohor Banu (2522073)" userId="S::2522073@student.uwtsd.ac.uk::92ef4a7e-ba7f-4049-b2ef-e1dd6ada5b24" providerId="AD" clId="Web-{A4B4850F-DFD6-4824-BD2A-EB749D7F233E}" dt="2026-06-08T23:23:59.297" v="99" actId="20577"/>
          <ac:graphicFrameMkLst>
            <pc:docMk/>
            <pc:sldMk cId="2645055293" sldId="257"/>
            <ac:graphicFrameMk id="13" creationId="{FB86F7AD-5A3E-AB43-E43D-4451E63FFFF2}"/>
          </ac:graphicFrameMkLst>
        </pc:graphicFrameChg>
      </pc:sldChg>
      <pc:sldChg chg="addSp delSp modSp">
        <pc:chgData name="Shohor Banu (2522073)" userId="S::2522073@student.uwtsd.ac.uk::92ef4a7e-ba7f-4049-b2ef-e1dd6ada5b24" providerId="AD" clId="Web-{A4B4850F-DFD6-4824-BD2A-EB749D7F233E}" dt="2026-06-09T00:13:10.259" v="765" actId="14100"/>
        <pc:sldMkLst>
          <pc:docMk/>
          <pc:sldMk cId="3778768555" sldId="261"/>
        </pc:sldMkLst>
        <pc:spChg chg="mod">
          <ac:chgData name="Shohor Banu (2522073)" userId="S::2522073@student.uwtsd.ac.uk::92ef4a7e-ba7f-4049-b2ef-e1dd6ada5b24" providerId="AD" clId="Web-{A4B4850F-DFD6-4824-BD2A-EB749D7F233E}" dt="2026-06-08T23:47:57.726" v="312" actId="1076"/>
          <ac:spMkLst>
            <pc:docMk/>
            <pc:sldMk cId="3778768555" sldId="261"/>
            <ac:spMk id="2" creationId="{57036597-445C-3A23-FE60-9F1BCDC8194D}"/>
          </ac:spMkLst>
        </pc:spChg>
        <pc:spChg chg="add mod">
          <ac:chgData name="Shohor Banu (2522073)" userId="S::2522073@student.uwtsd.ac.uk::92ef4a7e-ba7f-4049-b2ef-e1dd6ada5b24" providerId="AD" clId="Web-{A4B4850F-DFD6-4824-BD2A-EB749D7F233E}" dt="2026-06-09T00:13:10.259" v="765" actId="14100"/>
          <ac:spMkLst>
            <pc:docMk/>
            <pc:sldMk cId="3778768555" sldId="261"/>
            <ac:spMk id="48" creationId="{CF65E2C3-7656-FB5F-78B9-3B739E63F998}"/>
          </ac:spMkLst>
        </pc:spChg>
        <pc:graphicFrameChg chg="mod modGraphic">
          <ac:chgData name="Shohor Banu (2522073)" userId="S::2522073@student.uwtsd.ac.uk::92ef4a7e-ba7f-4049-b2ef-e1dd6ada5b24" providerId="AD" clId="Web-{A4B4850F-DFD6-4824-BD2A-EB749D7F233E}" dt="2026-06-09T00:02:10.468" v="573" actId="20577"/>
          <ac:graphicFrameMkLst>
            <pc:docMk/>
            <pc:sldMk cId="3778768555" sldId="261"/>
            <ac:graphicFrameMk id="754" creationId="{3CEFDB94-C30A-4433-EABD-089976F4F86F}"/>
          </ac:graphicFrameMkLst>
        </pc:graphicFrameChg>
      </pc:sldChg>
      <pc:sldChg chg="addSp delSp modSp">
        <pc:chgData name="Shohor Banu (2522073)" userId="S::2522073@student.uwtsd.ac.uk::92ef4a7e-ba7f-4049-b2ef-e1dd6ada5b24" providerId="AD" clId="Web-{A4B4850F-DFD6-4824-BD2A-EB749D7F233E}" dt="2026-06-08T23:26:32.354" v="114" actId="1076"/>
        <pc:sldMkLst>
          <pc:docMk/>
          <pc:sldMk cId="2845986014" sldId="262"/>
        </pc:sldMkLst>
        <pc:spChg chg="mod">
          <ac:chgData name="Shohor Banu (2522073)" userId="S::2522073@student.uwtsd.ac.uk::92ef4a7e-ba7f-4049-b2ef-e1dd6ada5b24" providerId="AD" clId="Web-{A4B4850F-DFD6-4824-BD2A-EB749D7F233E}" dt="2026-06-08T23:25:14.786" v="103" actId="20577"/>
          <ac:spMkLst>
            <pc:docMk/>
            <pc:sldMk cId="2845986014" sldId="262"/>
            <ac:spMk id="2" creationId="{F25111D7-4424-33F6-8FD7-4C3BFC350158}"/>
          </ac:spMkLst>
        </pc:spChg>
        <pc:spChg chg="mod">
          <ac:chgData name="Shohor Banu (2522073)" userId="S::2522073@student.uwtsd.ac.uk::92ef4a7e-ba7f-4049-b2ef-e1dd6ada5b24" providerId="AD" clId="Web-{A4B4850F-DFD6-4824-BD2A-EB749D7F233E}" dt="2026-06-08T23:26:32.354" v="114" actId="1076"/>
          <ac:spMkLst>
            <pc:docMk/>
            <pc:sldMk cId="2845986014" sldId="262"/>
            <ac:spMk id="37" creationId="{64D2C3A1-0253-9667-299B-FC4D84FDA986}"/>
          </ac:spMkLst>
        </pc:spChg>
      </pc:sldChg>
      <pc:sldChg chg="addSp modSp">
        <pc:chgData name="Shohor Banu (2522073)" userId="S::2522073@student.uwtsd.ac.uk::92ef4a7e-ba7f-4049-b2ef-e1dd6ada5b24" providerId="AD" clId="Web-{A4B4850F-DFD6-4824-BD2A-EB749D7F233E}" dt="2026-06-09T00:20:42.389" v="793" actId="1076"/>
        <pc:sldMkLst>
          <pc:docMk/>
          <pc:sldMk cId="3296352703" sldId="264"/>
        </pc:sldMkLst>
      </pc:sldChg>
      <pc:sldChg chg="modSp">
        <pc:chgData name="Shohor Banu (2522073)" userId="S::2522073@student.uwtsd.ac.uk::92ef4a7e-ba7f-4049-b2ef-e1dd6ada5b24" providerId="AD" clId="Web-{A4B4850F-DFD6-4824-BD2A-EB749D7F233E}" dt="2026-06-09T00:21:10.171" v="794" actId="14100"/>
        <pc:sldMkLst>
          <pc:docMk/>
          <pc:sldMk cId="2045697275" sldId="266"/>
        </pc:sldMkLst>
        <pc:picChg chg="mod">
          <ac:chgData name="Shohor Banu (2522073)" userId="S::2522073@student.uwtsd.ac.uk::92ef4a7e-ba7f-4049-b2ef-e1dd6ada5b24" providerId="AD" clId="Web-{A4B4850F-DFD6-4824-BD2A-EB749D7F233E}" dt="2026-06-09T00:21:10.171" v="794" actId="14100"/>
          <ac:picMkLst>
            <pc:docMk/>
            <pc:sldMk cId="2045697275" sldId="266"/>
            <ac:picMk id="11" creationId="{C8336E9E-3E41-A91D-778E-DD63252A8834}"/>
          </ac:picMkLst>
        </pc:picChg>
      </pc:sldChg>
      <pc:sldChg chg="modSp">
        <pc:chgData name="Shohor Banu (2522073)" userId="S::2522073@student.uwtsd.ac.uk::92ef4a7e-ba7f-4049-b2ef-e1dd6ada5b24" providerId="AD" clId="Web-{A4B4850F-DFD6-4824-BD2A-EB749D7F233E}" dt="2026-06-09T00:21:20.374" v="795" actId="14100"/>
        <pc:sldMkLst>
          <pc:docMk/>
          <pc:sldMk cId="2063114900" sldId="267"/>
        </pc:sldMkLst>
      </pc:sldChg>
      <pc:sldChg chg="addSp modSp">
        <pc:chgData name="Shohor Banu (2522073)" userId="S::2522073@student.uwtsd.ac.uk::92ef4a7e-ba7f-4049-b2ef-e1dd6ada5b24" providerId="AD" clId="Web-{A4B4850F-DFD6-4824-BD2A-EB749D7F233E}" dt="2026-06-09T00:15:35.046" v="791" actId="20577"/>
        <pc:sldMkLst>
          <pc:docMk/>
          <pc:sldMk cId="4251531909" sldId="269"/>
        </pc:sldMkLst>
        <pc:spChg chg="mod">
          <ac:chgData name="Shohor Banu (2522073)" userId="S::2522073@student.uwtsd.ac.uk::92ef4a7e-ba7f-4049-b2ef-e1dd6ada5b24" providerId="AD" clId="Web-{A4B4850F-DFD6-4824-BD2A-EB749D7F233E}" dt="2026-06-09T00:15:35.046" v="791" actId="20577"/>
          <ac:spMkLst>
            <pc:docMk/>
            <pc:sldMk cId="4251531909" sldId="269"/>
            <ac:spMk id="2" creationId="{2C32B917-663B-D1FC-5A1E-D32F09881AE7}"/>
          </ac:spMkLst>
        </pc:spChg>
        <pc:spChg chg="add mod">
          <ac:chgData name="Shohor Banu (2522073)" userId="S::2522073@student.uwtsd.ac.uk::92ef4a7e-ba7f-4049-b2ef-e1dd6ada5b24" providerId="AD" clId="Web-{A4B4850F-DFD6-4824-BD2A-EB749D7F233E}" dt="2026-06-09T00:13:41.993" v="772" actId="1076"/>
          <ac:spMkLst>
            <pc:docMk/>
            <pc:sldMk cId="4251531909" sldId="269"/>
            <ac:spMk id="1350" creationId="{B2EF86DD-7DCD-5C83-086A-CDC3D8338FB3}"/>
          </ac:spMkLst>
        </pc:spChg>
        <pc:graphicFrameChg chg="modGraphic">
          <ac:chgData name="Shohor Banu (2522073)" userId="S::2522073@student.uwtsd.ac.uk::92ef4a7e-ba7f-4049-b2ef-e1dd6ada5b24" providerId="AD" clId="Web-{A4B4850F-DFD6-4824-BD2A-EB749D7F233E}" dt="2026-06-09T00:11:18.680" v="763" actId="20577"/>
          <ac:graphicFrameMkLst>
            <pc:docMk/>
            <pc:sldMk cId="4251531909" sldId="269"/>
            <ac:graphicFrameMk id="6" creationId="{45A7DED5-8251-A845-071A-5D3AB24CC300}"/>
          </ac:graphicFrameMkLst>
        </pc:graphicFrameChg>
      </pc:sldChg>
      <pc:sldChg chg="modSp">
        <pc:chgData name="Shohor Banu (2522073)" userId="S::2522073@student.uwtsd.ac.uk::92ef4a7e-ba7f-4049-b2ef-e1dd6ada5b24" providerId="AD" clId="Web-{A4B4850F-DFD6-4824-BD2A-EB749D7F233E}" dt="2026-06-08T23:15:44.216" v="7" actId="1076"/>
        <pc:sldMkLst>
          <pc:docMk/>
          <pc:sldMk cId="1202953342" sldId="270"/>
        </pc:sldMkLst>
        <pc:spChg chg="mod">
          <ac:chgData name="Shohor Banu (2522073)" userId="S::2522073@student.uwtsd.ac.uk::92ef4a7e-ba7f-4049-b2ef-e1dd6ada5b24" providerId="AD" clId="Web-{A4B4850F-DFD6-4824-BD2A-EB749D7F233E}" dt="2026-06-08T23:15:44.216" v="7" actId="1076"/>
          <ac:spMkLst>
            <pc:docMk/>
            <pc:sldMk cId="1202953342" sldId="270"/>
            <ac:spMk id="2" creationId="{C1971B30-2854-0668-0DDC-ADD7164AECCB}"/>
          </ac:spMkLst>
        </pc:spChg>
        <pc:graphicFrameChg chg="mod">
          <ac:chgData name="Shohor Banu (2522073)" userId="S::2522073@student.uwtsd.ac.uk::92ef4a7e-ba7f-4049-b2ef-e1dd6ada5b24" providerId="AD" clId="Web-{A4B4850F-DFD6-4824-BD2A-EB749D7F233E}" dt="2026-06-08T23:15:29.652" v="6" actId="14100"/>
          <ac:graphicFrameMkLst>
            <pc:docMk/>
            <pc:sldMk cId="1202953342" sldId="270"/>
            <ac:graphicFrameMk id="3" creationId="{8B87144C-C8DB-4638-440D-5478D48094A7}"/>
          </ac:graphicFrameMkLst>
        </pc:graphicFrameChg>
      </pc:sldChg>
    </pc:docChg>
  </pc:docChgLst>
  <pc:docChgLst>
    <pc:chgData name="Shohor Banu (2522073)" userId="S::2522073@student.uwtsd.ac.uk::92ef4a7e-ba7f-4049-b2ef-e1dd6ada5b24" providerId="AD" clId="Web-{5DF802E9-B3E1-DBCE-7F98-E89CF6A5CFD2}"/>
    <pc:docChg chg="modSld">
      <pc:chgData name="Shohor Banu (2522073)" userId="S::2522073@student.uwtsd.ac.uk::92ef4a7e-ba7f-4049-b2ef-e1dd6ada5b24" providerId="AD" clId="Web-{5DF802E9-B3E1-DBCE-7F98-E89CF6A5CFD2}" dt="2026-06-08T10:18:18.670" v="51" actId="20577"/>
      <pc:docMkLst>
        <pc:docMk/>
      </pc:docMkLst>
      <pc:sldChg chg="addSp delSp modSp">
        <pc:chgData name="Shohor Banu (2522073)" userId="S::2522073@student.uwtsd.ac.uk::92ef4a7e-ba7f-4049-b2ef-e1dd6ada5b24" providerId="AD" clId="Web-{5DF802E9-B3E1-DBCE-7F98-E89CF6A5CFD2}" dt="2026-06-08T10:18:18.670" v="51" actId="20577"/>
        <pc:sldMkLst>
          <pc:docMk/>
          <pc:sldMk cId="3619997584" sldId="265"/>
        </pc:sldMkLst>
        <pc:spChg chg="mod">
          <ac:chgData name="Shohor Banu (2522073)" userId="S::2522073@student.uwtsd.ac.uk::92ef4a7e-ba7f-4049-b2ef-e1dd6ada5b24" providerId="AD" clId="Web-{5DF802E9-B3E1-DBCE-7F98-E89CF6A5CFD2}" dt="2026-06-08T10:18:18.670" v="51" actId="20577"/>
          <ac:spMkLst>
            <pc:docMk/>
            <pc:sldMk cId="3619997584" sldId="265"/>
            <ac:spMk id="3" creationId="{C2D4D505-BAB6-163C-15A2-8E2860DBCBD0}"/>
          </ac:spMkLst>
        </pc:spChg>
      </pc:sldChg>
    </pc:docChg>
  </pc:docChgLst>
  <pc:docChgLst>
    <pc:chgData name="Shohor Banu (2522073)" userId="S::2522073@student.uwtsd.ac.uk::92ef4a7e-ba7f-4049-b2ef-e1dd6ada5b24" providerId="AD" clId="Web-{24F2E2DB-152B-38D5-45CE-24DA196EE767}"/>
    <pc:docChg chg="modSld">
      <pc:chgData name="Shohor Banu (2522073)" userId="S::2522073@student.uwtsd.ac.uk::92ef4a7e-ba7f-4049-b2ef-e1dd6ada5b24" providerId="AD" clId="Web-{24F2E2DB-152B-38D5-45CE-24DA196EE767}" dt="2026-06-07T15:41:54.993" v="417" actId="20577"/>
      <pc:docMkLst>
        <pc:docMk/>
      </pc:docMkLst>
      <pc:sldChg chg="modSp">
        <pc:chgData name="Shohor Banu (2522073)" userId="S::2522073@student.uwtsd.ac.uk::92ef4a7e-ba7f-4049-b2ef-e1dd6ada5b24" providerId="AD" clId="Web-{24F2E2DB-152B-38D5-45CE-24DA196EE767}" dt="2026-06-07T15:29:16.521" v="342"/>
        <pc:sldMkLst>
          <pc:docMk/>
          <pc:sldMk cId="2645055293" sldId="257"/>
        </pc:sldMkLst>
        <pc:graphicFrameChg chg="modGraphic">
          <ac:chgData name="Shohor Banu (2522073)" userId="S::2522073@student.uwtsd.ac.uk::92ef4a7e-ba7f-4049-b2ef-e1dd6ada5b24" providerId="AD" clId="Web-{24F2E2DB-152B-38D5-45CE-24DA196EE767}" dt="2026-06-07T15:29:16.521" v="342"/>
          <ac:graphicFrameMkLst>
            <pc:docMk/>
            <pc:sldMk cId="2645055293" sldId="257"/>
            <ac:graphicFrameMk id="13" creationId="{FB86F7AD-5A3E-AB43-E43D-4451E63FFFF2}"/>
          </ac:graphicFrameMkLst>
        </pc:graphicFrameChg>
      </pc:sldChg>
      <pc:sldChg chg="modSp">
        <pc:chgData name="Shohor Banu (2522073)" userId="S::2522073@student.uwtsd.ac.uk::92ef4a7e-ba7f-4049-b2ef-e1dd6ada5b24" providerId="AD" clId="Web-{24F2E2DB-152B-38D5-45CE-24DA196EE767}" dt="2026-06-07T15:06:36.958" v="11" actId="20577"/>
        <pc:sldMkLst>
          <pc:docMk/>
          <pc:sldMk cId="2251717435" sldId="258"/>
        </pc:sldMkLst>
        <pc:spChg chg="mod">
          <ac:chgData name="Shohor Banu (2522073)" userId="S::2522073@student.uwtsd.ac.uk::92ef4a7e-ba7f-4049-b2ef-e1dd6ada5b24" providerId="AD" clId="Web-{24F2E2DB-152B-38D5-45CE-24DA196EE767}" dt="2026-06-07T15:06:36.958" v="11" actId="20577"/>
          <ac:spMkLst>
            <pc:docMk/>
            <pc:sldMk cId="2251717435" sldId="258"/>
            <ac:spMk id="3" creationId="{46B014B6-EFC7-6337-EDFF-08F039D4603A}"/>
          </ac:spMkLst>
        </pc:spChg>
      </pc:sldChg>
      <pc:sldChg chg="addSp delSp modSp">
        <pc:chgData name="Shohor Banu (2522073)" userId="S::2522073@student.uwtsd.ac.uk::92ef4a7e-ba7f-4049-b2ef-e1dd6ada5b24" providerId="AD" clId="Web-{24F2E2DB-152B-38D5-45CE-24DA196EE767}" dt="2026-06-07T15:41:54.993" v="417" actId="20577"/>
        <pc:sldMkLst>
          <pc:docMk/>
          <pc:sldMk cId="2845986014" sldId="262"/>
        </pc:sldMkLst>
        <pc:spChg chg="mod">
          <ac:chgData name="Shohor Banu (2522073)" userId="S::2522073@student.uwtsd.ac.uk::92ef4a7e-ba7f-4049-b2ef-e1dd6ada5b24" providerId="AD" clId="Web-{24F2E2DB-152B-38D5-45CE-24DA196EE767}" dt="2026-06-07T15:41:54.993" v="417" actId="20577"/>
          <ac:spMkLst>
            <pc:docMk/>
            <pc:sldMk cId="2845986014" sldId="262"/>
            <ac:spMk id="2" creationId="{F25111D7-4424-33F6-8FD7-4C3BFC350158}"/>
          </ac:spMkLst>
        </pc:spChg>
        <pc:spChg chg="mod">
          <ac:chgData name="Shohor Banu (2522073)" userId="S::2522073@student.uwtsd.ac.uk::92ef4a7e-ba7f-4049-b2ef-e1dd6ada5b24" providerId="AD" clId="Web-{24F2E2DB-152B-38D5-45CE-24DA196EE767}" dt="2026-06-07T15:33:18.880" v="370" actId="14100"/>
          <ac:spMkLst>
            <pc:docMk/>
            <pc:sldMk cId="2845986014" sldId="262"/>
            <ac:spMk id="3" creationId="{5CC32539-D89D-035A-61BE-738D30DA7F9F}"/>
          </ac:spMkLst>
        </pc:spChg>
        <pc:spChg chg="add del">
          <ac:chgData name="Shohor Banu (2522073)" userId="S::2522073@student.uwtsd.ac.uk::92ef4a7e-ba7f-4049-b2ef-e1dd6ada5b24" providerId="AD" clId="Web-{24F2E2DB-152B-38D5-45CE-24DA196EE767}" dt="2026-06-07T15:29:51.835" v="345"/>
          <ac:spMkLst>
            <pc:docMk/>
            <pc:sldMk cId="2845986014" sldId="262"/>
            <ac:spMk id="15" creationId="{D4D0CC4F-FE80-8161-E9D2-E0A8C3FE7D44}"/>
          </ac:spMkLst>
        </pc:spChg>
        <pc:cxnChg chg="mod">
          <ac:chgData name="Shohor Banu (2522073)" userId="S::2522073@student.uwtsd.ac.uk::92ef4a7e-ba7f-4049-b2ef-e1dd6ada5b24" providerId="AD" clId="Web-{24F2E2DB-152B-38D5-45CE-24DA196EE767}" dt="2026-06-07T15:30:27.197" v="348" actId="1076"/>
          <ac:cxnSpMkLst>
            <pc:docMk/>
            <pc:sldMk cId="2845986014" sldId="262"/>
            <ac:cxnSpMk id="9" creationId="{D1479270-62D0-A2C0-AD14-5A47D1D740CC}"/>
          </ac:cxnSpMkLst>
        </pc:cxnChg>
        <pc:cxnChg chg="mod">
          <ac:chgData name="Shohor Banu (2522073)" userId="S::2522073@student.uwtsd.ac.uk::92ef4a7e-ba7f-4049-b2ef-e1dd6ada5b24" providerId="AD" clId="Web-{24F2E2DB-152B-38D5-45CE-24DA196EE767}" dt="2026-06-07T15:30:31.228" v="349" actId="1076"/>
          <ac:cxnSpMkLst>
            <pc:docMk/>
            <pc:sldMk cId="2845986014" sldId="262"/>
            <ac:cxnSpMk id="11" creationId="{540A2692-9177-5D62-832E-388AA9A89B46}"/>
          </ac:cxnSpMkLst>
        </pc:cxnChg>
        <pc:cxnChg chg="add mod">
          <ac:chgData name="Shohor Banu (2522073)" userId="S::2522073@student.uwtsd.ac.uk::92ef4a7e-ba7f-4049-b2ef-e1dd6ada5b24" providerId="AD" clId="Web-{24F2E2DB-152B-38D5-45CE-24DA196EE767}" dt="2026-06-07T15:32:27.720" v="359" actId="1076"/>
          <ac:cxnSpMkLst>
            <pc:docMk/>
            <pc:sldMk cId="2845986014" sldId="262"/>
            <ac:cxnSpMk id="23" creationId="{301FEB87-C31B-8831-F78D-5D1923B8C0A0}"/>
          </ac:cxnSpMkLst>
        </pc:cxnChg>
        <pc:cxnChg chg="add mod">
          <ac:chgData name="Shohor Banu (2522073)" userId="S::2522073@student.uwtsd.ac.uk::92ef4a7e-ba7f-4049-b2ef-e1dd6ada5b24" providerId="AD" clId="Web-{24F2E2DB-152B-38D5-45CE-24DA196EE767}" dt="2026-06-07T15:32:31.080" v="360" actId="1076"/>
          <ac:cxnSpMkLst>
            <pc:docMk/>
            <pc:sldMk cId="2845986014" sldId="262"/>
            <ac:cxnSpMk id="24" creationId="{6B7A696E-C19C-35AA-C9DD-929B1A240341}"/>
          </ac:cxnSpMkLst>
        </pc:cxnChg>
        <pc:cxnChg chg="add mod">
          <ac:chgData name="Shohor Banu (2522073)" userId="S::2522073@student.uwtsd.ac.uk::92ef4a7e-ba7f-4049-b2ef-e1dd6ada5b24" providerId="AD" clId="Web-{24F2E2DB-152B-38D5-45CE-24DA196EE767}" dt="2026-06-07T15:35:22.733" v="392"/>
          <ac:cxnSpMkLst>
            <pc:docMk/>
            <pc:sldMk cId="2845986014" sldId="262"/>
            <ac:cxnSpMk id="25" creationId="{ACC57AEE-EF66-32CD-04C2-ED184A412DCE}"/>
          </ac:cxnSpMkLst>
        </pc:cxnChg>
        <pc:cxnChg chg="add mod">
          <ac:chgData name="Shohor Banu (2522073)" userId="S::2522073@student.uwtsd.ac.uk::92ef4a7e-ba7f-4049-b2ef-e1dd6ada5b24" providerId="AD" clId="Web-{24F2E2DB-152B-38D5-45CE-24DA196EE767}" dt="2026-06-07T15:35:25.812" v="393"/>
          <ac:cxnSpMkLst>
            <pc:docMk/>
            <pc:sldMk cId="2845986014" sldId="262"/>
            <ac:cxnSpMk id="26" creationId="{8E061312-65BA-BF03-303A-8C6DA9AB212F}"/>
          </ac:cxnSpMkLst>
        </pc:cxnChg>
        <pc:cxnChg chg="add mod">
          <ac:chgData name="Shohor Banu (2522073)" userId="S::2522073@student.uwtsd.ac.uk::92ef4a7e-ba7f-4049-b2ef-e1dd6ada5b24" providerId="AD" clId="Web-{24F2E2DB-152B-38D5-45CE-24DA196EE767}" dt="2026-06-07T15:35:30.015" v="394"/>
          <ac:cxnSpMkLst>
            <pc:docMk/>
            <pc:sldMk cId="2845986014" sldId="262"/>
            <ac:cxnSpMk id="27" creationId="{7EC86BF6-F7AE-3470-0FBC-E5F13982C68F}"/>
          </ac:cxnSpMkLst>
        </pc:cxnChg>
        <pc:cxnChg chg="add mod">
          <ac:chgData name="Shohor Banu (2522073)" userId="S::2522073@student.uwtsd.ac.uk::92ef4a7e-ba7f-4049-b2ef-e1dd6ada5b24" providerId="AD" clId="Web-{24F2E2DB-152B-38D5-45CE-24DA196EE767}" dt="2026-06-07T15:35:33.093" v="395"/>
          <ac:cxnSpMkLst>
            <pc:docMk/>
            <pc:sldMk cId="2845986014" sldId="262"/>
            <ac:cxnSpMk id="28" creationId="{05146695-B7C4-9807-FE39-11BC474A19B1}"/>
          </ac:cxnSpMkLst>
        </pc:cxnChg>
        <pc:cxnChg chg="add mod">
          <ac:chgData name="Shohor Banu (2522073)" userId="S::2522073@student.uwtsd.ac.uk::92ef4a7e-ba7f-4049-b2ef-e1dd6ada5b24" providerId="AD" clId="Web-{24F2E2DB-152B-38D5-45CE-24DA196EE767}" dt="2026-06-07T15:36:06.049" v="403"/>
          <ac:cxnSpMkLst>
            <pc:docMk/>
            <pc:sldMk cId="2845986014" sldId="262"/>
            <ac:cxnSpMk id="29" creationId="{FB9B80C2-C052-DDF1-0E47-326060C1F790}"/>
          </ac:cxnSpMkLst>
        </pc:cxnChg>
        <pc:cxnChg chg="add mod">
          <ac:chgData name="Shohor Banu (2522073)" userId="S::2522073@student.uwtsd.ac.uk::92ef4a7e-ba7f-4049-b2ef-e1dd6ada5b24" providerId="AD" clId="Web-{24F2E2DB-152B-38D5-45CE-24DA196EE767}" dt="2026-06-07T15:36:09.424" v="404"/>
          <ac:cxnSpMkLst>
            <pc:docMk/>
            <pc:sldMk cId="2845986014" sldId="262"/>
            <ac:cxnSpMk id="30" creationId="{EE45DB02-5D46-51C1-76E2-CFFB41BE0A9F}"/>
          </ac:cxnSpMkLst>
        </pc:cxnChg>
        <pc:cxnChg chg="add mod">
          <ac:chgData name="Shohor Banu (2522073)" userId="S::2522073@student.uwtsd.ac.uk::92ef4a7e-ba7f-4049-b2ef-e1dd6ada5b24" providerId="AD" clId="Web-{24F2E2DB-152B-38D5-45CE-24DA196EE767}" dt="2026-06-07T15:35:54.173" v="400"/>
          <ac:cxnSpMkLst>
            <pc:docMk/>
            <pc:sldMk cId="2845986014" sldId="262"/>
            <ac:cxnSpMk id="31" creationId="{26704F5D-88A9-A35A-7305-478353318675}"/>
          </ac:cxnSpMkLst>
        </pc:cxnChg>
        <pc:cxnChg chg="add mod">
          <ac:chgData name="Shohor Banu (2522073)" userId="S::2522073@student.uwtsd.ac.uk::92ef4a7e-ba7f-4049-b2ef-e1dd6ada5b24" providerId="AD" clId="Web-{24F2E2DB-152B-38D5-45CE-24DA196EE767}" dt="2026-06-07T15:36:01.220" v="402"/>
          <ac:cxnSpMkLst>
            <pc:docMk/>
            <pc:sldMk cId="2845986014" sldId="262"/>
            <ac:cxnSpMk id="32" creationId="{E4B5B0B5-4EA8-60A9-3097-3D185DE274E5}"/>
          </ac:cxnSpMkLst>
        </pc:cxnChg>
        <pc:cxnChg chg="add mod">
          <ac:chgData name="Shohor Banu (2522073)" userId="S::2522073@student.uwtsd.ac.uk::92ef4a7e-ba7f-4049-b2ef-e1dd6ada5b24" providerId="AD" clId="Web-{24F2E2DB-152B-38D5-45CE-24DA196EE767}" dt="2026-06-07T15:35:47.032" v="398"/>
          <ac:cxnSpMkLst>
            <pc:docMk/>
            <pc:sldMk cId="2845986014" sldId="262"/>
            <ac:cxnSpMk id="33" creationId="{24B31075-0F0D-E05C-EBB0-BF01863023BD}"/>
          </ac:cxnSpMkLst>
        </pc:cxnChg>
        <pc:cxnChg chg="add mod">
          <ac:chgData name="Shohor Banu (2522073)" userId="S::2522073@student.uwtsd.ac.uk::92ef4a7e-ba7f-4049-b2ef-e1dd6ada5b24" providerId="AD" clId="Web-{24F2E2DB-152B-38D5-45CE-24DA196EE767}" dt="2026-06-07T15:35:50.048" v="399"/>
          <ac:cxnSpMkLst>
            <pc:docMk/>
            <pc:sldMk cId="2845986014" sldId="262"/>
            <ac:cxnSpMk id="34" creationId="{48A53286-93F2-76C8-9A47-382BC53E38EA}"/>
          </ac:cxnSpMkLst>
        </pc:cxnChg>
      </pc:sldChg>
      <pc:sldChg chg="addAnim modAnim">
        <pc:chgData name="Shohor Banu (2522073)" userId="S::2522073@student.uwtsd.ac.uk::92ef4a7e-ba7f-4049-b2ef-e1dd6ada5b24" providerId="AD" clId="Web-{24F2E2DB-152B-38D5-45CE-24DA196EE767}" dt="2026-06-07T15:41:01.271" v="406"/>
        <pc:sldMkLst>
          <pc:docMk/>
          <pc:sldMk cId="2063114900" sldId="267"/>
        </pc:sldMkLst>
      </pc:sldChg>
      <pc:sldChg chg="addSp modSp">
        <pc:chgData name="Shohor Banu (2522073)" userId="S::2522073@student.uwtsd.ac.uk::92ef4a7e-ba7f-4049-b2ef-e1dd6ada5b24" providerId="AD" clId="Web-{24F2E2DB-152B-38D5-45CE-24DA196EE767}" dt="2026-06-07T15:28:52.238" v="340" actId="14100"/>
        <pc:sldMkLst>
          <pc:docMk/>
          <pc:sldMk cId="1202953342" sldId="270"/>
        </pc:sldMkLst>
        <pc:spChg chg="mod">
          <ac:chgData name="Shohor Banu (2522073)" userId="S::2522073@student.uwtsd.ac.uk::92ef4a7e-ba7f-4049-b2ef-e1dd6ada5b24" providerId="AD" clId="Web-{24F2E2DB-152B-38D5-45CE-24DA196EE767}" dt="2026-06-07T15:28:44.268" v="339" actId="1076"/>
          <ac:spMkLst>
            <pc:docMk/>
            <pc:sldMk cId="1202953342" sldId="270"/>
            <ac:spMk id="2" creationId="{C1971B30-2854-0668-0DDC-ADD7164AECCB}"/>
          </ac:spMkLst>
        </pc:spChg>
        <pc:graphicFrameChg chg="add mod modGraphic">
          <ac:chgData name="Shohor Banu (2522073)" userId="S::2522073@student.uwtsd.ac.uk::92ef4a7e-ba7f-4049-b2ef-e1dd6ada5b24" providerId="AD" clId="Web-{24F2E2DB-152B-38D5-45CE-24DA196EE767}" dt="2026-06-07T15:28:52.238" v="340" actId="14100"/>
          <ac:graphicFrameMkLst>
            <pc:docMk/>
            <pc:sldMk cId="1202953342" sldId="270"/>
            <ac:graphicFrameMk id="3" creationId="{8B87144C-C8DB-4638-440D-5478D48094A7}"/>
          </ac:graphicFrameMkLst>
        </pc:graphicFrameChg>
      </pc:sldChg>
    </pc:docChg>
  </pc:docChgLst>
  <pc:docChgLst>
    <pc:chgData name="Shohor Banu (2522073)" userId="S::2522073@student.uwtsd.ac.uk::92ef4a7e-ba7f-4049-b2ef-e1dd6ada5b24" providerId="AD" clId="Web-{F89533D0-8AFD-2069-33F4-52ED1E646BF1}"/>
    <pc:docChg chg="addSld modSld">
      <pc:chgData name="Shohor Banu (2522073)" userId="S::2522073@student.uwtsd.ac.uk::92ef4a7e-ba7f-4049-b2ef-e1dd6ada5b24" providerId="AD" clId="Web-{F89533D0-8AFD-2069-33F4-52ED1E646BF1}" dt="2026-06-10T01:00:13.934" v="785"/>
      <pc:docMkLst>
        <pc:docMk/>
      </pc:docMkLst>
      <pc:sldChg chg="addSp modSp addAnim">
        <pc:chgData name="Shohor Banu (2522073)" userId="S::2522073@student.uwtsd.ac.uk::92ef4a7e-ba7f-4049-b2ef-e1dd6ada5b24" providerId="AD" clId="Web-{F89533D0-8AFD-2069-33F4-52ED1E646BF1}" dt="2026-06-10T00:58:48.488" v="780" actId="1076"/>
        <pc:sldMkLst>
          <pc:docMk/>
          <pc:sldMk cId="3778768555" sldId="261"/>
        </pc:sldMkLst>
        <pc:graphicFrameChg chg="mod">
          <ac:chgData name="Shohor Banu (2522073)" userId="S::2522073@student.uwtsd.ac.uk::92ef4a7e-ba7f-4049-b2ef-e1dd6ada5b24" providerId="AD" clId="Web-{F89533D0-8AFD-2069-33F4-52ED1E646BF1}" dt="2026-06-10T00:58:48.488" v="780" actId="1076"/>
          <ac:graphicFrameMkLst>
            <pc:docMk/>
            <pc:sldMk cId="3778768555" sldId="261"/>
            <ac:graphicFrameMk id="754" creationId="{3CEFDB94-C30A-4433-EABD-089976F4F86F}"/>
          </ac:graphicFrameMkLst>
        </pc:graphicFrameChg>
      </pc:sldChg>
      <pc:sldChg chg="addAnim delAnim">
        <pc:chgData name="Shohor Banu (2522073)" userId="S::2522073@student.uwtsd.ac.uk::92ef4a7e-ba7f-4049-b2ef-e1dd6ada5b24" providerId="AD" clId="Web-{F89533D0-8AFD-2069-33F4-52ED1E646BF1}" dt="2026-06-10T00:59:30.151" v="782"/>
        <pc:sldMkLst>
          <pc:docMk/>
          <pc:sldMk cId="2845986014" sldId="262"/>
        </pc:sldMkLst>
      </pc:sldChg>
      <pc:sldChg chg="addSp delSp modSp addAnim">
        <pc:chgData name="Shohor Banu (2522073)" userId="S::2522073@student.uwtsd.ac.uk::92ef4a7e-ba7f-4049-b2ef-e1dd6ada5b24" providerId="AD" clId="Web-{F89533D0-8AFD-2069-33F4-52ED1E646BF1}" dt="2026-06-10T01:00:13.934" v="785"/>
        <pc:sldMkLst>
          <pc:docMk/>
          <pc:sldMk cId="3296352703" sldId="264"/>
        </pc:sldMkLst>
        <pc:spChg chg="mod ord">
          <ac:chgData name="Shohor Banu (2522073)" userId="S::2522073@student.uwtsd.ac.uk::92ef4a7e-ba7f-4049-b2ef-e1dd6ada5b24" providerId="AD" clId="Web-{F89533D0-8AFD-2069-33F4-52ED1E646BF1}" dt="2026-06-10T00:46:31.291" v="721" actId="1076"/>
          <ac:spMkLst>
            <pc:docMk/>
            <pc:sldMk cId="3296352703" sldId="264"/>
            <ac:spMk id="2" creationId="{9215069E-DB1C-9AC7-9C3E-830E67BF683E}"/>
          </ac:spMkLst>
        </pc:spChg>
        <pc:spChg chg="mod">
          <ac:chgData name="Shohor Banu (2522073)" userId="S::2522073@student.uwtsd.ac.uk::92ef4a7e-ba7f-4049-b2ef-e1dd6ada5b24" providerId="AD" clId="Web-{F89533D0-8AFD-2069-33F4-52ED1E646BF1}" dt="2026-06-10T00:45:59.165" v="716" actId="20577"/>
          <ac:spMkLst>
            <pc:docMk/>
            <pc:sldMk cId="3296352703" sldId="264"/>
            <ac:spMk id="9" creationId="{CCD2C36A-B7A6-09F1-454D-496275922BA5}"/>
          </ac:spMkLst>
        </pc:spChg>
        <pc:spChg chg="add mod">
          <ac:chgData name="Shohor Banu (2522073)" userId="S::2522073@student.uwtsd.ac.uk::92ef4a7e-ba7f-4049-b2ef-e1dd6ada5b24" providerId="AD" clId="Web-{F89533D0-8AFD-2069-33F4-52ED1E646BF1}" dt="2026-06-09T23:53:29.777" v="449" actId="20577"/>
          <ac:spMkLst>
            <pc:docMk/>
            <pc:sldMk cId="3296352703" sldId="264"/>
            <ac:spMk id="418" creationId="{6E76E079-F2B7-8774-0484-34BA874CC8E8}"/>
          </ac:spMkLst>
        </pc:spChg>
        <pc:spChg chg="add del mod">
          <ac:chgData name="Shohor Banu (2522073)" userId="S::2522073@student.uwtsd.ac.uk::92ef4a7e-ba7f-4049-b2ef-e1dd6ada5b24" providerId="AD" clId="Web-{F89533D0-8AFD-2069-33F4-52ED1E646BF1}" dt="2026-06-10T00:30:12.742" v="625"/>
          <ac:spMkLst>
            <pc:docMk/>
            <pc:sldMk cId="3296352703" sldId="264"/>
            <ac:spMk id="419" creationId="{BDE09EF7-DB92-30F8-4B43-61B7C09B4621}"/>
          </ac:spMkLst>
        </pc:spChg>
        <pc:spChg chg="add mod ord">
          <ac:chgData name="Shohor Banu (2522073)" userId="S::2522073@student.uwtsd.ac.uk::92ef4a7e-ba7f-4049-b2ef-e1dd6ada5b24" providerId="AD" clId="Web-{F89533D0-8AFD-2069-33F4-52ED1E646BF1}" dt="2026-06-10T00:46:21.666" v="719" actId="1076"/>
          <ac:spMkLst>
            <pc:docMk/>
            <pc:sldMk cId="3296352703" sldId="264"/>
            <ac:spMk id="420" creationId="{B4E049A5-1CB2-D929-5515-0280882B5398}"/>
          </ac:spMkLst>
        </pc:spChg>
        <pc:picChg chg="mod">
          <ac:chgData name="Shohor Banu (2522073)" userId="S::2522073@student.uwtsd.ac.uk::92ef4a7e-ba7f-4049-b2ef-e1dd6ada5b24" providerId="AD" clId="Web-{F89533D0-8AFD-2069-33F4-52ED1E646BF1}" dt="2026-06-09T23:51:05.782" v="430" actId="14100"/>
          <ac:picMkLst>
            <pc:docMk/>
            <pc:sldMk cId="3296352703" sldId="264"/>
            <ac:picMk id="8" creationId="{40501DED-E73E-34CC-FA6D-47E8959CD00A}"/>
          </ac:picMkLst>
        </pc:picChg>
      </pc:sldChg>
      <pc:sldChg chg="addSp delSp modSp">
        <pc:chgData name="Shohor Banu (2522073)" userId="S::2522073@student.uwtsd.ac.uk::92ef4a7e-ba7f-4049-b2ef-e1dd6ada5b24" providerId="AD" clId="Web-{F89533D0-8AFD-2069-33F4-52ED1E646BF1}" dt="2026-06-10T00:52:13.045" v="759" actId="20577"/>
        <pc:sldMkLst>
          <pc:docMk/>
          <pc:sldMk cId="3619997584" sldId="265"/>
        </pc:sldMkLst>
        <pc:spChg chg="mod">
          <ac:chgData name="Shohor Banu (2522073)" userId="S::2522073@student.uwtsd.ac.uk::92ef4a7e-ba7f-4049-b2ef-e1dd6ada5b24" providerId="AD" clId="Web-{F89533D0-8AFD-2069-33F4-52ED1E646BF1}" dt="2026-06-10T00:51:59.029" v="755" actId="1076"/>
          <ac:spMkLst>
            <pc:docMk/>
            <pc:sldMk cId="3619997584" sldId="265"/>
            <ac:spMk id="2" creationId="{5501946A-EE00-1B8B-6F5A-4DB5B346CC00}"/>
          </ac:spMkLst>
        </pc:spChg>
        <pc:spChg chg="mod">
          <ac:chgData name="Shohor Banu (2522073)" userId="S::2522073@student.uwtsd.ac.uk::92ef4a7e-ba7f-4049-b2ef-e1dd6ada5b24" providerId="AD" clId="Web-{F89533D0-8AFD-2069-33F4-52ED1E646BF1}" dt="2026-06-10T00:52:13.045" v="759" actId="20577"/>
          <ac:spMkLst>
            <pc:docMk/>
            <pc:sldMk cId="3619997584" sldId="265"/>
            <ac:spMk id="6" creationId="{EA25C47A-0603-EAD8-9417-393EA980EE25}"/>
          </ac:spMkLst>
        </pc:spChg>
        <pc:picChg chg="add del mod">
          <ac:chgData name="Shohor Banu (2522073)" userId="S::2522073@student.uwtsd.ac.uk::92ef4a7e-ba7f-4049-b2ef-e1dd6ada5b24" providerId="AD" clId="Web-{F89533D0-8AFD-2069-33F4-52ED1E646BF1}" dt="2026-06-10T00:15:38.538" v="572"/>
          <ac:picMkLst>
            <pc:docMk/>
            <pc:sldMk cId="3619997584" sldId="265"/>
            <ac:picMk id="8" creationId="{ECDCE0B0-4C30-DA43-C91F-49BE9E0BA597}"/>
          </ac:picMkLst>
        </pc:picChg>
      </pc:sldChg>
      <pc:sldChg chg="modSp addAnim">
        <pc:chgData name="Shohor Banu (2522073)" userId="S::2522073@student.uwtsd.ac.uk::92ef4a7e-ba7f-4049-b2ef-e1dd6ada5b24" providerId="AD" clId="Web-{F89533D0-8AFD-2069-33F4-52ED1E646BF1}" dt="2026-06-10T00:57:51.935" v="778"/>
        <pc:sldMkLst>
          <pc:docMk/>
          <pc:sldMk cId="4251531909" sldId="269"/>
        </pc:sldMkLst>
        <pc:spChg chg="mod">
          <ac:chgData name="Shohor Banu (2522073)" userId="S::2522073@student.uwtsd.ac.uk::92ef4a7e-ba7f-4049-b2ef-e1dd6ada5b24" providerId="AD" clId="Web-{F89533D0-8AFD-2069-33F4-52ED1E646BF1}" dt="2026-06-10T00:53:36.252" v="767" actId="20577"/>
          <ac:spMkLst>
            <pc:docMk/>
            <pc:sldMk cId="4251531909" sldId="269"/>
            <ac:spMk id="2" creationId="{2C32B917-663B-D1FC-5A1E-D32F09881AE7}"/>
          </ac:spMkLst>
        </pc:spChg>
        <pc:spChg chg="mod ord">
          <ac:chgData name="Shohor Banu (2522073)" userId="S::2522073@student.uwtsd.ac.uk::92ef4a7e-ba7f-4049-b2ef-e1dd6ada5b24" providerId="AD" clId="Web-{F89533D0-8AFD-2069-33F4-52ED1E646BF1}" dt="2026-06-09T22:56:44.876" v="177" actId="1076"/>
          <ac:spMkLst>
            <pc:docMk/>
            <pc:sldMk cId="4251531909" sldId="269"/>
            <ac:spMk id="13" creationId="{4713A34D-4ACC-0C0A-F125-919C6C7ADBFB}"/>
          </ac:spMkLst>
        </pc:spChg>
        <pc:graphicFrameChg chg="mod">
          <ac:chgData name="Shohor Banu (2522073)" userId="S::2522073@student.uwtsd.ac.uk::92ef4a7e-ba7f-4049-b2ef-e1dd6ada5b24" providerId="AD" clId="Web-{F89533D0-8AFD-2069-33F4-52ED1E646BF1}" dt="2026-06-10T00:52:55.688" v="761" actId="1076"/>
          <ac:graphicFrameMkLst>
            <pc:docMk/>
            <pc:sldMk cId="4251531909" sldId="269"/>
            <ac:graphicFrameMk id="6" creationId="{45A7DED5-8251-A845-071A-5D3AB24CC300}"/>
          </ac:graphicFrameMkLst>
        </pc:graphicFrameChg>
        <pc:inkChg chg="ord">
          <ac:chgData name="Shohor Banu (2522073)" userId="S::2522073@student.uwtsd.ac.uk::92ef4a7e-ba7f-4049-b2ef-e1dd6ada5b24" providerId="AD" clId="Web-{F89533D0-8AFD-2069-33F4-52ED1E646BF1}" dt="2026-06-09T22:56:15.937" v="173"/>
          <ac:inkMkLst>
            <pc:docMk/>
            <pc:sldMk cId="4251531909" sldId="269"/>
            <ac:inkMk id="14" creationId="{B603A422-80BD-06E4-0544-9FA680C1A4AA}"/>
          </ac:inkMkLst>
        </pc:inkChg>
      </pc:sldChg>
      <pc:sldChg chg="addAnim">
        <pc:chgData name="Shohor Banu (2522073)" userId="S::2522073@student.uwtsd.ac.uk::92ef4a7e-ba7f-4049-b2ef-e1dd6ada5b24" providerId="AD" clId="Web-{F89533D0-8AFD-2069-33F4-52ED1E646BF1}" dt="2026-06-10T00:56:16.244" v="774"/>
        <pc:sldMkLst>
          <pc:docMk/>
          <pc:sldMk cId="1202953342" sldId="270"/>
        </pc:sldMkLst>
      </pc:sldChg>
      <pc:sldChg chg="addSp delSp modSp new mod setBg addAnim delAnim modAnim">
        <pc:chgData name="Shohor Banu (2522073)" userId="S::2522073@student.uwtsd.ac.uk::92ef4a7e-ba7f-4049-b2ef-e1dd6ada5b24" providerId="AD" clId="Web-{F89533D0-8AFD-2069-33F4-52ED1E646BF1}" dt="2026-06-10T00:55:09.756" v="773"/>
        <pc:sldMkLst>
          <pc:docMk/>
          <pc:sldMk cId="498428315" sldId="271"/>
        </pc:sldMkLst>
        <pc:spChg chg="mod">
          <ac:chgData name="Shohor Banu (2522073)" userId="S::2522073@student.uwtsd.ac.uk::92ef4a7e-ba7f-4049-b2ef-e1dd6ada5b24" providerId="AD" clId="Web-{F89533D0-8AFD-2069-33F4-52ED1E646BF1}" dt="2026-06-09T23:59:43.934" v="493"/>
          <ac:spMkLst>
            <pc:docMk/>
            <pc:sldMk cId="498428315" sldId="271"/>
            <ac:spMk id="2" creationId="{B12F3882-AF13-730C-D9EF-130971D20FF9}"/>
          </ac:spMkLst>
        </pc:spChg>
        <pc:spChg chg="mod">
          <ac:chgData name="Shohor Banu (2522073)" userId="S::2522073@student.uwtsd.ac.uk::92ef4a7e-ba7f-4049-b2ef-e1dd6ada5b24" providerId="AD" clId="Web-{F89533D0-8AFD-2069-33F4-52ED1E646BF1}" dt="2026-06-09T23:59:43.934" v="493"/>
          <ac:spMkLst>
            <pc:docMk/>
            <pc:sldMk cId="498428315" sldId="271"/>
            <ac:spMk id="3" creationId="{F00ACD11-CDE8-33A3-0904-C2EE905E9F9C}"/>
          </ac:spMkLst>
        </pc:spChg>
        <pc:spChg chg="add mod">
          <ac:chgData name="Shohor Banu (2522073)" userId="S::2522073@student.uwtsd.ac.uk::92ef4a7e-ba7f-4049-b2ef-e1dd6ada5b24" providerId="AD" clId="Web-{F89533D0-8AFD-2069-33F4-52ED1E646BF1}" dt="2026-06-10T00:27:28.860" v="607" actId="20577"/>
          <ac:spMkLst>
            <pc:docMk/>
            <pc:sldMk cId="498428315" sldId="271"/>
            <ac:spMk id="23" creationId="{1702EE0C-1C07-AD62-6638-7A1CE27A5019}"/>
          </ac:spMkLst>
        </pc:spChg>
        <pc:spChg chg="add">
          <ac:chgData name="Shohor Banu (2522073)" userId="S::2522073@student.uwtsd.ac.uk::92ef4a7e-ba7f-4049-b2ef-e1dd6ada5b24" providerId="AD" clId="Web-{F89533D0-8AFD-2069-33F4-52ED1E646BF1}" dt="2026-06-09T23:59:43.934" v="493"/>
          <ac:spMkLst>
            <pc:docMk/>
            <pc:sldMk cId="498428315" sldId="271"/>
            <ac:spMk id="166" creationId="{ABA4FDDF-F59C-428B-8603-3A86D75931AB}"/>
          </ac:spMkLst>
        </pc:spChg>
        <pc:spChg chg="add mod">
          <ac:chgData name="Shohor Banu (2522073)" userId="S::2522073@student.uwtsd.ac.uk::92ef4a7e-ba7f-4049-b2ef-e1dd6ada5b24" providerId="AD" clId="Web-{F89533D0-8AFD-2069-33F4-52ED1E646BF1}" dt="2026-06-10T00:28:22.253" v="614"/>
          <ac:spMkLst>
            <pc:docMk/>
            <pc:sldMk cId="498428315" sldId="271"/>
            <ac:spMk id="482" creationId="{CBD9AACC-67E1-BD53-6608-2109DE7A01A9}"/>
          </ac:spMkLst>
        </pc:spChg>
        <pc:graphicFrameChg chg="add mod modGraphic">
          <ac:chgData name="Shohor Banu (2522073)" userId="S::2522073@student.uwtsd.ac.uk::92ef4a7e-ba7f-4049-b2ef-e1dd6ada5b24" providerId="AD" clId="Web-{F89533D0-8AFD-2069-33F4-52ED1E646BF1}" dt="2026-06-10T00:28:39.629" v="615" actId="1076"/>
          <ac:graphicFrameMkLst>
            <pc:docMk/>
            <pc:sldMk cId="498428315" sldId="271"/>
            <ac:graphicFrameMk id="4" creationId="{58D0BE90-77F9-7E04-9B90-87D391F895DF}"/>
          </ac:graphicFrameMkLst>
        </pc:graphicFrameChg>
        <pc:picChg chg="add del mod ord">
          <ac:chgData name="Shohor Banu (2522073)" userId="S::2522073@student.uwtsd.ac.uk::92ef4a7e-ba7f-4049-b2ef-e1dd6ada5b24" providerId="AD" clId="Web-{F89533D0-8AFD-2069-33F4-52ED1E646BF1}" dt="2026-06-09T23:59:43.934" v="493"/>
          <ac:picMkLst>
            <pc:docMk/>
            <pc:sldMk cId="498428315" sldId="271"/>
            <ac:picMk id="161" creationId="{9C9BED5A-B7E4-F421-9B5F-CE808BF10470}"/>
          </ac:picMkLst>
        </pc:picChg>
      </pc:sldChg>
    </pc:docChg>
  </pc:docChgLst>
  <pc:docChgLst>
    <pc:chgData name="Shohor Banu (2522073)" userId="S::2522073@student.uwtsd.ac.uk::92ef4a7e-ba7f-4049-b2ef-e1dd6ada5b24" providerId="AD" clId="Web-{1D744B56-34D0-72C1-C17F-221821C6C08E}"/>
    <pc:docChg chg="modSld">
      <pc:chgData name="Shohor Banu (2522073)" userId="S::2522073@student.uwtsd.ac.uk::92ef4a7e-ba7f-4049-b2ef-e1dd6ada5b24" providerId="AD" clId="Web-{1D744B56-34D0-72C1-C17F-221821C6C08E}" dt="2026-06-07T22:21:18.204" v="1233" actId="20577"/>
      <pc:docMkLst>
        <pc:docMk/>
      </pc:docMkLst>
      <pc:sldChg chg="addSp delSp modSp">
        <pc:chgData name="Shohor Banu (2522073)" userId="S::2522073@student.uwtsd.ac.uk::92ef4a7e-ba7f-4049-b2ef-e1dd6ada5b24" providerId="AD" clId="Web-{1D744B56-34D0-72C1-C17F-221821C6C08E}" dt="2026-06-07T21:33:42.388" v="644" actId="20577"/>
        <pc:sldMkLst>
          <pc:docMk/>
          <pc:sldMk cId="2251717435" sldId="258"/>
        </pc:sldMkLst>
        <pc:spChg chg="mod">
          <ac:chgData name="Shohor Banu (2522073)" userId="S::2522073@student.uwtsd.ac.uk::92ef4a7e-ba7f-4049-b2ef-e1dd6ada5b24" providerId="AD" clId="Web-{1D744B56-34D0-72C1-C17F-221821C6C08E}" dt="2026-06-07T21:25:42.367" v="622" actId="1076"/>
          <ac:spMkLst>
            <pc:docMk/>
            <pc:sldMk cId="2251717435" sldId="258"/>
            <ac:spMk id="2" creationId="{305EC564-2457-C6A3-B2C7-A37FA3049C51}"/>
          </ac:spMkLst>
        </pc:spChg>
        <pc:spChg chg="add del mod">
          <ac:chgData name="Shohor Banu (2522073)" userId="S::2522073@student.uwtsd.ac.uk::92ef4a7e-ba7f-4049-b2ef-e1dd6ada5b24" providerId="AD" clId="Web-{1D744B56-34D0-72C1-C17F-221821C6C08E}" dt="2026-06-07T21:33:42.388" v="644" actId="20577"/>
          <ac:spMkLst>
            <pc:docMk/>
            <pc:sldMk cId="2251717435" sldId="258"/>
            <ac:spMk id="3" creationId="{46B014B6-EFC7-6337-EDFF-08F039D4603A}"/>
          </ac:spMkLst>
        </pc:spChg>
      </pc:sldChg>
      <pc:sldChg chg="addSp delSp modSp">
        <pc:chgData name="Shohor Banu (2522073)" userId="S::2522073@student.uwtsd.ac.uk::92ef4a7e-ba7f-4049-b2ef-e1dd6ada5b24" providerId="AD" clId="Web-{1D744B56-34D0-72C1-C17F-221821C6C08E}" dt="2026-06-07T22:19:19.686" v="1230" actId="20577"/>
        <pc:sldMkLst>
          <pc:docMk/>
          <pc:sldMk cId="2845986014" sldId="262"/>
        </pc:sldMkLst>
        <pc:spChg chg="mod">
          <ac:chgData name="Shohor Banu (2522073)" userId="S::2522073@student.uwtsd.ac.uk::92ef4a7e-ba7f-4049-b2ef-e1dd6ada5b24" providerId="AD" clId="Web-{1D744B56-34D0-72C1-C17F-221821C6C08E}" dt="2026-06-07T22:19:19.686" v="1230" actId="20577"/>
          <ac:spMkLst>
            <pc:docMk/>
            <pc:sldMk cId="2845986014" sldId="262"/>
            <ac:spMk id="2" creationId="{F25111D7-4424-33F6-8FD7-4C3BFC350158}"/>
          </ac:spMkLst>
        </pc:spChg>
        <pc:spChg chg="add del mod">
          <ac:chgData name="Shohor Banu (2522073)" userId="S::2522073@student.uwtsd.ac.uk::92ef4a7e-ba7f-4049-b2ef-e1dd6ada5b24" providerId="AD" clId="Web-{1D744B56-34D0-72C1-C17F-221821C6C08E}" dt="2026-06-07T20:05:38.948" v="224" actId="1076"/>
          <ac:spMkLst>
            <pc:docMk/>
            <pc:sldMk cId="2845986014" sldId="262"/>
            <ac:spMk id="3" creationId="{5CC32539-D89D-035A-61BE-738D30DA7F9F}"/>
          </ac:spMkLst>
        </pc:spChg>
        <pc:spChg chg="mod">
          <ac:chgData name="Shohor Banu (2522073)" userId="S::2522073@student.uwtsd.ac.uk::92ef4a7e-ba7f-4049-b2ef-e1dd6ada5b24" providerId="AD" clId="Web-{1D744B56-34D0-72C1-C17F-221821C6C08E}" dt="2026-06-07T22:08:47.908" v="1153" actId="1076"/>
          <ac:spMkLst>
            <pc:docMk/>
            <pc:sldMk cId="2845986014" sldId="262"/>
            <ac:spMk id="8" creationId="{A3179AFD-0084-6CC4-8C2D-E37C28E4D58B}"/>
          </ac:spMkLst>
        </pc:spChg>
        <pc:spChg chg="mod">
          <ac:chgData name="Shohor Banu (2522073)" userId="S::2522073@student.uwtsd.ac.uk::92ef4a7e-ba7f-4049-b2ef-e1dd6ada5b24" providerId="AD" clId="Web-{1D744B56-34D0-72C1-C17F-221821C6C08E}" dt="2026-06-07T21:39:58.377" v="729" actId="1076"/>
          <ac:spMkLst>
            <pc:docMk/>
            <pc:sldMk cId="2845986014" sldId="262"/>
            <ac:spMk id="16" creationId="{C9EBDAEF-B7D3-5F2C-4197-53FB07CFDAB6}"/>
          </ac:spMkLst>
        </pc:spChg>
        <pc:spChg chg="mod">
          <ac:chgData name="Shohor Banu (2522073)" userId="S::2522073@student.uwtsd.ac.uk::92ef4a7e-ba7f-4049-b2ef-e1dd6ada5b24" providerId="AD" clId="Web-{1D744B56-34D0-72C1-C17F-221821C6C08E}" dt="2026-06-07T21:42:49.448" v="756" actId="1076"/>
          <ac:spMkLst>
            <pc:docMk/>
            <pc:sldMk cId="2845986014" sldId="262"/>
            <ac:spMk id="17" creationId="{26C1A0EE-D431-6078-1DBF-E5CE89CDBC18}"/>
          </ac:spMkLst>
        </pc:spChg>
        <pc:spChg chg="mod">
          <ac:chgData name="Shohor Banu (2522073)" userId="S::2522073@student.uwtsd.ac.uk::92ef4a7e-ba7f-4049-b2ef-e1dd6ada5b24" providerId="AD" clId="Web-{1D744B56-34D0-72C1-C17F-221821C6C08E}" dt="2026-06-07T21:42:53.964" v="757" actId="1076"/>
          <ac:spMkLst>
            <pc:docMk/>
            <pc:sldMk cId="2845986014" sldId="262"/>
            <ac:spMk id="18" creationId="{430A19B4-FD2F-230A-31D5-0FA8A113DE0B}"/>
          </ac:spMkLst>
        </pc:spChg>
        <pc:spChg chg="mod">
          <ac:chgData name="Shohor Banu (2522073)" userId="S::2522073@student.uwtsd.ac.uk::92ef4a7e-ba7f-4049-b2ef-e1dd6ada5b24" providerId="AD" clId="Web-{1D744B56-34D0-72C1-C17F-221821C6C08E}" dt="2026-06-07T22:10:27.431" v="1178" actId="1076"/>
          <ac:spMkLst>
            <pc:docMk/>
            <pc:sldMk cId="2845986014" sldId="262"/>
            <ac:spMk id="19" creationId="{36228A06-A9BD-1979-0738-A0201C7F1788}"/>
          </ac:spMkLst>
        </pc:spChg>
        <pc:spChg chg="mod">
          <ac:chgData name="Shohor Banu (2522073)" userId="S::2522073@student.uwtsd.ac.uk::92ef4a7e-ba7f-4049-b2ef-e1dd6ada5b24" providerId="AD" clId="Web-{1D744B56-34D0-72C1-C17F-221821C6C08E}" dt="2026-06-07T22:17:15.918" v="1220" actId="1076"/>
          <ac:spMkLst>
            <pc:docMk/>
            <pc:sldMk cId="2845986014" sldId="262"/>
            <ac:spMk id="20" creationId="{3F135BB1-DF85-A31A-6C4B-351A8F5556F5}"/>
          </ac:spMkLst>
        </pc:spChg>
        <pc:spChg chg="mod">
          <ac:chgData name="Shohor Banu (2522073)" userId="S::2522073@student.uwtsd.ac.uk::92ef4a7e-ba7f-4049-b2ef-e1dd6ada5b24" providerId="AD" clId="Web-{1D744B56-34D0-72C1-C17F-221821C6C08E}" dt="2026-06-07T21:39:06.531" v="723" actId="1076"/>
          <ac:spMkLst>
            <pc:docMk/>
            <pc:sldMk cId="2845986014" sldId="262"/>
            <ac:spMk id="21" creationId="{F7F485D5-845E-A6EC-A9AF-C5FF217948FA}"/>
          </ac:spMkLst>
        </pc:spChg>
        <pc:spChg chg="add mod">
          <ac:chgData name="Shohor Banu (2522073)" userId="S::2522073@student.uwtsd.ac.uk::92ef4a7e-ba7f-4049-b2ef-e1dd6ada5b24" providerId="AD" clId="Web-{1D744B56-34D0-72C1-C17F-221821C6C08E}" dt="2026-06-07T21:42:29.635" v="755" actId="1076"/>
          <ac:spMkLst>
            <pc:docMk/>
            <pc:sldMk cId="2845986014" sldId="262"/>
            <ac:spMk id="35" creationId="{B99EA8A2-0B24-C642-6DBD-81456FD7429C}"/>
          </ac:spMkLst>
        </pc:spChg>
        <pc:spChg chg="add mod">
          <ac:chgData name="Shohor Banu (2522073)" userId="S::2522073@student.uwtsd.ac.uk::92ef4a7e-ba7f-4049-b2ef-e1dd6ada5b24" providerId="AD" clId="Web-{1D744B56-34D0-72C1-C17F-221821C6C08E}" dt="2026-06-07T21:42:17.198" v="753" actId="1076"/>
          <ac:spMkLst>
            <pc:docMk/>
            <pc:sldMk cId="2845986014" sldId="262"/>
            <ac:spMk id="36" creationId="{DCC08EAC-562A-50E5-E775-9E146350A26D}"/>
          </ac:spMkLst>
        </pc:spChg>
        <pc:spChg chg="add mod">
          <ac:chgData name="Shohor Banu (2522073)" userId="S::2522073@student.uwtsd.ac.uk::92ef4a7e-ba7f-4049-b2ef-e1dd6ada5b24" providerId="AD" clId="Web-{1D744B56-34D0-72C1-C17F-221821C6C08E}" dt="2026-06-07T21:43:59.684" v="763" actId="14100"/>
          <ac:spMkLst>
            <pc:docMk/>
            <pc:sldMk cId="2845986014" sldId="262"/>
            <ac:spMk id="53" creationId="{0278F509-DE33-47D5-1AE1-368B479E86C8}"/>
          </ac:spMkLst>
        </pc:spChg>
        <pc:spChg chg="add">
          <ac:chgData name="Shohor Banu (2522073)" userId="S::2522073@student.uwtsd.ac.uk::92ef4a7e-ba7f-4049-b2ef-e1dd6ada5b24" providerId="AD" clId="Web-{1D744B56-34D0-72C1-C17F-221821C6C08E}" dt="2026-06-07T20:19:57.468" v="320"/>
          <ac:spMkLst>
            <pc:docMk/>
            <pc:sldMk cId="2845986014" sldId="262"/>
            <ac:spMk id="54" creationId="{413259DC-753B-59FD-0F98-EAC9719693A4}"/>
          </ac:spMkLst>
        </pc:spChg>
        <pc:spChg chg="add mod">
          <ac:chgData name="Shohor Banu (2522073)" userId="S::2522073@student.uwtsd.ac.uk::92ef4a7e-ba7f-4049-b2ef-e1dd6ada5b24" providerId="AD" clId="Web-{1D744B56-34D0-72C1-C17F-221821C6C08E}" dt="2026-06-07T21:45:55.142" v="785" actId="20577"/>
          <ac:spMkLst>
            <pc:docMk/>
            <pc:sldMk cId="2845986014" sldId="262"/>
            <ac:spMk id="55" creationId="{78E87F3A-3FC8-420B-BD00-7E801F15564D}"/>
          </ac:spMkLst>
        </pc:spChg>
        <pc:spChg chg="add">
          <ac:chgData name="Shohor Banu (2522073)" userId="S::2522073@student.uwtsd.ac.uk::92ef4a7e-ba7f-4049-b2ef-e1dd6ada5b24" providerId="AD" clId="Web-{1D744B56-34D0-72C1-C17F-221821C6C08E}" dt="2026-06-07T20:27:40.305" v="329"/>
          <ac:spMkLst>
            <pc:docMk/>
            <pc:sldMk cId="2845986014" sldId="262"/>
            <ac:spMk id="56" creationId="{0F6864BA-C082-15AE-C669-7FEA8FC50854}"/>
          </ac:spMkLst>
        </pc:spChg>
        <pc:spChg chg="add mod">
          <ac:chgData name="Shohor Banu (2522073)" userId="S::2522073@student.uwtsd.ac.uk::92ef4a7e-ba7f-4049-b2ef-e1dd6ada5b24" providerId="AD" clId="Web-{1D744B56-34D0-72C1-C17F-221821C6C08E}" dt="2026-06-07T21:46:45.303" v="792" actId="1076"/>
          <ac:spMkLst>
            <pc:docMk/>
            <pc:sldMk cId="2845986014" sldId="262"/>
            <ac:spMk id="57" creationId="{F1EE926C-CC76-F231-71E0-4982851B81FB}"/>
          </ac:spMkLst>
        </pc:spChg>
        <pc:spChg chg="add mod">
          <ac:chgData name="Shohor Banu (2522073)" userId="S::2522073@student.uwtsd.ac.uk::92ef4a7e-ba7f-4049-b2ef-e1dd6ada5b24" providerId="AD" clId="Web-{1D744B56-34D0-72C1-C17F-221821C6C08E}" dt="2026-06-07T22:10:51.135" v="1183" actId="1076"/>
          <ac:spMkLst>
            <pc:docMk/>
            <pc:sldMk cId="2845986014" sldId="262"/>
            <ac:spMk id="58" creationId="{B7FB712F-F379-6AA2-B1A4-2DF1546A541F}"/>
          </ac:spMkLst>
        </pc:spChg>
        <pc:spChg chg="add mod">
          <ac:chgData name="Shohor Banu (2522073)" userId="S::2522073@student.uwtsd.ac.uk::92ef4a7e-ba7f-4049-b2ef-e1dd6ada5b24" providerId="AD" clId="Web-{1D744B56-34D0-72C1-C17F-221821C6C08E}" dt="2026-06-07T21:58:23.791" v="1007" actId="20577"/>
          <ac:spMkLst>
            <pc:docMk/>
            <pc:sldMk cId="2845986014" sldId="262"/>
            <ac:spMk id="59" creationId="{FCD848E4-14C7-C46D-EE1E-03AF468F38A3}"/>
          </ac:spMkLst>
        </pc:spChg>
        <pc:spChg chg="add mod">
          <ac:chgData name="Shohor Banu (2522073)" userId="S::2522073@student.uwtsd.ac.uk::92ef4a7e-ba7f-4049-b2ef-e1dd6ada5b24" providerId="AD" clId="Web-{1D744B56-34D0-72C1-C17F-221821C6C08E}" dt="2026-06-07T21:52:41.103" v="856" actId="1076"/>
          <ac:spMkLst>
            <pc:docMk/>
            <pc:sldMk cId="2845986014" sldId="262"/>
            <ac:spMk id="61" creationId="{DD91B8B6-4EF6-DE68-0D6D-9DF94EB8A7C2}"/>
          </ac:spMkLst>
        </pc:spChg>
        <pc:spChg chg="add mod">
          <ac:chgData name="Shohor Banu (2522073)" userId="S::2522073@student.uwtsd.ac.uk::92ef4a7e-ba7f-4049-b2ef-e1dd6ada5b24" providerId="AD" clId="Web-{1D744B56-34D0-72C1-C17F-221821C6C08E}" dt="2026-06-07T21:55:54.162" v="946" actId="1076"/>
          <ac:spMkLst>
            <pc:docMk/>
            <pc:sldMk cId="2845986014" sldId="262"/>
            <ac:spMk id="63" creationId="{BD7050D7-0CCF-0F94-A577-28B4885A4F88}"/>
          </ac:spMkLst>
        </pc:spChg>
        <pc:spChg chg="add mod">
          <ac:chgData name="Shohor Banu (2522073)" userId="S::2522073@student.uwtsd.ac.uk::92ef4a7e-ba7f-4049-b2ef-e1dd6ada5b24" providerId="AD" clId="Web-{1D744B56-34D0-72C1-C17F-221821C6C08E}" dt="2026-06-07T21:41:09.743" v="742" actId="1076"/>
          <ac:spMkLst>
            <pc:docMk/>
            <pc:sldMk cId="2845986014" sldId="262"/>
            <ac:spMk id="65" creationId="{58E93BA3-6E60-8979-3FF1-DD9D1BCEA4E6}"/>
          </ac:spMkLst>
        </pc:spChg>
        <pc:spChg chg="add mod">
          <ac:chgData name="Shohor Banu (2522073)" userId="S::2522073@student.uwtsd.ac.uk::92ef4a7e-ba7f-4049-b2ef-e1dd6ada5b24" providerId="AD" clId="Web-{1D744B56-34D0-72C1-C17F-221821C6C08E}" dt="2026-06-07T21:50:07.809" v="838" actId="20577"/>
          <ac:spMkLst>
            <pc:docMk/>
            <pc:sldMk cId="2845986014" sldId="262"/>
            <ac:spMk id="66" creationId="{32DAC056-ABE3-7AFE-15D2-17B14A00AEDE}"/>
          </ac:spMkLst>
        </pc:spChg>
        <pc:spChg chg="add mod">
          <ac:chgData name="Shohor Banu (2522073)" userId="S::2522073@student.uwtsd.ac.uk::92ef4a7e-ba7f-4049-b2ef-e1dd6ada5b24" providerId="AD" clId="Web-{1D744B56-34D0-72C1-C17F-221821C6C08E}" dt="2026-06-07T22:13:26.017" v="1216" actId="1076"/>
          <ac:spMkLst>
            <pc:docMk/>
            <pc:sldMk cId="2845986014" sldId="262"/>
            <ac:spMk id="67" creationId="{39E249FA-AF1E-EF92-4655-C97E6C50B4DC}"/>
          </ac:spMkLst>
        </pc:spChg>
        <pc:cxnChg chg="mod">
          <ac:chgData name="Shohor Banu (2522073)" userId="S::2522073@student.uwtsd.ac.uk::92ef4a7e-ba7f-4049-b2ef-e1dd6ada5b24" providerId="AD" clId="Web-{1D744B56-34D0-72C1-C17F-221821C6C08E}" dt="2026-06-07T22:08:59.440" v="1155" actId="14100"/>
          <ac:cxnSpMkLst>
            <pc:docMk/>
            <pc:sldMk cId="2845986014" sldId="262"/>
            <ac:cxnSpMk id="7" creationId="{1AA89A3D-4871-C76F-D0DD-BB45E84A0CAB}"/>
          </ac:cxnSpMkLst>
        </pc:cxnChg>
        <pc:cxnChg chg="mod">
          <ac:chgData name="Shohor Banu (2522073)" userId="S::2522073@student.uwtsd.ac.uk::92ef4a7e-ba7f-4049-b2ef-e1dd6ada5b24" providerId="AD" clId="Web-{1D744B56-34D0-72C1-C17F-221821C6C08E}" dt="2026-06-07T21:39:19.501" v="724" actId="14100"/>
          <ac:cxnSpMkLst>
            <pc:docMk/>
            <pc:sldMk cId="2845986014" sldId="262"/>
            <ac:cxnSpMk id="9" creationId="{D1479270-62D0-A2C0-AD14-5A47D1D740CC}"/>
          </ac:cxnSpMkLst>
        </pc:cxnChg>
        <pc:cxnChg chg="mod">
          <ac:chgData name="Shohor Banu (2522073)" userId="S::2522073@student.uwtsd.ac.uk::92ef4a7e-ba7f-4049-b2ef-e1dd6ada5b24" providerId="AD" clId="Web-{1D744B56-34D0-72C1-C17F-221821C6C08E}" dt="2026-06-07T21:43:07.761" v="758" actId="14100"/>
          <ac:cxnSpMkLst>
            <pc:docMk/>
            <pc:sldMk cId="2845986014" sldId="262"/>
            <ac:cxnSpMk id="10" creationId="{B794038F-4067-96D6-E7F0-D5167DD586FC}"/>
          </ac:cxnSpMkLst>
        </pc:cxnChg>
        <pc:cxnChg chg="mod">
          <ac:chgData name="Shohor Banu (2522073)" userId="S::2522073@student.uwtsd.ac.uk::92ef4a7e-ba7f-4049-b2ef-e1dd6ada5b24" providerId="AD" clId="Web-{1D744B56-34D0-72C1-C17F-221821C6C08E}" dt="2026-06-07T21:43:18.293" v="759" actId="14100"/>
          <ac:cxnSpMkLst>
            <pc:docMk/>
            <pc:sldMk cId="2845986014" sldId="262"/>
            <ac:cxnSpMk id="11" creationId="{540A2692-9177-5D62-832E-388AA9A89B46}"/>
          </ac:cxnSpMkLst>
        </pc:cxnChg>
        <pc:cxnChg chg="mod">
          <ac:chgData name="Shohor Banu (2522073)" userId="S::2522073@student.uwtsd.ac.uk::92ef4a7e-ba7f-4049-b2ef-e1dd6ada5b24" providerId="AD" clId="Web-{1D744B56-34D0-72C1-C17F-221821C6C08E}" dt="2026-06-07T21:39:25.735" v="725" actId="14100"/>
          <ac:cxnSpMkLst>
            <pc:docMk/>
            <pc:sldMk cId="2845986014" sldId="262"/>
            <ac:cxnSpMk id="12" creationId="{98258587-B754-D912-4440-41E44B80CC0A}"/>
          </ac:cxnSpMkLst>
        </pc:cxnChg>
        <pc:cxnChg chg="mod">
          <ac:chgData name="Shohor Banu (2522073)" userId="S::2522073@student.uwtsd.ac.uk::92ef4a7e-ba7f-4049-b2ef-e1dd6ada5b24" providerId="AD" clId="Web-{1D744B56-34D0-72C1-C17F-221821C6C08E}" dt="2026-06-07T21:40:33.992" v="735" actId="1076"/>
          <ac:cxnSpMkLst>
            <pc:docMk/>
            <pc:sldMk cId="2845986014" sldId="262"/>
            <ac:cxnSpMk id="13" creationId="{E3B85F56-CD51-9C52-A666-375C9C961782}"/>
          </ac:cxnSpMkLst>
        </pc:cxnChg>
        <pc:cxnChg chg="mod">
          <ac:chgData name="Shohor Banu (2522073)" userId="S::2522073@student.uwtsd.ac.uk::92ef4a7e-ba7f-4049-b2ef-e1dd6ada5b24" providerId="AD" clId="Web-{1D744B56-34D0-72C1-C17F-221821C6C08E}" dt="2026-06-07T21:39:40.470" v="728" actId="14100"/>
          <ac:cxnSpMkLst>
            <pc:docMk/>
            <pc:sldMk cId="2845986014" sldId="262"/>
            <ac:cxnSpMk id="14" creationId="{F7886356-6F70-54AB-337C-FC6D3C26997D}"/>
          </ac:cxnSpMkLst>
        </pc:cxnChg>
        <pc:cxnChg chg="mod">
          <ac:chgData name="Shohor Banu (2522073)" userId="S::2522073@student.uwtsd.ac.uk::92ef4a7e-ba7f-4049-b2ef-e1dd6ada5b24" providerId="AD" clId="Web-{1D744B56-34D0-72C1-C17F-221821C6C08E}" dt="2026-06-07T22:10:43.588" v="1182" actId="1076"/>
          <ac:cxnSpMkLst>
            <pc:docMk/>
            <pc:sldMk cId="2845986014" sldId="262"/>
            <ac:cxnSpMk id="23" creationId="{301FEB87-C31B-8831-F78D-5D1923B8C0A0}"/>
          </ac:cxnSpMkLst>
        </pc:cxnChg>
        <pc:cxnChg chg="mod">
          <ac:chgData name="Shohor Banu (2522073)" userId="S::2522073@student.uwtsd.ac.uk::92ef4a7e-ba7f-4049-b2ef-e1dd6ada5b24" providerId="AD" clId="Web-{1D744B56-34D0-72C1-C17F-221821C6C08E}" dt="2026-06-07T22:13:17.220" v="1215" actId="1076"/>
          <ac:cxnSpMkLst>
            <pc:docMk/>
            <pc:sldMk cId="2845986014" sldId="262"/>
            <ac:cxnSpMk id="24" creationId="{6B7A696E-C19C-35AA-C9DD-929B1A240341}"/>
          </ac:cxnSpMkLst>
        </pc:cxnChg>
        <pc:cxnChg chg="mod">
          <ac:chgData name="Shohor Banu (2522073)" userId="S::2522073@student.uwtsd.ac.uk::92ef4a7e-ba7f-4049-b2ef-e1dd6ada5b24" providerId="AD" clId="Web-{1D744B56-34D0-72C1-C17F-221821C6C08E}" dt="2026-06-07T21:44:34.935" v="766" actId="1076"/>
          <ac:cxnSpMkLst>
            <pc:docMk/>
            <pc:sldMk cId="2845986014" sldId="262"/>
            <ac:cxnSpMk id="25" creationId="{ACC57AEE-EF66-32CD-04C2-ED184A412DCE}"/>
          </ac:cxnSpMkLst>
        </pc:cxnChg>
        <pc:cxnChg chg="mod">
          <ac:chgData name="Shohor Banu (2522073)" userId="S::2522073@student.uwtsd.ac.uk::92ef4a7e-ba7f-4049-b2ef-e1dd6ada5b24" providerId="AD" clId="Web-{1D744B56-34D0-72C1-C17F-221821C6C08E}" dt="2026-06-07T21:45:04.907" v="772" actId="1076"/>
          <ac:cxnSpMkLst>
            <pc:docMk/>
            <pc:sldMk cId="2845986014" sldId="262"/>
            <ac:cxnSpMk id="26" creationId="{8E061312-65BA-BF03-303A-8C6DA9AB212F}"/>
          </ac:cxnSpMkLst>
        </pc:cxnChg>
        <pc:cxnChg chg="mod">
          <ac:chgData name="Shohor Banu (2522073)" userId="S::2522073@student.uwtsd.ac.uk::92ef4a7e-ba7f-4049-b2ef-e1dd6ada5b24" providerId="AD" clId="Web-{1D744B56-34D0-72C1-C17F-221821C6C08E}" dt="2026-06-07T21:40:41.023" v="736" actId="1076"/>
          <ac:cxnSpMkLst>
            <pc:docMk/>
            <pc:sldMk cId="2845986014" sldId="262"/>
            <ac:cxnSpMk id="27" creationId="{7EC86BF6-F7AE-3470-0FBC-E5F13982C68F}"/>
          </ac:cxnSpMkLst>
        </pc:cxnChg>
        <pc:cxnChg chg="mod">
          <ac:chgData name="Shohor Banu (2522073)" userId="S::2522073@student.uwtsd.ac.uk::92ef4a7e-ba7f-4049-b2ef-e1dd6ada5b24" providerId="AD" clId="Web-{1D744B56-34D0-72C1-C17F-221821C6C08E}" dt="2026-06-07T21:40:46.102" v="737" actId="1076"/>
          <ac:cxnSpMkLst>
            <pc:docMk/>
            <pc:sldMk cId="2845986014" sldId="262"/>
            <ac:cxnSpMk id="28" creationId="{05146695-B7C4-9807-FE39-11BC474A19B1}"/>
          </ac:cxnSpMkLst>
        </pc:cxnChg>
        <pc:cxnChg chg="mod">
          <ac:chgData name="Shohor Banu (2522073)" userId="S::2522073@student.uwtsd.ac.uk::92ef4a7e-ba7f-4049-b2ef-e1dd6ada5b24" providerId="AD" clId="Web-{1D744B56-34D0-72C1-C17F-221821C6C08E}" dt="2026-06-07T21:52:12.929" v="850" actId="1076"/>
          <ac:cxnSpMkLst>
            <pc:docMk/>
            <pc:sldMk cId="2845986014" sldId="262"/>
            <ac:cxnSpMk id="29" creationId="{FB9B80C2-C052-DDF1-0E47-326060C1F790}"/>
          </ac:cxnSpMkLst>
        </pc:cxnChg>
        <pc:cxnChg chg="mod">
          <ac:chgData name="Shohor Banu (2522073)" userId="S::2522073@student.uwtsd.ac.uk::92ef4a7e-ba7f-4049-b2ef-e1dd6ada5b24" providerId="AD" clId="Web-{1D744B56-34D0-72C1-C17F-221821C6C08E}" dt="2026-06-07T21:55:49.630" v="945" actId="1076"/>
          <ac:cxnSpMkLst>
            <pc:docMk/>
            <pc:sldMk cId="2845986014" sldId="262"/>
            <ac:cxnSpMk id="30" creationId="{EE45DB02-5D46-51C1-76E2-CFFB41BE0A9F}"/>
          </ac:cxnSpMkLst>
        </pc:cxnChg>
        <pc:cxnChg chg="mod">
          <ac:chgData name="Shohor Banu (2522073)" userId="S::2522073@student.uwtsd.ac.uk::92ef4a7e-ba7f-4049-b2ef-e1dd6ada5b24" providerId="AD" clId="Web-{1D744B56-34D0-72C1-C17F-221821C6C08E}" dt="2026-06-07T21:46:19.596" v="788" actId="1076"/>
          <ac:cxnSpMkLst>
            <pc:docMk/>
            <pc:sldMk cId="2845986014" sldId="262"/>
            <ac:cxnSpMk id="31" creationId="{26704F5D-88A9-A35A-7305-478353318675}"/>
          </ac:cxnSpMkLst>
        </pc:cxnChg>
        <pc:cxnChg chg="mod">
          <ac:chgData name="Shohor Banu (2522073)" userId="S::2522073@student.uwtsd.ac.uk::92ef4a7e-ba7f-4049-b2ef-e1dd6ada5b24" providerId="AD" clId="Web-{1D744B56-34D0-72C1-C17F-221821C6C08E}" dt="2026-06-07T21:46:34.677" v="790" actId="1076"/>
          <ac:cxnSpMkLst>
            <pc:docMk/>
            <pc:sldMk cId="2845986014" sldId="262"/>
            <ac:cxnSpMk id="32" creationId="{E4B5B0B5-4EA8-60A9-3097-3D185DE274E5}"/>
          </ac:cxnSpMkLst>
        </pc:cxnChg>
        <pc:cxnChg chg="mod">
          <ac:chgData name="Shohor Banu (2522073)" userId="S::2522073@student.uwtsd.ac.uk::92ef4a7e-ba7f-4049-b2ef-e1dd6ada5b24" providerId="AD" clId="Web-{1D744B56-34D0-72C1-C17F-221821C6C08E}" dt="2026-06-07T21:41:16.649" v="743" actId="1076"/>
          <ac:cxnSpMkLst>
            <pc:docMk/>
            <pc:sldMk cId="2845986014" sldId="262"/>
            <ac:cxnSpMk id="33" creationId="{24B31075-0F0D-E05C-EBB0-BF01863023BD}"/>
          </ac:cxnSpMkLst>
        </pc:cxnChg>
        <pc:cxnChg chg="mod">
          <ac:chgData name="Shohor Banu (2522073)" userId="S::2522073@student.uwtsd.ac.uk::92ef4a7e-ba7f-4049-b2ef-e1dd6ada5b24" providerId="AD" clId="Web-{1D744B56-34D0-72C1-C17F-221821C6C08E}" dt="2026-06-07T21:42:23.620" v="754" actId="1076"/>
          <ac:cxnSpMkLst>
            <pc:docMk/>
            <pc:sldMk cId="2845986014" sldId="262"/>
            <ac:cxnSpMk id="34" creationId="{48A53286-93F2-76C8-9A47-382BC53E38EA}"/>
          </ac:cxnSpMkLst>
        </pc:cxnChg>
      </pc:sldChg>
      <pc:sldChg chg="modSp">
        <pc:chgData name="Shohor Banu (2522073)" userId="S::2522073@student.uwtsd.ac.uk::92ef4a7e-ba7f-4049-b2ef-e1dd6ada5b24" providerId="AD" clId="Web-{1D744B56-34D0-72C1-C17F-221821C6C08E}" dt="2026-06-07T22:21:18.204" v="1233" actId="20577"/>
        <pc:sldMkLst>
          <pc:docMk/>
          <pc:sldMk cId="3619997584" sldId="265"/>
        </pc:sldMkLst>
        <pc:spChg chg="mod">
          <ac:chgData name="Shohor Banu (2522073)" userId="S::2522073@student.uwtsd.ac.uk::92ef4a7e-ba7f-4049-b2ef-e1dd6ada5b24" providerId="AD" clId="Web-{1D744B56-34D0-72C1-C17F-221821C6C08E}" dt="2026-06-07T22:21:18.204" v="1233" actId="20577"/>
          <ac:spMkLst>
            <pc:docMk/>
            <pc:sldMk cId="3619997584" sldId="265"/>
            <ac:spMk id="3" creationId="{C2D4D505-BAB6-163C-15A2-8E2860DBCBD0}"/>
          </ac:spMkLst>
        </pc:spChg>
      </pc:sldChg>
      <pc:sldChg chg="addSp delSp modSp">
        <pc:chgData name="Shohor Banu (2522073)" userId="S::2522073@student.uwtsd.ac.uk::92ef4a7e-ba7f-4049-b2ef-e1dd6ada5b24" providerId="AD" clId="Web-{1D744B56-34D0-72C1-C17F-221821C6C08E}" dt="2026-06-07T21:31:37.596" v="637" actId="1076"/>
        <pc:sldMkLst>
          <pc:docMk/>
          <pc:sldMk cId="2045697275" sldId="266"/>
        </pc:sldMkLst>
        <pc:spChg chg="ord">
          <ac:chgData name="Shohor Banu (2522073)" userId="S::2522073@student.uwtsd.ac.uk::92ef4a7e-ba7f-4049-b2ef-e1dd6ada5b24" providerId="AD" clId="Web-{1D744B56-34D0-72C1-C17F-221821C6C08E}" dt="2026-06-07T20:54:27.100" v="442"/>
          <ac:spMkLst>
            <pc:docMk/>
            <pc:sldMk cId="2045697275" sldId="266"/>
            <ac:spMk id="2" creationId="{198A395D-4174-47D6-A206-BBEE079760E8}"/>
          </ac:spMkLst>
        </pc:spChg>
        <pc:picChg chg="add mod">
          <ac:chgData name="Shohor Banu (2522073)" userId="S::2522073@student.uwtsd.ac.uk::92ef4a7e-ba7f-4049-b2ef-e1dd6ada5b24" providerId="AD" clId="Web-{1D744B56-34D0-72C1-C17F-221821C6C08E}" dt="2026-06-07T21:31:37.596" v="637" actId="1076"/>
          <ac:picMkLst>
            <pc:docMk/>
            <pc:sldMk cId="2045697275" sldId="266"/>
            <ac:picMk id="11" creationId="{C8336E9E-3E41-A91D-778E-DD63252A8834}"/>
          </ac:picMkLst>
        </pc:picChg>
      </pc:sldChg>
      <pc:sldChg chg="addSp delSp modSp">
        <pc:chgData name="Shohor Banu (2522073)" userId="S::2522073@student.uwtsd.ac.uk::92ef4a7e-ba7f-4049-b2ef-e1dd6ada5b24" providerId="AD" clId="Web-{1D744B56-34D0-72C1-C17F-221821C6C08E}" dt="2026-06-07T21:31:27.471" v="635" actId="1076"/>
        <pc:sldMkLst>
          <pc:docMk/>
          <pc:sldMk cId="2063114900" sldId="267"/>
        </pc:sldMkLst>
      </pc:sldChg>
    </pc:docChg>
  </pc:docChgLst>
  <pc:docChgLst>
    <pc:chgData name="Shohor Banu (2522073)" userId="S::2522073@student.uwtsd.ac.uk::92ef4a7e-ba7f-4049-b2ef-e1dd6ada5b24" providerId="AD" clId="Web-{D79349D3-85F7-6044-B8E5-DEA278493DBA}"/>
    <pc:docChg chg="modSld">
      <pc:chgData name="Shohor Banu (2522073)" userId="S::2522073@student.uwtsd.ac.uk::92ef4a7e-ba7f-4049-b2ef-e1dd6ada5b24" providerId="AD" clId="Web-{D79349D3-85F7-6044-B8E5-DEA278493DBA}" dt="2026-06-10T22:18:03.062" v="748" actId="20577"/>
      <pc:docMkLst>
        <pc:docMk/>
      </pc:docMkLst>
      <pc:sldChg chg="modSp">
        <pc:chgData name="Shohor Banu (2522073)" userId="S::2522073@student.uwtsd.ac.uk::92ef4a7e-ba7f-4049-b2ef-e1dd6ada5b24" providerId="AD" clId="Web-{D79349D3-85F7-6044-B8E5-DEA278493DBA}" dt="2026-06-10T21:48:55.058" v="276" actId="20577"/>
        <pc:sldMkLst>
          <pc:docMk/>
          <pc:sldMk cId="109857222" sldId="256"/>
        </pc:sldMkLst>
        <pc:spChg chg="mod">
          <ac:chgData name="Shohor Banu (2522073)" userId="S::2522073@student.uwtsd.ac.uk::92ef4a7e-ba7f-4049-b2ef-e1dd6ada5b24" providerId="AD" clId="Web-{D79349D3-85F7-6044-B8E5-DEA278493DBA}" dt="2026-06-10T21:48:55.058" v="276" actId="20577"/>
          <ac:spMkLst>
            <pc:docMk/>
            <pc:sldMk cId="109857222" sldId="256"/>
            <ac:spMk id="2" creationId="{00000000-0000-0000-0000-000000000000}"/>
          </ac:spMkLst>
        </pc:spChg>
        <pc:spChg chg="mod">
          <ac:chgData name="Shohor Banu (2522073)" userId="S::2522073@student.uwtsd.ac.uk::92ef4a7e-ba7f-4049-b2ef-e1dd6ada5b24" providerId="AD" clId="Web-{D79349D3-85F7-6044-B8E5-DEA278493DBA}" dt="2026-06-10T21:02:30.596" v="134" actId="20577"/>
          <ac:spMkLst>
            <pc:docMk/>
            <pc:sldMk cId="109857222" sldId="256"/>
            <ac:spMk id="3" creationId="{00000000-0000-0000-0000-000000000000}"/>
          </ac:spMkLst>
        </pc:spChg>
      </pc:sldChg>
      <pc:sldChg chg="modSp">
        <pc:chgData name="Shohor Banu (2522073)" userId="S::2522073@student.uwtsd.ac.uk::92ef4a7e-ba7f-4049-b2ef-e1dd6ada5b24" providerId="AD" clId="Web-{D79349D3-85F7-6044-B8E5-DEA278493DBA}" dt="2026-06-10T21:42:24.589" v="245" actId="20577"/>
        <pc:sldMkLst>
          <pc:docMk/>
          <pc:sldMk cId="2251717435" sldId="258"/>
        </pc:sldMkLst>
        <pc:spChg chg="mod">
          <ac:chgData name="Shohor Banu (2522073)" userId="S::2522073@student.uwtsd.ac.uk::92ef4a7e-ba7f-4049-b2ef-e1dd6ada5b24" providerId="AD" clId="Web-{D79349D3-85F7-6044-B8E5-DEA278493DBA}" dt="2026-06-10T21:33:54.911" v="209" actId="1076"/>
          <ac:spMkLst>
            <pc:docMk/>
            <pc:sldMk cId="2251717435" sldId="258"/>
            <ac:spMk id="2" creationId="{305EC564-2457-C6A3-B2C7-A37FA3049C51}"/>
          </ac:spMkLst>
        </pc:spChg>
        <pc:spChg chg="mod">
          <ac:chgData name="Shohor Banu (2522073)" userId="S::2522073@student.uwtsd.ac.uk::92ef4a7e-ba7f-4049-b2ef-e1dd6ada5b24" providerId="AD" clId="Web-{D79349D3-85F7-6044-B8E5-DEA278493DBA}" dt="2026-06-10T21:42:24.589" v="245" actId="20577"/>
          <ac:spMkLst>
            <pc:docMk/>
            <pc:sldMk cId="2251717435" sldId="258"/>
            <ac:spMk id="3" creationId="{46B014B6-EFC7-6337-EDFF-08F039D4603A}"/>
          </ac:spMkLst>
        </pc:spChg>
      </pc:sldChg>
      <pc:sldChg chg="addSp delSp modSp mod setBg">
        <pc:chgData name="Shohor Banu (2522073)" userId="S::2522073@student.uwtsd.ac.uk::92ef4a7e-ba7f-4049-b2ef-e1dd6ada5b24" providerId="AD" clId="Web-{D79349D3-85F7-6044-B8E5-DEA278493DBA}" dt="2026-06-10T21:50:53.160" v="303" actId="20577"/>
        <pc:sldMkLst>
          <pc:docMk/>
          <pc:sldMk cId="3778768555" sldId="261"/>
        </pc:sldMkLst>
        <pc:spChg chg="mod">
          <ac:chgData name="Shohor Banu (2522073)" userId="S::2522073@student.uwtsd.ac.uk::92ef4a7e-ba7f-4049-b2ef-e1dd6ada5b24" providerId="AD" clId="Web-{D79349D3-85F7-6044-B8E5-DEA278493DBA}" dt="2026-06-10T21:50:53.160" v="303" actId="20577"/>
          <ac:spMkLst>
            <pc:docMk/>
            <pc:sldMk cId="3778768555" sldId="261"/>
            <ac:spMk id="2" creationId="{57036597-445C-3A23-FE60-9F1BCDC8194D}"/>
          </ac:spMkLst>
        </pc:spChg>
        <pc:spChg chg="mod">
          <ac:chgData name="Shohor Banu (2522073)" userId="S::2522073@student.uwtsd.ac.uk::92ef4a7e-ba7f-4049-b2ef-e1dd6ada5b24" providerId="AD" clId="Web-{D79349D3-85F7-6044-B8E5-DEA278493DBA}" dt="2026-06-10T21:21:30.602" v="166" actId="1076"/>
          <ac:spMkLst>
            <pc:docMk/>
            <pc:sldMk cId="3778768555" sldId="261"/>
            <ac:spMk id="48" creationId="{CF65E2C3-7656-FB5F-78B9-3B739E63F998}"/>
          </ac:spMkLst>
        </pc:spChg>
        <pc:graphicFrameChg chg="modGraphic">
          <ac:chgData name="Shohor Banu (2522073)" userId="S::2522073@student.uwtsd.ac.uk::92ef4a7e-ba7f-4049-b2ef-e1dd6ada5b24" providerId="AD" clId="Web-{D79349D3-85F7-6044-B8E5-DEA278493DBA}" dt="2026-06-10T21:50:32.705" v="301" actId="20577"/>
          <ac:graphicFrameMkLst>
            <pc:docMk/>
            <pc:sldMk cId="3778768555" sldId="261"/>
            <ac:graphicFrameMk id="754" creationId="{3CEFDB94-C30A-4433-EABD-089976F4F86F}"/>
          </ac:graphicFrameMkLst>
        </pc:graphicFrameChg>
        <pc:picChg chg="add del mod">
          <ac:chgData name="Shohor Banu (2522073)" userId="S::2522073@student.uwtsd.ac.uk::92ef4a7e-ba7f-4049-b2ef-e1dd6ada5b24" providerId="AD" clId="Web-{D79349D3-85F7-6044-B8E5-DEA278493DBA}" dt="2026-06-10T20:09:12" v="3"/>
          <ac:picMkLst>
            <pc:docMk/>
            <pc:sldMk cId="3778768555" sldId="261"/>
            <ac:picMk id="3" creationId="{2063FB3C-E315-F696-A34A-6F16CC064972}"/>
          </ac:picMkLst>
        </pc:picChg>
        <pc:picChg chg="add del">
          <ac:chgData name="Shohor Banu (2522073)" userId="S::2522073@student.uwtsd.ac.uk::92ef4a7e-ba7f-4049-b2ef-e1dd6ada5b24" providerId="AD" clId="Web-{D79349D3-85F7-6044-B8E5-DEA278493DBA}" dt="2026-06-10T21:20:15.097" v="161"/>
          <ac:picMkLst>
            <pc:docMk/>
            <pc:sldMk cId="3778768555" sldId="261"/>
            <ac:picMk id="710" creationId="{3987B7CE-8121-E57A-3F0E-B10A248AA48A}"/>
          </ac:picMkLst>
        </pc:picChg>
      </pc:sldChg>
      <pc:sldChg chg="addSp delSp modSp mod setBg">
        <pc:chgData name="Shohor Banu (2522073)" userId="S::2522073@student.uwtsd.ac.uk::92ef4a7e-ba7f-4049-b2ef-e1dd6ada5b24" providerId="AD" clId="Web-{D79349D3-85F7-6044-B8E5-DEA278493DBA}" dt="2026-06-10T21:01:45.062" v="132" actId="20577"/>
        <pc:sldMkLst>
          <pc:docMk/>
          <pc:sldMk cId="3296352703" sldId="264"/>
        </pc:sldMkLst>
        <pc:spChg chg="mod">
          <ac:chgData name="Shohor Banu (2522073)" userId="S::2522073@student.uwtsd.ac.uk::92ef4a7e-ba7f-4049-b2ef-e1dd6ada5b24" providerId="AD" clId="Web-{D79349D3-85F7-6044-B8E5-DEA278493DBA}" dt="2026-06-10T21:01:45.062" v="132" actId="20577"/>
          <ac:spMkLst>
            <pc:docMk/>
            <pc:sldMk cId="3296352703" sldId="264"/>
            <ac:spMk id="9" creationId="{CCD2C36A-B7A6-09F1-454D-496275922BA5}"/>
          </ac:spMkLst>
        </pc:spChg>
        <pc:picChg chg="add del mod">
          <ac:chgData name="Shohor Banu (2522073)" userId="S::2522073@student.uwtsd.ac.uk::92ef4a7e-ba7f-4049-b2ef-e1dd6ada5b24" providerId="AD" clId="Web-{D79349D3-85F7-6044-B8E5-DEA278493DBA}" dt="2026-06-10T21:01:00.997" v="126"/>
          <ac:picMkLst>
            <pc:docMk/>
            <pc:sldMk cId="3296352703" sldId="264"/>
            <ac:picMk id="6" creationId="{91E02C01-4423-CEB8-C702-1ECEB71E0445}"/>
          </ac:picMkLst>
        </pc:picChg>
      </pc:sldChg>
      <pc:sldChg chg="modSp">
        <pc:chgData name="Shohor Banu (2522073)" userId="S::2522073@student.uwtsd.ac.uk::92ef4a7e-ba7f-4049-b2ef-e1dd6ada5b24" providerId="AD" clId="Web-{D79349D3-85F7-6044-B8E5-DEA278493DBA}" dt="2026-06-10T21:46:03.607" v="266" actId="20577"/>
        <pc:sldMkLst>
          <pc:docMk/>
          <pc:sldMk cId="3619997584" sldId="265"/>
        </pc:sldMkLst>
        <pc:spChg chg="mod">
          <ac:chgData name="Shohor Banu (2522073)" userId="S::2522073@student.uwtsd.ac.uk::92ef4a7e-ba7f-4049-b2ef-e1dd6ada5b24" providerId="AD" clId="Web-{D79349D3-85F7-6044-B8E5-DEA278493DBA}" dt="2026-06-10T20:59:30.928" v="121" actId="1076"/>
          <ac:spMkLst>
            <pc:docMk/>
            <pc:sldMk cId="3619997584" sldId="265"/>
            <ac:spMk id="2" creationId="{5501946A-EE00-1B8B-6F5A-4DB5B346CC00}"/>
          </ac:spMkLst>
        </pc:spChg>
        <pc:spChg chg="mod">
          <ac:chgData name="Shohor Banu (2522073)" userId="S::2522073@student.uwtsd.ac.uk::92ef4a7e-ba7f-4049-b2ef-e1dd6ada5b24" providerId="AD" clId="Web-{D79349D3-85F7-6044-B8E5-DEA278493DBA}" dt="2026-06-10T21:46:03.607" v="266" actId="20577"/>
          <ac:spMkLst>
            <pc:docMk/>
            <pc:sldMk cId="3619997584" sldId="265"/>
            <ac:spMk id="6" creationId="{EA25C47A-0603-EAD8-9417-393EA980EE25}"/>
          </ac:spMkLst>
        </pc:spChg>
      </pc:sldChg>
      <pc:sldChg chg="addSp delSp modSp mod setBg setClrOvrMap">
        <pc:chgData name="Shohor Banu (2522073)" userId="S::2522073@student.uwtsd.ac.uk::92ef4a7e-ba7f-4049-b2ef-e1dd6ada5b24" providerId="AD" clId="Web-{D79349D3-85F7-6044-B8E5-DEA278493DBA}" dt="2026-06-10T21:31:53.621" v="204"/>
        <pc:sldMkLst>
          <pc:docMk/>
          <pc:sldMk cId="2045697275" sldId="266"/>
        </pc:sldMkLst>
        <pc:spChg chg="mod ord">
          <ac:chgData name="Shohor Banu (2522073)" userId="S::2522073@student.uwtsd.ac.uk::92ef4a7e-ba7f-4049-b2ef-e1dd6ada5b24" providerId="AD" clId="Web-{D79349D3-85F7-6044-B8E5-DEA278493DBA}" dt="2026-06-10T21:28:50.794" v="193"/>
          <ac:spMkLst>
            <pc:docMk/>
            <pc:sldMk cId="2045697275" sldId="266"/>
            <ac:spMk id="2" creationId="{198A395D-4174-47D6-A206-BBEE079760E8}"/>
          </ac:spMkLst>
        </pc:spChg>
        <pc:spChg chg="mod">
          <ac:chgData name="Shohor Banu (2522073)" userId="S::2522073@student.uwtsd.ac.uk::92ef4a7e-ba7f-4049-b2ef-e1dd6ada5b24" providerId="AD" clId="Web-{D79349D3-85F7-6044-B8E5-DEA278493DBA}" dt="2026-06-10T21:28:50.794" v="193"/>
          <ac:spMkLst>
            <pc:docMk/>
            <pc:sldMk cId="2045697275" sldId="266"/>
            <ac:spMk id="4" creationId="{03EAA5E8-5BA0-9874-3B07-70F0EF198701}"/>
          </ac:spMkLst>
        </pc:spChg>
        <pc:spChg chg="mod">
          <ac:chgData name="Shohor Banu (2522073)" userId="S::2522073@student.uwtsd.ac.uk::92ef4a7e-ba7f-4049-b2ef-e1dd6ada5b24" providerId="AD" clId="Web-{D79349D3-85F7-6044-B8E5-DEA278493DBA}" dt="2026-06-10T21:28:50.794" v="193"/>
          <ac:spMkLst>
            <pc:docMk/>
            <pc:sldMk cId="2045697275" sldId="266"/>
            <ac:spMk id="5" creationId="{D3A5D909-2D7C-438C-6BB9-ED55638C3B9F}"/>
          </ac:spMkLst>
        </pc:spChg>
        <pc:spChg chg="add del">
          <ac:chgData name="Shohor Banu (2522073)" userId="S::2522073@student.uwtsd.ac.uk::92ef4a7e-ba7f-4049-b2ef-e1dd6ada5b24" providerId="AD" clId="Web-{D79349D3-85F7-6044-B8E5-DEA278493DBA}" dt="2026-06-10T21:26:43.706" v="182"/>
          <ac:spMkLst>
            <pc:docMk/>
            <pc:sldMk cId="2045697275" sldId="266"/>
            <ac:spMk id="14" creationId="{19F9BF86-FE94-4517-B97D-026C7515E589}"/>
          </ac:spMkLst>
        </pc:spChg>
        <pc:spChg chg="add del">
          <ac:chgData name="Shohor Banu (2522073)" userId="S::2522073@student.uwtsd.ac.uk::92ef4a7e-ba7f-4049-b2ef-e1dd6ada5b24" providerId="AD" clId="Web-{D79349D3-85F7-6044-B8E5-DEA278493DBA}" dt="2026-06-10T21:13:13.677" v="156"/>
          <ac:spMkLst>
            <pc:docMk/>
            <pc:sldMk cId="2045697275" sldId="266"/>
            <ac:spMk id="18" creationId="{19F9BF86-FE94-4517-B97D-026C7515E589}"/>
          </ac:spMkLst>
        </pc:spChg>
        <pc:spChg chg="add del">
          <ac:chgData name="Shohor Banu (2522073)" userId="S::2522073@student.uwtsd.ac.uk::92ef4a7e-ba7f-4049-b2ef-e1dd6ada5b24" providerId="AD" clId="Web-{D79349D3-85F7-6044-B8E5-DEA278493DBA}" dt="2026-06-10T21:28:04.994" v="185"/>
          <ac:spMkLst>
            <pc:docMk/>
            <pc:sldMk cId="2045697275" sldId="266"/>
            <ac:spMk id="19" creationId="{CFD1D2CD-954D-4C4D-B505-05EAD159B230}"/>
          </ac:spMkLst>
        </pc:spChg>
        <pc:spChg chg="add del">
          <ac:chgData name="Shohor Banu (2522073)" userId="S::2522073@student.uwtsd.ac.uk::92ef4a7e-ba7f-4049-b2ef-e1dd6ada5b24" providerId="AD" clId="Web-{D79349D3-85F7-6044-B8E5-DEA278493DBA}" dt="2026-06-10T21:13:13.677" v="156"/>
          <ac:spMkLst>
            <pc:docMk/>
            <pc:sldMk cId="2045697275" sldId="266"/>
            <ac:spMk id="20" creationId="{F8B2ECD5-47B1-47AD-AC9D-045064631A65}"/>
          </ac:spMkLst>
        </pc:spChg>
        <pc:spChg chg="add del">
          <ac:chgData name="Shohor Banu (2522073)" userId="S::2522073@student.uwtsd.ac.uk::92ef4a7e-ba7f-4049-b2ef-e1dd6ada5b24" providerId="AD" clId="Web-{D79349D3-85F7-6044-B8E5-DEA278493DBA}" dt="2026-06-10T21:28:50.794" v="194"/>
          <ac:spMkLst>
            <pc:docMk/>
            <pc:sldMk cId="2045697275" sldId="266"/>
            <ac:spMk id="28" creationId="{19F9BF86-FE94-4517-B97D-026C7515E589}"/>
          </ac:spMkLst>
        </pc:spChg>
        <pc:spChg chg="add del">
          <ac:chgData name="Shohor Banu (2522073)" userId="S::2522073@student.uwtsd.ac.uk::92ef4a7e-ba7f-4049-b2ef-e1dd6ada5b24" providerId="AD" clId="Web-{D79349D3-85F7-6044-B8E5-DEA278493DBA}" dt="2026-06-10T21:28:50.794" v="194"/>
          <ac:spMkLst>
            <pc:docMk/>
            <pc:sldMk cId="2045697275" sldId="266"/>
            <ac:spMk id="30" creationId="{F7C2A816-955C-4079-AAAB-066EBD44186B}"/>
          </ac:spMkLst>
        </pc:spChg>
        <pc:spChg chg="add del">
          <ac:chgData name="Shohor Banu (2522073)" userId="S::2522073@student.uwtsd.ac.uk::92ef4a7e-ba7f-4049-b2ef-e1dd6ada5b24" providerId="AD" clId="Web-{D79349D3-85F7-6044-B8E5-DEA278493DBA}" dt="2026-06-10T21:28:28.558" v="189"/>
          <ac:spMkLst>
            <pc:docMk/>
            <pc:sldMk cId="2045697275" sldId="266"/>
            <ac:spMk id="39" creationId="{19F9BF86-FE94-4517-B97D-026C7515E589}"/>
          </ac:spMkLst>
        </pc:spChg>
        <pc:spChg chg="add del">
          <ac:chgData name="Shohor Banu (2522073)" userId="S::2522073@student.uwtsd.ac.uk::92ef4a7e-ba7f-4049-b2ef-e1dd6ada5b24" providerId="AD" clId="Web-{D79349D3-85F7-6044-B8E5-DEA278493DBA}" dt="2026-06-10T21:28:28.558" v="189"/>
          <ac:spMkLst>
            <pc:docMk/>
            <pc:sldMk cId="2045697275" sldId="266"/>
            <ac:spMk id="41" creationId="{F7C2A816-955C-4079-AAAB-066EBD44186B}"/>
          </ac:spMkLst>
        </pc:spChg>
        <pc:spChg chg="add del">
          <ac:chgData name="Shohor Banu (2522073)" userId="S::2522073@student.uwtsd.ac.uk::92ef4a7e-ba7f-4049-b2ef-e1dd6ada5b24" providerId="AD" clId="Web-{D79349D3-85F7-6044-B8E5-DEA278493DBA}" dt="2026-06-10T21:28:32.121" v="191"/>
          <ac:spMkLst>
            <pc:docMk/>
            <pc:sldMk cId="2045697275" sldId="266"/>
            <ac:spMk id="46" creationId="{19F9BF86-FE94-4517-B97D-026C7515E589}"/>
          </ac:spMkLst>
        </pc:spChg>
        <pc:spChg chg="add del">
          <ac:chgData name="Shohor Banu (2522073)" userId="S::2522073@student.uwtsd.ac.uk::92ef4a7e-ba7f-4049-b2ef-e1dd6ada5b24" providerId="AD" clId="Web-{D79349D3-85F7-6044-B8E5-DEA278493DBA}" dt="2026-06-10T21:28:32.121" v="191"/>
          <ac:spMkLst>
            <pc:docMk/>
            <pc:sldMk cId="2045697275" sldId="266"/>
            <ac:spMk id="47" creationId="{36136311-C81B-47C5-AE0A-5641A5A59520}"/>
          </ac:spMkLst>
        </pc:spChg>
        <pc:spChg chg="add del">
          <ac:chgData name="Shohor Banu (2522073)" userId="S::2522073@student.uwtsd.ac.uk::92ef4a7e-ba7f-4049-b2ef-e1dd6ada5b24" providerId="AD" clId="Web-{D79349D3-85F7-6044-B8E5-DEA278493DBA}" dt="2026-06-10T21:28:50.794" v="193"/>
          <ac:spMkLst>
            <pc:docMk/>
            <pc:sldMk cId="2045697275" sldId="266"/>
            <ac:spMk id="51" creationId="{19F9BF86-FE94-4517-B97D-026C7515E589}"/>
          </ac:spMkLst>
        </pc:spChg>
        <pc:spChg chg="add">
          <ac:chgData name="Shohor Banu (2522073)" userId="S::2522073@student.uwtsd.ac.uk::92ef4a7e-ba7f-4049-b2ef-e1dd6ada5b24" providerId="AD" clId="Web-{D79349D3-85F7-6044-B8E5-DEA278493DBA}" dt="2026-06-10T21:28:50.794" v="194"/>
          <ac:spMkLst>
            <pc:docMk/>
            <pc:sldMk cId="2045697275" sldId="266"/>
            <ac:spMk id="55" creationId="{19F9BF86-FE94-4517-B97D-026C7515E589}"/>
          </ac:spMkLst>
        </pc:spChg>
        <pc:spChg chg="add">
          <ac:chgData name="Shohor Banu (2522073)" userId="S::2522073@student.uwtsd.ac.uk::92ef4a7e-ba7f-4049-b2ef-e1dd6ada5b24" providerId="AD" clId="Web-{D79349D3-85F7-6044-B8E5-DEA278493DBA}" dt="2026-06-10T21:28:50.794" v="194"/>
          <ac:spMkLst>
            <pc:docMk/>
            <pc:sldMk cId="2045697275" sldId="266"/>
            <ac:spMk id="56" creationId="{F7C2A816-955C-4079-AAAB-066EBD44186B}"/>
          </ac:spMkLst>
        </pc:spChg>
        <pc:picChg chg="add del mod ord">
          <ac:chgData name="Shohor Banu (2522073)" userId="S::2522073@student.uwtsd.ac.uk::92ef4a7e-ba7f-4049-b2ef-e1dd6ada5b24" providerId="AD" clId="Web-{D79349D3-85F7-6044-B8E5-DEA278493DBA}" dt="2026-06-10T21:29:25.234" v="196"/>
          <ac:picMkLst>
            <pc:docMk/>
            <pc:sldMk cId="2045697275" sldId="266"/>
            <ac:picMk id="3" creationId="{485B441F-4372-DA42-C13A-B47FE15147B0}"/>
          </ac:picMkLst>
        </pc:picChg>
        <pc:picChg chg="add mod ord">
          <ac:chgData name="Shohor Banu (2522073)" userId="S::2522073@student.uwtsd.ac.uk::92ef4a7e-ba7f-4049-b2ef-e1dd6ada5b24" providerId="AD" clId="Web-{D79349D3-85F7-6044-B8E5-DEA278493DBA}" dt="2026-06-10T21:29:49.048" v="202" actId="14100"/>
          <ac:picMkLst>
            <pc:docMk/>
            <pc:sldMk cId="2045697275" sldId="266"/>
            <ac:picMk id="6" creationId="{6F111F4E-3FB9-8544-0FEE-E7D3D5E8F788}"/>
          </ac:picMkLst>
        </pc:picChg>
        <pc:picChg chg="mod ord">
          <ac:chgData name="Shohor Banu (2522073)" userId="S::2522073@student.uwtsd.ac.uk::92ef4a7e-ba7f-4049-b2ef-e1dd6ada5b24" providerId="AD" clId="Web-{D79349D3-85F7-6044-B8E5-DEA278493DBA}" dt="2026-06-10T21:31:53.621" v="204"/>
          <ac:picMkLst>
            <pc:docMk/>
            <pc:sldMk cId="2045697275" sldId="266"/>
            <ac:picMk id="11" creationId="{C8336E9E-3E41-A91D-778E-DD63252A8834}"/>
          </ac:picMkLst>
        </pc:picChg>
        <pc:cxnChg chg="add del">
          <ac:chgData name="Shohor Banu (2522073)" userId="S::2522073@student.uwtsd.ac.uk::92ef4a7e-ba7f-4049-b2ef-e1dd6ada5b24" providerId="AD" clId="Web-{D79349D3-85F7-6044-B8E5-DEA278493DBA}" dt="2026-06-10T21:26:43.706" v="182"/>
          <ac:cxnSpMkLst>
            <pc:docMk/>
            <pc:sldMk cId="2045697275" sldId="266"/>
            <ac:cxnSpMk id="13" creationId="{118E06E4-607B-144B-382B-AD3D06B1EE8C}"/>
          </ac:cxnSpMkLst>
        </pc:cxnChg>
        <pc:cxnChg chg="add del">
          <ac:chgData name="Shohor Banu (2522073)" userId="S::2522073@student.uwtsd.ac.uk::92ef4a7e-ba7f-4049-b2ef-e1dd6ada5b24" providerId="AD" clId="Web-{D79349D3-85F7-6044-B8E5-DEA278493DBA}" dt="2026-06-10T21:26:43.706" v="182"/>
          <ac:cxnSpMkLst>
            <pc:docMk/>
            <pc:sldMk cId="2045697275" sldId="266"/>
            <ac:cxnSpMk id="15" creationId="{84EE7F79-08E8-405E-9B6D-B1560F348480}"/>
          </ac:cxnSpMkLst>
        </pc:cxnChg>
        <pc:cxnChg chg="add del">
          <ac:chgData name="Shohor Banu (2522073)" userId="S::2522073@student.uwtsd.ac.uk::92ef4a7e-ba7f-4049-b2ef-e1dd6ada5b24" providerId="AD" clId="Web-{D79349D3-85F7-6044-B8E5-DEA278493DBA}" dt="2026-06-10T21:13:13.677" v="156"/>
          <ac:cxnSpMkLst>
            <pc:docMk/>
            <pc:sldMk cId="2045697275" sldId="266"/>
            <ac:cxnSpMk id="16" creationId="{118E06E4-607B-144B-382B-AD3D06B1EE8C}"/>
          </ac:cxnSpMkLst>
        </pc:cxnChg>
        <pc:cxnChg chg="add del">
          <ac:chgData name="Shohor Banu (2522073)" userId="S::2522073@student.uwtsd.ac.uk::92ef4a7e-ba7f-4049-b2ef-e1dd6ada5b24" providerId="AD" clId="Web-{D79349D3-85F7-6044-B8E5-DEA278493DBA}" dt="2026-06-10T21:28:04.994" v="185"/>
          <ac:cxnSpMkLst>
            <pc:docMk/>
            <pc:sldMk cId="2045697275" sldId="266"/>
            <ac:cxnSpMk id="17" creationId="{118E06E4-607B-144B-382B-AD3D06B1EE8C}"/>
          </ac:cxnSpMkLst>
        </pc:cxnChg>
        <pc:cxnChg chg="add del">
          <ac:chgData name="Shohor Banu (2522073)" userId="S::2522073@student.uwtsd.ac.uk::92ef4a7e-ba7f-4049-b2ef-e1dd6ada5b24" providerId="AD" clId="Web-{D79349D3-85F7-6044-B8E5-DEA278493DBA}" dt="2026-06-10T21:28:04.994" v="185"/>
          <ac:cxnSpMkLst>
            <pc:docMk/>
            <pc:sldMk cId="2045697275" sldId="266"/>
            <ac:cxnSpMk id="21" creationId="{D132AEA7-A24A-45A9-BF8F-D0AFF34DF68C}"/>
          </ac:cxnSpMkLst>
        </pc:cxnChg>
        <pc:cxnChg chg="add del">
          <ac:chgData name="Shohor Banu (2522073)" userId="S::2522073@student.uwtsd.ac.uk::92ef4a7e-ba7f-4049-b2ef-e1dd6ada5b24" providerId="AD" clId="Web-{D79349D3-85F7-6044-B8E5-DEA278493DBA}" dt="2026-06-10T21:13:13.677" v="156"/>
          <ac:cxnSpMkLst>
            <pc:docMk/>
            <pc:sldMk cId="2045697275" sldId="266"/>
            <ac:cxnSpMk id="22" creationId="{97CC2FE6-3AD0-4131-B4BC-1F4D65E25E13}"/>
          </ac:cxnSpMkLst>
        </pc:cxnChg>
        <pc:cxnChg chg="add del">
          <ac:chgData name="Shohor Banu (2522073)" userId="S::2522073@student.uwtsd.ac.uk::92ef4a7e-ba7f-4049-b2ef-e1dd6ada5b24" providerId="AD" clId="Web-{D79349D3-85F7-6044-B8E5-DEA278493DBA}" dt="2026-06-10T21:28:50.794" v="194"/>
          <ac:cxnSpMkLst>
            <pc:docMk/>
            <pc:sldMk cId="2045697275" sldId="266"/>
            <ac:cxnSpMk id="26" creationId="{118E06E4-607B-144B-382B-AD3D06B1EE8C}"/>
          </ac:cxnSpMkLst>
        </pc:cxnChg>
        <pc:cxnChg chg="add del">
          <ac:chgData name="Shohor Banu (2522073)" userId="S::2522073@student.uwtsd.ac.uk::92ef4a7e-ba7f-4049-b2ef-e1dd6ada5b24" providerId="AD" clId="Web-{D79349D3-85F7-6044-B8E5-DEA278493DBA}" dt="2026-06-10T21:28:50.794" v="194"/>
          <ac:cxnSpMkLst>
            <pc:docMk/>
            <pc:sldMk cId="2045697275" sldId="266"/>
            <ac:cxnSpMk id="32" creationId="{97CC2FE6-3AD0-4131-B4BC-1F4D65E25E13}"/>
          </ac:cxnSpMkLst>
        </pc:cxnChg>
        <pc:cxnChg chg="add del">
          <ac:chgData name="Shohor Banu (2522073)" userId="S::2522073@student.uwtsd.ac.uk::92ef4a7e-ba7f-4049-b2ef-e1dd6ada5b24" providerId="AD" clId="Web-{D79349D3-85F7-6044-B8E5-DEA278493DBA}" dt="2026-06-10T21:28:28.558" v="189"/>
          <ac:cxnSpMkLst>
            <pc:docMk/>
            <pc:sldMk cId="2045697275" sldId="266"/>
            <ac:cxnSpMk id="37" creationId="{118E06E4-607B-144B-382B-AD3D06B1EE8C}"/>
          </ac:cxnSpMkLst>
        </pc:cxnChg>
        <pc:cxnChg chg="add del">
          <ac:chgData name="Shohor Banu (2522073)" userId="S::2522073@student.uwtsd.ac.uk::92ef4a7e-ba7f-4049-b2ef-e1dd6ada5b24" providerId="AD" clId="Web-{D79349D3-85F7-6044-B8E5-DEA278493DBA}" dt="2026-06-10T21:28:28.558" v="189"/>
          <ac:cxnSpMkLst>
            <pc:docMk/>
            <pc:sldMk cId="2045697275" sldId="266"/>
            <ac:cxnSpMk id="43" creationId="{97CC2FE6-3AD0-4131-B4BC-1F4D65E25E13}"/>
          </ac:cxnSpMkLst>
        </pc:cxnChg>
        <pc:cxnChg chg="add del">
          <ac:chgData name="Shohor Banu (2522073)" userId="S::2522073@student.uwtsd.ac.uk::92ef4a7e-ba7f-4049-b2ef-e1dd6ada5b24" providerId="AD" clId="Web-{D79349D3-85F7-6044-B8E5-DEA278493DBA}" dt="2026-06-10T21:28:32.121" v="191"/>
          <ac:cxnSpMkLst>
            <pc:docMk/>
            <pc:sldMk cId="2045697275" sldId="266"/>
            <ac:cxnSpMk id="48" creationId="{7CC73A33-65FF-41A9-A3B0-006753CD1028}"/>
          </ac:cxnSpMkLst>
        </pc:cxnChg>
        <pc:cxnChg chg="add del">
          <ac:chgData name="Shohor Banu (2522073)" userId="S::2522073@student.uwtsd.ac.uk::92ef4a7e-ba7f-4049-b2ef-e1dd6ada5b24" providerId="AD" clId="Web-{D79349D3-85F7-6044-B8E5-DEA278493DBA}" dt="2026-06-10T21:28:50.794" v="193"/>
          <ac:cxnSpMkLst>
            <pc:docMk/>
            <pc:sldMk cId="2045697275" sldId="266"/>
            <ac:cxnSpMk id="52" creationId="{7CC73A33-65FF-41A9-A3B0-006753CD1028}"/>
          </ac:cxnSpMkLst>
        </pc:cxnChg>
        <pc:cxnChg chg="add">
          <ac:chgData name="Shohor Banu (2522073)" userId="S::2522073@student.uwtsd.ac.uk::92ef4a7e-ba7f-4049-b2ef-e1dd6ada5b24" providerId="AD" clId="Web-{D79349D3-85F7-6044-B8E5-DEA278493DBA}" dt="2026-06-10T21:28:50.794" v="194"/>
          <ac:cxnSpMkLst>
            <pc:docMk/>
            <pc:sldMk cId="2045697275" sldId="266"/>
            <ac:cxnSpMk id="54" creationId="{118E06E4-607B-144B-382B-AD3D06B1EE8C}"/>
          </ac:cxnSpMkLst>
        </pc:cxnChg>
        <pc:cxnChg chg="add">
          <ac:chgData name="Shohor Banu (2522073)" userId="S::2522073@student.uwtsd.ac.uk::92ef4a7e-ba7f-4049-b2ef-e1dd6ada5b24" providerId="AD" clId="Web-{D79349D3-85F7-6044-B8E5-DEA278493DBA}" dt="2026-06-10T21:28:50.794" v="194"/>
          <ac:cxnSpMkLst>
            <pc:docMk/>
            <pc:sldMk cId="2045697275" sldId="266"/>
            <ac:cxnSpMk id="57" creationId="{97CC2FE6-3AD0-4131-B4BC-1F4D65E25E13}"/>
          </ac:cxnSpMkLst>
        </pc:cxnChg>
      </pc:sldChg>
      <pc:sldChg chg="addSp delSp modSp">
        <pc:chgData name="Shohor Banu (2522073)" userId="S::2522073@student.uwtsd.ac.uk::92ef4a7e-ba7f-4049-b2ef-e1dd6ada5b24" providerId="AD" clId="Web-{D79349D3-85F7-6044-B8E5-DEA278493DBA}" dt="2026-06-10T21:32:40.296" v="208" actId="1076"/>
        <pc:sldMkLst>
          <pc:docMk/>
          <pc:sldMk cId="2063114900" sldId="267"/>
        </pc:sldMkLst>
        <pc:graphicFrameChg chg="mod">
          <ac:chgData name="Shohor Banu (2522073)" userId="S::2522073@student.uwtsd.ac.uk::92ef4a7e-ba7f-4049-b2ef-e1dd6ada5b24" providerId="AD" clId="Web-{D79349D3-85F7-6044-B8E5-DEA278493DBA}" dt="2026-06-10T21:03:06.239" v="137" actId="14100"/>
          <ac:graphicFrameMkLst>
            <pc:docMk/>
            <pc:sldMk cId="2063114900" sldId="267"/>
            <ac:graphicFrameMk id="41" creationId="{12517DE7-879D-563B-AF9A-BFE8AB502196}"/>
          </ac:graphicFrameMkLst>
        </pc:graphicFrameChg>
        <pc:picChg chg="del">
          <ac:chgData name="Shohor Banu (2522073)" userId="S::2522073@student.uwtsd.ac.uk::92ef4a7e-ba7f-4049-b2ef-e1dd6ada5b24" providerId="AD" clId="Web-{D79349D3-85F7-6044-B8E5-DEA278493DBA}" dt="2026-06-10T21:25:13.433" v="175"/>
          <ac:picMkLst>
            <pc:docMk/>
            <pc:sldMk cId="2063114900" sldId="267"/>
            <ac:picMk id="16" creationId="{9DF6CF82-EC42-0AC0-3201-A2BAAE3C75B4}"/>
          </ac:picMkLst>
        </pc:picChg>
        <pc:picChg chg="add mod">
          <ac:chgData name="Shohor Banu (2522073)" userId="S::2522073@student.uwtsd.ac.uk::92ef4a7e-ba7f-4049-b2ef-e1dd6ada5b24" providerId="AD" clId="Web-{D79349D3-85F7-6044-B8E5-DEA278493DBA}" dt="2026-06-10T21:32:40.296" v="208" actId="1076"/>
          <ac:picMkLst>
            <pc:docMk/>
            <pc:sldMk cId="2063114900" sldId="267"/>
            <ac:picMk id="24" creationId="{016C4B78-6447-3C4C-B4F9-670BADBDEABA}"/>
          </ac:picMkLst>
        </pc:picChg>
      </pc:sldChg>
      <pc:sldChg chg="modSp">
        <pc:chgData name="Shohor Banu (2522073)" userId="S::2522073@student.uwtsd.ac.uk::92ef4a7e-ba7f-4049-b2ef-e1dd6ada5b24" providerId="AD" clId="Web-{D79349D3-85F7-6044-B8E5-DEA278493DBA}" dt="2026-06-10T21:52:56.214" v="314" actId="1076"/>
        <pc:sldMkLst>
          <pc:docMk/>
          <pc:sldMk cId="4251531909" sldId="269"/>
        </pc:sldMkLst>
        <pc:spChg chg="mod">
          <ac:chgData name="Shohor Banu (2522073)" userId="S::2522073@student.uwtsd.ac.uk::92ef4a7e-ba7f-4049-b2ef-e1dd6ada5b24" providerId="AD" clId="Web-{D79349D3-85F7-6044-B8E5-DEA278493DBA}" dt="2026-06-10T21:52:33.791" v="313" actId="20577"/>
          <ac:spMkLst>
            <pc:docMk/>
            <pc:sldMk cId="4251531909" sldId="269"/>
            <ac:spMk id="13" creationId="{4713A34D-4ACC-0C0A-F125-919C6C7ADBFB}"/>
          </ac:spMkLst>
        </pc:spChg>
        <pc:graphicFrameChg chg="mod modGraphic">
          <ac:chgData name="Shohor Banu (2522073)" userId="S::2522073@student.uwtsd.ac.uk::92ef4a7e-ba7f-4049-b2ef-e1dd6ada5b24" providerId="AD" clId="Web-{D79349D3-85F7-6044-B8E5-DEA278493DBA}" dt="2026-06-10T21:52:56.214" v="314" actId="1076"/>
          <ac:graphicFrameMkLst>
            <pc:docMk/>
            <pc:sldMk cId="4251531909" sldId="269"/>
            <ac:graphicFrameMk id="6" creationId="{45A7DED5-8251-A845-071A-5D3AB24CC300}"/>
          </ac:graphicFrameMkLst>
        </pc:graphicFrameChg>
      </pc:sldChg>
      <pc:sldChg chg="modSp">
        <pc:chgData name="Shohor Banu (2522073)" userId="S::2522073@student.uwtsd.ac.uk::92ef4a7e-ba7f-4049-b2ef-e1dd6ada5b24" providerId="AD" clId="Web-{D79349D3-85F7-6044-B8E5-DEA278493DBA}" dt="2026-06-10T21:43:45.690" v="257" actId="20577"/>
        <pc:sldMkLst>
          <pc:docMk/>
          <pc:sldMk cId="1202953342" sldId="270"/>
        </pc:sldMkLst>
        <pc:graphicFrameChg chg="modGraphic">
          <ac:chgData name="Shohor Banu (2522073)" userId="S::2522073@student.uwtsd.ac.uk::92ef4a7e-ba7f-4049-b2ef-e1dd6ada5b24" providerId="AD" clId="Web-{D79349D3-85F7-6044-B8E5-DEA278493DBA}" dt="2026-06-10T21:43:45.690" v="257" actId="20577"/>
          <ac:graphicFrameMkLst>
            <pc:docMk/>
            <pc:sldMk cId="1202953342" sldId="270"/>
            <ac:graphicFrameMk id="3" creationId="{8B87144C-C8DB-4638-440D-5478D48094A7}"/>
          </ac:graphicFrameMkLst>
        </pc:graphicFrameChg>
      </pc:sldChg>
      <pc:sldChg chg="addSp delSp modSp addAnim delAnim">
        <pc:chgData name="Shohor Banu (2522073)" userId="S::2522073@student.uwtsd.ac.uk::92ef4a7e-ba7f-4049-b2ef-e1dd6ada5b24" providerId="AD" clId="Web-{D79349D3-85F7-6044-B8E5-DEA278493DBA}" dt="2026-06-10T22:18:03.062" v="748" actId="20577"/>
        <pc:sldMkLst>
          <pc:docMk/>
          <pc:sldMk cId="498428315" sldId="271"/>
        </pc:sldMkLst>
        <pc:graphicFrameChg chg="add del modGraphic">
          <ac:chgData name="Shohor Banu (2522073)" userId="S::2522073@student.uwtsd.ac.uk::92ef4a7e-ba7f-4049-b2ef-e1dd6ada5b24" providerId="AD" clId="Web-{D79349D3-85F7-6044-B8E5-DEA278493DBA}" dt="2026-06-10T22:18:03.062" v="748" actId="20577"/>
          <ac:graphicFrameMkLst>
            <pc:docMk/>
            <pc:sldMk cId="498428315" sldId="271"/>
            <ac:graphicFrameMk id="4" creationId="{58D0BE90-77F9-7E04-9B90-87D391F895DF}"/>
          </ac:graphicFrameMkLst>
        </pc:graphicFrameChg>
      </pc:sldChg>
    </pc:docChg>
  </pc:docChgLst>
  <pc:docChgLst>
    <pc:chgData name="Shohor Banu (2522073)" userId="S::2522073@student.uwtsd.ac.uk::92ef4a7e-ba7f-4049-b2ef-e1dd6ada5b24" providerId="AD" clId="Web-{8CAF3C94-2526-7999-AEDD-B4917B8F91A7}"/>
    <pc:docChg chg="modSld">
      <pc:chgData name="Shohor Banu (2522073)" userId="S::2522073@student.uwtsd.ac.uk::92ef4a7e-ba7f-4049-b2ef-e1dd6ada5b24" providerId="AD" clId="Web-{8CAF3C94-2526-7999-AEDD-B4917B8F91A7}" dt="2026-06-11T14:40:29.004" v="85" actId="20577"/>
      <pc:docMkLst>
        <pc:docMk/>
      </pc:docMkLst>
      <pc:sldChg chg="modSp">
        <pc:chgData name="Shohor Banu (2522073)" userId="S::2522073@student.uwtsd.ac.uk::92ef4a7e-ba7f-4049-b2ef-e1dd6ada5b24" providerId="AD" clId="Web-{8CAF3C94-2526-7999-AEDD-B4917B8F91A7}" dt="2026-06-11T14:40:29.004" v="85" actId="20577"/>
        <pc:sldMkLst>
          <pc:docMk/>
          <pc:sldMk cId="498428315" sldId="271"/>
        </pc:sldMkLst>
        <pc:spChg chg="mod">
          <ac:chgData name="Shohor Banu (2522073)" userId="S::2522073@student.uwtsd.ac.uk::92ef4a7e-ba7f-4049-b2ef-e1dd6ada5b24" providerId="AD" clId="Web-{8CAF3C94-2526-7999-AEDD-B4917B8F91A7}" dt="2026-06-11T14:39:17.701" v="79" actId="1076"/>
          <ac:spMkLst>
            <pc:docMk/>
            <pc:sldMk cId="498428315" sldId="271"/>
            <ac:spMk id="23" creationId="{1702EE0C-1C07-AD62-6638-7A1CE27A5019}"/>
          </ac:spMkLst>
        </pc:spChg>
        <pc:spChg chg="mod">
          <ac:chgData name="Shohor Banu (2522073)" userId="S::2522073@student.uwtsd.ac.uk::92ef4a7e-ba7f-4049-b2ef-e1dd6ada5b24" providerId="AD" clId="Web-{8CAF3C94-2526-7999-AEDD-B4917B8F91A7}" dt="2026-06-11T14:39:22.857" v="80" actId="1076"/>
          <ac:spMkLst>
            <pc:docMk/>
            <pc:sldMk cId="498428315" sldId="271"/>
            <ac:spMk id="482" creationId="{CBD9AACC-67E1-BD53-6608-2109DE7A01A9}"/>
          </ac:spMkLst>
        </pc:spChg>
        <pc:graphicFrameChg chg="modGraphic">
          <ac:chgData name="Shohor Banu (2522073)" userId="S::2522073@student.uwtsd.ac.uk::92ef4a7e-ba7f-4049-b2ef-e1dd6ada5b24" providerId="AD" clId="Web-{8CAF3C94-2526-7999-AEDD-B4917B8F91A7}" dt="2026-06-11T14:40:29.004" v="85" actId="20577"/>
          <ac:graphicFrameMkLst>
            <pc:docMk/>
            <pc:sldMk cId="498428315" sldId="271"/>
            <ac:graphicFrameMk id="4" creationId="{58D0BE90-77F9-7E04-9B90-87D391F895DF}"/>
          </ac:graphicFrameMkLst>
        </pc:graphicFrameChg>
      </pc:sldChg>
    </pc:docChg>
  </pc:docChgLst>
  <pc:docChgLst>
    <pc:chgData name="Shohor Banu (2522073)" userId="S::2522073@student.uwtsd.ac.uk::92ef4a7e-ba7f-4049-b2ef-e1dd6ada5b24" providerId="AD" clId="Web-{98F06735-7C0A-27CE-0A26-C6FBCB1561CE}"/>
    <pc:docChg chg="addSld modSld addMainMaster delMainMaster">
      <pc:chgData name="Shohor Banu (2522073)" userId="S::2522073@student.uwtsd.ac.uk::92ef4a7e-ba7f-4049-b2ef-e1dd6ada5b24" providerId="AD" clId="Web-{98F06735-7C0A-27CE-0A26-C6FBCB1561CE}" dt="2026-05-26T21:42:20.688" v="64"/>
      <pc:docMkLst>
        <pc:docMk/>
      </pc:docMkLst>
      <pc:sldChg chg="addSp delSp modSp mod setBg modClrScheme setClrOvrMap chgLayout">
        <pc:chgData name="Shohor Banu (2522073)" userId="S::2522073@student.uwtsd.ac.uk::92ef4a7e-ba7f-4049-b2ef-e1dd6ada5b24" providerId="AD" clId="Web-{98F06735-7C0A-27CE-0A26-C6FBCB1561CE}" dt="2026-05-26T21:35:04.953" v="54" actId="20577"/>
        <pc:sldMkLst>
          <pc:docMk/>
          <pc:sldMk cId="109857222" sldId="256"/>
        </pc:sldMkLst>
        <pc:spChg chg="mod">
          <ac:chgData name="Shohor Banu (2522073)" userId="S::2522073@student.uwtsd.ac.uk::92ef4a7e-ba7f-4049-b2ef-e1dd6ada5b24" providerId="AD" clId="Web-{98F06735-7C0A-27CE-0A26-C6FBCB1561CE}" dt="2026-05-26T21:35:02.078" v="53" actId="20577"/>
          <ac:spMkLst>
            <pc:docMk/>
            <pc:sldMk cId="109857222" sldId="256"/>
            <ac:spMk id="2" creationId="{00000000-0000-0000-0000-000000000000}"/>
          </ac:spMkLst>
        </pc:spChg>
        <pc:spChg chg="mod">
          <ac:chgData name="Shohor Banu (2522073)" userId="S::2522073@student.uwtsd.ac.uk::92ef4a7e-ba7f-4049-b2ef-e1dd6ada5b24" providerId="AD" clId="Web-{98F06735-7C0A-27CE-0A26-C6FBCB1561CE}" dt="2026-05-26T21:35:04.953" v="54" actId="20577"/>
          <ac:spMkLst>
            <pc:docMk/>
            <pc:sldMk cId="109857222" sldId="256"/>
            <ac:spMk id="3" creationId="{00000000-0000-0000-0000-000000000000}"/>
          </ac:spMkLst>
        </pc:spChg>
        <pc:spChg chg="add">
          <ac:chgData name="Shohor Banu (2522073)" userId="S::2522073@student.uwtsd.ac.uk::92ef4a7e-ba7f-4049-b2ef-e1dd6ada5b24" providerId="AD" clId="Web-{98F06735-7C0A-27CE-0A26-C6FBCB1561CE}" dt="2026-05-26T21:34:27.592" v="52"/>
          <ac:spMkLst>
            <pc:docMk/>
            <pc:sldMk cId="109857222" sldId="256"/>
            <ac:spMk id="53" creationId="{19F9BF86-FE94-4517-B97D-026C7515E589}"/>
          </ac:spMkLst>
        </pc:spChg>
        <pc:spChg chg="add">
          <ac:chgData name="Shohor Banu (2522073)" userId="S::2522073@student.uwtsd.ac.uk::92ef4a7e-ba7f-4049-b2ef-e1dd6ada5b24" providerId="AD" clId="Web-{98F06735-7C0A-27CE-0A26-C6FBCB1561CE}" dt="2026-05-26T21:34:27.592" v="52"/>
          <ac:spMkLst>
            <pc:docMk/>
            <pc:sldMk cId="109857222" sldId="256"/>
            <ac:spMk id="54" creationId="{F8B2ECD5-47B1-47AD-AC9D-045064631A65}"/>
          </ac:spMkLst>
        </pc:spChg>
        <pc:picChg chg="add mod">
          <ac:chgData name="Shohor Banu (2522073)" userId="S::2522073@student.uwtsd.ac.uk::92ef4a7e-ba7f-4049-b2ef-e1dd6ada5b24" providerId="AD" clId="Web-{98F06735-7C0A-27CE-0A26-C6FBCB1561CE}" dt="2026-05-26T21:34:27.592" v="52"/>
          <ac:picMkLst>
            <pc:docMk/>
            <pc:sldMk cId="109857222" sldId="256"/>
            <ac:picMk id="5" creationId="{16D759EB-CF04-21B7-4296-EEBFB52898EA}"/>
          </ac:picMkLst>
        </pc:picChg>
        <pc:picChg chg="add mod ord">
          <ac:chgData name="Shohor Banu (2522073)" userId="S::2522073@student.uwtsd.ac.uk::92ef4a7e-ba7f-4049-b2ef-e1dd6ada5b24" providerId="AD" clId="Web-{98F06735-7C0A-27CE-0A26-C6FBCB1561CE}" dt="2026-05-26T21:34:27.592" v="52"/>
          <ac:picMkLst>
            <pc:docMk/>
            <pc:sldMk cId="109857222" sldId="256"/>
            <ac:picMk id="34" creationId="{9C0D48A7-1440-167B-4508-8647EA3FB167}"/>
          </ac:picMkLst>
        </pc:picChg>
        <pc:cxnChg chg="add">
          <ac:chgData name="Shohor Banu (2522073)" userId="S::2522073@student.uwtsd.ac.uk::92ef4a7e-ba7f-4049-b2ef-e1dd6ada5b24" providerId="AD" clId="Web-{98F06735-7C0A-27CE-0A26-C6FBCB1561CE}" dt="2026-05-26T21:34:27.592" v="52"/>
          <ac:cxnSpMkLst>
            <pc:docMk/>
            <pc:sldMk cId="109857222" sldId="256"/>
            <ac:cxnSpMk id="55" creationId="{97CC2FE6-3AD0-4131-B4BC-1F4D65E25E13}"/>
          </ac:cxnSpMkLst>
        </pc:cxnChg>
      </pc:sldChg>
      <pc:sldChg chg="addSp delSp modSp new mod setBg">
        <pc:chgData name="Shohor Banu (2522073)" userId="S::2522073@student.uwtsd.ac.uk::92ef4a7e-ba7f-4049-b2ef-e1dd6ada5b24" providerId="AD" clId="Web-{98F06735-7C0A-27CE-0A26-C6FBCB1561CE}" dt="2026-05-26T21:42:20.688" v="64"/>
        <pc:sldMkLst>
          <pc:docMk/>
          <pc:sldMk cId="2645055293" sldId="257"/>
        </pc:sldMkLst>
        <pc:spChg chg="mod">
          <ac:chgData name="Shohor Banu (2522073)" userId="S::2522073@student.uwtsd.ac.uk::92ef4a7e-ba7f-4049-b2ef-e1dd6ada5b24" providerId="AD" clId="Web-{98F06735-7C0A-27CE-0A26-C6FBCB1561CE}" dt="2026-05-26T21:42:20.688" v="64"/>
          <ac:spMkLst>
            <pc:docMk/>
            <pc:sldMk cId="2645055293" sldId="257"/>
            <ac:spMk id="2" creationId="{FA4F77C2-C534-5C4E-CA69-953F8E8D234B}"/>
          </ac:spMkLst>
        </pc:spChg>
      </pc:sldChg>
      <pc:sldMasterChg chg="add addSldLayout">
        <pc:chgData name="Shohor Banu (2522073)" userId="S::2522073@student.uwtsd.ac.uk::92ef4a7e-ba7f-4049-b2ef-e1dd6ada5b24" providerId="AD" clId="Web-{98F06735-7C0A-27CE-0A26-C6FBCB1561CE}" dt="2026-05-26T21:23:50.889" v="8"/>
        <pc:sldMasterMkLst>
          <pc:docMk/>
          <pc:sldMasterMk cId="3292774607" sldId="2147483708"/>
        </pc:sldMasterMkLst>
        <pc:sldLayoutChg chg="add">
          <pc:chgData name="Shohor Banu (2522073)" userId="S::2522073@student.uwtsd.ac.uk::92ef4a7e-ba7f-4049-b2ef-e1dd6ada5b24" providerId="AD" clId="Web-{98F06735-7C0A-27CE-0A26-C6FBCB1561CE}" dt="2026-05-26T21:23:50.889" v="8"/>
          <pc:sldLayoutMkLst>
            <pc:docMk/>
            <pc:sldMasterMk cId="3292774607" sldId="2147483708"/>
            <pc:sldLayoutMk cId="2345613174" sldId="2147483697"/>
          </pc:sldLayoutMkLst>
        </pc:sldLayoutChg>
        <pc:sldLayoutChg chg="add">
          <pc:chgData name="Shohor Banu (2522073)" userId="S::2522073@student.uwtsd.ac.uk::92ef4a7e-ba7f-4049-b2ef-e1dd6ada5b24" providerId="AD" clId="Web-{98F06735-7C0A-27CE-0A26-C6FBCB1561CE}" dt="2026-05-26T21:23:50.889" v="8"/>
          <pc:sldLayoutMkLst>
            <pc:docMk/>
            <pc:sldMasterMk cId="3292774607" sldId="2147483708"/>
            <pc:sldLayoutMk cId="2157606893" sldId="2147483698"/>
          </pc:sldLayoutMkLst>
        </pc:sldLayoutChg>
        <pc:sldLayoutChg chg="add">
          <pc:chgData name="Shohor Banu (2522073)" userId="S::2522073@student.uwtsd.ac.uk::92ef4a7e-ba7f-4049-b2ef-e1dd6ada5b24" providerId="AD" clId="Web-{98F06735-7C0A-27CE-0A26-C6FBCB1561CE}" dt="2026-05-26T21:23:50.889" v="8"/>
          <pc:sldLayoutMkLst>
            <pc:docMk/>
            <pc:sldMasterMk cId="3292774607" sldId="2147483708"/>
            <pc:sldLayoutMk cId="3224429908" sldId="2147483699"/>
          </pc:sldLayoutMkLst>
        </pc:sldLayoutChg>
        <pc:sldLayoutChg chg="add">
          <pc:chgData name="Shohor Banu (2522073)" userId="S::2522073@student.uwtsd.ac.uk::92ef4a7e-ba7f-4049-b2ef-e1dd6ada5b24" providerId="AD" clId="Web-{98F06735-7C0A-27CE-0A26-C6FBCB1561CE}" dt="2026-05-26T21:23:50.889" v="8"/>
          <pc:sldLayoutMkLst>
            <pc:docMk/>
            <pc:sldMasterMk cId="3292774607" sldId="2147483708"/>
            <pc:sldLayoutMk cId="3616204349" sldId="2147483700"/>
          </pc:sldLayoutMkLst>
        </pc:sldLayoutChg>
        <pc:sldLayoutChg chg="add">
          <pc:chgData name="Shohor Banu (2522073)" userId="S::2522073@student.uwtsd.ac.uk::92ef4a7e-ba7f-4049-b2ef-e1dd6ada5b24" providerId="AD" clId="Web-{98F06735-7C0A-27CE-0A26-C6FBCB1561CE}" dt="2026-05-26T21:23:50.889" v="8"/>
          <pc:sldLayoutMkLst>
            <pc:docMk/>
            <pc:sldMasterMk cId="3292774607" sldId="2147483708"/>
            <pc:sldLayoutMk cId="121214301" sldId="2147483701"/>
          </pc:sldLayoutMkLst>
        </pc:sldLayoutChg>
        <pc:sldLayoutChg chg="add">
          <pc:chgData name="Shohor Banu (2522073)" userId="S::2522073@student.uwtsd.ac.uk::92ef4a7e-ba7f-4049-b2ef-e1dd6ada5b24" providerId="AD" clId="Web-{98F06735-7C0A-27CE-0A26-C6FBCB1561CE}" dt="2026-05-26T21:23:50.889" v="8"/>
          <pc:sldLayoutMkLst>
            <pc:docMk/>
            <pc:sldMasterMk cId="3292774607" sldId="2147483708"/>
            <pc:sldLayoutMk cId="2130288593" sldId="2147483702"/>
          </pc:sldLayoutMkLst>
        </pc:sldLayoutChg>
        <pc:sldLayoutChg chg="add">
          <pc:chgData name="Shohor Banu (2522073)" userId="S::2522073@student.uwtsd.ac.uk::92ef4a7e-ba7f-4049-b2ef-e1dd6ada5b24" providerId="AD" clId="Web-{98F06735-7C0A-27CE-0A26-C6FBCB1561CE}" dt="2026-05-26T21:23:50.889" v="8"/>
          <pc:sldLayoutMkLst>
            <pc:docMk/>
            <pc:sldMasterMk cId="3292774607" sldId="2147483708"/>
            <pc:sldLayoutMk cId="2068679023" sldId="2147483703"/>
          </pc:sldLayoutMkLst>
        </pc:sldLayoutChg>
        <pc:sldLayoutChg chg="add">
          <pc:chgData name="Shohor Banu (2522073)" userId="S::2522073@student.uwtsd.ac.uk::92ef4a7e-ba7f-4049-b2ef-e1dd6ada5b24" providerId="AD" clId="Web-{98F06735-7C0A-27CE-0A26-C6FBCB1561CE}" dt="2026-05-26T21:23:50.889" v="8"/>
          <pc:sldLayoutMkLst>
            <pc:docMk/>
            <pc:sldMasterMk cId="3292774607" sldId="2147483708"/>
            <pc:sldLayoutMk cId="38000396" sldId="2147483704"/>
          </pc:sldLayoutMkLst>
        </pc:sldLayoutChg>
        <pc:sldLayoutChg chg="add">
          <pc:chgData name="Shohor Banu (2522073)" userId="S::2522073@student.uwtsd.ac.uk::92ef4a7e-ba7f-4049-b2ef-e1dd6ada5b24" providerId="AD" clId="Web-{98F06735-7C0A-27CE-0A26-C6FBCB1561CE}" dt="2026-05-26T21:23:50.889" v="8"/>
          <pc:sldLayoutMkLst>
            <pc:docMk/>
            <pc:sldMasterMk cId="3292774607" sldId="2147483708"/>
            <pc:sldLayoutMk cId="2381229277" sldId="2147483705"/>
          </pc:sldLayoutMkLst>
        </pc:sldLayoutChg>
        <pc:sldLayoutChg chg="add">
          <pc:chgData name="Shohor Banu (2522073)" userId="S::2522073@student.uwtsd.ac.uk::92ef4a7e-ba7f-4049-b2ef-e1dd6ada5b24" providerId="AD" clId="Web-{98F06735-7C0A-27CE-0A26-C6FBCB1561CE}" dt="2026-05-26T21:23:50.889" v="8"/>
          <pc:sldLayoutMkLst>
            <pc:docMk/>
            <pc:sldMasterMk cId="3292774607" sldId="2147483708"/>
            <pc:sldLayoutMk cId="2025008388" sldId="2147483706"/>
          </pc:sldLayoutMkLst>
        </pc:sldLayoutChg>
        <pc:sldLayoutChg chg="add">
          <pc:chgData name="Shohor Banu (2522073)" userId="S::2522073@student.uwtsd.ac.uk::92ef4a7e-ba7f-4049-b2ef-e1dd6ada5b24" providerId="AD" clId="Web-{98F06735-7C0A-27CE-0A26-C6FBCB1561CE}" dt="2026-05-26T21:23:50.889" v="8"/>
          <pc:sldLayoutMkLst>
            <pc:docMk/>
            <pc:sldMasterMk cId="3292774607" sldId="2147483708"/>
            <pc:sldLayoutMk cId="243751225" sldId="2147483707"/>
          </pc:sldLayoutMkLst>
        </pc:sldLayoutChg>
      </pc:sldMasterChg>
    </pc:docChg>
  </pc:docChgLst>
  <pc:docChgLst>
    <pc:chgData name="Shohor Banu (2522073)" userId="S::2522073@student.uwtsd.ac.uk::92ef4a7e-ba7f-4049-b2ef-e1dd6ada5b24" providerId="AD" clId="Web-{CCF4B2BA-0723-6DCE-55BD-7B93921B9742}"/>
    <pc:docChg chg="modSld modMainMaster">
      <pc:chgData name="Shohor Banu (2522073)" userId="S::2522073@student.uwtsd.ac.uk::92ef4a7e-ba7f-4049-b2ef-e1dd6ada5b24" providerId="AD" clId="Web-{CCF4B2BA-0723-6DCE-55BD-7B93921B9742}" dt="2026-05-26T22:38:39.950" v="521" actId="20577"/>
      <pc:docMkLst>
        <pc:docMk/>
      </pc:docMkLst>
      <pc:sldChg chg="addSp modSp addAnim delAnim">
        <pc:chgData name="Shohor Banu (2522073)" userId="S::2522073@student.uwtsd.ac.uk::92ef4a7e-ba7f-4049-b2ef-e1dd6ada5b24" providerId="AD" clId="Web-{CCF4B2BA-0723-6DCE-55BD-7B93921B9742}" dt="2026-05-26T22:31:45.826" v="482"/>
        <pc:sldMkLst>
          <pc:docMk/>
          <pc:sldMk cId="109857222" sldId="256"/>
        </pc:sldMkLst>
        <pc:spChg chg="add mod">
          <ac:chgData name="Shohor Banu (2522073)" userId="S::2522073@student.uwtsd.ac.uk::92ef4a7e-ba7f-4049-b2ef-e1dd6ada5b24" providerId="AD" clId="Web-{CCF4B2BA-0723-6DCE-55BD-7B93921B9742}" dt="2026-05-26T22:24:43.655" v="438"/>
          <ac:spMkLst>
            <pc:docMk/>
            <pc:sldMk cId="109857222" sldId="256"/>
            <ac:spMk id="4" creationId="{C18DF079-0A20-8528-AEE9-44886184A2E8}"/>
          </ac:spMkLst>
        </pc:spChg>
        <pc:spChg chg="add mod">
          <ac:chgData name="Shohor Banu (2522073)" userId="S::2522073@student.uwtsd.ac.uk::92ef4a7e-ba7f-4049-b2ef-e1dd6ada5b24" providerId="AD" clId="Web-{CCF4B2BA-0723-6DCE-55BD-7B93921B9742}" dt="2026-05-26T22:26:04.926" v="472"/>
          <ac:spMkLst>
            <pc:docMk/>
            <pc:sldMk cId="109857222" sldId="256"/>
            <ac:spMk id="6" creationId="{9F6A827F-7454-6C7B-C8A4-3F9638CAC8B3}"/>
          </ac:spMkLst>
        </pc:spChg>
      </pc:sldChg>
      <pc:sldChg chg="addSp delSp modSp mod modTransition setBg addAnim modAnim setClrOvrMap">
        <pc:chgData name="Shohor Banu (2522073)" userId="S::2522073@student.uwtsd.ac.uk::92ef4a7e-ba7f-4049-b2ef-e1dd6ada5b24" providerId="AD" clId="Web-{CCF4B2BA-0723-6DCE-55BD-7B93921B9742}" dt="2026-05-26T22:38:39.950" v="521" actId="20577"/>
        <pc:sldMkLst>
          <pc:docMk/>
          <pc:sldMk cId="2645055293" sldId="257"/>
        </pc:sldMkLst>
        <pc:spChg chg="mod">
          <ac:chgData name="Shohor Banu (2522073)" userId="S::2522073@student.uwtsd.ac.uk::92ef4a7e-ba7f-4049-b2ef-e1dd6ada5b24" providerId="AD" clId="Web-{CCF4B2BA-0723-6DCE-55BD-7B93921B9742}" dt="2026-05-26T22:18:27.266" v="405" actId="20577"/>
          <ac:spMkLst>
            <pc:docMk/>
            <pc:sldMk cId="2645055293" sldId="257"/>
            <ac:spMk id="2" creationId="{FA4F77C2-C534-5C4E-CA69-953F8E8D234B}"/>
          </ac:spMkLst>
        </pc:spChg>
        <pc:spChg chg="add">
          <ac:chgData name="Shohor Banu (2522073)" userId="S::2522073@student.uwtsd.ac.uk::92ef4a7e-ba7f-4049-b2ef-e1dd6ada5b24" providerId="AD" clId="Web-{CCF4B2BA-0723-6DCE-55BD-7B93921B9742}" dt="2026-05-26T22:01:36.299" v="316"/>
          <ac:spMkLst>
            <pc:docMk/>
            <pc:sldMk cId="2645055293" sldId="257"/>
            <ac:spMk id="58" creationId="{19F9BF86-FE94-4517-B97D-026C7515E589}"/>
          </ac:spMkLst>
        </pc:spChg>
        <pc:spChg chg="add">
          <ac:chgData name="Shohor Banu (2522073)" userId="S::2522073@student.uwtsd.ac.uk::92ef4a7e-ba7f-4049-b2ef-e1dd6ada5b24" providerId="AD" clId="Web-{CCF4B2BA-0723-6DCE-55BD-7B93921B9742}" dt="2026-05-26T22:01:36.299" v="316"/>
          <ac:spMkLst>
            <pc:docMk/>
            <pc:sldMk cId="2645055293" sldId="257"/>
            <ac:spMk id="60" creationId="{9E9D00D9-C4F5-471E-BE2C-126CB112A6BD}"/>
          </ac:spMkLst>
        </pc:spChg>
        <pc:spChg chg="add mod">
          <ac:chgData name="Shohor Banu (2522073)" userId="S::2522073@student.uwtsd.ac.uk::92ef4a7e-ba7f-4049-b2ef-e1dd6ada5b24" providerId="AD" clId="Web-{CCF4B2BA-0723-6DCE-55BD-7B93921B9742}" dt="2026-05-26T22:26:10.661" v="473"/>
          <ac:spMkLst>
            <pc:docMk/>
            <pc:sldMk cId="2645055293" sldId="257"/>
            <ac:spMk id="1637" creationId="{B6DA3A0D-4B40-7DC5-16B2-C4D48CD18C8E}"/>
          </ac:spMkLst>
        </pc:spChg>
        <pc:spChg chg="add mod">
          <ac:chgData name="Shohor Banu (2522073)" userId="S::2522073@student.uwtsd.ac.uk::92ef4a7e-ba7f-4049-b2ef-e1dd6ada5b24" providerId="AD" clId="Web-{CCF4B2BA-0723-6DCE-55BD-7B93921B9742}" dt="2026-05-26T22:26:10.661" v="473"/>
          <ac:spMkLst>
            <pc:docMk/>
            <pc:sldMk cId="2645055293" sldId="257"/>
            <ac:spMk id="1638" creationId="{7D5B2E44-F397-6CB4-86C2-D5E33D739079}"/>
          </ac:spMkLst>
        </pc:spChg>
        <pc:graphicFrameChg chg="add mod modGraphic">
          <ac:chgData name="Shohor Banu (2522073)" userId="S::2522073@student.uwtsd.ac.uk::92ef4a7e-ba7f-4049-b2ef-e1dd6ada5b24" providerId="AD" clId="Web-{CCF4B2BA-0723-6DCE-55BD-7B93921B9742}" dt="2026-05-26T22:37:42.352" v="518" actId="1076"/>
          <ac:graphicFrameMkLst>
            <pc:docMk/>
            <pc:sldMk cId="2645055293" sldId="257"/>
            <ac:graphicFrameMk id="13" creationId="{FB86F7AD-5A3E-AB43-E43D-4451E63FFFF2}"/>
          </ac:graphicFrameMkLst>
        </pc:graphicFrameChg>
        <pc:cxnChg chg="add ord">
          <ac:chgData name="Shohor Banu (2522073)" userId="S::2522073@student.uwtsd.ac.uk::92ef4a7e-ba7f-4049-b2ef-e1dd6ada5b24" providerId="AD" clId="Web-{CCF4B2BA-0723-6DCE-55BD-7B93921B9742}" dt="2026-05-26T22:21:06.841" v="421"/>
          <ac:cxnSpMkLst>
            <pc:docMk/>
            <pc:sldMk cId="2645055293" sldId="257"/>
            <ac:cxnSpMk id="56" creationId="{118E06E4-607B-144B-382B-AD3D06B1EE8C}"/>
          </ac:cxnSpMkLst>
        </pc:cxnChg>
        <pc:cxnChg chg="add">
          <ac:chgData name="Shohor Banu (2522073)" userId="S::2522073@student.uwtsd.ac.uk::92ef4a7e-ba7f-4049-b2ef-e1dd6ada5b24" providerId="AD" clId="Web-{CCF4B2BA-0723-6DCE-55BD-7B93921B9742}" dt="2026-05-26T22:01:36.299" v="316"/>
          <ac:cxnSpMkLst>
            <pc:docMk/>
            <pc:sldMk cId="2645055293" sldId="257"/>
            <ac:cxnSpMk id="62" creationId="{97CC2FE6-3AD0-4131-B4BC-1F4D65E25E13}"/>
          </ac:cxnSpMkLst>
        </pc:cxnChg>
      </pc:sldChg>
      <pc:sldMasterChg chg="modSp mod modSldLayout">
        <pc:chgData name="Shohor Banu (2522073)" userId="S::2522073@student.uwtsd.ac.uk::92ef4a7e-ba7f-4049-b2ef-e1dd6ada5b24" providerId="AD" clId="Web-{CCF4B2BA-0723-6DCE-55BD-7B93921B9742}" dt="2026-05-26T22:26:10.661" v="473"/>
        <pc:sldMasterMkLst>
          <pc:docMk/>
          <pc:sldMasterMk cId="3292774607" sldId="2147483708"/>
        </pc:sldMasterMkLst>
        <pc:spChg chg="mod">
          <ac:chgData name="Shohor Banu (2522073)" userId="S::2522073@student.uwtsd.ac.uk::92ef4a7e-ba7f-4049-b2ef-e1dd6ada5b24" providerId="AD" clId="Web-{CCF4B2BA-0723-6DCE-55BD-7B93921B9742}" dt="2026-05-26T22:26:10.661" v="473"/>
          <ac:spMkLst>
            <pc:docMk/>
            <pc:sldMasterMk cId="3292774607" sldId="2147483708"/>
            <ac:spMk id="5" creationId="{BC6BAF94-621C-43E1-BA0C-410A6899031B}"/>
          </ac:spMkLst>
        </pc:spChg>
        <pc:sldLayoutChg chg="modSp mod">
          <pc:chgData name="Shohor Banu (2522073)" userId="S::2522073@student.uwtsd.ac.uk::92ef4a7e-ba7f-4049-b2ef-e1dd6ada5b24" providerId="AD" clId="Web-{CCF4B2BA-0723-6DCE-55BD-7B93921B9742}" dt="2026-05-26T22:26:10.661" v="473"/>
          <pc:sldLayoutMkLst>
            <pc:docMk/>
            <pc:sldMasterMk cId="3292774607" sldId="2147483708"/>
            <pc:sldLayoutMk cId="2345613174" sldId="2147483697"/>
          </pc:sldLayoutMkLst>
          <pc:spChg chg="mod">
            <ac:chgData name="Shohor Banu (2522073)" userId="S::2522073@student.uwtsd.ac.uk::92ef4a7e-ba7f-4049-b2ef-e1dd6ada5b24" providerId="AD" clId="Web-{CCF4B2BA-0723-6DCE-55BD-7B93921B9742}" dt="2026-05-26T22:26:10.661" v="473"/>
            <ac:spMkLst>
              <pc:docMk/>
              <pc:sldMasterMk cId="3292774607" sldId="2147483708"/>
              <pc:sldLayoutMk cId="2345613174" sldId="2147483697"/>
              <ac:spMk id="3" creationId="{DDCBE9F8-1765-4F36-A4DE-1DB136025AC9}"/>
            </ac:spMkLst>
          </pc:spChg>
        </pc:sldLayoutChg>
        <pc:sldLayoutChg chg="modSp mod">
          <pc:chgData name="Shohor Banu (2522073)" userId="S::2522073@student.uwtsd.ac.uk::92ef4a7e-ba7f-4049-b2ef-e1dd6ada5b24" providerId="AD" clId="Web-{CCF4B2BA-0723-6DCE-55BD-7B93921B9742}" dt="2026-05-26T22:26:10.661" v="473"/>
          <pc:sldLayoutMkLst>
            <pc:docMk/>
            <pc:sldMasterMk cId="3292774607" sldId="2147483708"/>
            <pc:sldLayoutMk cId="2157606893" sldId="2147483698"/>
          </pc:sldLayoutMkLst>
          <pc:spChg chg="mod">
            <ac:chgData name="Shohor Banu (2522073)" userId="S::2522073@student.uwtsd.ac.uk::92ef4a7e-ba7f-4049-b2ef-e1dd6ada5b24" providerId="AD" clId="Web-{CCF4B2BA-0723-6DCE-55BD-7B93921B9742}" dt="2026-05-26T22:26:10.661" v="473"/>
            <ac:spMkLst>
              <pc:docMk/>
              <pc:sldMasterMk cId="3292774607" sldId="2147483708"/>
              <pc:sldLayoutMk cId="2157606893" sldId="2147483698"/>
              <ac:spMk id="6" creationId="{49077DBE-6CC7-421B-AB5E-341E20BD922B}"/>
            </ac:spMkLst>
          </pc:spChg>
        </pc:sldLayoutChg>
        <pc:sldLayoutChg chg="modSp mod">
          <pc:chgData name="Shohor Banu (2522073)" userId="S::2522073@student.uwtsd.ac.uk::92ef4a7e-ba7f-4049-b2ef-e1dd6ada5b24" providerId="AD" clId="Web-{CCF4B2BA-0723-6DCE-55BD-7B93921B9742}" dt="2026-05-26T22:26:10.661" v="473"/>
          <pc:sldLayoutMkLst>
            <pc:docMk/>
            <pc:sldMasterMk cId="3292774607" sldId="2147483708"/>
            <pc:sldLayoutMk cId="3224429908" sldId="2147483699"/>
          </pc:sldLayoutMkLst>
          <pc:spChg chg="mod">
            <ac:chgData name="Shohor Banu (2522073)" userId="S::2522073@student.uwtsd.ac.uk::92ef4a7e-ba7f-4049-b2ef-e1dd6ada5b24" providerId="AD" clId="Web-{CCF4B2BA-0723-6DCE-55BD-7B93921B9742}" dt="2026-05-26T22:26:10.661" v="473"/>
            <ac:spMkLst>
              <pc:docMk/>
              <pc:sldMasterMk cId="3292774607" sldId="2147483708"/>
              <pc:sldLayoutMk cId="3224429908" sldId="2147483699"/>
              <ac:spMk id="6" creationId="{44D5A88E-3957-4B76-B1BE-4164029217B5}"/>
            </ac:spMkLst>
          </pc:spChg>
        </pc:sldLayoutChg>
        <pc:sldLayoutChg chg="modSp mod">
          <pc:chgData name="Shohor Banu (2522073)" userId="S::2522073@student.uwtsd.ac.uk::92ef4a7e-ba7f-4049-b2ef-e1dd6ada5b24" providerId="AD" clId="Web-{CCF4B2BA-0723-6DCE-55BD-7B93921B9742}" dt="2026-05-26T22:26:10.661" v="473"/>
          <pc:sldLayoutMkLst>
            <pc:docMk/>
            <pc:sldMasterMk cId="3292774607" sldId="2147483708"/>
            <pc:sldLayoutMk cId="3616204349" sldId="2147483700"/>
          </pc:sldLayoutMkLst>
          <pc:spChg chg="mod">
            <ac:chgData name="Shohor Banu (2522073)" userId="S::2522073@student.uwtsd.ac.uk::92ef4a7e-ba7f-4049-b2ef-e1dd6ada5b24" providerId="AD" clId="Web-{CCF4B2BA-0723-6DCE-55BD-7B93921B9742}" dt="2026-05-26T22:26:10.661" v="473"/>
            <ac:spMkLst>
              <pc:docMk/>
              <pc:sldMasterMk cId="3292774607" sldId="2147483708"/>
              <pc:sldLayoutMk cId="3616204349" sldId="2147483700"/>
              <ac:spMk id="5" creationId="{4D4A63E1-5BC5-402E-9916-BAB84BCF0BB2}"/>
            </ac:spMkLst>
          </pc:spChg>
        </pc:sldLayoutChg>
        <pc:sldLayoutChg chg="modSp mod">
          <pc:chgData name="Shohor Banu (2522073)" userId="S::2522073@student.uwtsd.ac.uk::92ef4a7e-ba7f-4049-b2ef-e1dd6ada5b24" providerId="AD" clId="Web-{CCF4B2BA-0723-6DCE-55BD-7B93921B9742}" dt="2026-05-26T22:26:10.661" v="473"/>
          <pc:sldLayoutMkLst>
            <pc:docMk/>
            <pc:sldMasterMk cId="3292774607" sldId="2147483708"/>
            <pc:sldLayoutMk cId="121214301" sldId="2147483701"/>
          </pc:sldLayoutMkLst>
          <pc:spChg chg="mod">
            <ac:chgData name="Shohor Banu (2522073)" userId="S::2522073@student.uwtsd.ac.uk::92ef4a7e-ba7f-4049-b2ef-e1dd6ada5b24" providerId="AD" clId="Web-{CCF4B2BA-0723-6DCE-55BD-7B93921B9742}" dt="2026-05-26T22:26:10.661" v="473"/>
            <ac:spMkLst>
              <pc:docMk/>
              <pc:sldMasterMk cId="3292774607" sldId="2147483708"/>
              <pc:sldLayoutMk cId="121214301" sldId="2147483701"/>
              <ac:spMk id="4" creationId="{6EF54740-6022-46B2-9C55-B60E9651684F}"/>
            </ac:spMkLst>
          </pc:spChg>
        </pc:sldLayoutChg>
        <pc:sldLayoutChg chg="modSp mod">
          <pc:chgData name="Shohor Banu (2522073)" userId="S::2522073@student.uwtsd.ac.uk::92ef4a7e-ba7f-4049-b2ef-e1dd6ada5b24" providerId="AD" clId="Web-{CCF4B2BA-0723-6DCE-55BD-7B93921B9742}" dt="2026-05-26T22:26:10.661" v="473"/>
          <pc:sldLayoutMkLst>
            <pc:docMk/>
            <pc:sldMasterMk cId="3292774607" sldId="2147483708"/>
            <pc:sldLayoutMk cId="2130288593" sldId="2147483702"/>
          </pc:sldLayoutMkLst>
          <pc:spChg chg="mod">
            <ac:chgData name="Shohor Banu (2522073)" userId="S::2522073@student.uwtsd.ac.uk::92ef4a7e-ba7f-4049-b2ef-e1dd6ada5b24" providerId="AD" clId="Web-{CCF4B2BA-0723-6DCE-55BD-7B93921B9742}" dt="2026-05-26T22:26:10.661" v="473"/>
            <ac:spMkLst>
              <pc:docMk/>
              <pc:sldMasterMk cId="3292774607" sldId="2147483708"/>
              <pc:sldLayoutMk cId="2130288593" sldId="2147483702"/>
              <ac:spMk id="5" creationId="{50FE207E-070D-4EC8-A44C-21F1815FDAAC}"/>
            </ac:spMkLst>
          </pc:spChg>
        </pc:sldLayoutChg>
        <pc:sldLayoutChg chg="modSp mod">
          <pc:chgData name="Shohor Banu (2522073)" userId="S::2522073@student.uwtsd.ac.uk::92ef4a7e-ba7f-4049-b2ef-e1dd6ada5b24" providerId="AD" clId="Web-{CCF4B2BA-0723-6DCE-55BD-7B93921B9742}" dt="2026-05-26T22:26:10.661" v="473"/>
          <pc:sldLayoutMkLst>
            <pc:docMk/>
            <pc:sldMasterMk cId="3292774607" sldId="2147483708"/>
            <pc:sldLayoutMk cId="2068679023" sldId="2147483703"/>
          </pc:sldLayoutMkLst>
          <pc:spChg chg="mod">
            <ac:chgData name="Shohor Banu (2522073)" userId="S::2522073@student.uwtsd.ac.uk::92ef4a7e-ba7f-4049-b2ef-e1dd6ada5b24" providerId="AD" clId="Web-{CCF4B2BA-0723-6DCE-55BD-7B93921B9742}" dt="2026-05-26T22:26:10.661" v="473"/>
            <ac:spMkLst>
              <pc:docMk/>
              <pc:sldMasterMk cId="3292774607" sldId="2147483708"/>
              <pc:sldLayoutMk cId="2068679023" sldId="2147483703"/>
              <ac:spMk id="5" creationId="{B20DF2FA-C604-45D8-A633-11D3742EC141}"/>
            </ac:spMkLst>
          </pc:spChg>
        </pc:sldLayoutChg>
        <pc:sldLayoutChg chg="modSp mod">
          <pc:chgData name="Shohor Banu (2522073)" userId="S::2522073@student.uwtsd.ac.uk::92ef4a7e-ba7f-4049-b2ef-e1dd6ada5b24" providerId="AD" clId="Web-{CCF4B2BA-0723-6DCE-55BD-7B93921B9742}" dt="2026-05-26T22:26:10.661" v="473"/>
          <pc:sldLayoutMkLst>
            <pc:docMk/>
            <pc:sldMasterMk cId="3292774607" sldId="2147483708"/>
            <pc:sldLayoutMk cId="38000396" sldId="2147483704"/>
          </pc:sldLayoutMkLst>
          <pc:spChg chg="mod">
            <ac:chgData name="Shohor Banu (2522073)" userId="S::2522073@student.uwtsd.ac.uk::92ef4a7e-ba7f-4049-b2ef-e1dd6ada5b24" providerId="AD" clId="Web-{CCF4B2BA-0723-6DCE-55BD-7B93921B9742}" dt="2026-05-26T22:26:10.661" v="473"/>
            <ac:spMkLst>
              <pc:docMk/>
              <pc:sldMasterMk cId="3292774607" sldId="2147483708"/>
              <pc:sldLayoutMk cId="38000396" sldId="2147483704"/>
              <ac:spMk id="5" creationId="{E8B1616B-3F08-4869-A522-773C38940F66}"/>
            </ac:spMkLst>
          </pc:spChg>
        </pc:sldLayoutChg>
        <pc:sldLayoutChg chg="modSp mod">
          <pc:chgData name="Shohor Banu (2522073)" userId="S::2522073@student.uwtsd.ac.uk::92ef4a7e-ba7f-4049-b2ef-e1dd6ada5b24" providerId="AD" clId="Web-{CCF4B2BA-0723-6DCE-55BD-7B93921B9742}" dt="2026-05-26T22:26:10.661" v="473"/>
          <pc:sldLayoutMkLst>
            <pc:docMk/>
            <pc:sldMasterMk cId="3292774607" sldId="2147483708"/>
            <pc:sldLayoutMk cId="2381229277" sldId="2147483705"/>
          </pc:sldLayoutMkLst>
          <pc:spChg chg="mod">
            <ac:chgData name="Shohor Banu (2522073)" userId="S::2522073@student.uwtsd.ac.uk::92ef4a7e-ba7f-4049-b2ef-e1dd6ada5b24" providerId="AD" clId="Web-{CCF4B2BA-0723-6DCE-55BD-7B93921B9742}" dt="2026-05-26T22:26:10.661" v="473"/>
            <ac:spMkLst>
              <pc:docMk/>
              <pc:sldMasterMk cId="3292774607" sldId="2147483708"/>
              <pc:sldLayoutMk cId="2381229277" sldId="2147483705"/>
              <ac:spMk id="5" creationId="{5F108CEF-165F-4D7E-9666-5CD0156B497C}"/>
            </ac:spMkLst>
          </pc:spChg>
        </pc:sldLayoutChg>
        <pc:sldLayoutChg chg="modSp mod">
          <pc:chgData name="Shohor Banu (2522073)" userId="S::2522073@student.uwtsd.ac.uk::92ef4a7e-ba7f-4049-b2ef-e1dd6ada5b24" providerId="AD" clId="Web-{CCF4B2BA-0723-6DCE-55BD-7B93921B9742}" dt="2026-05-26T22:26:10.661" v="473"/>
          <pc:sldLayoutMkLst>
            <pc:docMk/>
            <pc:sldMasterMk cId="3292774607" sldId="2147483708"/>
            <pc:sldLayoutMk cId="2025008388" sldId="2147483706"/>
          </pc:sldLayoutMkLst>
          <pc:spChg chg="mod">
            <ac:chgData name="Shohor Banu (2522073)" userId="S::2522073@student.uwtsd.ac.uk::92ef4a7e-ba7f-4049-b2ef-e1dd6ada5b24" providerId="AD" clId="Web-{CCF4B2BA-0723-6DCE-55BD-7B93921B9742}" dt="2026-05-26T22:26:10.661" v="473"/>
            <ac:spMkLst>
              <pc:docMk/>
              <pc:sldMasterMk cId="3292774607" sldId="2147483708"/>
              <pc:sldLayoutMk cId="2025008388" sldId="2147483706"/>
              <ac:spMk id="6" creationId="{083D9F3A-E7F0-45E7-AFA8-0D4A669EC16C}"/>
            </ac:spMkLst>
          </pc:spChg>
        </pc:sldLayoutChg>
        <pc:sldLayoutChg chg="modSp mod">
          <pc:chgData name="Shohor Banu (2522073)" userId="S::2522073@student.uwtsd.ac.uk::92ef4a7e-ba7f-4049-b2ef-e1dd6ada5b24" providerId="AD" clId="Web-{CCF4B2BA-0723-6DCE-55BD-7B93921B9742}" dt="2026-05-26T22:26:10.661" v="473"/>
          <pc:sldLayoutMkLst>
            <pc:docMk/>
            <pc:sldMasterMk cId="3292774607" sldId="2147483708"/>
            <pc:sldLayoutMk cId="243751225" sldId="2147483707"/>
          </pc:sldLayoutMkLst>
          <pc:spChg chg="mod">
            <ac:chgData name="Shohor Banu (2522073)" userId="S::2522073@student.uwtsd.ac.uk::92ef4a7e-ba7f-4049-b2ef-e1dd6ada5b24" providerId="AD" clId="Web-{CCF4B2BA-0723-6DCE-55BD-7B93921B9742}" dt="2026-05-26T22:26:10.661" v="473"/>
            <ac:spMkLst>
              <pc:docMk/>
              <pc:sldMasterMk cId="3292774607" sldId="2147483708"/>
              <pc:sldLayoutMk cId="243751225" sldId="2147483707"/>
              <ac:spMk id="8" creationId="{FF3072C4-10F1-49B8-B0BF-69204EDDCFAE}"/>
            </ac:spMkLst>
          </pc:spChg>
        </pc:sldLayoutChg>
      </pc:sldMasterChg>
    </pc:docChg>
  </pc:docChgLst>
  <pc:docChgLst>
    <pc:chgData name="Shohor Banu (2522073)" userId="S::2522073@student.uwtsd.ac.uk::92ef4a7e-ba7f-4049-b2ef-e1dd6ada5b24" providerId="AD" clId="Web-{49762DC0-453B-C385-8844-1740BDA6C324}"/>
    <pc:docChg chg="modSld">
      <pc:chgData name="Shohor Banu (2522073)" userId="S::2522073@student.uwtsd.ac.uk::92ef4a7e-ba7f-4049-b2ef-e1dd6ada5b24" providerId="AD" clId="Web-{49762DC0-453B-C385-8844-1740BDA6C324}" dt="2026-06-09T22:45:02.958" v="32"/>
      <pc:docMkLst>
        <pc:docMk/>
      </pc:docMkLst>
      <pc:sldChg chg="addSp delSp">
        <pc:chgData name="Shohor Banu (2522073)" userId="S::2522073@student.uwtsd.ac.uk::92ef4a7e-ba7f-4049-b2ef-e1dd6ada5b24" providerId="AD" clId="Web-{49762DC0-453B-C385-8844-1740BDA6C324}" dt="2026-06-09T22:30:48.556" v="15"/>
        <pc:sldMkLst>
          <pc:docMk/>
          <pc:sldMk cId="2845986014" sldId="262"/>
        </pc:sldMkLst>
      </pc:sldChg>
      <pc:sldChg chg="addSp delSp">
        <pc:chgData name="Shohor Banu (2522073)" userId="S::2522073@student.uwtsd.ac.uk::92ef4a7e-ba7f-4049-b2ef-e1dd6ada5b24" providerId="AD" clId="Web-{49762DC0-453B-C385-8844-1740BDA6C324}" dt="2026-06-09T22:45:02.958" v="32"/>
        <pc:sldMkLst>
          <pc:docMk/>
          <pc:sldMk cId="4251531909" sldId="269"/>
        </pc:sldMkLst>
        <pc:spChg chg="add">
          <ac:chgData name="Shohor Banu (2522073)" userId="S::2522073@student.uwtsd.ac.uk::92ef4a7e-ba7f-4049-b2ef-e1dd6ada5b24" providerId="AD" clId="Web-{49762DC0-453B-C385-8844-1740BDA6C324}" dt="2026-06-09T22:44:43.239" v="21"/>
          <ac:spMkLst>
            <pc:docMk/>
            <pc:sldMk cId="4251531909" sldId="269"/>
            <ac:spMk id="13" creationId="{4713A34D-4ACC-0C0A-F125-919C6C7ADBFB}"/>
          </ac:spMkLst>
        </pc:spChg>
        <pc:inkChg chg="add">
          <ac:chgData name="Shohor Banu (2522073)" userId="S::2522073@student.uwtsd.ac.uk::92ef4a7e-ba7f-4049-b2ef-e1dd6ada5b24" providerId="AD" clId="Web-{49762DC0-453B-C385-8844-1740BDA6C324}" dt="2026-06-09T22:44:45.442" v="22"/>
          <ac:inkMkLst>
            <pc:docMk/>
            <pc:sldMk cId="4251531909" sldId="269"/>
            <ac:inkMk id="14" creationId="{B603A422-80BD-06E4-0544-9FA680C1A4AA}"/>
          </ac:inkMkLst>
        </pc:inkChg>
        <pc:inkChg chg="add">
          <ac:chgData name="Shohor Banu (2522073)" userId="S::2522073@student.uwtsd.ac.uk::92ef4a7e-ba7f-4049-b2ef-e1dd6ada5b24" providerId="AD" clId="Web-{49762DC0-453B-C385-8844-1740BDA6C324}" dt="2026-06-09T22:44:46.489" v="23"/>
          <ac:inkMkLst>
            <pc:docMk/>
            <pc:sldMk cId="4251531909" sldId="269"/>
            <ac:inkMk id="15" creationId="{CCC6CE0C-F281-8971-EB40-37DB5E38F856}"/>
          </ac:inkMkLst>
        </pc:inkChg>
        <pc:inkChg chg="add">
          <ac:chgData name="Shohor Banu (2522073)" userId="S::2522073@student.uwtsd.ac.uk::92ef4a7e-ba7f-4049-b2ef-e1dd6ada5b24" providerId="AD" clId="Web-{49762DC0-453B-C385-8844-1740BDA6C324}" dt="2026-06-09T22:44:47.661" v="24"/>
          <ac:inkMkLst>
            <pc:docMk/>
            <pc:sldMk cId="4251531909" sldId="269"/>
            <ac:inkMk id="16" creationId="{05BB4C19-5FD3-CBB6-5866-A86D296B7897}"/>
          </ac:inkMkLst>
        </pc:inkChg>
        <pc:inkChg chg="add">
          <ac:chgData name="Shohor Banu (2522073)" userId="S::2522073@student.uwtsd.ac.uk::92ef4a7e-ba7f-4049-b2ef-e1dd6ada5b24" providerId="AD" clId="Web-{49762DC0-453B-C385-8844-1740BDA6C324}" dt="2026-06-09T22:44:48.833" v="25"/>
          <ac:inkMkLst>
            <pc:docMk/>
            <pc:sldMk cId="4251531909" sldId="269"/>
            <ac:inkMk id="17" creationId="{F9D55126-5C6C-300B-5E34-F7E2C971B957}"/>
          </ac:inkMkLst>
        </pc:inkChg>
        <pc:inkChg chg="add">
          <ac:chgData name="Shohor Banu (2522073)" userId="S::2522073@student.uwtsd.ac.uk::92ef4a7e-ba7f-4049-b2ef-e1dd6ada5b24" providerId="AD" clId="Web-{49762DC0-453B-C385-8844-1740BDA6C324}" dt="2026-06-09T22:44:50.911" v="26"/>
          <ac:inkMkLst>
            <pc:docMk/>
            <pc:sldMk cId="4251531909" sldId="269"/>
            <ac:inkMk id="18" creationId="{F99B822F-0351-220C-835B-AA2C0506D1FC}"/>
          </ac:inkMkLst>
        </pc:inkChg>
        <pc:inkChg chg="add">
          <ac:chgData name="Shohor Banu (2522073)" userId="S::2522073@student.uwtsd.ac.uk::92ef4a7e-ba7f-4049-b2ef-e1dd6ada5b24" providerId="AD" clId="Web-{49762DC0-453B-C385-8844-1740BDA6C324}" dt="2026-06-09T22:44:51.692" v="27"/>
          <ac:inkMkLst>
            <pc:docMk/>
            <pc:sldMk cId="4251531909" sldId="269"/>
            <ac:inkMk id="19" creationId="{9AB06572-CB4E-DC28-37BD-01EF719AC0C0}"/>
          </ac:inkMkLst>
        </pc:inkChg>
        <pc:inkChg chg="add">
          <ac:chgData name="Shohor Banu (2522073)" userId="S::2522073@student.uwtsd.ac.uk::92ef4a7e-ba7f-4049-b2ef-e1dd6ada5b24" providerId="AD" clId="Web-{49762DC0-453B-C385-8844-1740BDA6C324}" dt="2026-06-09T22:45:02.958" v="32"/>
          <ac:inkMkLst>
            <pc:docMk/>
            <pc:sldMk cId="4251531909" sldId="269"/>
            <ac:inkMk id="36" creationId="{618ACA63-071E-C153-2D5F-A64CDDBB486D}"/>
          </ac:inkMkLst>
        </pc:inkChg>
      </pc:sldChg>
      <pc:sldChg chg="modSp">
        <pc:chgData name="Shohor Banu (2522073)" userId="S::2522073@student.uwtsd.ac.uk::92ef4a7e-ba7f-4049-b2ef-e1dd6ada5b24" providerId="AD" clId="Web-{49762DC0-453B-C385-8844-1740BDA6C324}" dt="2026-06-09T22:30:59.869" v="20" actId="20577"/>
        <pc:sldMkLst>
          <pc:docMk/>
          <pc:sldMk cId="1202953342" sldId="270"/>
        </pc:sldMkLst>
        <pc:graphicFrameChg chg="modGraphic">
          <ac:chgData name="Shohor Banu (2522073)" userId="S::2522073@student.uwtsd.ac.uk::92ef4a7e-ba7f-4049-b2ef-e1dd6ada5b24" providerId="AD" clId="Web-{49762DC0-453B-C385-8844-1740BDA6C324}" dt="2026-06-09T22:30:59.869" v="20" actId="20577"/>
          <ac:graphicFrameMkLst>
            <pc:docMk/>
            <pc:sldMk cId="1202953342" sldId="270"/>
            <ac:graphicFrameMk id="3" creationId="{8B87144C-C8DB-4638-440D-5478D48094A7}"/>
          </ac:graphicFrameMkLst>
        </pc:graphicFrameChg>
      </pc:sldChg>
    </pc:docChg>
  </pc:docChgLst>
  <pc:docChgLst>
    <pc:chgData name="Shohor Banu (2522073)" userId="S::2522073@student.uwtsd.ac.uk::92ef4a7e-ba7f-4049-b2ef-e1dd6ada5b24" providerId="AD" clId="Web-{F4618F78-62A5-0C2E-EAED-ACB07ECB4282}"/>
    <pc:docChg chg="modSld">
      <pc:chgData name="Shohor Banu (2522073)" userId="S::2522073@student.uwtsd.ac.uk::92ef4a7e-ba7f-4049-b2ef-e1dd6ada5b24" providerId="AD" clId="Web-{F4618F78-62A5-0C2E-EAED-ACB07ECB4282}" dt="2026-06-10T11:47:14.551" v="299" actId="20577"/>
      <pc:docMkLst>
        <pc:docMk/>
      </pc:docMkLst>
      <pc:sldChg chg="modSp">
        <pc:chgData name="Shohor Banu (2522073)" userId="S::2522073@student.uwtsd.ac.uk::92ef4a7e-ba7f-4049-b2ef-e1dd6ada5b24" providerId="AD" clId="Web-{F4618F78-62A5-0C2E-EAED-ACB07ECB4282}" dt="2026-06-10T09:17:32.036" v="14" actId="1076"/>
        <pc:sldMkLst>
          <pc:docMk/>
          <pc:sldMk cId="2251717435" sldId="258"/>
        </pc:sldMkLst>
        <pc:spChg chg="mod">
          <ac:chgData name="Shohor Banu (2522073)" userId="S::2522073@student.uwtsd.ac.uk::92ef4a7e-ba7f-4049-b2ef-e1dd6ada5b24" providerId="AD" clId="Web-{F4618F78-62A5-0C2E-EAED-ACB07ECB4282}" dt="2026-06-10T09:17:32.036" v="14" actId="1076"/>
          <ac:spMkLst>
            <pc:docMk/>
            <pc:sldMk cId="2251717435" sldId="258"/>
            <ac:spMk id="3" creationId="{46B014B6-EFC7-6337-EDFF-08F039D4603A}"/>
          </ac:spMkLst>
        </pc:spChg>
      </pc:sldChg>
      <pc:sldChg chg="delSp modSp delAnim">
        <pc:chgData name="Shohor Banu (2522073)" userId="S::2522073@student.uwtsd.ac.uk::92ef4a7e-ba7f-4049-b2ef-e1dd6ada5b24" providerId="AD" clId="Web-{F4618F78-62A5-0C2E-EAED-ACB07ECB4282}" dt="2026-06-10T11:47:14.551" v="299" actId="20577"/>
        <pc:sldMkLst>
          <pc:docMk/>
          <pc:sldMk cId="3778768555" sldId="261"/>
        </pc:sldMkLst>
        <pc:spChg chg="del mod">
          <ac:chgData name="Shohor Banu (2522073)" userId="S::2522073@student.uwtsd.ac.uk::92ef4a7e-ba7f-4049-b2ef-e1dd6ada5b24" providerId="AD" clId="Web-{F4618F78-62A5-0C2E-EAED-ACB07ECB4282}" dt="2026-06-10T09:26:58.271" v="50"/>
          <ac:spMkLst>
            <pc:docMk/>
            <pc:sldMk cId="3778768555" sldId="261"/>
            <ac:spMk id="3" creationId="{E6C7C0D6-21C2-A756-A251-B5260A5407BF}"/>
          </ac:spMkLst>
        </pc:spChg>
        <pc:graphicFrameChg chg="mod modGraphic">
          <ac:chgData name="Shohor Banu (2522073)" userId="S::2522073@student.uwtsd.ac.uk::92ef4a7e-ba7f-4049-b2ef-e1dd6ada5b24" providerId="AD" clId="Web-{F4618F78-62A5-0C2E-EAED-ACB07ECB4282}" dt="2026-06-10T11:47:14.551" v="299" actId="20577"/>
          <ac:graphicFrameMkLst>
            <pc:docMk/>
            <pc:sldMk cId="3778768555" sldId="261"/>
            <ac:graphicFrameMk id="754" creationId="{3CEFDB94-C30A-4433-EABD-089976F4F86F}"/>
          </ac:graphicFrameMkLst>
        </pc:graphicFrameChg>
      </pc:sldChg>
      <pc:sldChg chg="modSp">
        <pc:chgData name="Shohor Banu (2522073)" userId="S::2522073@student.uwtsd.ac.uk::92ef4a7e-ba7f-4049-b2ef-e1dd6ada5b24" providerId="AD" clId="Web-{F4618F78-62A5-0C2E-EAED-ACB07ECB4282}" dt="2026-06-10T11:35:27.078" v="247" actId="20577"/>
        <pc:sldMkLst>
          <pc:docMk/>
          <pc:sldMk cId="3619997584" sldId="265"/>
        </pc:sldMkLst>
        <pc:spChg chg="mod">
          <ac:chgData name="Shohor Banu (2522073)" userId="S::2522073@student.uwtsd.ac.uk::92ef4a7e-ba7f-4049-b2ef-e1dd6ada5b24" providerId="AD" clId="Web-{F4618F78-62A5-0C2E-EAED-ACB07ECB4282}" dt="2026-06-10T11:35:27.078" v="247" actId="20577"/>
          <ac:spMkLst>
            <pc:docMk/>
            <pc:sldMk cId="3619997584" sldId="265"/>
            <ac:spMk id="6" creationId="{EA25C47A-0603-EAD8-9417-393EA980EE25}"/>
          </ac:spMkLst>
        </pc:spChg>
      </pc:sldChg>
      <pc:sldChg chg="modSp">
        <pc:chgData name="Shohor Banu (2522073)" userId="S::2522073@student.uwtsd.ac.uk::92ef4a7e-ba7f-4049-b2ef-e1dd6ada5b24" providerId="AD" clId="Web-{F4618F78-62A5-0C2E-EAED-ACB07ECB4282}" dt="2026-06-10T11:45:05.032" v="297" actId="1076"/>
        <pc:sldMkLst>
          <pc:docMk/>
          <pc:sldMk cId="4251531909" sldId="269"/>
        </pc:sldMkLst>
        <pc:spChg chg="mod">
          <ac:chgData name="Shohor Banu (2522073)" userId="S::2522073@student.uwtsd.ac.uk::92ef4a7e-ba7f-4049-b2ef-e1dd6ada5b24" providerId="AD" clId="Web-{F4618F78-62A5-0C2E-EAED-ACB07ECB4282}" dt="2026-06-10T11:35:49.937" v="248" actId="20577"/>
          <ac:spMkLst>
            <pc:docMk/>
            <pc:sldMk cId="4251531909" sldId="269"/>
            <ac:spMk id="2" creationId="{2C32B917-663B-D1FC-5A1E-D32F09881AE7}"/>
          </ac:spMkLst>
        </pc:spChg>
        <pc:spChg chg="mod">
          <ac:chgData name="Shohor Banu (2522073)" userId="S::2522073@student.uwtsd.ac.uk::92ef4a7e-ba7f-4049-b2ef-e1dd6ada5b24" providerId="AD" clId="Web-{F4618F78-62A5-0C2E-EAED-ACB07ECB4282}" dt="2026-06-10T11:45:05.032" v="297" actId="1076"/>
          <ac:spMkLst>
            <pc:docMk/>
            <pc:sldMk cId="4251531909" sldId="269"/>
            <ac:spMk id="13" creationId="{4713A34D-4ACC-0C0A-F125-919C6C7ADBFB}"/>
          </ac:spMkLst>
        </pc:spChg>
        <pc:graphicFrameChg chg="mod modGraphic">
          <ac:chgData name="Shohor Banu (2522073)" userId="S::2522073@student.uwtsd.ac.uk::92ef4a7e-ba7f-4049-b2ef-e1dd6ada5b24" providerId="AD" clId="Web-{F4618F78-62A5-0C2E-EAED-ACB07ECB4282}" dt="2026-06-10T11:44:41.250" v="296" actId="1076"/>
          <ac:graphicFrameMkLst>
            <pc:docMk/>
            <pc:sldMk cId="4251531909" sldId="269"/>
            <ac:graphicFrameMk id="6" creationId="{45A7DED5-8251-A845-071A-5D3AB24CC300}"/>
          </ac:graphicFrameMkLst>
        </pc:graphicFrameChg>
      </pc:sldChg>
    </pc:docChg>
  </pc:docChgLst>
  <pc:docChgLst>
    <pc:chgData name="Shohor Banu (2522073)" userId="S::2522073@student.uwtsd.ac.uk::92ef4a7e-ba7f-4049-b2ef-e1dd6ada5b24" providerId="AD" clId="Web-{20F9BEFD-DA86-BDF1-5168-01A5EF80BC2B}"/>
    <pc:docChg chg="addSld modSld">
      <pc:chgData name="Shohor Banu (2522073)" userId="S::2522073@student.uwtsd.ac.uk::92ef4a7e-ba7f-4049-b2ef-e1dd6ada5b24" providerId="AD" clId="Web-{20F9BEFD-DA86-BDF1-5168-01A5EF80BC2B}" dt="2026-06-04T23:27:10.408" v="18"/>
      <pc:docMkLst>
        <pc:docMk/>
      </pc:docMkLst>
      <pc:sldChg chg="new">
        <pc:chgData name="Shohor Banu (2522073)" userId="S::2522073@student.uwtsd.ac.uk::92ef4a7e-ba7f-4049-b2ef-e1dd6ada5b24" providerId="AD" clId="Web-{20F9BEFD-DA86-BDF1-5168-01A5EF80BC2B}" dt="2026-06-04T23:26:01.983" v="2"/>
        <pc:sldMkLst>
          <pc:docMk/>
          <pc:sldMk cId="3778768555" sldId="261"/>
        </pc:sldMkLst>
      </pc:sldChg>
      <pc:sldChg chg="new">
        <pc:chgData name="Shohor Banu (2522073)" userId="S::2522073@student.uwtsd.ac.uk::92ef4a7e-ba7f-4049-b2ef-e1dd6ada5b24" providerId="AD" clId="Web-{20F9BEFD-DA86-BDF1-5168-01A5EF80BC2B}" dt="2026-06-04T23:26:02.905" v="3"/>
        <pc:sldMkLst>
          <pc:docMk/>
          <pc:sldMk cId="2845986014" sldId="262"/>
        </pc:sldMkLst>
      </pc:sldChg>
      <pc:sldChg chg="new">
        <pc:chgData name="Shohor Banu (2522073)" userId="S::2522073@student.uwtsd.ac.uk::92ef4a7e-ba7f-4049-b2ef-e1dd6ada5b24" providerId="AD" clId="Web-{20F9BEFD-DA86-BDF1-5168-01A5EF80BC2B}" dt="2026-06-04T23:26:05.233" v="5"/>
        <pc:sldMkLst>
          <pc:docMk/>
          <pc:sldMk cId="3296352703" sldId="264"/>
        </pc:sldMkLst>
      </pc:sldChg>
      <pc:sldChg chg="new">
        <pc:chgData name="Shohor Banu (2522073)" userId="S::2522073@student.uwtsd.ac.uk::92ef4a7e-ba7f-4049-b2ef-e1dd6ada5b24" providerId="AD" clId="Web-{20F9BEFD-DA86-BDF1-5168-01A5EF80BC2B}" dt="2026-06-04T23:26:05.796" v="6"/>
        <pc:sldMkLst>
          <pc:docMk/>
          <pc:sldMk cId="3619997584" sldId="265"/>
        </pc:sldMkLst>
      </pc:sldChg>
      <pc:sldChg chg="addSp delSp modSp new mod setBg">
        <pc:chgData name="Shohor Banu (2522073)" userId="S::2522073@student.uwtsd.ac.uk::92ef4a7e-ba7f-4049-b2ef-e1dd6ada5b24" providerId="AD" clId="Web-{20F9BEFD-DA86-BDF1-5168-01A5EF80BC2B}" dt="2026-06-04T23:27:10.408" v="18"/>
        <pc:sldMkLst>
          <pc:docMk/>
          <pc:sldMk cId="2045697275" sldId="266"/>
        </pc:sldMkLst>
        <pc:spChg chg="mod">
          <ac:chgData name="Shohor Banu (2522073)" userId="S::2522073@student.uwtsd.ac.uk::92ef4a7e-ba7f-4049-b2ef-e1dd6ada5b24" providerId="AD" clId="Web-{20F9BEFD-DA86-BDF1-5168-01A5EF80BC2B}" dt="2026-06-04T23:27:10.408" v="18"/>
          <ac:spMkLst>
            <pc:docMk/>
            <pc:sldMk cId="2045697275" sldId="266"/>
            <ac:spMk id="4" creationId="{03EAA5E8-5BA0-9874-3B07-70F0EF198701}"/>
          </ac:spMkLst>
        </pc:spChg>
        <pc:spChg chg="mod">
          <ac:chgData name="Shohor Banu (2522073)" userId="S::2522073@student.uwtsd.ac.uk::92ef4a7e-ba7f-4049-b2ef-e1dd6ada5b24" providerId="AD" clId="Web-{20F9BEFD-DA86-BDF1-5168-01A5EF80BC2B}" dt="2026-06-04T23:27:10.408" v="18"/>
          <ac:spMkLst>
            <pc:docMk/>
            <pc:sldMk cId="2045697275" sldId="266"/>
            <ac:spMk id="5" creationId="{D3A5D909-2D7C-438C-6BB9-ED55638C3B9F}"/>
          </ac:spMkLst>
        </pc:spChg>
      </pc:sldChg>
      <pc:sldChg chg="new">
        <pc:chgData name="Shohor Banu (2522073)" userId="S::2522073@student.uwtsd.ac.uk::92ef4a7e-ba7f-4049-b2ef-e1dd6ada5b24" providerId="AD" clId="Web-{20F9BEFD-DA86-BDF1-5168-01A5EF80BC2B}" dt="2026-06-04T23:26:10.249" v="8"/>
        <pc:sldMkLst>
          <pc:docMk/>
          <pc:sldMk cId="2063114900" sldId="267"/>
        </pc:sldMkLst>
      </pc:sldChg>
    </pc:docChg>
  </pc:docChgLst>
  <pc:docChgLst>
    <pc:chgData name="Shohor Banu (2522073)" userId="S::2522073@student.uwtsd.ac.uk::92ef4a7e-ba7f-4049-b2ef-e1dd6ada5b24" providerId="AD" clId="Web-{BA95EB77-E814-0C9B-FD66-88F419E15217}"/>
    <pc:docChg chg="delSld modSld">
      <pc:chgData name="Shohor Banu (2522073)" userId="S::2522073@student.uwtsd.ac.uk::92ef4a7e-ba7f-4049-b2ef-e1dd6ada5b24" providerId="AD" clId="Web-{BA95EB77-E814-0C9B-FD66-88F419E15217}" dt="2026-06-07T22:59:52.763" v="43"/>
      <pc:docMkLst>
        <pc:docMk/>
      </pc:docMkLst>
      <pc:sldChg chg="addSp delSp modSp">
        <pc:chgData name="Shohor Banu (2522073)" userId="S::2522073@student.uwtsd.ac.uk::92ef4a7e-ba7f-4049-b2ef-e1dd6ada5b24" providerId="AD" clId="Web-{BA95EB77-E814-0C9B-FD66-88F419E15217}" dt="2026-06-07T22:54:41.080" v="38" actId="20577"/>
        <pc:sldMkLst>
          <pc:docMk/>
          <pc:sldMk cId="2845986014" sldId="262"/>
        </pc:sldMkLst>
        <pc:spChg chg="mod">
          <ac:chgData name="Shohor Banu (2522073)" userId="S::2522073@student.uwtsd.ac.uk::92ef4a7e-ba7f-4049-b2ef-e1dd6ada5b24" providerId="AD" clId="Web-{BA95EB77-E814-0C9B-FD66-88F419E15217}" dt="2026-06-07T22:50:23.102" v="17" actId="20577"/>
          <ac:spMkLst>
            <pc:docMk/>
            <pc:sldMk cId="2845986014" sldId="262"/>
            <ac:spMk id="2" creationId="{F25111D7-4424-33F6-8FD7-4C3BFC350158}"/>
          </ac:spMkLst>
        </pc:spChg>
        <pc:spChg chg="mod">
          <ac:chgData name="Shohor Banu (2522073)" userId="S::2522073@student.uwtsd.ac.uk::92ef4a7e-ba7f-4049-b2ef-e1dd6ada5b24" providerId="AD" clId="Web-{BA95EB77-E814-0C9B-FD66-88F419E15217}" dt="2026-06-07T22:49:24.444" v="11" actId="14100"/>
          <ac:spMkLst>
            <pc:docMk/>
            <pc:sldMk cId="2845986014" sldId="262"/>
            <ac:spMk id="3" creationId="{5CC32539-D89D-035A-61BE-738D30DA7F9F}"/>
          </ac:spMkLst>
        </pc:spChg>
        <pc:spChg chg="mod">
          <ac:chgData name="Shohor Banu (2522073)" userId="S::2522073@student.uwtsd.ac.uk::92ef4a7e-ba7f-4049-b2ef-e1dd6ada5b24" providerId="AD" clId="Web-{BA95EB77-E814-0C9B-FD66-88F419E15217}" dt="2026-06-07T22:52:36.873" v="26" actId="1076"/>
          <ac:spMkLst>
            <pc:docMk/>
            <pc:sldMk cId="2845986014" sldId="262"/>
            <ac:spMk id="8" creationId="{A3179AFD-0084-6CC4-8C2D-E37C28E4D58B}"/>
          </ac:spMkLst>
        </pc:spChg>
        <pc:spChg chg="mod">
          <ac:chgData name="Shohor Banu (2522073)" userId="S::2522073@student.uwtsd.ac.uk::92ef4a7e-ba7f-4049-b2ef-e1dd6ada5b24" providerId="AD" clId="Web-{BA95EB77-E814-0C9B-FD66-88F419E15217}" dt="2026-06-07T22:48:32.614" v="5" actId="1076"/>
          <ac:spMkLst>
            <pc:docMk/>
            <pc:sldMk cId="2845986014" sldId="262"/>
            <ac:spMk id="17" creationId="{26C1A0EE-D431-6078-1DBF-E5CE89CDBC18}"/>
          </ac:spMkLst>
        </pc:spChg>
        <pc:spChg chg="mod">
          <ac:chgData name="Shohor Banu (2522073)" userId="S::2522073@student.uwtsd.ac.uk::92ef4a7e-ba7f-4049-b2ef-e1dd6ada5b24" providerId="AD" clId="Web-{BA95EB77-E814-0C9B-FD66-88F419E15217}" dt="2026-06-07T22:53:14.608" v="28" actId="1076"/>
          <ac:spMkLst>
            <pc:docMk/>
            <pc:sldMk cId="2845986014" sldId="262"/>
            <ac:spMk id="19" creationId="{36228A06-A9BD-1979-0738-A0201C7F1788}"/>
          </ac:spMkLst>
        </pc:spChg>
        <pc:spChg chg="add mod">
          <ac:chgData name="Shohor Banu (2522073)" userId="S::2522073@student.uwtsd.ac.uk::92ef4a7e-ba7f-4049-b2ef-e1dd6ada5b24" providerId="AD" clId="Web-{BA95EB77-E814-0C9B-FD66-88F419E15217}" dt="2026-06-07T22:51:01.229" v="22" actId="1076"/>
          <ac:spMkLst>
            <pc:docMk/>
            <pc:sldMk cId="2845986014" sldId="262"/>
            <ac:spMk id="37" creationId="{64D2C3A1-0253-9667-299B-FC4D84FDA986}"/>
          </ac:spMkLst>
        </pc:spChg>
        <pc:spChg chg="mod">
          <ac:chgData name="Shohor Banu (2522073)" userId="S::2522073@student.uwtsd.ac.uk::92ef4a7e-ba7f-4049-b2ef-e1dd6ada5b24" providerId="AD" clId="Web-{BA95EB77-E814-0C9B-FD66-88F419E15217}" dt="2026-06-07T22:54:41.080" v="38" actId="20577"/>
          <ac:spMkLst>
            <pc:docMk/>
            <pc:sldMk cId="2845986014" sldId="262"/>
            <ac:spMk id="57" creationId="{F1EE926C-CC76-F231-71E0-4982851B81FB}"/>
          </ac:spMkLst>
        </pc:spChg>
        <pc:spChg chg="mod">
          <ac:chgData name="Shohor Banu (2522073)" userId="S::2522073@student.uwtsd.ac.uk::92ef4a7e-ba7f-4049-b2ef-e1dd6ada5b24" providerId="AD" clId="Web-{BA95EB77-E814-0C9B-FD66-88F419E15217}" dt="2026-06-07T22:53:31.093" v="31" actId="1076"/>
          <ac:spMkLst>
            <pc:docMk/>
            <pc:sldMk cId="2845986014" sldId="262"/>
            <ac:spMk id="58" creationId="{B7FB712F-F379-6AA2-B1A4-2DF1546A541F}"/>
          </ac:spMkLst>
        </pc:spChg>
        <pc:spChg chg="mod">
          <ac:chgData name="Shohor Banu (2522073)" userId="S::2522073@student.uwtsd.ac.uk::92ef4a7e-ba7f-4049-b2ef-e1dd6ada5b24" providerId="AD" clId="Web-{BA95EB77-E814-0C9B-FD66-88F419E15217}" dt="2026-06-07T22:52:29.716" v="25" actId="20577"/>
          <ac:spMkLst>
            <pc:docMk/>
            <pc:sldMk cId="2845986014" sldId="262"/>
            <ac:spMk id="59" creationId="{FCD848E4-14C7-C46D-EE1E-03AF468F38A3}"/>
          </ac:spMkLst>
        </pc:spChg>
        <pc:spChg chg="mod">
          <ac:chgData name="Shohor Banu (2522073)" userId="S::2522073@student.uwtsd.ac.uk::92ef4a7e-ba7f-4049-b2ef-e1dd6ada5b24" providerId="AD" clId="Web-{BA95EB77-E814-0C9B-FD66-88F419E15217}" dt="2026-06-07T22:53:07.405" v="27" actId="1076"/>
          <ac:spMkLst>
            <pc:docMk/>
            <pc:sldMk cId="2845986014" sldId="262"/>
            <ac:spMk id="61" creationId="{DD91B8B6-4EF6-DE68-0D6D-9DF94EB8A7C2}"/>
          </ac:spMkLst>
        </pc:spChg>
        <pc:spChg chg="mod">
          <ac:chgData name="Shohor Banu (2522073)" userId="S::2522073@student.uwtsd.ac.uk::92ef4a7e-ba7f-4049-b2ef-e1dd6ada5b24" providerId="AD" clId="Web-{BA95EB77-E814-0C9B-FD66-88F419E15217}" dt="2026-06-07T22:54:27.377" v="36" actId="20577"/>
          <ac:spMkLst>
            <pc:docMk/>
            <pc:sldMk cId="2845986014" sldId="262"/>
            <ac:spMk id="63" creationId="{BD7050D7-0CCF-0F94-A577-28B4885A4F88}"/>
          </ac:spMkLst>
        </pc:spChg>
        <pc:spChg chg="mod">
          <ac:chgData name="Shohor Banu (2522073)" userId="S::2522073@student.uwtsd.ac.uk::92ef4a7e-ba7f-4049-b2ef-e1dd6ada5b24" providerId="AD" clId="Web-{BA95EB77-E814-0C9B-FD66-88F419E15217}" dt="2026-06-07T22:54:33.580" v="37" actId="20577"/>
          <ac:spMkLst>
            <pc:docMk/>
            <pc:sldMk cId="2845986014" sldId="262"/>
            <ac:spMk id="65" creationId="{58E93BA3-6E60-8979-3FF1-DD9D1BCEA4E6}"/>
          </ac:spMkLst>
        </pc:spChg>
        <pc:spChg chg="mod">
          <ac:chgData name="Shohor Banu (2522073)" userId="S::2522073@student.uwtsd.ac.uk::92ef4a7e-ba7f-4049-b2ef-e1dd6ada5b24" providerId="AD" clId="Web-{BA95EB77-E814-0C9B-FD66-88F419E15217}" dt="2026-06-07T22:53:43.500" v="32" actId="1076"/>
          <ac:spMkLst>
            <pc:docMk/>
            <pc:sldMk cId="2845986014" sldId="262"/>
            <ac:spMk id="67" creationId="{39E249FA-AF1E-EF92-4655-C97E6C50B4DC}"/>
          </ac:spMkLst>
        </pc:spChg>
        <pc:cxnChg chg="mod">
          <ac:chgData name="Shohor Banu (2522073)" userId="S::2522073@student.uwtsd.ac.uk::92ef4a7e-ba7f-4049-b2ef-e1dd6ada5b24" providerId="AD" clId="Web-{BA95EB77-E814-0C9B-FD66-88F419E15217}" dt="2026-06-07T22:53:21.984" v="30" actId="14100"/>
          <ac:cxnSpMkLst>
            <pc:docMk/>
            <pc:sldMk cId="2845986014" sldId="262"/>
            <ac:cxnSpMk id="9" creationId="{D1479270-62D0-A2C0-AD14-5A47D1D740CC}"/>
          </ac:cxnSpMkLst>
        </pc:cxnChg>
        <pc:cxnChg chg="mod">
          <ac:chgData name="Shohor Banu (2522073)" userId="S::2522073@student.uwtsd.ac.uk::92ef4a7e-ba7f-4049-b2ef-e1dd6ada5b24" providerId="AD" clId="Web-{BA95EB77-E814-0C9B-FD66-88F419E15217}" dt="2026-06-07T22:53:17.593" v="29" actId="1076"/>
          <ac:cxnSpMkLst>
            <pc:docMk/>
            <pc:sldMk cId="2845986014" sldId="262"/>
            <ac:cxnSpMk id="23" creationId="{301FEB87-C31B-8831-F78D-5D1923B8C0A0}"/>
          </ac:cxnSpMkLst>
        </pc:cxnChg>
      </pc:sldChg>
      <pc:sldChg chg="mod setBg">
        <pc:chgData name="Shohor Banu (2522073)" userId="S::2522073@student.uwtsd.ac.uk::92ef4a7e-ba7f-4049-b2ef-e1dd6ada5b24" providerId="AD" clId="Web-{BA95EB77-E814-0C9B-FD66-88F419E15217}" dt="2026-06-07T22:59:52.763" v="43"/>
        <pc:sldMkLst>
          <pc:docMk/>
          <pc:sldMk cId="3619997584" sldId="265"/>
        </pc:sldMkLst>
      </pc:sldChg>
    </pc:docChg>
  </pc:docChgLst>
  <pc:docChgLst>
    <pc:chgData name="Shohor Banu (2522073)" userId="S::2522073@student.uwtsd.ac.uk::92ef4a7e-ba7f-4049-b2ef-e1dd6ada5b24" providerId="AD" clId="Web-{81861F70-285F-FAC5-2EA8-40B134CB6D49}"/>
    <pc:docChg chg="modSld">
      <pc:chgData name="Shohor Banu (2522073)" userId="S::2522073@student.uwtsd.ac.uk::92ef4a7e-ba7f-4049-b2ef-e1dd6ada5b24" providerId="AD" clId="Web-{81861F70-285F-FAC5-2EA8-40B134CB6D49}" dt="2026-06-06T00:10:59.804" v="49" actId="1076"/>
      <pc:docMkLst>
        <pc:docMk/>
      </pc:docMkLst>
      <pc:sldChg chg="addSp delSp modSp">
        <pc:chgData name="Shohor Banu (2522073)" userId="S::2522073@student.uwtsd.ac.uk::92ef4a7e-ba7f-4049-b2ef-e1dd6ada5b24" providerId="AD" clId="Web-{81861F70-285F-FAC5-2EA8-40B134CB6D49}" dt="2026-06-06T00:10:59.804" v="49" actId="1076"/>
        <pc:sldMkLst>
          <pc:docMk/>
          <pc:sldMk cId="3778768555" sldId="261"/>
        </pc:sldMkLst>
      </pc:sldChg>
    </pc:docChg>
  </pc:docChgLst>
  <pc:docChgLst>
    <pc:chgData name="Shohor Banu (2522073)" userId="S::2522073@student.uwtsd.ac.uk::92ef4a7e-ba7f-4049-b2ef-e1dd6ada5b24" providerId="AD" clId="Web-{0073228F-2D8C-2A88-5930-5810845A28D0}"/>
    <pc:docChg chg="modSld">
      <pc:chgData name="Shohor Banu (2522073)" userId="S::2522073@student.uwtsd.ac.uk::92ef4a7e-ba7f-4049-b2ef-e1dd6ada5b24" providerId="AD" clId="Web-{0073228F-2D8C-2A88-5930-5810845A28D0}" dt="2026-06-11T21:50:39.218" v="137" actId="20577"/>
      <pc:docMkLst>
        <pc:docMk/>
      </pc:docMkLst>
      <pc:sldChg chg="modSp">
        <pc:chgData name="Shohor Banu (2522073)" userId="S::2522073@student.uwtsd.ac.uk::92ef4a7e-ba7f-4049-b2ef-e1dd6ada5b24" providerId="AD" clId="Web-{0073228F-2D8C-2A88-5930-5810845A28D0}" dt="2026-06-11T21:38:01.409" v="0" actId="1076"/>
        <pc:sldMkLst>
          <pc:docMk/>
          <pc:sldMk cId="2845986014" sldId="262"/>
        </pc:sldMkLst>
        <pc:spChg chg="mod">
          <ac:chgData name="Shohor Banu (2522073)" userId="S::2522073@student.uwtsd.ac.uk::92ef4a7e-ba7f-4049-b2ef-e1dd6ada5b24" providerId="AD" clId="Web-{0073228F-2D8C-2A88-5930-5810845A28D0}" dt="2026-06-11T21:38:01.409" v="0" actId="1076"/>
          <ac:spMkLst>
            <pc:docMk/>
            <pc:sldMk cId="2845986014" sldId="262"/>
            <ac:spMk id="2" creationId="{F25111D7-4424-33F6-8FD7-4C3BFC350158}"/>
          </ac:spMkLst>
        </pc:spChg>
      </pc:sldChg>
      <pc:sldChg chg="modSp">
        <pc:chgData name="Shohor Banu (2522073)" userId="S::2522073@student.uwtsd.ac.uk::92ef4a7e-ba7f-4049-b2ef-e1dd6ada5b24" providerId="AD" clId="Web-{0073228F-2D8C-2A88-5930-5810845A28D0}" dt="2026-06-11T21:50:39.218" v="137" actId="20577"/>
        <pc:sldMkLst>
          <pc:docMk/>
          <pc:sldMk cId="498428315" sldId="271"/>
        </pc:sldMkLst>
        <pc:graphicFrameChg chg="modGraphic">
          <ac:chgData name="Shohor Banu (2522073)" userId="S::2522073@student.uwtsd.ac.uk::92ef4a7e-ba7f-4049-b2ef-e1dd6ada5b24" providerId="AD" clId="Web-{0073228F-2D8C-2A88-5930-5810845A28D0}" dt="2026-06-11T21:50:39.218" v="137" actId="20577"/>
          <ac:graphicFrameMkLst>
            <pc:docMk/>
            <pc:sldMk cId="498428315" sldId="271"/>
            <ac:graphicFrameMk id="4" creationId="{58D0BE90-77F9-7E04-9B90-87D391F895DF}"/>
          </ac:graphicFrameMkLst>
        </pc:graphicFrameChg>
      </pc:sldChg>
    </pc:docChg>
  </pc:docChgLst>
  <pc:docChgLst>
    <pc:chgData name="Shohor Banu (2522073)" userId="S::2522073@student.uwtsd.ac.uk::92ef4a7e-ba7f-4049-b2ef-e1dd6ada5b24" providerId="AD" clId="Web-{1286B400-A9AA-2C53-1FAB-4268E67D3750}"/>
    <pc:docChg chg="addSld modSld sldOrd">
      <pc:chgData name="Shohor Banu (2522073)" userId="S::2522073@student.uwtsd.ac.uk::92ef4a7e-ba7f-4049-b2ef-e1dd6ada5b24" providerId="AD" clId="Web-{1286B400-A9AA-2C53-1FAB-4268E67D3750}" dt="2026-06-04T23:20:18.556" v="28"/>
      <pc:docMkLst>
        <pc:docMk/>
      </pc:docMkLst>
      <pc:sldChg chg="modSp">
        <pc:chgData name="Shohor Banu (2522073)" userId="S::2522073@student.uwtsd.ac.uk::92ef4a7e-ba7f-4049-b2ef-e1dd6ada5b24" providerId="AD" clId="Web-{1286B400-A9AA-2C53-1FAB-4268E67D3750}" dt="2026-06-04T23:19:39.164" v="26" actId="20577"/>
        <pc:sldMkLst>
          <pc:docMk/>
          <pc:sldMk cId="109857222" sldId="256"/>
        </pc:sldMkLst>
        <pc:spChg chg="mod">
          <ac:chgData name="Shohor Banu (2522073)" userId="S::2522073@student.uwtsd.ac.uk::92ef4a7e-ba7f-4049-b2ef-e1dd6ada5b24" providerId="AD" clId="Web-{1286B400-A9AA-2C53-1FAB-4268E67D3750}" dt="2026-06-04T23:18:40.239" v="15" actId="1076"/>
          <ac:spMkLst>
            <pc:docMk/>
            <pc:sldMk cId="109857222" sldId="256"/>
            <ac:spMk id="2" creationId="{00000000-0000-0000-0000-000000000000}"/>
          </ac:spMkLst>
        </pc:spChg>
        <pc:spChg chg="mod">
          <ac:chgData name="Shohor Banu (2522073)" userId="S::2522073@student.uwtsd.ac.uk::92ef4a7e-ba7f-4049-b2ef-e1dd6ada5b24" providerId="AD" clId="Web-{1286B400-A9AA-2C53-1FAB-4268E67D3750}" dt="2026-06-04T23:17:54.159" v="8" actId="20577"/>
          <ac:spMkLst>
            <pc:docMk/>
            <pc:sldMk cId="109857222" sldId="256"/>
            <ac:spMk id="3" creationId="{00000000-0000-0000-0000-000000000000}"/>
          </ac:spMkLst>
        </pc:spChg>
        <pc:spChg chg="mod">
          <ac:chgData name="Shohor Banu (2522073)" userId="S::2522073@student.uwtsd.ac.uk::92ef4a7e-ba7f-4049-b2ef-e1dd6ada5b24" providerId="AD" clId="Web-{1286B400-A9AA-2C53-1FAB-4268E67D3750}" dt="2026-06-04T23:19:39.164" v="26" actId="20577"/>
          <ac:spMkLst>
            <pc:docMk/>
            <pc:sldMk cId="109857222" sldId="256"/>
            <ac:spMk id="4" creationId="{C18DF079-0A20-8528-AEE9-44886184A2E8}"/>
          </ac:spMkLst>
        </pc:spChg>
        <pc:spChg chg="mod">
          <ac:chgData name="Shohor Banu (2522073)" userId="S::2522073@student.uwtsd.ac.uk::92ef4a7e-ba7f-4049-b2ef-e1dd6ada5b24" providerId="AD" clId="Web-{1286B400-A9AA-2C53-1FAB-4268E67D3750}" dt="2026-06-04T23:19:07.881" v="18" actId="20577"/>
          <ac:spMkLst>
            <pc:docMk/>
            <pc:sldMk cId="109857222" sldId="256"/>
            <ac:spMk id="6" creationId="{9F6A827F-7454-6C7B-C8A4-3F9638CAC8B3}"/>
          </ac:spMkLst>
        </pc:spChg>
        <pc:picChg chg="mod">
          <ac:chgData name="Shohor Banu (2522073)" userId="S::2522073@student.uwtsd.ac.uk::92ef4a7e-ba7f-4049-b2ef-e1dd6ada5b24" providerId="AD" clId="Web-{1286B400-A9AA-2C53-1FAB-4268E67D3750}" dt="2026-06-04T23:19:22.944" v="24" actId="1076"/>
          <ac:picMkLst>
            <pc:docMk/>
            <pc:sldMk cId="109857222" sldId="256"/>
            <ac:picMk id="5" creationId="{16D759EB-CF04-21B7-4296-EEBFB52898EA}"/>
          </ac:picMkLst>
        </pc:picChg>
      </pc:sldChg>
      <pc:sldChg chg="new ord">
        <pc:chgData name="Shohor Banu (2522073)" userId="S::2522073@student.uwtsd.ac.uk::92ef4a7e-ba7f-4049-b2ef-e1dd6ada5b24" providerId="AD" clId="Web-{1286B400-A9AA-2C53-1FAB-4268E67D3750}" dt="2026-06-04T23:20:18.556" v="28"/>
        <pc:sldMkLst>
          <pc:docMk/>
          <pc:sldMk cId="2251717435" sldId="258"/>
        </pc:sldMkLst>
      </pc:sldChg>
    </pc:docChg>
  </pc:docChgLst>
  <pc:docChgLst>
    <pc:chgData name="Shohor Banu (2522073)" userId="S::2522073@student.uwtsd.ac.uk::92ef4a7e-ba7f-4049-b2ef-e1dd6ada5b24" providerId="AD" clId="Web-{091E0D38-9A9B-9A56-EB5E-D4A80D9B3B67}"/>
    <pc:docChg chg="addSld delSld modSld">
      <pc:chgData name="Shohor Banu (2522073)" userId="S::2522073@student.uwtsd.ac.uk::92ef4a7e-ba7f-4049-b2ef-e1dd6ada5b24" providerId="AD" clId="Web-{091E0D38-9A9B-9A56-EB5E-D4A80D9B3B67}" dt="2026-06-06T12:55:48.815" v="698" actId="1076"/>
      <pc:docMkLst>
        <pc:docMk/>
      </pc:docMkLst>
      <pc:sldChg chg="modSp">
        <pc:chgData name="Shohor Banu (2522073)" userId="S::2522073@student.uwtsd.ac.uk::92ef4a7e-ba7f-4049-b2ef-e1dd6ada5b24" providerId="AD" clId="Web-{091E0D38-9A9B-9A56-EB5E-D4A80D9B3B67}" dt="2026-06-06T12:55:06.890" v="691" actId="1076"/>
        <pc:sldMkLst>
          <pc:docMk/>
          <pc:sldMk cId="109857222" sldId="256"/>
        </pc:sldMkLst>
        <pc:spChg chg="mod">
          <ac:chgData name="Shohor Banu (2522073)" userId="S::2522073@student.uwtsd.ac.uk::92ef4a7e-ba7f-4049-b2ef-e1dd6ada5b24" providerId="AD" clId="Web-{091E0D38-9A9B-9A56-EB5E-D4A80D9B3B67}" dt="2026-06-06T12:55:06.890" v="691" actId="1076"/>
          <ac:spMkLst>
            <pc:docMk/>
            <pc:sldMk cId="109857222" sldId="256"/>
            <ac:spMk id="3" creationId="{00000000-0000-0000-0000-000000000000}"/>
          </ac:spMkLst>
        </pc:spChg>
      </pc:sldChg>
      <pc:sldChg chg="modSp">
        <pc:chgData name="Shohor Banu (2522073)" userId="S::2522073@student.uwtsd.ac.uk::92ef4a7e-ba7f-4049-b2ef-e1dd6ada5b24" providerId="AD" clId="Web-{091E0D38-9A9B-9A56-EB5E-D4A80D9B3B67}" dt="2026-06-06T12:51:52.204" v="673" actId="14100"/>
        <pc:sldMkLst>
          <pc:docMk/>
          <pc:sldMk cId="2645055293" sldId="257"/>
        </pc:sldMkLst>
        <pc:graphicFrameChg chg="mod modGraphic">
          <ac:chgData name="Shohor Banu (2522073)" userId="S::2522073@student.uwtsd.ac.uk::92ef4a7e-ba7f-4049-b2ef-e1dd6ada5b24" providerId="AD" clId="Web-{091E0D38-9A9B-9A56-EB5E-D4A80D9B3B67}" dt="2026-06-06T12:51:52.204" v="673" actId="14100"/>
          <ac:graphicFrameMkLst>
            <pc:docMk/>
            <pc:sldMk cId="2645055293" sldId="257"/>
            <ac:graphicFrameMk id="13" creationId="{FB86F7AD-5A3E-AB43-E43D-4451E63FFFF2}"/>
          </ac:graphicFrameMkLst>
        </pc:graphicFrameChg>
      </pc:sldChg>
      <pc:sldChg chg="addSp delSp modSp mod setBg setClrOvrMap">
        <pc:chgData name="Shohor Banu (2522073)" userId="S::2522073@student.uwtsd.ac.uk::92ef4a7e-ba7f-4049-b2ef-e1dd6ada5b24" providerId="AD" clId="Web-{091E0D38-9A9B-9A56-EB5E-D4A80D9B3B67}" dt="2026-06-06T12:55:48.815" v="698" actId="1076"/>
        <pc:sldMkLst>
          <pc:docMk/>
          <pc:sldMk cId="2251717435" sldId="258"/>
        </pc:sldMkLst>
        <pc:spChg chg="mod">
          <ac:chgData name="Shohor Banu (2522073)" userId="S::2522073@student.uwtsd.ac.uk::92ef4a7e-ba7f-4049-b2ef-e1dd6ada5b24" providerId="AD" clId="Web-{091E0D38-9A9B-9A56-EB5E-D4A80D9B3B67}" dt="2026-06-06T12:54:34.263" v="685" actId="1076"/>
          <ac:spMkLst>
            <pc:docMk/>
            <pc:sldMk cId="2251717435" sldId="258"/>
            <ac:spMk id="2" creationId="{305EC564-2457-C6A3-B2C7-A37FA3049C51}"/>
          </ac:spMkLst>
        </pc:spChg>
        <pc:spChg chg="mod">
          <ac:chgData name="Shohor Banu (2522073)" userId="S::2522073@student.uwtsd.ac.uk::92ef4a7e-ba7f-4049-b2ef-e1dd6ada5b24" providerId="AD" clId="Web-{091E0D38-9A9B-9A56-EB5E-D4A80D9B3B67}" dt="2026-06-06T12:54:51.498" v="690" actId="20577"/>
          <ac:spMkLst>
            <pc:docMk/>
            <pc:sldMk cId="2251717435" sldId="258"/>
            <ac:spMk id="3" creationId="{46B014B6-EFC7-6337-EDFF-08F039D4603A}"/>
          </ac:spMkLst>
        </pc:spChg>
        <pc:spChg chg="mod">
          <ac:chgData name="Shohor Banu (2522073)" userId="S::2522073@student.uwtsd.ac.uk::92ef4a7e-ba7f-4049-b2ef-e1dd6ada5b24" providerId="AD" clId="Web-{091E0D38-9A9B-9A56-EB5E-D4A80D9B3B67}" dt="2026-06-06T12:54:16.918" v="684"/>
          <ac:spMkLst>
            <pc:docMk/>
            <pc:sldMk cId="2251717435" sldId="258"/>
            <ac:spMk id="4" creationId="{F83F2D64-EB59-5257-F5D5-E5AED3181A1E}"/>
          </ac:spMkLst>
        </pc:spChg>
        <pc:spChg chg="mod">
          <ac:chgData name="Shohor Banu (2522073)" userId="S::2522073@student.uwtsd.ac.uk::92ef4a7e-ba7f-4049-b2ef-e1dd6ada5b24" providerId="AD" clId="Web-{091E0D38-9A9B-9A56-EB5E-D4A80D9B3B67}" dt="2026-06-06T12:54:16.918" v="684"/>
          <ac:spMkLst>
            <pc:docMk/>
            <pc:sldMk cId="2251717435" sldId="258"/>
            <ac:spMk id="5" creationId="{80E6CAD3-C12B-5AE9-4E68-F3DB0112362A}"/>
          </ac:spMkLst>
        </pc:spChg>
        <pc:spChg chg="add mod">
          <ac:chgData name="Shohor Banu (2522073)" userId="S::2522073@student.uwtsd.ac.uk::92ef4a7e-ba7f-4049-b2ef-e1dd6ada5b24" providerId="AD" clId="Web-{091E0D38-9A9B-9A56-EB5E-D4A80D9B3B67}" dt="2026-06-06T12:55:48.815" v="698" actId="1076"/>
          <ac:spMkLst>
            <pc:docMk/>
            <pc:sldMk cId="2251717435" sldId="258"/>
            <ac:spMk id="8" creationId="{2B6404F2-2F5A-DCCE-C326-AF47E66BEE88}"/>
          </ac:spMkLst>
        </pc:spChg>
        <pc:spChg chg="add">
          <ac:chgData name="Shohor Banu (2522073)" userId="S::2522073@student.uwtsd.ac.uk::92ef4a7e-ba7f-4049-b2ef-e1dd6ada5b24" providerId="AD" clId="Web-{091E0D38-9A9B-9A56-EB5E-D4A80D9B3B67}" dt="2026-06-06T12:54:16.918" v="684"/>
          <ac:spMkLst>
            <pc:docMk/>
            <pc:sldMk cId="2251717435" sldId="258"/>
            <ac:spMk id="47" creationId="{744CAA32-F237-419C-A2DD-43C28D920D3C}"/>
          </ac:spMkLst>
        </pc:spChg>
        <pc:picChg chg="add mod ord">
          <ac:chgData name="Shohor Banu (2522073)" userId="S::2522073@student.uwtsd.ac.uk::92ef4a7e-ba7f-4049-b2ef-e1dd6ada5b24" providerId="AD" clId="Web-{091E0D38-9A9B-9A56-EB5E-D4A80D9B3B67}" dt="2026-06-06T12:54:16.918" v="684"/>
          <ac:picMkLst>
            <pc:docMk/>
            <pc:sldMk cId="2251717435" sldId="258"/>
            <ac:picMk id="6" creationId="{193704C3-7E2A-09AF-EAD0-043386FC59D2}"/>
          </ac:picMkLst>
        </pc:picChg>
        <pc:picChg chg="add mod ord">
          <ac:chgData name="Shohor Banu (2522073)" userId="S::2522073@student.uwtsd.ac.uk::92ef4a7e-ba7f-4049-b2ef-e1dd6ada5b24" providerId="AD" clId="Web-{091E0D38-9A9B-9A56-EB5E-D4A80D9B3B67}" dt="2026-06-06T12:54:16.918" v="684"/>
          <ac:picMkLst>
            <pc:docMk/>
            <pc:sldMk cId="2251717435" sldId="258"/>
            <ac:picMk id="9" creationId="{8B58194B-EC40-3E4C-7CA6-57E7215B5807}"/>
          </ac:picMkLst>
        </pc:picChg>
      </pc:sldChg>
      <pc:sldChg chg="addSp delSp modSp">
        <pc:chgData name="Shohor Banu (2522073)" userId="S::2522073@student.uwtsd.ac.uk::92ef4a7e-ba7f-4049-b2ef-e1dd6ada5b24" providerId="AD" clId="Web-{091E0D38-9A9B-9A56-EB5E-D4A80D9B3B67}" dt="2026-06-06T10:19:10.192" v="361"/>
        <pc:sldMkLst>
          <pc:docMk/>
          <pc:sldMk cId="3778768555" sldId="261"/>
        </pc:sldMkLst>
        <pc:graphicFrameChg chg="add mod ord modGraphic">
          <ac:chgData name="Shohor Banu (2522073)" userId="S::2522073@student.uwtsd.ac.uk::92ef4a7e-ba7f-4049-b2ef-e1dd6ada5b24" providerId="AD" clId="Web-{091E0D38-9A9B-9A56-EB5E-D4A80D9B3B67}" dt="2026-06-06T10:19:10.192" v="361"/>
          <ac:graphicFrameMkLst>
            <pc:docMk/>
            <pc:sldMk cId="3778768555" sldId="261"/>
            <ac:graphicFrameMk id="754" creationId="{3CEFDB94-C30A-4433-EABD-089976F4F86F}"/>
          </ac:graphicFrameMkLst>
        </pc:graphicFrameChg>
      </pc:sldChg>
      <pc:sldChg chg="addSp delSp modSp">
        <pc:chgData name="Shohor Banu (2522073)" userId="S::2522073@student.uwtsd.ac.uk::92ef4a7e-ba7f-4049-b2ef-e1dd6ada5b24" providerId="AD" clId="Web-{091E0D38-9A9B-9A56-EB5E-D4A80D9B3B67}" dt="2026-06-06T10:08:42.537" v="217" actId="1076"/>
        <pc:sldMkLst>
          <pc:docMk/>
          <pc:sldMk cId="2845986014" sldId="262"/>
        </pc:sldMkLst>
        <pc:spChg chg="mod">
          <ac:chgData name="Shohor Banu (2522073)" userId="S::2522073@student.uwtsd.ac.uk::92ef4a7e-ba7f-4049-b2ef-e1dd6ada5b24" providerId="AD" clId="Web-{091E0D38-9A9B-9A56-EB5E-D4A80D9B3B67}" dt="2026-06-06T09:46:29.474" v="4" actId="1076"/>
          <ac:spMkLst>
            <pc:docMk/>
            <pc:sldMk cId="2845986014" sldId="262"/>
            <ac:spMk id="2" creationId="{F25111D7-4424-33F6-8FD7-4C3BFC350158}"/>
          </ac:spMkLst>
        </pc:spChg>
        <pc:spChg chg="mod">
          <ac:chgData name="Shohor Banu (2522073)" userId="S::2522073@student.uwtsd.ac.uk::92ef4a7e-ba7f-4049-b2ef-e1dd6ada5b24" providerId="AD" clId="Web-{091E0D38-9A9B-9A56-EB5E-D4A80D9B3B67}" dt="2026-06-06T10:03:16.623" v="151" actId="1076"/>
          <ac:spMkLst>
            <pc:docMk/>
            <pc:sldMk cId="2845986014" sldId="262"/>
            <ac:spMk id="3" creationId="{5CC32539-D89D-035A-61BE-738D30DA7F9F}"/>
          </ac:spMkLst>
        </pc:spChg>
        <pc:spChg chg="add mod">
          <ac:chgData name="Shohor Banu (2522073)" userId="S::2522073@student.uwtsd.ac.uk::92ef4a7e-ba7f-4049-b2ef-e1dd6ada5b24" providerId="AD" clId="Web-{091E0D38-9A9B-9A56-EB5E-D4A80D9B3B67}" dt="2026-06-06T09:49:32.932" v="31" actId="14100"/>
          <ac:spMkLst>
            <pc:docMk/>
            <pc:sldMk cId="2845986014" sldId="262"/>
            <ac:spMk id="6" creationId="{5FC9AA75-4ADF-6AAB-E3B0-1DF21B41D787}"/>
          </ac:spMkLst>
        </pc:spChg>
        <pc:spChg chg="add mod">
          <ac:chgData name="Shohor Banu (2522073)" userId="S::2522073@student.uwtsd.ac.uk::92ef4a7e-ba7f-4049-b2ef-e1dd6ada5b24" providerId="AD" clId="Web-{091E0D38-9A9B-9A56-EB5E-D4A80D9B3B67}" dt="2026-06-06T10:08:42.537" v="217" actId="1076"/>
          <ac:spMkLst>
            <pc:docMk/>
            <pc:sldMk cId="2845986014" sldId="262"/>
            <ac:spMk id="8" creationId="{A3179AFD-0084-6CC4-8C2D-E37C28E4D58B}"/>
          </ac:spMkLst>
        </pc:spChg>
        <pc:spChg chg="add mod">
          <ac:chgData name="Shohor Banu (2522073)" userId="S::2522073@student.uwtsd.ac.uk::92ef4a7e-ba7f-4049-b2ef-e1dd6ada5b24" providerId="AD" clId="Web-{091E0D38-9A9B-9A56-EB5E-D4A80D9B3B67}" dt="2026-06-06T10:04:24.969" v="188" actId="14100"/>
          <ac:spMkLst>
            <pc:docMk/>
            <pc:sldMk cId="2845986014" sldId="262"/>
            <ac:spMk id="16" creationId="{C9EBDAEF-B7D3-5F2C-4197-53FB07CFDAB6}"/>
          </ac:spMkLst>
        </pc:spChg>
        <pc:spChg chg="add mod">
          <ac:chgData name="Shohor Banu (2522073)" userId="S::2522073@student.uwtsd.ac.uk::92ef4a7e-ba7f-4049-b2ef-e1dd6ada5b24" providerId="AD" clId="Web-{091E0D38-9A9B-9A56-EB5E-D4A80D9B3B67}" dt="2026-06-06T10:04:39.703" v="189" actId="14100"/>
          <ac:spMkLst>
            <pc:docMk/>
            <pc:sldMk cId="2845986014" sldId="262"/>
            <ac:spMk id="17" creationId="{26C1A0EE-D431-6078-1DBF-E5CE89CDBC18}"/>
          </ac:spMkLst>
        </pc:spChg>
        <pc:spChg chg="add mod">
          <ac:chgData name="Shohor Banu (2522073)" userId="S::2522073@student.uwtsd.ac.uk::92ef4a7e-ba7f-4049-b2ef-e1dd6ada5b24" providerId="AD" clId="Web-{091E0D38-9A9B-9A56-EB5E-D4A80D9B3B67}" dt="2026-06-06T10:03:45.780" v="164" actId="20577"/>
          <ac:spMkLst>
            <pc:docMk/>
            <pc:sldMk cId="2845986014" sldId="262"/>
            <ac:spMk id="18" creationId="{430A19B4-FD2F-230A-31D5-0FA8A113DE0B}"/>
          </ac:spMkLst>
        </pc:spChg>
        <pc:spChg chg="add mod">
          <ac:chgData name="Shohor Banu (2522073)" userId="S::2522073@student.uwtsd.ac.uk::92ef4a7e-ba7f-4049-b2ef-e1dd6ada5b24" providerId="AD" clId="Web-{091E0D38-9A9B-9A56-EB5E-D4A80D9B3B67}" dt="2026-06-06T10:03:32.608" v="154" actId="1076"/>
          <ac:spMkLst>
            <pc:docMk/>
            <pc:sldMk cId="2845986014" sldId="262"/>
            <ac:spMk id="19" creationId="{36228A06-A9BD-1979-0738-A0201C7F1788}"/>
          </ac:spMkLst>
        </pc:spChg>
        <pc:spChg chg="add mod">
          <ac:chgData name="Shohor Banu (2522073)" userId="S::2522073@student.uwtsd.ac.uk::92ef4a7e-ba7f-4049-b2ef-e1dd6ada5b24" providerId="AD" clId="Web-{091E0D38-9A9B-9A56-EB5E-D4A80D9B3B67}" dt="2026-06-06T10:08:19.412" v="214" actId="1076"/>
          <ac:spMkLst>
            <pc:docMk/>
            <pc:sldMk cId="2845986014" sldId="262"/>
            <ac:spMk id="20" creationId="{3F135BB1-DF85-A31A-6C4B-351A8F5556F5}"/>
          </ac:spMkLst>
        </pc:spChg>
        <pc:spChg chg="add mod">
          <ac:chgData name="Shohor Banu (2522073)" userId="S::2522073@student.uwtsd.ac.uk::92ef4a7e-ba7f-4049-b2ef-e1dd6ada5b24" providerId="AD" clId="Web-{091E0D38-9A9B-9A56-EB5E-D4A80D9B3B67}" dt="2026-06-06T10:07:47.958" v="213"/>
          <ac:spMkLst>
            <pc:docMk/>
            <pc:sldMk cId="2845986014" sldId="262"/>
            <ac:spMk id="21" creationId="{F7F485D5-845E-A6EC-A9AF-C5FF217948FA}"/>
          </ac:spMkLst>
        </pc:spChg>
        <pc:cxnChg chg="add mod">
          <ac:chgData name="Shohor Banu (2522073)" userId="S::2522073@student.uwtsd.ac.uk::92ef4a7e-ba7f-4049-b2ef-e1dd6ada5b24" providerId="AD" clId="Web-{091E0D38-9A9B-9A56-EB5E-D4A80D9B3B67}" dt="2026-06-06T09:49:40.307" v="32" actId="1076"/>
          <ac:cxnSpMkLst>
            <pc:docMk/>
            <pc:sldMk cId="2845986014" sldId="262"/>
            <ac:cxnSpMk id="7" creationId="{1AA89A3D-4871-C76F-D0DD-BB45E84A0CAB}"/>
          </ac:cxnSpMkLst>
        </pc:cxnChg>
        <pc:cxnChg chg="add mod">
          <ac:chgData name="Shohor Banu (2522073)" userId="S::2522073@student.uwtsd.ac.uk::92ef4a7e-ba7f-4049-b2ef-e1dd6ada5b24" providerId="AD" clId="Web-{091E0D38-9A9B-9A56-EB5E-D4A80D9B3B67}" dt="2026-06-06T09:51:41.794" v="45"/>
          <ac:cxnSpMkLst>
            <pc:docMk/>
            <pc:sldMk cId="2845986014" sldId="262"/>
            <ac:cxnSpMk id="9" creationId="{D1479270-62D0-A2C0-AD14-5A47D1D740CC}"/>
          </ac:cxnSpMkLst>
        </pc:cxnChg>
        <pc:cxnChg chg="add mod">
          <ac:chgData name="Shohor Banu (2522073)" userId="S::2522073@student.uwtsd.ac.uk::92ef4a7e-ba7f-4049-b2ef-e1dd6ada5b24" providerId="AD" clId="Web-{091E0D38-9A9B-9A56-EB5E-D4A80D9B3B67}" dt="2026-06-06T09:54:36.423" v="70" actId="14100"/>
          <ac:cxnSpMkLst>
            <pc:docMk/>
            <pc:sldMk cId="2845986014" sldId="262"/>
            <ac:cxnSpMk id="10" creationId="{B794038F-4067-96D6-E7F0-D5167DD586FC}"/>
          </ac:cxnSpMkLst>
        </pc:cxnChg>
        <pc:cxnChg chg="add mod">
          <ac:chgData name="Shohor Banu (2522073)" userId="S::2522073@student.uwtsd.ac.uk::92ef4a7e-ba7f-4049-b2ef-e1dd6ada5b24" providerId="AD" clId="Web-{091E0D38-9A9B-9A56-EB5E-D4A80D9B3B67}" dt="2026-06-06T10:01:16.558" v="130" actId="1076"/>
          <ac:cxnSpMkLst>
            <pc:docMk/>
            <pc:sldMk cId="2845986014" sldId="262"/>
            <ac:cxnSpMk id="11" creationId="{540A2692-9177-5D62-832E-388AA9A89B46}"/>
          </ac:cxnSpMkLst>
        </pc:cxnChg>
        <pc:cxnChg chg="add mod">
          <ac:chgData name="Shohor Banu (2522073)" userId="S::2522073@student.uwtsd.ac.uk::92ef4a7e-ba7f-4049-b2ef-e1dd6ada5b24" providerId="AD" clId="Web-{091E0D38-9A9B-9A56-EB5E-D4A80D9B3B67}" dt="2026-06-06T10:08:25.459" v="215" actId="14100"/>
          <ac:cxnSpMkLst>
            <pc:docMk/>
            <pc:sldMk cId="2845986014" sldId="262"/>
            <ac:cxnSpMk id="12" creationId="{98258587-B754-D912-4440-41E44B80CC0A}"/>
          </ac:cxnSpMkLst>
        </pc:cxnChg>
        <pc:cxnChg chg="add mod">
          <ac:chgData name="Shohor Banu (2522073)" userId="S::2522073@student.uwtsd.ac.uk::92ef4a7e-ba7f-4049-b2ef-e1dd6ada5b24" providerId="AD" clId="Web-{091E0D38-9A9B-9A56-EB5E-D4A80D9B3B67}" dt="2026-06-06T09:54:13.564" v="68" actId="1076"/>
          <ac:cxnSpMkLst>
            <pc:docMk/>
            <pc:sldMk cId="2845986014" sldId="262"/>
            <ac:cxnSpMk id="13" creationId="{E3B85F56-CD51-9C52-A666-375C9C961782}"/>
          </ac:cxnSpMkLst>
        </pc:cxnChg>
        <pc:cxnChg chg="add mod">
          <ac:chgData name="Shohor Banu (2522073)" userId="S::2522073@student.uwtsd.ac.uk::92ef4a7e-ba7f-4049-b2ef-e1dd6ada5b24" providerId="AD" clId="Web-{091E0D38-9A9B-9A56-EB5E-D4A80D9B3B67}" dt="2026-06-06T09:52:20.248" v="51" actId="1076"/>
          <ac:cxnSpMkLst>
            <pc:docMk/>
            <pc:sldMk cId="2845986014" sldId="262"/>
            <ac:cxnSpMk id="14" creationId="{F7886356-6F70-54AB-337C-FC6D3C26997D}"/>
          </ac:cxnSpMkLst>
        </pc:cxnChg>
      </pc:sldChg>
      <pc:sldChg chg="mod setBg">
        <pc:chgData name="Shohor Banu (2522073)" userId="S::2522073@student.uwtsd.ac.uk::92ef4a7e-ba7f-4049-b2ef-e1dd6ada5b24" providerId="AD" clId="Web-{091E0D38-9A9B-9A56-EB5E-D4A80D9B3B67}" dt="2026-06-06T10:23:05.526" v="410"/>
        <pc:sldMkLst>
          <pc:docMk/>
          <pc:sldMk cId="3619997584" sldId="265"/>
        </pc:sldMkLst>
      </pc:sldChg>
      <pc:sldChg chg="addSp delSp modSp new">
        <pc:chgData name="Shohor Banu (2522073)" userId="S::2522073@student.uwtsd.ac.uk::92ef4a7e-ba7f-4049-b2ef-e1dd6ada5b24" providerId="AD" clId="Web-{091E0D38-9A9B-9A56-EB5E-D4A80D9B3B67}" dt="2026-06-06T10:22:35.978" v="409"/>
        <pc:sldMkLst>
          <pc:docMk/>
          <pc:sldMk cId="4251531909" sldId="269"/>
        </pc:sldMkLst>
        <pc:graphicFrameChg chg="add mod ord modGraphic">
          <ac:chgData name="Shohor Banu (2522073)" userId="S::2522073@student.uwtsd.ac.uk::92ef4a7e-ba7f-4049-b2ef-e1dd6ada5b24" providerId="AD" clId="Web-{091E0D38-9A9B-9A56-EB5E-D4A80D9B3B67}" dt="2026-06-06T10:22:35.978" v="409"/>
          <ac:graphicFrameMkLst>
            <pc:docMk/>
            <pc:sldMk cId="4251531909" sldId="269"/>
            <ac:graphicFrameMk id="6" creationId="{45A7DED5-8251-A845-071A-5D3AB24CC300}"/>
          </ac:graphicFrameMkLst>
        </pc:graphicFrameChg>
      </pc:sldChg>
      <pc:sldChg chg="addSp delSp modSp new mod setBg setClrOvrMap">
        <pc:chgData name="Shohor Banu (2522073)" userId="S::2522073@student.uwtsd.ac.uk::92ef4a7e-ba7f-4049-b2ef-e1dd6ada5b24" providerId="AD" clId="Web-{091E0D38-9A9B-9A56-EB5E-D4A80D9B3B67}" dt="2026-06-06T10:31:29.803" v="451"/>
        <pc:sldMkLst>
          <pc:docMk/>
          <pc:sldMk cId="1202953342" sldId="270"/>
        </pc:sldMkLst>
        <pc:spChg chg="mod">
          <ac:chgData name="Shohor Banu (2522073)" userId="S::2522073@student.uwtsd.ac.uk::92ef4a7e-ba7f-4049-b2ef-e1dd6ada5b24" providerId="AD" clId="Web-{091E0D38-9A9B-9A56-EB5E-D4A80D9B3B67}" dt="2026-06-06T10:31:29.803" v="451"/>
          <ac:spMkLst>
            <pc:docMk/>
            <pc:sldMk cId="1202953342" sldId="270"/>
            <ac:spMk id="2" creationId="{C1971B30-2854-0668-0DDC-ADD7164AECCB}"/>
          </ac:spMkLst>
        </pc:spChg>
        <pc:spChg chg="mod">
          <ac:chgData name="Shohor Banu (2522073)" userId="S::2522073@student.uwtsd.ac.uk::92ef4a7e-ba7f-4049-b2ef-e1dd6ada5b24" providerId="AD" clId="Web-{091E0D38-9A9B-9A56-EB5E-D4A80D9B3B67}" dt="2026-06-06T10:31:29.803" v="451"/>
          <ac:spMkLst>
            <pc:docMk/>
            <pc:sldMk cId="1202953342" sldId="270"/>
            <ac:spMk id="4" creationId="{ABC0502A-23F4-D3F2-1126-6FE30BC8CAC6}"/>
          </ac:spMkLst>
        </pc:spChg>
        <pc:spChg chg="mod">
          <ac:chgData name="Shohor Banu (2522073)" userId="S::2522073@student.uwtsd.ac.uk::92ef4a7e-ba7f-4049-b2ef-e1dd6ada5b24" providerId="AD" clId="Web-{091E0D38-9A9B-9A56-EB5E-D4A80D9B3B67}" dt="2026-06-06T10:31:29.803" v="451"/>
          <ac:spMkLst>
            <pc:docMk/>
            <pc:sldMk cId="1202953342" sldId="270"/>
            <ac:spMk id="5" creationId="{8235BEF5-0FE3-B9EF-7BD2-FF97B73D6F66}"/>
          </ac:spMkLst>
        </pc:spChg>
        <pc:spChg chg="add">
          <ac:chgData name="Shohor Banu (2522073)" userId="S::2522073@student.uwtsd.ac.uk::92ef4a7e-ba7f-4049-b2ef-e1dd6ada5b24" providerId="AD" clId="Web-{091E0D38-9A9B-9A56-EB5E-D4A80D9B3B67}" dt="2026-06-06T10:31:29.803" v="451"/>
          <ac:spMkLst>
            <pc:docMk/>
            <pc:sldMk cId="1202953342" sldId="270"/>
            <ac:spMk id="13" creationId="{19F9BF86-FE94-4517-B97D-026C7515E589}"/>
          </ac:spMkLst>
        </pc:spChg>
        <pc:spChg chg="add">
          <ac:chgData name="Shohor Banu (2522073)" userId="S::2522073@student.uwtsd.ac.uk::92ef4a7e-ba7f-4049-b2ef-e1dd6ada5b24" providerId="AD" clId="Web-{091E0D38-9A9B-9A56-EB5E-D4A80D9B3B67}" dt="2026-06-06T10:31:29.803" v="451"/>
          <ac:spMkLst>
            <pc:docMk/>
            <pc:sldMk cId="1202953342" sldId="270"/>
            <ac:spMk id="15" creationId="{9E9D00D9-C4F5-471E-BE2C-126CB112A6BD}"/>
          </ac:spMkLst>
        </pc:spChg>
        <pc:picChg chg="add">
          <ac:chgData name="Shohor Banu (2522073)" userId="S::2522073@student.uwtsd.ac.uk::92ef4a7e-ba7f-4049-b2ef-e1dd6ada5b24" providerId="AD" clId="Web-{091E0D38-9A9B-9A56-EB5E-D4A80D9B3B67}" dt="2026-06-06T10:31:29.803" v="451"/>
          <ac:picMkLst>
            <pc:docMk/>
            <pc:sldMk cId="1202953342" sldId="270"/>
            <ac:picMk id="7" creationId="{6940CC0A-39E4-2F4E-6632-548B3EADE3B0}"/>
          </ac:picMkLst>
        </pc:picChg>
        <pc:cxnChg chg="add">
          <ac:chgData name="Shohor Banu (2522073)" userId="S::2522073@student.uwtsd.ac.uk::92ef4a7e-ba7f-4049-b2ef-e1dd6ada5b24" providerId="AD" clId="Web-{091E0D38-9A9B-9A56-EB5E-D4A80D9B3B67}" dt="2026-06-06T10:31:29.803" v="451"/>
          <ac:cxnSpMkLst>
            <pc:docMk/>
            <pc:sldMk cId="1202953342" sldId="270"/>
            <ac:cxnSpMk id="11" creationId="{118E06E4-607B-144B-382B-AD3D06B1EE8C}"/>
          </ac:cxnSpMkLst>
        </pc:cxnChg>
        <pc:cxnChg chg="add">
          <ac:chgData name="Shohor Banu (2522073)" userId="S::2522073@student.uwtsd.ac.uk::92ef4a7e-ba7f-4049-b2ef-e1dd6ada5b24" providerId="AD" clId="Web-{091E0D38-9A9B-9A56-EB5E-D4A80D9B3B67}" dt="2026-06-06T10:31:29.803" v="451"/>
          <ac:cxnSpMkLst>
            <pc:docMk/>
            <pc:sldMk cId="1202953342" sldId="270"/>
            <ac:cxnSpMk id="17" creationId="{97CC2FE6-3AD0-4131-B4BC-1F4D65E25E13}"/>
          </ac:cxnSpMkLst>
        </pc:cxnChg>
      </pc:sldChg>
    </pc:docChg>
  </pc:docChgLst>
  <pc:docChgLst>
    <pc:chgData name="Shohor Banu (2522073)" userId="S::2522073@student.uwtsd.ac.uk::92ef4a7e-ba7f-4049-b2ef-e1dd6ada5b24" providerId="AD" clId="Web-{996B6C79-119F-0005-77BA-6C009B28AD18}"/>
    <pc:docChg chg="modSld">
      <pc:chgData name="Shohor Banu (2522073)" userId="S::2522073@student.uwtsd.ac.uk::92ef4a7e-ba7f-4049-b2ef-e1dd6ada5b24" providerId="AD" clId="Web-{996B6C79-119F-0005-77BA-6C009B28AD18}" dt="2026-06-09T19:47:28.053" v="1442" actId="20577"/>
      <pc:docMkLst>
        <pc:docMk/>
      </pc:docMkLst>
      <pc:sldChg chg="addSp delSp modSp mod setBg">
        <pc:chgData name="Shohor Banu (2522073)" userId="S::2522073@student.uwtsd.ac.uk::92ef4a7e-ba7f-4049-b2ef-e1dd6ada5b24" providerId="AD" clId="Web-{996B6C79-119F-0005-77BA-6C009B28AD18}" dt="2026-06-09T19:38:38.675" v="1048" actId="20577"/>
        <pc:sldMkLst>
          <pc:docMk/>
          <pc:sldMk cId="3778768555" sldId="261"/>
        </pc:sldMkLst>
        <pc:spChg chg="mod">
          <ac:chgData name="Shohor Banu (2522073)" userId="S::2522073@student.uwtsd.ac.uk::92ef4a7e-ba7f-4049-b2ef-e1dd6ada5b24" providerId="AD" clId="Web-{996B6C79-119F-0005-77BA-6C009B28AD18}" dt="2026-06-09T19:38:38.675" v="1048" actId="20577"/>
          <ac:spMkLst>
            <pc:docMk/>
            <pc:sldMk cId="3778768555" sldId="261"/>
            <ac:spMk id="2" creationId="{57036597-445C-3A23-FE60-9F1BCDC8194D}"/>
          </ac:spMkLst>
        </pc:spChg>
        <pc:graphicFrameChg chg="mod modGraphic">
          <ac:chgData name="Shohor Banu (2522073)" userId="S::2522073@student.uwtsd.ac.uk::92ef4a7e-ba7f-4049-b2ef-e1dd6ada5b24" providerId="AD" clId="Web-{996B6C79-119F-0005-77BA-6C009B28AD18}" dt="2026-06-09T19:20:19.588" v="511" actId="20577"/>
          <ac:graphicFrameMkLst>
            <pc:docMk/>
            <pc:sldMk cId="3778768555" sldId="261"/>
            <ac:graphicFrameMk id="754" creationId="{3CEFDB94-C30A-4433-EABD-089976F4F86F}"/>
          </ac:graphicFrameMkLst>
        </pc:graphicFrameChg>
      </pc:sldChg>
      <pc:sldChg chg="addSp delSp modSp mod setBg">
        <pc:chgData name="Shohor Banu (2522073)" userId="S::2522073@student.uwtsd.ac.uk::92ef4a7e-ba7f-4049-b2ef-e1dd6ada5b24" providerId="AD" clId="Web-{996B6C79-119F-0005-77BA-6C009B28AD18}" dt="2026-06-09T19:47:28.053" v="1442" actId="20577"/>
        <pc:sldMkLst>
          <pc:docMk/>
          <pc:sldMk cId="3296352703" sldId="264"/>
        </pc:sldMkLst>
        <pc:spChg chg="mod">
          <ac:chgData name="Shohor Banu (2522073)" userId="S::2522073@student.uwtsd.ac.uk::92ef4a7e-ba7f-4049-b2ef-e1dd6ada5b24" providerId="AD" clId="Web-{996B6C79-119F-0005-77BA-6C009B28AD18}" dt="2026-06-09T18:45:01.246" v="116" actId="20577"/>
          <ac:spMkLst>
            <pc:docMk/>
            <pc:sldMk cId="3296352703" sldId="264"/>
            <ac:spMk id="2" creationId="{9215069E-DB1C-9AC7-9C3E-830E67BF683E}"/>
          </ac:spMkLst>
        </pc:spChg>
        <pc:spChg chg="add del mod">
          <ac:chgData name="Shohor Banu (2522073)" userId="S::2522073@student.uwtsd.ac.uk::92ef4a7e-ba7f-4049-b2ef-e1dd6ada5b24" providerId="AD" clId="Web-{996B6C79-119F-0005-77BA-6C009B28AD18}" dt="2026-06-09T18:48:27.472" v="173" actId="20577"/>
          <ac:spMkLst>
            <pc:docMk/>
            <pc:sldMk cId="3296352703" sldId="264"/>
            <ac:spMk id="3" creationId="{8B1B4E8B-5578-1660-62BE-0B257ED5145F}"/>
          </ac:spMkLst>
        </pc:spChg>
        <pc:spChg chg="add mod">
          <ac:chgData name="Shohor Banu (2522073)" userId="S::2522073@student.uwtsd.ac.uk::92ef4a7e-ba7f-4049-b2ef-e1dd6ada5b24" providerId="AD" clId="Web-{996B6C79-119F-0005-77BA-6C009B28AD18}" dt="2026-06-09T18:56:58.100" v="204" actId="20577"/>
          <ac:spMkLst>
            <pc:docMk/>
            <pc:sldMk cId="3296352703" sldId="264"/>
            <ac:spMk id="9" creationId="{CCD2C36A-B7A6-09F1-454D-496275922BA5}"/>
          </ac:spMkLst>
        </pc:spChg>
        <pc:picChg chg="add mod">
          <ac:chgData name="Shohor Banu (2522073)" userId="S::2522073@student.uwtsd.ac.uk::92ef4a7e-ba7f-4049-b2ef-e1dd6ada5b24" providerId="AD" clId="Web-{996B6C79-119F-0005-77BA-6C009B28AD18}" dt="2026-06-09T18:56:08.098" v="203" actId="1076"/>
          <ac:picMkLst>
            <pc:docMk/>
            <pc:sldMk cId="3296352703" sldId="264"/>
            <ac:picMk id="8" creationId="{40501DED-E73E-34CC-FA6D-47E8959CD00A}"/>
          </ac:picMkLst>
        </pc:picChg>
      </pc:sldChg>
      <pc:sldChg chg="addSp modSp">
        <pc:chgData name="Shohor Banu (2522073)" userId="S::2522073@student.uwtsd.ac.uk::92ef4a7e-ba7f-4049-b2ef-e1dd6ada5b24" providerId="AD" clId="Web-{996B6C79-119F-0005-77BA-6C009B28AD18}" dt="2026-06-09T19:39:39.474" v="1056" actId="20577"/>
        <pc:sldMkLst>
          <pc:docMk/>
          <pc:sldMk cId="3619997584" sldId="265"/>
        </pc:sldMkLst>
        <pc:spChg chg="add mod">
          <ac:chgData name="Shohor Banu (2522073)" userId="S::2522073@student.uwtsd.ac.uk::92ef4a7e-ba7f-4049-b2ef-e1dd6ada5b24" providerId="AD" clId="Web-{996B6C79-119F-0005-77BA-6C009B28AD18}" dt="2026-06-09T19:39:39.474" v="1056" actId="20577"/>
          <ac:spMkLst>
            <pc:docMk/>
            <pc:sldMk cId="3619997584" sldId="265"/>
            <ac:spMk id="6" creationId="{EA25C47A-0603-EAD8-9417-393EA980EE25}"/>
          </ac:spMkLst>
        </pc:spChg>
      </pc:sldChg>
      <pc:sldChg chg="modSp mod setBg">
        <pc:chgData name="Shohor Banu (2522073)" userId="S::2522073@student.uwtsd.ac.uk::92ef4a7e-ba7f-4049-b2ef-e1dd6ada5b24" providerId="AD" clId="Web-{996B6C79-119F-0005-77BA-6C009B28AD18}" dt="2026-06-09T19:37:15.719" v="1041"/>
        <pc:sldMkLst>
          <pc:docMk/>
          <pc:sldMk cId="4251531909" sldId="269"/>
        </pc:sldMkLst>
        <pc:graphicFrameChg chg="mod modGraphic">
          <ac:chgData name="Shohor Banu (2522073)" userId="S::2522073@student.uwtsd.ac.uk::92ef4a7e-ba7f-4049-b2ef-e1dd6ada5b24" providerId="AD" clId="Web-{996B6C79-119F-0005-77BA-6C009B28AD18}" dt="2026-06-09T19:36:05.810" v="1040" actId="1076"/>
          <ac:graphicFrameMkLst>
            <pc:docMk/>
            <pc:sldMk cId="4251531909" sldId="269"/>
            <ac:graphicFrameMk id="6" creationId="{45A7DED5-8251-A845-071A-5D3AB24CC300}"/>
          </ac:graphicFrameMkLst>
        </pc:graphicFrameChg>
      </pc:sldChg>
    </pc:docChg>
  </pc:docChgLst>
  <pc:docChgLst>
    <pc:chgData name="Shohor Banu (2522073)" userId="S::2522073@student.uwtsd.ac.uk::92ef4a7e-ba7f-4049-b2ef-e1dd6ada5b24" providerId="AD" clId="Web-{BEFF5A03-FD50-A1CF-6DD2-E644DAB0CB74}"/>
    <pc:docChg chg="modSld">
      <pc:chgData name="Shohor Banu (2522073)" userId="S::2522073@student.uwtsd.ac.uk::92ef4a7e-ba7f-4049-b2ef-e1dd6ada5b24" providerId="AD" clId="Web-{BEFF5A03-FD50-A1CF-6DD2-E644DAB0CB74}" dt="2026-06-11T14:25:32.559" v="20" actId="20577"/>
      <pc:docMkLst>
        <pc:docMk/>
      </pc:docMkLst>
      <pc:sldChg chg="modSp">
        <pc:chgData name="Shohor Banu (2522073)" userId="S::2522073@student.uwtsd.ac.uk::92ef4a7e-ba7f-4049-b2ef-e1dd6ada5b24" providerId="AD" clId="Web-{BEFF5A03-FD50-A1CF-6DD2-E644DAB0CB74}" dt="2026-06-11T14:25:32.559" v="20" actId="20577"/>
        <pc:sldMkLst>
          <pc:docMk/>
          <pc:sldMk cId="4251531909" sldId="269"/>
        </pc:sldMkLst>
        <pc:graphicFrameChg chg="modGraphic">
          <ac:chgData name="Shohor Banu (2522073)" userId="S::2522073@student.uwtsd.ac.uk::92ef4a7e-ba7f-4049-b2ef-e1dd6ada5b24" providerId="AD" clId="Web-{BEFF5A03-FD50-A1CF-6DD2-E644DAB0CB74}" dt="2026-06-11T14:25:32.559" v="20" actId="20577"/>
          <ac:graphicFrameMkLst>
            <pc:docMk/>
            <pc:sldMk cId="4251531909" sldId="269"/>
            <ac:graphicFrameMk id="6" creationId="{45A7DED5-8251-A845-071A-5D3AB24CC300}"/>
          </ac:graphicFrameMkLst>
        </pc:graphicFrameChg>
      </pc:sldChg>
    </pc:docChg>
  </pc:docChgLst>
  <pc:docChgLst>
    <pc:chgData name="Shohor Banu (2522073)" userId="S::2522073@student.uwtsd.ac.uk::92ef4a7e-ba7f-4049-b2ef-e1dd6ada5b24" providerId="AD" clId="Web-{BDA43700-3FDE-2D13-C0FC-C3224690023F}"/>
    <pc:docChg chg="addSld modSld">
      <pc:chgData name="Shohor Banu (2522073)" userId="S::2522073@student.uwtsd.ac.uk::92ef4a7e-ba7f-4049-b2ef-e1dd6ada5b24" providerId="AD" clId="Web-{BDA43700-3FDE-2D13-C0FC-C3224690023F}" dt="2026-06-05T23:48:33.788" v="166" actId="14100"/>
      <pc:docMkLst>
        <pc:docMk/>
      </pc:docMkLst>
    </pc:docChg>
  </pc:docChgLst>
  <pc:docChgLst>
    <pc:chgData name="Shohor Banu (2522073)" userId="S::2522073@student.uwtsd.ac.uk::92ef4a7e-ba7f-4049-b2ef-e1dd6ada5b24" providerId="AD" clId="Web-{46FB2848-206F-1362-FBBC-384840BFB664}"/>
    <pc:docChg chg="modSld">
      <pc:chgData name="Shohor Banu (2522073)" userId="S::2522073@student.uwtsd.ac.uk::92ef4a7e-ba7f-4049-b2ef-e1dd6ada5b24" providerId="AD" clId="Web-{46FB2848-206F-1362-FBBC-384840BFB664}" dt="2026-06-05T00:17:13.150" v="333" actId="1076"/>
      <pc:docMkLst>
        <pc:docMk/>
      </pc:docMkLst>
      <pc:sldChg chg="modSp">
        <pc:chgData name="Shohor Banu (2522073)" userId="S::2522073@student.uwtsd.ac.uk::92ef4a7e-ba7f-4049-b2ef-e1dd6ada5b24" providerId="AD" clId="Web-{46FB2848-206F-1362-FBBC-384840BFB664}" dt="2026-06-05T00:02:04.810" v="248" actId="20577"/>
        <pc:sldMkLst>
          <pc:docMk/>
          <pc:sldMk cId="3296352703" sldId="264"/>
        </pc:sldMkLst>
        <pc:spChg chg="mod">
          <ac:chgData name="Shohor Banu (2522073)" userId="S::2522073@student.uwtsd.ac.uk::92ef4a7e-ba7f-4049-b2ef-e1dd6ada5b24" providerId="AD" clId="Web-{46FB2848-206F-1362-FBBC-384840BFB664}" dt="2026-06-05T00:01:17.825" v="213" actId="20577"/>
          <ac:spMkLst>
            <pc:docMk/>
            <pc:sldMk cId="3296352703" sldId="264"/>
            <ac:spMk id="2" creationId="{9215069E-DB1C-9AC7-9C3E-830E67BF683E}"/>
          </ac:spMkLst>
        </pc:spChg>
        <pc:spChg chg="mod">
          <ac:chgData name="Shohor Banu (2522073)" userId="S::2522073@student.uwtsd.ac.uk::92ef4a7e-ba7f-4049-b2ef-e1dd6ada5b24" providerId="AD" clId="Web-{46FB2848-206F-1362-FBBC-384840BFB664}" dt="2026-06-05T00:02:04.810" v="248" actId="20577"/>
          <ac:spMkLst>
            <pc:docMk/>
            <pc:sldMk cId="3296352703" sldId="264"/>
            <ac:spMk id="3" creationId="{8B1B4E8B-5578-1660-62BE-0B257ED5145F}"/>
          </ac:spMkLst>
        </pc:spChg>
      </pc:sldChg>
      <pc:sldChg chg="addSp delSp modSp mod setBg modClrScheme addAnim delAnim modAnim setClrOvrMap delDesignElem chgLayout">
        <pc:chgData name="Shohor Banu (2522073)" userId="S::2522073@student.uwtsd.ac.uk::92ef4a7e-ba7f-4049-b2ef-e1dd6ada5b24" providerId="AD" clId="Web-{46FB2848-206F-1362-FBBC-384840BFB664}" dt="2026-06-04T23:56:02.956" v="171" actId="1076"/>
        <pc:sldMkLst>
          <pc:docMk/>
          <pc:sldMk cId="2045697275" sldId="266"/>
        </pc:sldMkLst>
        <pc:spChg chg="add mod ord">
          <ac:chgData name="Shohor Banu (2522073)" userId="S::2522073@student.uwtsd.ac.uk::92ef4a7e-ba7f-4049-b2ef-e1dd6ada5b24" providerId="AD" clId="Web-{46FB2848-206F-1362-FBBC-384840BFB664}" dt="2026-06-04T23:56:02.956" v="171" actId="1076"/>
          <ac:spMkLst>
            <pc:docMk/>
            <pc:sldMk cId="2045697275" sldId="266"/>
            <ac:spMk id="2" creationId="{198A395D-4174-47D6-A206-BBEE079760E8}"/>
          </ac:spMkLst>
        </pc:spChg>
        <pc:spChg chg="mod ord">
          <ac:chgData name="Shohor Banu (2522073)" userId="S::2522073@student.uwtsd.ac.uk::92ef4a7e-ba7f-4049-b2ef-e1dd6ada5b24" providerId="AD" clId="Web-{46FB2848-206F-1362-FBBC-384840BFB664}" dt="2026-06-04T23:29:55.597" v="22"/>
          <ac:spMkLst>
            <pc:docMk/>
            <pc:sldMk cId="2045697275" sldId="266"/>
            <ac:spMk id="4" creationId="{03EAA5E8-5BA0-9874-3B07-70F0EF198701}"/>
          </ac:spMkLst>
        </pc:spChg>
        <pc:spChg chg="mod ord">
          <ac:chgData name="Shohor Banu (2522073)" userId="S::2522073@student.uwtsd.ac.uk::92ef4a7e-ba7f-4049-b2ef-e1dd6ada5b24" providerId="AD" clId="Web-{46FB2848-206F-1362-FBBC-384840BFB664}" dt="2026-06-04T23:29:55.597" v="22"/>
          <ac:spMkLst>
            <pc:docMk/>
            <pc:sldMk cId="2045697275" sldId="266"/>
            <ac:spMk id="5" creationId="{D3A5D909-2D7C-438C-6BB9-ED55638C3B9F}"/>
          </ac:spMkLst>
        </pc:spChg>
      </pc:sldChg>
      <pc:sldChg chg="addSp delSp modSp mod setBg">
        <pc:chgData name="Shohor Banu (2522073)" userId="S::2522073@student.uwtsd.ac.uk::92ef4a7e-ba7f-4049-b2ef-e1dd6ada5b24" providerId="AD" clId="Web-{46FB2848-206F-1362-FBBC-384840BFB664}" dt="2026-06-04T23:56:58.255" v="179" actId="14100"/>
        <pc:sldMkLst>
          <pc:docMk/>
          <pc:sldMk cId="2063114900" sldId="267"/>
        </pc:sldMkLst>
        <pc:spChg chg="mod ord">
          <ac:chgData name="Shohor Banu (2522073)" userId="S::2522073@student.uwtsd.ac.uk::92ef4a7e-ba7f-4049-b2ef-e1dd6ada5b24" providerId="AD" clId="Web-{46FB2848-206F-1362-FBBC-384840BFB664}" dt="2026-06-04T23:56:41.489" v="178" actId="20577"/>
          <ac:spMkLst>
            <pc:docMk/>
            <pc:sldMk cId="2063114900" sldId="267"/>
            <ac:spMk id="2" creationId="{2DB78192-3C75-BE9C-01E6-308A9048502D}"/>
          </ac:spMkLst>
        </pc:spChg>
        <pc:spChg chg="mod">
          <ac:chgData name="Shohor Banu (2522073)" userId="S::2522073@student.uwtsd.ac.uk::92ef4a7e-ba7f-4049-b2ef-e1dd6ada5b24" providerId="AD" clId="Web-{46FB2848-206F-1362-FBBC-384840BFB664}" dt="2026-06-04T23:53:27.124" v="149"/>
          <ac:spMkLst>
            <pc:docMk/>
            <pc:sldMk cId="2063114900" sldId="267"/>
            <ac:spMk id="4" creationId="{1CC8CEDC-FF4B-1836-2D10-BC49ADB7485A}"/>
          </ac:spMkLst>
        </pc:spChg>
        <pc:spChg chg="mod">
          <ac:chgData name="Shohor Banu (2522073)" userId="S::2522073@student.uwtsd.ac.uk::92ef4a7e-ba7f-4049-b2ef-e1dd6ada5b24" providerId="AD" clId="Web-{46FB2848-206F-1362-FBBC-384840BFB664}" dt="2026-06-04T23:53:27.124" v="149"/>
          <ac:spMkLst>
            <pc:docMk/>
            <pc:sldMk cId="2063114900" sldId="267"/>
            <ac:spMk id="5" creationId="{4FB6BC6E-1D4E-5851-2F52-A480795A19F5}"/>
          </ac:spMkLst>
        </pc:spChg>
        <pc:spChg chg="add del ord">
          <ac:chgData name="Shohor Banu (2522073)" userId="S::2522073@student.uwtsd.ac.uk::92ef4a7e-ba7f-4049-b2ef-e1dd6ada5b24" providerId="AD" clId="Web-{46FB2848-206F-1362-FBBC-384840BFB664}" dt="2026-06-04T23:53:27.124" v="149"/>
          <ac:spMkLst>
            <pc:docMk/>
            <pc:sldMk cId="2063114900" sldId="267"/>
            <ac:spMk id="40" creationId="{744CAA32-F237-419C-A2DD-43C28D920D3C}"/>
          </ac:spMkLst>
        </pc:spChg>
        <pc:graphicFrameChg chg="add mod ord modGraphic">
          <ac:chgData name="Shohor Banu (2522073)" userId="S::2522073@student.uwtsd.ac.uk::92ef4a7e-ba7f-4049-b2ef-e1dd6ada5b24" providerId="AD" clId="Web-{46FB2848-206F-1362-FBBC-384840BFB664}" dt="2026-06-04T23:56:58.255" v="179" actId="14100"/>
          <ac:graphicFrameMkLst>
            <pc:docMk/>
            <pc:sldMk cId="2063114900" sldId="267"/>
            <ac:graphicFrameMk id="41" creationId="{12517DE7-879D-563B-AF9A-BFE8AB502196}"/>
          </ac:graphicFrameMkLst>
        </pc:graphicFrameChg>
        <pc:picChg chg="add mod ord">
          <ac:chgData name="Shohor Banu (2522073)" userId="S::2522073@student.uwtsd.ac.uk::92ef4a7e-ba7f-4049-b2ef-e1dd6ada5b24" providerId="AD" clId="Web-{46FB2848-206F-1362-FBBC-384840BFB664}" dt="2026-06-04T23:56:20.926" v="173" actId="1076"/>
          <ac:picMkLst>
            <pc:docMk/>
            <pc:sldMk cId="2063114900" sldId="267"/>
            <ac:picMk id="7" creationId="{13822348-2382-5F5B-EA08-55DA285DD28B}"/>
          </ac:picMkLst>
        </pc:picChg>
        <pc:picChg chg="add mod ord">
          <ac:chgData name="Shohor Banu (2522073)" userId="S::2522073@student.uwtsd.ac.uk::92ef4a7e-ba7f-4049-b2ef-e1dd6ada5b24" providerId="AD" clId="Web-{46FB2848-206F-1362-FBBC-384840BFB664}" dt="2026-06-04T23:53:50.812" v="154" actId="14100"/>
          <ac:picMkLst>
            <pc:docMk/>
            <pc:sldMk cId="2063114900" sldId="267"/>
            <ac:picMk id="9" creationId="{D732E339-DBCB-A22E-3B8D-EF54CE0E3EA1}"/>
          </ac:picMkLst>
        </pc:picChg>
        <pc:cxnChg chg="add del">
          <ac:chgData name="Shohor Banu (2522073)" userId="S::2522073@student.uwtsd.ac.uk::92ef4a7e-ba7f-4049-b2ef-e1dd6ada5b24" providerId="AD" clId="Web-{46FB2848-206F-1362-FBBC-384840BFB664}" dt="2026-06-04T23:53:27.124" v="149"/>
          <ac:cxnSpMkLst>
            <pc:docMk/>
            <pc:sldMk cId="2063114900" sldId="267"/>
            <ac:cxnSpMk id="42" creationId="{92025DBA-8780-9CA0-2826-FF6E3BD1A0C9}"/>
          </ac:cxnSpMkLst>
        </pc:cxn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www.thesammies.co.uk/"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thesammies.co.uk/" TargetMode="External"/></Relationships>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612AE3-AC67-493D-8493-24068C6971B9}" type="doc">
      <dgm:prSet loTypeId="urn:microsoft.com/office/officeart/2005/8/layout/vList6" loCatId="process" qsTypeId="urn:microsoft.com/office/officeart/2005/8/quickstyle/simple4" qsCatId="simple" csTypeId="urn:microsoft.com/office/officeart/2005/8/colors/accent4_3" csCatId="accent4" phldr="1"/>
      <dgm:spPr/>
      <dgm:t>
        <a:bodyPr/>
        <a:lstStyle/>
        <a:p>
          <a:endParaRPr lang="en-GB"/>
        </a:p>
      </dgm:t>
    </dgm:pt>
    <dgm:pt modelId="{AD64C69D-F26F-48E5-B7BC-F962627D8A4C}">
      <dgm:prSet phldrT="[Text]" phldr="0"/>
      <dgm:spPr/>
      <dgm:t>
        <a:bodyPr/>
        <a:lstStyle/>
        <a:p>
          <a:pPr rtl="0"/>
          <a:r>
            <a:rPr lang="en-GB" b="1" dirty="0">
              <a:latin typeface="Grandview Display"/>
            </a:rPr>
            <a:t>Established Artisan Bakery since 2015</a:t>
          </a:r>
          <a:endParaRPr lang="en-GB" b="1" dirty="0"/>
        </a:p>
      </dgm:t>
    </dgm:pt>
    <dgm:pt modelId="{D191D694-537A-4764-971C-7CA6F6EC1414}" type="parTrans" cxnId="{683D6D13-9398-4D9C-A93A-7F8C185AD813}">
      <dgm:prSet/>
      <dgm:spPr/>
      <dgm:t>
        <a:bodyPr/>
        <a:lstStyle/>
        <a:p>
          <a:endParaRPr lang="en-GB"/>
        </a:p>
      </dgm:t>
    </dgm:pt>
    <dgm:pt modelId="{D803FB98-AB52-4335-8FA3-7077BBCD272C}" type="sibTrans" cxnId="{683D6D13-9398-4D9C-A93A-7F8C185AD813}">
      <dgm:prSet/>
      <dgm:spPr/>
      <dgm:t>
        <a:bodyPr/>
        <a:lstStyle/>
        <a:p>
          <a:endParaRPr lang="en-GB"/>
        </a:p>
      </dgm:t>
    </dgm:pt>
    <dgm:pt modelId="{0B0FFAD6-5427-4607-AA07-A65FCC4C985C}">
      <dgm:prSet phldrT="[Text]" phldr="0"/>
      <dgm:spPr/>
      <dgm:t>
        <a:bodyPr/>
        <a:lstStyle/>
        <a:p>
          <a:pPr rtl="0"/>
          <a:r>
            <a:rPr lang="en-GB">
              <a:latin typeface="Grandview Display"/>
            </a:rPr>
            <a:t>Run by accomplished Artisan Baker, Basil. </a:t>
          </a:r>
          <a:endParaRPr lang="en-GB"/>
        </a:p>
      </dgm:t>
    </dgm:pt>
    <dgm:pt modelId="{753C2E5B-A487-41C1-A0E9-314F21FC817D}" type="parTrans" cxnId="{EB5703C8-669A-4BEB-A950-E00A461AA04C}">
      <dgm:prSet/>
      <dgm:spPr/>
      <dgm:t>
        <a:bodyPr/>
        <a:lstStyle/>
        <a:p>
          <a:endParaRPr lang="en-GB"/>
        </a:p>
      </dgm:t>
    </dgm:pt>
    <dgm:pt modelId="{673B954F-F2E9-41ED-BDBF-5955960B06EA}" type="sibTrans" cxnId="{EB5703C8-669A-4BEB-A950-E00A461AA04C}">
      <dgm:prSet/>
      <dgm:spPr/>
      <dgm:t>
        <a:bodyPr/>
        <a:lstStyle/>
        <a:p>
          <a:endParaRPr lang="en-GB"/>
        </a:p>
      </dgm:t>
    </dgm:pt>
    <dgm:pt modelId="{BD74C7B5-8EB9-42E8-88B9-A3C0FABDC24D}">
      <dgm:prSet phldrT="[Text]" phldr="0"/>
      <dgm:spPr/>
      <dgm:t>
        <a:bodyPr/>
        <a:lstStyle/>
        <a:p>
          <a:pPr rtl="0"/>
          <a:r>
            <a:rPr lang="en-GB" dirty="0">
              <a:latin typeface="Grandview Display"/>
            </a:rPr>
            <a:t>Contemporary style in-house baked goods.</a:t>
          </a:r>
          <a:endParaRPr lang="en-GB" dirty="0"/>
        </a:p>
      </dgm:t>
    </dgm:pt>
    <dgm:pt modelId="{A95B4FBF-9F74-46D2-8BCF-5CBBE1B442D9}" type="parTrans" cxnId="{C563F234-9ADB-4105-9851-C4CAEBAF258F}">
      <dgm:prSet/>
      <dgm:spPr/>
      <dgm:t>
        <a:bodyPr/>
        <a:lstStyle/>
        <a:p>
          <a:endParaRPr lang="en-GB"/>
        </a:p>
      </dgm:t>
    </dgm:pt>
    <dgm:pt modelId="{CF97C643-FD64-4FA0-8E10-296700DE9286}" type="sibTrans" cxnId="{C563F234-9ADB-4105-9851-C4CAEBAF258F}">
      <dgm:prSet/>
      <dgm:spPr/>
      <dgm:t>
        <a:bodyPr/>
        <a:lstStyle/>
        <a:p>
          <a:endParaRPr lang="en-GB"/>
        </a:p>
      </dgm:t>
    </dgm:pt>
    <dgm:pt modelId="{987A24EE-3960-45B6-90F9-BAACDD8F414D}">
      <dgm:prSet phldrT="[Text]" phldr="0"/>
      <dgm:spPr/>
      <dgm:t>
        <a:bodyPr/>
        <a:lstStyle/>
        <a:p>
          <a:pPr rtl="0"/>
          <a:r>
            <a:rPr lang="en-GB" b="1" dirty="0">
              <a:latin typeface="Grandview Display"/>
            </a:rPr>
            <a:t>Located in the heart of the </a:t>
          </a:r>
          <a:r>
            <a:rPr lang="en-GB" b="1">
              <a:latin typeface="Grandview Display"/>
            </a:rPr>
            <a:t>community </a:t>
          </a:r>
          <a:r>
            <a:rPr lang="en-GB" b="1" dirty="0">
              <a:latin typeface="Grandview Display"/>
            </a:rPr>
            <a:t>in Coventry</a:t>
          </a:r>
          <a:endParaRPr lang="en-GB" b="1" dirty="0"/>
        </a:p>
      </dgm:t>
    </dgm:pt>
    <dgm:pt modelId="{D48D00E3-6B5E-4932-9197-C502F7873B52}" type="parTrans" cxnId="{972BE38D-CB37-4274-99DA-4D7D81E8D0D2}">
      <dgm:prSet/>
      <dgm:spPr/>
      <dgm:t>
        <a:bodyPr/>
        <a:lstStyle/>
        <a:p>
          <a:endParaRPr lang="en-GB"/>
        </a:p>
      </dgm:t>
    </dgm:pt>
    <dgm:pt modelId="{730E7356-9F47-47A3-8C63-B135EE494563}" type="sibTrans" cxnId="{972BE38D-CB37-4274-99DA-4D7D81E8D0D2}">
      <dgm:prSet/>
      <dgm:spPr/>
      <dgm:t>
        <a:bodyPr/>
        <a:lstStyle/>
        <a:p>
          <a:endParaRPr lang="en-GB"/>
        </a:p>
      </dgm:t>
    </dgm:pt>
    <dgm:pt modelId="{0A819774-05A9-4E0C-B6BC-1D411E049523}">
      <dgm:prSet phldrT="[Text]" phldr="0"/>
      <dgm:spPr/>
      <dgm:t>
        <a:bodyPr/>
        <a:lstStyle/>
        <a:p>
          <a:pPr rtl="0"/>
          <a:r>
            <a:rPr lang="en-GB" dirty="0">
              <a:latin typeface="Grandview Display"/>
            </a:rPr>
            <a:t>Based in a</a:t>
          </a:r>
          <a:r>
            <a:rPr lang="en-GB">
              <a:latin typeface="Grandview Display"/>
            </a:rPr>
            <a:t> retail</a:t>
          </a:r>
          <a:r>
            <a:rPr lang="en-GB" dirty="0">
              <a:latin typeface="Grandview Display"/>
            </a:rPr>
            <a:t> park.</a:t>
          </a:r>
          <a:endParaRPr lang="en-GB" dirty="0"/>
        </a:p>
      </dgm:t>
    </dgm:pt>
    <dgm:pt modelId="{F3E357B5-738D-4D0F-9AB0-EA6EF30DE422}" type="parTrans" cxnId="{1F7C84AA-CB9E-4C17-A6A0-BB76AAA6A394}">
      <dgm:prSet/>
      <dgm:spPr/>
      <dgm:t>
        <a:bodyPr/>
        <a:lstStyle/>
        <a:p>
          <a:endParaRPr lang="en-GB"/>
        </a:p>
      </dgm:t>
    </dgm:pt>
    <dgm:pt modelId="{11651E60-D6DA-4B91-8232-622FF0815D49}" type="sibTrans" cxnId="{1F7C84AA-CB9E-4C17-A6A0-BB76AAA6A394}">
      <dgm:prSet/>
      <dgm:spPr/>
      <dgm:t>
        <a:bodyPr/>
        <a:lstStyle/>
        <a:p>
          <a:endParaRPr lang="en-GB"/>
        </a:p>
      </dgm:t>
    </dgm:pt>
    <dgm:pt modelId="{444AAFF8-159E-4842-9770-BAF22AF75FE3}">
      <dgm:prSet phldrT="[Text]" phldr="0"/>
      <dgm:spPr/>
      <dgm:t>
        <a:bodyPr/>
        <a:lstStyle/>
        <a:p>
          <a:pPr rtl="0"/>
          <a:r>
            <a:rPr lang="en-GB" dirty="0">
              <a:latin typeface="Grandview Display"/>
            </a:rPr>
            <a:t>Accessible to near by offices and warehouse.</a:t>
          </a:r>
          <a:endParaRPr lang="en-GB" dirty="0"/>
        </a:p>
      </dgm:t>
    </dgm:pt>
    <dgm:pt modelId="{6D62FCB6-40F7-4099-AA9C-D87A0EC86FEC}" type="parTrans" cxnId="{A5689BBE-901F-45DC-985B-BD00D58EF057}">
      <dgm:prSet/>
      <dgm:spPr/>
      <dgm:t>
        <a:bodyPr/>
        <a:lstStyle/>
        <a:p>
          <a:endParaRPr lang="en-GB"/>
        </a:p>
      </dgm:t>
    </dgm:pt>
    <dgm:pt modelId="{E8B17E27-1379-464E-9A07-D27027E02AED}" type="sibTrans" cxnId="{A5689BBE-901F-45DC-985B-BD00D58EF057}">
      <dgm:prSet/>
      <dgm:spPr/>
      <dgm:t>
        <a:bodyPr/>
        <a:lstStyle/>
        <a:p>
          <a:endParaRPr lang="en-GB"/>
        </a:p>
      </dgm:t>
    </dgm:pt>
    <dgm:pt modelId="{AD1743BA-C93C-4EA8-B5E2-F02FE660EF64}">
      <dgm:prSet phldrT="[Text]" phldr="0"/>
      <dgm:spPr/>
      <dgm:t>
        <a:bodyPr/>
        <a:lstStyle/>
        <a:p>
          <a:pPr rtl="0"/>
          <a:r>
            <a:rPr lang="en-GB" sz="2200" b="1" dirty="0">
              <a:latin typeface="Grandview Display"/>
            </a:rPr>
            <a:t>Only high quality organic ingredients used</a:t>
          </a:r>
        </a:p>
      </dgm:t>
    </dgm:pt>
    <dgm:pt modelId="{0AEE1DAA-4208-4FE1-9BE0-2EFDE599C527}" type="parTrans" cxnId="{8D06B088-4494-487E-9C13-F30C32ADE38C}">
      <dgm:prSet/>
      <dgm:spPr/>
    </dgm:pt>
    <dgm:pt modelId="{CB5FF63E-7459-419C-8FDB-B6EE4B6FA5D2}" type="sibTrans" cxnId="{8D06B088-4494-487E-9C13-F30C32ADE38C}">
      <dgm:prSet/>
      <dgm:spPr/>
    </dgm:pt>
    <dgm:pt modelId="{AA1C2CDC-0EB7-429C-B633-4D3A0C9D1C03}">
      <dgm:prSet phldrT="[Text]" phldr="0"/>
      <dgm:spPr/>
      <dgm:t>
        <a:bodyPr/>
        <a:lstStyle/>
        <a:p>
          <a:pPr rtl="0"/>
          <a:r>
            <a:rPr lang="en-GB" sz="1800" dirty="0">
              <a:latin typeface="Grandview Display"/>
            </a:rPr>
            <a:t>For quality assurance all ingredients are sourced organically. </a:t>
          </a:r>
        </a:p>
      </dgm:t>
    </dgm:pt>
    <dgm:pt modelId="{53EFA4C3-62E5-4CBD-A265-38BF134B0F08}" type="parTrans" cxnId="{C6E49993-2428-44ED-9DA9-096C63698023}">
      <dgm:prSet/>
      <dgm:spPr/>
    </dgm:pt>
    <dgm:pt modelId="{448A3673-B5B9-40D1-8383-C6C5F6156F00}" type="sibTrans" cxnId="{C6E49993-2428-44ED-9DA9-096C63698023}">
      <dgm:prSet/>
      <dgm:spPr/>
    </dgm:pt>
    <dgm:pt modelId="{A33B92E5-D57B-4EEE-88C4-73B3F8EC7AE1}">
      <dgm:prSet phldrT="[Text]" phldr="0"/>
      <dgm:spPr/>
      <dgm:t>
        <a:bodyPr/>
        <a:lstStyle/>
        <a:p>
          <a:pPr rtl="0"/>
          <a:r>
            <a:rPr lang="en-GB" dirty="0">
              <a:latin typeface="Grandview Display"/>
            </a:rPr>
            <a:t>For taste assurance ingredients are not compromised. </a:t>
          </a:r>
          <a:endParaRPr lang="en-GB" dirty="0"/>
        </a:p>
      </dgm:t>
    </dgm:pt>
    <dgm:pt modelId="{24D52724-AEE6-4706-B5C9-087E56573D33}" type="parTrans" cxnId="{8BA87C88-0377-4C21-A129-15ACF158B544}">
      <dgm:prSet/>
      <dgm:spPr/>
    </dgm:pt>
    <dgm:pt modelId="{25E28D83-1C54-42B5-A038-E072B49BA7D5}" type="sibTrans" cxnId="{8BA87C88-0377-4C21-A129-15ACF158B544}">
      <dgm:prSet/>
      <dgm:spPr/>
    </dgm:pt>
    <dgm:pt modelId="{6A2976E4-9240-44E5-A757-A873FB019FE9}" type="pres">
      <dgm:prSet presAssocID="{F9612AE3-AC67-493D-8493-24068C6971B9}" presName="Name0" presStyleCnt="0">
        <dgm:presLayoutVars>
          <dgm:dir/>
          <dgm:animLvl val="lvl"/>
          <dgm:resizeHandles/>
        </dgm:presLayoutVars>
      </dgm:prSet>
      <dgm:spPr/>
    </dgm:pt>
    <dgm:pt modelId="{AFD48653-F07B-431F-ACAE-0395F623FC94}" type="pres">
      <dgm:prSet presAssocID="{AD64C69D-F26F-48E5-B7BC-F962627D8A4C}" presName="linNode" presStyleCnt="0"/>
      <dgm:spPr/>
    </dgm:pt>
    <dgm:pt modelId="{027F881E-469B-452D-B8DB-2B740FFDA663}" type="pres">
      <dgm:prSet presAssocID="{AD64C69D-F26F-48E5-B7BC-F962627D8A4C}" presName="parentShp" presStyleLbl="node1" presStyleIdx="0" presStyleCnt="3">
        <dgm:presLayoutVars>
          <dgm:bulletEnabled val="1"/>
        </dgm:presLayoutVars>
      </dgm:prSet>
      <dgm:spPr/>
    </dgm:pt>
    <dgm:pt modelId="{24CEAF83-30D6-4CA6-BD69-6BCF0FA4DEBC}" type="pres">
      <dgm:prSet presAssocID="{AD64C69D-F26F-48E5-B7BC-F962627D8A4C}" presName="childShp" presStyleLbl="bgAccFollowNode1" presStyleIdx="0" presStyleCnt="3">
        <dgm:presLayoutVars>
          <dgm:bulletEnabled val="1"/>
        </dgm:presLayoutVars>
      </dgm:prSet>
      <dgm:spPr/>
    </dgm:pt>
    <dgm:pt modelId="{E5C30BB5-CC92-4D50-ABAF-C9AE3DB74985}" type="pres">
      <dgm:prSet presAssocID="{D803FB98-AB52-4335-8FA3-7077BBCD272C}" presName="spacing" presStyleCnt="0"/>
      <dgm:spPr/>
    </dgm:pt>
    <dgm:pt modelId="{C4462F26-EFEB-41AD-A304-147369EA9313}" type="pres">
      <dgm:prSet presAssocID="{987A24EE-3960-45B6-90F9-BAACDD8F414D}" presName="linNode" presStyleCnt="0"/>
      <dgm:spPr/>
    </dgm:pt>
    <dgm:pt modelId="{D5C99811-74A1-44CF-A8B5-4896010C87BD}" type="pres">
      <dgm:prSet presAssocID="{987A24EE-3960-45B6-90F9-BAACDD8F414D}" presName="parentShp" presStyleLbl="node1" presStyleIdx="1" presStyleCnt="3">
        <dgm:presLayoutVars>
          <dgm:bulletEnabled val="1"/>
        </dgm:presLayoutVars>
      </dgm:prSet>
      <dgm:spPr/>
    </dgm:pt>
    <dgm:pt modelId="{F89369F6-77B6-48BE-BD2D-29374B6D55B6}" type="pres">
      <dgm:prSet presAssocID="{987A24EE-3960-45B6-90F9-BAACDD8F414D}" presName="childShp" presStyleLbl="bgAccFollowNode1" presStyleIdx="1" presStyleCnt="3">
        <dgm:presLayoutVars>
          <dgm:bulletEnabled val="1"/>
        </dgm:presLayoutVars>
      </dgm:prSet>
      <dgm:spPr/>
    </dgm:pt>
    <dgm:pt modelId="{A92B98CE-E17D-4E4B-8E48-1A74DE2142A9}" type="pres">
      <dgm:prSet presAssocID="{730E7356-9F47-47A3-8C63-B135EE494563}" presName="spacing" presStyleCnt="0"/>
      <dgm:spPr/>
    </dgm:pt>
    <dgm:pt modelId="{382EA2F2-49CA-48DC-9026-B923F9EE31E6}" type="pres">
      <dgm:prSet presAssocID="{AD1743BA-C93C-4EA8-B5E2-F02FE660EF64}" presName="linNode" presStyleCnt="0"/>
      <dgm:spPr/>
    </dgm:pt>
    <dgm:pt modelId="{DEE4C349-A46A-455F-AFA8-0B1C15A25469}" type="pres">
      <dgm:prSet presAssocID="{AD1743BA-C93C-4EA8-B5E2-F02FE660EF64}" presName="parentShp" presStyleLbl="node1" presStyleIdx="2" presStyleCnt="3">
        <dgm:presLayoutVars>
          <dgm:bulletEnabled val="1"/>
        </dgm:presLayoutVars>
      </dgm:prSet>
      <dgm:spPr/>
    </dgm:pt>
    <dgm:pt modelId="{D3EDFB64-788B-4D2F-ACEE-AB96E1AFBB11}" type="pres">
      <dgm:prSet presAssocID="{AD1743BA-C93C-4EA8-B5E2-F02FE660EF64}" presName="childShp" presStyleLbl="bgAccFollowNode1" presStyleIdx="2" presStyleCnt="3">
        <dgm:presLayoutVars>
          <dgm:bulletEnabled val="1"/>
        </dgm:presLayoutVars>
      </dgm:prSet>
      <dgm:spPr/>
    </dgm:pt>
  </dgm:ptLst>
  <dgm:cxnLst>
    <dgm:cxn modelId="{E1B68111-B992-4834-A76F-5E7D7D949A59}" type="presOf" srcId="{A33B92E5-D57B-4EEE-88C4-73B3F8EC7AE1}" destId="{D3EDFB64-788B-4D2F-ACEE-AB96E1AFBB11}" srcOrd="0" destOrd="1" presId="urn:microsoft.com/office/officeart/2005/8/layout/vList6"/>
    <dgm:cxn modelId="{683D6D13-9398-4D9C-A93A-7F8C185AD813}" srcId="{F9612AE3-AC67-493D-8493-24068C6971B9}" destId="{AD64C69D-F26F-48E5-B7BC-F962627D8A4C}" srcOrd="0" destOrd="0" parTransId="{D191D694-537A-4764-971C-7CA6F6EC1414}" sibTransId="{D803FB98-AB52-4335-8FA3-7077BBCD272C}"/>
    <dgm:cxn modelId="{C563F234-9ADB-4105-9851-C4CAEBAF258F}" srcId="{AD64C69D-F26F-48E5-B7BC-F962627D8A4C}" destId="{BD74C7B5-8EB9-42E8-88B9-A3C0FABDC24D}" srcOrd="1" destOrd="0" parTransId="{A95B4FBF-9F74-46D2-8BCF-5CBBE1B442D9}" sibTransId="{CF97C643-FD64-4FA0-8E10-296700DE9286}"/>
    <dgm:cxn modelId="{EF989B5F-D9C9-4C9F-82C3-336F9A269A64}" type="presOf" srcId="{444AAFF8-159E-4842-9770-BAF22AF75FE3}" destId="{F89369F6-77B6-48BE-BD2D-29374B6D55B6}" srcOrd="0" destOrd="1" presId="urn:microsoft.com/office/officeart/2005/8/layout/vList6"/>
    <dgm:cxn modelId="{99BD9D62-8BBD-468E-BBE1-3513C587B57F}" type="presOf" srcId="{AA1C2CDC-0EB7-429C-B633-4D3A0C9D1C03}" destId="{D3EDFB64-788B-4D2F-ACEE-AB96E1AFBB11}" srcOrd="0" destOrd="0" presId="urn:microsoft.com/office/officeart/2005/8/layout/vList6"/>
    <dgm:cxn modelId="{776B4C6E-D06A-4B0E-9012-308D55B1BB27}" type="presOf" srcId="{AD1743BA-C93C-4EA8-B5E2-F02FE660EF64}" destId="{DEE4C349-A46A-455F-AFA8-0B1C15A25469}" srcOrd="0" destOrd="0" presId="urn:microsoft.com/office/officeart/2005/8/layout/vList6"/>
    <dgm:cxn modelId="{980FF06E-B083-45B4-B210-4E968E82F4EF}" type="presOf" srcId="{0A819774-05A9-4E0C-B6BC-1D411E049523}" destId="{F89369F6-77B6-48BE-BD2D-29374B6D55B6}" srcOrd="0" destOrd="0" presId="urn:microsoft.com/office/officeart/2005/8/layout/vList6"/>
    <dgm:cxn modelId="{8BA87C88-0377-4C21-A129-15ACF158B544}" srcId="{AD1743BA-C93C-4EA8-B5E2-F02FE660EF64}" destId="{A33B92E5-D57B-4EEE-88C4-73B3F8EC7AE1}" srcOrd="1" destOrd="0" parTransId="{24D52724-AEE6-4706-B5C9-087E56573D33}" sibTransId="{25E28D83-1C54-42B5-A038-E072B49BA7D5}"/>
    <dgm:cxn modelId="{8D06B088-4494-487E-9C13-F30C32ADE38C}" srcId="{F9612AE3-AC67-493D-8493-24068C6971B9}" destId="{AD1743BA-C93C-4EA8-B5E2-F02FE660EF64}" srcOrd="2" destOrd="0" parTransId="{0AEE1DAA-4208-4FE1-9BE0-2EFDE599C527}" sibTransId="{CB5FF63E-7459-419C-8FDB-B6EE4B6FA5D2}"/>
    <dgm:cxn modelId="{972BE38D-CB37-4274-99DA-4D7D81E8D0D2}" srcId="{F9612AE3-AC67-493D-8493-24068C6971B9}" destId="{987A24EE-3960-45B6-90F9-BAACDD8F414D}" srcOrd="1" destOrd="0" parTransId="{D48D00E3-6B5E-4932-9197-C502F7873B52}" sibTransId="{730E7356-9F47-47A3-8C63-B135EE494563}"/>
    <dgm:cxn modelId="{C6E49993-2428-44ED-9DA9-096C63698023}" srcId="{AD1743BA-C93C-4EA8-B5E2-F02FE660EF64}" destId="{AA1C2CDC-0EB7-429C-B633-4D3A0C9D1C03}" srcOrd="0" destOrd="0" parTransId="{53EFA4C3-62E5-4CBD-A265-38BF134B0F08}" sibTransId="{448A3673-B5B9-40D1-8383-C6C5F6156F00}"/>
    <dgm:cxn modelId="{EA946CA9-2EE7-43BF-AE59-C7D9D2FE365A}" type="presOf" srcId="{987A24EE-3960-45B6-90F9-BAACDD8F414D}" destId="{D5C99811-74A1-44CF-A8B5-4896010C87BD}" srcOrd="0" destOrd="0" presId="urn:microsoft.com/office/officeart/2005/8/layout/vList6"/>
    <dgm:cxn modelId="{1F7C84AA-CB9E-4C17-A6A0-BB76AAA6A394}" srcId="{987A24EE-3960-45B6-90F9-BAACDD8F414D}" destId="{0A819774-05A9-4E0C-B6BC-1D411E049523}" srcOrd="0" destOrd="0" parTransId="{F3E357B5-738D-4D0F-9AB0-EA6EF30DE422}" sibTransId="{11651E60-D6DA-4B91-8232-622FF0815D49}"/>
    <dgm:cxn modelId="{A5689BBE-901F-45DC-985B-BD00D58EF057}" srcId="{987A24EE-3960-45B6-90F9-BAACDD8F414D}" destId="{444AAFF8-159E-4842-9770-BAF22AF75FE3}" srcOrd="1" destOrd="0" parTransId="{6D62FCB6-40F7-4099-AA9C-D87A0EC86FEC}" sibTransId="{E8B17E27-1379-464E-9A07-D27027E02AED}"/>
    <dgm:cxn modelId="{EB5703C8-669A-4BEB-A950-E00A461AA04C}" srcId="{AD64C69D-F26F-48E5-B7BC-F962627D8A4C}" destId="{0B0FFAD6-5427-4607-AA07-A65FCC4C985C}" srcOrd="0" destOrd="0" parTransId="{753C2E5B-A487-41C1-A0E9-314F21FC817D}" sibTransId="{673B954F-F2E9-41ED-BDBF-5955960B06EA}"/>
    <dgm:cxn modelId="{08ACC2D6-2A4E-4F4A-9D1B-184D14B10AC7}" type="presOf" srcId="{0B0FFAD6-5427-4607-AA07-A65FCC4C985C}" destId="{24CEAF83-30D6-4CA6-BD69-6BCF0FA4DEBC}" srcOrd="0" destOrd="0" presId="urn:microsoft.com/office/officeart/2005/8/layout/vList6"/>
    <dgm:cxn modelId="{48AD76D7-4FFF-466C-8765-15F99376FA97}" type="presOf" srcId="{BD74C7B5-8EB9-42E8-88B9-A3C0FABDC24D}" destId="{24CEAF83-30D6-4CA6-BD69-6BCF0FA4DEBC}" srcOrd="0" destOrd="1" presId="urn:microsoft.com/office/officeart/2005/8/layout/vList6"/>
    <dgm:cxn modelId="{97FEBAD7-6D0D-4E38-B289-B2A9C05F8F92}" type="presOf" srcId="{F9612AE3-AC67-493D-8493-24068C6971B9}" destId="{6A2976E4-9240-44E5-A757-A873FB019FE9}" srcOrd="0" destOrd="0" presId="urn:microsoft.com/office/officeart/2005/8/layout/vList6"/>
    <dgm:cxn modelId="{35A24EF3-DEB2-49DC-863E-5E4B9E2168E5}" type="presOf" srcId="{AD64C69D-F26F-48E5-B7BC-F962627D8A4C}" destId="{027F881E-469B-452D-B8DB-2B740FFDA663}" srcOrd="0" destOrd="0" presId="urn:microsoft.com/office/officeart/2005/8/layout/vList6"/>
    <dgm:cxn modelId="{DDF1AB49-5A4B-4B62-BE34-9256FB705DC7}" type="presParOf" srcId="{6A2976E4-9240-44E5-A757-A873FB019FE9}" destId="{AFD48653-F07B-431F-ACAE-0395F623FC94}" srcOrd="0" destOrd="0" presId="urn:microsoft.com/office/officeart/2005/8/layout/vList6"/>
    <dgm:cxn modelId="{4D19E014-B90A-4CB2-B4BD-11C8B4E3D79F}" type="presParOf" srcId="{AFD48653-F07B-431F-ACAE-0395F623FC94}" destId="{027F881E-469B-452D-B8DB-2B740FFDA663}" srcOrd="0" destOrd="0" presId="urn:microsoft.com/office/officeart/2005/8/layout/vList6"/>
    <dgm:cxn modelId="{73215E03-76E3-49A9-B4BE-23C1BD60E6A6}" type="presParOf" srcId="{AFD48653-F07B-431F-ACAE-0395F623FC94}" destId="{24CEAF83-30D6-4CA6-BD69-6BCF0FA4DEBC}" srcOrd="1" destOrd="0" presId="urn:microsoft.com/office/officeart/2005/8/layout/vList6"/>
    <dgm:cxn modelId="{B3A9F32E-734C-41D8-882D-C43BA428D46E}" type="presParOf" srcId="{6A2976E4-9240-44E5-A757-A873FB019FE9}" destId="{E5C30BB5-CC92-4D50-ABAF-C9AE3DB74985}" srcOrd="1" destOrd="0" presId="urn:microsoft.com/office/officeart/2005/8/layout/vList6"/>
    <dgm:cxn modelId="{98FCA03F-682F-4923-AE50-16D8CDD6AEFC}" type="presParOf" srcId="{6A2976E4-9240-44E5-A757-A873FB019FE9}" destId="{C4462F26-EFEB-41AD-A304-147369EA9313}" srcOrd="2" destOrd="0" presId="urn:microsoft.com/office/officeart/2005/8/layout/vList6"/>
    <dgm:cxn modelId="{3815E4CF-ED51-43CC-AD08-810834DBEE7C}" type="presParOf" srcId="{C4462F26-EFEB-41AD-A304-147369EA9313}" destId="{D5C99811-74A1-44CF-A8B5-4896010C87BD}" srcOrd="0" destOrd="0" presId="urn:microsoft.com/office/officeart/2005/8/layout/vList6"/>
    <dgm:cxn modelId="{31EF5A1C-0B2F-4CF5-BDE6-266FFB22F62D}" type="presParOf" srcId="{C4462F26-EFEB-41AD-A304-147369EA9313}" destId="{F89369F6-77B6-48BE-BD2D-29374B6D55B6}" srcOrd="1" destOrd="0" presId="urn:microsoft.com/office/officeart/2005/8/layout/vList6"/>
    <dgm:cxn modelId="{16CCCEB3-841D-4B3E-AD7D-73B62BFF30E1}" type="presParOf" srcId="{6A2976E4-9240-44E5-A757-A873FB019FE9}" destId="{A92B98CE-E17D-4E4B-8E48-1A74DE2142A9}" srcOrd="3" destOrd="0" presId="urn:microsoft.com/office/officeart/2005/8/layout/vList6"/>
    <dgm:cxn modelId="{407D05AB-235D-4386-95E2-055CA02E6A20}" type="presParOf" srcId="{6A2976E4-9240-44E5-A757-A873FB019FE9}" destId="{382EA2F2-49CA-48DC-9026-B923F9EE31E6}" srcOrd="4" destOrd="0" presId="urn:microsoft.com/office/officeart/2005/8/layout/vList6"/>
    <dgm:cxn modelId="{76D338BE-7C98-4AD9-A366-0B850C3F739C}" type="presParOf" srcId="{382EA2F2-49CA-48DC-9026-B923F9EE31E6}" destId="{DEE4C349-A46A-455F-AFA8-0B1C15A25469}" srcOrd="0" destOrd="0" presId="urn:microsoft.com/office/officeart/2005/8/layout/vList6"/>
    <dgm:cxn modelId="{6387D08A-35E7-4C94-9BE6-5442BD22A71E}" type="presParOf" srcId="{382EA2F2-49CA-48DC-9026-B923F9EE31E6}" destId="{D3EDFB64-788B-4D2F-ACEE-AB96E1AFBB1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F2F59D-6F42-4070-90B9-3AC362D0AF94}" type="doc">
      <dgm:prSet loTypeId="urn:microsoft.com/office/officeart/2005/8/layout/bProcess4" loCatId="process" qsTypeId="urn:microsoft.com/office/officeart/2005/8/quickstyle/simple1" qsCatId="simple" csTypeId="urn:microsoft.com/office/officeart/2005/8/colors/accent4_3" csCatId="accent4" phldr="1"/>
      <dgm:spPr/>
      <dgm:t>
        <a:bodyPr/>
        <a:lstStyle/>
        <a:p>
          <a:endParaRPr lang="en-GB"/>
        </a:p>
      </dgm:t>
    </dgm:pt>
    <dgm:pt modelId="{0158BB64-CD7C-4CBE-9805-DFB3C00C2604}">
      <dgm:prSet phldrT="[Text]" phldr="0" custT="1"/>
      <dgm:spPr/>
      <dgm:t>
        <a:bodyPr/>
        <a:lstStyle/>
        <a:p>
          <a:pPr rtl="0"/>
          <a:r>
            <a:rPr lang="en-GB" sz="1800">
              <a:latin typeface="Calibri"/>
              <a:ea typeface="Calibri"/>
              <a:cs typeface="Calibri"/>
            </a:rPr>
            <a:t>Suffering from post "lockdown" effects. </a:t>
          </a:r>
        </a:p>
      </dgm:t>
    </dgm:pt>
    <dgm:pt modelId="{86A5DEA0-513B-443B-A04E-E12C3AC93879}" type="parTrans" cxnId="{45183DA2-78AA-45B4-95E3-10C018579DE5}">
      <dgm:prSet/>
      <dgm:spPr/>
      <dgm:t>
        <a:bodyPr/>
        <a:lstStyle/>
        <a:p>
          <a:endParaRPr lang="en-GB"/>
        </a:p>
      </dgm:t>
    </dgm:pt>
    <dgm:pt modelId="{237EAFA5-F278-4388-9353-890E78F811FB}" type="sibTrans" cxnId="{45183DA2-78AA-45B4-95E3-10C018579DE5}">
      <dgm:prSet/>
      <dgm:spPr/>
      <dgm:t>
        <a:bodyPr/>
        <a:lstStyle/>
        <a:p>
          <a:endParaRPr lang="en-GB"/>
        </a:p>
      </dgm:t>
    </dgm:pt>
    <dgm:pt modelId="{45F8E38F-3421-4FB0-A52F-7EF6293F790B}">
      <dgm:prSet phldrT="[Text]" phldr="0" custT="1"/>
      <dgm:spPr/>
      <dgm:t>
        <a:bodyPr/>
        <a:lstStyle/>
        <a:p>
          <a:pPr rtl="0"/>
          <a:r>
            <a:rPr lang="en-GB" sz="1800">
              <a:latin typeface="Calibri"/>
              <a:ea typeface="Calibri"/>
              <a:cs typeface="Calibri"/>
            </a:rPr>
            <a:t>Unable to answer telephone consistently, to take customer pre-orders. </a:t>
          </a:r>
        </a:p>
      </dgm:t>
    </dgm:pt>
    <dgm:pt modelId="{D4738660-1A91-4388-811D-4B2E0D5CCF1A}" type="parTrans" cxnId="{C1259A7D-9EC7-4A75-A86F-DDEA0CCB1762}">
      <dgm:prSet/>
      <dgm:spPr/>
      <dgm:t>
        <a:bodyPr/>
        <a:lstStyle/>
        <a:p>
          <a:endParaRPr lang="en-GB"/>
        </a:p>
      </dgm:t>
    </dgm:pt>
    <dgm:pt modelId="{77A840C9-5C55-4F5F-9BD4-8E0D72AFCC42}" type="sibTrans" cxnId="{C1259A7D-9EC7-4A75-A86F-DDEA0CCB1762}">
      <dgm:prSet/>
      <dgm:spPr/>
      <dgm:t>
        <a:bodyPr/>
        <a:lstStyle/>
        <a:p>
          <a:endParaRPr lang="en-GB"/>
        </a:p>
      </dgm:t>
    </dgm:pt>
    <dgm:pt modelId="{889BB00D-93B3-4572-9716-48A2791C9AD6}">
      <dgm:prSet phldrT="[Text]" phldr="0" custT="1"/>
      <dgm:spPr/>
      <dgm:t>
        <a:bodyPr/>
        <a:lstStyle/>
        <a:p>
          <a:pPr rtl="0"/>
          <a:r>
            <a:rPr lang="en-GB" sz="1800">
              <a:latin typeface="Calibri"/>
              <a:ea typeface="Calibri"/>
              <a:cs typeface="Calibri"/>
            </a:rPr>
            <a:t>Loyal customers no longer working in local shops in the retail park. </a:t>
          </a:r>
          <a:endParaRPr lang="en-GB" sz="1800" dirty="0">
            <a:latin typeface="Calibri"/>
            <a:ea typeface="Calibri"/>
            <a:cs typeface="Calibri"/>
          </a:endParaRPr>
        </a:p>
      </dgm:t>
    </dgm:pt>
    <dgm:pt modelId="{5E6DB084-9CF5-4BE1-BDC6-AA4906B84DF1}" type="parTrans" cxnId="{12EE025F-1B98-4453-8840-5EC0B91F260A}">
      <dgm:prSet/>
      <dgm:spPr/>
      <dgm:t>
        <a:bodyPr/>
        <a:lstStyle/>
        <a:p>
          <a:endParaRPr lang="en-GB"/>
        </a:p>
      </dgm:t>
    </dgm:pt>
    <dgm:pt modelId="{C59045FD-95EA-491D-819A-8B288627BFC8}" type="sibTrans" cxnId="{12EE025F-1B98-4453-8840-5EC0B91F260A}">
      <dgm:prSet/>
      <dgm:spPr/>
      <dgm:t>
        <a:bodyPr/>
        <a:lstStyle/>
        <a:p>
          <a:endParaRPr lang="en-GB"/>
        </a:p>
      </dgm:t>
    </dgm:pt>
    <dgm:pt modelId="{C6C14680-F298-4709-A2FD-C80BA77B285A}">
      <dgm:prSet phldrT="[Text]" phldr="0" custT="1"/>
      <dgm:spPr/>
      <dgm:t>
        <a:bodyPr/>
        <a:lstStyle/>
        <a:p>
          <a:pPr rtl="0"/>
          <a:r>
            <a:rPr lang="en-GB" sz="1800">
              <a:latin typeface="Calibri"/>
              <a:ea typeface="Calibri"/>
              <a:cs typeface="Calibri"/>
            </a:rPr>
            <a:t>Decrease in customer footfall.</a:t>
          </a:r>
        </a:p>
      </dgm:t>
    </dgm:pt>
    <dgm:pt modelId="{F3F61333-0284-42DA-992D-47A2FEA77AC9}" type="parTrans" cxnId="{5D56630A-FE25-4CF9-B40C-C8F29B431AAC}">
      <dgm:prSet/>
      <dgm:spPr/>
      <dgm:t>
        <a:bodyPr/>
        <a:lstStyle/>
        <a:p>
          <a:endParaRPr lang="en-GB"/>
        </a:p>
      </dgm:t>
    </dgm:pt>
    <dgm:pt modelId="{668C0F7F-698F-4240-ABA2-AF5ED47CE45B}" type="sibTrans" cxnId="{5D56630A-FE25-4CF9-B40C-C8F29B431AAC}">
      <dgm:prSet/>
      <dgm:spPr/>
      <dgm:t>
        <a:bodyPr/>
        <a:lstStyle/>
        <a:p>
          <a:endParaRPr lang="en-GB"/>
        </a:p>
      </dgm:t>
    </dgm:pt>
    <dgm:pt modelId="{42653F18-482A-49AE-A088-B5B11EB7D1F8}">
      <dgm:prSet phldrT="[Text]" phldr="0" custT="1"/>
      <dgm:spPr/>
      <dgm:t>
        <a:bodyPr/>
        <a:lstStyle/>
        <a:p>
          <a:pPr rtl="0"/>
          <a:r>
            <a:rPr lang="en-GB" sz="1800">
              <a:latin typeface="Calibri"/>
              <a:ea typeface="Calibri"/>
              <a:cs typeface="Calibri"/>
            </a:rPr>
            <a:t>Cost of stock is unpredictable and difficult to budget for as organically sourced.</a:t>
          </a:r>
        </a:p>
      </dgm:t>
    </dgm:pt>
    <dgm:pt modelId="{A196F22F-2D00-4DC7-B888-899D53C87C6F}" type="parTrans" cxnId="{1EEA1795-8D2F-4503-8386-01442DC226DF}">
      <dgm:prSet/>
      <dgm:spPr/>
      <dgm:t>
        <a:bodyPr/>
        <a:lstStyle/>
        <a:p>
          <a:endParaRPr lang="en-GB"/>
        </a:p>
      </dgm:t>
    </dgm:pt>
    <dgm:pt modelId="{58DFEEE5-E880-483A-A757-CC1E82D9A6CD}" type="sibTrans" cxnId="{1EEA1795-8D2F-4503-8386-01442DC226DF}">
      <dgm:prSet/>
      <dgm:spPr/>
      <dgm:t>
        <a:bodyPr/>
        <a:lstStyle/>
        <a:p>
          <a:endParaRPr lang="en-GB"/>
        </a:p>
      </dgm:t>
    </dgm:pt>
    <dgm:pt modelId="{883BDAA0-6730-4C25-B1CE-4A10ECF5ECE1}">
      <dgm:prSet phldrT="[Text]" phldr="0" custT="1"/>
      <dgm:spPr/>
      <dgm:t>
        <a:bodyPr/>
        <a:lstStyle/>
        <a:p>
          <a:r>
            <a:rPr lang="en-GB" sz="1800">
              <a:latin typeface="Calibri"/>
              <a:ea typeface="Calibri"/>
              <a:cs typeface="Calibri"/>
            </a:rPr>
            <a:t>Delivery service not available. </a:t>
          </a:r>
        </a:p>
      </dgm:t>
    </dgm:pt>
    <dgm:pt modelId="{0D17B357-AE44-44D3-B99E-DD4ECE0A433B}" type="parTrans" cxnId="{DA482B0C-1B65-44D6-9A6E-C1F0A5BF982C}">
      <dgm:prSet/>
      <dgm:spPr/>
    </dgm:pt>
    <dgm:pt modelId="{BA9A4B87-C199-4AF8-8D3C-7ADC653C1D11}" type="sibTrans" cxnId="{DA482B0C-1B65-44D6-9A6E-C1F0A5BF982C}">
      <dgm:prSet/>
      <dgm:spPr/>
      <dgm:t>
        <a:bodyPr/>
        <a:lstStyle/>
        <a:p>
          <a:endParaRPr lang="en-GB"/>
        </a:p>
      </dgm:t>
    </dgm:pt>
    <dgm:pt modelId="{22714906-8DAA-4C47-8798-C6F264FDC6B9}">
      <dgm:prSet phldrT="[Text]" phldr="0" custT="1"/>
      <dgm:spPr/>
      <dgm:t>
        <a:bodyPr/>
        <a:lstStyle/>
        <a:p>
          <a:pPr rtl="0"/>
          <a:r>
            <a:rPr lang="en-GB" sz="1800">
              <a:latin typeface="Calibri"/>
              <a:ea typeface="Calibri"/>
              <a:cs typeface="Calibri"/>
            </a:rPr>
            <a:t>Loyal customers no longer working in nearby offices as they are working from home now. </a:t>
          </a:r>
          <a:endParaRPr lang="en-GB" sz="1800" dirty="0">
            <a:latin typeface="Calibri"/>
            <a:ea typeface="Calibri"/>
            <a:cs typeface="Calibri"/>
          </a:endParaRPr>
        </a:p>
      </dgm:t>
    </dgm:pt>
    <dgm:pt modelId="{CB001D8A-FEC4-42DE-81CB-D8DDD215C9F4}" type="parTrans" cxnId="{B6AAAC27-9D30-4CB5-87D0-E127590B441A}">
      <dgm:prSet/>
      <dgm:spPr/>
    </dgm:pt>
    <dgm:pt modelId="{90ED8BF2-3168-4526-9427-EC8A30AF9054}" type="sibTrans" cxnId="{B6AAAC27-9D30-4CB5-87D0-E127590B441A}">
      <dgm:prSet/>
      <dgm:spPr/>
      <dgm:t>
        <a:bodyPr/>
        <a:lstStyle/>
        <a:p>
          <a:endParaRPr lang="en-GB"/>
        </a:p>
      </dgm:t>
    </dgm:pt>
    <dgm:pt modelId="{63D43614-66FA-4D8D-84F4-19ED8268EDFB}">
      <dgm:prSet phldrT="[Text]" phldr="0" custT="1"/>
      <dgm:spPr/>
      <dgm:t>
        <a:bodyPr/>
        <a:lstStyle/>
        <a:p>
          <a:pPr rtl="0"/>
          <a:r>
            <a:rPr lang="en-GB" sz="1800" dirty="0">
              <a:latin typeface="Calibri"/>
              <a:ea typeface="Calibri"/>
              <a:cs typeface="Calibri"/>
            </a:rPr>
            <a:t>Local shops closing down in the retail park and not being replaced. </a:t>
          </a:r>
        </a:p>
      </dgm:t>
    </dgm:pt>
    <dgm:pt modelId="{1B168C2A-604B-497F-BAA2-33CF8FF12577}" type="parTrans" cxnId="{128A478B-29FE-43E2-B2F9-1D404DE94D54}">
      <dgm:prSet/>
      <dgm:spPr/>
    </dgm:pt>
    <dgm:pt modelId="{566D38EC-9C0C-49FE-A57F-619D2298ED9F}" type="sibTrans" cxnId="{128A478B-29FE-43E2-B2F9-1D404DE94D54}">
      <dgm:prSet/>
      <dgm:spPr/>
      <dgm:t>
        <a:bodyPr/>
        <a:lstStyle/>
        <a:p>
          <a:endParaRPr lang="en-GB"/>
        </a:p>
      </dgm:t>
    </dgm:pt>
    <dgm:pt modelId="{9D5D1987-F6CD-4618-83CA-B993F8C2BD3A}">
      <dgm:prSet phldrT="[Text]" phldr="0" custT="1"/>
      <dgm:spPr/>
      <dgm:t>
        <a:bodyPr/>
        <a:lstStyle/>
        <a:p>
          <a:pPr rtl="0"/>
          <a:r>
            <a:rPr lang="en-GB" sz="1800" dirty="0">
              <a:latin typeface="Calibri"/>
              <a:ea typeface="Calibri"/>
              <a:cs typeface="Calibri"/>
            </a:rPr>
            <a:t>Increase in overheads such as utility bills and rent. </a:t>
          </a:r>
        </a:p>
      </dgm:t>
    </dgm:pt>
    <dgm:pt modelId="{011AD2A6-68D8-47D7-9382-7FAD71D5DEA8}" type="parTrans" cxnId="{D91FE06B-E062-4050-9028-A48AC08A9806}">
      <dgm:prSet/>
      <dgm:spPr/>
    </dgm:pt>
    <dgm:pt modelId="{DDD0ACD4-EC9B-4786-B1A4-73D259520208}" type="sibTrans" cxnId="{D91FE06B-E062-4050-9028-A48AC08A9806}">
      <dgm:prSet/>
      <dgm:spPr/>
      <dgm:t>
        <a:bodyPr/>
        <a:lstStyle/>
        <a:p>
          <a:endParaRPr lang="en-GB"/>
        </a:p>
      </dgm:t>
    </dgm:pt>
    <dgm:pt modelId="{8A7B9051-5400-4B01-8050-4357665923BF}" type="pres">
      <dgm:prSet presAssocID="{46F2F59D-6F42-4070-90B9-3AC362D0AF94}" presName="Name0" presStyleCnt="0">
        <dgm:presLayoutVars>
          <dgm:dir/>
          <dgm:resizeHandles/>
        </dgm:presLayoutVars>
      </dgm:prSet>
      <dgm:spPr/>
    </dgm:pt>
    <dgm:pt modelId="{3A0E09A6-440E-4B17-B644-E93195EACB5D}" type="pres">
      <dgm:prSet presAssocID="{0158BB64-CD7C-4CBE-9805-DFB3C00C2604}" presName="compNode" presStyleCnt="0"/>
      <dgm:spPr/>
    </dgm:pt>
    <dgm:pt modelId="{4C9AE4FB-035E-4F48-93F8-05E382845510}" type="pres">
      <dgm:prSet presAssocID="{0158BB64-CD7C-4CBE-9805-DFB3C00C2604}" presName="dummyConnPt" presStyleCnt="0"/>
      <dgm:spPr/>
    </dgm:pt>
    <dgm:pt modelId="{EC21A7C2-17FD-48E4-B103-3483D94A2A0B}" type="pres">
      <dgm:prSet presAssocID="{0158BB64-CD7C-4CBE-9805-DFB3C00C2604}" presName="node" presStyleLbl="node1" presStyleIdx="0" presStyleCnt="9">
        <dgm:presLayoutVars>
          <dgm:bulletEnabled val="1"/>
        </dgm:presLayoutVars>
      </dgm:prSet>
      <dgm:spPr/>
    </dgm:pt>
    <dgm:pt modelId="{E17D499B-448D-481E-963A-1F727F7AF89B}" type="pres">
      <dgm:prSet presAssocID="{237EAFA5-F278-4388-9353-890E78F811FB}" presName="sibTrans" presStyleLbl="bgSibTrans2D1" presStyleIdx="0" presStyleCnt="8"/>
      <dgm:spPr/>
    </dgm:pt>
    <dgm:pt modelId="{BF5FFAB7-C75C-4D6C-991F-4ACB680D5DF6}" type="pres">
      <dgm:prSet presAssocID="{883BDAA0-6730-4C25-B1CE-4A10ECF5ECE1}" presName="compNode" presStyleCnt="0"/>
      <dgm:spPr/>
    </dgm:pt>
    <dgm:pt modelId="{A8DE0C29-882D-444A-B7C4-A26319F476EB}" type="pres">
      <dgm:prSet presAssocID="{883BDAA0-6730-4C25-B1CE-4A10ECF5ECE1}" presName="dummyConnPt" presStyleCnt="0"/>
      <dgm:spPr/>
    </dgm:pt>
    <dgm:pt modelId="{2097CB67-41D8-4907-94ED-76F7B4B176E2}" type="pres">
      <dgm:prSet presAssocID="{883BDAA0-6730-4C25-B1CE-4A10ECF5ECE1}" presName="node" presStyleLbl="node1" presStyleIdx="1" presStyleCnt="9">
        <dgm:presLayoutVars>
          <dgm:bulletEnabled val="1"/>
        </dgm:presLayoutVars>
      </dgm:prSet>
      <dgm:spPr/>
    </dgm:pt>
    <dgm:pt modelId="{2DFB0E5F-D9DA-4E8F-AD90-8C30A2444EF2}" type="pres">
      <dgm:prSet presAssocID="{BA9A4B87-C199-4AF8-8D3C-7ADC653C1D11}" presName="sibTrans" presStyleLbl="bgSibTrans2D1" presStyleIdx="1" presStyleCnt="8"/>
      <dgm:spPr/>
    </dgm:pt>
    <dgm:pt modelId="{8D60D5E0-C3E3-4462-821F-74A241DC1730}" type="pres">
      <dgm:prSet presAssocID="{45F8E38F-3421-4FB0-A52F-7EF6293F790B}" presName="compNode" presStyleCnt="0"/>
      <dgm:spPr/>
    </dgm:pt>
    <dgm:pt modelId="{407F6C10-EE7E-4E0C-AD5F-D1B16289197F}" type="pres">
      <dgm:prSet presAssocID="{45F8E38F-3421-4FB0-A52F-7EF6293F790B}" presName="dummyConnPt" presStyleCnt="0"/>
      <dgm:spPr/>
    </dgm:pt>
    <dgm:pt modelId="{E869F6F6-4432-4775-91F3-8B504937DE81}" type="pres">
      <dgm:prSet presAssocID="{45F8E38F-3421-4FB0-A52F-7EF6293F790B}" presName="node" presStyleLbl="node1" presStyleIdx="2" presStyleCnt="9">
        <dgm:presLayoutVars>
          <dgm:bulletEnabled val="1"/>
        </dgm:presLayoutVars>
      </dgm:prSet>
      <dgm:spPr/>
    </dgm:pt>
    <dgm:pt modelId="{4C275C65-5DA6-4E72-ABD5-0B2DC05F550D}" type="pres">
      <dgm:prSet presAssocID="{77A840C9-5C55-4F5F-9BD4-8E0D72AFCC42}" presName="sibTrans" presStyleLbl="bgSibTrans2D1" presStyleIdx="2" presStyleCnt="8"/>
      <dgm:spPr/>
    </dgm:pt>
    <dgm:pt modelId="{D10020AF-2394-4494-AF11-1BA3D0FDEAB3}" type="pres">
      <dgm:prSet presAssocID="{889BB00D-93B3-4572-9716-48A2791C9AD6}" presName="compNode" presStyleCnt="0"/>
      <dgm:spPr/>
    </dgm:pt>
    <dgm:pt modelId="{6646A27A-8955-4971-A308-BB9EBA97F6D4}" type="pres">
      <dgm:prSet presAssocID="{889BB00D-93B3-4572-9716-48A2791C9AD6}" presName="dummyConnPt" presStyleCnt="0"/>
      <dgm:spPr/>
    </dgm:pt>
    <dgm:pt modelId="{3B8B275C-47FE-42FE-9AF3-9CDB1A9FF2FE}" type="pres">
      <dgm:prSet presAssocID="{889BB00D-93B3-4572-9716-48A2791C9AD6}" presName="node" presStyleLbl="node1" presStyleIdx="3" presStyleCnt="9">
        <dgm:presLayoutVars>
          <dgm:bulletEnabled val="1"/>
        </dgm:presLayoutVars>
      </dgm:prSet>
      <dgm:spPr/>
    </dgm:pt>
    <dgm:pt modelId="{A4BEAD4E-42E7-472D-9D7E-EE2848E2FDC2}" type="pres">
      <dgm:prSet presAssocID="{C59045FD-95EA-491D-819A-8B288627BFC8}" presName="sibTrans" presStyleLbl="bgSibTrans2D1" presStyleIdx="3" presStyleCnt="8"/>
      <dgm:spPr/>
    </dgm:pt>
    <dgm:pt modelId="{043CA4BA-1FC1-4584-B447-6F31B35D7516}" type="pres">
      <dgm:prSet presAssocID="{22714906-8DAA-4C47-8798-C6F264FDC6B9}" presName="compNode" presStyleCnt="0"/>
      <dgm:spPr/>
    </dgm:pt>
    <dgm:pt modelId="{9EB5A4E9-F793-4331-8057-C4E684C2D4F1}" type="pres">
      <dgm:prSet presAssocID="{22714906-8DAA-4C47-8798-C6F264FDC6B9}" presName="dummyConnPt" presStyleCnt="0"/>
      <dgm:spPr/>
    </dgm:pt>
    <dgm:pt modelId="{C58D660F-1CE8-4507-8DC6-679DAF03FB7D}" type="pres">
      <dgm:prSet presAssocID="{22714906-8DAA-4C47-8798-C6F264FDC6B9}" presName="node" presStyleLbl="node1" presStyleIdx="4" presStyleCnt="9">
        <dgm:presLayoutVars>
          <dgm:bulletEnabled val="1"/>
        </dgm:presLayoutVars>
      </dgm:prSet>
      <dgm:spPr/>
    </dgm:pt>
    <dgm:pt modelId="{337EE3A2-7299-490B-823A-1F6DFC5C552F}" type="pres">
      <dgm:prSet presAssocID="{90ED8BF2-3168-4526-9427-EC8A30AF9054}" presName="sibTrans" presStyleLbl="bgSibTrans2D1" presStyleIdx="4" presStyleCnt="8"/>
      <dgm:spPr/>
    </dgm:pt>
    <dgm:pt modelId="{8A0BD885-9D91-4437-9B9D-B82C50052E7A}" type="pres">
      <dgm:prSet presAssocID="{63D43614-66FA-4D8D-84F4-19ED8268EDFB}" presName="compNode" presStyleCnt="0"/>
      <dgm:spPr/>
    </dgm:pt>
    <dgm:pt modelId="{E58D6F6D-376C-492A-99B4-FE644790CD63}" type="pres">
      <dgm:prSet presAssocID="{63D43614-66FA-4D8D-84F4-19ED8268EDFB}" presName="dummyConnPt" presStyleCnt="0"/>
      <dgm:spPr/>
    </dgm:pt>
    <dgm:pt modelId="{5BF6C962-5583-4DC7-9FA7-665765D792F4}" type="pres">
      <dgm:prSet presAssocID="{63D43614-66FA-4D8D-84F4-19ED8268EDFB}" presName="node" presStyleLbl="node1" presStyleIdx="5" presStyleCnt="9">
        <dgm:presLayoutVars>
          <dgm:bulletEnabled val="1"/>
        </dgm:presLayoutVars>
      </dgm:prSet>
      <dgm:spPr/>
    </dgm:pt>
    <dgm:pt modelId="{3B4FD280-9674-47CE-8182-54A5D0666BF0}" type="pres">
      <dgm:prSet presAssocID="{566D38EC-9C0C-49FE-A57F-619D2298ED9F}" presName="sibTrans" presStyleLbl="bgSibTrans2D1" presStyleIdx="5" presStyleCnt="8"/>
      <dgm:spPr/>
    </dgm:pt>
    <dgm:pt modelId="{BDFB9CD0-5C7B-44EF-8C01-245E2C3C0E73}" type="pres">
      <dgm:prSet presAssocID="{C6C14680-F298-4709-A2FD-C80BA77B285A}" presName="compNode" presStyleCnt="0"/>
      <dgm:spPr/>
    </dgm:pt>
    <dgm:pt modelId="{30A5AA91-CF97-4FE4-AAAD-5871ECA75ED2}" type="pres">
      <dgm:prSet presAssocID="{C6C14680-F298-4709-A2FD-C80BA77B285A}" presName="dummyConnPt" presStyleCnt="0"/>
      <dgm:spPr/>
    </dgm:pt>
    <dgm:pt modelId="{C6A1BDF2-B009-4E49-A77D-05B2AD3C7999}" type="pres">
      <dgm:prSet presAssocID="{C6C14680-F298-4709-A2FD-C80BA77B285A}" presName="node" presStyleLbl="node1" presStyleIdx="6" presStyleCnt="9">
        <dgm:presLayoutVars>
          <dgm:bulletEnabled val="1"/>
        </dgm:presLayoutVars>
      </dgm:prSet>
      <dgm:spPr/>
    </dgm:pt>
    <dgm:pt modelId="{FD87062B-DFBD-4465-894D-34C051A618D5}" type="pres">
      <dgm:prSet presAssocID="{668C0F7F-698F-4240-ABA2-AF5ED47CE45B}" presName="sibTrans" presStyleLbl="bgSibTrans2D1" presStyleIdx="6" presStyleCnt="8"/>
      <dgm:spPr/>
    </dgm:pt>
    <dgm:pt modelId="{816F1CA7-E20C-41A0-A20B-6F5A14EAD68E}" type="pres">
      <dgm:prSet presAssocID="{9D5D1987-F6CD-4618-83CA-B993F8C2BD3A}" presName="compNode" presStyleCnt="0"/>
      <dgm:spPr/>
    </dgm:pt>
    <dgm:pt modelId="{1D1F3A4B-1214-4D17-B4A9-19F90CA0D335}" type="pres">
      <dgm:prSet presAssocID="{9D5D1987-F6CD-4618-83CA-B993F8C2BD3A}" presName="dummyConnPt" presStyleCnt="0"/>
      <dgm:spPr/>
    </dgm:pt>
    <dgm:pt modelId="{5BD52636-53CE-4FE7-A371-DF2C4812C45E}" type="pres">
      <dgm:prSet presAssocID="{9D5D1987-F6CD-4618-83CA-B993F8C2BD3A}" presName="node" presStyleLbl="node1" presStyleIdx="7" presStyleCnt="9">
        <dgm:presLayoutVars>
          <dgm:bulletEnabled val="1"/>
        </dgm:presLayoutVars>
      </dgm:prSet>
      <dgm:spPr/>
    </dgm:pt>
    <dgm:pt modelId="{58DF4930-8981-4240-B6B8-D71FC6016705}" type="pres">
      <dgm:prSet presAssocID="{DDD0ACD4-EC9B-4786-B1A4-73D259520208}" presName="sibTrans" presStyleLbl="bgSibTrans2D1" presStyleIdx="7" presStyleCnt="8"/>
      <dgm:spPr/>
    </dgm:pt>
    <dgm:pt modelId="{F6BFB4CA-D6D2-46CF-80B3-96E85D28C4C3}" type="pres">
      <dgm:prSet presAssocID="{42653F18-482A-49AE-A088-B5B11EB7D1F8}" presName="compNode" presStyleCnt="0"/>
      <dgm:spPr/>
    </dgm:pt>
    <dgm:pt modelId="{B28F2A50-432F-47AA-9C14-178CAE8B29DD}" type="pres">
      <dgm:prSet presAssocID="{42653F18-482A-49AE-A088-B5B11EB7D1F8}" presName="dummyConnPt" presStyleCnt="0"/>
      <dgm:spPr/>
    </dgm:pt>
    <dgm:pt modelId="{350E0D16-160F-4574-8849-8D29A85F464B}" type="pres">
      <dgm:prSet presAssocID="{42653F18-482A-49AE-A088-B5B11EB7D1F8}" presName="node" presStyleLbl="node1" presStyleIdx="8" presStyleCnt="9">
        <dgm:presLayoutVars>
          <dgm:bulletEnabled val="1"/>
        </dgm:presLayoutVars>
      </dgm:prSet>
      <dgm:spPr/>
    </dgm:pt>
  </dgm:ptLst>
  <dgm:cxnLst>
    <dgm:cxn modelId="{DAAF0A0A-5DFA-47D5-8952-581E4A5393D7}" type="presOf" srcId="{668C0F7F-698F-4240-ABA2-AF5ED47CE45B}" destId="{FD87062B-DFBD-4465-894D-34C051A618D5}" srcOrd="0" destOrd="0" presId="urn:microsoft.com/office/officeart/2005/8/layout/bProcess4"/>
    <dgm:cxn modelId="{5D56630A-FE25-4CF9-B40C-C8F29B431AAC}" srcId="{46F2F59D-6F42-4070-90B9-3AC362D0AF94}" destId="{C6C14680-F298-4709-A2FD-C80BA77B285A}" srcOrd="6" destOrd="0" parTransId="{F3F61333-0284-42DA-992D-47A2FEA77AC9}" sibTransId="{668C0F7F-698F-4240-ABA2-AF5ED47CE45B}"/>
    <dgm:cxn modelId="{DA482B0C-1B65-44D6-9A6E-C1F0A5BF982C}" srcId="{46F2F59D-6F42-4070-90B9-3AC362D0AF94}" destId="{883BDAA0-6730-4C25-B1CE-4A10ECF5ECE1}" srcOrd="1" destOrd="0" parTransId="{0D17B357-AE44-44D3-B99E-DD4ECE0A433B}" sibTransId="{BA9A4B87-C199-4AF8-8D3C-7ADC653C1D11}"/>
    <dgm:cxn modelId="{28AF0625-2BB0-4B8B-B9F2-A87583538EE0}" type="presOf" srcId="{42653F18-482A-49AE-A088-B5B11EB7D1F8}" destId="{350E0D16-160F-4574-8849-8D29A85F464B}" srcOrd="0" destOrd="0" presId="urn:microsoft.com/office/officeart/2005/8/layout/bProcess4"/>
    <dgm:cxn modelId="{B6AAAC27-9D30-4CB5-87D0-E127590B441A}" srcId="{46F2F59D-6F42-4070-90B9-3AC362D0AF94}" destId="{22714906-8DAA-4C47-8798-C6F264FDC6B9}" srcOrd="4" destOrd="0" parTransId="{CB001D8A-FEC4-42DE-81CB-D8DDD215C9F4}" sibTransId="{90ED8BF2-3168-4526-9427-EC8A30AF9054}"/>
    <dgm:cxn modelId="{C5345628-EFA7-476E-B173-329B7F90CE28}" type="presOf" srcId="{77A840C9-5C55-4F5F-9BD4-8E0D72AFCC42}" destId="{4C275C65-5DA6-4E72-ABD5-0B2DC05F550D}" srcOrd="0" destOrd="0" presId="urn:microsoft.com/office/officeart/2005/8/layout/bProcess4"/>
    <dgm:cxn modelId="{12047D34-CA18-4DF6-9EC6-11D718040825}" type="presOf" srcId="{9D5D1987-F6CD-4618-83CA-B993F8C2BD3A}" destId="{5BD52636-53CE-4FE7-A371-DF2C4812C45E}" srcOrd="0" destOrd="0" presId="urn:microsoft.com/office/officeart/2005/8/layout/bProcess4"/>
    <dgm:cxn modelId="{E05C9B35-345B-4B03-8B30-2788456C3CFE}" type="presOf" srcId="{46F2F59D-6F42-4070-90B9-3AC362D0AF94}" destId="{8A7B9051-5400-4B01-8050-4357665923BF}" srcOrd="0" destOrd="0" presId="urn:microsoft.com/office/officeart/2005/8/layout/bProcess4"/>
    <dgm:cxn modelId="{FE1C8C38-3788-4BA4-B0E3-19E4D1AF3E44}" type="presOf" srcId="{0158BB64-CD7C-4CBE-9805-DFB3C00C2604}" destId="{EC21A7C2-17FD-48E4-B103-3483D94A2A0B}" srcOrd="0" destOrd="0" presId="urn:microsoft.com/office/officeart/2005/8/layout/bProcess4"/>
    <dgm:cxn modelId="{12EE025F-1B98-4453-8840-5EC0B91F260A}" srcId="{46F2F59D-6F42-4070-90B9-3AC362D0AF94}" destId="{889BB00D-93B3-4572-9716-48A2791C9AD6}" srcOrd="3" destOrd="0" parTransId="{5E6DB084-9CF5-4BE1-BDC6-AA4906B84DF1}" sibTransId="{C59045FD-95EA-491D-819A-8B288627BFC8}"/>
    <dgm:cxn modelId="{90F1405F-BC94-47C3-AAC5-3CFC7C3DAF2B}" type="presOf" srcId="{C6C14680-F298-4709-A2FD-C80BA77B285A}" destId="{C6A1BDF2-B009-4E49-A77D-05B2AD3C7999}" srcOrd="0" destOrd="0" presId="urn:microsoft.com/office/officeart/2005/8/layout/bProcess4"/>
    <dgm:cxn modelId="{4A6B3C67-2DF6-40DE-B541-377B81047044}" type="presOf" srcId="{BA9A4B87-C199-4AF8-8D3C-7ADC653C1D11}" destId="{2DFB0E5F-D9DA-4E8F-AD90-8C30A2444EF2}" srcOrd="0" destOrd="0" presId="urn:microsoft.com/office/officeart/2005/8/layout/bProcess4"/>
    <dgm:cxn modelId="{D9126268-D46F-4099-B0E3-4FF78BB2F049}" type="presOf" srcId="{22714906-8DAA-4C47-8798-C6F264FDC6B9}" destId="{C58D660F-1CE8-4507-8DC6-679DAF03FB7D}" srcOrd="0" destOrd="0" presId="urn:microsoft.com/office/officeart/2005/8/layout/bProcess4"/>
    <dgm:cxn modelId="{D91FE06B-E062-4050-9028-A48AC08A9806}" srcId="{46F2F59D-6F42-4070-90B9-3AC362D0AF94}" destId="{9D5D1987-F6CD-4618-83CA-B993F8C2BD3A}" srcOrd="7" destOrd="0" parTransId="{011AD2A6-68D8-47D7-9382-7FAD71D5DEA8}" sibTransId="{DDD0ACD4-EC9B-4786-B1A4-73D259520208}"/>
    <dgm:cxn modelId="{38C4FC54-1AF6-40D3-9945-D88189EE9DF8}" type="presOf" srcId="{63D43614-66FA-4D8D-84F4-19ED8268EDFB}" destId="{5BF6C962-5583-4DC7-9FA7-665765D792F4}" srcOrd="0" destOrd="0" presId="urn:microsoft.com/office/officeart/2005/8/layout/bProcess4"/>
    <dgm:cxn modelId="{C1259A7D-9EC7-4A75-A86F-DDEA0CCB1762}" srcId="{46F2F59D-6F42-4070-90B9-3AC362D0AF94}" destId="{45F8E38F-3421-4FB0-A52F-7EF6293F790B}" srcOrd="2" destOrd="0" parTransId="{D4738660-1A91-4388-811D-4B2E0D5CCF1A}" sibTransId="{77A840C9-5C55-4F5F-9BD4-8E0D72AFCC42}"/>
    <dgm:cxn modelId="{128A478B-29FE-43E2-B2F9-1D404DE94D54}" srcId="{46F2F59D-6F42-4070-90B9-3AC362D0AF94}" destId="{63D43614-66FA-4D8D-84F4-19ED8268EDFB}" srcOrd="5" destOrd="0" parTransId="{1B168C2A-604B-497F-BAA2-33CF8FF12577}" sibTransId="{566D38EC-9C0C-49FE-A57F-619D2298ED9F}"/>
    <dgm:cxn modelId="{2C74DE94-A33F-4A77-AEE2-06AD9B1EF659}" type="presOf" srcId="{DDD0ACD4-EC9B-4786-B1A4-73D259520208}" destId="{58DF4930-8981-4240-B6B8-D71FC6016705}" srcOrd="0" destOrd="0" presId="urn:microsoft.com/office/officeart/2005/8/layout/bProcess4"/>
    <dgm:cxn modelId="{1EEA1795-8D2F-4503-8386-01442DC226DF}" srcId="{46F2F59D-6F42-4070-90B9-3AC362D0AF94}" destId="{42653F18-482A-49AE-A088-B5B11EB7D1F8}" srcOrd="8" destOrd="0" parTransId="{A196F22F-2D00-4DC7-B888-899D53C87C6F}" sibTransId="{58DFEEE5-E880-483A-A757-CC1E82D9A6CD}"/>
    <dgm:cxn modelId="{45183DA2-78AA-45B4-95E3-10C018579DE5}" srcId="{46F2F59D-6F42-4070-90B9-3AC362D0AF94}" destId="{0158BB64-CD7C-4CBE-9805-DFB3C00C2604}" srcOrd="0" destOrd="0" parTransId="{86A5DEA0-513B-443B-A04E-E12C3AC93879}" sibTransId="{237EAFA5-F278-4388-9353-890E78F811FB}"/>
    <dgm:cxn modelId="{1F70F0AC-B7CF-4F56-AD4B-AE4FF8D8B455}" type="presOf" srcId="{90ED8BF2-3168-4526-9427-EC8A30AF9054}" destId="{337EE3A2-7299-490B-823A-1F6DFC5C552F}" srcOrd="0" destOrd="0" presId="urn:microsoft.com/office/officeart/2005/8/layout/bProcess4"/>
    <dgm:cxn modelId="{C89B1BB5-8612-4144-AA71-3ECAEDB8406A}" type="presOf" srcId="{237EAFA5-F278-4388-9353-890E78F811FB}" destId="{E17D499B-448D-481E-963A-1F727F7AF89B}" srcOrd="0" destOrd="0" presId="urn:microsoft.com/office/officeart/2005/8/layout/bProcess4"/>
    <dgm:cxn modelId="{F27372B6-154A-49E7-BF1C-FDAD54C8242A}" type="presOf" srcId="{889BB00D-93B3-4572-9716-48A2791C9AD6}" destId="{3B8B275C-47FE-42FE-9AF3-9CDB1A9FF2FE}" srcOrd="0" destOrd="0" presId="urn:microsoft.com/office/officeart/2005/8/layout/bProcess4"/>
    <dgm:cxn modelId="{8F6065B9-099E-4296-9DB1-6459B83F9EF1}" type="presOf" srcId="{883BDAA0-6730-4C25-B1CE-4A10ECF5ECE1}" destId="{2097CB67-41D8-4907-94ED-76F7B4B176E2}" srcOrd="0" destOrd="0" presId="urn:microsoft.com/office/officeart/2005/8/layout/bProcess4"/>
    <dgm:cxn modelId="{C5EFE1BA-8DB8-458F-A73B-46D3443E6FCE}" type="presOf" srcId="{566D38EC-9C0C-49FE-A57F-619D2298ED9F}" destId="{3B4FD280-9674-47CE-8182-54A5D0666BF0}" srcOrd="0" destOrd="0" presId="urn:microsoft.com/office/officeart/2005/8/layout/bProcess4"/>
    <dgm:cxn modelId="{7E472CC7-AA1E-4893-8D63-7F36DE5D8716}" type="presOf" srcId="{45F8E38F-3421-4FB0-A52F-7EF6293F790B}" destId="{E869F6F6-4432-4775-91F3-8B504937DE81}" srcOrd="0" destOrd="0" presId="urn:microsoft.com/office/officeart/2005/8/layout/bProcess4"/>
    <dgm:cxn modelId="{859774D9-A0DD-43F1-8F20-7356D190F006}" type="presOf" srcId="{C59045FD-95EA-491D-819A-8B288627BFC8}" destId="{A4BEAD4E-42E7-472D-9D7E-EE2848E2FDC2}" srcOrd="0" destOrd="0" presId="urn:microsoft.com/office/officeart/2005/8/layout/bProcess4"/>
    <dgm:cxn modelId="{435FC823-3A39-4D6A-A020-1C073FAF3739}" type="presParOf" srcId="{8A7B9051-5400-4B01-8050-4357665923BF}" destId="{3A0E09A6-440E-4B17-B644-E93195EACB5D}" srcOrd="0" destOrd="0" presId="urn:microsoft.com/office/officeart/2005/8/layout/bProcess4"/>
    <dgm:cxn modelId="{A6DDEA14-DF0D-4BD0-8C50-8BAE3E847C3F}" type="presParOf" srcId="{3A0E09A6-440E-4B17-B644-E93195EACB5D}" destId="{4C9AE4FB-035E-4F48-93F8-05E382845510}" srcOrd="0" destOrd="0" presId="urn:microsoft.com/office/officeart/2005/8/layout/bProcess4"/>
    <dgm:cxn modelId="{938A3D53-DD06-4363-84E6-13D60099ED5D}" type="presParOf" srcId="{3A0E09A6-440E-4B17-B644-E93195EACB5D}" destId="{EC21A7C2-17FD-48E4-B103-3483D94A2A0B}" srcOrd="1" destOrd="0" presId="urn:microsoft.com/office/officeart/2005/8/layout/bProcess4"/>
    <dgm:cxn modelId="{5E8383AA-2EA5-44FB-84E4-378CD3B5830C}" type="presParOf" srcId="{8A7B9051-5400-4B01-8050-4357665923BF}" destId="{E17D499B-448D-481E-963A-1F727F7AF89B}" srcOrd="1" destOrd="0" presId="urn:microsoft.com/office/officeart/2005/8/layout/bProcess4"/>
    <dgm:cxn modelId="{0588902F-F7D4-49B4-8C0C-C836D5741B30}" type="presParOf" srcId="{8A7B9051-5400-4B01-8050-4357665923BF}" destId="{BF5FFAB7-C75C-4D6C-991F-4ACB680D5DF6}" srcOrd="2" destOrd="0" presId="urn:microsoft.com/office/officeart/2005/8/layout/bProcess4"/>
    <dgm:cxn modelId="{93AD6C87-679B-40B7-8DE6-B8028337F4BB}" type="presParOf" srcId="{BF5FFAB7-C75C-4D6C-991F-4ACB680D5DF6}" destId="{A8DE0C29-882D-444A-B7C4-A26319F476EB}" srcOrd="0" destOrd="0" presId="urn:microsoft.com/office/officeart/2005/8/layout/bProcess4"/>
    <dgm:cxn modelId="{247B63B8-B5C4-46AB-94BB-902C6FB45612}" type="presParOf" srcId="{BF5FFAB7-C75C-4D6C-991F-4ACB680D5DF6}" destId="{2097CB67-41D8-4907-94ED-76F7B4B176E2}" srcOrd="1" destOrd="0" presId="urn:microsoft.com/office/officeart/2005/8/layout/bProcess4"/>
    <dgm:cxn modelId="{4AF19E97-258A-4A2C-AD3D-153B0CD36643}" type="presParOf" srcId="{8A7B9051-5400-4B01-8050-4357665923BF}" destId="{2DFB0E5F-D9DA-4E8F-AD90-8C30A2444EF2}" srcOrd="3" destOrd="0" presId="urn:microsoft.com/office/officeart/2005/8/layout/bProcess4"/>
    <dgm:cxn modelId="{35714682-632F-4FB4-9E84-D20BB43CB30D}" type="presParOf" srcId="{8A7B9051-5400-4B01-8050-4357665923BF}" destId="{8D60D5E0-C3E3-4462-821F-74A241DC1730}" srcOrd="4" destOrd="0" presId="urn:microsoft.com/office/officeart/2005/8/layout/bProcess4"/>
    <dgm:cxn modelId="{4C7752F0-1356-4C9C-9E3E-449CEEF7FD7A}" type="presParOf" srcId="{8D60D5E0-C3E3-4462-821F-74A241DC1730}" destId="{407F6C10-EE7E-4E0C-AD5F-D1B16289197F}" srcOrd="0" destOrd="0" presId="urn:microsoft.com/office/officeart/2005/8/layout/bProcess4"/>
    <dgm:cxn modelId="{10767CDE-BE85-4B92-B292-80BB75A825DF}" type="presParOf" srcId="{8D60D5E0-C3E3-4462-821F-74A241DC1730}" destId="{E869F6F6-4432-4775-91F3-8B504937DE81}" srcOrd="1" destOrd="0" presId="urn:microsoft.com/office/officeart/2005/8/layout/bProcess4"/>
    <dgm:cxn modelId="{F6F93868-29DF-4A2A-B181-F43D45564F60}" type="presParOf" srcId="{8A7B9051-5400-4B01-8050-4357665923BF}" destId="{4C275C65-5DA6-4E72-ABD5-0B2DC05F550D}" srcOrd="5" destOrd="0" presId="urn:microsoft.com/office/officeart/2005/8/layout/bProcess4"/>
    <dgm:cxn modelId="{420029BC-6754-4574-AD5E-329D643F3697}" type="presParOf" srcId="{8A7B9051-5400-4B01-8050-4357665923BF}" destId="{D10020AF-2394-4494-AF11-1BA3D0FDEAB3}" srcOrd="6" destOrd="0" presId="urn:microsoft.com/office/officeart/2005/8/layout/bProcess4"/>
    <dgm:cxn modelId="{87638B79-DF2F-42D2-8BEF-03F1120CBEF8}" type="presParOf" srcId="{D10020AF-2394-4494-AF11-1BA3D0FDEAB3}" destId="{6646A27A-8955-4971-A308-BB9EBA97F6D4}" srcOrd="0" destOrd="0" presId="urn:microsoft.com/office/officeart/2005/8/layout/bProcess4"/>
    <dgm:cxn modelId="{5DB42106-E2DC-4F54-A3F4-407EDFCBCD84}" type="presParOf" srcId="{D10020AF-2394-4494-AF11-1BA3D0FDEAB3}" destId="{3B8B275C-47FE-42FE-9AF3-9CDB1A9FF2FE}" srcOrd="1" destOrd="0" presId="urn:microsoft.com/office/officeart/2005/8/layout/bProcess4"/>
    <dgm:cxn modelId="{97ED695B-2D93-4A2C-9DE2-20EB38DAF6A1}" type="presParOf" srcId="{8A7B9051-5400-4B01-8050-4357665923BF}" destId="{A4BEAD4E-42E7-472D-9D7E-EE2848E2FDC2}" srcOrd="7" destOrd="0" presId="urn:microsoft.com/office/officeart/2005/8/layout/bProcess4"/>
    <dgm:cxn modelId="{37A4A889-D9D1-4C58-8C8E-B3B1DC45EDA7}" type="presParOf" srcId="{8A7B9051-5400-4B01-8050-4357665923BF}" destId="{043CA4BA-1FC1-4584-B447-6F31B35D7516}" srcOrd="8" destOrd="0" presId="urn:microsoft.com/office/officeart/2005/8/layout/bProcess4"/>
    <dgm:cxn modelId="{AEF8AEB5-3A27-4000-9DEF-1EF6A42C83B8}" type="presParOf" srcId="{043CA4BA-1FC1-4584-B447-6F31B35D7516}" destId="{9EB5A4E9-F793-4331-8057-C4E684C2D4F1}" srcOrd="0" destOrd="0" presId="urn:microsoft.com/office/officeart/2005/8/layout/bProcess4"/>
    <dgm:cxn modelId="{A7F66D3B-5712-43E7-802D-AECD541FC0FB}" type="presParOf" srcId="{043CA4BA-1FC1-4584-B447-6F31B35D7516}" destId="{C58D660F-1CE8-4507-8DC6-679DAF03FB7D}" srcOrd="1" destOrd="0" presId="urn:microsoft.com/office/officeart/2005/8/layout/bProcess4"/>
    <dgm:cxn modelId="{333396D5-A373-4CEE-BD6B-5F47A77FA0A3}" type="presParOf" srcId="{8A7B9051-5400-4B01-8050-4357665923BF}" destId="{337EE3A2-7299-490B-823A-1F6DFC5C552F}" srcOrd="9" destOrd="0" presId="urn:microsoft.com/office/officeart/2005/8/layout/bProcess4"/>
    <dgm:cxn modelId="{2C2DF8E4-176F-4028-B21F-601B2C2326B8}" type="presParOf" srcId="{8A7B9051-5400-4B01-8050-4357665923BF}" destId="{8A0BD885-9D91-4437-9B9D-B82C50052E7A}" srcOrd="10" destOrd="0" presId="urn:microsoft.com/office/officeart/2005/8/layout/bProcess4"/>
    <dgm:cxn modelId="{3D206DE9-7BF7-4E13-8AF3-AF3EBF11C69C}" type="presParOf" srcId="{8A0BD885-9D91-4437-9B9D-B82C50052E7A}" destId="{E58D6F6D-376C-492A-99B4-FE644790CD63}" srcOrd="0" destOrd="0" presId="urn:microsoft.com/office/officeart/2005/8/layout/bProcess4"/>
    <dgm:cxn modelId="{4DACB790-0CA9-4C93-AC8B-428559CD1A8D}" type="presParOf" srcId="{8A0BD885-9D91-4437-9B9D-B82C50052E7A}" destId="{5BF6C962-5583-4DC7-9FA7-665765D792F4}" srcOrd="1" destOrd="0" presId="urn:microsoft.com/office/officeart/2005/8/layout/bProcess4"/>
    <dgm:cxn modelId="{96729C78-A3F8-474C-9E30-F94026444E9B}" type="presParOf" srcId="{8A7B9051-5400-4B01-8050-4357665923BF}" destId="{3B4FD280-9674-47CE-8182-54A5D0666BF0}" srcOrd="11" destOrd="0" presId="urn:microsoft.com/office/officeart/2005/8/layout/bProcess4"/>
    <dgm:cxn modelId="{D4D1FCB3-C4A7-41DB-8BB1-F99F36ED87A3}" type="presParOf" srcId="{8A7B9051-5400-4B01-8050-4357665923BF}" destId="{BDFB9CD0-5C7B-44EF-8C01-245E2C3C0E73}" srcOrd="12" destOrd="0" presId="urn:microsoft.com/office/officeart/2005/8/layout/bProcess4"/>
    <dgm:cxn modelId="{270EAADC-32D5-4C4C-860E-3E91D19765F4}" type="presParOf" srcId="{BDFB9CD0-5C7B-44EF-8C01-245E2C3C0E73}" destId="{30A5AA91-CF97-4FE4-AAAD-5871ECA75ED2}" srcOrd="0" destOrd="0" presId="urn:microsoft.com/office/officeart/2005/8/layout/bProcess4"/>
    <dgm:cxn modelId="{B714DA3B-9185-4FFB-8F6B-69A9718F9F47}" type="presParOf" srcId="{BDFB9CD0-5C7B-44EF-8C01-245E2C3C0E73}" destId="{C6A1BDF2-B009-4E49-A77D-05B2AD3C7999}" srcOrd="1" destOrd="0" presId="urn:microsoft.com/office/officeart/2005/8/layout/bProcess4"/>
    <dgm:cxn modelId="{CB51DC76-B2DF-4057-83D0-1CB8D8CC03D5}" type="presParOf" srcId="{8A7B9051-5400-4B01-8050-4357665923BF}" destId="{FD87062B-DFBD-4465-894D-34C051A618D5}" srcOrd="13" destOrd="0" presId="urn:microsoft.com/office/officeart/2005/8/layout/bProcess4"/>
    <dgm:cxn modelId="{62FCA9EF-AF63-4877-B36D-EF4DCC5050E8}" type="presParOf" srcId="{8A7B9051-5400-4B01-8050-4357665923BF}" destId="{816F1CA7-E20C-41A0-A20B-6F5A14EAD68E}" srcOrd="14" destOrd="0" presId="urn:microsoft.com/office/officeart/2005/8/layout/bProcess4"/>
    <dgm:cxn modelId="{31DD09A0-E5AA-4201-AB99-145C549FBB6D}" type="presParOf" srcId="{816F1CA7-E20C-41A0-A20B-6F5A14EAD68E}" destId="{1D1F3A4B-1214-4D17-B4A9-19F90CA0D335}" srcOrd="0" destOrd="0" presId="urn:microsoft.com/office/officeart/2005/8/layout/bProcess4"/>
    <dgm:cxn modelId="{4FD6DC6D-712F-4F81-B0C0-63DA7F33B02A}" type="presParOf" srcId="{816F1CA7-E20C-41A0-A20B-6F5A14EAD68E}" destId="{5BD52636-53CE-4FE7-A371-DF2C4812C45E}" srcOrd="1" destOrd="0" presId="urn:microsoft.com/office/officeart/2005/8/layout/bProcess4"/>
    <dgm:cxn modelId="{A0967DA1-0695-4942-9AD8-577F0C099ABA}" type="presParOf" srcId="{8A7B9051-5400-4B01-8050-4357665923BF}" destId="{58DF4930-8981-4240-B6B8-D71FC6016705}" srcOrd="15" destOrd="0" presId="urn:microsoft.com/office/officeart/2005/8/layout/bProcess4"/>
    <dgm:cxn modelId="{7DE698E7-DB6F-4292-BB97-4FF84A8D293D}" type="presParOf" srcId="{8A7B9051-5400-4B01-8050-4357665923BF}" destId="{F6BFB4CA-D6D2-46CF-80B3-96E85D28C4C3}" srcOrd="16" destOrd="0" presId="urn:microsoft.com/office/officeart/2005/8/layout/bProcess4"/>
    <dgm:cxn modelId="{683FBAEF-9867-4E27-8DB3-21A2C9085040}" type="presParOf" srcId="{F6BFB4CA-D6D2-46CF-80B3-96E85D28C4C3}" destId="{B28F2A50-432F-47AA-9C14-178CAE8B29DD}" srcOrd="0" destOrd="0" presId="urn:microsoft.com/office/officeart/2005/8/layout/bProcess4"/>
    <dgm:cxn modelId="{D405B708-ED48-46CB-BF88-F54C2A212B63}" type="presParOf" srcId="{F6BFB4CA-D6D2-46CF-80B3-96E85D28C4C3}" destId="{350E0D16-160F-4574-8849-8D29A85F464B}"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3564DF-3ED1-4FB8-A88F-5C75E9CA0D51}" type="doc">
      <dgm:prSet loTypeId="urn:microsoft.com/office/officeart/2005/8/layout/hList1" loCatId="list" qsTypeId="urn:microsoft.com/office/officeart/2005/8/quickstyle/simple5" qsCatId="simple" csTypeId="urn:microsoft.com/office/officeart/2005/8/colors/colorful2" csCatId="colorful" phldr="1"/>
      <dgm:spPr/>
      <dgm:t>
        <a:bodyPr/>
        <a:lstStyle/>
        <a:p>
          <a:endParaRPr lang="en-GB"/>
        </a:p>
      </dgm:t>
    </dgm:pt>
    <dgm:pt modelId="{01AE3797-682A-46C4-830C-16191E5DF4ED}">
      <dgm:prSet phldrT="[Text]" phldr="0"/>
      <dgm:spPr/>
      <dgm:t>
        <a:bodyPr/>
        <a:lstStyle/>
        <a:p>
          <a:pPr rtl="0"/>
          <a:r>
            <a:rPr lang="en-GB" dirty="0">
              <a:latin typeface="Grandview Display"/>
            </a:rPr>
            <a:t>Political Factors </a:t>
          </a:r>
          <a:endParaRPr lang="en-GB" dirty="0"/>
        </a:p>
      </dgm:t>
    </dgm:pt>
    <dgm:pt modelId="{08FA2DA9-FE2B-409B-913F-2B09ADCB6D0F}" type="parTrans" cxnId="{0F3B72BC-8A90-4AB8-8CD4-8ACFC2A8532D}">
      <dgm:prSet/>
      <dgm:spPr/>
      <dgm:t>
        <a:bodyPr/>
        <a:lstStyle/>
        <a:p>
          <a:endParaRPr lang="en-GB"/>
        </a:p>
      </dgm:t>
    </dgm:pt>
    <dgm:pt modelId="{295B9E91-B269-4902-A127-64D4AF7BC0B1}" type="sibTrans" cxnId="{0F3B72BC-8A90-4AB8-8CD4-8ACFC2A8532D}">
      <dgm:prSet/>
      <dgm:spPr/>
      <dgm:t>
        <a:bodyPr/>
        <a:lstStyle/>
        <a:p>
          <a:endParaRPr lang="en-GB"/>
        </a:p>
      </dgm:t>
    </dgm:pt>
    <dgm:pt modelId="{D9BE27E9-2C1C-4547-8432-B393718A1CB0}">
      <dgm:prSet phldrT="[Text]" phldr="0" custT="1"/>
      <dgm:spPr/>
      <dgm:t>
        <a:bodyPr/>
        <a:lstStyle/>
        <a:p>
          <a:pPr rtl="0"/>
          <a:r>
            <a:rPr lang="en-GB" sz="1400" dirty="0">
              <a:latin typeface="Arial"/>
              <a:cs typeface="Arial"/>
            </a:rPr>
            <a:t>Covid19 lockdown-imposed restrictions directly impacting footfall.</a:t>
          </a:r>
        </a:p>
      </dgm:t>
    </dgm:pt>
    <dgm:pt modelId="{A0F7D0E6-1BE0-411F-81C6-A99075E4C760}" type="parTrans" cxnId="{C24C0B47-141B-48BC-94B6-1E786284B67F}">
      <dgm:prSet/>
      <dgm:spPr/>
      <dgm:t>
        <a:bodyPr/>
        <a:lstStyle/>
        <a:p>
          <a:endParaRPr lang="en-GB"/>
        </a:p>
      </dgm:t>
    </dgm:pt>
    <dgm:pt modelId="{5931CEE6-023C-4472-8FD7-35568B427B74}" type="sibTrans" cxnId="{C24C0B47-141B-48BC-94B6-1E786284B67F}">
      <dgm:prSet/>
      <dgm:spPr/>
      <dgm:t>
        <a:bodyPr/>
        <a:lstStyle/>
        <a:p>
          <a:endParaRPr lang="en-GB"/>
        </a:p>
      </dgm:t>
    </dgm:pt>
    <dgm:pt modelId="{B3F5FA64-2485-46FF-8D1D-2796AA783975}">
      <dgm:prSet phldrT="[Text]" phldr="0" custT="1"/>
      <dgm:spPr/>
      <dgm:t>
        <a:bodyPr/>
        <a:lstStyle/>
        <a:p>
          <a:pPr rtl="0"/>
          <a:r>
            <a:rPr lang="en-GB" sz="1400" dirty="0">
              <a:latin typeface="Arial"/>
              <a:ea typeface="Calibri"/>
              <a:cs typeface="Arial"/>
            </a:rPr>
            <a:t>Business rates are set by the government, therefore increase in business rate is a direct political factor</a:t>
          </a:r>
          <a:endParaRPr lang="en-GB" sz="1400" dirty="0">
            <a:latin typeface="Arial"/>
            <a:cs typeface="Arial"/>
          </a:endParaRPr>
        </a:p>
      </dgm:t>
    </dgm:pt>
    <dgm:pt modelId="{A3269B6F-97D4-4637-BC62-10BD0A840A7F}" type="parTrans" cxnId="{56AEB489-D1A3-47AC-A421-FB835F9890A4}">
      <dgm:prSet/>
      <dgm:spPr/>
      <dgm:t>
        <a:bodyPr/>
        <a:lstStyle/>
        <a:p>
          <a:endParaRPr lang="en-GB"/>
        </a:p>
      </dgm:t>
    </dgm:pt>
    <dgm:pt modelId="{C1A7F9AA-5063-4EAA-8889-E3A5D2BAB032}" type="sibTrans" cxnId="{56AEB489-D1A3-47AC-A421-FB835F9890A4}">
      <dgm:prSet/>
      <dgm:spPr/>
      <dgm:t>
        <a:bodyPr/>
        <a:lstStyle/>
        <a:p>
          <a:endParaRPr lang="en-GB"/>
        </a:p>
      </dgm:t>
    </dgm:pt>
    <dgm:pt modelId="{08CC1293-EB68-44BA-82A8-93CAECCF427D}">
      <dgm:prSet phldrT="[Text]" phldr="0"/>
      <dgm:spPr/>
      <dgm:t>
        <a:bodyPr/>
        <a:lstStyle/>
        <a:p>
          <a:pPr rtl="0"/>
          <a:r>
            <a:rPr lang="en-GB" sz="1400" dirty="0">
              <a:latin typeface="Grandview Display"/>
            </a:rPr>
            <a:t>Economic Factors </a:t>
          </a:r>
          <a:endParaRPr lang="en-GB" sz="1400" dirty="0"/>
        </a:p>
      </dgm:t>
    </dgm:pt>
    <dgm:pt modelId="{7B48C536-E843-4BD0-9FEC-155F55B4E786}" type="parTrans" cxnId="{55F5D10C-5DF7-463A-A008-1B3ADD6C0A57}">
      <dgm:prSet/>
      <dgm:spPr/>
      <dgm:t>
        <a:bodyPr/>
        <a:lstStyle/>
        <a:p>
          <a:endParaRPr lang="en-GB"/>
        </a:p>
      </dgm:t>
    </dgm:pt>
    <dgm:pt modelId="{50BB6A11-57BA-4F4E-827B-1D4684804AF5}" type="sibTrans" cxnId="{55F5D10C-5DF7-463A-A008-1B3ADD6C0A57}">
      <dgm:prSet/>
      <dgm:spPr/>
      <dgm:t>
        <a:bodyPr/>
        <a:lstStyle/>
        <a:p>
          <a:endParaRPr lang="en-GB"/>
        </a:p>
      </dgm:t>
    </dgm:pt>
    <dgm:pt modelId="{5473E5D9-6ED6-4415-8123-DB3EE4A4454C}">
      <dgm:prSet phldrT="[Text]" phldr="0" custT="1"/>
      <dgm:spPr/>
      <dgm:t>
        <a:bodyPr/>
        <a:lstStyle/>
        <a:p>
          <a:pPr rtl="0"/>
          <a:r>
            <a:rPr lang="en-GB" sz="1400" dirty="0">
              <a:latin typeface="Arial"/>
              <a:cs typeface="Arial"/>
            </a:rPr>
            <a:t>Post Covid19 overheard increase; rent, utilities, business rates and insurance.</a:t>
          </a:r>
        </a:p>
      </dgm:t>
    </dgm:pt>
    <dgm:pt modelId="{B455B9BD-ADC8-4865-A055-80A6D0EDF4CD}" type="parTrans" cxnId="{FF156A76-3935-436B-832A-D53B32E91BD6}">
      <dgm:prSet/>
      <dgm:spPr/>
      <dgm:t>
        <a:bodyPr/>
        <a:lstStyle/>
        <a:p>
          <a:endParaRPr lang="en-GB"/>
        </a:p>
      </dgm:t>
    </dgm:pt>
    <dgm:pt modelId="{2C4DBB7A-C041-48EB-BFF3-F0FE7C731753}" type="sibTrans" cxnId="{FF156A76-3935-436B-832A-D53B32E91BD6}">
      <dgm:prSet/>
      <dgm:spPr/>
      <dgm:t>
        <a:bodyPr/>
        <a:lstStyle/>
        <a:p>
          <a:endParaRPr lang="en-GB"/>
        </a:p>
      </dgm:t>
    </dgm:pt>
    <dgm:pt modelId="{12A304CE-4D86-473C-BC11-F5014ECF7D9B}">
      <dgm:prSet phldrT="[Text]" phldr="0" custT="1"/>
      <dgm:spPr/>
      <dgm:t>
        <a:bodyPr/>
        <a:lstStyle/>
        <a:p>
          <a:pPr rtl="0"/>
          <a:r>
            <a:rPr lang="en-GB" sz="1400" dirty="0">
              <a:latin typeface="Arial"/>
              <a:ea typeface="Calibri"/>
              <a:cs typeface="Arial"/>
            </a:rPr>
            <a:t>Basil is understaffed and is balancing many roles and duties solely. This impacts busy periods and not meeting customer demands.</a:t>
          </a:r>
          <a:endParaRPr lang="en-GB" sz="1400" dirty="0">
            <a:latin typeface="Arial"/>
            <a:cs typeface="Arial"/>
          </a:endParaRPr>
        </a:p>
      </dgm:t>
    </dgm:pt>
    <dgm:pt modelId="{AA529E43-9090-4B09-90E8-53F15F59CD55}" type="parTrans" cxnId="{3339CC48-38F4-4C36-9897-78563C08FAF3}">
      <dgm:prSet/>
      <dgm:spPr/>
      <dgm:t>
        <a:bodyPr/>
        <a:lstStyle/>
        <a:p>
          <a:endParaRPr lang="en-GB"/>
        </a:p>
      </dgm:t>
    </dgm:pt>
    <dgm:pt modelId="{64E9DF82-44C4-4380-8E48-D9736E75845C}" type="sibTrans" cxnId="{3339CC48-38F4-4C36-9897-78563C08FAF3}">
      <dgm:prSet/>
      <dgm:spPr/>
      <dgm:t>
        <a:bodyPr/>
        <a:lstStyle/>
        <a:p>
          <a:endParaRPr lang="en-GB"/>
        </a:p>
      </dgm:t>
    </dgm:pt>
    <dgm:pt modelId="{9FE31324-CBFA-4B18-8639-9F633D70119E}">
      <dgm:prSet phldrT="[Text]" phldr="0"/>
      <dgm:spPr/>
      <dgm:t>
        <a:bodyPr/>
        <a:lstStyle/>
        <a:p>
          <a:pPr rtl="0"/>
          <a:r>
            <a:rPr lang="en-GB" dirty="0">
              <a:latin typeface="Grandview Display"/>
            </a:rPr>
            <a:t>Social Factors </a:t>
          </a:r>
          <a:endParaRPr lang="en-GB" dirty="0"/>
        </a:p>
      </dgm:t>
    </dgm:pt>
    <dgm:pt modelId="{3989B31C-C9EC-4515-9899-21E9F186C013}" type="parTrans" cxnId="{E3CBF522-0DD3-49DD-81B5-8EEB6552944A}">
      <dgm:prSet/>
      <dgm:spPr/>
      <dgm:t>
        <a:bodyPr/>
        <a:lstStyle/>
        <a:p>
          <a:endParaRPr lang="en-GB"/>
        </a:p>
      </dgm:t>
    </dgm:pt>
    <dgm:pt modelId="{8BEA1D9D-0ABB-4622-956F-931F254CF6EF}" type="sibTrans" cxnId="{E3CBF522-0DD3-49DD-81B5-8EEB6552944A}">
      <dgm:prSet/>
      <dgm:spPr/>
      <dgm:t>
        <a:bodyPr/>
        <a:lstStyle/>
        <a:p>
          <a:endParaRPr lang="en-GB"/>
        </a:p>
      </dgm:t>
    </dgm:pt>
    <dgm:pt modelId="{656D917C-E187-4AD5-9CC2-8FA520C2D9D6}">
      <dgm:prSet phldrT="[Text]" phldr="0" custT="1"/>
      <dgm:spPr/>
      <dgm:t>
        <a:bodyPr/>
        <a:lstStyle/>
        <a:p>
          <a:pPr rtl="0"/>
          <a:r>
            <a:rPr lang="en-GB" sz="1400" dirty="0">
              <a:latin typeface="Arial"/>
              <a:cs typeface="Arial"/>
            </a:rPr>
            <a:t>Loyal customers are now WFH and some that were working in the retail park have been made redundant</a:t>
          </a:r>
          <a:r>
            <a:rPr lang="en-GB" sz="1600" b="1" dirty="0">
              <a:latin typeface="Nunito"/>
              <a:ea typeface="Calibri"/>
              <a:cs typeface="Arial"/>
            </a:rPr>
            <a:t>.</a:t>
          </a:r>
          <a:endParaRPr lang="en-GB" sz="1600" b="0" dirty="0">
            <a:latin typeface="Grandview Display"/>
            <a:ea typeface="Calibri"/>
            <a:cs typeface="Arial"/>
          </a:endParaRPr>
        </a:p>
      </dgm:t>
    </dgm:pt>
    <dgm:pt modelId="{69C9AC72-A9D4-459C-AF90-661EFC6A2BFF}" type="parTrans" cxnId="{422B3827-00DF-4899-B208-3396ACEBF810}">
      <dgm:prSet/>
      <dgm:spPr/>
      <dgm:t>
        <a:bodyPr/>
        <a:lstStyle/>
        <a:p>
          <a:endParaRPr lang="en-GB"/>
        </a:p>
      </dgm:t>
    </dgm:pt>
    <dgm:pt modelId="{32E828F1-F565-45A8-9951-FF8026BA4F89}" type="sibTrans" cxnId="{422B3827-00DF-4899-B208-3396ACEBF810}">
      <dgm:prSet/>
      <dgm:spPr/>
      <dgm:t>
        <a:bodyPr/>
        <a:lstStyle/>
        <a:p>
          <a:endParaRPr lang="en-GB"/>
        </a:p>
      </dgm:t>
    </dgm:pt>
    <dgm:pt modelId="{64D3CB42-A59B-425A-8C3A-8D84176DC7E8}">
      <dgm:prSet phldrT="[Text]" phldr="0" custT="1"/>
      <dgm:spPr/>
      <dgm:t>
        <a:bodyPr/>
        <a:lstStyle/>
        <a:p>
          <a:pPr rtl="0"/>
          <a:r>
            <a:rPr lang="en-GB" sz="1400" dirty="0">
              <a:latin typeface="Arial"/>
              <a:ea typeface="Calibri"/>
              <a:cs typeface="Arial"/>
            </a:rPr>
            <a:t>Fewer (loyal) customers with income indicates lower demand for Basil's products.</a:t>
          </a:r>
          <a:endParaRPr lang="en-GB" sz="1400" dirty="0">
            <a:latin typeface="Arial"/>
            <a:cs typeface="Arial"/>
          </a:endParaRPr>
        </a:p>
      </dgm:t>
    </dgm:pt>
    <dgm:pt modelId="{2A9A75A6-8A53-4BCD-A14D-F17F5C381AA3}" type="parTrans" cxnId="{4302B300-635D-4694-AB92-E188B8C9C134}">
      <dgm:prSet/>
      <dgm:spPr/>
      <dgm:t>
        <a:bodyPr/>
        <a:lstStyle/>
        <a:p>
          <a:endParaRPr lang="en-GB"/>
        </a:p>
      </dgm:t>
    </dgm:pt>
    <dgm:pt modelId="{4C2FF88C-0D55-4A84-B4E7-D313F90BC6E4}" type="sibTrans" cxnId="{4302B300-635D-4694-AB92-E188B8C9C134}">
      <dgm:prSet/>
      <dgm:spPr/>
      <dgm:t>
        <a:bodyPr/>
        <a:lstStyle/>
        <a:p>
          <a:endParaRPr lang="en-GB"/>
        </a:p>
      </dgm:t>
    </dgm:pt>
    <dgm:pt modelId="{5D0B7AB3-A0A8-46E1-8B60-5FC5F73FE18D}">
      <dgm:prSet phldrT="[Text]" phldr="0" custT="1"/>
      <dgm:spPr/>
      <dgm:t>
        <a:bodyPr/>
        <a:lstStyle/>
        <a:p>
          <a:pPr rtl="0"/>
          <a:r>
            <a:rPr lang="en-GB" sz="1400" b="0" dirty="0">
              <a:latin typeface="Arial"/>
              <a:ea typeface="Calibri"/>
              <a:cs typeface="Arial"/>
            </a:rPr>
            <a:t>“Small businesses experienced a significant decline in revenue during COVID‑19, with around 80% reporting losses". (McKinsey &amp; Company, 2020). </a:t>
          </a:r>
        </a:p>
      </dgm:t>
    </dgm:pt>
    <dgm:pt modelId="{C6ADB96D-CC1D-4B7F-9072-0700449D3406}" type="parTrans" cxnId="{835588A7-C2D8-40EA-8827-B4433ECA3B8B}">
      <dgm:prSet/>
      <dgm:spPr/>
    </dgm:pt>
    <dgm:pt modelId="{D632B415-8520-4099-981C-E285C43FE338}" type="sibTrans" cxnId="{835588A7-C2D8-40EA-8827-B4433ECA3B8B}">
      <dgm:prSet/>
      <dgm:spPr/>
    </dgm:pt>
    <dgm:pt modelId="{014C6787-6BF8-46E0-8D63-846E50624810}">
      <dgm:prSet phldrT="[Text]" phldr="0" custT="1"/>
      <dgm:spPr/>
      <dgm:t>
        <a:bodyPr/>
        <a:lstStyle/>
        <a:p>
          <a:pPr rtl="0"/>
          <a:r>
            <a:rPr lang="en-GB" sz="1400" b="1" dirty="0">
              <a:latin typeface="Arial"/>
              <a:ea typeface="Calibri"/>
              <a:cs typeface="Arial"/>
            </a:rPr>
            <a:t>"</a:t>
          </a:r>
          <a:r>
            <a:rPr lang="en-GB" sz="1400" b="0" dirty="0">
              <a:latin typeface="Arial"/>
              <a:ea typeface="Calibri"/>
              <a:cs typeface="Arial"/>
            </a:rPr>
            <a:t>Hybrid Working Revolution:</a:t>
          </a:r>
          <a:r>
            <a:rPr lang="en-GB" sz="1400" dirty="0">
              <a:latin typeface="Arial"/>
              <a:ea typeface="Calibri"/>
              <a:cs typeface="Arial"/>
            </a:rPr>
            <a:t> 87% of lunches in Britain are now consumed at home due to the increase of home working – </a:t>
          </a:r>
          <a:r>
            <a:rPr lang="en-GB" sz="1400" dirty="0">
              <a:latin typeface="Arial"/>
              <a:ea typeface="Calibri"/>
              <a:cs typeface="Arial"/>
              <a:hlinkClick xmlns:r="http://schemas.openxmlformats.org/officeDocument/2006/relationships" r:id="rId1">
                <a:extLst>
                  <a:ext uri="{A12FA001-AC4F-418D-AE19-62706E023703}">
                    <ahyp:hlinkClr xmlns:ahyp="http://schemas.microsoft.com/office/drawing/2018/hyperlinkcolor" val="tx"/>
                  </a:ext>
                </a:extLst>
              </a:hlinkClick>
            </a:rPr>
            <a:t>The Sandwich &amp; Food to Go Industry Awards</a:t>
          </a:r>
          <a:r>
            <a:rPr lang="en-GB" sz="1400" dirty="0">
              <a:latin typeface="Arial"/>
              <a:ea typeface="Calibri"/>
              <a:cs typeface="Arial"/>
            </a:rPr>
            <a:t>." (The National Caterers Association</a:t>
          </a:r>
          <a:r>
            <a:rPr lang="en-GB" sz="1400" dirty="0">
              <a:latin typeface="Arial"/>
              <a:ea typeface="Calibri"/>
            </a:rPr>
            <a:t>, 2025).</a:t>
          </a:r>
          <a:endParaRPr lang="en-GB" sz="1400" dirty="0">
            <a:latin typeface="Arial"/>
          </a:endParaRPr>
        </a:p>
      </dgm:t>
    </dgm:pt>
    <dgm:pt modelId="{0224AE6C-0CF0-46C6-841C-FC52BB81F606}" type="parTrans" cxnId="{4F210483-8A72-4A33-8412-6DA7AF7352ED}">
      <dgm:prSet/>
      <dgm:spPr/>
    </dgm:pt>
    <dgm:pt modelId="{3E54F28C-2338-4EE4-B78C-9C3B3AEF297E}" type="sibTrans" cxnId="{4F210483-8A72-4A33-8412-6DA7AF7352ED}">
      <dgm:prSet/>
      <dgm:spPr/>
    </dgm:pt>
    <dgm:pt modelId="{5DF3CBBF-9C5F-49EE-A2F0-26F40E31C856}">
      <dgm:prSet phldrT="[Text]" phldr="0" custT="1"/>
      <dgm:spPr/>
      <dgm:t>
        <a:bodyPr/>
        <a:lstStyle/>
        <a:p>
          <a:pPr rtl="0"/>
          <a:r>
            <a:rPr lang="en-GB" sz="1400" b="0" dirty="0">
              <a:latin typeface="Arial"/>
              <a:ea typeface="Calibri"/>
              <a:cs typeface="Arial"/>
            </a:rPr>
            <a:t>"Governments can raise or lower corporation tax. They can also affect businesses by increasing value-added tax on products or business rates" (BBC Bitesize, 2026)</a:t>
          </a:r>
          <a:endParaRPr lang="en-US" sz="1400" b="1" dirty="0">
            <a:latin typeface="Arial"/>
            <a:ea typeface="Calibri"/>
            <a:cs typeface="Arial"/>
          </a:endParaRPr>
        </a:p>
      </dgm:t>
    </dgm:pt>
    <dgm:pt modelId="{D633D82B-95B2-4F81-B729-30FA220D1615}" type="parTrans" cxnId="{B298B091-3A9B-48CB-AA04-C8EC42E67324}">
      <dgm:prSet/>
      <dgm:spPr/>
    </dgm:pt>
    <dgm:pt modelId="{F0F73740-2107-47A8-A2AC-0F2D188A7BD2}" type="sibTrans" cxnId="{B298B091-3A9B-48CB-AA04-C8EC42E67324}">
      <dgm:prSet/>
      <dgm:spPr/>
    </dgm:pt>
    <dgm:pt modelId="{95ACA952-4554-435E-9D92-E44921D8F173}" type="pres">
      <dgm:prSet presAssocID="{0D3564DF-3ED1-4FB8-A88F-5C75E9CA0D51}" presName="Name0" presStyleCnt="0">
        <dgm:presLayoutVars>
          <dgm:dir/>
          <dgm:animLvl val="lvl"/>
          <dgm:resizeHandles val="exact"/>
        </dgm:presLayoutVars>
      </dgm:prSet>
      <dgm:spPr/>
    </dgm:pt>
    <dgm:pt modelId="{1355A6B0-DAC0-48B9-A682-B6148FD7346C}" type="pres">
      <dgm:prSet presAssocID="{01AE3797-682A-46C4-830C-16191E5DF4ED}" presName="composite" presStyleCnt="0"/>
      <dgm:spPr/>
    </dgm:pt>
    <dgm:pt modelId="{7C715774-761C-48EA-A07B-ADC9DCE95976}" type="pres">
      <dgm:prSet presAssocID="{01AE3797-682A-46C4-830C-16191E5DF4ED}" presName="parTx" presStyleLbl="alignNode1" presStyleIdx="0" presStyleCnt="3">
        <dgm:presLayoutVars>
          <dgm:chMax val="0"/>
          <dgm:chPref val="0"/>
          <dgm:bulletEnabled val="1"/>
        </dgm:presLayoutVars>
      </dgm:prSet>
      <dgm:spPr/>
    </dgm:pt>
    <dgm:pt modelId="{673053F9-887E-4AFB-AE07-82149C4F4A1A}" type="pres">
      <dgm:prSet presAssocID="{01AE3797-682A-46C4-830C-16191E5DF4ED}" presName="desTx" presStyleLbl="alignAccFollowNode1" presStyleIdx="0" presStyleCnt="3">
        <dgm:presLayoutVars>
          <dgm:bulletEnabled val="1"/>
        </dgm:presLayoutVars>
      </dgm:prSet>
      <dgm:spPr/>
    </dgm:pt>
    <dgm:pt modelId="{590AA44D-4066-4E64-B533-96423B74CD7A}" type="pres">
      <dgm:prSet presAssocID="{295B9E91-B269-4902-A127-64D4AF7BC0B1}" presName="space" presStyleCnt="0"/>
      <dgm:spPr/>
    </dgm:pt>
    <dgm:pt modelId="{DBCA6B6C-2BEF-45AA-8B34-ABB405E2F5C3}" type="pres">
      <dgm:prSet presAssocID="{08CC1293-EB68-44BA-82A8-93CAECCF427D}" presName="composite" presStyleCnt="0"/>
      <dgm:spPr/>
    </dgm:pt>
    <dgm:pt modelId="{8A2430E7-6752-4137-BC81-0F0D829FF31D}" type="pres">
      <dgm:prSet presAssocID="{08CC1293-EB68-44BA-82A8-93CAECCF427D}" presName="parTx" presStyleLbl="alignNode1" presStyleIdx="1" presStyleCnt="3">
        <dgm:presLayoutVars>
          <dgm:chMax val="0"/>
          <dgm:chPref val="0"/>
          <dgm:bulletEnabled val="1"/>
        </dgm:presLayoutVars>
      </dgm:prSet>
      <dgm:spPr/>
    </dgm:pt>
    <dgm:pt modelId="{35294957-B6CC-4AC2-A6D4-98E9F289577A}" type="pres">
      <dgm:prSet presAssocID="{08CC1293-EB68-44BA-82A8-93CAECCF427D}" presName="desTx" presStyleLbl="alignAccFollowNode1" presStyleIdx="1" presStyleCnt="3">
        <dgm:presLayoutVars>
          <dgm:bulletEnabled val="1"/>
        </dgm:presLayoutVars>
      </dgm:prSet>
      <dgm:spPr/>
    </dgm:pt>
    <dgm:pt modelId="{9458B25F-CEC9-4B66-B554-77E02661A9E2}" type="pres">
      <dgm:prSet presAssocID="{50BB6A11-57BA-4F4E-827B-1D4684804AF5}" presName="space" presStyleCnt="0"/>
      <dgm:spPr/>
    </dgm:pt>
    <dgm:pt modelId="{4D352B2B-A9AA-49EA-982E-39B255DAD698}" type="pres">
      <dgm:prSet presAssocID="{9FE31324-CBFA-4B18-8639-9F633D70119E}" presName="composite" presStyleCnt="0"/>
      <dgm:spPr/>
    </dgm:pt>
    <dgm:pt modelId="{E7C188A0-1D61-478A-A73B-A58C892FCB3D}" type="pres">
      <dgm:prSet presAssocID="{9FE31324-CBFA-4B18-8639-9F633D70119E}" presName="parTx" presStyleLbl="alignNode1" presStyleIdx="2" presStyleCnt="3">
        <dgm:presLayoutVars>
          <dgm:chMax val="0"/>
          <dgm:chPref val="0"/>
          <dgm:bulletEnabled val="1"/>
        </dgm:presLayoutVars>
      </dgm:prSet>
      <dgm:spPr/>
    </dgm:pt>
    <dgm:pt modelId="{D7299DB0-947D-446C-976D-1A94C6403497}" type="pres">
      <dgm:prSet presAssocID="{9FE31324-CBFA-4B18-8639-9F633D70119E}" presName="desTx" presStyleLbl="alignAccFollowNode1" presStyleIdx="2" presStyleCnt="3">
        <dgm:presLayoutVars>
          <dgm:bulletEnabled val="1"/>
        </dgm:presLayoutVars>
      </dgm:prSet>
      <dgm:spPr/>
    </dgm:pt>
  </dgm:ptLst>
  <dgm:cxnLst>
    <dgm:cxn modelId="{4302B300-635D-4694-AB92-E188B8C9C134}" srcId="{9FE31324-CBFA-4B18-8639-9F633D70119E}" destId="{64D3CB42-A59B-425A-8C3A-8D84176DC7E8}" srcOrd="2" destOrd="0" parTransId="{2A9A75A6-8A53-4BCD-A14D-F17F5C381AA3}" sibTransId="{4C2FF88C-0D55-4A84-B4E7-D313F90BC6E4}"/>
    <dgm:cxn modelId="{55F5D10C-5DF7-463A-A008-1B3ADD6C0A57}" srcId="{0D3564DF-3ED1-4FB8-A88F-5C75E9CA0D51}" destId="{08CC1293-EB68-44BA-82A8-93CAECCF427D}" srcOrd="1" destOrd="0" parTransId="{7B48C536-E843-4BD0-9FEC-155F55B4E786}" sibTransId="{50BB6A11-57BA-4F4E-827B-1D4684804AF5}"/>
    <dgm:cxn modelId="{8957E11B-EFBB-400B-A139-7F6A1235BDF5}" type="presOf" srcId="{01AE3797-682A-46C4-830C-16191E5DF4ED}" destId="{7C715774-761C-48EA-A07B-ADC9DCE95976}" srcOrd="0" destOrd="0" presId="urn:microsoft.com/office/officeart/2005/8/layout/hList1"/>
    <dgm:cxn modelId="{C9E06920-C650-4154-AB95-08B6E420337A}" type="presOf" srcId="{5DF3CBBF-9C5F-49EE-A2F0-26F40E31C856}" destId="{673053F9-887E-4AFB-AE07-82149C4F4A1A}" srcOrd="0" destOrd="2" presId="urn:microsoft.com/office/officeart/2005/8/layout/hList1"/>
    <dgm:cxn modelId="{B0108220-1DA4-463B-BF8F-1E0E3B4A7347}" type="presOf" srcId="{5D0B7AB3-A0A8-46E1-8B60-5FC5F73FE18D}" destId="{35294957-B6CC-4AC2-A6D4-98E9F289577A}" srcOrd="0" destOrd="2" presId="urn:microsoft.com/office/officeart/2005/8/layout/hList1"/>
    <dgm:cxn modelId="{E3CBF522-0DD3-49DD-81B5-8EEB6552944A}" srcId="{0D3564DF-3ED1-4FB8-A88F-5C75E9CA0D51}" destId="{9FE31324-CBFA-4B18-8639-9F633D70119E}" srcOrd="2" destOrd="0" parTransId="{3989B31C-C9EC-4515-9899-21E9F186C013}" sibTransId="{8BEA1D9D-0ABB-4622-956F-931F254CF6EF}"/>
    <dgm:cxn modelId="{422B3827-00DF-4899-B208-3396ACEBF810}" srcId="{9FE31324-CBFA-4B18-8639-9F633D70119E}" destId="{656D917C-E187-4AD5-9CC2-8FA520C2D9D6}" srcOrd="0" destOrd="0" parTransId="{69C9AC72-A9D4-459C-AF90-661EFC6A2BFF}" sibTransId="{32E828F1-F565-45A8-9951-FF8026BA4F89}"/>
    <dgm:cxn modelId="{47C47337-7139-4F97-9265-872BBB3542D4}" type="presOf" srcId="{D9BE27E9-2C1C-4547-8432-B393718A1CB0}" destId="{673053F9-887E-4AFB-AE07-82149C4F4A1A}" srcOrd="0" destOrd="0" presId="urn:microsoft.com/office/officeart/2005/8/layout/hList1"/>
    <dgm:cxn modelId="{27F9FF3D-EA3D-4368-840E-21D33F7E21D3}" type="presOf" srcId="{64D3CB42-A59B-425A-8C3A-8D84176DC7E8}" destId="{D7299DB0-947D-446C-976D-1A94C6403497}" srcOrd="0" destOrd="2" presId="urn:microsoft.com/office/officeart/2005/8/layout/hList1"/>
    <dgm:cxn modelId="{318CC93E-296B-4B0A-8C26-1F9B01E46425}" type="presOf" srcId="{5473E5D9-6ED6-4415-8123-DB3EE4A4454C}" destId="{35294957-B6CC-4AC2-A6D4-98E9F289577A}" srcOrd="0" destOrd="0" presId="urn:microsoft.com/office/officeart/2005/8/layout/hList1"/>
    <dgm:cxn modelId="{BA72945C-AE9B-4461-9572-B7D8DC3432B6}" type="presOf" srcId="{0D3564DF-3ED1-4FB8-A88F-5C75E9CA0D51}" destId="{95ACA952-4554-435E-9D92-E44921D8F173}" srcOrd="0" destOrd="0" presId="urn:microsoft.com/office/officeart/2005/8/layout/hList1"/>
    <dgm:cxn modelId="{C24C0B47-141B-48BC-94B6-1E786284B67F}" srcId="{01AE3797-682A-46C4-830C-16191E5DF4ED}" destId="{D9BE27E9-2C1C-4547-8432-B393718A1CB0}" srcOrd="0" destOrd="0" parTransId="{A0F7D0E6-1BE0-411F-81C6-A99075E4C760}" sibTransId="{5931CEE6-023C-4472-8FD7-35568B427B74}"/>
    <dgm:cxn modelId="{3339CC48-38F4-4C36-9897-78563C08FAF3}" srcId="{08CC1293-EB68-44BA-82A8-93CAECCF427D}" destId="{12A304CE-4D86-473C-BC11-F5014ECF7D9B}" srcOrd="1" destOrd="0" parTransId="{AA529E43-9090-4B09-90E8-53F15F59CD55}" sibTransId="{64E9DF82-44C4-4380-8E48-D9736E75845C}"/>
    <dgm:cxn modelId="{7BDA806A-FF12-4BA1-A732-0245B2BB4665}" type="presOf" srcId="{08CC1293-EB68-44BA-82A8-93CAECCF427D}" destId="{8A2430E7-6752-4137-BC81-0F0D829FF31D}" srcOrd="0" destOrd="0" presId="urn:microsoft.com/office/officeart/2005/8/layout/hList1"/>
    <dgm:cxn modelId="{FF156A76-3935-436B-832A-D53B32E91BD6}" srcId="{08CC1293-EB68-44BA-82A8-93CAECCF427D}" destId="{5473E5D9-6ED6-4415-8123-DB3EE4A4454C}" srcOrd="0" destOrd="0" parTransId="{B455B9BD-ADC8-4865-A055-80A6D0EDF4CD}" sibTransId="{2C4DBB7A-C041-48EB-BFF3-F0FE7C731753}"/>
    <dgm:cxn modelId="{4F210483-8A72-4A33-8412-6DA7AF7352ED}" srcId="{9FE31324-CBFA-4B18-8639-9F633D70119E}" destId="{014C6787-6BF8-46E0-8D63-846E50624810}" srcOrd="1" destOrd="0" parTransId="{0224AE6C-0CF0-46C6-841C-FC52BB81F606}" sibTransId="{3E54F28C-2338-4EE4-B78C-9C3B3AEF297E}"/>
    <dgm:cxn modelId="{A24A8E84-B5CD-481A-87A4-74B4D1641A03}" type="presOf" srcId="{B3F5FA64-2485-46FF-8D1D-2796AA783975}" destId="{673053F9-887E-4AFB-AE07-82149C4F4A1A}" srcOrd="0" destOrd="1" presId="urn:microsoft.com/office/officeart/2005/8/layout/hList1"/>
    <dgm:cxn modelId="{7A256688-36D3-4804-BC22-9A61A95A474C}" type="presOf" srcId="{656D917C-E187-4AD5-9CC2-8FA520C2D9D6}" destId="{D7299DB0-947D-446C-976D-1A94C6403497}" srcOrd="0" destOrd="0" presId="urn:microsoft.com/office/officeart/2005/8/layout/hList1"/>
    <dgm:cxn modelId="{56AEB489-D1A3-47AC-A421-FB835F9890A4}" srcId="{01AE3797-682A-46C4-830C-16191E5DF4ED}" destId="{B3F5FA64-2485-46FF-8D1D-2796AA783975}" srcOrd="1" destOrd="0" parTransId="{A3269B6F-97D4-4637-BC62-10BD0A840A7F}" sibTransId="{C1A7F9AA-5063-4EAA-8889-E3A5D2BAB032}"/>
    <dgm:cxn modelId="{B298B091-3A9B-48CB-AA04-C8EC42E67324}" srcId="{01AE3797-682A-46C4-830C-16191E5DF4ED}" destId="{5DF3CBBF-9C5F-49EE-A2F0-26F40E31C856}" srcOrd="2" destOrd="0" parTransId="{D633D82B-95B2-4F81-B729-30FA220D1615}" sibTransId="{F0F73740-2107-47A8-A2AC-0F2D188A7BD2}"/>
    <dgm:cxn modelId="{835588A7-C2D8-40EA-8827-B4433ECA3B8B}" srcId="{08CC1293-EB68-44BA-82A8-93CAECCF427D}" destId="{5D0B7AB3-A0A8-46E1-8B60-5FC5F73FE18D}" srcOrd="2" destOrd="0" parTransId="{C6ADB96D-CC1D-4B7F-9072-0700449D3406}" sibTransId="{D632B415-8520-4099-981C-E285C43FE338}"/>
    <dgm:cxn modelId="{0F3B72BC-8A90-4AB8-8CD4-8ACFC2A8532D}" srcId="{0D3564DF-3ED1-4FB8-A88F-5C75E9CA0D51}" destId="{01AE3797-682A-46C4-830C-16191E5DF4ED}" srcOrd="0" destOrd="0" parTransId="{08FA2DA9-FE2B-409B-913F-2B09ADCB6D0F}" sibTransId="{295B9E91-B269-4902-A127-64D4AF7BC0B1}"/>
    <dgm:cxn modelId="{36A235C1-9F0A-45FB-8427-8525E1402037}" type="presOf" srcId="{9FE31324-CBFA-4B18-8639-9F633D70119E}" destId="{E7C188A0-1D61-478A-A73B-A58C892FCB3D}" srcOrd="0" destOrd="0" presId="urn:microsoft.com/office/officeart/2005/8/layout/hList1"/>
    <dgm:cxn modelId="{FE886CC7-BF66-4C57-AAB1-674BDFA6EF93}" type="presOf" srcId="{12A304CE-4D86-473C-BC11-F5014ECF7D9B}" destId="{35294957-B6CC-4AC2-A6D4-98E9F289577A}" srcOrd="0" destOrd="1" presId="urn:microsoft.com/office/officeart/2005/8/layout/hList1"/>
    <dgm:cxn modelId="{BC3AD9DC-0DA4-427C-AE69-F3355198F6B6}" type="presOf" srcId="{014C6787-6BF8-46E0-8D63-846E50624810}" destId="{D7299DB0-947D-446C-976D-1A94C6403497}" srcOrd="0" destOrd="1" presId="urn:microsoft.com/office/officeart/2005/8/layout/hList1"/>
    <dgm:cxn modelId="{8F9E82A9-FB23-4EDA-A7D9-056E4532BCFE}" type="presParOf" srcId="{95ACA952-4554-435E-9D92-E44921D8F173}" destId="{1355A6B0-DAC0-48B9-A682-B6148FD7346C}" srcOrd="0" destOrd="0" presId="urn:microsoft.com/office/officeart/2005/8/layout/hList1"/>
    <dgm:cxn modelId="{4CC89669-57AE-4BFC-919C-D720F59505B4}" type="presParOf" srcId="{1355A6B0-DAC0-48B9-A682-B6148FD7346C}" destId="{7C715774-761C-48EA-A07B-ADC9DCE95976}" srcOrd="0" destOrd="0" presId="urn:microsoft.com/office/officeart/2005/8/layout/hList1"/>
    <dgm:cxn modelId="{0FA4D206-379A-43A7-A488-855AA6B473EE}" type="presParOf" srcId="{1355A6B0-DAC0-48B9-A682-B6148FD7346C}" destId="{673053F9-887E-4AFB-AE07-82149C4F4A1A}" srcOrd="1" destOrd="0" presId="urn:microsoft.com/office/officeart/2005/8/layout/hList1"/>
    <dgm:cxn modelId="{C7033C4E-B443-4303-887F-7DA6B8A11D22}" type="presParOf" srcId="{95ACA952-4554-435E-9D92-E44921D8F173}" destId="{590AA44D-4066-4E64-B533-96423B74CD7A}" srcOrd="1" destOrd="0" presId="urn:microsoft.com/office/officeart/2005/8/layout/hList1"/>
    <dgm:cxn modelId="{32234B47-4DDA-43BC-8EC0-365F8EE25187}" type="presParOf" srcId="{95ACA952-4554-435E-9D92-E44921D8F173}" destId="{DBCA6B6C-2BEF-45AA-8B34-ABB405E2F5C3}" srcOrd="2" destOrd="0" presId="urn:microsoft.com/office/officeart/2005/8/layout/hList1"/>
    <dgm:cxn modelId="{8D5680A1-B25D-47E3-9834-8687F6D7B5C9}" type="presParOf" srcId="{DBCA6B6C-2BEF-45AA-8B34-ABB405E2F5C3}" destId="{8A2430E7-6752-4137-BC81-0F0D829FF31D}" srcOrd="0" destOrd="0" presId="urn:microsoft.com/office/officeart/2005/8/layout/hList1"/>
    <dgm:cxn modelId="{EEFA4689-10CF-4C39-8C21-5D88E0D21623}" type="presParOf" srcId="{DBCA6B6C-2BEF-45AA-8B34-ABB405E2F5C3}" destId="{35294957-B6CC-4AC2-A6D4-98E9F289577A}" srcOrd="1" destOrd="0" presId="urn:microsoft.com/office/officeart/2005/8/layout/hList1"/>
    <dgm:cxn modelId="{18C70126-9918-4D3B-BAF7-2A76C0A7B57D}" type="presParOf" srcId="{95ACA952-4554-435E-9D92-E44921D8F173}" destId="{9458B25F-CEC9-4B66-B554-77E02661A9E2}" srcOrd="3" destOrd="0" presId="urn:microsoft.com/office/officeart/2005/8/layout/hList1"/>
    <dgm:cxn modelId="{852C8F21-BC99-4168-A68C-A6A452222570}" type="presParOf" srcId="{95ACA952-4554-435E-9D92-E44921D8F173}" destId="{4D352B2B-A9AA-49EA-982E-39B255DAD698}" srcOrd="4" destOrd="0" presId="urn:microsoft.com/office/officeart/2005/8/layout/hList1"/>
    <dgm:cxn modelId="{D8D8679F-C8C6-46B1-9B72-A64861980D83}" type="presParOf" srcId="{4D352B2B-A9AA-49EA-982E-39B255DAD698}" destId="{E7C188A0-1D61-478A-A73B-A58C892FCB3D}" srcOrd="0" destOrd="0" presId="urn:microsoft.com/office/officeart/2005/8/layout/hList1"/>
    <dgm:cxn modelId="{891750D2-C957-4D3A-8492-10E538EBD963}" type="presParOf" srcId="{4D352B2B-A9AA-49EA-982E-39B255DAD698}" destId="{D7299DB0-947D-446C-976D-1A94C640349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D22F35-A484-4DCC-9E48-CAD816BD4769}" type="doc">
      <dgm:prSet loTypeId="urn:microsoft.com/office/officeart/2005/8/layout/hList1" loCatId="list" qsTypeId="urn:microsoft.com/office/officeart/2005/8/quickstyle/simple5" qsCatId="simple" csTypeId="urn:microsoft.com/office/officeart/2005/8/colors/colorful2" csCatId="colorful" phldr="1"/>
      <dgm:spPr/>
      <dgm:t>
        <a:bodyPr/>
        <a:lstStyle/>
        <a:p>
          <a:endParaRPr lang="en-GB"/>
        </a:p>
      </dgm:t>
    </dgm:pt>
    <dgm:pt modelId="{E270BFA6-8B69-4E4D-B994-86CAE19A0313}">
      <dgm:prSet phldrT="[Text]" phldr="0"/>
      <dgm:spPr/>
      <dgm:t>
        <a:bodyPr/>
        <a:lstStyle/>
        <a:p>
          <a:pPr rtl="0"/>
          <a:r>
            <a:rPr lang="en-GB">
              <a:latin typeface="Grandview Display"/>
            </a:rPr>
            <a:t>Technological Factors </a:t>
          </a:r>
          <a:endParaRPr lang="en-GB"/>
        </a:p>
      </dgm:t>
    </dgm:pt>
    <dgm:pt modelId="{ED3425BA-5469-40B0-9BAB-D5F5B0F30039}" type="parTrans" cxnId="{07524D33-3641-4122-93D7-3E3540FE7E2A}">
      <dgm:prSet/>
      <dgm:spPr/>
      <dgm:t>
        <a:bodyPr/>
        <a:lstStyle/>
        <a:p>
          <a:endParaRPr lang="en-GB"/>
        </a:p>
      </dgm:t>
    </dgm:pt>
    <dgm:pt modelId="{FE58D2FC-BED4-4B52-A8CC-E461A78B75D6}" type="sibTrans" cxnId="{07524D33-3641-4122-93D7-3E3540FE7E2A}">
      <dgm:prSet/>
      <dgm:spPr/>
      <dgm:t>
        <a:bodyPr/>
        <a:lstStyle/>
        <a:p>
          <a:endParaRPr lang="en-GB"/>
        </a:p>
      </dgm:t>
    </dgm:pt>
    <dgm:pt modelId="{4DD70682-FD27-4C64-9197-277ECB8CE2CD}">
      <dgm:prSet phldrT="[Text]" phldr="0" custT="1"/>
      <dgm:spPr/>
      <dgm:t>
        <a:bodyPr/>
        <a:lstStyle/>
        <a:p>
          <a:pPr rtl="0"/>
          <a:r>
            <a:rPr lang="en-GB" sz="1400" dirty="0">
              <a:latin typeface="Arial"/>
              <a:cs typeface="Arial"/>
            </a:rPr>
            <a:t>Lack of or non-existence innovated technical system in place such as online booking system or app.</a:t>
          </a:r>
        </a:p>
      </dgm:t>
    </dgm:pt>
    <dgm:pt modelId="{DF21CD18-E160-441E-B0F7-64267E2D02F4}" type="parTrans" cxnId="{48A94838-FD3D-4C9A-9988-3E397C74982C}">
      <dgm:prSet/>
      <dgm:spPr/>
      <dgm:t>
        <a:bodyPr/>
        <a:lstStyle/>
        <a:p>
          <a:endParaRPr lang="en-GB"/>
        </a:p>
      </dgm:t>
    </dgm:pt>
    <dgm:pt modelId="{2B0AD6A7-F00F-43EA-8D80-BEBD0D7482FB}" type="sibTrans" cxnId="{48A94838-FD3D-4C9A-9988-3E397C74982C}">
      <dgm:prSet/>
      <dgm:spPr/>
      <dgm:t>
        <a:bodyPr/>
        <a:lstStyle/>
        <a:p>
          <a:endParaRPr lang="en-GB"/>
        </a:p>
      </dgm:t>
    </dgm:pt>
    <dgm:pt modelId="{1BA8AEB4-2827-4D79-BC0E-6DB1286CC48C}">
      <dgm:prSet phldrT="[Text]" phldr="0"/>
      <dgm:spPr/>
      <dgm:t>
        <a:bodyPr/>
        <a:lstStyle/>
        <a:p>
          <a:pPr rtl="0"/>
          <a:r>
            <a:rPr lang="en-GB" sz="1400" dirty="0">
              <a:latin typeface="Arial"/>
              <a:ea typeface="Calibri"/>
              <a:cs typeface="Arial"/>
            </a:rPr>
            <a:t>Customers have asked for a delivery service, which Basil does not offer, however many small business operate on delivery apps e.g UberEats or click and collect service.</a:t>
          </a:r>
        </a:p>
      </dgm:t>
    </dgm:pt>
    <dgm:pt modelId="{AEC08649-160E-4F74-B899-8770BE420582}" type="parTrans" cxnId="{019D011D-41AF-4162-A0B9-20D3B05D39C3}">
      <dgm:prSet/>
      <dgm:spPr/>
      <dgm:t>
        <a:bodyPr/>
        <a:lstStyle/>
        <a:p>
          <a:endParaRPr lang="en-GB"/>
        </a:p>
      </dgm:t>
    </dgm:pt>
    <dgm:pt modelId="{C10CC751-3299-4EF2-88B6-5AD2364D25BA}" type="sibTrans" cxnId="{019D011D-41AF-4162-A0B9-20D3B05D39C3}">
      <dgm:prSet/>
      <dgm:spPr/>
      <dgm:t>
        <a:bodyPr/>
        <a:lstStyle/>
        <a:p>
          <a:endParaRPr lang="en-GB"/>
        </a:p>
      </dgm:t>
    </dgm:pt>
    <dgm:pt modelId="{5A3E1A64-06A9-4DDD-8523-48BA56748010}">
      <dgm:prSet phldrT="[Text]" phldr="0"/>
      <dgm:spPr/>
      <dgm:t>
        <a:bodyPr/>
        <a:lstStyle/>
        <a:p>
          <a:pPr rtl="0"/>
          <a:r>
            <a:rPr lang="en-GB">
              <a:latin typeface="Grandview Display"/>
            </a:rPr>
            <a:t>Legal Factors</a:t>
          </a:r>
          <a:endParaRPr lang="en-GB"/>
        </a:p>
      </dgm:t>
    </dgm:pt>
    <dgm:pt modelId="{DEC456BB-0EDA-4388-8968-07D4E07BA98D}" type="parTrans" cxnId="{6BD6D4C0-DAB1-4AE7-B1EC-53C9994CEBF1}">
      <dgm:prSet/>
      <dgm:spPr/>
      <dgm:t>
        <a:bodyPr/>
        <a:lstStyle/>
        <a:p>
          <a:endParaRPr lang="en-GB"/>
        </a:p>
      </dgm:t>
    </dgm:pt>
    <dgm:pt modelId="{A27F0FCD-CA96-42EC-95D6-FAD27A0C69FE}" type="sibTrans" cxnId="{6BD6D4C0-DAB1-4AE7-B1EC-53C9994CEBF1}">
      <dgm:prSet/>
      <dgm:spPr/>
      <dgm:t>
        <a:bodyPr/>
        <a:lstStyle/>
        <a:p>
          <a:endParaRPr lang="en-GB"/>
        </a:p>
      </dgm:t>
    </dgm:pt>
    <dgm:pt modelId="{14FFF29E-A30F-44B0-99AF-879F457D2FEE}">
      <dgm:prSet phldrT="[Text]" phldr="0" custT="1"/>
      <dgm:spPr/>
      <dgm:t>
        <a:bodyPr/>
        <a:lstStyle/>
        <a:p>
          <a:pPr rtl="0"/>
          <a:r>
            <a:rPr lang="en-GB" sz="1400" dirty="0">
              <a:latin typeface="Arial"/>
              <a:cs typeface="Arial"/>
            </a:rPr>
            <a:t>Pandemic legislation affected trading policies.</a:t>
          </a:r>
        </a:p>
      </dgm:t>
    </dgm:pt>
    <dgm:pt modelId="{A3E432C9-522A-4AE4-94E6-656C8C2CF4D3}" type="parTrans" cxnId="{2B40C204-3246-404F-87B7-42789DE26665}">
      <dgm:prSet/>
      <dgm:spPr/>
      <dgm:t>
        <a:bodyPr/>
        <a:lstStyle/>
        <a:p>
          <a:endParaRPr lang="en-GB"/>
        </a:p>
      </dgm:t>
    </dgm:pt>
    <dgm:pt modelId="{1404A002-86ED-4ED2-BA97-322A938B7568}" type="sibTrans" cxnId="{2B40C204-3246-404F-87B7-42789DE26665}">
      <dgm:prSet/>
      <dgm:spPr/>
      <dgm:t>
        <a:bodyPr/>
        <a:lstStyle/>
        <a:p>
          <a:endParaRPr lang="en-GB"/>
        </a:p>
      </dgm:t>
    </dgm:pt>
    <dgm:pt modelId="{4155A41E-6B29-4711-812A-B735B6A395DC}">
      <dgm:prSet phldrT="[Text]" phldr="0"/>
      <dgm:spPr/>
      <dgm:t>
        <a:bodyPr/>
        <a:lstStyle/>
        <a:p>
          <a:pPr rtl="0"/>
          <a:r>
            <a:rPr lang="en-GB" sz="1400" dirty="0">
              <a:latin typeface="Arial"/>
              <a:ea typeface="Calibri"/>
              <a:cs typeface="Arial"/>
            </a:rPr>
            <a:t>Increased cost of insurance and business rate cannot be compromised as they are legal requirements to run the bakery.</a:t>
          </a:r>
          <a:endParaRPr lang="en-GB" sz="1400" dirty="0">
            <a:latin typeface="Arial"/>
            <a:cs typeface="Arial"/>
          </a:endParaRPr>
        </a:p>
      </dgm:t>
    </dgm:pt>
    <dgm:pt modelId="{A84A6754-A299-45F6-9929-301EAB5185C1}" type="parTrans" cxnId="{A4467EE8-9C66-49B7-945C-99AE75EF62F0}">
      <dgm:prSet/>
      <dgm:spPr/>
      <dgm:t>
        <a:bodyPr/>
        <a:lstStyle/>
        <a:p>
          <a:endParaRPr lang="en-GB"/>
        </a:p>
      </dgm:t>
    </dgm:pt>
    <dgm:pt modelId="{0FCD637E-86DA-4CE3-92D7-11BBE3D4A4EB}" type="sibTrans" cxnId="{A4467EE8-9C66-49B7-945C-99AE75EF62F0}">
      <dgm:prSet/>
      <dgm:spPr/>
      <dgm:t>
        <a:bodyPr/>
        <a:lstStyle/>
        <a:p>
          <a:endParaRPr lang="en-GB"/>
        </a:p>
      </dgm:t>
    </dgm:pt>
    <dgm:pt modelId="{1783E94F-430C-4D3F-8287-2F94D9A39692}">
      <dgm:prSet phldrT="[Text]" phldr="0"/>
      <dgm:spPr/>
      <dgm:t>
        <a:bodyPr/>
        <a:lstStyle/>
        <a:p>
          <a:pPr rtl="0"/>
          <a:r>
            <a:rPr lang="en-GB">
              <a:latin typeface="Grandview Display"/>
            </a:rPr>
            <a:t>Environmental</a:t>
          </a:r>
          <a:r>
            <a:rPr lang="en-GB" dirty="0">
              <a:latin typeface="Grandview Display"/>
            </a:rPr>
            <a:t> Factors</a:t>
          </a:r>
          <a:endParaRPr lang="en-GB" dirty="0"/>
        </a:p>
      </dgm:t>
    </dgm:pt>
    <dgm:pt modelId="{F62736E4-78C0-4DB4-A5F8-E716A7E0EC12}" type="parTrans" cxnId="{151CF973-5AC7-4202-8AAC-DAE8C268FC6B}">
      <dgm:prSet/>
      <dgm:spPr/>
      <dgm:t>
        <a:bodyPr/>
        <a:lstStyle/>
        <a:p>
          <a:endParaRPr lang="en-GB"/>
        </a:p>
      </dgm:t>
    </dgm:pt>
    <dgm:pt modelId="{C9641C4C-5A8C-4EC4-B08B-9C34AEAC6068}" type="sibTrans" cxnId="{151CF973-5AC7-4202-8AAC-DAE8C268FC6B}">
      <dgm:prSet/>
      <dgm:spPr/>
      <dgm:t>
        <a:bodyPr/>
        <a:lstStyle/>
        <a:p>
          <a:endParaRPr lang="en-GB"/>
        </a:p>
      </dgm:t>
    </dgm:pt>
    <dgm:pt modelId="{2E338F47-617E-4E13-98F9-D510E4DCAB70}">
      <dgm:prSet phldrT="[Text]" phldr="0" custT="1"/>
      <dgm:spPr/>
      <dgm:t>
        <a:bodyPr/>
        <a:lstStyle/>
        <a:p>
          <a:pPr rtl="0"/>
          <a:r>
            <a:rPr lang="en-GB" sz="1400" dirty="0">
              <a:latin typeface="Arial"/>
              <a:cs typeface="Arial"/>
            </a:rPr>
            <a:t>Solely relaying on organically sourced produce has meant uncertainty on harvest and unpredictability of cost.</a:t>
          </a:r>
        </a:p>
      </dgm:t>
    </dgm:pt>
    <dgm:pt modelId="{C0132CB9-7747-4D60-92BE-7CAEE3E1979A}" type="parTrans" cxnId="{3CCCB9E5-3987-4AB8-A006-F49E3AB88AB9}">
      <dgm:prSet/>
      <dgm:spPr/>
      <dgm:t>
        <a:bodyPr/>
        <a:lstStyle/>
        <a:p>
          <a:endParaRPr lang="en-GB"/>
        </a:p>
      </dgm:t>
    </dgm:pt>
    <dgm:pt modelId="{ED3440D9-1A97-4DDA-968C-3C409507D3A5}" type="sibTrans" cxnId="{3CCCB9E5-3987-4AB8-A006-F49E3AB88AB9}">
      <dgm:prSet/>
      <dgm:spPr/>
      <dgm:t>
        <a:bodyPr/>
        <a:lstStyle/>
        <a:p>
          <a:endParaRPr lang="en-GB"/>
        </a:p>
      </dgm:t>
    </dgm:pt>
    <dgm:pt modelId="{C532B6AA-533F-407E-8C89-D9E0B9DF05EA}">
      <dgm:prSet phldrT="[Text]" phldr="0"/>
      <dgm:spPr/>
      <dgm:t>
        <a:bodyPr/>
        <a:lstStyle/>
        <a:p>
          <a:pPr rtl="0"/>
          <a:r>
            <a:rPr lang="en-GB" sz="1400" dirty="0">
              <a:latin typeface="Arial"/>
              <a:ea typeface="Calibri"/>
              <a:cs typeface="Arial"/>
            </a:rPr>
            <a:t>Basil is unwilling to compromise on organic produce; therefore the cost of raw material is affecting his profit margin. </a:t>
          </a:r>
          <a:endParaRPr lang="en-GB" sz="1400" dirty="0">
            <a:latin typeface="Arial"/>
            <a:cs typeface="Arial"/>
          </a:endParaRPr>
        </a:p>
      </dgm:t>
    </dgm:pt>
    <dgm:pt modelId="{4FEF3A06-BF04-4652-971B-C1BCAB87D5E1}" type="parTrans" cxnId="{876CE5DE-23D9-4AD1-A47A-9C5907B1D7FB}">
      <dgm:prSet/>
      <dgm:spPr/>
      <dgm:t>
        <a:bodyPr/>
        <a:lstStyle/>
        <a:p>
          <a:endParaRPr lang="en-GB"/>
        </a:p>
      </dgm:t>
    </dgm:pt>
    <dgm:pt modelId="{F80236CB-3F52-42F0-A74C-02862DE9D282}" type="sibTrans" cxnId="{876CE5DE-23D9-4AD1-A47A-9C5907B1D7FB}">
      <dgm:prSet/>
      <dgm:spPr/>
      <dgm:t>
        <a:bodyPr/>
        <a:lstStyle/>
        <a:p>
          <a:endParaRPr lang="en-GB"/>
        </a:p>
      </dgm:t>
    </dgm:pt>
    <dgm:pt modelId="{0D8699D8-8101-4D7F-8EDA-665BE1879A02}">
      <dgm:prSet phldrT="[Text]" phldr="0" custT="1"/>
      <dgm:spPr/>
      <dgm:t>
        <a:bodyPr/>
        <a:lstStyle/>
        <a:p>
          <a:pPr rtl="0"/>
          <a:r>
            <a:rPr lang="en-GB" sz="1400" b="0" i="0" dirty="0">
              <a:latin typeface="Arial"/>
              <a:cs typeface="Arial"/>
            </a:rPr>
            <a:t>“Meet legal duties, file reports and manage risk.” — GOV.UK, Business and self‑employed (2024)</a:t>
          </a:r>
          <a:r>
            <a:rPr lang="en-GB" sz="1400" b="0" i="0" dirty="0">
              <a:solidFill>
                <a:schemeClr val="tx1"/>
              </a:solidFill>
              <a:latin typeface="Arial"/>
              <a:ea typeface="Calibri"/>
              <a:cs typeface="Arial"/>
            </a:rPr>
            <a:t>. </a:t>
          </a:r>
        </a:p>
      </dgm:t>
    </dgm:pt>
    <dgm:pt modelId="{AF2635F5-1E35-4917-AFC3-C6FAFDDF83F6}" type="parTrans" cxnId="{EA1EDF4B-5AEF-4999-956D-037567A62DA5}">
      <dgm:prSet/>
      <dgm:spPr/>
    </dgm:pt>
    <dgm:pt modelId="{7236711A-AFE0-41C1-A745-2B7234188AB0}" type="sibTrans" cxnId="{EA1EDF4B-5AEF-4999-956D-037567A62DA5}">
      <dgm:prSet/>
      <dgm:spPr/>
    </dgm:pt>
    <dgm:pt modelId="{C205EFF6-4D77-410B-9BBD-E33D769BD98F}">
      <dgm:prSet phldrT="[Text]" phldr="0" custT="1"/>
      <dgm:spPr/>
      <dgm:t>
        <a:bodyPr/>
        <a:lstStyle/>
        <a:p>
          <a:pPr rtl="0"/>
          <a:r>
            <a:rPr lang="en-GB" sz="1400" dirty="0">
              <a:latin typeface="Arial"/>
              <a:ea typeface="Calibri"/>
              <a:cs typeface="Arial"/>
            </a:rPr>
            <a:t>"Environmental factors such as sustainability pressures vastly impacts profitably in businesses". (Iliopoulou et al., 2024).</a:t>
          </a:r>
        </a:p>
      </dgm:t>
    </dgm:pt>
    <dgm:pt modelId="{E6C81DE7-D275-49CF-83DA-010B5CCE0BC5}" type="parTrans" cxnId="{92718482-FA2C-417D-BF00-87C9C4710A81}">
      <dgm:prSet/>
      <dgm:spPr/>
    </dgm:pt>
    <dgm:pt modelId="{E78A0A61-D3F3-4921-81D0-D858A5315E13}" type="sibTrans" cxnId="{92718482-FA2C-417D-BF00-87C9C4710A81}">
      <dgm:prSet/>
      <dgm:spPr/>
    </dgm:pt>
    <dgm:pt modelId="{620DE075-EC5B-42EA-BF8E-0B15118B9B90}">
      <dgm:prSet phldrT="[Text]" phldr="0" custT="1"/>
      <dgm:spPr/>
      <dgm:t>
        <a:bodyPr/>
        <a:lstStyle/>
        <a:p>
          <a:r>
            <a:rPr lang="en-GB" sz="1400" dirty="0">
              <a:latin typeface="Arial"/>
              <a:ea typeface="Calibri"/>
              <a:cs typeface="Arial"/>
            </a:rPr>
            <a:t>"Technological factors, such as innovation, automation, and digital transformation, play a crucial role in influencing business efficiency and competitiveness" (Belsare, 2025).</a:t>
          </a:r>
        </a:p>
      </dgm:t>
    </dgm:pt>
    <dgm:pt modelId="{3288A2DF-4FDE-4107-A5C4-62CA218CB2E0}" type="parTrans" cxnId="{08E951BF-0A4F-4D83-8266-E92E77B773A5}">
      <dgm:prSet/>
      <dgm:spPr/>
    </dgm:pt>
    <dgm:pt modelId="{8E7AEF48-12C7-4A70-B856-C5AD1EF6F67D}" type="sibTrans" cxnId="{08E951BF-0A4F-4D83-8266-E92E77B773A5}">
      <dgm:prSet/>
      <dgm:spPr/>
    </dgm:pt>
    <dgm:pt modelId="{75385863-19D5-44A0-8DD7-9B324710CA72}" type="pres">
      <dgm:prSet presAssocID="{C8D22F35-A484-4DCC-9E48-CAD816BD4769}" presName="Name0" presStyleCnt="0">
        <dgm:presLayoutVars>
          <dgm:dir/>
          <dgm:animLvl val="lvl"/>
          <dgm:resizeHandles val="exact"/>
        </dgm:presLayoutVars>
      </dgm:prSet>
      <dgm:spPr/>
    </dgm:pt>
    <dgm:pt modelId="{924B0354-D68C-4BC5-A943-37C0F26630CB}" type="pres">
      <dgm:prSet presAssocID="{E270BFA6-8B69-4E4D-B994-86CAE19A0313}" presName="composite" presStyleCnt="0"/>
      <dgm:spPr/>
    </dgm:pt>
    <dgm:pt modelId="{7160F6DE-97EF-4FB3-879D-19CEB566DCE5}" type="pres">
      <dgm:prSet presAssocID="{E270BFA6-8B69-4E4D-B994-86CAE19A0313}" presName="parTx" presStyleLbl="alignNode1" presStyleIdx="0" presStyleCnt="3">
        <dgm:presLayoutVars>
          <dgm:chMax val="0"/>
          <dgm:chPref val="0"/>
          <dgm:bulletEnabled val="1"/>
        </dgm:presLayoutVars>
      </dgm:prSet>
      <dgm:spPr/>
    </dgm:pt>
    <dgm:pt modelId="{481F941F-2670-440A-A44A-A8376F99B885}" type="pres">
      <dgm:prSet presAssocID="{E270BFA6-8B69-4E4D-B994-86CAE19A0313}" presName="desTx" presStyleLbl="alignAccFollowNode1" presStyleIdx="0" presStyleCnt="3">
        <dgm:presLayoutVars>
          <dgm:bulletEnabled val="1"/>
        </dgm:presLayoutVars>
      </dgm:prSet>
      <dgm:spPr/>
    </dgm:pt>
    <dgm:pt modelId="{5E8C9477-9D9E-4C76-8C09-BD1AE44D12BC}" type="pres">
      <dgm:prSet presAssocID="{FE58D2FC-BED4-4B52-A8CC-E461A78B75D6}" presName="space" presStyleCnt="0"/>
      <dgm:spPr/>
    </dgm:pt>
    <dgm:pt modelId="{9AECEE19-0D80-4C43-9C7C-8C9C5A52BCCA}" type="pres">
      <dgm:prSet presAssocID="{5A3E1A64-06A9-4DDD-8523-48BA56748010}" presName="composite" presStyleCnt="0"/>
      <dgm:spPr/>
    </dgm:pt>
    <dgm:pt modelId="{10D0E8B5-A7E3-4569-AFA4-10ECF2769DA0}" type="pres">
      <dgm:prSet presAssocID="{5A3E1A64-06A9-4DDD-8523-48BA56748010}" presName="parTx" presStyleLbl="alignNode1" presStyleIdx="1" presStyleCnt="3">
        <dgm:presLayoutVars>
          <dgm:chMax val="0"/>
          <dgm:chPref val="0"/>
          <dgm:bulletEnabled val="1"/>
        </dgm:presLayoutVars>
      </dgm:prSet>
      <dgm:spPr/>
    </dgm:pt>
    <dgm:pt modelId="{2AE612E3-826A-4CE6-B125-68E374B5CAAA}" type="pres">
      <dgm:prSet presAssocID="{5A3E1A64-06A9-4DDD-8523-48BA56748010}" presName="desTx" presStyleLbl="alignAccFollowNode1" presStyleIdx="1" presStyleCnt="3">
        <dgm:presLayoutVars>
          <dgm:bulletEnabled val="1"/>
        </dgm:presLayoutVars>
      </dgm:prSet>
      <dgm:spPr/>
    </dgm:pt>
    <dgm:pt modelId="{4CFCBDDA-27D8-4E71-878C-48C703D79E71}" type="pres">
      <dgm:prSet presAssocID="{A27F0FCD-CA96-42EC-95D6-FAD27A0C69FE}" presName="space" presStyleCnt="0"/>
      <dgm:spPr/>
    </dgm:pt>
    <dgm:pt modelId="{4970AD0C-B992-441E-8BBB-1D97BB32E287}" type="pres">
      <dgm:prSet presAssocID="{1783E94F-430C-4D3F-8287-2F94D9A39692}" presName="composite" presStyleCnt="0"/>
      <dgm:spPr/>
    </dgm:pt>
    <dgm:pt modelId="{727D9DF4-3F3B-4C75-ABE1-C107B66FE844}" type="pres">
      <dgm:prSet presAssocID="{1783E94F-430C-4D3F-8287-2F94D9A39692}" presName="parTx" presStyleLbl="alignNode1" presStyleIdx="2" presStyleCnt="3">
        <dgm:presLayoutVars>
          <dgm:chMax val="0"/>
          <dgm:chPref val="0"/>
          <dgm:bulletEnabled val="1"/>
        </dgm:presLayoutVars>
      </dgm:prSet>
      <dgm:spPr/>
    </dgm:pt>
    <dgm:pt modelId="{B2B2E89B-1568-4BF0-B8DC-19883AE7BABC}" type="pres">
      <dgm:prSet presAssocID="{1783E94F-430C-4D3F-8287-2F94D9A39692}" presName="desTx" presStyleLbl="alignAccFollowNode1" presStyleIdx="2" presStyleCnt="3">
        <dgm:presLayoutVars>
          <dgm:bulletEnabled val="1"/>
        </dgm:presLayoutVars>
      </dgm:prSet>
      <dgm:spPr/>
    </dgm:pt>
  </dgm:ptLst>
  <dgm:cxnLst>
    <dgm:cxn modelId="{B30B4004-16FD-4244-906D-872935DCAAE8}" type="presOf" srcId="{0D8699D8-8101-4D7F-8EDA-665BE1879A02}" destId="{2AE612E3-826A-4CE6-B125-68E374B5CAAA}" srcOrd="0" destOrd="2" presId="urn:microsoft.com/office/officeart/2005/8/layout/hList1"/>
    <dgm:cxn modelId="{2B40C204-3246-404F-87B7-42789DE26665}" srcId="{5A3E1A64-06A9-4DDD-8523-48BA56748010}" destId="{14FFF29E-A30F-44B0-99AF-879F457D2FEE}" srcOrd="0" destOrd="0" parTransId="{A3E432C9-522A-4AE4-94E6-656C8C2CF4D3}" sibTransId="{1404A002-86ED-4ED2-BA97-322A938B7568}"/>
    <dgm:cxn modelId="{019D011D-41AF-4162-A0B9-20D3B05D39C3}" srcId="{E270BFA6-8B69-4E4D-B994-86CAE19A0313}" destId="{1BA8AEB4-2827-4D79-BC0E-6DB1286CC48C}" srcOrd="1" destOrd="0" parTransId="{AEC08649-160E-4F74-B899-8770BE420582}" sibTransId="{C10CC751-3299-4EF2-88B6-5AD2364D25BA}"/>
    <dgm:cxn modelId="{07524D33-3641-4122-93D7-3E3540FE7E2A}" srcId="{C8D22F35-A484-4DCC-9E48-CAD816BD4769}" destId="{E270BFA6-8B69-4E4D-B994-86CAE19A0313}" srcOrd="0" destOrd="0" parTransId="{ED3425BA-5469-40B0-9BAB-D5F5B0F30039}" sibTransId="{FE58D2FC-BED4-4B52-A8CC-E461A78B75D6}"/>
    <dgm:cxn modelId="{48A94838-FD3D-4C9A-9988-3E397C74982C}" srcId="{E270BFA6-8B69-4E4D-B994-86CAE19A0313}" destId="{4DD70682-FD27-4C64-9197-277ECB8CE2CD}" srcOrd="0" destOrd="0" parTransId="{DF21CD18-E160-441E-B0F7-64267E2D02F4}" sibTransId="{2B0AD6A7-F00F-43EA-8D80-BEBD0D7482FB}"/>
    <dgm:cxn modelId="{36F7A74A-9099-48BB-92F5-D444A25B9DF0}" type="presOf" srcId="{5A3E1A64-06A9-4DDD-8523-48BA56748010}" destId="{10D0E8B5-A7E3-4569-AFA4-10ECF2769DA0}" srcOrd="0" destOrd="0" presId="urn:microsoft.com/office/officeart/2005/8/layout/hList1"/>
    <dgm:cxn modelId="{EA1EDF4B-5AEF-4999-956D-037567A62DA5}" srcId="{5A3E1A64-06A9-4DDD-8523-48BA56748010}" destId="{0D8699D8-8101-4D7F-8EDA-665BE1879A02}" srcOrd="2" destOrd="0" parTransId="{AF2635F5-1E35-4917-AFC3-C6FAFDDF83F6}" sibTransId="{7236711A-AFE0-41C1-A745-2B7234188AB0}"/>
    <dgm:cxn modelId="{E9FEAB4E-DCAD-438E-ADA1-513FD94EEA1E}" type="presOf" srcId="{C205EFF6-4D77-410B-9BBD-E33D769BD98F}" destId="{B2B2E89B-1568-4BF0-B8DC-19883AE7BABC}" srcOrd="0" destOrd="2" presId="urn:microsoft.com/office/officeart/2005/8/layout/hList1"/>
    <dgm:cxn modelId="{151CF973-5AC7-4202-8AAC-DAE8C268FC6B}" srcId="{C8D22F35-A484-4DCC-9E48-CAD816BD4769}" destId="{1783E94F-430C-4D3F-8287-2F94D9A39692}" srcOrd="2" destOrd="0" parTransId="{F62736E4-78C0-4DB4-A5F8-E716A7E0EC12}" sibTransId="{C9641C4C-5A8C-4EC4-B08B-9C34AEAC6068}"/>
    <dgm:cxn modelId="{EE39ED58-4BA5-447D-8699-581F2B22CE91}" type="presOf" srcId="{1783E94F-430C-4D3F-8287-2F94D9A39692}" destId="{727D9DF4-3F3B-4C75-ABE1-C107B66FE844}" srcOrd="0" destOrd="0" presId="urn:microsoft.com/office/officeart/2005/8/layout/hList1"/>
    <dgm:cxn modelId="{92718482-FA2C-417D-BF00-87C9C4710A81}" srcId="{1783E94F-430C-4D3F-8287-2F94D9A39692}" destId="{C205EFF6-4D77-410B-9BBD-E33D769BD98F}" srcOrd="2" destOrd="0" parTransId="{E6C81DE7-D275-49CF-83DA-010B5CCE0BC5}" sibTransId="{E78A0A61-D3F3-4921-81D0-D858A5315E13}"/>
    <dgm:cxn modelId="{B441DC82-CA5F-49E6-B157-81E79BE5514B}" type="presOf" srcId="{C532B6AA-533F-407E-8C89-D9E0B9DF05EA}" destId="{B2B2E89B-1568-4BF0-B8DC-19883AE7BABC}" srcOrd="0" destOrd="1" presId="urn:microsoft.com/office/officeart/2005/8/layout/hList1"/>
    <dgm:cxn modelId="{5A13C487-3BF8-4955-BA8B-13FD03DA4B16}" type="presOf" srcId="{4DD70682-FD27-4C64-9197-277ECB8CE2CD}" destId="{481F941F-2670-440A-A44A-A8376F99B885}" srcOrd="0" destOrd="0" presId="urn:microsoft.com/office/officeart/2005/8/layout/hList1"/>
    <dgm:cxn modelId="{0BD1CC9D-D627-4CE6-8095-F53F960DD189}" type="presOf" srcId="{620DE075-EC5B-42EA-BF8E-0B15118B9B90}" destId="{481F941F-2670-440A-A44A-A8376F99B885}" srcOrd="0" destOrd="2" presId="urn:microsoft.com/office/officeart/2005/8/layout/hList1"/>
    <dgm:cxn modelId="{32EAC7A2-F74F-4712-B006-F7545FF24DC9}" type="presOf" srcId="{1BA8AEB4-2827-4D79-BC0E-6DB1286CC48C}" destId="{481F941F-2670-440A-A44A-A8376F99B885}" srcOrd="0" destOrd="1" presId="urn:microsoft.com/office/officeart/2005/8/layout/hList1"/>
    <dgm:cxn modelId="{4C9B60AB-9B94-468D-9252-5C96F93CA85A}" type="presOf" srcId="{4155A41E-6B29-4711-812A-B735B6A395DC}" destId="{2AE612E3-826A-4CE6-B125-68E374B5CAAA}" srcOrd="0" destOrd="1" presId="urn:microsoft.com/office/officeart/2005/8/layout/hList1"/>
    <dgm:cxn modelId="{23E801AC-DBFB-4555-BB8D-6CB5105F5E30}" type="presOf" srcId="{E270BFA6-8B69-4E4D-B994-86CAE19A0313}" destId="{7160F6DE-97EF-4FB3-879D-19CEB566DCE5}" srcOrd="0" destOrd="0" presId="urn:microsoft.com/office/officeart/2005/8/layout/hList1"/>
    <dgm:cxn modelId="{898EE0B6-F4C5-42E7-AD4B-BD58DF86A88D}" type="presOf" srcId="{2E338F47-617E-4E13-98F9-D510E4DCAB70}" destId="{B2B2E89B-1568-4BF0-B8DC-19883AE7BABC}" srcOrd="0" destOrd="0" presId="urn:microsoft.com/office/officeart/2005/8/layout/hList1"/>
    <dgm:cxn modelId="{08E951BF-0A4F-4D83-8266-E92E77B773A5}" srcId="{E270BFA6-8B69-4E4D-B994-86CAE19A0313}" destId="{620DE075-EC5B-42EA-BF8E-0B15118B9B90}" srcOrd="2" destOrd="0" parTransId="{3288A2DF-4FDE-4107-A5C4-62CA218CB2E0}" sibTransId="{8E7AEF48-12C7-4A70-B856-C5AD1EF6F67D}"/>
    <dgm:cxn modelId="{6BD6D4C0-DAB1-4AE7-B1EC-53C9994CEBF1}" srcId="{C8D22F35-A484-4DCC-9E48-CAD816BD4769}" destId="{5A3E1A64-06A9-4DDD-8523-48BA56748010}" srcOrd="1" destOrd="0" parTransId="{DEC456BB-0EDA-4388-8968-07D4E07BA98D}" sibTransId="{A27F0FCD-CA96-42EC-95D6-FAD27A0C69FE}"/>
    <dgm:cxn modelId="{8CB3C3C7-2118-4377-932A-86A26C9FB32F}" type="presOf" srcId="{14FFF29E-A30F-44B0-99AF-879F457D2FEE}" destId="{2AE612E3-826A-4CE6-B125-68E374B5CAAA}" srcOrd="0" destOrd="0" presId="urn:microsoft.com/office/officeart/2005/8/layout/hList1"/>
    <dgm:cxn modelId="{B8A952DB-FC24-4582-83B5-1AFE7E57F639}" type="presOf" srcId="{C8D22F35-A484-4DCC-9E48-CAD816BD4769}" destId="{75385863-19D5-44A0-8DD7-9B324710CA72}" srcOrd="0" destOrd="0" presId="urn:microsoft.com/office/officeart/2005/8/layout/hList1"/>
    <dgm:cxn modelId="{876CE5DE-23D9-4AD1-A47A-9C5907B1D7FB}" srcId="{1783E94F-430C-4D3F-8287-2F94D9A39692}" destId="{C532B6AA-533F-407E-8C89-D9E0B9DF05EA}" srcOrd="1" destOrd="0" parTransId="{4FEF3A06-BF04-4652-971B-C1BCAB87D5E1}" sibTransId="{F80236CB-3F52-42F0-A74C-02862DE9D282}"/>
    <dgm:cxn modelId="{3CCCB9E5-3987-4AB8-A006-F49E3AB88AB9}" srcId="{1783E94F-430C-4D3F-8287-2F94D9A39692}" destId="{2E338F47-617E-4E13-98F9-D510E4DCAB70}" srcOrd="0" destOrd="0" parTransId="{C0132CB9-7747-4D60-92BE-7CAEE3E1979A}" sibTransId="{ED3440D9-1A97-4DDA-968C-3C409507D3A5}"/>
    <dgm:cxn modelId="{A4467EE8-9C66-49B7-945C-99AE75EF62F0}" srcId="{5A3E1A64-06A9-4DDD-8523-48BA56748010}" destId="{4155A41E-6B29-4711-812A-B735B6A395DC}" srcOrd="1" destOrd="0" parTransId="{A84A6754-A299-45F6-9929-301EAB5185C1}" sibTransId="{0FCD637E-86DA-4CE3-92D7-11BBE3D4A4EB}"/>
    <dgm:cxn modelId="{72D228F0-0714-45A7-904F-93D60E0CFB53}" type="presParOf" srcId="{75385863-19D5-44A0-8DD7-9B324710CA72}" destId="{924B0354-D68C-4BC5-A943-37C0F26630CB}" srcOrd="0" destOrd="0" presId="urn:microsoft.com/office/officeart/2005/8/layout/hList1"/>
    <dgm:cxn modelId="{294CC92B-406D-4C1F-8E75-CB06D7FEE121}" type="presParOf" srcId="{924B0354-D68C-4BC5-A943-37C0F26630CB}" destId="{7160F6DE-97EF-4FB3-879D-19CEB566DCE5}" srcOrd="0" destOrd="0" presId="urn:microsoft.com/office/officeart/2005/8/layout/hList1"/>
    <dgm:cxn modelId="{35EDBDC1-DA06-4706-BB87-96B0E9F1AD7E}" type="presParOf" srcId="{924B0354-D68C-4BC5-A943-37C0F26630CB}" destId="{481F941F-2670-440A-A44A-A8376F99B885}" srcOrd="1" destOrd="0" presId="urn:microsoft.com/office/officeart/2005/8/layout/hList1"/>
    <dgm:cxn modelId="{D4110DE3-976B-4A58-9706-72EDC43E7653}" type="presParOf" srcId="{75385863-19D5-44A0-8DD7-9B324710CA72}" destId="{5E8C9477-9D9E-4C76-8C09-BD1AE44D12BC}" srcOrd="1" destOrd="0" presId="urn:microsoft.com/office/officeart/2005/8/layout/hList1"/>
    <dgm:cxn modelId="{359F6281-D706-4C84-B3C4-90300E218C3E}" type="presParOf" srcId="{75385863-19D5-44A0-8DD7-9B324710CA72}" destId="{9AECEE19-0D80-4C43-9C7C-8C9C5A52BCCA}" srcOrd="2" destOrd="0" presId="urn:microsoft.com/office/officeart/2005/8/layout/hList1"/>
    <dgm:cxn modelId="{D040A772-C968-4836-927C-6913E5E3B8C8}" type="presParOf" srcId="{9AECEE19-0D80-4C43-9C7C-8C9C5A52BCCA}" destId="{10D0E8B5-A7E3-4569-AFA4-10ECF2769DA0}" srcOrd="0" destOrd="0" presId="urn:microsoft.com/office/officeart/2005/8/layout/hList1"/>
    <dgm:cxn modelId="{3FD075D6-AB26-4DC8-9872-821C7A6313E6}" type="presParOf" srcId="{9AECEE19-0D80-4C43-9C7C-8C9C5A52BCCA}" destId="{2AE612E3-826A-4CE6-B125-68E374B5CAAA}" srcOrd="1" destOrd="0" presId="urn:microsoft.com/office/officeart/2005/8/layout/hList1"/>
    <dgm:cxn modelId="{BE579FF1-B68A-4C53-B8D4-B71F73B66DC6}" type="presParOf" srcId="{75385863-19D5-44A0-8DD7-9B324710CA72}" destId="{4CFCBDDA-27D8-4E71-878C-48C703D79E71}" srcOrd="3" destOrd="0" presId="urn:microsoft.com/office/officeart/2005/8/layout/hList1"/>
    <dgm:cxn modelId="{892A8A2D-3832-4D90-B9B2-59A6FE18A718}" type="presParOf" srcId="{75385863-19D5-44A0-8DD7-9B324710CA72}" destId="{4970AD0C-B992-441E-8BBB-1D97BB32E287}" srcOrd="4" destOrd="0" presId="urn:microsoft.com/office/officeart/2005/8/layout/hList1"/>
    <dgm:cxn modelId="{F08E6E0A-8101-41F0-BC74-8533EF513599}" type="presParOf" srcId="{4970AD0C-B992-441E-8BBB-1D97BB32E287}" destId="{727D9DF4-3F3B-4C75-ABE1-C107B66FE844}" srcOrd="0" destOrd="0" presId="urn:microsoft.com/office/officeart/2005/8/layout/hList1"/>
    <dgm:cxn modelId="{10DF1559-1F47-40C9-AD5F-40983EFC2E54}" type="presParOf" srcId="{4970AD0C-B992-441E-8BBB-1D97BB32E287}" destId="{B2B2E89B-1568-4BF0-B8DC-19883AE7BAB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3A2E7D-2C4A-467B-B1AF-7CECEEE95A1B}" type="doc">
      <dgm:prSet loTypeId="urn:microsoft.com/office/officeart/2005/8/layout/process1" loCatId="process" qsTypeId="urn:microsoft.com/office/officeart/2005/8/quickstyle/simple5" qsCatId="simple" csTypeId="urn:microsoft.com/office/officeart/2005/8/colors/accent4_5" csCatId="accent4" phldr="1"/>
      <dgm:spPr/>
      <dgm:t>
        <a:bodyPr/>
        <a:lstStyle/>
        <a:p>
          <a:endParaRPr lang="en-GB"/>
        </a:p>
      </dgm:t>
    </dgm:pt>
    <dgm:pt modelId="{D12C4292-B4E4-4CC9-A1E3-7252A173EB12}">
      <dgm:prSet phldrT="[Text]" phldr="0" custT="1"/>
      <dgm:spPr/>
      <dgm:t>
        <a:bodyPr/>
        <a:lstStyle/>
        <a:p>
          <a:pPr algn="l" rtl="0">
            <a:lnSpc>
              <a:spcPct val="100000"/>
            </a:lnSpc>
          </a:pPr>
          <a:r>
            <a:rPr lang="en-GB" sz="1600" b="1" u="none" dirty="0">
              <a:latin typeface="Arial"/>
              <a:ea typeface="+mn-ea"/>
              <a:cs typeface="Arial"/>
            </a:rPr>
            <a:t>Key finding 2:</a:t>
          </a:r>
          <a:r>
            <a:rPr lang="en-GB" sz="1600" dirty="0">
              <a:latin typeface="Arial"/>
              <a:ea typeface="+mn-ea"/>
              <a:cs typeface="Arial"/>
            </a:rPr>
            <a:t>   Lack of manpower has impacted business productivity and overall sales. </a:t>
          </a:r>
          <a:r>
            <a:rPr lang="en-GB" sz="1600" b="0" i="0" u="none" dirty="0">
              <a:latin typeface="Arial"/>
              <a:ea typeface="+mn-ea"/>
              <a:cs typeface="Arial"/>
            </a:rPr>
            <a:t>Such as during peak hours the bakery has been over stretched and many potential sales missed.</a:t>
          </a:r>
        </a:p>
      </dgm:t>
    </dgm:pt>
    <dgm:pt modelId="{BED136E9-7729-4B07-9357-C742365032BB}" type="parTrans" cxnId="{35A4605A-6331-460B-A559-C5139B0F1557}">
      <dgm:prSet/>
      <dgm:spPr/>
      <dgm:t>
        <a:bodyPr/>
        <a:lstStyle/>
        <a:p>
          <a:endParaRPr lang="en-GB"/>
        </a:p>
      </dgm:t>
    </dgm:pt>
    <dgm:pt modelId="{03A6FB68-D9C3-4D54-A2C6-D6846378EEF3}" type="sibTrans" cxnId="{35A4605A-6331-460B-A559-C5139B0F1557}">
      <dgm:prSet/>
      <dgm:spPr/>
      <dgm:t>
        <a:bodyPr/>
        <a:lstStyle/>
        <a:p>
          <a:endParaRPr lang="en-GB"/>
        </a:p>
      </dgm:t>
    </dgm:pt>
    <dgm:pt modelId="{2964FB70-33FE-463F-A3DA-C8477413BD1E}">
      <dgm:prSet phldrT="[Text]" phldr="0" custT="1"/>
      <dgm:spPr/>
      <dgm:t>
        <a:bodyPr/>
        <a:lstStyle/>
        <a:p>
          <a:pPr algn="l" rtl="0">
            <a:lnSpc>
              <a:spcPct val="90000"/>
            </a:lnSpc>
          </a:pPr>
          <a:r>
            <a:rPr lang="en-GB" sz="1600" b="1" u="none" dirty="0">
              <a:latin typeface="Arial"/>
              <a:ea typeface="+mn-ea"/>
              <a:cs typeface="Arial"/>
            </a:rPr>
            <a:t>Key finding 1</a:t>
          </a:r>
          <a:r>
            <a:rPr lang="en-GB" sz="1600" b="1" dirty="0">
              <a:latin typeface="Arial"/>
              <a:ea typeface="+mn-ea"/>
              <a:cs typeface="Arial"/>
            </a:rPr>
            <a:t>: </a:t>
          </a:r>
          <a:r>
            <a:rPr lang="en-GB" sz="1600" dirty="0">
              <a:latin typeface="Arial"/>
              <a:ea typeface="+mn-ea"/>
              <a:cs typeface="Arial"/>
            </a:rPr>
            <a:t>Changes in business climate and consumer trends post Covid19 such as how customers are now looking for fast, convenient, tech-based service, has affected the bakery. As the bakery </a:t>
          </a:r>
          <a:r>
            <a:rPr lang="en-GB" sz="1600" dirty="0" err="1">
              <a:latin typeface="Arial"/>
              <a:ea typeface="+mn-ea"/>
              <a:cs typeface="Arial"/>
            </a:rPr>
            <a:t>i</a:t>
          </a:r>
          <a:r>
            <a:rPr lang="en-GB" sz="1600" dirty="0">
              <a:latin typeface="Arial"/>
              <a:ea typeface="+mn-ea"/>
              <a:cs typeface="Arial"/>
            </a:rPr>
            <a:t>s unable to meet demand and supply. </a:t>
          </a:r>
        </a:p>
      </dgm:t>
    </dgm:pt>
    <dgm:pt modelId="{7838ACE6-023B-4BA5-B431-845656BBC164}" type="parTrans" cxnId="{A71A3E2D-7E18-45F7-8622-13413687205D}">
      <dgm:prSet/>
      <dgm:spPr/>
    </dgm:pt>
    <dgm:pt modelId="{1F97E3E7-A4E1-4823-9A68-588AD2E5E145}" type="sibTrans" cxnId="{A71A3E2D-7E18-45F7-8622-13413687205D}">
      <dgm:prSet/>
      <dgm:spPr/>
      <dgm:t>
        <a:bodyPr/>
        <a:lstStyle/>
        <a:p>
          <a:endParaRPr lang="en-GB"/>
        </a:p>
      </dgm:t>
    </dgm:pt>
    <dgm:pt modelId="{27A3259D-B4E4-4A31-80E2-2E37DA8C3D48}">
      <dgm:prSet phldrT="[Text]" phldr="0" custT="1"/>
      <dgm:spPr/>
      <dgm:t>
        <a:bodyPr/>
        <a:lstStyle/>
        <a:p>
          <a:pPr rtl="0">
            <a:lnSpc>
              <a:spcPct val="100000"/>
            </a:lnSpc>
          </a:pPr>
          <a:r>
            <a:rPr lang="en-GB" sz="1600" b="1" i="0" u="none" dirty="0">
              <a:latin typeface="Arial"/>
              <a:ea typeface="+mn-ea"/>
              <a:cs typeface="Arial"/>
            </a:rPr>
            <a:t>Key finding 3:</a:t>
          </a:r>
          <a:r>
            <a:rPr lang="en-GB" sz="1600" b="1" dirty="0">
              <a:latin typeface="Arial"/>
              <a:ea typeface="+mn-ea"/>
              <a:cs typeface="Arial"/>
            </a:rPr>
            <a:t> </a:t>
          </a:r>
          <a:r>
            <a:rPr lang="en-GB" sz="1600" b="0" dirty="0">
              <a:latin typeface="Arial"/>
              <a:ea typeface="+mn-ea"/>
              <a:cs typeface="Arial"/>
            </a:rPr>
            <a:t> </a:t>
          </a:r>
          <a:r>
            <a:rPr lang="en-GB" sz="1600" b="0" u="none" dirty="0">
              <a:latin typeface="Arial"/>
              <a:ea typeface="+mn-ea"/>
              <a:cs typeface="Arial"/>
            </a:rPr>
            <a:t>Lack of innovation in social factors such as marketing strategies to increase customer volume and basket value has not been evaluated, as the bakery still heavily relaying on footfall. The bakery has not adapted to modern trading practices and continues to operate in the same way pre-pandemic.</a:t>
          </a:r>
        </a:p>
      </dgm:t>
    </dgm:pt>
    <dgm:pt modelId="{4BBADB20-C664-4B0B-998C-D42BD25A15E8}" type="parTrans" cxnId="{BCC9E21D-2F60-4ED0-9648-5524BFC6C4D8}">
      <dgm:prSet/>
      <dgm:spPr/>
    </dgm:pt>
    <dgm:pt modelId="{2BFF8C1F-AC0C-45AB-8016-16DDC01DC51C}" type="sibTrans" cxnId="{BCC9E21D-2F60-4ED0-9648-5524BFC6C4D8}">
      <dgm:prSet/>
      <dgm:spPr/>
      <dgm:t>
        <a:bodyPr/>
        <a:lstStyle/>
        <a:p>
          <a:endParaRPr lang="en-GB"/>
        </a:p>
      </dgm:t>
    </dgm:pt>
    <dgm:pt modelId="{E02DC392-0345-4125-B5B9-4A333F353C85}">
      <dgm:prSet phldrT="[Text]" phldr="0" custT="1"/>
      <dgm:spPr/>
      <dgm:t>
        <a:bodyPr/>
        <a:lstStyle/>
        <a:p>
          <a:pPr algn="l">
            <a:lnSpc>
              <a:spcPct val="90000"/>
            </a:lnSpc>
          </a:pPr>
          <a:r>
            <a:rPr lang="en-GB" sz="1600" b="1" u="none" dirty="0">
              <a:latin typeface="Arial"/>
              <a:ea typeface="+mn-ea"/>
              <a:cs typeface="Arial"/>
            </a:rPr>
            <a:t>Key finding 4:</a:t>
          </a:r>
          <a:r>
            <a:rPr lang="en-GB" sz="1600" dirty="0">
              <a:latin typeface="Arial"/>
              <a:ea typeface="+mn-ea"/>
              <a:cs typeface="Arial"/>
            </a:rPr>
            <a:t> Environmental factors have impacted the business in a costly manner as unpredictability with harvesting has been detrimental in trading. </a:t>
          </a:r>
          <a:endParaRPr lang="en-GB" sz="1600" dirty="0">
            <a:latin typeface="Arial"/>
            <a:cs typeface="Arial"/>
          </a:endParaRPr>
        </a:p>
      </dgm:t>
    </dgm:pt>
    <dgm:pt modelId="{8F102DBE-FA77-4606-A217-8A58F1BEDE0A}" type="parTrans" cxnId="{12CF1409-F176-4503-A303-EE99313C07A9}">
      <dgm:prSet/>
      <dgm:spPr/>
    </dgm:pt>
    <dgm:pt modelId="{99966274-B429-4ACA-BDF1-72E23950887E}" type="sibTrans" cxnId="{12CF1409-F176-4503-A303-EE99313C07A9}">
      <dgm:prSet/>
      <dgm:spPr/>
    </dgm:pt>
    <dgm:pt modelId="{D7D41974-25DC-4F91-9F00-69951AA746D9}" type="pres">
      <dgm:prSet presAssocID="{363A2E7D-2C4A-467B-B1AF-7CECEEE95A1B}" presName="Name0" presStyleCnt="0">
        <dgm:presLayoutVars>
          <dgm:dir/>
          <dgm:resizeHandles val="exact"/>
        </dgm:presLayoutVars>
      </dgm:prSet>
      <dgm:spPr/>
    </dgm:pt>
    <dgm:pt modelId="{2DFB4325-8916-4978-ABAA-9AD84FF7D036}" type="pres">
      <dgm:prSet presAssocID="{2964FB70-33FE-463F-A3DA-C8477413BD1E}" presName="node" presStyleLbl="node1" presStyleIdx="0" presStyleCnt="4">
        <dgm:presLayoutVars>
          <dgm:bulletEnabled val="1"/>
        </dgm:presLayoutVars>
      </dgm:prSet>
      <dgm:spPr/>
    </dgm:pt>
    <dgm:pt modelId="{963CDC81-D27A-4FE5-9F3B-22F9C1E52B21}" type="pres">
      <dgm:prSet presAssocID="{1F97E3E7-A4E1-4823-9A68-588AD2E5E145}" presName="sibTrans" presStyleLbl="sibTrans2D1" presStyleIdx="0" presStyleCnt="3"/>
      <dgm:spPr/>
    </dgm:pt>
    <dgm:pt modelId="{EDE0B1E9-97DD-4E67-9627-E580230828F3}" type="pres">
      <dgm:prSet presAssocID="{1F97E3E7-A4E1-4823-9A68-588AD2E5E145}" presName="connectorText" presStyleLbl="sibTrans2D1" presStyleIdx="0" presStyleCnt="3"/>
      <dgm:spPr/>
    </dgm:pt>
    <dgm:pt modelId="{7D554A42-DD71-4470-AB3F-F9AAB35587F4}" type="pres">
      <dgm:prSet presAssocID="{D12C4292-B4E4-4CC9-A1E3-7252A173EB12}" presName="node" presStyleLbl="node1" presStyleIdx="1" presStyleCnt="4">
        <dgm:presLayoutVars>
          <dgm:bulletEnabled val="1"/>
        </dgm:presLayoutVars>
      </dgm:prSet>
      <dgm:spPr/>
    </dgm:pt>
    <dgm:pt modelId="{A96ADC2B-9AAC-4D92-9C48-E734341D80E9}" type="pres">
      <dgm:prSet presAssocID="{03A6FB68-D9C3-4D54-A2C6-D6846378EEF3}" presName="sibTrans" presStyleLbl="sibTrans2D1" presStyleIdx="1" presStyleCnt="3"/>
      <dgm:spPr/>
    </dgm:pt>
    <dgm:pt modelId="{048B0650-2591-47DA-870C-B3D07B385BD9}" type="pres">
      <dgm:prSet presAssocID="{03A6FB68-D9C3-4D54-A2C6-D6846378EEF3}" presName="connectorText" presStyleLbl="sibTrans2D1" presStyleIdx="1" presStyleCnt="3"/>
      <dgm:spPr/>
    </dgm:pt>
    <dgm:pt modelId="{16348041-0FCA-4D1F-B497-EF6F7FF7B4E9}" type="pres">
      <dgm:prSet presAssocID="{27A3259D-B4E4-4A31-80E2-2E37DA8C3D48}" presName="node" presStyleLbl="node1" presStyleIdx="2" presStyleCnt="4">
        <dgm:presLayoutVars>
          <dgm:bulletEnabled val="1"/>
        </dgm:presLayoutVars>
      </dgm:prSet>
      <dgm:spPr/>
    </dgm:pt>
    <dgm:pt modelId="{8DD93055-3FA9-45CF-9B44-FF45928629B7}" type="pres">
      <dgm:prSet presAssocID="{2BFF8C1F-AC0C-45AB-8016-16DDC01DC51C}" presName="sibTrans" presStyleLbl="sibTrans2D1" presStyleIdx="2" presStyleCnt="3"/>
      <dgm:spPr/>
    </dgm:pt>
    <dgm:pt modelId="{5FF50480-6FAF-469C-825A-CD45A632CB09}" type="pres">
      <dgm:prSet presAssocID="{2BFF8C1F-AC0C-45AB-8016-16DDC01DC51C}" presName="connectorText" presStyleLbl="sibTrans2D1" presStyleIdx="2" presStyleCnt="3"/>
      <dgm:spPr/>
    </dgm:pt>
    <dgm:pt modelId="{A809607D-A8EF-434A-9CB0-7FE36565B153}" type="pres">
      <dgm:prSet presAssocID="{E02DC392-0345-4125-B5B9-4A333F353C85}" presName="node" presStyleLbl="node1" presStyleIdx="3" presStyleCnt="4">
        <dgm:presLayoutVars>
          <dgm:bulletEnabled val="1"/>
        </dgm:presLayoutVars>
      </dgm:prSet>
      <dgm:spPr/>
    </dgm:pt>
  </dgm:ptLst>
  <dgm:cxnLst>
    <dgm:cxn modelId="{12CF1409-F176-4503-A303-EE99313C07A9}" srcId="{363A2E7D-2C4A-467B-B1AF-7CECEEE95A1B}" destId="{E02DC392-0345-4125-B5B9-4A333F353C85}" srcOrd="3" destOrd="0" parTransId="{8F102DBE-FA77-4606-A217-8A58F1BEDE0A}" sibTransId="{99966274-B429-4ACA-BDF1-72E23950887E}"/>
    <dgm:cxn modelId="{9C33190F-9AB7-4D3F-8B19-FDEB5FE45881}" type="presOf" srcId="{363A2E7D-2C4A-467B-B1AF-7CECEEE95A1B}" destId="{D7D41974-25DC-4F91-9F00-69951AA746D9}" srcOrd="0" destOrd="0" presId="urn:microsoft.com/office/officeart/2005/8/layout/process1"/>
    <dgm:cxn modelId="{BCC9E21D-2F60-4ED0-9648-5524BFC6C4D8}" srcId="{363A2E7D-2C4A-467B-B1AF-7CECEEE95A1B}" destId="{27A3259D-B4E4-4A31-80E2-2E37DA8C3D48}" srcOrd="2" destOrd="0" parTransId="{4BBADB20-C664-4B0B-998C-D42BD25A15E8}" sibTransId="{2BFF8C1F-AC0C-45AB-8016-16DDC01DC51C}"/>
    <dgm:cxn modelId="{0AFA4A20-555D-47CB-8438-9C5C02B7F33C}" type="presOf" srcId="{2BFF8C1F-AC0C-45AB-8016-16DDC01DC51C}" destId="{8DD93055-3FA9-45CF-9B44-FF45928629B7}" srcOrd="0" destOrd="0" presId="urn:microsoft.com/office/officeart/2005/8/layout/process1"/>
    <dgm:cxn modelId="{A71A3E2D-7E18-45F7-8622-13413687205D}" srcId="{363A2E7D-2C4A-467B-B1AF-7CECEEE95A1B}" destId="{2964FB70-33FE-463F-A3DA-C8477413BD1E}" srcOrd="0" destOrd="0" parTransId="{7838ACE6-023B-4BA5-B431-845656BBC164}" sibTransId="{1F97E3E7-A4E1-4823-9A68-588AD2E5E145}"/>
    <dgm:cxn modelId="{42C78C3E-8F3C-4724-BE9E-06AFDB0E1FAE}" type="presOf" srcId="{1F97E3E7-A4E1-4823-9A68-588AD2E5E145}" destId="{EDE0B1E9-97DD-4E67-9627-E580230828F3}" srcOrd="1" destOrd="0" presId="urn:microsoft.com/office/officeart/2005/8/layout/process1"/>
    <dgm:cxn modelId="{CFE8BB4A-2DE4-4CF6-955A-DEB01AADCD99}" type="presOf" srcId="{27A3259D-B4E4-4A31-80E2-2E37DA8C3D48}" destId="{16348041-0FCA-4D1F-B497-EF6F7FF7B4E9}" srcOrd="0" destOrd="0" presId="urn:microsoft.com/office/officeart/2005/8/layout/process1"/>
    <dgm:cxn modelId="{1241F155-5450-4DF5-AB54-4A4C01B6C63E}" type="presOf" srcId="{2BFF8C1F-AC0C-45AB-8016-16DDC01DC51C}" destId="{5FF50480-6FAF-469C-825A-CD45A632CB09}" srcOrd="1" destOrd="0" presId="urn:microsoft.com/office/officeart/2005/8/layout/process1"/>
    <dgm:cxn modelId="{35A4605A-6331-460B-A559-C5139B0F1557}" srcId="{363A2E7D-2C4A-467B-B1AF-7CECEEE95A1B}" destId="{D12C4292-B4E4-4CC9-A1E3-7252A173EB12}" srcOrd="1" destOrd="0" parTransId="{BED136E9-7729-4B07-9357-C742365032BB}" sibTransId="{03A6FB68-D9C3-4D54-A2C6-D6846378EEF3}"/>
    <dgm:cxn modelId="{BF557F9F-8C80-4663-9BF6-600899C73A33}" type="presOf" srcId="{2964FB70-33FE-463F-A3DA-C8477413BD1E}" destId="{2DFB4325-8916-4978-ABAA-9AD84FF7D036}" srcOrd="0" destOrd="0" presId="urn:microsoft.com/office/officeart/2005/8/layout/process1"/>
    <dgm:cxn modelId="{9990ACA4-13B7-4036-87A3-AA22CCE5604F}" type="presOf" srcId="{D12C4292-B4E4-4CC9-A1E3-7252A173EB12}" destId="{7D554A42-DD71-4470-AB3F-F9AAB35587F4}" srcOrd="0" destOrd="0" presId="urn:microsoft.com/office/officeart/2005/8/layout/process1"/>
    <dgm:cxn modelId="{C18529AE-9636-4897-9294-0C8FEF45D88D}" type="presOf" srcId="{E02DC392-0345-4125-B5B9-4A333F353C85}" destId="{A809607D-A8EF-434A-9CB0-7FE36565B153}" srcOrd="0" destOrd="0" presId="urn:microsoft.com/office/officeart/2005/8/layout/process1"/>
    <dgm:cxn modelId="{E036BCBC-AA7F-4754-9F90-2A690CAACDAB}" type="presOf" srcId="{03A6FB68-D9C3-4D54-A2C6-D6846378EEF3}" destId="{048B0650-2591-47DA-870C-B3D07B385BD9}" srcOrd="1" destOrd="0" presId="urn:microsoft.com/office/officeart/2005/8/layout/process1"/>
    <dgm:cxn modelId="{7AE36BC1-A14B-48E5-9338-3FA047CCA231}" type="presOf" srcId="{03A6FB68-D9C3-4D54-A2C6-D6846378EEF3}" destId="{A96ADC2B-9AAC-4D92-9C48-E734341D80E9}" srcOrd="0" destOrd="0" presId="urn:microsoft.com/office/officeart/2005/8/layout/process1"/>
    <dgm:cxn modelId="{C71302C4-3DE5-4549-BF68-BED19FE8F8D0}" type="presOf" srcId="{1F97E3E7-A4E1-4823-9A68-588AD2E5E145}" destId="{963CDC81-D27A-4FE5-9F3B-22F9C1E52B21}" srcOrd="0" destOrd="0" presId="urn:microsoft.com/office/officeart/2005/8/layout/process1"/>
    <dgm:cxn modelId="{1E6DCD8B-E344-4523-8D99-31026CB094E7}" type="presParOf" srcId="{D7D41974-25DC-4F91-9F00-69951AA746D9}" destId="{2DFB4325-8916-4978-ABAA-9AD84FF7D036}" srcOrd="0" destOrd="0" presId="urn:microsoft.com/office/officeart/2005/8/layout/process1"/>
    <dgm:cxn modelId="{CF0F4A35-22E6-48BC-91E9-1EAB1A737A8F}" type="presParOf" srcId="{D7D41974-25DC-4F91-9F00-69951AA746D9}" destId="{963CDC81-D27A-4FE5-9F3B-22F9C1E52B21}" srcOrd="1" destOrd="0" presId="urn:microsoft.com/office/officeart/2005/8/layout/process1"/>
    <dgm:cxn modelId="{D297D833-D07E-47F6-A45F-77258D03F229}" type="presParOf" srcId="{963CDC81-D27A-4FE5-9F3B-22F9C1E52B21}" destId="{EDE0B1E9-97DD-4E67-9627-E580230828F3}" srcOrd="0" destOrd="0" presId="urn:microsoft.com/office/officeart/2005/8/layout/process1"/>
    <dgm:cxn modelId="{855F43FE-E23C-4DBE-831C-DF59DAEAEC06}" type="presParOf" srcId="{D7D41974-25DC-4F91-9F00-69951AA746D9}" destId="{7D554A42-DD71-4470-AB3F-F9AAB35587F4}" srcOrd="2" destOrd="0" presId="urn:microsoft.com/office/officeart/2005/8/layout/process1"/>
    <dgm:cxn modelId="{A9C38D12-7F68-466C-A687-79A1421BC619}" type="presParOf" srcId="{D7D41974-25DC-4F91-9F00-69951AA746D9}" destId="{A96ADC2B-9AAC-4D92-9C48-E734341D80E9}" srcOrd="3" destOrd="0" presId="urn:microsoft.com/office/officeart/2005/8/layout/process1"/>
    <dgm:cxn modelId="{BD02D363-8312-47E3-8335-19B96A426578}" type="presParOf" srcId="{A96ADC2B-9AAC-4D92-9C48-E734341D80E9}" destId="{048B0650-2591-47DA-870C-B3D07B385BD9}" srcOrd="0" destOrd="0" presId="urn:microsoft.com/office/officeart/2005/8/layout/process1"/>
    <dgm:cxn modelId="{D1680CFC-B106-4E3F-932A-5655C65728BA}" type="presParOf" srcId="{D7D41974-25DC-4F91-9F00-69951AA746D9}" destId="{16348041-0FCA-4D1F-B497-EF6F7FF7B4E9}" srcOrd="4" destOrd="0" presId="urn:microsoft.com/office/officeart/2005/8/layout/process1"/>
    <dgm:cxn modelId="{834CE3F6-D4F0-4A5D-ADED-4C2B4744744E}" type="presParOf" srcId="{D7D41974-25DC-4F91-9F00-69951AA746D9}" destId="{8DD93055-3FA9-45CF-9B44-FF45928629B7}" srcOrd="5" destOrd="0" presId="urn:microsoft.com/office/officeart/2005/8/layout/process1"/>
    <dgm:cxn modelId="{9A263630-AD86-4C40-8D83-6FCFD699D6CE}" type="presParOf" srcId="{8DD93055-3FA9-45CF-9B44-FF45928629B7}" destId="{5FF50480-6FAF-469C-825A-CD45A632CB09}" srcOrd="0" destOrd="0" presId="urn:microsoft.com/office/officeart/2005/8/layout/process1"/>
    <dgm:cxn modelId="{654F90E3-B50C-43EF-A9DB-9FBDEB2591C2}" type="presParOf" srcId="{D7D41974-25DC-4F91-9F00-69951AA746D9}" destId="{A809607D-A8EF-434A-9CB0-7FE36565B153}"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ED5B1F-D43F-4902-823A-06A69CE53DF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708A192-B85B-4CDF-AC02-92ABAE06C728}">
      <dgm:prSet/>
      <dgm:spPr/>
      <dgm:t>
        <a:bodyPr/>
        <a:lstStyle/>
        <a:p>
          <a:r>
            <a:rPr lang="en-GB"/>
            <a:t>Q &amp; A</a:t>
          </a:r>
          <a:endParaRPr lang="en-US"/>
        </a:p>
      </dgm:t>
    </dgm:pt>
    <dgm:pt modelId="{7BB56A4A-882E-44D5-96D1-77BD98C6BED2}" type="parTrans" cxnId="{0368170C-9610-4128-904C-112A6AAFC3F6}">
      <dgm:prSet/>
      <dgm:spPr/>
      <dgm:t>
        <a:bodyPr/>
        <a:lstStyle/>
        <a:p>
          <a:endParaRPr lang="en-US"/>
        </a:p>
      </dgm:t>
    </dgm:pt>
    <dgm:pt modelId="{4B2FEDDD-4788-4AD7-9D5B-896F5013EC69}" type="sibTrans" cxnId="{0368170C-9610-4128-904C-112A6AAFC3F6}">
      <dgm:prSet/>
      <dgm:spPr/>
      <dgm:t>
        <a:bodyPr/>
        <a:lstStyle/>
        <a:p>
          <a:endParaRPr lang="en-US"/>
        </a:p>
      </dgm:t>
    </dgm:pt>
    <dgm:pt modelId="{68B40BD6-FC62-445F-B939-3BB0C7F56B93}" type="pres">
      <dgm:prSet presAssocID="{ACED5B1F-D43F-4902-823A-06A69CE53DFB}" presName="hierChild1" presStyleCnt="0">
        <dgm:presLayoutVars>
          <dgm:chPref val="1"/>
          <dgm:dir/>
          <dgm:animOne val="branch"/>
          <dgm:animLvl val="lvl"/>
          <dgm:resizeHandles/>
        </dgm:presLayoutVars>
      </dgm:prSet>
      <dgm:spPr/>
    </dgm:pt>
    <dgm:pt modelId="{D0070696-3A9C-4A57-8417-682A1C4B633A}" type="pres">
      <dgm:prSet presAssocID="{5708A192-B85B-4CDF-AC02-92ABAE06C728}" presName="hierRoot1" presStyleCnt="0"/>
      <dgm:spPr/>
    </dgm:pt>
    <dgm:pt modelId="{019CCF42-19B4-4634-8B94-7950971641CD}" type="pres">
      <dgm:prSet presAssocID="{5708A192-B85B-4CDF-AC02-92ABAE06C728}" presName="composite" presStyleCnt="0"/>
      <dgm:spPr/>
    </dgm:pt>
    <dgm:pt modelId="{6FC4055C-93CC-469C-A42B-9C217209D9B3}" type="pres">
      <dgm:prSet presAssocID="{5708A192-B85B-4CDF-AC02-92ABAE06C728}" presName="background" presStyleLbl="node0" presStyleIdx="0" presStyleCnt="1"/>
      <dgm:spPr/>
    </dgm:pt>
    <dgm:pt modelId="{C0B31917-54FC-482A-9E60-B9AA11A64263}" type="pres">
      <dgm:prSet presAssocID="{5708A192-B85B-4CDF-AC02-92ABAE06C728}" presName="text" presStyleLbl="fgAcc0" presStyleIdx="0" presStyleCnt="1">
        <dgm:presLayoutVars>
          <dgm:chPref val="3"/>
        </dgm:presLayoutVars>
      </dgm:prSet>
      <dgm:spPr/>
    </dgm:pt>
    <dgm:pt modelId="{8165267B-F05E-4E97-8BA0-195FF6C74E03}" type="pres">
      <dgm:prSet presAssocID="{5708A192-B85B-4CDF-AC02-92ABAE06C728}" presName="hierChild2" presStyleCnt="0"/>
      <dgm:spPr/>
    </dgm:pt>
  </dgm:ptLst>
  <dgm:cxnLst>
    <dgm:cxn modelId="{8D73EA06-83DE-47F0-A729-9EFFABCE25FF}" type="presOf" srcId="{ACED5B1F-D43F-4902-823A-06A69CE53DFB}" destId="{68B40BD6-FC62-445F-B939-3BB0C7F56B93}" srcOrd="0" destOrd="0" presId="urn:microsoft.com/office/officeart/2005/8/layout/hierarchy1"/>
    <dgm:cxn modelId="{0368170C-9610-4128-904C-112A6AAFC3F6}" srcId="{ACED5B1F-D43F-4902-823A-06A69CE53DFB}" destId="{5708A192-B85B-4CDF-AC02-92ABAE06C728}" srcOrd="0" destOrd="0" parTransId="{7BB56A4A-882E-44D5-96D1-77BD98C6BED2}" sibTransId="{4B2FEDDD-4788-4AD7-9D5B-896F5013EC69}"/>
    <dgm:cxn modelId="{0F9D48E6-BD2C-4283-9C52-A000FCEB2894}" type="presOf" srcId="{5708A192-B85B-4CDF-AC02-92ABAE06C728}" destId="{C0B31917-54FC-482A-9E60-B9AA11A64263}" srcOrd="0" destOrd="0" presId="urn:microsoft.com/office/officeart/2005/8/layout/hierarchy1"/>
    <dgm:cxn modelId="{6F7A18D5-E8C1-42C2-80E9-29DCCE0D90B1}" type="presParOf" srcId="{68B40BD6-FC62-445F-B939-3BB0C7F56B93}" destId="{D0070696-3A9C-4A57-8417-682A1C4B633A}" srcOrd="0" destOrd="0" presId="urn:microsoft.com/office/officeart/2005/8/layout/hierarchy1"/>
    <dgm:cxn modelId="{821E29E4-FADC-452C-8D24-D31416D13595}" type="presParOf" srcId="{D0070696-3A9C-4A57-8417-682A1C4B633A}" destId="{019CCF42-19B4-4634-8B94-7950971641CD}" srcOrd="0" destOrd="0" presId="urn:microsoft.com/office/officeart/2005/8/layout/hierarchy1"/>
    <dgm:cxn modelId="{33A885AC-DE2C-444B-A0D2-654A165BBEEB}" type="presParOf" srcId="{019CCF42-19B4-4634-8B94-7950971641CD}" destId="{6FC4055C-93CC-469C-A42B-9C217209D9B3}" srcOrd="0" destOrd="0" presId="urn:microsoft.com/office/officeart/2005/8/layout/hierarchy1"/>
    <dgm:cxn modelId="{7108A5DB-22D1-4780-AE78-6D73F1D69CDB}" type="presParOf" srcId="{019CCF42-19B4-4634-8B94-7950971641CD}" destId="{C0B31917-54FC-482A-9E60-B9AA11A64263}" srcOrd="1" destOrd="0" presId="urn:microsoft.com/office/officeart/2005/8/layout/hierarchy1"/>
    <dgm:cxn modelId="{CEE9CFB6-E6D3-46CF-8656-CCE16E165E6A}" type="presParOf" srcId="{D0070696-3A9C-4A57-8417-682A1C4B633A}" destId="{8165267B-F05E-4E97-8BA0-195FF6C74E0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EAF83-30D6-4CA6-BD69-6BCF0FA4DEBC}">
      <dsp:nvSpPr>
        <dsp:cNvPr id="0" name=""/>
        <dsp:cNvSpPr/>
      </dsp:nvSpPr>
      <dsp:spPr>
        <a:xfrm>
          <a:off x="2934708" y="0"/>
          <a:ext cx="4402063" cy="1606093"/>
        </a:xfrm>
        <a:prstGeom prst="rightArrow">
          <a:avLst>
            <a:gd name="adj1" fmla="val 75000"/>
            <a:gd name="adj2" fmla="val 50000"/>
          </a:avLst>
        </a:prstGeom>
        <a:solidFill>
          <a:schemeClr val="accent4">
            <a:alpha val="90000"/>
            <a:tint val="4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GB" sz="1800" kern="1200">
              <a:latin typeface="Grandview Display"/>
            </a:rPr>
            <a:t>Run by accomplished Artisan Baker, Basil. </a:t>
          </a:r>
          <a:endParaRPr lang="en-GB" sz="1800" kern="1200"/>
        </a:p>
        <a:p>
          <a:pPr marL="171450" lvl="1" indent="-171450" algn="l" defTabSz="800100" rtl="0">
            <a:lnSpc>
              <a:spcPct val="90000"/>
            </a:lnSpc>
            <a:spcBef>
              <a:spcPct val="0"/>
            </a:spcBef>
            <a:spcAft>
              <a:spcPct val="15000"/>
            </a:spcAft>
            <a:buChar char="•"/>
          </a:pPr>
          <a:r>
            <a:rPr lang="en-GB" sz="1800" kern="1200" dirty="0">
              <a:latin typeface="Grandview Display"/>
            </a:rPr>
            <a:t>Contemporary style in-house baked goods.</a:t>
          </a:r>
          <a:endParaRPr lang="en-GB" sz="1800" kern="1200" dirty="0"/>
        </a:p>
      </dsp:txBody>
      <dsp:txXfrm>
        <a:off x="2934708" y="200762"/>
        <a:ext cx="3799778" cy="1204569"/>
      </dsp:txXfrm>
    </dsp:sp>
    <dsp:sp modelId="{027F881E-469B-452D-B8DB-2B740FFDA663}">
      <dsp:nvSpPr>
        <dsp:cNvPr id="0" name=""/>
        <dsp:cNvSpPr/>
      </dsp:nvSpPr>
      <dsp:spPr>
        <a:xfrm>
          <a:off x="0" y="0"/>
          <a:ext cx="2934708" cy="1606093"/>
        </a:xfrm>
        <a:prstGeom prst="roundRect">
          <a:avLst/>
        </a:prstGeom>
        <a:gradFill rotWithShape="0">
          <a:gsLst>
            <a:gs pos="0">
              <a:schemeClr val="accent4">
                <a:shade val="80000"/>
                <a:hueOff val="0"/>
                <a:satOff val="0"/>
                <a:lumOff val="0"/>
                <a:alphaOff val="0"/>
                <a:satMod val="103000"/>
                <a:lumMod val="102000"/>
                <a:tint val="94000"/>
              </a:schemeClr>
            </a:gs>
            <a:gs pos="50000">
              <a:schemeClr val="accent4">
                <a:shade val="80000"/>
                <a:hueOff val="0"/>
                <a:satOff val="0"/>
                <a:lumOff val="0"/>
                <a:alphaOff val="0"/>
                <a:satMod val="110000"/>
                <a:lumMod val="100000"/>
                <a:shade val="100000"/>
              </a:schemeClr>
            </a:gs>
            <a:gs pos="100000">
              <a:schemeClr val="accent4">
                <a:shade val="8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b="1" kern="1200" dirty="0">
              <a:latin typeface="Grandview Display"/>
            </a:rPr>
            <a:t>Established Artisan Bakery since 2015</a:t>
          </a:r>
          <a:endParaRPr lang="en-GB" sz="2400" b="1" kern="1200" dirty="0"/>
        </a:p>
      </dsp:txBody>
      <dsp:txXfrm>
        <a:off x="78403" y="78403"/>
        <a:ext cx="2777902" cy="1449287"/>
      </dsp:txXfrm>
    </dsp:sp>
    <dsp:sp modelId="{F89369F6-77B6-48BE-BD2D-29374B6D55B6}">
      <dsp:nvSpPr>
        <dsp:cNvPr id="0" name=""/>
        <dsp:cNvSpPr/>
      </dsp:nvSpPr>
      <dsp:spPr>
        <a:xfrm>
          <a:off x="2934708" y="1766702"/>
          <a:ext cx="4402063" cy="1606093"/>
        </a:xfrm>
        <a:prstGeom prst="rightArrow">
          <a:avLst>
            <a:gd name="adj1" fmla="val 75000"/>
            <a:gd name="adj2" fmla="val 50000"/>
          </a:avLst>
        </a:prstGeom>
        <a:solidFill>
          <a:schemeClr val="accent4">
            <a:alpha val="90000"/>
            <a:tint val="4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GB" sz="1800" kern="1200" dirty="0">
              <a:latin typeface="Grandview Display"/>
            </a:rPr>
            <a:t>Based in a</a:t>
          </a:r>
          <a:r>
            <a:rPr lang="en-GB" sz="1800" kern="1200">
              <a:latin typeface="Grandview Display"/>
            </a:rPr>
            <a:t> retail</a:t>
          </a:r>
          <a:r>
            <a:rPr lang="en-GB" sz="1800" kern="1200" dirty="0">
              <a:latin typeface="Grandview Display"/>
            </a:rPr>
            <a:t> park.</a:t>
          </a:r>
          <a:endParaRPr lang="en-GB" sz="1800" kern="1200" dirty="0"/>
        </a:p>
        <a:p>
          <a:pPr marL="171450" lvl="1" indent="-171450" algn="l" defTabSz="800100" rtl="0">
            <a:lnSpc>
              <a:spcPct val="90000"/>
            </a:lnSpc>
            <a:spcBef>
              <a:spcPct val="0"/>
            </a:spcBef>
            <a:spcAft>
              <a:spcPct val="15000"/>
            </a:spcAft>
            <a:buChar char="•"/>
          </a:pPr>
          <a:r>
            <a:rPr lang="en-GB" sz="1800" kern="1200" dirty="0">
              <a:latin typeface="Grandview Display"/>
            </a:rPr>
            <a:t>Accessible to near by offices and warehouse.</a:t>
          </a:r>
          <a:endParaRPr lang="en-GB" sz="1800" kern="1200" dirty="0"/>
        </a:p>
      </dsp:txBody>
      <dsp:txXfrm>
        <a:off x="2934708" y="1967464"/>
        <a:ext cx="3799778" cy="1204569"/>
      </dsp:txXfrm>
    </dsp:sp>
    <dsp:sp modelId="{D5C99811-74A1-44CF-A8B5-4896010C87BD}">
      <dsp:nvSpPr>
        <dsp:cNvPr id="0" name=""/>
        <dsp:cNvSpPr/>
      </dsp:nvSpPr>
      <dsp:spPr>
        <a:xfrm>
          <a:off x="0" y="1766702"/>
          <a:ext cx="2934708" cy="1606093"/>
        </a:xfrm>
        <a:prstGeom prst="roundRect">
          <a:avLst/>
        </a:prstGeom>
        <a:gradFill rotWithShape="0">
          <a:gsLst>
            <a:gs pos="0">
              <a:schemeClr val="accent4">
                <a:shade val="80000"/>
                <a:hueOff val="-189122"/>
                <a:satOff val="10253"/>
                <a:lumOff val="12402"/>
                <a:alphaOff val="0"/>
                <a:satMod val="103000"/>
                <a:lumMod val="102000"/>
                <a:tint val="94000"/>
              </a:schemeClr>
            </a:gs>
            <a:gs pos="50000">
              <a:schemeClr val="accent4">
                <a:shade val="80000"/>
                <a:hueOff val="-189122"/>
                <a:satOff val="10253"/>
                <a:lumOff val="12402"/>
                <a:alphaOff val="0"/>
                <a:satMod val="110000"/>
                <a:lumMod val="100000"/>
                <a:shade val="100000"/>
              </a:schemeClr>
            </a:gs>
            <a:gs pos="100000">
              <a:schemeClr val="accent4">
                <a:shade val="80000"/>
                <a:hueOff val="-189122"/>
                <a:satOff val="10253"/>
                <a:lumOff val="1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b="1" kern="1200" dirty="0">
              <a:latin typeface="Grandview Display"/>
            </a:rPr>
            <a:t>Located in the heart of the </a:t>
          </a:r>
          <a:r>
            <a:rPr lang="en-GB" sz="2400" b="1" kern="1200">
              <a:latin typeface="Grandview Display"/>
            </a:rPr>
            <a:t>community </a:t>
          </a:r>
          <a:r>
            <a:rPr lang="en-GB" sz="2400" b="1" kern="1200" dirty="0">
              <a:latin typeface="Grandview Display"/>
            </a:rPr>
            <a:t>in Coventry</a:t>
          </a:r>
          <a:endParaRPr lang="en-GB" sz="2400" b="1" kern="1200" dirty="0"/>
        </a:p>
      </dsp:txBody>
      <dsp:txXfrm>
        <a:off x="78403" y="1845105"/>
        <a:ext cx="2777902" cy="1449287"/>
      </dsp:txXfrm>
    </dsp:sp>
    <dsp:sp modelId="{D3EDFB64-788B-4D2F-ACEE-AB96E1AFBB11}">
      <dsp:nvSpPr>
        <dsp:cNvPr id="0" name=""/>
        <dsp:cNvSpPr/>
      </dsp:nvSpPr>
      <dsp:spPr>
        <a:xfrm>
          <a:off x="2934708" y="3533404"/>
          <a:ext cx="4402063" cy="1606093"/>
        </a:xfrm>
        <a:prstGeom prst="rightArrow">
          <a:avLst>
            <a:gd name="adj1" fmla="val 75000"/>
            <a:gd name="adj2" fmla="val 50000"/>
          </a:avLst>
        </a:prstGeom>
        <a:solidFill>
          <a:schemeClr val="accent4">
            <a:alpha val="90000"/>
            <a:tint val="4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GB" sz="1800" kern="1200" dirty="0">
              <a:latin typeface="Grandview Display"/>
            </a:rPr>
            <a:t>For quality assurance all ingredients are sourced organically. </a:t>
          </a:r>
        </a:p>
        <a:p>
          <a:pPr marL="171450" lvl="1" indent="-171450" algn="l" defTabSz="800100" rtl="0">
            <a:lnSpc>
              <a:spcPct val="90000"/>
            </a:lnSpc>
            <a:spcBef>
              <a:spcPct val="0"/>
            </a:spcBef>
            <a:spcAft>
              <a:spcPct val="15000"/>
            </a:spcAft>
            <a:buChar char="•"/>
          </a:pPr>
          <a:r>
            <a:rPr lang="en-GB" sz="1800" kern="1200" dirty="0">
              <a:latin typeface="Grandview Display"/>
            </a:rPr>
            <a:t>For taste assurance ingredients are not compromised. </a:t>
          </a:r>
          <a:endParaRPr lang="en-GB" sz="1800" kern="1200" dirty="0"/>
        </a:p>
      </dsp:txBody>
      <dsp:txXfrm>
        <a:off x="2934708" y="3734166"/>
        <a:ext cx="3799778" cy="1204569"/>
      </dsp:txXfrm>
    </dsp:sp>
    <dsp:sp modelId="{DEE4C349-A46A-455F-AFA8-0B1C15A25469}">
      <dsp:nvSpPr>
        <dsp:cNvPr id="0" name=""/>
        <dsp:cNvSpPr/>
      </dsp:nvSpPr>
      <dsp:spPr>
        <a:xfrm>
          <a:off x="0" y="3533404"/>
          <a:ext cx="2934708" cy="1606093"/>
        </a:xfrm>
        <a:prstGeom prst="roundRect">
          <a:avLst/>
        </a:prstGeom>
        <a:gradFill rotWithShape="0">
          <a:gsLst>
            <a:gs pos="0">
              <a:schemeClr val="accent4">
                <a:shade val="80000"/>
                <a:hueOff val="-378244"/>
                <a:satOff val="20507"/>
                <a:lumOff val="24803"/>
                <a:alphaOff val="0"/>
                <a:satMod val="103000"/>
                <a:lumMod val="102000"/>
                <a:tint val="94000"/>
              </a:schemeClr>
            </a:gs>
            <a:gs pos="50000">
              <a:schemeClr val="accent4">
                <a:shade val="80000"/>
                <a:hueOff val="-378244"/>
                <a:satOff val="20507"/>
                <a:lumOff val="24803"/>
                <a:alphaOff val="0"/>
                <a:satMod val="110000"/>
                <a:lumMod val="100000"/>
                <a:shade val="100000"/>
              </a:schemeClr>
            </a:gs>
            <a:gs pos="100000">
              <a:schemeClr val="accent4">
                <a:shade val="80000"/>
                <a:hueOff val="-378244"/>
                <a:satOff val="20507"/>
                <a:lumOff val="248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b="1" kern="1200" dirty="0">
              <a:latin typeface="Grandview Display"/>
            </a:rPr>
            <a:t>Only high quality organic ingredients used</a:t>
          </a:r>
        </a:p>
      </dsp:txBody>
      <dsp:txXfrm>
        <a:off x="78403" y="3611807"/>
        <a:ext cx="2777902" cy="1449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D499B-448D-481E-963A-1F727F7AF89B}">
      <dsp:nvSpPr>
        <dsp:cNvPr id="0" name=""/>
        <dsp:cNvSpPr/>
      </dsp:nvSpPr>
      <dsp:spPr>
        <a:xfrm rot="5400000">
          <a:off x="-414018" y="2028261"/>
          <a:ext cx="1825982" cy="220297"/>
        </a:xfrm>
        <a:prstGeom prst="rect">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C21A7C2-17FD-48E4-B103-3483D94A2A0B}">
      <dsp:nvSpPr>
        <dsp:cNvPr id="0" name=""/>
        <dsp:cNvSpPr/>
      </dsp:nvSpPr>
      <dsp:spPr>
        <a:xfrm>
          <a:off x="4510" y="860670"/>
          <a:ext cx="2447744" cy="1468646"/>
        </a:xfrm>
        <a:prstGeom prst="roundRect">
          <a:avLst>
            <a:gd name="adj" fmla="val 10000"/>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a:ea typeface="Calibri"/>
              <a:cs typeface="Calibri"/>
            </a:rPr>
            <a:t>Suffering from post "lockdown" effects. </a:t>
          </a:r>
        </a:p>
      </dsp:txBody>
      <dsp:txXfrm>
        <a:off x="47525" y="903685"/>
        <a:ext cx="2361714" cy="1382616"/>
      </dsp:txXfrm>
    </dsp:sp>
    <dsp:sp modelId="{2DFB0E5F-D9DA-4E8F-AD90-8C30A2444EF2}">
      <dsp:nvSpPr>
        <dsp:cNvPr id="0" name=""/>
        <dsp:cNvSpPr/>
      </dsp:nvSpPr>
      <dsp:spPr>
        <a:xfrm rot="5400000">
          <a:off x="-414018" y="3864070"/>
          <a:ext cx="1825982" cy="220297"/>
        </a:xfrm>
        <a:prstGeom prst="rect">
          <a:avLst/>
        </a:prstGeom>
        <a:solidFill>
          <a:schemeClr val="accent4">
            <a:shade val="90000"/>
            <a:hueOff val="-54039"/>
            <a:satOff val="1497"/>
            <a:lumOff val="310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097CB67-41D8-4907-94ED-76F7B4B176E2}">
      <dsp:nvSpPr>
        <dsp:cNvPr id="0" name=""/>
        <dsp:cNvSpPr/>
      </dsp:nvSpPr>
      <dsp:spPr>
        <a:xfrm>
          <a:off x="4510" y="2696478"/>
          <a:ext cx="2447744" cy="1468646"/>
        </a:xfrm>
        <a:prstGeom prst="roundRect">
          <a:avLst>
            <a:gd name="adj" fmla="val 10000"/>
          </a:avLst>
        </a:prstGeom>
        <a:solidFill>
          <a:schemeClr val="accent4">
            <a:shade val="80000"/>
            <a:hueOff val="-47280"/>
            <a:satOff val="2563"/>
            <a:lumOff val="31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a:ea typeface="Calibri"/>
              <a:cs typeface="Calibri"/>
            </a:rPr>
            <a:t>Delivery service not available. </a:t>
          </a:r>
        </a:p>
      </dsp:txBody>
      <dsp:txXfrm>
        <a:off x="47525" y="2739493"/>
        <a:ext cx="2361714" cy="1382616"/>
      </dsp:txXfrm>
    </dsp:sp>
    <dsp:sp modelId="{4C275C65-5DA6-4E72-ABD5-0B2DC05F550D}">
      <dsp:nvSpPr>
        <dsp:cNvPr id="0" name=""/>
        <dsp:cNvSpPr/>
      </dsp:nvSpPr>
      <dsp:spPr>
        <a:xfrm>
          <a:off x="503885" y="4781974"/>
          <a:ext cx="3245674" cy="220297"/>
        </a:xfrm>
        <a:prstGeom prst="rect">
          <a:avLst/>
        </a:prstGeom>
        <a:solidFill>
          <a:schemeClr val="accent4">
            <a:shade val="90000"/>
            <a:hueOff val="-108078"/>
            <a:satOff val="2993"/>
            <a:lumOff val="62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69F6F6-4432-4775-91F3-8B504937DE81}">
      <dsp:nvSpPr>
        <dsp:cNvPr id="0" name=""/>
        <dsp:cNvSpPr/>
      </dsp:nvSpPr>
      <dsp:spPr>
        <a:xfrm>
          <a:off x="4510" y="4532287"/>
          <a:ext cx="2447744" cy="1468646"/>
        </a:xfrm>
        <a:prstGeom prst="roundRect">
          <a:avLst>
            <a:gd name="adj" fmla="val 10000"/>
          </a:avLst>
        </a:prstGeom>
        <a:solidFill>
          <a:schemeClr val="accent4">
            <a:shade val="80000"/>
            <a:hueOff val="-94561"/>
            <a:satOff val="5127"/>
            <a:lumOff val="62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a:ea typeface="Calibri"/>
              <a:cs typeface="Calibri"/>
            </a:rPr>
            <a:t>Unable to answer telephone consistently, to take customer pre-orders. </a:t>
          </a:r>
        </a:p>
      </dsp:txBody>
      <dsp:txXfrm>
        <a:off x="47525" y="4575302"/>
        <a:ext cx="2361714" cy="1382616"/>
      </dsp:txXfrm>
    </dsp:sp>
    <dsp:sp modelId="{A4BEAD4E-42E7-472D-9D7E-EE2848E2FDC2}">
      <dsp:nvSpPr>
        <dsp:cNvPr id="0" name=""/>
        <dsp:cNvSpPr/>
      </dsp:nvSpPr>
      <dsp:spPr>
        <a:xfrm rot="16200000">
          <a:off x="2841481" y="3864070"/>
          <a:ext cx="1825982" cy="220297"/>
        </a:xfrm>
        <a:prstGeom prst="rect">
          <a:avLst/>
        </a:prstGeom>
        <a:solidFill>
          <a:schemeClr val="accent4">
            <a:shade val="90000"/>
            <a:hueOff val="-162117"/>
            <a:satOff val="4490"/>
            <a:lumOff val="93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8B275C-47FE-42FE-9AF3-9CDB1A9FF2FE}">
      <dsp:nvSpPr>
        <dsp:cNvPr id="0" name=""/>
        <dsp:cNvSpPr/>
      </dsp:nvSpPr>
      <dsp:spPr>
        <a:xfrm>
          <a:off x="3260010" y="4532287"/>
          <a:ext cx="2447744" cy="1468646"/>
        </a:xfrm>
        <a:prstGeom prst="roundRect">
          <a:avLst>
            <a:gd name="adj" fmla="val 10000"/>
          </a:avLst>
        </a:prstGeom>
        <a:solidFill>
          <a:schemeClr val="accent4">
            <a:shade val="80000"/>
            <a:hueOff val="-141841"/>
            <a:satOff val="7690"/>
            <a:lumOff val="93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a:ea typeface="Calibri"/>
              <a:cs typeface="Calibri"/>
            </a:rPr>
            <a:t>Loyal customers no longer working in local shops in the retail park. </a:t>
          </a:r>
          <a:endParaRPr lang="en-GB" sz="1800" kern="1200" dirty="0">
            <a:latin typeface="Calibri"/>
            <a:ea typeface="Calibri"/>
            <a:cs typeface="Calibri"/>
          </a:endParaRPr>
        </a:p>
      </dsp:txBody>
      <dsp:txXfrm>
        <a:off x="3303025" y="4575302"/>
        <a:ext cx="2361714" cy="1382616"/>
      </dsp:txXfrm>
    </dsp:sp>
    <dsp:sp modelId="{337EE3A2-7299-490B-823A-1F6DFC5C552F}">
      <dsp:nvSpPr>
        <dsp:cNvPr id="0" name=""/>
        <dsp:cNvSpPr/>
      </dsp:nvSpPr>
      <dsp:spPr>
        <a:xfrm rot="16200000">
          <a:off x="2841481" y="2028261"/>
          <a:ext cx="1825982" cy="220297"/>
        </a:xfrm>
        <a:prstGeom prst="rect">
          <a:avLst/>
        </a:prstGeom>
        <a:solidFill>
          <a:schemeClr val="accent4">
            <a:shade val="90000"/>
            <a:hueOff val="-216155"/>
            <a:satOff val="5986"/>
            <a:lumOff val="1241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58D660F-1CE8-4507-8DC6-679DAF03FB7D}">
      <dsp:nvSpPr>
        <dsp:cNvPr id="0" name=""/>
        <dsp:cNvSpPr/>
      </dsp:nvSpPr>
      <dsp:spPr>
        <a:xfrm>
          <a:off x="3260010" y="2696478"/>
          <a:ext cx="2447744" cy="1468646"/>
        </a:xfrm>
        <a:prstGeom prst="roundRect">
          <a:avLst>
            <a:gd name="adj" fmla="val 10000"/>
          </a:avLst>
        </a:prstGeom>
        <a:solidFill>
          <a:schemeClr val="accent4">
            <a:shade val="80000"/>
            <a:hueOff val="-189122"/>
            <a:satOff val="10253"/>
            <a:lumOff val="1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a:ea typeface="Calibri"/>
              <a:cs typeface="Calibri"/>
            </a:rPr>
            <a:t>Loyal customers no longer working in nearby offices as they are working from home now. </a:t>
          </a:r>
          <a:endParaRPr lang="en-GB" sz="1800" kern="1200" dirty="0">
            <a:latin typeface="Calibri"/>
            <a:ea typeface="Calibri"/>
            <a:cs typeface="Calibri"/>
          </a:endParaRPr>
        </a:p>
      </dsp:txBody>
      <dsp:txXfrm>
        <a:off x="3303025" y="2739493"/>
        <a:ext cx="2361714" cy="1382616"/>
      </dsp:txXfrm>
    </dsp:sp>
    <dsp:sp modelId="{3B4FD280-9674-47CE-8182-54A5D0666BF0}">
      <dsp:nvSpPr>
        <dsp:cNvPr id="0" name=""/>
        <dsp:cNvSpPr/>
      </dsp:nvSpPr>
      <dsp:spPr>
        <a:xfrm>
          <a:off x="3759385" y="1110357"/>
          <a:ext cx="3245674" cy="220297"/>
        </a:xfrm>
        <a:prstGeom prst="rect">
          <a:avLst/>
        </a:prstGeom>
        <a:solidFill>
          <a:schemeClr val="accent4">
            <a:shade val="90000"/>
            <a:hueOff val="-270194"/>
            <a:satOff val="7483"/>
            <a:lumOff val="1552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BF6C962-5583-4DC7-9FA7-665765D792F4}">
      <dsp:nvSpPr>
        <dsp:cNvPr id="0" name=""/>
        <dsp:cNvSpPr/>
      </dsp:nvSpPr>
      <dsp:spPr>
        <a:xfrm>
          <a:off x="3260010" y="860670"/>
          <a:ext cx="2447744" cy="1468646"/>
        </a:xfrm>
        <a:prstGeom prst="roundRect">
          <a:avLst>
            <a:gd name="adj" fmla="val 10000"/>
          </a:avLst>
        </a:prstGeom>
        <a:solidFill>
          <a:schemeClr val="accent4">
            <a:shade val="80000"/>
            <a:hueOff val="-236402"/>
            <a:satOff val="12817"/>
            <a:lumOff val="155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a:ea typeface="Calibri"/>
              <a:cs typeface="Calibri"/>
            </a:rPr>
            <a:t>Local shops closing down in the retail park and not being replaced. </a:t>
          </a:r>
        </a:p>
      </dsp:txBody>
      <dsp:txXfrm>
        <a:off x="3303025" y="903685"/>
        <a:ext cx="2361714" cy="1382616"/>
      </dsp:txXfrm>
    </dsp:sp>
    <dsp:sp modelId="{FD87062B-DFBD-4465-894D-34C051A618D5}">
      <dsp:nvSpPr>
        <dsp:cNvPr id="0" name=""/>
        <dsp:cNvSpPr/>
      </dsp:nvSpPr>
      <dsp:spPr>
        <a:xfrm rot="5400000">
          <a:off x="6096981" y="2028261"/>
          <a:ext cx="1825982" cy="220297"/>
        </a:xfrm>
        <a:prstGeom prst="rect">
          <a:avLst/>
        </a:prstGeom>
        <a:solidFill>
          <a:schemeClr val="accent4">
            <a:shade val="90000"/>
            <a:hueOff val="-324233"/>
            <a:satOff val="8979"/>
            <a:lumOff val="1862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6A1BDF2-B009-4E49-A77D-05B2AD3C7999}">
      <dsp:nvSpPr>
        <dsp:cNvPr id="0" name=""/>
        <dsp:cNvSpPr/>
      </dsp:nvSpPr>
      <dsp:spPr>
        <a:xfrm>
          <a:off x="6515511" y="860670"/>
          <a:ext cx="2447744" cy="1468646"/>
        </a:xfrm>
        <a:prstGeom prst="roundRect">
          <a:avLst>
            <a:gd name="adj" fmla="val 10000"/>
          </a:avLst>
        </a:prstGeom>
        <a:solidFill>
          <a:schemeClr val="accent4">
            <a:shade val="80000"/>
            <a:hueOff val="-283683"/>
            <a:satOff val="15380"/>
            <a:lumOff val="186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a:ea typeface="Calibri"/>
              <a:cs typeface="Calibri"/>
            </a:rPr>
            <a:t>Decrease in customer footfall.</a:t>
          </a:r>
        </a:p>
      </dsp:txBody>
      <dsp:txXfrm>
        <a:off x="6558526" y="903685"/>
        <a:ext cx="2361714" cy="1382616"/>
      </dsp:txXfrm>
    </dsp:sp>
    <dsp:sp modelId="{58DF4930-8981-4240-B6B8-D71FC6016705}">
      <dsp:nvSpPr>
        <dsp:cNvPr id="0" name=""/>
        <dsp:cNvSpPr/>
      </dsp:nvSpPr>
      <dsp:spPr>
        <a:xfrm rot="5400000">
          <a:off x="6096981" y="3864070"/>
          <a:ext cx="1825982" cy="220297"/>
        </a:xfrm>
        <a:prstGeom prst="rect">
          <a:avLst/>
        </a:prstGeom>
        <a:solidFill>
          <a:schemeClr val="accent4">
            <a:shade val="90000"/>
            <a:hueOff val="-378272"/>
            <a:satOff val="10476"/>
            <a:lumOff val="2172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BD52636-53CE-4FE7-A371-DF2C4812C45E}">
      <dsp:nvSpPr>
        <dsp:cNvPr id="0" name=""/>
        <dsp:cNvSpPr/>
      </dsp:nvSpPr>
      <dsp:spPr>
        <a:xfrm>
          <a:off x="6515511" y="2696478"/>
          <a:ext cx="2447744" cy="1468646"/>
        </a:xfrm>
        <a:prstGeom prst="roundRect">
          <a:avLst>
            <a:gd name="adj" fmla="val 10000"/>
          </a:avLst>
        </a:prstGeom>
        <a:solidFill>
          <a:schemeClr val="accent4">
            <a:shade val="80000"/>
            <a:hueOff val="-330963"/>
            <a:satOff val="17944"/>
            <a:lumOff val="217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a:ea typeface="Calibri"/>
              <a:cs typeface="Calibri"/>
            </a:rPr>
            <a:t>Increase in overheads such as utility bills and rent. </a:t>
          </a:r>
        </a:p>
      </dsp:txBody>
      <dsp:txXfrm>
        <a:off x="6558526" y="2739493"/>
        <a:ext cx="2361714" cy="1382616"/>
      </dsp:txXfrm>
    </dsp:sp>
    <dsp:sp modelId="{350E0D16-160F-4574-8849-8D29A85F464B}">
      <dsp:nvSpPr>
        <dsp:cNvPr id="0" name=""/>
        <dsp:cNvSpPr/>
      </dsp:nvSpPr>
      <dsp:spPr>
        <a:xfrm>
          <a:off x="6515511" y="4532287"/>
          <a:ext cx="2447744" cy="1468646"/>
        </a:xfrm>
        <a:prstGeom prst="roundRect">
          <a:avLst>
            <a:gd name="adj" fmla="val 10000"/>
          </a:avLst>
        </a:prstGeom>
        <a:solidFill>
          <a:schemeClr val="accent4">
            <a:shade val="80000"/>
            <a:hueOff val="-378244"/>
            <a:satOff val="20507"/>
            <a:lumOff val="248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a:ea typeface="Calibri"/>
              <a:cs typeface="Calibri"/>
            </a:rPr>
            <a:t>Cost of stock is unpredictable and difficult to budget for as organically sourced.</a:t>
          </a:r>
        </a:p>
      </dsp:txBody>
      <dsp:txXfrm>
        <a:off x="6558526" y="4575302"/>
        <a:ext cx="2361714" cy="13826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15774-761C-48EA-A07B-ADC9DCE95976}">
      <dsp:nvSpPr>
        <dsp:cNvPr id="0" name=""/>
        <dsp:cNvSpPr/>
      </dsp:nvSpPr>
      <dsp:spPr>
        <a:xfrm>
          <a:off x="3331" y="73415"/>
          <a:ext cx="3248636" cy="128303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Grandview Display"/>
            </a:rPr>
            <a:t>Political Factors </a:t>
          </a:r>
          <a:endParaRPr lang="en-GB" sz="3600" kern="1200" dirty="0"/>
        </a:p>
      </dsp:txBody>
      <dsp:txXfrm>
        <a:off x="3331" y="73415"/>
        <a:ext cx="3248636" cy="1283038"/>
      </dsp:txXfrm>
    </dsp:sp>
    <dsp:sp modelId="{673053F9-887E-4AFB-AE07-82149C4F4A1A}">
      <dsp:nvSpPr>
        <dsp:cNvPr id="0" name=""/>
        <dsp:cNvSpPr/>
      </dsp:nvSpPr>
      <dsp:spPr>
        <a:xfrm>
          <a:off x="3331" y="1356454"/>
          <a:ext cx="3248636" cy="2563626"/>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Covid19 lockdown-imposed restrictions directly impacting footfall.</a:t>
          </a:r>
        </a:p>
        <a:p>
          <a:pPr marL="114300" lvl="1" indent="-114300" algn="l" defTabSz="622300" rtl="0">
            <a:lnSpc>
              <a:spcPct val="90000"/>
            </a:lnSpc>
            <a:spcBef>
              <a:spcPct val="0"/>
            </a:spcBef>
            <a:spcAft>
              <a:spcPct val="15000"/>
            </a:spcAft>
            <a:buChar char="•"/>
          </a:pPr>
          <a:r>
            <a:rPr lang="en-GB" sz="1400" kern="1200" dirty="0">
              <a:latin typeface="Arial"/>
              <a:ea typeface="Calibri"/>
              <a:cs typeface="Arial"/>
            </a:rPr>
            <a:t>Business rates are set by the government, therefore increase in business rate is a direct political factor</a:t>
          </a:r>
          <a:endParaRPr lang="en-GB" sz="1400" kern="1200" dirty="0">
            <a:latin typeface="Arial"/>
            <a:cs typeface="Arial"/>
          </a:endParaRPr>
        </a:p>
        <a:p>
          <a:pPr marL="114300" lvl="1" indent="-114300" algn="l" defTabSz="622300" rtl="0">
            <a:lnSpc>
              <a:spcPct val="90000"/>
            </a:lnSpc>
            <a:spcBef>
              <a:spcPct val="0"/>
            </a:spcBef>
            <a:spcAft>
              <a:spcPct val="15000"/>
            </a:spcAft>
            <a:buChar char="•"/>
          </a:pPr>
          <a:r>
            <a:rPr lang="en-GB" sz="1400" b="0" kern="1200" dirty="0">
              <a:latin typeface="Arial"/>
              <a:ea typeface="Calibri"/>
              <a:cs typeface="Arial"/>
            </a:rPr>
            <a:t>"Governments can raise or lower corporation tax. They can also affect businesses by increasing value-added tax on products or business rates" (BBC Bitesize, 2026)</a:t>
          </a:r>
          <a:endParaRPr lang="en-US" sz="1400" b="1" kern="1200" dirty="0">
            <a:latin typeface="Arial"/>
            <a:ea typeface="Calibri"/>
            <a:cs typeface="Arial"/>
          </a:endParaRPr>
        </a:p>
      </dsp:txBody>
      <dsp:txXfrm>
        <a:off x="3331" y="1356454"/>
        <a:ext cx="3248636" cy="2563626"/>
      </dsp:txXfrm>
    </dsp:sp>
    <dsp:sp modelId="{8A2430E7-6752-4137-BC81-0F0D829FF31D}">
      <dsp:nvSpPr>
        <dsp:cNvPr id="0" name=""/>
        <dsp:cNvSpPr/>
      </dsp:nvSpPr>
      <dsp:spPr>
        <a:xfrm>
          <a:off x="3706777" y="73415"/>
          <a:ext cx="3248636" cy="1283038"/>
        </a:xfrm>
        <a:prstGeom prst="rect">
          <a:avLst/>
        </a:prstGeom>
        <a:gradFill rotWithShape="0">
          <a:gsLst>
            <a:gs pos="0">
              <a:schemeClr val="accent2">
                <a:hueOff val="3536049"/>
                <a:satOff val="-13319"/>
                <a:lumOff val="11176"/>
                <a:alphaOff val="0"/>
                <a:satMod val="103000"/>
                <a:lumMod val="102000"/>
                <a:tint val="94000"/>
              </a:schemeClr>
            </a:gs>
            <a:gs pos="50000">
              <a:schemeClr val="accent2">
                <a:hueOff val="3536049"/>
                <a:satOff val="-13319"/>
                <a:lumOff val="11176"/>
                <a:alphaOff val="0"/>
                <a:satMod val="110000"/>
                <a:lumMod val="100000"/>
                <a:shade val="100000"/>
              </a:schemeClr>
            </a:gs>
            <a:gs pos="100000">
              <a:schemeClr val="accent2">
                <a:hueOff val="3536049"/>
                <a:satOff val="-13319"/>
                <a:lumOff val="11176"/>
                <a:alphaOff val="0"/>
                <a:lumMod val="99000"/>
                <a:satMod val="120000"/>
                <a:shade val="78000"/>
              </a:schemeClr>
            </a:gs>
          </a:gsLst>
          <a:lin ang="5400000" scaled="0"/>
        </a:gradFill>
        <a:ln w="6350" cap="flat" cmpd="sng" algn="ctr">
          <a:solidFill>
            <a:schemeClr val="accent2">
              <a:hueOff val="3536049"/>
              <a:satOff val="-13319"/>
              <a:lumOff val="1117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Grandview Display"/>
            </a:rPr>
            <a:t>Economic Factors </a:t>
          </a:r>
          <a:endParaRPr lang="en-GB" sz="3600" kern="1200" dirty="0"/>
        </a:p>
      </dsp:txBody>
      <dsp:txXfrm>
        <a:off x="3706777" y="73415"/>
        <a:ext cx="3248636" cy="1283038"/>
      </dsp:txXfrm>
    </dsp:sp>
    <dsp:sp modelId="{35294957-B6CC-4AC2-A6D4-98E9F289577A}">
      <dsp:nvSpPr>
        <dsp:cNvPr id="0" name=""/>
        <dsp:cNvSpPr/>
      </dsp:nvSpPr>
      <dsp:spPr>
        <a:xfrm>
          <a:off x="3706777" y="1356454"/>
          <a:ext cx="3248636" cy="2563626"/>
        </a:xfrm>
        <a:prstGeom prst="rect">
          <a:avLst/>
        </a:prstGeom>
        <a:solidFill>
          <a:schemeClr val="accent2">
            <a:tint val="40000"/>
            <a:alpha val="90000"/>
            <a:hueOff val="3707439"/>
            <a:satOff val="-3703"/>
            <a:lumOff val="1707"/>
            <a:alphaOff val="0"/>
          </a:schemeClr>
        </a:solidFill>
        <a:ln w="6350" cap="flat" cmpd="sng" algn="ctr">
          <a:solidFill>
            <a:schemeClr val="accent2">
              <a:tint val="40000"/>
              <a:alpha val="90000"/>
              <a:hueOff val="3707439"/>
              <a:satOff val="-3703"/>
              <a:lumOff val="1707"/>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Post Covid19 overheard increase; rent, utilities, business rates and insurance.</a:t>
          </a:r>
        </a:p>
        <a:p>
          <a:pPr marL="114300" lvl="1" indent="-114300" algn="l" defTabSz="622300" rtl="0">
            <a:lnSpc>
              <a:spcPct val="90000"/>
            </a:lnSpc>
            <a:spcBef>
              <a:spcPct val="0"/>
            </a:spcBef>
            <a:spcAft>
              <a:spcPct val="15000"/>
            </a:spcAft>
            <a:buChar char="•"/>
          </a:pPr>
          <a:r>
            <a:rPr lang="en-GB" sz="1400" kern="1200" dirty="0">
              <a:latin typeface="Arial"/>
              <a:ea typeface="Calibri"/>
              <a:cs typeface="Arial"/>
            </a:rPr>
            <a:t>Basil is understaffed and is balancing many roles and duties solely. This impacts busy periods and not meeting customer demands.</a:t>
          </a:r>
          <a:endParaRPr lang="en-GB" sz="1400" kern="1200" dirty="0">
            <a:latin typeface="Arial"/>
            <a:cs typeface="Arial"/>
          </a:endParaRPr>
        </a:p>
        <a:p>
          <a:pPr marL="114300" lvl="1" indent="-114300" algn="l" defTabSz="622300" rtl="0">
            <a:lnSpc>
              <a:spcPct val="90000"/>
            </a:lnSpc>
            <a:spcBef>
              <a:spcPct val="0"/>
            </a:spcBef>
            <a:spcAft>
              <a:spcPct val="15000"/>
            </a:spcAft>
            <a:buChar char="•"/>
          </a:pPr>
          <a:r>
            <a:rPr lang="en-GB" sz="1400" b="0" kern="1200" dirty="0">
              <a:latin typeface="Arial"/>
              <a:ea typeface="Calibri"/>
              <a:cs typeface="Arial"/>
            </a:rPr>
            <a:t>“Small businesses experienced a significant decline in revenue during COVID‑19, with around 80% reporting losses". (McKinsey &amp; Company, 2020). </a:t>
          </a:r>
        </a:p>
      </dsp:txBody>
      <dsp:txXfrm>
        <a:off x="3706777" y="1356454"/>
        <a:ext cx="3248636" cy="2563626"/>
      </dsp:txXfrm>
    </dsp:sp>
    <dsp:sp modelId="{E7C188A0-1D61-478A-A73B-A58C892FCB3D}">
      <dsp:nvSpPr>
        <dsp:cNvPr id="0" name=""/>
        <dsp:cNvSpPr/>
      </dsp:nvSpPr>
      <dsp:spPr>
        <a:xfrm>
          <a:off x="7410223" y="73415"/>
          <a:ext cx="3248636" cy="1283038"/>
        </a:xfrm>
        <a:prstGeom prst="rect">
          <a:avLst/>
        </a:prstGeom>
        <a:gradFill rotWithShape="0">
          <a:gsLst>
            <a:gs pos="0">
              <a:schemeClr val="accent2">
                <a:hueOff val="7072097"/>
                <a:satOff val="-26638"/>
                <a:lumOff val="22353"/>
                <a:alphaOff val="0"/>
                <a:satMod val="103000"/>
                <a:lumMod val="102000"/>
                <a:tint val="94000"/>
              </a:schemeClr>
            </a:gs>
            <a:gs pos="50000">
              <a:schemeClr val="accent2">
                <a:hueOff val="7072097"/>
                <a:satOff val="-26638"/>
                <a:lumOff val="22353"/>
                <a:alphaOff val="0"/>
                <a:satMod val="110000"/>
                <a:lumMod val="100000"/>
                <a:shade val="100000"/>
              </a:schemeClr>
            </a:gs>
            <a:gs pos="100000">
              <a:schemeClr val="accent2">
                <a:hueOff val="7072097"/>
                <a:satOff val="-26638"/>
                <a:lumOff val="22353"/>
                <a:alphaOff val="0"/>
                <a:lumMod val="99000"/>
                <a:satMod val="120000"/>
                <a:shade val="78000"/>
              </a:schemeClr>
            </a:gs>
          </a:gsLst>
          <a:lin ang="5400000" scaled="0"/>
        </a:gradFill>
        <a:ln w="6350" cap="flat" cmpd="sng" algn="ctr">
          <a:solidFill>
            <a:schemeClr val="accent2">
              <a:hueOff val="7072097"/>
              <a:satOff val="-26638"/>
              <a:lumOff val="2235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Grandview Display"/>
            </a:rPr>
            <a:t>Social Factors </a:t>
          </a:r>
          <a:endParaRPr lang="en-GB" sz="3600" kern="1200" dirty="0"/>
        </a:p>
      </dsp:txBody>
      <dsp:txXfrm>
        <a:off x="7410223" y="73415"/>
        <a:ext cx="3248636" cy="1283038"/>
      </dsp:txXfrm>
    </dsp:sp>
    <dsp:sp modelId="{D7299DB0-947D-446C-976D-1A94C6403497}">
      <dsp:nvSpPr>
        <dsp:cNvPr id="0" name=""/>
        <dsp:cNvSpPr/>
      </dsp:nvSpPr>
      <dsp:spPr>
        <a:xfrm>
          <a:off x="7410223" y="1356454"/>
          <a:ext cx="3248636" cy="2563626"/>
        </a:xfrm>
        <a:prstGeom prst="rect">
          <a:avLst/>
        </a:prstGeom>
        <a:solidFill>
          <a:schemeClr val="accent2">
            <a:tint val="40000"/>
            <a:alpha val="90000"/>
            <a:hueOff val="7414877"/>
            <a:satOff val="-7406"/>
            <a:lumOff val="3414"/>
            <a:alphaOff val="0"/>
          </a:schemeClr>
        </a:solidFill>
        <a:ln w="6350" cap="flat" cmpd="sng" algn="ctr">
          <a:solidFill>
            <a:schemeClr val="accent2">
              <a:tint val="40000"/>
              <a:alpha val="90000"/>
              <a:hueOff val="7414877"/>
              <a:satOff val="-7406"/>
              <a:lumOff val="341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Loyal customers are now WFH and some that were working in the retail park have been made redundant</a:t>
          </a:r>
          <a:r>
            <a:rPr lang="en-GB" sz="1600" b="1" kern="1200" dirty="0">
              <a:latin typeface="Nunito"/>
              <a:ea typeface="Calibri"/>
              <a:cs typeface="Arial"/>
            </a:rPr>
            <a:t>.</a:t>
          </a:r>
          <a:endParaRPr lang="en-GB" sz="1600" b="0" kern="1200" dirty="0">
            <a:latin typeface="Grandview Display"/>
            <a:ea typeface="Calibri"/>
            <a:cs typeface="Arial"/>
          </a:endParaRPr>
        </a:p>
        <a:p>
          <a:pPr marL="114300" lvl="1" indent="-114300" algn="l" defTabSz="622300" rtl="0">
            <a:lnSpc>
              <a:spcPct val="90000"/>
            </a:lnSpc>
            <a:spcBef>
              <a:spcPct val="0"/>
            </a:spcBef>
            <a:spcAft>
              <a:spcPct val="15000"/>
            </a:spcAft>
            <a:buChar char="•"/>
          </a:pPr>
          <a:r>
            <a:rPr lang="en-GB" sz="1400" b="1" kern="1200" dirty="0">
              <a:latin typeface="Arial"/>
              <a:ea typeface="Calibri"/>
              <a:cs typeface="Arial"/>
            </a:rPr>
            <a:t>"</a:t>
          </a:r>
          <a:r>
            <a:rPr lang="en-GB" sz="1400" b="0" kern="1200" dirty="0">
              <a:latin typeface="Arial"/>
              <a:ea typeface="Calibri"/>
              <a:cs typeface="Arial"/>
            </a:rPr>
            <a:t>Hybrid Working Revolution:</a:t>
          </a:r>
          <a:r>
            <a:rPr lang="en-GB" sz="1400" kern="1200" dirty="0">
              <a:latin typeface="Arial"/>
              <a:ea typeface="Calibri"/>
              <a:cs typeface="Arial"/>
            </a:rPr>
            <a:t> 87% of lunches in Britain are now consumed at home due to the increase of home working – </a:t>
          </a:r>
          <a:r>
            <a:rPr lang="en-GB" sz="1400" kern="1200" dirty="0">
              <a:latin typeface="Arial"/>
              <a:ea typeface="Calibri"/>
              <a:cs typeface="Arial"/>
              <a:hlinkClick xmlns:r="http://schemas.openxmlformats.org/officeDocument/2006/relationships" r:id="rId1">
                <a:extLst>
                  <a:ext uri="{A12FA001-AC4F-418D-AE19-62706E023703}">
                    <ahyp:hlinkClr xmlns:ahyp="http://schemas.microsoft.com/office/drawing/2018/hyperlinkcolor" val="tx"/>
                  </a:ext>
                </a:extLst>
              </a:hlinkClick>
            </a:rPr>
            <a:t>The Sandwich &amp; Food to Go Industry Awards</a:t>
          </a:r>
          <a:r>
            <a:rPr lang="en-GB" sz="1400" kern="1200" dirty="0">
              <a:latin typeface="Arial"/>
              <a:ea typeface="Calibri"/>
              <a:cs typeface="Arial"/>
            </a:rPr>
            <a:t>." (The National Caterers Association</a:t>
          </a:r>
          <a:r>
            <a:rPr lang="en-GB" sz="1400" kern="1200" dirty="0">
              <a:latin typeface="Arial"/>
              <a:ea typeface="Calibri"/>
            </a:rPr>
            <a:t>, 2025).</a:t>
          </a:r>
          <a:endParaRPr lang="en-GB" sz="1400" kern="1200" dirty="0">
            <a:latin typeface="Arial"/>
          </a:endParaRPr>
        </a:p>
        <a:p>
          <a:pPr marL="114300" lvl="1" indent="-114300" algn="l" defTabSz="622300" rtl="0">
            <a:lnSpc>
              <a:spcPct val="90000"/>
            </a:lnSpc>
            <a:spcBef>
              <a:spcPct val="0"/>
            </a:spcBef>
            <a:spcAft>
              <a:spcPct val="15000"/>
            </a:spcAft>
            <a:buChar char="•"/>
          </a:pPr>
          <a:r>
            <a:rPr lang="en-GB" sz="1400" kern="1200" dirty="0">
              <a:latin typeface="Arial"/>
              <a:ea typeface="Calibri"/>
              <a:cs typeface="Arial"/>
            </a:rPr>
            <a:t>Fewer (loyal) customers with income indicates lower demand for Basil's products.</a:t>
          </a:r>
          <a:endParaRPr lang="en-GB" sz="1400" kern="1200" dirty="0">
            <a:latin typeface="Arial"/>
            <a:cs typeface="Arial"/>
          </a:endParaRPr>
        </a:p>
      </dsp:txBody>
      <dsp:txXfrm>
        <a:off x="7410223" y="1356454"/>
        <a:ext cx="3248636" cy="25636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60F6DE-97EF-4FB3-879D-19CEB566DCE5}">
      <dsp:nvSpPr>
        <dsp:cNvPr id="0" name=""/>
        <dsp:cNvSpPr/>
      </dsp:nvSpPr>
      <dsp:spPr>
        <a:xfrm>
          <a:off x="3291" y="2852666"/>
          <a:ext cx="3209251" cy="117954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34696" tIns="134112" rIns="234696" bIns="134112" numCol="1" spcCol="1270" anchor="ctr" anchorCtr="0">
          <a:noAutofit/>
        </a:bodyPr>
        <a:lstStyle/>
        <a:p>
          <a:pPr marL="0" lvl="0" indent="0" algn="ctr" defTabSz="1466850" rtl="0">
            <a:lnSpc>
              <a:spcPct val="90000"/>
            </a:lnSpc>
            <a:spcBef>
              <a:spcPct val="0"/>
            </a:spcBef>
            <a:spcAft>
              <a:spcPct val="35000"/>
            </a:spcAft>
            <a:buNone/>
          </a:pPr>
          <a:r>
            <a:rPr lang="en-GB" sz="3300" kern="1200">
              <a:latin typeface="Grandview Display"/>
            </a:rPr>
            <a:t>Technological Factors </a:t>
          </a:r>
          <a:endParaRPr lang="en-GB" sz="3300" kern="1200"/>
        </a:p>
      </dsp:txBody>
      <dsp:txXfrm>
        <a:off x="3291" y="2852666"/>
        <a:ext cx="3209251" cy="1179544"/>
      </dsp:txXfrm>
    </dsp:sp>
    <dsp:sp modelId="{481F941F-2670-440A-A44A-A8376F99B885}">
      <dsp:nvSpPr>
        <dsp:cNvPr id="0" name=""/>
        <dsp:cNvSpPr/>
      </dsp:nvSpPr>
      <dsp:spPr>
        <a:xfrm>
          <a:off x="3291" y="4032210"/>
          <a:ext cx="3209251" cy="2672257"/>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Lack of or non-existence innovated technical system in place such as online booking system or app.</a:t>
          </a:r>
        </a:p>
        <a:p>
          <a:pPr marL="114300" lvl="1" indent="-114300" algn="l" defTabSz="622300" rtl="0">
            <a:lnSpc>
              <a:spcPct val="90000"/>
            </a:lnSpc>
            <a:spcBef>
              <a:spcPct val="0"/>
            </a:spcBef>
            <a:spcAft>
              <a:spcPct val="15000"/>
            </a:spcAft>
            <a:buChar char="•"/>
          </a:pPr>
          <a:r>
            <a:rPr lang="en-GB" sz="1400" kern="1200" dirty="0">
              <a:latin typeface="Arial"/>
              <a:ea typeface="Calibri"/>
              <a:cs typeface="Arial"/>
            </a:rPr>
            <a:t>Customers have asked for a delivery service, which Basil does not offer, however many small business operate on delivery apps e.g UberEats or click and collect service.</a:t>
          </a:r>
        </a:p>
        <a:p>
          <a:pPr marL="114300" lvl="1" indent="-114300" algn="l" defTabSz="622300">
            <a:lnSpc>
              <a:spcPct val="90000"/>
            </a:lnSpc>
            <a:spcBef>
              <a:spcPct val="0"/>
            </a:spcBef>
            <a:spcAft>
              <a:spcPct val="15000"/>
            </a:spcAft>
            <a:buChar char="•"/>
          </a:pPr>
          <a:r>
            <a:rPr lang="en-GB" sz="1400" kern="1200" dirty="0">
              <a:latin typeface="Arial"/>
              <a:ea typeface="Calibri"/>
              <a:cs typeface="Arial"/>
            </a:rPr>
            <a:t>"Technological factors, such as innovation, automation, and digital transformation, play a crucial role in influencing business efficiency and competitiveness" (Belsare, 2025).</a:t>
          </a:r>
        </a:p>
      </dsp:txBody>
      <dsp:txXfrm>
        <a:off x="3291" y="4032210"/>
        <a:ext cx="3209251" cy="2672257"/>
      </dsp:txXfrm>
    </dsp:sp>
    <dsp:sp modelId="{10D0E8B5-A7E3-4569-AFA4-10ECF2769DA0}">
      <dsp:nvSpPr>
        <dsp:cNvPr id="0" name=""/>
        <dsp:cNvSpPr/>
      </dsp:nvSpPr>
      <dsp:spPr>
        <a:xfrm>
          <a:off x="3661838" y="2852666"/>
          <a:ext cx="3209251" cy="1179544"/>
        </a:xfrm>
        <a:prstGeom prst="rect">
          <a:avLst/>
        </a:prstGeom>
        <a:gradFill rotWithShape="0">
          <a:gsLst>
            <a:gs pos="0">
              <a:schemeClr val="accent2">
                <a:hueOff val="3536049"/>
                <a:satOff val="-13319"/>
                <a:lumOff val="11176"/>
                <a:alphaOff val="0"/>
                <a:satMod val="103000"/>
                <a:lumMod val="102000"/>
                <a:tint val="94000"/>
              </a:schemeClr>
            </a:gs>
            <a:gs pos="50000">
              <a:schemeClr val="accent2">
                <a:hueOff val="3536049"/>
                <a:satOff val="-13319"/>
                <a:lumOff val="11176"/>
                <a:alphaOff val="0"/>
                <a:satMod val="110000"/>
                <a:lumMod val="100000"/>
                <a:shade val="100000"/>
              </a:schemeClr>
            </a:gs>
            <a:gs pos="100000">
              <a:schemeClr val="accent2">
                <a:hueOff val="3536049"/>
                <a:satOff val="-13319"/>
                <a:lumOff val="11176"/>
                <a:alphaOff val="0"/>
                <a:lumMod val="99000"/>
                <a:satMod val="120000"/>
                <a:shade val="78000"/>
              </a:schemeClr>
            </a:gs>
          </a:gsLst>
          <a:lin ang="5400000" scaled="0"/>
        </a:gradFill>
        <a:ln w="6350" cap="flat" cmpd="sng" algn="ctr">
          <a:solidFill>
            <a:schemeClr val="accent2">
              <a:hueOff val="3536049"/>
              <a:satOff val="-13319"/>
              <a:lumOff val="1117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34696" tIns="134112" rIns="234696" bIns="134112" numCol="1" spcCol="1270" anchor="ctr" anchorCtr="0">
          <a:noAutofit/>
        </a:bodyPr>
        <a:lstStyle/>
        <a:p>
          <a:pPr marL="0" lvl="0" indent="0" algn="ctr" defTabSz="1466850" rtl="0">
            <a:lnSpc>
              <a:spcPct val="90000"/>
            </a:lnSpc>
            <a:spcBef>
              <a:spcPct val="0"/>
            </a:spcBef>
            <a:spcAft>
              <a:spcPct val="35000"/>
            </a:spcAft>
            <a:buNone/>
          </a:pPr>
          <a:r>
            <a:rPr lang="en-GB" sz="3300" kern="1200">
              <a:latin typeface="Grandview Display"/>
            </a:rPr>
            <a:t>Legal Factors</a:t>
          </a:r>
          <a:endParaRPr lang="en-GB" sz="3300" kern="1200"/>
        </a:p>
      </dsp:txBody>
      <dsp:txXfrm>
        <a:off x="3661838" y="2852666"/>
        <a:ext cx="3209251" cy="1179544"/>
      </dsp:txXfrm>
    </dsp:sp>
    <dsp:sp modelId="{2AE612E3-826A-4CE6-B125-68E374B5CAAA}">
      <dsp:nvSpPr>
        <dsp:cNvPr id="0" name=""/>
        <dsp:cNvSpPr/>
      </dsp:nvSpPr>
      <dsp:spPr>
        <a:xfrm>
          <a:off x="3661838" y="4032210"/>
          <a:ext cx="3209251" cy="2672257"/>
        </a:xfrm>
        <a:prstGeom prst="rect">
          <a:avLst/>
        </a:prstGeom>
        <a:solidFill>
          <a:schemeClr val="accent2">
            <a:tint val="40000"/>
            <a:alpha val="90000"/>
            <a:hueOff val="3707439"/>
            <a:satOff val="-3703"/>
            <a:lumOff val="1707"/>
            <a:alphaOff val="0"/>
          </a:schemeClr>
        </a:solidFill>
        <a:ln w="6350" cap="flat" cmpd="sng" algn="ctr">
          <a:solidFill>
            <a:schemeClr val="accent2">
              <a:tint val="40000"/>
              <a:alpha val="90000"/>
              <a:hueOff val="3707439"/>
              <a:satOff val="-3703"/>
              <a:lumOff val="1707"/>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Pandemic legislation affected trading policies.</a:t>
          </a:r>
        </a:p>
        <a:p>
          <a:pPr marL="114300" lvl="1" indent="-114300" algn="l" defTabSz="622300" rtl="0">
            <a:lnSpc>
              <a:spcPct val="90000"/>
            </a:lnSpc>
            <a:spcBef>
              <a:spcPct val="0"/>
            </a:spcBef>
            <a:spcAft>
              <a:spcPct val="15000"/>
            </a:spcAft>
            <a:buChar char="•"/>
          </a:pPr>
          <a:r>
            <a:rPr lang="en-GB" sz="1400" kern="1200" dirty="0">
              <a:latin typeface="Arial"/>
              <a:ea typeface="Calibri"/>
              <a:cs typeface="Arial"/>
            </a:rPr>
            <a:t>Increased cost of insurance and business rate cannot be compromised as they are legal requirements to run the bakery.</a:t>
          </a:r>
          <a:endParaRPr lang="en-GB" sz="1400" kern="1200" dirty="0">
            <a:latin typeface="Arial"/>
            <a:cs typeface="Arial"/>
          </a:endParaRPr>
        </a:p>
        <a:p>
          <a:pPr marL="114300" lvl="1" indent="-114300" algn="l" defTabSz="622300" rtl="0">
            <a:lnSpc>
              <a:spcPct val="90000"/>
            </a:lnSpc>
            <a:spcBef>
              <a:spcPct val="0"/>
            </a:spcBef>
            <a:spcAft>
              <a:spcPct val="15000"/>
            </a:spcAft>
            <a:buChar char="•"/>
          </a:pPr>
          <a:r>
            <a:rPr lang="en-GB" sz="1400" b="0" i="0" kern="1200" dirty="0">
              <a:latin typeface="Arial"/>
              <a:cs typeface="Arial"/>
            </a:rPr>
            <a:t>“Meet legal duties, file reports and manage risk.” — GOV.UK, Business and self‑employed (2024)</a:t>
          </a:r>
          <a:r>
            <a:rPr lang="en-GB" sz="1400" b="0" i="0" kern="1200" dirty="0">
              <a:solidFill>
                <a:schemeClr val="tx1"/>
              </a:solidFill>
              <a:latin typeface="Arial"/>
              <a:ea typeface="Calibri"/>
              <a:cs typeface="Arial"/>
            </a:rPr>
            <a:t>. </a:t>
          </a:r>
        </a:p>
      </dsp:txBody>
      <dsp:txXfrm>
        <a:off x="3661838" y="4032210"/>
        <a:ext cx="3209251" cy="2672257"/>
      </dsp:txXfrm>
    </dsp:sp>
    <dsp:sp modelId="{727D9DF4-3F3B-4C75-ABE1-C107B66FE844}">
      <dsp:nvSpPr>
        <dsp:cNvPr id="0" name=""/>
        <dsp:cNvSpPr/>
      </dsp:nvSpPr>
      <dsp:spPr>
        <a:xfrm>
          <a:off x="7320385" y="2852666"/>
          <a:ext cx="3209251" cy="1179544"/>
        </a:xfrm>
        <a:prstGeom prst="rect">
          <a:avLst/>
        </a:prstGeom>
        <a:gradFill rotWithShape="0">
          <a:gsLst>
            <a:gs pos="0">
              <a:schemeClr val="accent2">
                <a:hueOff val="7072097"/>
                <a:satOff val="-26638"/>
                <a:lumOff val="22353"/>
                <a:alphaOff val="0"/>
                <a:satMod val="103000"/>
                <a:lumMod val="102000"/>
                <a:tint val="94000"/>
              </a:schemeClr>
            </a:gs>
            <a:gs pos="50000">
              <a:schemeClr val="accent2">
                <a:hueOff val="7072097"/>
                <a:satOff val="-26638"/>
                <a:lumOff val="22353"/>
                <a:alphaOff val="0"/>
                <a:satMod val="110000"/>
                <a:lumMod val="100000"/>
                <a:shade val="100000"/>
              </a:schemeClr>
            </a:gs>
            <a:gs pos="100000">
              <a:schemeClr val="accent2">
                <a:hueOff val="7072097"/>
                <a:satOff val="-26638"/>
                <a:lumOff val="22353"/>
                <a:alphaOff val="0"/>
                <a:lumMod val="99000"/>
                <a:satMod val="120000"/>
                <a:shade val="78000"/>
              </a:schemeClr>
            </a:gs>
          </a:gsLst>
          <a:lin ang="5400000" scaled="0"/>
        </a:gradFill>
        <a:ln w="6350" cap="flat" cmpd="sng" algn="ctr">
          <a:solidFill>
            <a:schemeClr val="accent2">
              <a:hueOff val="7072097"/>
              <a:satOff val="-26638"/>
              <a:lumOff val="2235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34696" tIns="134112" rIns="234696" bIns="134112" numCol="1" spcCol="1270" anchor="ctr" anchorCtr="0">
          <a:noAutofit/>
        </a:bodyPr>
        <a:lstStyle/>
        <a:p>
          <a:pPr marL="0" lvl="0" indent="0" algn="ctr" defTabSz="1466850" rtl="0">
            <a:lnSpc>
              <a:spcPct val="90000"/>
            </a:lnSpc>
            <a:spcBef>
              <a:spcPct val="0"/>
            </a:spcBef>
            <a:spcAft>
              <a:spcPct val="35000"/>
            </a:spcAft>
            <a:buNone/>
          </a:pPr>
          <a:r>
            <a:rPr lang="en-GB" sz="3300" kern="1200">
              <a:latin typeface="Grandview Display"/>
            </a:rPr>
            <a:t>Environmental</a:t>
          </a:r>
          <a:r>
            <a:rPr lang="en-GB" sz="3300" kern="1200" dirty="0">
              <a:latin typeface="Grandview Display"/>
            </a:rPr>
            <a:t> Factors</a:t>
          </a:r>
          <a:endParaRPr lang="en-GB" sz="3300" kern="1200" dirty="0"/>
        </a:p>
      </dsp:txBody>
      <dsp:txXfrm>
        <a:off x="7320385" y="2852666"/>
        <a:ext cx="3209251" cy="1179544"/>
      </dsp:txXfrm>
    </dsp:sp>
    <dsp:sp modelId="{B2B2E89B-1568-4BF0-B8DC-19883AE7BABC}">
      <dsp:nvSpPr>
        <dsp:cNvPr id="0" name=""/>
        <dsp:cNvSpPr/>
      </dsp:nvSpPr>
      <dsp:spPr>
        <a:xfrm>
          <a:off x="7320385" y="4032210"/>
          <a:ext cx="3209251" cy="2672257"/>
        </a:xfrm>
        <a:prstGeom prst="rect">
          <a:avLst/>
        </a:prstGeom>
        <a:solidFill>
          <a:schemeClr val="accent2">
            <a:tint val="40000"/>
            <a:alpha val="90000"/>
            <a:hueOff val="7414877"/>
            <a:satOff val="-7406"/>
            <a:lumOff val="3414"/>
            <a:alphaOff val="0"/>
          </a:schemeClr>
        </a:solidFill>
        <a:ln w="6350" cap="flat" cmpd="sng" algn="ctr">
          <a:solidFill>
            <a:schemeClr val="accent2">
              <a:tint val="40000"/>
              <a:alpha val="90000"/>
              <a:hueOff val="7414877"/>
              <a:satOff val="-7406"/>
              <a:lumOff val="341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Solely relaying on organically sourced produce has meant uncertainty on harvest and unpredictability of cost.</a:t>
          </a:r>
        </a:p>
        <a:p>
          <a:pPr marL="114300" lvl="1" indent="-114300" algn="l" defTabSz="622300" rtl="0">
            <a:lnSpc>
              <a:spcPct val="90000"/>
            </a:lnSpc>
            <a:spcBef>
              <a:spcPct val="0"/>
            </a:spcBef>
            <a:spcAft>
              <a:spcPct val="15000"/>
            </a:spcAft>
            <a:buChar char="•"/>
          </a:pPr>
          <a:r>
            <a:rPr lang="en-GB" sz="1400" kern="1200" dirty="0">
              <a:latin typeface="Arial"/>
              <a:ea typeface="Calibri"/>
              <a:cs typeface="Arial"/>
            </a:rPr>
            <a:t>Basil is unwilling to compromise on organic produce; therefore the cost of raw material is affecting his profit margin. </a:t>
          </a:r>
          <a:endParaRPr lang="en-GB" sz="1400" kern="1200" dirty="0">
            <a:latin typeface="Arial"/>
            <a:cs typeface="Arial"/>
          </a:endParaRPr>
        </a:p>
        <a:p>
          <a:pPr marL="114300" lvl="1" indent="-114300" algn="l" defTabSz="622300" rtl="0">
            <a:lnSpc>
              <a:spcPct val="90000"/>
            </a:lnSpc>
            <a:spcBef>
              <a:spcPct val="0"/>
            </a:spcBef>
            <a:spcAft>
              <a:spcPct val="15000"/>
            </a:spcAft>
            <a:buChar char="•"/>
          </a:pPr>
          <a:r>
            <a:rPr lang="en-GB" sz="1400" kern="1200" dirty="0">
              <a:latin typeface="Arial"/>
              <a:ea typeface="Calibri"/>
              <a:cs typeface="Arial"/>
            </a:rPr>
            <a:t>"Environmental factors such as sustainability pressures vastly impacts profitably in businesses". (Iliopoulou et al., 2024).</a:t>
          </a:r>
        </a:p>
      </dsp:txBody>
      <dsp:txXfrm>
        <a:off x="7320385" y="4032210"/>
        <a:ext cx="3209251" cy="2672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B4325-8916-4978-ABAA-9AD84FF7D036}">
      <dsp:nvSpPr>
        <dsp:cNvPr id="0" name=""/>
        <dsp:cNvSpPr/>
      </dsp:nvSpPr>
      <dsp:spPr>
        <a:xfrm>
          <a:off x="5077" y="2158454"/>
          <a:ext cx="2220211" cy="4058824"/>
        </a:xfrm>
        <a:prstGeom prst="roundRect">
          <a:avLst>
            <a:gd name="adj" fmla="val 10000"/>
          </a:avLst>
        </a:prstGeom>
        <a:gradFill rotWithShape="0">
          <a:gsLst>
            <a:gs pos="0">
              <a:schemeClr val="accent4">
                <a:alpha val="90000"/>
                <a:hueOff val="0"/>
                <a:satOff val="0"/>
                <a:lumOff val="0"/>
                <a:alphaOff val="0"/>
                <a:satMod val="103000"/>
                <a:lumMod val="102000"/>
                <a:tint val="94000"/>
              </a:schemeClr>
            </a:gs>
            <a:gs pos="50000">
              <a:schemeClr val="accent4">
                <a:alpha val="90000"/>
                <a:hueOff val="0"/>
                <a:satOff val="0"/>
                <a:lumOff val="0"/>
                <a:alphaOff val="0"/>
                <a:satMod val="110000"/>
                <a:lumMod val="100000"/>
                <a:shade val="100000"/>
              </a:schemeClr>
            </a:gs>
            <a:gs pos="100000">
              <a:schemeClr val="accent4">
                <a:alpha val="9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1" u="none" kern="1200" dirty="0">
              <a:latin typeface="Arial"/>
              <a:ea typeface="+mn-ea"/>
              <a:cs typeface="Arial"/>
            </a:rPr>
            <a:t>Key finding 1</a:t>
          </a:r>
          <a:r>
            <a:rPr lang="en-GB" sz="1600" b="1" kern="1200" dirty="0">
              <a:latin typeface="Arial"/>
              <a:ea typeface="+mn-ea"/>
              <a:cs typeface="Arial"/>
            </a:rPr>
            <a:t>: </a:t>
          </a:r>
          <a:r>
            <a:rPr lang="en-GB" sz="1600" kern="1200" dirty="0">
              <a:latin typeface="Arial"/>
              <a:ea typeface="+mn-ea"/>
              <a:cs typeface="Arial"/>
            </a:rPr>
            <a:t>Changes in business climate and consumer trends post Covid19 such as how customers are now looking for fast, convenient, tech-based service, has affected the bakery. As the bakery </a:t>
          </a:r>
          <a:r>
            <a:rPr lang="en-GB" sz="1600" kern="1200" dirty="0" err="1">
              <a:latin typeface="Arial"/>
              <a:ea typeface="+mn-ea"/>
              <a:cs typeface="Arial"/>
            </a:rPr>
            <a:t>i</a:t>
          </a:r>
          <a:r>
            <a:rPr lang="en-GB" sz="1600" kern="1200" dirty="0">
              <a:latin typeface="Arial"/>
              <a:ea typeface="+mn-ea"/>
              <a:cs typeface="Arial"/>
            </a:rPr>
            <a:t>s unable to meet demand and supply. </a:t>
          </a:r>
        </a:p>
      </dsp:txBody>
      <dsp:txXfrm>
        <a:off x="70105" y="2223482"/>
        <a:ext cx="2090155" cy="3928768"/>
      </dsp:txXfrm>
    </dsp:sp>
    <dsp:sp modelId="{963CDC81-D27A-4FE5-9F3B-22F9C1E52B21}">
      <dsp:nvSpPr>
        <dsp:cNvPr id="0" name=""/>
        <dsp:cNvSpPr/>
      </dsp:nvSpPr>
      <dsp:spPr>
        <a:xfrm>
          <a:off x="2447310" y="3912560"/>
          <a:ext cx="470684" cy="550612"/>
        </a:xfrm>
        <a:prstGeom prst="rightArrow">
          <a:avLst>
            <a:gd name="adj1" fmla="val 60000"/>
            <a:gd name="adj2" fmla="val 50000"/>
          </a:avLst>
        </a:prstGeom>
        <a:gradFill rotWithShape="0">
          <a:gsLst>
            <a:gs pos="0">
              <a:schemeClr val="accent4">
                <a:shade val="90000"/>
                <a:hueOff val="0"/>
                <a:satOff val="0"/>
                <a:lumOff val="0"/>
                <a:alphaOff val="0"/>
                <a:satMod val="103000"/>
                <a:lumMod val="102000"/>
                <a:tint val="94000"/>
              </a:schemeClr>
            </a:gs>
            <a:gs pos="50000">
              <a:schemeClr val="accent4">
                <a:shade val="90000"/>
                <a:hueOff val="0"/>
                <a:satOff val="0"/>
                <a:lumOff val="0"/>
                <a:alphaOff val="0"/>
                <a:satMod val="110000"/>
                <a:lumMod val="100000"/>
                <a:shade val="100000"/>
              </a:schemeClr>
            </a:gs>
            <a:gs pos="100000">
              <a:schemeClr val="accent4">
                <a:shade val="9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2447310" y="4022682"/>
        <a:ext cx="329479" cy="330368"/>
      </dsp:txXfrm>
    </dsp:sp>
    <dsp:sp modelId="{7D554A42-DD71-4470-AB3F-F9AAB35587F4}">
      <dsp:nvSpPr>
        <dsp:cNvPr id="0" name=""/>
        <dsp:cNvSpPr/>
      </dsp:nvSpPr>
      <dsp:spPr>
        <a:xfrm>
          <a:off x="3113374" y="2158454"/>
          <a:ext cx="2220211" cy="4058824"/>
        </a:xfrm>
        <a:prstGeom prst="roundRect">
          <a:avLst>
            <a:gd name="adj" fmla="val 10000"/>
          </a:avLst>
        </a:prstGeom>
        <a:gradFill rotWithShape="0">
          <a:gsLst>
            <a:gs pos="0">
              <a:schemeClr val="accent4">
                <a:alpha val="90000"/>
                <a:hueOff val="0"/>
                <a:satOff val="0"/>
                <a:lumOff val="0"/>
                <a:alphaOff val="-13333"/>
                <a:satMod val="103000"/>
                <a:lumMod val="102000"/>
                <a:tint val="94000"/>
              </a:schemeClr>
            </a:gs>
            <a:gs pos="50000">
              <a:schemeClr val="accent4">
                <a:alpha val="90000"/>
                <a:hueOff val="0"/>
                <a:satOff val="0"/>
                <a:lumOff val="0"/>
                <a:alphaOff val="-13333"/>
                <a:satMod val="110000"/>
                <a:lumMod val="100000"/>
                <a:shade val="100000"/>
              </a:schemeClr>
            </a:gs>
            <a:gs pos="100000">
              <a:schemeClr val="accent4">
                <a:alpha val="90000"/>
                <a:hueOff val="0"/>
                <a:satOff val="0"/>
                <a:lumOff val="0"/>
                <a:alphaOff val="-13333"/>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100000"/>
            </a:lnSpc>
            <a:spcBef>
              <a:spcPct val="0"/>
            </a:spcBef>
            <a:spcAft>
              <a:spcPct val="35000"/>
            </a:spcAft>
            <a:buNone/>
          </a:pPr>
          <a:r>
            <a:rPr lang="en-GB" sz="1600" b="1" u="none" kern="1200" dirty="0">
              <a:latin typeface="Arial"/>
              <a:ea typeface="+mn-ea"/>
              <a:cs typeface="Arial"/>
            </a:rPr>
            <a:t>Key finding 2:</a:t>
          </a:r>
          <a:r>
            <a:rPr lang="en-GB" sz="1600" kern="1200" dirty="0">
              <a:latin typeface="Arial"/>
              <a:ea typeface="+mn-ea"/>
              <a:cs typeface="Arial"/>
            </a:rPr>
            <a:t>   Lack of manpower has impacted business productivity and overall sales. </a:t>
          </a:r>
          <a:r>
            <a:rPr lang="en-GB" sz="1600" b="0" i="0" u="none" kern="1200" dirty="0">
              <a:latin typeface="Arial"/>
              <a:ea typeface="+mn-ea"/>
              <a:cs typeface="Arial"/>
            </a:rPr>
            <a:t>Such as during peak hours the bakery has been over stretched and many potential sales missed.</a:t>
          </a:r>
        </a:p>
      </dsp:txBody>
      <dsp:txXfrm>
        <a:off x="3178402" y="2223482"/>
        <a:ext cx="2090155" cy="3928768"/>
      </dsp:txXfrm>
    </dsp:sp>
    <dsp:sp modelId="{A96ADC2B-9AAC-4D92-9C48-E734341D80E9}">
      <dsp:nvSpPr>
        <dsp:cNvPr id="0" name=""/>
        <dsp:cNvSpPr/>
      </dsp:nvSpPr>
      <dsp:spPr>
        <a:xfrm>
          <a:off x="5555606" y="3912560"/>
          <a:ext cx="470684" cy="550612"/>
        </a:xfrm>
        <a:prstGeom prst="rightArrow">
          <a:avLst>
            <a:gd name="adj1" fmla="val 60000"/>
            <a:gd name="adj2" fmla="val 50000"/>
          </a:avLst>
        </a:prstGeom>
        <a:gradFill rotWithShape="0">
          <a:gsLst>
            <a:gs pos="0">
              <a:schemeClr val="accent4">
                <a:shade val="90000"/>
                <a:hueOff val="-225948"/>
                <a:satOff val="5161"/>
                <a:lumOff val="14358"/>
                <a:alphaOff val="0"/>
                <a:satMod val="103000"/>
                <a:lumMod val="102000"/>
                <a:tint val="94000"/>
              </a:schemeClr>
            </a:gs>
            <a:gs pos="50000">
              <a:schemeClr val="accent4">
                <a:shade val="90000"/>
                <a:hueOff val="-225948"/>
                <a:satOff val="5161"/>
                <a:lumOff val="14358"/>
                <a:alphaOff val="0"/>
                <a:satMod val="110000"/>
                <a:lumMod val="100000"/>
                <a:shade val="100000"/>
              </a:schemeClr>
            </a:gs>
            <a:gs pos="100000">
              <a:schemeClr val="accent4">
                <a:shade val="90000"/>
                <a:hueOff val="-225948"/>
                <a:satOff val="5161"/>
                <a:lumOff val="1435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5555606" y="4022682"/>
        <a:ext cx="329479" cy="330368"/>
      </dsp:txXfrm>
    </dsp:sp>
    <dsp:sp modelId="{16348041-0FCA-4D1F-B497-EF6F7FF7B4E9}">
      <dsp:nvSpPr>
        <dsp:cNvPr id="0" name=""/>
        <dsp:cNvSpPr/>
      </dsp:nvSpPr>
      <dsp:spPr>
        <a:xfrm>
          <a:off x="6221670" y="2158454"/>
          <a:ext cx="2220211" cy="4058824"/>
        </a:xfrm>
        <a:prstGeom prst="roundRect">
          <a:avLst>
            <a:gd name="adj" fmla="val 10000"/>
          </a:avLst>
        </a:prstGeom>
        <a:gradFill rotWithShape="0">
          <a:gsLst>
            <a:gs pos="0">
              <a:schemeClr val="accent4">
                <a:alpha val="90000"/>
                <a:hueOff val="0"/>
                <a:satOff val="0"/>
                <a:lumOff val="0"/>
                <a:alphaOff val="-26667"/>
                <a:satMod val="103000"/>
                <a:lumMod val="102000"/>
                <a:tint val="94000"/>
              </a:schemeClr>
            </a:gs>
            <a:gs pos="50000">
              <a:schemeClr val="accent4">
                <a:alpha val="90000"/>
                <a:hueOff val="0"/>
                <a:satOff val="0"/>
                <a:lumOff val="0"/>
                <a:alphaOff val="-26667"/>
                <a:satMod val="110000"/>
                <a:lumMod val="100000"/>
                <a:shade val="100000"/>
              </a:schemeClr>
            </a:gs>
            <a:gs pos="100000">
              <a:schemeClr val="accent4">
                <a:alpha val="90000"/>
                <a:hueOff val="0"/>
                <a:satOff val="0"/>
                <a:lumOff val="0"/>
                <a:alphaOff val="-26667"/>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100000"/>
            </a:lnSpc>
            <a:spcBef>
              <a:spcPct val="0"/>
            </a:spcBef>
            <a:spcAft>
              <a:spcPct val="35000"/>
            </a:spcAft>
            <a:buNone/>
          </a:pPr>
          <a:r>
            <a:rPr lang="en-GB" sz="1600" b="1" i="0" u="none" kern="1200" dirty="0">
              <a:latin typeface="Arial"/>
              <a:ea typeface="+mn-ea"/>
              <a:cs typeface="Arial"/>
            </a:rPr>
            <a:t>Key finding 3:</a:t>
          </a:r>
          <a:r>
            <a:rPr lang="en-GB" sz="1600" b="1" kern="1200" dirty="0">
              <a:latin typeface="Arial"/>
              <a:ea typeface="+mn-ea"/>
              <a:cs typeface="Arial"/>
            </a:rPr>
            <a:t> </a:t>
          </a:r>
          <a:r>
            <a:rPr lang="en-GB" sz="1600" b="0" kern="1200" dirty="0">
              <a:latin typeface="Arial"/>
              <a:ea typeface="+mn-ea"/>
              <a:cs typeface="Arial"/>
            </a:rPr>
            <a:t> </a:t>
          </a:r>
          <a:r>
            <a:rPr lang="en-GB" sz="1600" b="0" u="none" kern="1200" dirty="0">
              <a:latin typeface="Arial"/>
              <a:ea typeface="+mn-ea"/>
              <a:cs typeface="Arial"/>
            </a:rPr>
            <a:t>Lack of innovation in social factors such as marketing strategies to increase customer volume and basket value has not been evaluated, as the bakery still heavily relaying on footfall. The bakery has not adapted to modern trading practices and continues to operate in the same way pre-pandemic.</a:t>
          </a:r>
        </a:p>
      </dsp:txBody>
      <dsp:txXfrm>
        <a:off x="6286698" y="2223482"/>
        <a:ext cx="2090155" cy="3928768"/>
      </dsp:txXfrm>
    </dsp:sp>
    <dsp:sp modelId="{8DD93055-3FA9-45CF-9B44-FF45928629B7}">
      <dsp:nvSpPr>
        <dsp:cNvPr id="0" name=""/>
        <dsp:cNvSpPr/>
      </dsp:nvSpPr>
      <dsp:spPr>
        <a:xfrm>
          <a:off x="8663903" y="3912560"/>
          <a:ext cx="470684" cy="550612"/>
        </a:xfrm>
        <a:prstGeom prst="rightArrow">
          <a:avLst>
            <a:gd name="adj1" fmla="val 60000"/>
            <a:gd name="adj2" fmla="val 50000"/>
          </a:avLst>
        </a:prstGeom>
        <a:gradFill rotWithShape="0">
          <a:gsLst>
            <a:gs pos="0">
              <a:schemeClr val="accent4">
                <a:shade val="90000"/>
                <a:hueOff val="-451895"/>
                <a:satOff val="10322"/>
                <a:lumOff val="28716"/>
                <a:alphaOff val="0"/>
                <a:satMod val="103000"/>
                <a:lumMod val="102000"/>
                <a:tint val="94000"/>
              </a:schemeClr>
            </a:gs>
            <a:gs pos="50000">
              <a:schemeClr val="accent4">
                <a:shade val="90000"/>
                <a:hueOff val="-451895"/>
                <a:satOff val="10322"/>
                <a:lumOff val="28716"/>
                <a:alphaOff val="0"/>
                <a:satMod val="110000"/>
                <a:lumMod val="100000"/>
                <a:shade val="100000"/>
              </a:schemeClr>
            </a:gs>
            <a:gs pos="100000">
              <a:schemeClr val="accent4">
                <a:shade val="90000"/>
                <a:hueOff val="-451895"/>
                <a:satOff val="10322"/>
                <a:lumOff val="2871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8663903" y="4022682"/>
        <a:ext cx="329479" cy="330368"/>
      </dsp:txXfrm>
    </dsp:sp>
    <dsp:sp modelId="{A809607D-A8EF-434A-9CB0-7FE36565B153}">
      <dsp:nvSpPr>
        <dsp:cNvPr id="0" name=""/>
        <dsp:cNvSpPr/>
      </dsp:nvSpPr>
      <dsp:spPr>
        <a:xfrm>
          <a:off x="9329966" y="2158454"/>
          <a:ext cx="2220211" cy="4058824"/>
        </a:xfrm>
        <a:prstGeom prst="roundRect">
          <a:avLst>
            <a:gd name="adj" fmla="val 10000"/>
          </a:avLst>
        </a:prstGeom>
        <a:gradFill rotWithShape="0">
          <a:gsLst>
            <a:gs pos="0">
              <a:schemeClr val="accent4">
                <a:alpha val="90000"/>
                <a:hueOff val="0"/>
                <a:satOff val="0"/>
                <a:lumOff val="0"/>
                <a:alphaOff val="-40000"/>
                <a:satMod val="103000"/>
                <a:lumMod val="102000"/>
                <a:tint val="94000"/>
              </a:schemeClr>
            </a:gs>
            <a:gs pos="50000">
              <a:schemeClr val="accent4">
                <a:alpha val="90000"/>
                <a:hueOff val="0"/>
                <a:satOff val="0"/>
                <a:lumOff val="0"/>
                <a:alphaOff val="-40000"/>
                <a:satMod val="110000"/>
                <a:lumMod val="100000"/>
                <a:shade val="100000"/>
              </a:schemeClr>
            </a:gs>
            <a:gs pos="100000">
              <a:schemeClr val="accent4">
                <a:alpha val="90000"/>
                <a:hueOff val="0"/>
                <a:satOff val="0"/>
                <a:lumOff val="0"/>
                <a:alphaOff val="-4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u="none" kern="1200" dirty="0">
              <a:latin typeface="Arial"/>
              <a:ea typeface="+mn-ea"/>
              <a:cs typeface="Arial"/>
            </a:rPr>
            <a:t>Key finding 4:</a:t>
          </a:r>
          <a:r>
            <a:rPr lang="en-GB" sz="1600" kern="1200" dirty="0">
              <a:latin typeface="Arial"/>
              <a:ea typeface="+mn-ea"/>
              <a:cs typeface="Arial"/>
            </a:rPr>
            <a:t> Environmental factors have impacted the business in a costly manner as unpredictability with harvesting has been detrimental in trading. </a:t>
          </a:r>
          <a:endParaRPr lang="en-GB" sz="1600" kern="1200" dirty="0">
            <a:latin typeface="Arial"/>
            <a:cs typeface="Arial"/>
          </a:endParaRPr>
        </a:p>
      </dsp:txBody>
      <dsp:txXfrm>
        <a:off x="9394994" y="2223482"/>
        <a:ext cx="2090155" cy="39287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4055C-93CC-469C-A42B-9C217209D9B3}">
      <dsp:nvSpPr>
        <dsp:cNvPr id="0" name=""/>
        <dsp:cNvSpPr/>
      </dsp:nvSpPr>
      <dsp:spPr>
        <a:xfrm>
          <a:off x="0" y="469391"/>
          <a:ext cx="2874873" cy="18255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B31917-54FC-482A-9E60-B9AA11A64263}">
      <dsp:nvSpPr>
        <dsp:cNvPr id="0" name=""/>
        <dsp:cNvSpPr/>
      </dsp:nvSpPr>
      <dsp:spPr>
        <a:xfrm>
          <a:off x="319430" y="772850"/>
          <a:ext cx="2874873" cy="18255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Q &amp; A</a:t>
          </a:r>
          <a:endParaRPr lang="en-US" sz="6500" kern="1200"/>
        </a:p>
      </dsp:txBody>
      <dsp:txXfrm>
        <a:off x="372898" y="826318"/>
        <a:ext cx="2767937" cy="1718608"/>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9T22:45:22.404"/>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13832 11726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9T22:45:22.405"/>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13505 10837 16383 0 0,'-12'6'0'0'0,"-4"2"0"0"0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9T22:45:22.406"/>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12795 10583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9T22:45:22.407"/>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9853 10732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9T22:45:22.408"/>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4942 2319 16383 0 0,'0'-18'0'0'0,"6"-18"0"0"0,2-9 0 0 0,0-3 0 0 0,-2 7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9T22:45:22.409"/>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9197 10605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9T22:45:22.410"/>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11462 10880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6/11/2026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a:t>Shohor Banu   2522073</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68679023"/>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6/11/2026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a:t>Shohor Banu   2522073</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000396"/>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6/11/2026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a:t>Shohor Banu   2522073</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229277"/>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6/11/2026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a:t>Shohor Banu   2522073</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25008388"/>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6/11/2026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a:t>Shohor Banu   2522073</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751225"/>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6/11/2026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a:t>Shohor Banu   2522073</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1214301"/>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6/11/2026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a:t>Shohor Banu   2522073</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45613174"/>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6/11/2026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a:t>Shohor Banu   2522073</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57606893"/>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6/11/2026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a:t>Shohor Banu   2522073</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24429908"/>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6/11/2026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a:t>Shohor Banu   2522073</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16204349"/>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6/11/2026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a:t>Shohor Banu   2522073</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0288593"/>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6/11/2026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a:t>Shohor Banu   2522073</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277460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hd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customXml" Target="../ink/ink4.xml"/><Relationship Id="rId3" Type="http://schemas.openxmlformats.org/officeDocument/2006/relationships/diagramData" Target="../diagrams/data4.xml"/><Relationship Id="rId7" Type="http://schemas.microsoft.com/office/2007/relationships/diagramDrawing" Target="../diagrams/drawing4.xml"/><Relationship Id="rId12" Type="http://schemas.openxmlformats.org/officeDocument/2006/relationships/customXml" Target="../ink/ink3.xml"/><Relationship Id="rId17" Type="http://schemas.openxmlformats.org/officeDocument/2006/relationships/customXml" Target="../ink/ink7.xml"/><Relationship Id="rId2" Type="http://schemas.openxmlformats.org/officeDocument/2006/relationships/image" Target="../media/image7.jpeg"/><Relationship Id="rId16" Type="http://schemas.openxmlformats.org/officeDocument/2006/relationships/customXml" Target="../ink/ink6.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image" Target="../media/image9.png"/><Relationship Id="rId5" Type="http://schemas.openxmlformats.org/officeDocument/2006/relationships/diagramQuickStyle" Target="../diagrams/quickStyle4.xml"/><Relationship Id="rId15" Type="http://schemas.openxmlformats.org/officeDocument/2006/relationships/image" Target="../media/image10.png"/><Relationship Id="rId10" Type="http://schemas.openxmlformats.org/officeDocument/2006/relationships/customXml" Target="../ink/ink2.xml"/><Relationship Id="rId4" Type="http://schemas.openxmlformats.org/officeDocument/2006/relationships/diagramLayout" Target="../diagrams/layout4.xml"/><Relationship Id="rId9" Type="http://schemas.openxmlformats.org/officeDocument/2006/relationships/image" Target="../media/image8.png"/><Relationship Id="rId14" Type="http://schemas.openxmlformats.org/officeDocument/2006/relationships/customXml" Target="../ink/ink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www.mckinsey.com/~/media/McKinsey/Industries/Public%20and%20Social%20Sector/Our%20Insights/How%20the%20COVID%2019%20crisis%20is%20affecting%20UK%20small%20and%20medium%20size%20enterprises/How-the-COVID-19-crisis-is-affecting-UK-small-and-medium-size%20enterprises.pdf" TargetMode="External"/><Relationship Id="rId2" Type="http://schemas.openxmlformats.org/officeDocument/2006/relationships/hyperlink" Target="https://www.bbc.co.uk/bitesize/guides/zd3prj6/revision/2" TargetMode="External"/><Relationship Id="rId1" Type="http://schemas.openxmlformats.org/officeDocument/2006/relationships/slideLayout" Target="../slideLayouts/slideLayout2.xml"/><Relationship Id="rId4" Type="http://schemas.openxmlformats.org/officeDocument/2006/relationships/hyperlink" Target="https://www.ncass.org.uk/news/the-sandwich-revolution-from-humble-sarnie-to-hottest-food-tren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6.xml"/><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7.jpeg"/><Relationship Id="rId7" Type="http://schemas.openxmlformats.org/officeDocument/2006/relationships/diagramColors" Target="../diagrams/colors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9C0D48A7-1440-167B-4508-8647EA3FB167}"/>
              </a:ext>
            </a:extLst>
          </p:cNvPr>
          <p:cNvPicPr>
            <a:picLocks noChangeAspect="1"/>
          </p:cNvPicPr>
          <p:nvPr/>
        </p:nvPicPr>
        <p:blipFill>
          <a:blip r:embed="rId2"/>
          <a:srcRect l="14990" r="9059" b="-1"/>
          <a:stretch>
            <a:fillRect/>
          </a:stretch>
        </p:blipFill>
        <p:spPr>
          <a:xfrm>
            <a:off x="20" y="10"/>
            <a:ext cx="7803224" cy="6857989"/>
          </a:xfrm>
          <a:prstGeom prst="rect">
            <a:avLst/>
          </a:prstGeom>
        </p:spPr>
      </p:pic>
      <p:sp>
        <p:nvSpPr>
          <p:cNvPr id="54" name="Rectangle 53">
            <a:extLst>
              <a:ext uri="{FF2B5EF4-FFF2-40B4-BE49-F238E27FC236}">
                <a16:creationId xmlns:a16="http://schemas.microsoft.com/office/drawing/2014/main" id="{F8B2ECD5-47B1-47AD-AC9D-045064631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896636"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ctrTitle"/>
          </p:nvPr>
        </p:nvSpPr>
        <p:spPr>
          <a:xfrm>
            <a:off x="629642" y="5100181"/>
            <a:ext cx="4836538" cy="1444580"/>
          </a:xfrm>
        </p:spPr>
        <p:txBody>
          <a:bodyPr anchor="t">
            <a:normAutofit fontScale="90000"/>
          </a:bodyPr>
          <a:lstStyle/>
          <a:p>
            <a:pPr>
              <a:lnSpc>
                <a:spcPct val="90000"/>
              </a:lnSpc>
            </a:pPr>
            <a:r>
              <a:rPr lang="en-GB" sz="2200" dirty="0" err="1">
                <a:solidFill>
                  <a:srgbClr val="FFFFFF"/>
                </a:solidFill>
              </a:rPr>
              <a:t>Shohor</a:t>
            </a:r>
            <a:r>
              <a:rPr lang="en-GB" sz="2200" dirty="0">
                <a:solidFill>
                  <a:srgbClr val="FFFFFF"/>
                </a:solidFill>
              </a:rPr>
              <a:t> Banu</a:t>
            </a:r>
            <a:br>
              <a:rPr lang="en-GB" sz="2200" dirty="0"/>
            </a:br>
            <a:r>
              <a:rPr lang="en-GB" sz="2200" dirty="0">
                <a:solidFill>
                  <a:srgbClr val="FFFFFF"/>
                </a:solidFill>
              </a:rPr>
              <a:t>2522073</a:t>
            </a:r>
            <a:br>
              <a:rPr lang="en-GB" sz="2200" dirty="0"/>
            </a:br>
            <a:r>
              <a:rPr lang="en-GB" sz="2200" dirty="0"/>
              <a:t>Yohan Mendis</a:t>
            </a:r>
            <a:br>
              <a:rPr lang="en-GB" sz="2200" dirty="0"/>
            </a:br>
            <a:r>
              <a:rPr lang="en-GB" sz="2200" b="0" dirty="0">
                <a:solidFill>
                  <a:srgbClr val="FFFFFF"/>
                </a:solidFill>
                <a:latin typeface="Arial"/>
                <a:cs typeface="Arial"/>
              </a:rPr>
              <a:t>LCLM4004</a:t>
            </a:r>
            <a:br>
              <a:rPr lang="en-GB" sz="2200" b="0" dirty="0">
                <a:latin typeface="Arial"/>
                <a:cs typeface="Arial"/>
              </a:rPr>
            </a:br>
            <a:r>
              <a:rPr lang="en-GB" sz="2200" b="0" dirty="0">
                <a:solidFill>
                  <a:srgbClr val="FFFFFF"/>
                </a:solidFill>
                <a:latin typeface="Arial"/>
                <a:cs typeface="Arial"/>
              </a:rPr>
              <a:t>Problem Solving and Decision-Making</a:t>
            </a:r>
            <a:br>
              <a:rPr lang="en-GB" sz="3600" b="0" dirty="0">
                <a:latin typeface="Arial"/>
                <a:cs typeface="Arial"/>
              </a:rPr>
            </a:br>
            <a:br>
              <a:rPr lang="en-GB" sz="3300" b="0" dirty="0">
                <a:latin typeface="Arial"/>
                <a:cs typeface="Arial"/>
              </a:rPr>
            </a:br>
            <a:endParaRPr lang="en-GB" sz="3300">
              <a:solidFill>
                <a:srgbClr val="FFFFFF"/>
              </a:solidFill>
            </a:endParaRPr>
          </a:p>
        </p:txBody>
      </p:sp>
      <p:sp>
        <p:nvSpPr>
          <p:cNvPr id="3" name="Subtitle 2"/>
          <p:cNvSpPr>
            <a:spLocks noGrp="1"/>
          </p:cNvSpPr>
          <p:nvPr>
            <p:ph type="subTitle" idx="1"/>
          </p:nvPr>
        </p:nvSpPr>
        <p:spPr>
          <a:xfrm>
            <a:off x="209498" y="1230456"/>
            <a:ext cx="6308012" cy="1797086"/>
          </a:xfrm>
        </p:spPr>
        <p:txBody>
          <a:bodyPr anchor="t">
            <a:normAutofit/>
          </a:bodyPr>
          <a:lstStyle/>
          <a:p>
            <a:r>
              <a:rPr lang="en-GB" sz="5400" b="0">
                <a:solidFill>
                  <a:srgbClr val="FFFFFF"/>
                </a:solidFill>
                <a:latin typeface="Arial"/>
                <a:cs typeface="Arial"/>
              </a:rPr>
              <a:t>Basil’s Bakery</a:t>
            </a:r>
            <a:endParaRPr lang="en-US" sz="5400"/>
          </a:p>
        </p:txBody>
      </p:sp>
      <p:cxnSp>
        <p:nvCxnSpPr>
          <p:cNvPr id="55" name="Straight Connector 5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A group of pastries and coffee&#10;&#10;AI-generated content may be incorrect.">
            <a:extLst>
              <a:ext uri="{FF2B5EF4-FFF2-40B4-BE49-F238E27FC236}">
                <a16:creationId xmlns:a16="http://schemas.microsoft.com/office/drawing/2014/main" id="{16D759EB-CF04-21B7-4296-EEBFB52898EA}"/>
              </a:ext>
            </a:extLst>
          </p:cNvPr>
          <p:cNvPicPr>
            <a:picLocks noChangeAspect="1"/>
          </p:cNvPicPr>
          <p:nvPr/>
        </p:nvPicPr>
        <p:blipFill>
          <a:blip r:embed="rId3"/>
          <a:srcRect l="4128"/>
          <a:stretch>
            <a:fillRect/>
          </a:stretch>
        </p:blipFill>
        <p:spPr>
          <a:xfrm>
            <a:off x="7803244" y="-1"/>
            <a:ext cx="4388756" cy="6857999"/>
          </a:xfrm>
          <a:prstGeom prst="rect">
            <a:avLst/>
          </a:prstGeom>
        </p:spPr>
      </p:pic>
      <p:sp>
        <p:nvSpPr>
          <p:cNvPr id="4" name="Slide Number Placeholder 3">
            <a:extLst>
              <a:ext uri="{FF2B5EF4-FFF2-40B4-BE49-F238E27FC236}">
                <a16:creationId xmlns:a16="http://schemas.microsoft.com/office/drawing/2014/main" id="{C18DF079-0A20-8528-AEE9-44886184A2E8}"/>
              </a:ext>
            </a:extLst>
          </p:cNvPr>
          <p:cNvSpPr>
            <a:spLocks noGrp="1"/>
          </p:cNvSpPr>
          <p:nvPr>
            <p:ph type="sldNum" sz="quarter" idx="12"/>
          </p:nvPr>
        </p:nvSpPr>
        <p:spPr/>
        <p:txBody>
          <a:bodyPr/>
          <a:lstStyle/>
          <a:p>
            <a:fld id="{70C12960-6E85-460F-B6E3-5B82CB31AF3D}" type="slidenum">
              <a:rPr lang="en-US" sz="1000" dirty="0" smtClean="0">
                <a:solidFill>
                  <a:schemeClr val="bg2"/>
                </a:solidFill>
              </a:rPr>
              <a:t>1</a:t>
            </a:fld>
            <a:endParaRPr lang="en-GB" sz="1000">
              <a:solidFill>
                <a:schemeClr val="bg2"/>
              </a:solidFill>
            </a:endParaRPr>
          </a:p>
        </p:txBody>
      </p:sp>
      <p:sp>
        <p:nvSpPr>
          <p:cNvPr id="6" name="Footer Placeholder 5">
            <a:extLst>
              <a:ext uri="{FF2B5EF4-FFF2-40B4-BE49-F238E27FC236}">
                <a16:creationId xmlns:a16="http://schemas.microsoft.com/office/drawing/2014/main" id="{9F6A827F-7454-6C7B-C8A4-3F9638CAC8B3}"/>
              </a:ext>
            </a:extLst>
          </p:cNvPr>
          <p:cNvSpPr>
            <a:spLocks noGrp="1"/>
          </p:cNvSpPr>
          <p:nvPr>
            <p:ph type="ftr" sz="quarter" idx="11"/>
          </p:nvPr>
        </p:nvSpPr>
        <p:spPr/>
        <p:txBody>
          <a:bodyPr/>
          <a:lstStyle/>
          <a:p>
            <a:r>
              <a:rPr lang="en-GB" sz="1000">
                <a:solidFill>
                  <a:schemeClr val="bg2"/>
                </a:solidFill>
              </a:rPr>
              <a:t>Shohor Banu   2522073</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EC564-2457-C6A3-B2C7-A37FA3049C51}"/>
              </a:ext>
            </a:extLst>
          </p:cNvPr>
          <p:cNvSpPr>
            <a:spLocks noGrp="1"/>
          </p:cNvSpPr>
          <p:nvPr>
            <p:ph type="title"/>
          </p:nvPr>
        </p:nvSpPr>
        <p:spPr>
          <a:xfrm>
            <a:off x="5968175" y="337159"/>
            <a:ext cx="5205148" cy="596239"/>
          </a:xfrm>
        </p:spPr>
        <p:txBody>
          <a:bodyPr vert="horz" lIns="91440" tIns="45720" rIns="91440" bIns="45720" rtlCol="0">
            <a:normAutofit fontScale="90000"/>
          </a:bodyPr>
          <a:lstStyle/>
          <a:p>
            <a:r>
              <a:rPr lang="en-US" sz="3700" b="1" kern="1200">
                <a:latin typeface="+mj-lt"/>
                <a:ea typeface="+mj-ea"/>
                <a:cs typeface="+mj-cs"/>
              </a:rPr>
              <a:t>Overview of presentation</a:t>
            </a:r>
            <a:endParaRPr lang="en-US" sz="3700" b="1" kern="1200">
              <a:latin typeface="+mj-lt"/>
            </a:endParaRPr>
          </a:p>
        </p:txBody>
      </p:sp>
      <p:pic>
        <p:nvPicPr>
          <p:cNvPr id="9" name="Picture 8" descr="A blue and white circles&#10;&#10;AI-generated content may be incorrect.">
            <a:extLst>
              <a:ext uri="{FF2B5EF4-FFF2-40B4-BE49-F238E27FC236}">
                <a16:creationId xmlns:a16="http://schemas.microsoft.com/office/drawing/2014/main" id="{8B58194B-EC40-3E4C-7CA6-57E7215B5807}"/>
              </a:ext>
            </a:extLst>
          </p:cNvPr>
          <p:cNvPicPr>
            <a:picLocks noChangeAspect="1"/>
          </p:cNvPicPr>
          <p:nvPr/>
        </p:nvPicPr>
        <p:blipFill>
          <a:blip r:embed="rId2"/>
          <a:srcRect t="3138" r="2" b="1"/>
          <a:stretch>
            <a:fillRect/>
          </a:stretch>
        </p:blipFill>
        <p:spPr>
          <a:xfrm rot="10800000">
            <a:off x="-1" y="1"/>
            <a:ext cx="5303520" cy="3429000"/>
          </a:xfrm>
          <a:prstGeom prst="rect">
            <a:avLst/>
          </a:prstGeom>
        </p:spPr>
      </p:pic>
      <p:cxnSp>
        <p:nvCxnSpPr>
          <p:cNvPr id="48" name="Straight Connector 47">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90741"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Picture 5" descr="A person holding a ball of dough&#10;&#10;AI-generated content may be incorrect.">
            <a:extLst>
              <a:ext uri="{FF2B5EF4-FFF2-40B4-BE49-F238E27FC236}">
                <a16:creationId xmlns:a16="http://schemas.microsoft.com/office/drawing/2014/main" id="{193704C3-7E2A-09AF-EAD0-043386FC59D2}"/>
              </a:ext>
            </a:extLst>
          </p:cNvPr>
          <p:cNvPicPr>
            <a:picLocks noChangeAspect="1"/>
          </p:cNvPicPr>
          <p:nvPr/>
        </p:nvPicPr>
        <p:blipFill>
          <a:blip r:embed="rId3"/>
          <a:srcRect t="2774" r="2" b="2"/>
          <a:stretch>
            <a:fillRect/>
          </a:stretch>
        </p:blipFill>
        <p:spPr>
          <a:xfrm>
            <a:off x="-1" y="3429000"/>
            <a:ext cx="5303520" cy="3429000"/>
          </a:xfrm>
          <a:prstGeom prst="rect">
            <a:avLst/>
          </a:prstGeom>
        </p:spPr>
      </p:pic>
      <p:sp>
        <p:nvSpPr>
          <p:cNvPr id="3" name="Content Placeholder 2">
            <a:extLst>
              <a:ext uri="{FF2B5EF4-FFF2-40B4-BE49-F238E27FC236}">
                <a16:creationId xmlns:a16="http://schemas.microsoft.com/office/drawing/2014/main" id="{46B014B6-EFC7-6337-EDFF-08F039D4603A}"/>
              </a:ext>
            </a:extLst>
          </p:cNvPr>
          <p:cNvSpPr>
            <a:spLocks noGrp="1"/>
          </p:cNvSpPr>
          <p:nvPr>
            <p:ph idx="1"/>
          </p:nvPr>
        </p:nvSpPr>
        <p:spPr>
          <a:xfrm>
            <a:off x="5520369" y="1697090"/>
            <a:ext cx="6532558" cy="4858828"/>
          </a:xfrm>
        </p:spPr>
        <p:txBody>
          <a:bodyPr vert="horz" lIns="91440" tIns="45720" rIns="91440" bIns="45720" rtlCol="0" anchor="t">
            <a:noAutofit/>
          </a:bodyPr>
          <a:lstStyle/>
          <a:p>
            <a:pPr marL="0" indent="0">
              <a:lnSpc>
                <a:spcPct val="110000"/>
              </a:lnSpc>
              <a:buNone/>
            </a:pPr>
            <a:r>
              <a:rPr lang="en-US" sz="1800" b="1" spc="300" dirty="0"/>
              <a:t>Good morning my name is</a:t>
            </a:r>
            <a:r>
              <a:rPr lang="en-US" sz="1800" b="1" cap="all" spc="300" dirty="0"/>
              <a:t> </a:t>
            </a:r>
            <a:r>
              <a:rPr lang="en-US" sz="1800" b="1" cap="all" spc="300" dirty="0" err="1"/>
              <a:t>Shohor</a:t>
            </a:r>
            <a:r>
              <a:rPr lang="en-US" sz="1800" b="1" cap="all" spc="300" dirty="0"/>
              <a:t>.</a:t>
            </a:r>
            <a:endParaRPr lang="en-US" dirty="0"/>
          </a:p>
          <a:p>
            <a:pPr marL="0" indent="0">
              <a:lnSpc>
                <a:spcPct val="110000"/>
              </a:lnSpc>
              <a:buNone/>
            </a:pPr>
            <a:endParaRPr lang="en-US" sz="1000" b="1" cap="all" spc="300" dirty="0"/>
          </a:p>
          <a:p>
            <a:pPr marL="0" indent="0">
              <a:lnSpc>
                <a:spcPct val="110000"/>
              </a:lnSpc>
              <a:buNone/>
            </a:pPr>
            <a:r>
              <a:rPr lang="en-US" sz="1800" b="1" cap="all" spc="300"/>
              <a:t>In my presentation today I will:</a:t>
            </a:r>
            <a:endParaRPr lang="en-US" sz="1800" b="1" cap="all" spc="300" dirty="0"/>
          </a:p>
          <a:p>
            <a:pPr marL="0" indent="0">
              <a:lnSpc>
                <a:spcPct val="110000"/>
              </a:lnSpc>
              <a:buNone/>
            </a:pPr>
            <a:endParaRPr lang="en-US" sz="1000" b="1" cap="all" spc="300" dirty="0"/>
          </a:p>
          <a:p>
            <a:pPr marL="342900" indent="-342900">
              <a:lnSpc>
                <a:spcPct val="110000"/>
              </a:lnSpc>
              <a:buFont typeface="Wingdings" panose="020B0604020202020204" pitchFamily="34" charset="0"/>
              <a:buChar char="ü"/>
            </a:pPr>
            <a:r>
              <a:rPr lang="en-US" sz="1800" b="1" spc="300"/>
              <a:t>Introduce BASIL'S BAKERY to you.</a:t>
            </a:r>
          </a:p>
          <a:p>
            <a:pPr marL="342900" indent="-342900">
              <a:lnSpc>
                <a:spcPct val="110000"/>
              </a:lnSpc>
              <a:buFont typeface="Wingdings" panose="020B0604020202020204" pitchFamily="34" charset="0"/>
              <a:buChar char="ü"/>
            </a:pPr>
            <a:r>
              <a:rPr lang="en-US" sz="1800" b="1" spc="300" dirty="0"/>
              <a:t>Provide an insight of the nature and scope of problems.</a:t>
            </a:r>
          </a:p>
          <a:p>
            <a:pPr marL="342900" indent="-342900">
              <a:lnSpc>
                <a:spcPct val="110000"/>
              </a:lnSpc>
              <a:buFont typeface="Wingdings" panose="020B0604020202020204" pitchFamily="34" charset="0"/>
              <a:buChar char="ü"/>
            </a:pPr>
            <a:r>
              <a:rPr lang="en-US" sz="1800" b="1" spc="300"/>
              <a:t>Use the PESTEL and Fishbone </a:t>
            </a:r>
            <a:r>
              <a:rPr lang="en-US" sz="1800" b="1" spc="300" dirty="0"/>
              <a:t>framework to </a:t>
            </a:r>
            <a:r>
              <a:rPr lang="en-US" sz="1800" b="1" spc="300"/>
              <a:t>discuss the critique.</a:t>
            </a:r>
            <a:endParaRPr lang="en-US" sz="1800" b="1" cap="all" spc="300" dirty="0"/>
          </a:p>
          <a:p>
            <a:pPr marL="342900" indent="-342900">
              <a:lnSpc>
                <a:spcPct val="110000"/>
              </a:lnSpc>
              <a:buFont typeface="Wingdings" panose="020B0604020202020204" pitchFamily="34" charset="0"/>
              <a:buChar char="ü"/>
            </a:pPr>
            <a:r>
              <a:rPr lang="en-US" sz="1800" b="1" spc="300" dirty="0"/>
              <a:t>Give </a:t>
            </a:r>
            <a:r>
              <a:rPr lang="en-US" sz="1800" b="1" spc="300"/>
              <a:t>a summary of key findings.</a:t>
            </a:r>
          </a:p>
          <a:p>
            <a:pPr marL="0" indent="0">
              <a:lnSpc>
                <a:spcPct val="110000"/>
              </a:lnSpc>
              <a:buNone/>
            </a:pPr>
            <a:endParaRPr lang="en-US" sz="1600"/>
          </a:p>
          <a:p>
            <a:pPr marL="0" indent="0">
              <a:lnSpc>
                <a:spcPct val="110000"/>
              </a:lnSpc>
              <a:buNone/>
            </a:pPr>
            <a:endParaRPr lang="en-US" sz="1600" b="1" cap="all" spc="300"/>
          </a:p>
        </p:txBody>
      </p:sp>
      <p:sp>
        <p:nvSpPr>
          <p:cNvPr id="4" name="Footer Placeholder 3">
            <a:extLst>
              <a:ext uri="{FF2B5EF4-FFF2-40B4-BE49-F238E27FC236}">
                <a16:creationId xmlns:a16="http://schemas.microsoft.com/office/drawing/2014/main" id="{F83F2D64-EB59-5257-F5D5-E5AED3181A1E}"/>
              </a:ext>
            </a:extLst>
          </p:cNvPr>
          <p:cNvSpPr>
            <a:spLocks noGrp="1"/>
          </p:cNvSpPr>
          <p:nvPr>
            <p:ph type="ftr" sz="quarter" idx="11"/>
          </p:nvPr>
        </p:nvSpPr>
        <p:spPr>
          <a:xfrm>
            <a:off x="6767622" y="6356350"/>
            <a:ext cx="4040373" cy="365125"/>
          </a:xfrm>
        </p:spPr>
        <p:txBody>
          <a:bodyPr vert="horz" lIns="91440" tIns="45720" rIns="91440" bIns="45720" rtlCol="0">
            <a:normAutofit/>
          </a:bodyPr>
          <a:lstStyle/>
          <a:p>
            <a:pPr>
              <a:spcAft>
                <a:spcPts val="600"/>
              </a:spcAft>
            </a:pPr>
            <a:r>
              <a:rPr lang="en-US" b="1" kern="1200" cap="all" spc="300" baseline="0">
                <a:latin typeface="+mn-lt"/>
                <a:ea typeface="+mn-ea"/>
                <a:cs typeface="+mn-cs"/>
              </a:rPr>
              <a:t>Shohor Banu   2522073</a:t>
            </a:r>
          </a:p>
        </p:txBody>
      </p:sp>
      <p:sp>
        <p:nvSpPr>
          <p:cNvPr id="5" name="Slide Number Placeholder 4">
            <a:extLst>
              <a:ext uri="{FF2B5EF4-FFF2-40B4-BE49-F238E27FC236}">
                <a16:creationId xmlns:a16="http://schemas.microsoft.com/office/drawing/2014/main" id="{80E6CAD3-C12B-5AE9-4E68-F3DB0112362A}"/>
              </a:ext>
            </a:extLst>
          </p:cNvPr>
          <p:cNvSpPr>
            <a:spLocks noGrp="1"/>
          </p:cNvSpPr>
          <p:nvPr>
            <p:ph type="sldNum" sz="quarter" idx="12"/>
          </p:nvPr>
        </p:nvSpPr>
        <p:spPr>
          <a:xfrm>
            <a:off x="10807995" y="6356350"/>
            <a:ext cx="723014" cy="365125"/>
          </a:xfrm>
        </p:spPr>
        <p:txBody>
          <a:bodyPr vert="horz" lIns="91440" tIns="45720" rIns="91440" bIns="45720" rtlCol="0">
            <a:normAutofit/>
          </a:bodyPr>
          <a:lstStyle/>
          <a:p>
            <a:pPr>
              <a:spcAft>
                <a:spcPts val="600"/>
              </a:spcAft>
            </a:pPr>
            <a:fld id="{70C12960-6E85-460F-B6E3-5B82CB31AF3D}" type="slidenum">
              <a:rPr lang="en-US"/>
              <a:pPr>
                <a:spcAft>
                  <a:spcPts val="600"/>
                </a:spcAft>
              </a:pPr>
              <a:t>2</a:t>
            </a:fld>
            <a:endParaRPr lang="en-US"/>
          </a:p>
        </p:txBody>
      </p:sp>
      <p:sp>
        <p:nvSpPr>
          <p:cNvPr id="8" name="TextBox 7">
            <a:extLst>
              <a:ext uri="{FF2B5EF4-FFF2-40B4-BE49-F238E27FC236}">
                <a16:creationId xmlns:a16="http://schemas.microsoft.com/office/drawing/2014/main" id="{2B6404F2-2F5A-DCCE-C326-AF47E66BEE88}"/>
              </a:ext>
            </a:extLst>
          </p:cNvPr>
          <p:cNvSpPr txBox="1"/>
          <p:nvPr/>
        </p:nvSpPr>
        <p:spPr>
          <a:xfrm>
            <a:off x="93945" y="109603"/>
            <a:ext cx="609600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cap="all" baseline="0">
                <a:solidFill>
                  <a:srgbClr val="3A2754"/>
                </a:solidFill>
                <a:latin typeface="Arial"/>
              </a:rPr>
              <a:t>Basil’s Bakery</a:t>
            </a:r>
            <a:r>
              <a:rPr sz="4400">
                <a:latin typeface="Arial"/>
                <a:ea typeface="Arial"/>
                <a:cs typeface="Arial"/>
              </a:rPr>
              <a:t>​</a:t>
            </a:r>
            <a:endParaRPr lang="en-GB"/>
          </a:p>
          <a:p>
            <a:pPr algn="ctr"/>
            <a:endParaRPr lang="en-GB"/>
          </a:p>
        </p:txBody>
      </p:sp>
    </p:spTree>
    <p:extLst>
      <p:ext uri="{BB962C8B-B14F-4D97-AF65-F5344CB8AC3E}">
        <p14:creationId xmlns:p14="http://schemas.microsoft.com/office/powerpoint/2010/main" val="2251717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reads on display">
            <a:extLst>
              <a:ext uri="{FF2B5EF4-FFF2-40B4-BE49-F238E27FC236}">
                <a16:creationId xmlns:a16="http://schemas.microsoft.com/office/drawing/2014/main" id="{6940CC0A-39E4-2F4E-6632-548B3EADE3B0}"/>
              </a:ext>
            </a:extLst>
          </p:cNvPr>
          <p:cNvPicPr>
            <a:picLocks noChangeAspect="1"/>
          </p:cNvPicPr>
          <p:nvPr/>
        </p:nvPicPr>
        <p:blipFill>
          <a:blip r:embed="rId2"/>
          <a:srcRect t="15605" r="-2" b="-2"/>
          <a:stretch>
            <a:fillRect/>
          </a:stretch>
        </p:blipFill>
        <p:spPr>
          <a:xfrm>
            <a:off x="20" y="10"/>
            <a:ext cx="12191979" cy="6857989"/>
          </a:xfrm>
          <a:prstGeom prst="rect">
            <a:avLst/>
          </a:prstGeom>
        </p:spPr>
      </p:pic>
      <p:sp>
        <p:nvSpPr>
          <p:cNvPr id="15" name="Rectangle 14">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971B30-2854-0668-0DDC-ADD7164AECCB}"/>
              </a:ext>
            </a:extLst>
          </p:cNvPr>
          <p:cNvSpPr>
            <a:spLocks noGrp="1"/>
          </p:cNvSpPr>
          <p:nvPr>
            <p:ph type="title"/>
          </p:nvPr>
        </p:nvSpPr>
        <p:spPr>
          <a:xfrm>
            <a:off x="277174" y="362733"/>
            <a:ext cx="4892948" cy="3427867"/>
          </a:xfrm>
        </p:spPr>
        <p:txBody>
          <a:bodyPr vert="horz" lIns="91440" tIns="45720" rIns="91440" bIns="45720" rtlCol="0" anchor="t">
            <a:normAutofit/>
          </a:bodyPr>
          <a:lstStyle/>
          <a:p>
            <a:r>
              <a:rPr lang="en-US" sz="5400" b="1" kern="1200" dirty="0">
                <a:solidFill>
                  <a:srgbClr val="FFFFFF"/>
                </a:solidFill>
                <a:latin typeface="+mj-lt"/>
                <a:ea typeface="+mj-ea"/>
                <a:cs typeface="+mj-cs"/>
              </a:rPr>
              <a:t>OVERVIEW OF </a:t>
            </a:r>
            <a:r>
              <a:rPr lang="en-US" sz="5400">
                <a:solidFill>
                  <a:srgbClr val="FFFFFF"/>
                </a:solidFill>
              </a:rPr>
              <a:t>BASIL'S </a:t>
            </a:r>
            <a:r>
              <a:rPr lang="en-US" sz="5400" dirty="0">
                <a:solidFill>
                  <a:srgbClr val="FFFFFF"/>
                </a:solidFill>
              </a:rPr>
              <a:t>BAKERY</a:t>
            </a:r>
            <a:endParaRPr lang="en-US" sz="5400" b="1" kern="1200" dirty="0">
              <a:solidFill>
                <a:srgbClr val="FFFFFF"/>
              </a:solidFill>
              <a:latin typeface="+mj-lt"/>
              <a:ea typeface="+mj-ea"/>
              <a:cs typeface="+mj-cs"/>
            </a:endParaRPr>
          </a:p>
        </p:txBody>
      </p:sp>
      <p:cxnSp>
        <p:nvCxnSpPr>
          <p:cNvPr id="17" name="Straight Connector 16">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ABC0502A-23F4-D3F2-1126-6FE30BC8CAC6}"/>
              </a:ext>
            </a:extLst>
          </p:cNvPr>
          <p:cNvSpPr>
            <a:spLocks noGrp="1"/>
          </p:cNvSpPr>
          <p:nvPr>
            <p:ph type="ftr" sz="quarter" idx="11"/>
          </p:nvPr>
        </p:nvSpPr>
        <p:spPr>
          <a:xfrm>
            <a:off x="6767622" y="6356350"/>
            <a:ext cx="4040373" cy="365125"/>
          </a:xfrm>
        </p:spPr>
        <p:txBody>
          <a:bodyPr vert="horz" lIns="91440" tIns="45720" rIns="91440" bIns="45720" rtlCol="0" anchor="ctr">
            <a:normAutofit/>
          </a:bodyPr>
          <a:lstStyle/>
          <a:p>
            <a:pPr>
              <a:spcAft>
                <a:spcPts val="600"/>
              </a:spcAft>
            </a:pPr>
            <a:r>
              <a:rPr lang="en-US" b="1" kern="1200" cap="all" spc="300" baseline="0">
                <a:solidFill>
                  <a:srgbClr val="FFFFFF"/>
                </a:solidFill>
                <a:latin typeface="+mn-lt"/>
                <a:ea typeface="+mn-ea"/>
                <a:cs typeface="+mn-cs"/>
              </a:rPr>
              <a:t>Shohor Banu   2522073</a:t>
            </a:r>
          </a:p>
        </p:txBody>
      </p:sp>
      <p:sp>
        <p:nvSpPr>
          <p:cNvPr id="5" name="Slide Number Placeholder 4">
            <a:extLst>
              <a:ext uri="{FF2B5EF4-FFF2-40B4-BE49-F238E27FC236}">
                <a16:creationId xmlns:a16="http://schemas.microsoft.com/office/drawing/2014/main" id="{8235BEF5-0FE3-B9EF-7BD2-FF97B73D6F66}"/>
              </a:ext>
            </a:extLst>
          </p:cNvPr>
          <p:cNvSpPr>
            <a:spLocks noGrp="1"/>
          </p:cNvSpPr>
          <p:nvPr>
            <p:ph type="sldNum" sz="quarter" idx="12"/>
          </p:nvPr>
        </p:nvSpPr>
        <p:spPr>
          <a:xfrm>
            <a:off x="10807995" y="6356350"/>
            <a:ext cx="723014" cy="365125"/>
          </a:xfrm>
        </p:spPr>
        <p:txBody>
          <a:bodyPr vert="horz" lIns="91440" tIns="45720" rIns="91440" bIns="45720" rtlCol="0" anchor="ctr">
            <a:normAutofit/>
          </a:bodyPr>
          <a:lstStyle/>
          <a:p>
            <a:pPr>
              <a:spcAft>
                <a:spcPts val="600"/>
              </a:spcAft>
            </a:pPr>
            <a:fld id="{70C12960-6E85-460F-B6E3-5B82CB31AF3D}" type="slidenum">
              <a:rPr lang="en-US">
                <a:solidFill>
                  <a:srgbClr val="FFFFFF"/>
                </a:solidFill>
              </a:rPr>
              <a:pPr>
                <a:spcAft>
                  <a:spcPts val="600"/>
                </a:spcAft>
              </a:pPr>
              <a:t>3</a:t>
            </a:fld>
            <a:endParaRPr lang="en-US">
              <a:solidFill>
                <a:srgbClr val="FFFFFF"/>
              </a:solidFill>
            </a:endParaRPr>
          </a:p>
        </p:txBody>
      </p:sp>
      <p:graphicFrame>
        <p:nvGraphicFramePr>
          <p:cNvPr id="3" name="Diagram 2">
            <a:extLst>
              <a:ext uri="{FF2B5EF4-FFF2-40B4-BE49-F238E27FC236}">
                <a16:creationId xmlns:a16="http://schemas.microsoft.com/office/drawing/2014/main" id="{8B87144C-C8DB-4638-440D-5478D48094A7}"/>
              </a:ext>
            </a:extLst>
          </p:cNvPr>
          <p:cNvGraphicFramePr/>
          <p:nvPr>
            <p:extLst>
              <p:ext uri="{D42A27DB-BD31-4B8C-83A1-F6EECF244321}">
                <p14:modId xmlns:p14="http://schemas.microsoft.com/office/powerpoint/2010/main" val="685639262"/>
              </p:ext>
            </p:extLst>
          </p:nvPr>
        </p:nvGraphicFramePr>
        <p:xfrm>
          <a:off x="3463447" y="1215026"/>
          <a:ext cx="7336772" cy="51394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29533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cxnSp>
        <p:nvCxnSpPr>
          <p:cNvPr id="56" name="Straight Connector 5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58" name="Rectangle 5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4F77C2-C534-5C4E-CA69-953F8E8D234B}"/>
              </a:ext>
            </a:extLst>
          </p:cNvPr>
          <p:cNvSpPr>
            <a:spLocks noGrp="1"/>
          </p:cNvSpPr>
          <p:nvPr>
            <p:ph type="title"/>
          </p:nvPr>
        </p:nvSpPr>
        <p:spPr>
          <a:xfrm>
            <a:off x="567012" y="444674"/>
            <a:ext cx="5801084" cy="4252497"/>
          </a:xfrm>
        </p:spPr>
        <p:txBody>
          <a:bodyPr vert="horz" lIns="91440" tIns="45720" rIns="91440" bIns="45720" rtlCol="0" anchor="t">
            <a:noAutofit/>
          </a:bodyPr>
          <a:lstStyle/>
          <a:p>
            <a:pPr>
              <a:lnSpc>
                <a:spcPct val="90000"/>
              </a:lnSpc>
            </a:pPr>
            <a:br>
              <a:rPr lang="en-US" sz="2000" b="1" kern="1200"/>
            </a:br>
            <a:endParaRPr lang="en-US" sz="1400" b="1" kern="1200">
              <a:solidFill>
                <a:srgbClr val="FFFFFF"/>
              </a:solidFill>
              <a:latin typeface="+mj-lt"/>
              <a:ea typeface="+mj-ea"/>
              <a:cs typeface="+mj-cs"/>
            </a:endParaRPr>
          </a:p>
        </p:txBody>
      </p:sp>
      <p:cxnSp>
        <p:nvCxnSpPr>
          <p:cNvPr id="62" name="Straight Connector 6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13" name="Diagram 12">
            <a:extLst>
              <a:ext uri="{FF2B5EF4-FFF2-40B4-BE49-F238E27FC236}">
                <a16:creationId xmlns:a16="http://schemas.microsoft.com/office/drawing/2014/main" id="{FB86F7AD-5A3E-AB43-E43D-4451E63FFFF2}"/>
              </a:ext>
            </a:extLst>
          </p:cNvPr>
          <p:cNvGraphicFramePr/>
          <p:nvPr>
            <p:extLst>
              <p:ext uri="{D42A27DB-BD31-4B8C-83A1-F6EECF244321}">
                <p14:modId xmlns:p14="http://schemas.microsoft.com/office/powerpoint/2010/main" val="3401259130"/>
              </p:ext>
            </p:extLst>
          </p:nvPr>
        </p:nvGraphicFramePr>
        <p:xfrm>
          <a:off x="3054720" y="-441"/>
          <a:ext cx="8967766" cy="68616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38" name="Slide Number Placeholder 1637">
            <a:extLst>
              <a:ext uri="{FF2B5EF4-FFF2-40B4-BE49-F238E27FC236}">
                <a16:creationId xmlns:a16="http://schemas.microsoft.com/office/drawing/2014/main" id="{7D5B2E44-F397-6CB4-86C2-D5E33D739079}"/>
              </a:ext>
            </a:extLst>
          </p:cNvPr>
          <p:cNvSpPr>
            <a:spLocks noGrp="1"/>
          </p:cNvSpPr>
          <p:nvPr>
            <p:ph type="sldNum" sz="quarter" idx="12"/>
          </p:nvPr>
        </p:nvSpPr>
        <p:spPr/>
        <p:txBody>
          <a:bodyPr/>
          <a:lstStyle/>
          <a:p>
            <a:fld id="{70C12960-6E85-460F-B6E3-5B82CB31AF3D}" type="slidenum">
              <a:rPr lang="en-US" smtClean="0"/>
              <a:t>4</a:t>
            </a:fld>
            <a:endParaRPr lang="en-GB"/>
          </a:p>
        </p:txBody>
      </p:sp>
      <p:sp>
        <p:nvSpPr>
          <p:cNvPr id="1637" name="Footer Placeholder 1636">
            <a:extLst>
              <a:ext uri="{FF2B5EF4-FFF2-40B4-BE49-F238E27FC236}">
                <a16:creationId xmlns:a16="http://schemas.microsoft.com/office/drawing/2014/main" id="{B6DA3A0D-4B40-7DC5-16B2-C4D48CD18C8E}"/>
              </a:ext>
            </a:extLst>
          </p:cNvPr>
          <p:cNvSpPr>
            <a:spLocks noGrp="1"/>
          </p:cNvSpPr>
          <p:nvPr>
            <p:ph type="ftr" sz="quarter" idx="11"/>
          </p:nvPr>
        </p:nvSpPr>
        <p:spPr/>
        <p:txBody>
          <a:bodyPr/>
          <a:lstStyle/>
          <a:p>
            <a:r>
              <a:rPr lang="en-GB"/>
              <a:t>Shohor Banu   2522073</a:t>
            </a:r>
          </a:p>
        </p:txBody>
      </p:sp>
      <p:sp>
        <p:nvSpPr>
          <p:cNvPr id="23" name="TextBox 22">
            <a:extLst>
              <a:ext uri="{FF2B5EF4-FFF2-40B4-BE49-F238E27FC236}">
                <a16:creationId xmlns:a16="http://schemas.microsoft.com/office/drawing/2014/main" id="{739A2B5B-EFCA-C925-0ACE-CE3FFFBA3FDD}"/>
              </a:ext>
            </a:extLst>
          </p:cNvPr>
          <p:cNvSpPr txBox="1"/>
          <p:nvPr/>
        </p:nvSpPr>
        <p:spPr>
          <a:xfrm>
            <a:off x="166254" y="561109"/>
            <a:ext cx="4100947"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FFFFFF"/>
                </a:solidFill>
                <a:latin typeface="Grandview Display"/>
                <a:ea typeface="Segoe UI"/>
                <a:cs typeface="Segoe UI"/>
              </a:rPr>
              <a:t>INSIGHT OF PROBLEMS FACED BY </a:t>
            </a:r>
            <a:r>
              <a:rPr lang="en-US" sz="4000" b="1" dirty="0">
                <a:solidFill>
                  <a:srgbClr val="FFFFFF"/>
                </a:solidFill>
                <a:latin typeface="Grandview Display"/>
                <a:ea typeface="Segoe UI"/>
                <a:cs typeface="Segoe UI"/>
              </a:rPr>
              <a:t>BASIL'S</a:t>
            </a:r>
            <a:r>
              <a:rPr lang="en-US" sz="4000" b="1" baseline="0" dirty="0">
                <a:solidFill>
                  <a:srgbClr val="FFFFFF"/>
                </a:solidFill>
                <a:latin typeface="Grandview Display"/>
                <a:ea typeface="Segoe UI"/>
                <a:cs typeface="Segoe UI"/>
              </a:rPr>
              <a:t> BAKERY</a:t>
            </a:r>
            <a:endParaRPr lang="en-GB" sz="4000" dirty="0"/>
          </a:p>
          <a:p>
            <a:endParaRPr lang="en-GB"/>
          </a:p>
        </p:txBody>
      </p:sp>
    </p:spTree>
    <p:extLst>
      <p:ext uri="{BB962C8B-B14F-4D97-AF65-F5344CB8AC3E}">
        <p14:creationId xmlns:p14="http://schemas.microsoft.com/office/powerpoint/2010/main" val="26450552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6597-445C-3A23-FE60-9F1BCDC8194D}"/>
              </a:ext>
            </a:extLst>
          </p:cNvPr>
          <p:cNvSpPr>
            <a:spLocks noGrp="1"/>
          </p:cNvSpPr>
          <p:nvPr>
            <p:ph type="title"/>
          </p:nvPr>
        </p:nvSpPr>
        <p:spPr>
          <a:xfrm>
            <a:off x="497359" y="1104191"/>
            <a:ext cx="10890929" cy="1374370"/>
          </a:xfrm>
        </p:spPr>
        <p:txBody>
          <a:bodyPr>
            <a:normAutofit/>
          </a:bodyPr>
          <a:lstStyle/>
          <a:p>
            <a:r>
              <a:rPr lang="en-GB" sz="2000" dirty="0">
                <a:latin typeface="Grandview Display"/>
              </a:rPr>
              <a:t>Using the PESTEL analysis we will now discuss actual and potential issues that have occurred outside of the business organisation that has impacted Basil's Bakery.</a:t>
            </a:r>
            <a:br>
              <a:rPr lang="en-US" dirty="0"/>
            </a:br>
            <a:r>
              <a:rPr lang="en-GB" sz="1800" b="0" dirty="0">
                <a:highlight>
                  <a:srgbClr val="C0C0C0"/>
                </a:highlight>
                <a:latin typeface="Grandview Display"/>
              </a:rPr>
              <a:t>"One simple, yet effective, way of forecasting the effect of environmental changes on organisations is to conduct an impact analysis." (Brooks, Weatherstone, Wilkinson, 2011, p.227)</a:t>
            </a:r>
            <a:endParaRPr lang="en-US" sz="1800">
              <a:highlight>
                <a:srgbClr val="C0C0C0"/>
              </a:highlight>
              <a:latin typeface="Grandview Display"/>
            </a:endParaRPr>
          </a:p>
        </p:txBody>
      </p:sp>
      <p:sp>
        <p:nvSpPr>
          <p:cNvPr id="4" name="Footer Placeholder 3">
            <a:extLst>
              <a:ext uri="{FF2B5EF4-FFF2-40B4-BE49-F238E27FC236}">
                <a16:creationId xmlns:a16="http://schemas.microsoft.com/office/drawing/2014/main" id="{788A8024-4623-5059-5045-1B09594A4985}"/>
              </a:ext>
            </a:extLst>
          </p:cNvPr>
          <p:cNvSpPr>
            <a:spLocks noGrp="1"/>
          </p:cNvSpPr>
          <p:nvPr>
            <p:ph type="ftr" sz="quarter" idx="11"/>
          </p:nvPr>
        </p:nvSpPr>
        <p:spPr/>
        <p:txBody>
          <a:bodyPr/>
          <a:lstStyle/>
          <a:p>
            <a:r>
              <a:rPr lang="en-US"/>
              <a:t>Shohor Banu   2522073</a:t>
            </a:r>
          </a:p>
        </p:txBody>
      </p:sp>
      <p:sp>
        <p:nvSpPr>
          <p:cNvPr id="5" name="Slide Number Placeholder 4">
            <a:extLst>
              <a:ext uri="{FF2B5EF4-FFF2-40B4-BE49-F238E27FC236}">
                <a16:creationId xmlns:a16="http://schemas.microsoft.com/office/drawing/2014/main" id="{E4BAE306-07D9-AA74-90ED-9C5BAEFC3E7B}"/>
              </a:ext>
            </a:extLst>
          </p:cNvPr>
          <p:cNvSpPr>
            <a:spLocks noGrp="1"/>
          </p:cNvSpPr>
          <p:nvPr>
            <p:ph type="sldNum" sz="quarter" idx="12"/>
          </p:nvPr>
        </p:nvSpPr>
        <p:spPr/>
        <p:txBody>
          <a:bodyPr/>
          <a:lstStyle/>
          <a:p>
            <a:fld id="{70C12960-6E85-460F-B6E3-5B82CB31AF3D}" type="slidenum">
              <a:rPr lang="en-US" smtClean="0"/>
              <a:t>5</a:t>
            </a:fld>
            <a:endParaRPr lang="en-US"/>
          </a:p>
        </p:txBody>
      </p:sp>
      <p:graphicFrame>
        <p:nvGraphicFramePr>
          <p:cNvPr id="754" name="Content Placeholder 753">
            <a:extLst>
              <a:ext uri="{FF2B5EF4-FFF2-40B4-BE49-F238E27FC236}">
                <a16:creationId xmlns:a16="http://schemas.microsoft.com/office/drawing/2014/main" id="{3CEFDB94-C30A-4433-EABD-089976F4F86F}"/>
              </a:ext>
            </a:extLst>
          </p:cNvPr>
          <p:cNvGraphicFramePr>
            <a:graphicFrameLocks noGrp="1"/>
          </p:cNvGraphicFramePr>
          <p:nvPr>
            <p:ph idx="1"/>
            <p:extLst>
              <p:ext uri="{D42A27DB-BD31-4B8C-83A1-F6EECF244321}">
                <p14:modId xmlns:p14="http://schemas.microsoft.com/office/powerpoint/2010/main" val="838007954"/>
              </p:ext>
            </p:extLst>
          </p:nvPr>
        </p:nvGraphicFramePr>
        <p:xfrm>
          <a:off x="504064" y="2362265"/>
          <a:ext cx="10662192" cy="39934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 name="TextBox 47">
            <a:extLst>
              <a:ext uri="{FF2B5EF4-FFF2-40B4-BE49-F238E27FC236}">
                <a16:creationId xmlns:a16="http://schemas.microsoft.com/office/drawing/2014/main" id="{CF65E2C3-7656-FB5F-78B9-3B739E63F998}"/>
              </a:ext>
            </a:extLst>
          </p:cNvPr>
          <p:cNvSpPr txBox="1"/>
          <p:nvPr/>
        </p:nvSpPr>
        <p:spPr>
          <a:xfrm>
            <a:off x="504394" y="312296"/>
            <a:ext cx="51538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cap="all" baseline="0">
                <a:solidFill>
                  <a:schemeClr val="bg2">
                    <a:lumMod val="25000"/>
                  </a:schemeClr>
                </a:solidFill>
                <a:latin typeface="Arial"/>
              </a:rPr>
              <a:t>Basil’s Bakery</a:t>
            </a:r>
            <a:endParaRPr lang="en-US" sz="3600">
              <a:solidFill>
                <a:schemeClr val="bg2">
                  <a:lumMod val="25000"/>
                </a:schemeClr>
              </a:solidFill>
            </a:endParaRPr>
          </a:p>
          <a:p>
            <a:pPr algn="ctr"/>
            <a:endParaRPr lang="en-GB"/>
          </a:p>
        </p:txBody>
      </p:sp>
    </p:spTree>
    <p:extLst>
      <p:ext uri="{BB962C8B-B14F-4D97-AF65-F5344CB8AC3E}">
        <p14:creationId xmlns:p14="http://schemas.microsoft.com/office/powerpoint/2010/main" val="3778768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754"/>
                                        </p:tgtEl>
                                        <p:attrNameLst>
                                          <p:attrName>style.visibility</p:attrName>
                                        </p:attrNameLst>
                                      </p:cBhvr>
                                      <p:to>
                                        <p:strVal val="visible"/>
                                      </p:to>
                                    </p:set>
                                    <p:anim calcmode="lin" valueType="num">
                                      <p:cBhvr>
                                        <p:cTn id="7" dur="1000" fill="hold"/>
                                        <p:tgtEl>
                                          <p:spTgt spid="754"/>
                                        </p:tgtEl>
                                        <p:attrNameLst>
                                          <p:attrName>ppt_w</p:attrName>
                                        </p:attrNameLst>
                                      </p:cBhvr>
                                      <p:tavLst>
                                        <p:tav tm="0">
                                          <p:val>
                                            <p:strVal val="#ppt_w*0.70"/>
                                          </p:val>
                                        </p:tav>
                                        <p:tav tm="100000">
                                          <p:val>
                                            <p:strVal val="#ppt_w"/>
                                          </p:val>
                                        </p:tav>
                                      </p:tavLst>
                                    </p:anim>
                                    <p:anim calcmode="lin" valueType="num">
                                      <p:cBhvr>
                                        <p:cTn id="8" dur="1000" fill="hold"/>
                                        <p:tgtEl>
                                          <p:spTgt spid="754"/>
                                        </p:tgtEl>
                                        <p:attrNameLst>
                                          <p:attrName>ppt_h</p:attrName>
                                        </p:attrNameLst>
                                      </p:cBhvr>
                                      <p:tavLst>
                                        <p:tav tm="0">
                                          <p:val>
                                            <p:strVal val="#ppt_h"/>
                                          </p:val>
                                        </p:tav>
                                        <p:tav tm="100000">
                                          <p:val>
                                            <p:strVal val="#ppt_h"/>
                                          </p:val>
                                        </p:tav>
                                      </p:tavLst>
                                    </p:anim>
                                    <p:animEffect transition="in" filter="fade">
                                      <p:cBhvr>
                                        <p:cTn id="9" dur="1000"/>
                                        <p:tgtEl>
                                          <p:spTgt spid="7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5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2B917-663B-D1FC-5A1E-D32F09881AE7}"/>
              </a:ext>
            </a:extLst>
          </p:cNvPr>
          <p:cNvSpPr>
            <a:spLocks noGrp="1"/>
          </p:cNvSpPr>
          <p:nvPr>
            <p:ph type="title"/>
          </p:nvPr>
        </p:nvSpPr>
        <p:spPr>
          <a:xfrm>
            <a:off x="640079" y="1162834"/>
            <a:ext cx="10890929" cy="1097280"/>
          </a:xfrm>
        </p:spPr>
        <p:txBody>
          <a:bodyPr>
            <a:normAutofit/>
          </a:bodyPr>
          <a:lstStyle/>
          <a:p>
            <a:endParaRPr lang="en-GB" sz="1800" dirty="0"/>
          </a:p>
        </p:txBody>
      </p:sp>
      <p:graphicFrame>
        <p:nvGraphicFramePr>
          <p:cNvPr id="6" name="Content Placeholder 5">
            <a:extLst>
              <a:ext uri="{FF2B5EF4-FFF2-40B4-BE49-F238E27FC236}">
                <a16:creationId xmlns:a16="http://schemas.microsoft.com/office/drawing/2014/main" id="{45A7DED5-8251-A845-071A-5D3AB24CC300}"/>
              </a:ext>
            </a:extLst>
          </p:cNvPr>
          <p:cNvGraphicFramePr>
            <a:graphicFrameLocks noGrp="1"/>
          </p:cNvGraphicFramePr>
          <p:nvPr>
            <p:ph idx="1"/>
            <p:extLst>
              <p:ext uri="{D42A27DB-BD31-4B8C-83A1-F6EECF244321}">
                <p14:modId xmlns:p14="http://schemas.microsoft.com/office/powerpoint/2010/main" val="781590844"/>
              </p:ext>
            </p:extLst>
          </p:nvPr>
        </p:nvGraphicFramePr>
        <p:xfrm>
          <a:off x="627064" y="-1654761"/>
          <a:ext cx="10532929" cy="95571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0A27A281-0FEE-BEA6-77A9-61DC8B241CB7}"/>
              </a:ext>
            </a:extLst>
          </p:cNvPr>
          <p:cNvSpPr>
            <a:spLocks noGrp="1"/>
          </p:cNvSpPr>
          <p:nvPr>
            <p:ph type="ftr" sz="quarter" idx="11"/>
          </p:nvPr>
        </p:nvSpPr>
        <p:spPr/>
        <p:txBody>
          <a:bodyPr/>
          <a:lstStyle/>
          <a:p>
            <a:r>
              <a:rPr lang="en-US"/>
              <a:t>Shohor Banu   2522073</a:t>
            </a:r>
          </a:p>
        </p:txBody>
      </p:sp>
      <p:sp>
        <p:nvSpPr>
          <p:cNvPr id="5" name="Slide Number Placeholder 4">
            <a:extLst>
              <a:ext uri="{FF2B5EF4-FFF2-40B4-BE49-F238E27FC236}">
                <a16:creationId xmlns:a16="http://schemas.microsoft.com/office/drawing/2014/main" id="{3BFF1A1F-2092-61D8-0EE3-C8C68D8E2DE8}"/>
              </a:ext>
            </a:extLst>
          </p:cNvPr>
          <p:cNvSpPr>
            <a:spLocks noGrp="1"/>
          </p:cNvSpPr>
          <p:nvPr>
            <p:ph type="sldNum" sz="quarter" idx="12"/>
          </p:nvPr>
        </p:nvSpPr>
        <p:spPr/>
        <p:txBody>
          <a:bodyPr/>
          <a:lstStyle/>
          <a:p>
            <a:fld id="{70C12960-6E85-460F-B6E3-5B82CB31AF3D}" type="slidenum">
              <a:rPr lang="en-US" smtClean="0"/>
              <a:t>6</a:t>
            </a:fld>
            <a:endParaRPr lang="en-US"/>
          </a:p>
        </p:txBody>
      </p:sp>
      <p:sp>
        <p:nvSpPr>
          <p:cNvPr id="1350" name="TextBox 1349">
            <a:extLst>
              <a:ext uri="{FF2B5EF4-FFF2-40B4-BE49-F238E27FC236}">
                <a16:creationId xmlns:a16="http://schemas.microsoft.com/office/drawing/2014/main" id="{B2EF86DD-7DCD-5C83-086A-CDC3D8338FB3}"/>
              </a:ext>
            </a:extLst>
          </p:cNvPr>
          <p:cNvSpPr txBox="1"/>
          <p:nvPr/>
        </p:nvSpPr>
        <p:spPr>
          <a:xfrm>
            <a:off x="484908" y="256310"/>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cap="all" baseline="0">
                <a:solidFill>
                  <a:srgbClr val="3A2754"/>
                </a:solidFill>
                <a:latin typeface="Arial"/>
              </a:rPr>
              <a:t>Basil’s Bakery</a:t>
            </a:r>
            <a:endParaRPr lang="en-GB" sz="3600"/>
          </a:p>
          <a:p>
            <a:pPr algn="ctr"/>
            <a:endParaRPr lang="en-GB"/>
          </a:p>
        </p:txBody>
      </p:sp>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B603A422-80BD-06E4-0544-9FA680C1A4AA}"/>
                  </a:ext>
                </a:extLst>
              </p14:cNvPr>
              <p14:cNvContentPartPr/>
              <p14:nvPr/>
            </p14:nvContentPartPr>
            <p14:xfrm>
              <a:off x="4330699" y="6369049"/>
              <a:ext cx="15875" cy="15875"/>
            </p14:xfrm>
          </p:contentPart>
        </mc:Choice>
        <mc:Fallback xmlns="">
          <p:pic>
            <p:nvPicPr>
              <p:cNvPr id="14" name="Ink 13">
                <a:extLst>
                  <a:ext uri="{FF2B5EF4-FFF2-40B4-BE49-F238E27FC236}">
                    <a16:creationId xmlns:a16="http://schemas.microsoft.com/office/drawing/2014/main" id="{B603A422-80BD-06E4-0544-9FA680C1A4AA}"/>
                  </a:ext>
                </a:extLst>
              </p:cNvPr>
              <p:cNvPicPr/>
              <p:nvPr/>
            </p:nvPicPr>
            <p:blipFill>
              <a:blip r:embed="rId9"/>
              <a:stretch>
                <a:fillRect/>
              </a:stretch>
            </p:blipFill>
            <p:spPr>
              <a:xfrm>
                <a:off x="1949449" y="1606549"/>
                <a:ext cx="4762500" cy="9525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5" name="Ink 14">
                <a:extLst>
                  <a:ext uri="{FF2B5EF4-FFF2-40B4-BE49-F238E27FC236}">
                    <a16:creationId xmlns:a16="http://schemas.microsoft.com/office/drawing/2014/main" id="{CCC6CE0C-F281-8971-EB40-37DB5E38F856}"/>
                  </a:ext>
                </a:extLst>
              </p14:cNvPr>
              <p14:cNvContentPartPr/>
              <p14:nvPr/>
            </p14:nvContentPartPr>
            <p14:xfrm>
              <a:off x="4117439" y="5835650"/>
              <a:ext cx="15875" cy="15875"/>
            </p14:xfrm>
          </p:contentPart>
        </mc:Choice>
        <mc:Fallback xmlns="">
          <p:pic>
            <p:nvPicPr>
              <p:cNvPr id="15" name="Ink 14">
                <a:extLst>
                  <a:ext uri="{FF2B5EF4-FFF2-40B4-BE49-F238E27FC236}">
                    <a16:creationId xmlns:a16="http://schemas.microsoft.com/office/drawing/2014/main" id="{CCC6CE0C-F281-8971-EB40-37DB5E38F856}"/>
                  </a:ext>
                </a:extLst>
              </p:cNvPr>
              <p:cNvPicPr/>
              <p:nvPr/>
            </p:nvPicPr>
            <p:blipFill>
              <a:blip r:embed="rId11"/>
              <a:stretch>
                <a:fillRect/>
              </a:stretch>
            </p:blipFill>
            <p:spPr>
              <a:xfrm>
                <a:off x="4035874" y="5518150"/>
                <a:ext cx="179552" cy="649817"/>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6" name="Ink 15">
                <a:extLst>
                  <a:ext uri="{FF2B5EF4-FFF2-40B4-BE49-F238E27FC236}">
                    <a16:creationId xmlns:a16="http://schemas.microsoft.com/office/drawing/2014/main" id="{05BB4C19-5FD3-CBB6-5866-A86D296B7897}"/>
                  </a:ext>
                </a:extLst>
              </p14:cNvPr>
              <p14:cNvContentPartPr/>
              <p14:nvPr/>
            </p14:nvContentPartPr>
            <p14:xfrm>
              <a:off x="3708399" y="5683249"/>
              <a:ext cx="15875" cy="15875"/>
            </p14:xfrm>
          </p:contentPart>
        </mc:Choice>
        <mc:Fallback xmlns="">
          <p:pic>
            <p:nvPicPr>
              <p:cNvPr id="16" name="Ink 15">
                <a:extLst>
                  <a:ext uri="{FF2B5EF4-FFF2-40B4-BE49-F238E27FC236}">
                    <a16:creationId xmlns:a16="http://schemas.microsoft.com/office/drawing/2014/main" id="{05BB4C19-5FD3-CBB6-5866-A86D296B7897}"/>
                  </a:ext>
                </a:extLst>
              </p:cNvPr>
              <p:cNvPicPr/>
              <p:nvPr/>
            </p:nvPicPr>
            <p:blipFill>
              <a:blip r:embed="rId9"/>
              <a:stretch>
                <a:fillRect/>
              </a:stretch>
            </p:blipFill>
            <p:spPr>
              <a:xfrm>
                <a:off x="1327149" y="920749"/>
                <a:ext cx="4762500" cy="95250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F9D55126-5C6C-300B-5E34-F7E2C971B957}"/>
                  </a:ext>
                </a:extLst>
              </p14:cNvPr>
              <p14:cNvContentPartPr/>
              <p14:nvPr/>
            </p14:nvContentPartPr>
            <p14:xfrm>
              <a:off x="1943099" y="5772150"/>
              <a:ext cx="15875" cy="15875"/>
            </p14:xfrm>
          </p:contentPart>
        </mc:Choice>
        <mc:Fallback xmlns="">
          <p:pic>
            <p:nvPicPr>
              <p:cNvPr id="17" name="Ink 16">
                <a:extLst>
                  <a:ext uri="{FF2B5EF4-FFF2-40B4-BE49-F238E27FC236}">
                    <a16:creationId xmlns:a16="http://schemas.microsoft.com/office/drawing/2014/main" id="{F9D55126-5C6C-300B-5E34-F7E2C971B957}"/>
                  </a:ext>
                </a:extLst>
              </p:cNvPr>
              <p:cNvPicPr/>
              <p:nvPr/>
            </p:nvPicPr>
            <p:blipFill>
              <a:blip r:embed="rId9"/>
              <a:stretch>
                <a:fillRect/>
              </a:stretch>
            </p:blipFill>
            <p:spPr>
              <a:xfrm>
                <a:off x="-438151" y="1025525"/>
                <a:ext cx="4762500" cy="9525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F99B822F-0351-220C-835B-AA2C0506D1FC}"/>
                  </a:ext>
                </a:extLst>
              </p14:cNvPr>
              <p14:cNvContentPartPr/>
              <p14:nvPr/>
            </p14:nvContentPartPr>
            <p14:xfrm>
              <a:off x="-1003299" y="612060"/>
              <a:ext cx="15875" cy="67390"/>
            </p14:xfrm>
          </p:contentPart>
        </mc:Choice>
        <mc:Fallback xmlns="">
          <p:pic>
            <p:nvPicPr>
              <p:cNvPr id="18" name="Ink 17">
                <a:extLst>
                  <a:ext uri="{FF2B5EF4-FFF2-40B4-BE49-F238E27FC236}">
                    <a16:creationId xmlns:a16="http://schemas.microsoft.com/office/drawing/2014/main" id="{F99B822F-0351-220C-835B-AA2C0506D1FC}"/>
                  </a:ext>
                </a:extLst>
              </p:cNvPr>
              <p:cNvPicPr/>
              <p:nvPr/>
            </p:nvPicPr>
            <p:blipFill>
              <a:blip r:embed="rId15"/>
              <a:stretch>
                <a:fillRect/>
              </a:stretch>
            </p:blipFill>
            <p:spPr>
              <a:xfrm>
                <a:off x="-1085411" y="504523"/>
                <a:ext cx="179552" cy="282106"/>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9" name="Ink 18">
                <a:extLst>
                  <a:ext uri="{FF2B5EF4-FFF2-40B4-BE49-F238E27FC236}">
                    <a16:creationId xmlns:a16="http://schemas.microsoft.com/office/drawing/2014/main" id="{9AB06572-CB4E-DC28-37BD-01EF719AC0C0}"/>
                  </a:ext>
                </a:extLst>
              </p14:cNvPr>
              <p14:cNvContentPartPr/>
              <p14:nvPr/>
            </p14:nvContentPartPr>
            <p14:xfrm>
              <a:off x="1549399" y="5695949"/>
              <a:ext cx="15875" cy="15875"/>
            </p14:xfrm>
          </p:contentPart>
        </mc:Choice>
        <mc:Fallback xmlns="">
          <p:pic>
            <p:nvPicPr>
              <p:cNvPr id="19" name="Ink 18">
                <a:extLst>
                  <a:ext uri="{FF2B5EF4-FFF2-40B4-BE49-F238E27FC236}">
                    <a16:creationId xmlns:a16="http://schemas.microsoft.com/office/drawing/2014/main" id="{9AB06572-CB4E-DC28-37BD-01EF719AC0C0}"/>
                  </a:ext>
                </a:extLst>
              </p:cNvPr>
              <p:cNvPicPr/>
              <p:nvPr/>
            </p:nvPicPr>
            <p:blipFill>
              <a:blip r:embed="rId9"/>
              <a:stretch>
                <a:fillRect/>
              </a:stretch>
            </p:blipFill>
            <p:spPr>
              <a:xfrm>
                <a:off x="-815976" y="949324"/>
                <a:ext cx="4762500" cy="9525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36" name="Ink 35">
                <a:extLst>
                  <a:ext uri="{FF2B5EF4-FFF2-40B4-BE49-F238E27FC236}">
                    <a16:creationId xmlns:a16="http://schemas.microsoft.com/office/drawing/2014/main" id="{618ACA63-071E-C153-2D5F-A64CDDBB486D}"/>
                  </a:ext>
                </a:extLst>
              </p14:cNvPr>
              <p14:cNvContentPartPr/>
              <p14:nvPr/>
            </p14:nvContentPartPr>
            <p14:xfrm>
              <a:off x="2908299" y="5861049"/>
              <a:ext cx="15875" cy="15875"/>
            </p14:xfrm>
          </p:contentPart>
        </mc:Choice>
        <mc:Fallback xmlns="">
          <p:pic>
            <p:nvPicPr>
              <p:cNvPr id="36" name="Ink 35">
                <a:extLst>
                  <a:ext uri="{FF2B5EF4-FFF2-40B4-BE49-F238E27FC236}">
                    <a16:creationId xmlns:a16="http://schemas.microsoft.com/office/drawing/2014/main" id="{618ACA63-071E-C153-2D5F-A64CDDBB486D}"/>
                  </a:ext>
                </a:extLst>
              </p:cNvPr>
              <p:cNvPicPr/>
              <p:nvPr/>
            </p:nvPicPr>
            <p:blipFill>
              <a:blip r:embed="rId9"/>
              <a:stretch>
                <a:fillRect/>
              </a:stretch>
            </p:blipFill>
            <p:spPr>
              <a:xfrm>
                <a:off x="542924" y="1114424"/>
                <a:ext cx="4762500" cy="9525000"/>
              </a:xfrm>
              <a:prstGeom prst="rect">
                <a:avLst/>
              </a:prstGeom>
            </p:spPr>
          </p:pic>
        </mc:Fallback>
      </mc:AlternateContent>
      <p:sp>
        <p:nvSpPr>
          <p:cNvPr id="13" name="Rectangle: Rounded Corners 12">
            <a:extLst>
              <a:ext uri="{FF2B5EF4-FFF2-40B4-BE49-F238E27FC236}">
                <a16:creationId xmlns:a16="http://schemas.microsoft.com/office/drawing/2014/main" id="{4713A34D-4ACC-0C0A-F125-919C6C7ADBFB}"/>
              </a:ext>
            </a:extLst>
          </p:cNvPr>
          <p:cNvSpPr/>
          <p:nvPr/>
        </p:nvSpPr>
        <p:spPr>
          <a:xfrm>
            <a:off x="636522" y="5250753"/>
            <a:ext cx="7674364" cy="1290223"/>
          </a:xfrm>
          <a:prstGeom prst="roundRect">
            <a:avLst/>
          </a:prstGeom>
        </p:spPr>
        <p:style>
          <a:lnRef idx="0">
            <a:schemeClr val="accent1"/>
          </a:lnRef>
          <a:fillRef idx="3">
            <a:schemeClr val="accent1"/>
          </a:fillRef>
          <a:effectRef idx="3">
            <a:schemeClr val="accent1"/>
          </a:effectRef>
          <a:fontRef idx="minor">
            <a:schemeClr val="lt1"/>
          </a:fontRef>
        </p:style>
        <p:txBody>
          <a:bodyPr lIns="91440" tIns="45720" rIns="91440" bIns="45720" rtlCol="0" anchor="ctr"/>
          <a:lstStyle/>
          <a:p>
            <a:r>
              <a:rPr lang="en-GB"/>
              <a:t>Brooks (2011), expressed technology in the business world needs to be </a:t>
            </a:r>
            <a:r>
              <a:rPr lang="en-GB" dirty="0"/>
              <a:t>applied as knowledge. We must understand the relationship between organisations and their technological environment. Allowing innovation to take place in small incremental steps.</a:t>
            </a:r>
          </a:p>
        </p:txBody>
      </p:sp>
    </p:spTree>
    <p:extLst>
      <p:ext uri="{BB962C8B-B14F-4D97-AF65-F5344CB8AC3E}">
        <p14:creationId xmlns:p14="http://schemas.microsoft.com/office/powerpoint/2010/main" val="425153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17" presetClass="entr" presetSubtype="1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p:cTn id="14" dur="500" fill="hold"/>
                                        <p:tgtEl>
                                          <p:spTgt spid="13"/>
                                        </p:tgtEl>
                                        <p:attrNameLst>
                                          <p:attrName>ppt_w</p:attrName>
                                        </p:attrNameLst>
                                      </p:cBhvr>
                                      <p:tavLst>
                                        <p:tav tm="0">
                                          <p:val>
                                            <p:fltVal val="0"/>
                                          </p:val>
                                        </p:tav>
                                        <p:tav tm="100000">
                                          <p:val>
                                            <p:strVal val="#ppt_w"/>
                                          </p:val>
                                        </p:tav>
                                      </p:tavLst>
                                    </p:anim>
                                    <p:anim calcmode="lin" valueType="num">
                                      <p:cBhvr>
                                        <p:cTn id="15" dur="500" fill="hold"/>
                                        <p:tgtEl>
                                          <p:spTgt spid="1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1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111D7-4424-33F6-8FD7-4C3BFC350158}"/>
              </a:ext>
            </a:extLst>
          </p:cNvPr>
          <p:cNvSpPr>
            <a:spLocks noGrp="1"/>
          </p:cNvSpPr>
          <p:nvPr>
            <p:ph type="title"/>
          </p:nvPr>
        </p:nvSpPr>
        <p:spPr>
          <a:xfrm>
            <a:off x="527972" y="111351"/>
            <a:ext cx="9896490" cy="487386"/>
          </a:xfrm>
        </p:spPr>
        <p:txBody>
          <a:bodyPr>
            <a:normAutofit fontScale="90000"/>
          </a:bodyPr>
          <a:lstStyle/>
          <a:p>
            <a:r>
              <a:rPr lang="en-GB" sz="2700" dirty="0"/>
              <a:t>Dr. Kaoru Ishikawa's Fishbone Diagram</a:t>
            </a:r>
            <a:br>
              <a:rPr lang="en-GB" dirty="0"/>
            </a:br>
            <a:r>
              <a:rPr lang="en-GB" sz="1800" dirty="0"/>
              <a:t>Using Dr. Ishikawa's framework, we will now identify and discuss cause-and-effect of the decline in profit margins in Basil's Bakery. </a:t>
            </a:r>
            <a:endParaRPr lang="en-GB" sz="1800" b="0" dirty="0"/>
          </a:p>
        </p:txBody>
      </p:sp>
      <p:sp>
        <p:nvSpPr>
          <p:cNvPr id="3" name="Content Placeholder 2">
            <a:extLst>
              <a:ext uri="{FF2B5EF4-FFF2-40B4-BE49-F238E27FC236}">
                <a16:creationId xmlns:a16="http://schemas.microsoft.com/office/drawing/2014/main" id="{5CC32539-D89D-035A-61BE-738D30DA7F9F}"/>
              </a:ext>
            </a:extLst>
          </p:cNvPr>
          <p:cNvSpPr>
            <a:spLocks noGrp="1"/>
          </p:cNvSpPr>
          <p:nvPr>
            <p:ph idx="1"/>
          </p:nvPr>
        </p:nvSpPr>
        <p:spPr>
          <a:xfrm flipV="1">
            <a:off x="9689614" y="1909469"/>
            <a:ext cx="10265148" cy="1863177"/>
          </a:xfrm>
        </p:spPr>
        <p:txBody>
          <a:bodyPr vert="horz" lIns="91440" tIns="45720" rIns="91440" bIns="45720" rtlCol="0" anchor="t">
            <a:normAutofit/>
          </a:bodyPr>
          <a:lstStyle/>
          <a:p>
            <a:pPr>
              <a:buNone/>
            </a:pPr>
            <a:endParaRPr lang="en-US"/>
          </a:p>
          <a:p>
            <a:pPr marL="0" indent="0">
              <a:buNone/>
            </a:pPr>
            <a:endParaRPr lang="en-GB" dirty="0"/>
          </a:p>
        </p:txBody>
      </p:sp>
      <p:sp>
        <p:nvSpPr>
          <p:cNvPr id="4" name="Footer Placeholder 3">
            <a:extLst>
              <a:ext uri="{FF2B5EF4-FFF2-40B4-BE49-F238E27FC236}">
                <a16:creationId xmlns:a16="http://schemas.microsoft.com/office/drawing/2014/main" id="{F35FF0BF-3983-A4F2-08FD-C63A9296BD43}"/>
              </a:ext>
            </a:extLst>
          </p:cNvPr>
          <p:cNvSpPr>
            <a:spLocks noGrp="1"/>
          </p:cNvSpPr>
          <p:nvPr>
            <p:ph type="ftr" sz="quarter" idx="11"/>
          </p:nvPr>
        </p:nvSpPr>
        <p:spPr/>
        <p:txBody>
          <a:bodyPr/>
          <a:lstStyle/>
          <a:p>
            <a:r>
              <a:rPr lang="en-US"/>
              <a:t>Shohor Banu   2522073</a:t>
            </a:r>
          </a:p>
        </p:txBody>
      </p:sp>
      <p:sp>
        <p:nvSpPr>
          <p:cNvPr id="5" name="Slide Number Placeholder 4">
            <a:extLst>
              <a:ext uri="{FF2B5EF4-FFF2-40B4-BE49-F238E27FC236}">
                <a16:creationId xmlns:a16="http://schemas.microsoft.com/office/drawing/2014/main" id="{D08E93E5-A8F4-005F-7563-41F9AA4FE36D}"/>
              </a:ext>
            </a:extLst>
          </p:cNvPr>
          <p:cNvSpPr>
            <a:spLocks noGrp="1"/>
          </p:cNvSpPr>
          <p:nvPr>
            <p:ph type="sldNum" sz="quarter" idx="12"/>
          </p:nvPr>
        </p:nvSpPr>
        <p:spPr/>
        <p:txBody>
          <a:bodyPr/>
          <a:lstStyle/>
          <a:p>
            <a:fld id="{70C12960-6E85-460F-B6E3-5B82CB31AF3D}" type="slidenum">
              <a:rPr lang="en-US" smtClean="0"/>
              <a:t>7</a:t>
            </a:fld>
            <a:endParaRPr lang="en-US"/>
          </a:p>
        </p:txBody>
      </p:sp>
      <p:sp>
        <p:nvSpPr>
          <p:cNvPr id="6" name="Arrow: Pentagon 5">
            <a:extLst>
              <a:ext uri="{FF2B5EF4-FFF2-40B4-BE49-F238E27FC236}">
                <a16:creationId xmlns:a16="http://schemas.microsoft.com/office/drawing/2014/main" id="{5FC9AA75-4ADF-6AAB-E3B0-1DF21B41D787}"/>
              </a:ext>
            </a:extLst>
          </p:cNvPr>
          <p:cNvSpPr/>
          <p:nvPr/>
        </p:nvSpPr>
        <p:spPr>
          <a:xfrm>
            <a:off x="9240989" y="3163473"/>
            <a:ext cx="2291436" cy="1132345"/>
          </a:xfrm>
          <a:prstGeom prst="homePlate">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solidFill>
                  <a:schemeClr val="tx1"/>
                </a:solidFill>
              </a:rPr>
              <a:t>STAGNATION</a:t>
            </a:r>
          </a:p>
        </p:txBody>
      </p:sp>
      <p:cxnSp>
        <p:nvCxnSpPr>
          <p:cNvPr id="7" name="Straight Arrow Connector 6">
            <a:extLst>
              <a:ext uri="{FF2B5EF4-FFF2-40B4-BE49-F238E27FC236}">
                <a16:creationId xmlns:a16="http://schemas.microsoft.com/office/drawing/2014/main" id="{1AA89A3D-4871-C76F-D0DD-BB45E84A0CAB}"/>
              </a:ext>
            </a:extLst>
          </p:cNvPr>
          <p:cNvCxnSpPr/>
          <p:nvPr/>
        </p:nvCxnSpPr>
        <p:spPr>
          <a:xfrm flipH="1">
            <a:off x="1479576" y="3732470"/>
            <a:ext cx="7699174" cy="47353"/>
          </a:xfrm>
          <a:prstGeom prst="straightConnector1">
            <a:avLst/>
          </a:prstGeom>
          <a:ln w="57150"/>
        </p:spPr>
        <p:style>
          <a:lnRef idx="3">
            <a:schemeClr val="dk1"/>
          </a:lnRef>
          <a:fillRef idx="0">
            <a:schemeClr val="dk1"/>
          </a:fillRef>
          <a:effectRef idx="2">
            <a:schemeClr val="dk1"/>
          </a:effectRef>
          <a:fontRef idx="minor">
            <a:schemeClr val="tx1"/>
          </a:fontRef>
        </p:style>
      </p:cxnSp>
      <p:sp>
        <p:nvSpPr>
          <p:cNvPr id="8" name="Arrow: Chevron 7">
            <a:extLst>
              <a:ext uri="{FF2B5EF4-FFF2-40B4-BE49-F238E27FC236}">
                <a16:creationId xmlns:a16="http://schemas.microsoft.com/office/drawing/2014/main" id="{A3179AFD-0084-6CC4-8C2D-E37C28E4D58B}"/>
              </a:ext>
            </a:extLst>
          </p:cNvPr>
          <p:cNvSpPr/>
          <p:nvPr/>
        </p:nvSpPr>
        <p:spPr>
          <a:xfrm>
            <a:off x="172089" y="2983795"/>
            <a:ext cx="1319698" cy="1549342"/>
          </a:xfrm>
          <a:prstGeom prst="chevron">
            <a:avLst/>
          </a:prstGeom>
          <a:solidFill>
            <a:schemeClr val="bg1">
              <a:lumMod val="85000"/>
            </a:schemeClr>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9" name="Straight Arrow Connector 8">
            <a:extLst>
              <a:ext uri="{FF2B5EF4-FFF2-40B4-BE49-F238E27FC236}">
                <a16:creationId xmlns:a16="http://schemas.microsoft.com/office/drawing/2014/main" id="{D1479270-62D0-A2C0-AD14-5A47D1D740CC}"/>
              </a:ext>
            </a:extLst>
          </p:cNvPr>
          <p:cNvCxnSpPr/>
          <p:nvPr/>
        </p:nvCxnSpPr>
        <p:spPr>
          <a:xfrm>
            <a:off x="2715882" y="2030380"/>
            <a:ext cx="888929" cy="1703464"/>
          </a:xfrm>
          <a:prstGeom prst="straightConnector1">
            <a:avLst/>
          </a:prstGeom>
        </p:spPr>
        <p:style>
          <a:lnRef idx="3">
            <a:schemeClr val="dk1"/>
          </a:lnRef>
          <a:fillRef idx="0">
            <a:schemeClr val="dk1"/>
          </a:fillRef>
          <a:effectRef idx="2">
            <a:schemeClr val="dk1"/>
          </a:effectRef>
          <a:fontRef idx="minor">
            <a:schemeClr val="tx1"/>
          </a:fontRef>
        </p:style>
      </p:cxnSp>
      <p:cxnSp>
        <p:nvCxnSpPr>
          <p:cNvPr id="10" name="Straight Arrow Connector 9">
            <a:extLst>
              <a:ext uri="{FF2B5EF4-FFF2-40B4-BE49-F238E27FC236}">
                <a16:creationId xmlns:a16="http://schemas.microsoft.com/office/drawing/2014/main" id="{B794038F-4067-96D6-E7F0-D5167DD586FC}"/>
              </a:ext>
            </a:extLst>
          </p:cNvPr>
          <p:cNvCxnSpPr>
            <a:cxnSpLocks/>
          </p:cNvCxnSpPr>
          <p:nvPr/>
        </p:nvCxnSpPr>
        <p:spPr>
          <a:xfrm flipH="1">
            <a:off x="5318351" y="3765421"/>
            <a:ext cx="576275" cy="1892932"/>
          </a:xfrm>
          <a:prstGeom prst="straightConnector1">
            <a:avLst/>
          </a:prstGeom>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540A2692-9177-5D62-832E-388AA9A89B46}"/>
              </a:ext>
            </a:extLst>
          </p:cNvPr>
          <p:cNvCxnSpPr>
            <a:cxnSpLocks/>
          </p:cNvCxnSpPr>
          <p:nvPr/>
        </p:nvCxnSpPr>
        <p:spPr>
          <a:xfrm flipH="1">
            <a:off x="2574932" y="3786296"/>
            <a:ext cx="1082172" cy="1921214"/>
          </a:xfrm>
          <a:prstGeom prst="straightConnector1">
            <a:avLst/>
          </a:prstGeom>
        </p:spPr>
        <p:style>
          <a:lnRef idx="3">
            <a:schemeClr val="dk1"/>
          </a:lnRef>
          <a:fillRef idx="0">
            <a:schemeClr val="dk1"/>
          </a:fillRef>
          <a:effectRef idx="2">
            <a:schemeClr val="dk1"/>
          </a:effectRef>
          <a:fontRef idx="minor">
            <a:schemeClr val="tx1"/>
          </a:fontRef>
        </p:style>
      </p:cxnSp>
      <p:cxnSp>
        <p:nvCxnSpPr>
          <p:cNvPr id="12" name="Straight Arrow Connector 11">
            <a:extLst>
              <a:ext uri="{FF2B5EF4-FFF2-40B4-BE49-F238E27FC236}">
                <a16:creationId xmlns:a16="http://schemas.microsoft.com/office/drawing/2014/main" id="{98258587-B754-D912-4440-41E44B80CC0A}"/>
              </a:ext>
            </a:extLst>
          </p:cNvPr>
          <p:cNvCxnSpPr>
            <a:cxnSpLocks/>
          </p:cNvCxnSpPr>
          <p:nvPr/>
        </p:nvCxnSpPr>
        <p:spPr>
          <a:xfrm>
            <a:off x="4820083" y="2104022"/>
            <a:ext cx="1085850" cy="1625297"/>
          </a:xfrm>
          <a:prstGeom prst="straightConnector1">
            <a:avLst/>
          </a:prstGeom>
        </p:spPr>
        <p:style>
          <a:lnRef idx="3">
            <a:schemeClr val="dk1"/>
          </a:lnRef>
          <a:fillRef idx="0">
            <a:schemeClr val="dk1"/>
          </a:fillRef>
          <a:effectRef idx="2">
            <a:schemeClr val="dk1"/>
          </a:effectRef>
          <a:fontRef idx="minor">
            <a:schemeClr val="tx1"/>
          </a:fontRef>
        </p:style>
      </p:cxnSp>
      <p:cxnSp>
        <p:nvCxnSpPr>
          <p:cNvPr id="13" name="Straight Arrow Connector 12">
            <a:extLst>
              <a:ext uri="{FF2B5EF4-FFF2-40B4-BE49-F238E27FC236}">
                <a16:creationId xmlns:a16="http://schemas.microsoft.com/office/drawing/2014/main" id="{E3B85F56-CD51-9C52-A666-375C9C961782}"/>
              </a:ext>
            </a:extLst>
          </p:cNvPr>
          <p:cNvCxnSpPr>
            <a:cxnSpLocks/>
          </p:cNvCxnSpPr>
          <p:nvPr/>
        </p:nvCxnSpPr>
        <p:spPr>
          <a:xfrm flipH="1">
            <a:off x="8303841" y="3743935"/>
            <a:ext cx="658934" cy="1798987"/>
          </a:xfrm>
          <a:prstGeom prst="straightConnector1">
            <a:avLst/>
          </a:prstGeom>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F7886356-6F70-54AB-337C-FC6D3C26997D}"/>
              </a:ext>
            </a:extLst>
          </p:cNvPr>
          <p:cNvCxnSpPr>
            <a:cxnSpLocks/>
          </p:cNvCxnSpPr>
          <p:nvPr/>
        </p:nvCxnSpPr>
        <p:spPr>
          <a:xfrm>
            <a:off x="8094206" y="2102444"/>
            <a:ext cx="887158" cy="1623720"/>
          </a:xfrm>
          <a:prstGeom prst="straightConnector1">
            <a:avLst/>
          </a:prstGeom>
        </p:spPr>
        <p:style>
          <a:lnRef idx="3">
            <a:schemeClr val="dk1"/>
          </a:lnRef>
          <a:fillRef idx="0">
            <a:schemeClr val="dk1"/>
          </a:fillRef>
          <a:effectRef idx="2">
            <a:schemeClr val="dk1"/>
          </a:effectRef>
          <a:fontRef idx="minor">
            <a:schemeClr val="tx1"/>
          </a:fontRef>
        </p:style>
      </p:cxnSp>
      <p:sp>
        <p:nvSpPr>
          <p:cNvPr id="16" name="Rectangle 15">
            <a:extLst>
              <a:ext uri="{FF2B5EF4-FFF2-40B4-BE49-F238E27FC236}">
                <a16:creationId xmlns:a16="http://schemas.microsoft.com/office/drawing/2014/main" id="{C9EBDAEF-B7D3-5F2C-4197-53FB07CFDAB6}"/>
              </a:ext>
            </a:extLst>
          </p:cNvPr>
          <p:cNvSpPr/>
          <p:nvPr/>
        </p:nvSpPr>
        <p:spPr>
          <a:xfrm>
            <a:off x="7449987" y="5575922"/>
            <a:ext cx="2251856" cy="698935"/>
          </a:xfrm>
          <a:prstGeom prst="rect">
            <a:avLst/>
          </a:prstGeom>
          <a:solidFill>
            <a:srgbClr val="00B050"/>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latin typeface="Grandview Display"/>
                <a:ea typeface="Segoe UI"/>
                <a:cs typeface="Segoe UI"/>
              </a:rPr>
              <a:t>ENVIROMENT</a:t>
            </a:r>
            <a:r>
              <a:rPr lang="en-GB" sz="1800" b="1" baseline="0">
                <a:latin typeface="Grandview Display"/>
                <a:ea typeface="Segoe UI"/>
                <a:cs typeface="Segoe UI"/>
              </a:rPr>
              <a:t>/</a:t>
            </a:r>
            <a:r>
              <a:rPr lang="en-GB" sz="1800" b="1" baseline="0" dirty="0">
                <a:latin typeface="Grandview Display"/>
                <a:ea typeface="Segoe UI"/>
                <a:cs typeface="Segoe UI"/>
              </a:rPr>
              <a:t> </a:t>
            </a:r>
            <a:r>
              <a:rPr lang="en-US" sz="1800" dirty="0">
                <a:latin typeface="Grandview Display"/>
                <a:ea typeface="Segoe UI"/>
                <a:cs typeface="Segoe UI"/>
              </a:rPr>
              <a:t>​</a:t>
            </a:r>
            <a:endParaRPr lang="en-US" dirty="0"/>
          </a:p>
          <a:p>
            <a:r>
              <a:rPr lang="en-GB" b="1">
                <a:latin typeface="Grandview Display"/>
                <a:cs typeface="Segoe UI"/>
              </a:rPr>
              <a:t>MOTHER NATURE </a:t>
            </a:r>
            <a:endParaRPr lang="en-US">
              <a:cs typeface="Segoe UI"/>
            </a:endParaRPr>
          </a:p>
        </p:txBody>
      </p:sp>
      <p:sp>
        <p:nvSpPr>
          <p:cNvPr id="17" name="Rectangle 16">
            <a:extLst>
              <a:ext uri="{FF2B5EF4-FFF2-40B4-BE49-F238E27FC236}">
                <a16:creationId xmlns:a16="http://schemas.microsoft.com/office/drawing/2014/main" id="{26C1A0EE-D431-6078-1DBF-E5CE89CDBC18}"/>
              </a:ext>
            </a:extLst>
          </p:cNvPr>
          <p:cNvSpPr/>
          <p:nvPr/>
        </p:nvSpPr>
        <p:spPr>
          <a:xfrm>
            <a:off x="4561264" y="5700411"/>
            <a:ext cx="2025910" cy="547798"/>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MEASUREMENTS</a:t>
            </a:r>
          </a:p>
        </p:txBody>
      </p:sp>
      <p:sp>
        <p:nvSpPr>
          <p:cNvPr id="18" name="Rectangle 17">
            <a:extLst>
              <a:ext uri="{FF2B5EF4-FFF2-40B4-BE49-F238E27FC236}">
                <a16:creationId xmlns:a16="http://schemas.microsoft.com/office/drawing/2014/main" id="{430A19B4-FD2F-230A-31D5-0FA8A113DE0B}"/>
              </a:ext>
            </a:extLst>
          </p:cNvPr>
          <p:cNvSpPr/>
          <p:nvPr/>
        </p:nvSpPr>
        <p:spPr>
          <a:xfrm>
            <a:off x="880240" y="5695771"/>
            <a:ext cx="1687099" cy="580633"/>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MATERIALS</a:t>
            </a:r>
          </a:p>
        </p:txBody>
      </p:sp>
      <p:sp>
        <p:nvSpPr>
          <p:cNvPr id="19" name="Rectangle 18">
            <a:extLst>
              <a:ext uri="{FF2B5EF4-FFF2-40B4-BE49-F238E27FC236}">
                <a16:creationId xmlns:a16="http://schemas.microsoft.com/office/drawing/2014/main" id="{36228A06-A9BD-1979-0738-A0201C7F1788}"/>
              </a:ext>
            </a:extLst>
          </p:cNvPr>
          <p:cNvSpPr/>
          <p:nvPr/>
        </p:nvSpPr>
        <p:spPr>
          <a:xfrm>
            <a:off x="1428850" y="1299861"/>
            <a:ext cx="1602288" cy="629563"/>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METHODS</a:t>
            </a:r>
          </a:p>
        </p:txBody>
      </p:sp>
      <p:sp>
        <p:nvSpPr>
          <p:cNvPr id="20" name="Rectangle 19">
            <a:extLst>
              <a:ext uri="{FF2B5EF4-FFF2-40B4-BE49-F238E27FC236}">
                <a16:creationId xmlns:a16="http://schemas.microsoft.com/office/drawing/2014/main" id="{3F135BB1-DF85-A31A-6C4B-351A8F5556F5}"/>
              </a:ext>
            </a:extLst>
          </p:cNvPr>
          <p:cNvSpPr/>
          <p:nvPr/>
        </p:nvSpPr>
        <p:spPr>
          <a:xfrm>
            <a:off x="3958747" y="1418513"/>
            <a:ext cx="1746249" cy="666750"/>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MACHINES</a:t>
            </a:r>
          </a:p>
        </p:txBody>
      </p:sp>
      <p:sp>
        <p:nvSpPr>
          <p:cNvPr id="21" name="Rectangle 20">
            <a:extLst>
              <a:ext uri="{FF2B5EF4-FFF2-40B4-BE49-F238E27FC236}">
                <a16:creationId xmlns:a16="http://schemas.microsoft.com/office/drawing/2014/main" id="{F7F485D5-845E-A6EC-A9AF-C5FF217948FA}"/>
              </a:ext>
            </a:extLst>
          </p:cNvPr>
          <p:cNvSpPr/>
          <p:nvPr/>
        </p:nvSpPr>
        <p:spPr>
          <a:xfrm>
            <a:off x="6843233" y="1360451"/>
            <a:ext cx="1936750" cy="730250"/>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PEOPLE/ MANPOWER</a:t>
            </a:r>
          </a:p>
        </p:txBody>
      </p:sp>
      <p:sp>
        <p:nvSpPr>
          <p:cNvPr id="15" name="TextBox 14">
            <a:extLst>
              <a:ext uri="{FF2B5EF4-FFF2-40B4-BE49-F238E27FC236}">
                <a16:creationId xmlns:a16="http://schemas.microsoft.com/office/drawing/2014/main" id="{D4D0CC4F-FE80-8161-E9D2-E0A8C3FE7D44}"/>
              </a:ext>
            </a:extLst>
          </p:cNvPr>
          <p:cNvSpPr txBox="1"/>
          <p:nvPr/>
        </p:nvSpPr>
        <p:spPr>
          <a:xfrm>
            <a:off x="2635250" y="2587624"/>
            <a:ext cx="1651000" cy="3651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cxnSp>
        <p:nvCxnSpPr>
          <p:cNvPr id="23" name="Straight Arrow Connector 22">
            <a:extLst>
              <a:ext uri="{FF2B5EF4-FFF2-40B4-BE49-F238E27FC236}">
                <a16:creationId xmlns:a16="http://schemas.microsoft.com/office/drawing/2014/main" id="{301FEB87-C31B-8831-F78D-5D1923B8C0A0}"/>
              </a:ext>
            </a:extLst>
          </p:cNvPr>
          <p:cNvCxnSpPr/>
          <p:nvPr/>
        </p:nvCxnSpPr>
        <p:spPr>
          <a:xfrm flipV="1">
            <a:off x="2367516" y="2453683"/>
            <a:ext cx="539750" cy="15875"/>
          </a:xfrm>
          <a:prstGeom prst="straightConnector1">
            <a:avLst/>
          </a:prstGeom>
          <a:ln w="285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6B7A696E-C19C-35AA-C9DD-929B1A240341}"/>
              </a:ext>
            </a:extLst>
          </p:cNvPr>
          <p:cNvCxnSpPr>
            <a:cxnSpLocks/>
          </p:cNvCxnSpPr>
          <p:nvPr/>
        </p:nvCxnSpPr>
        <p:spPr>
          <a:xfrm flipV="1">
            <a:off x="2880833" y="3385507"/>
            <a:ext cx="539750" cy="15875"/>
          </a:xfrm>
          <a:prstGeom prst="straightConnector1">
            <a:avLst/>
          </a:prstGeom>
          <a:ln w="285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ACC57AEE-EF66-32CD-04C2-ED184A412DCE}"/>
              </a:ext>
            </a:extLst>
          </p:cNvPr>
          <p:cNvCxnSpPr>
            <a:cxnSpLocks/>
          </p:cNvCxnSpPr>
          <p:nvPr/>
        </p:nvCxnSpPr>
        <p:spPr>
          <a:xfrm flipV="1">
            <a:off x="4594740" y="2539925"/>
            <a:ext cx="486588" cy="7014"/>
          </a:xfrm>
          <a:prstGeom prst="straightConnector1">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8E061312-65BA-BF03-303A-8C6DA9AB212F}"/>
              </a:ext>
            </a:extLst>
          </p:cNvPr>
          <p:cNvCxnSpPr>
            <a:cxnSpLocks/>
          </p:cNvCxnSpPr>
          <p:nvPr/>
        </p:nvCxnSpPr>
        <p:spPr>
          <a:xfrm flipV="1">
            <a:off x="5127550" y="3369264"/>
            <a:ext cx="539750" cy="15875"/>
          </a:xfrm>
          <a:prstGeom prst="straightConnector1">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7EC86BF6-F7AE-3470-0FBC-E5F13982C68F}"/>
              </a:ext>
            </a:extLst>
          </p:cNvPr>
          <p:cNvCxnSpPr>
            <a:cxnSpLocks/>
          </p:cNvCxnSpPr>
          <p:nvPr/>
        </p:nvCxnSpPr>
        <p:spPr>
          <a:xfrm flipV="1">
            <a:off x="7723371" y="2387820"/>
            <a:ext cx="539750" cy="15875"/>
          </a:xfrm>
          <a:prstGeom prst="straightConnector1">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05146695-B7C4-9807-FE39-11BC474A19B1}"/>
              </a:ext>
            </a:extLst>
          </p:cNvPr>
          <p:cNvCxnSpPr>
            <a:cxnSpLocks/>
          </p:cNvCxnSpPr>
          <p:nvPr/>
        </p:nvCxnSpPr>
        <p:spPr>
          <a:xfrm flipV="1">
            <a:off x="8160192" y="3209775"/>
            <a:ext cx="539750" cy="15875"/>
          </a:xfrm>
          <a:prstGeom prst="straightConnector1">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FB9B80C2-C052-DDF1-0E47-326060C1F790}"/>
              </a:ext>
            </a:extLst>
          </p:cNvPr>
          <p:cNvCxnSpPr>
            <a:cxnSpLocks/>
          </p:cNvCxnSpPr>
          <p:nvPr/>
        </p:nvCxnSpPr>
        <p:spPr>
          <a:xfrm flipV="1">
            <a:off x="2928973" y="4157550"/>
            <a:ext cx="539750" cy="15875"/>
          </a:xfrm>
          <a:prstGeom prst="straightConnector1">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E45DB02-5D46-51C1-76E2-CFFB41BE0A9F}"/>
              </a:ext>
            </a:extLst>
          </p:cNvPr>
          <p:cNvCxnSpPr>
            <a:cxnSpLocks/>
          </p:cNvCxnSpPr>
          <p:nvPr/>
        </p:nvCxnSpPr>
        <p:spPr>
          <a:xfrm flipV="1">
            <a:off x="2460846" y="4946131"/>
            <a:ext cx="539750" cy="15875"/>
          </a:xfrm>
          <a:prstGeom prst="straightConnector1">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26704F5D-88A9-A35A-7305-478353318675}"/>
              </a:ext>
            </a:extLst>
          </p:cNvPr>
          <p:cNvCxnSpPr>
            <a:cxnSpLocks/>
          </p:cNvCxnSpPr>
          <p:nvPr/>
        </p:nvCxnSpPr>
        <p:spPr>
          <a:xfrm flipV="1">
            <a:off x="5245985" y="4166410"/>
            <a:ext cx="539750" cy="15875"/>
          </a:xfrm>
          <a:prstGeom prst="straightConnector1">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E4B5B0B5-4EA8-60A9-3097-3D185DE274E5}"/>
              </a:ext>
            </a:extLst>
          </p:cNvPr>
          <p:cNvCxnSpPr>
            <a:cxnSpLocks/>
          </p:cNvCxnSpPr>
          <p:nvPr/>
        </p:nvCxnSpPr>
        <p:spPr>
          <a:xfrm flipV="1">
            <a:off x="4936164" y="5133678"/>
            <a:ext cx="539750" cy="15875"/>
          </a:xfrm>
          <a:prstGeom prst="straightConnector1">
            <a:avLst/>
          </a:prstGeom>
          <a:ln w="28575">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24B31075-0F0D-E05C-EBB0-BF01863023BD}"/>
              </a:ext>
            </a:extLst>
          </p:cNvPr>
          <p:cNvCxnSpPr>
            <a:cxnSpLocks/>
          </p:cNvCxnSpPr>
          <p:nvPr/>
        </p:nvCxnSpPr>
        <p:spPr>
          <a:xfrm flipV="1">
            <a:off x="8264661" y="4109611"/>
            <a:ext cx="539750" cy="15875"/>
          </a:xfrm>
          <a:prstGeom prst="straightConnector1">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48A53286-93F2-76C8-9A47-382BC53E38EA}"/>
              </a:ext>
            </a:extLst>
          </p:cNvPr>
          <p:cNvCxnSpPr>
            <a:cxnSpLocks/>
          </p:cNvCxnSpPr>
          <p:nvPr/>
        </p:nvCxnSpPr>
        <p:spPr>
          <a:xfrm flipV="1">
            <a:off x="7990621" y="5002693"/>
            <a:ext cx="539750" cy="15875"/>
          </a:xfrm>
          <a:prstGeom prst="straightConnector1">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B99EA8A2-0B24-C642-6DBD-81456FD7429C}"/>
              </a:ext>
            </a:extLst>
          </p:cNvPr>
          <p:cNvSpPr txBox="1"/>
          <p:nvPr/>
        </p:nvSpPr>
        <p:spPr>
          <a:xfrm>
            <a:off x="6552283" y="4761740"/>
            <a:ext cx="170952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Covid19 Lockdown restriction.</a:t>
            </a:r>
            <a:r>
              <a:rPr lang="en-GB" sz="1600" dirty="0"/>
              <a:t> </a:t>
            </a:r>
          </a:p>
        </p:txBody>
      </p:sp>
      <p:sp>
        <p:nvSpPr>
          <p:cNvPr id="36" name="TextBox 35">
            <a:extLst>
              <a:ext uri="{FF2B5EF4-FFF2-40B4-BE49-F238E27FC236}">
                <a16:creationId xmlns:a16="http://schemas.microsoft.com/office/drawing/2014/main" id="{DCC08EAC-562A-50E5-E775-9E146350A26D}"/>
              </a:ext>
            </a:extLst>
          </p:cNvPr>
          <p:cNvSpPr txBox="1"/>
          <p:nvPr/>
        </p:nvSpPr>
        <p:spPr>
          <a:xfrm>
            <a:off x="5875033" y="3850510"/>
            <a:ext cx="282424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Grandview Display"/>
                <a:cs typeface="Arial"/>
              </a:rPr>
              <a:t>Solely relying on organic harvest has caused inconsistency in </a:t>
            </a:r>
            <a:r>
              <a:rPr lang="en-GB" sz="1400">
                <a:latin typeface="Grandview Display"/>
                <a:cs typeface="Arial"/>
              </a:rPr>
              <a:t>business demands. </a:t>
            </a:r>
            <a:endParaRPr lang="en-US" sz="1400">
              <a:latin typeface="Grandview Display"/>
            </a:endParaRPr>
          </a:p>
          <a:p>
            <a:pPr algn="l"/>
            <a:endParaRPr lang="en-GB" dirty="0"/>
          </a:p>
        </p:txBody>
      </p:sp>
      <p:sp>
        <p:nvSpPr>
          <p:cNvPr id="53" name="TextBox 52">
            <a:extLst>
              <a:ext uri="{FF2B5EF4-FFF2-40B4-BE49-F238E27FC236}">
                <a16:creationId xmlns:a16="http://schemas.microsoft.com/office/drawing/2014/main" id="{0278F509-DE33-47D5-1AE1-368B479E86C8}"/>
              </a:ext>
            </a:extLst>
          </p:cNvPr>
          <p:cNvSpPr txBox="1"/>
          <p:nvPr/>
        </p:nvSpPr>
        <p:spPr>
          <a:xfrm>
            <a:off x="2935563" y="2045395"/>
            <a:ext cx="200058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Grandview Display"/>
                <a:cs typeface="Arial"/>
              </a:rPr>
              <a:t>Digital system or technology not in place to take </a:t>
            </a:r>
            <a:r>
              <a:rPr lang="en-GB" sz="1400">
                <a:latin typeface="Grandview Display"/>
                <a:cs typeface="Arial"/>
              </a:rPr>
              <a:t>orders.</a:t>
            </a:r>
            <a:endParaRPr lang="en-US" sz="1400" dirty="0">
              <a:latin typeface="Grandview Display"/>
            </a:endParaRPr>
          </a:p>
          <a:p>
            <a:pPr algn="l"/>
            <a:endParaRPr lang="en-GB" dirty="0"/>
          </a:p>
        </p:txBody>
      </p:sp>
      <p:sp>
        <p:nvSpPr>
          <p:cNvPr id="54" name="TextBox 53">
            <a:extLst>
              <a:ext uri="{FF2B5EF4-FFF2-40B4-BE49-F238E27FC236}">
                <a16:creationId xmlns:a16="http://schemas.microsoft.com/office/drawing/2014/main" id="{413259DC-753B-59FD-0F98-EAC9719693A4}"/>
              </a:ext>
            </a:extLst>
          </p:cNvPr>
          <p:cNvSpPr txBox="1"/>
          <p:nvPr/>
        </p:nvSpPr>
        <p:spPr>
          <a:xfrm>
            <a:off x="3843226" y="3743546"/>
            <a:ext cx="2170813" cy="9635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5" name="TextBox 54">
            <a:extLst>
              <a:ext uri="{FF2B5EF4-FFF2-40B4-BE49-F238E27FC236}">
                <a16:creationId xmlns:a16="http://schemas.microsoft.com/office/drawing/2014/main" id="{78E87F3A-3FC8-420B-BD00-7E801F15564D}"/>
              </a:ext>
            </a:extLst>
          </p:cNvPr>
          <p:cNvSpPr txBox="1"/>
          <p:nvPr/>
        </p:nvSpPr>
        <p:spPr>
          <a:xfrm>
            <a:off x="3606209" y="2819844"/>
            <a:ext cx="1920501"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Grandview Display"/>
                <a:cs typeface="Arial"/>
              </a:rPr>
              <a:t>Telephone system is outed or not practical </a:t>
            </a:r>
            <a:r>
              <a:rPr lang="en-GB" sz="1400">
                <a:latin typeface="Grandview Display"/>
                <a:cs typeface="Arial"/>
              </a:rPr>
              <a:t>for running the </a:t>
            </a:r>
            <a:r>
              <a:rPr lang="en-GB" sz="1400" dirty="0">
                <a:latin typeface="Grandview Display"/>
                <a:cs typeface="Arial"/>
              </a:rPr>
              <a:t>bakery.</a:t>
            </a:r>
            <a:endParaRPr lang="en-US" sz="1400" dirty="0">
              <a:latin typeface="Grandview Display"/>
            </a:endParaRPr>
          </a:p>
          <a:p>
            <a:pPr algn="l"/>
            <a:endParaRPr lang="en-GB" dirty="0"/>
          </a:p>
        </p:txBody>
      </p:sp>
      <p:sp>
        <p:nvSpPr>
          <p:cNvPr id="56" name="TextBox 55">
            <a:extLst>
              <a:ext uri="{FF2B5EF4-FFF2-40B4-BE49-F238E27FC236}">
                <a16:creationId xmlns:a16="http://schemas.microsoft.com/office/drawing/2014/main" id="{0F6864BA-C082-15AE-C669-7FEA8FC50854}"/>
              </a:ext>
            </a:extLst>
          </p:cNvPr>
          <p:cNvSpPr txBox="1"/>
          <p:nvPr/>
        </p:nvSpPr>
        <p:spPr>
          <a:xfrm>
            <a:off x="3765697" y="4352703"/>
            <a:ext cx="1672412" cy="3544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7" name="TextBox 56">
            <a:extLst>
              <a:ext uri="{FF2B5EF4-FFF2-40B4-BE49-F238E27FC236}">
                <a16:creationId xmlns:a16="http://schemas.microsoft.com/office/drawing/2014/main" id="{F1EE926C-CC76-F231-71E0-4982851B81FB}"/>
              </a:ext>
            </a:extLst>
          </p:cNvPr>
          <p:cNvSpPr txBox="1"/>
          <p:nvPr/>
        </p:nvSpPr>
        <p:spPr>
          <a:xfrm>
            <a:off x="3891960" y="3794493"/>
            <a:ext cx="158823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Grandview Display"/>
                <a:cs typeface="Arial"/>
              </a:rPr>
              <a:t>Sales are down 25% below pre-</a:t>
            </a:r>
            <a:r>
              <a:rPr lang="en-GB" sz="1400">
                <a:latin typeface="Grandview Display"/>
                <a:cs typeface="Arial"/>
              </a:rPr>
              <a:t>2020 figures. </a:t>
            </a:r>
            <a:endParaRPr lang="en-US" sz="1400" dirty="0">
              <a:latin typeface="Grandview Display"/>
            </a:endParaRPr>
          </a:p>
          <a:p>
            <a:pPr algn="l"/>
            <a:endParaRPr lang="en-GB" dirty="0"/>
          </a:p>
        </p:txBody>
      </p:sp>
      <p:sp>
        <p:nvSpPr>
          <p:cNvPr id="58" name="TextBox 57">
            <a:extLst>
              <a:ext uri="{FF2B5EF4-FFF2-40B4-BE49-F238E27FC236}">
                <a16:creationId xmlns:a16="http://schemas.microsoft.com/office/drawing/2014/main" id="{B7FB712F-F379-6AA2-B1A4-2DF1546A541F}"/>
              </a:ext>
            </a:extLst>
          </p:cNvPr>
          <p:cNvSpPr txBox="1"/>
          <p:nvPr/>
        </p:nvSpPr>
        <p:spPr>
          <a:xfrm>
            <a:off x="10484" y="1991980"/>
            <a:ext cx="265592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Grandview Display"/>
                <a:cs typeface="Arial"/>
              </a:rPr>
              <a:t>Relying on footfall and previous success, although shop</a:t>
            </a:r>
            <a:r>
              <a:rPr lang="en-GB" sz="1400" kern="1200" dirty="0">
                <a:latin typeface="Grandview Display"/>
                <a:cs typeface="Arial"/>
              </a:rPr>
              <a:t> </a:t>
            </a:r>
            <a:r>
              <a:rPr lang="en-GB" sz="1400" dirty="0">
                <a:latin typeface="Grandview Display"/>
                <a:cs typeface="Arial"/>
              </a:rPr>
              <a:t>closures has caused decrease</a:t>
            </a:r>
            <a:r>
              <a:rPr lang="en-GB" sz="1400" kern="1200" dirty="0">
                <a:latin typeface="Grandview Display"/>
                <a:cs typeface="Arial"/>
              </a:rPr>
              <a:t> in footfall </a:t>
            </a:r>
            <a:r>
              <a:rPr lang="en-GB" sz="1400">
                <a:latin typeface="Grandview Display"/>
                <a:cs typeface="Arial"/>
              </a:rPr>
              <a:t>for the retail park. </a:t>
            </a:r>
          </a:p>
        </p:txBody>
      </p:sp>
      <p:sp>
        <p:nvSpPr>
          <p:cNvPr id="59" name="TextBox 58">
            <a:extLst>
              <a:ext uri="{FF2B5EF4-FFF2-40B4-BE49-F238E27FC236}">
                <a16:creationId xmlns:a16="http://schemas.microsoft.com/office/drawing/2014/main" id="{FCD848E4-14C7-C46D-EE1E-03AF468F38A3}"/>
              </a:ext>
            </a:extLst>
          </p:cNvPr>
          <p:cNvSpPr txBox="1"/>
          <p:nvPr/>
        </p:nvSpPr>
        <p:spPr>
          <a:xfrm>
            <a:off x="5788098" y="2977116"/>
            <a:ext cx="259833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Grandview Display"/>
                <a:cs typeface="Arial"/>
              </a:rPr>
              <a:t>Loyal customers are WFH or have been made redundant due </a:t>
            </a:r>
            <a:r>
              <a:rPr lang="en-GB" sz="1400">
                <a:latin typeface="Grandview Display"/>
                <a:cs typeface="Arial"/>
              </a:rPr>
              <a:t>to shop closures. </a:t>
            </a:r>
          </a:p>
        </p:txBody>
      </p:sp>
      <p:sp>
        <p:nvSpPr>
          <p:cNvPr id="61" name="TextBox 60">
            <a:extLst>
              <a:ext uri="{FF2B5EF4-FFF2-40B4-BE49-F238E27FC236}">
                <a16:creationId xmlns:a16="http://schemas.microsoft.com/office/drawing/2014/main" id="{DD91B8B6-4EF6-DE68-0D6D-9DF94EB8A7C2}"/>
              </a:ext>
            </a:extLst>
          </p:cNvPr>
          <p:cNvSpPr txBox="1"/>
          <p:nvPr/>
        </p:nvSpPr>
        <p:spPr>
          <a:xfrm>
            <a:off x="1512186" y="3850759"/>
            <a:ext cx="1417674"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kern="1200" dirty="0">
                <a:latin typeface="Grandview Display"/>
                <a:cs typeface="Arial"/>
              </a:rPr>
              <a:t>Rise of cost in overheard such as </a:t>
            </a:r>
            <a:r>
              <a:rPr lang="en-GB" sz="1400" kern="1200">
                <a:latin typeface="Grandview Display"/>
                <a:cs typeface="Arial"/>
              </a:rPr>
              <a:t>rent </a:t>
            </a:r>
            <a:r>
              <a:rPr lang="en-GB" sz="1400">
                <a:latin typeface="Grandview Display"/>
                <a:cs typeface="Arial"/>
              </a:rPr>
              <a:t>and utility bills</a:t>
            </a:r>
            <a:endParaRPr lang="en-GB" sz="1400" kern="1200">
              <a:latin typeface="Grandview Display"/>
              <a:cs typeface="Arial"/>
            </a:endParaRPr>
          </a:p>
          <a:p>
            <a:pPr algn="ctr"/>
            <a:endParaRPr lang="en-GB"/>
          </a:p>
        </p:txBody>
      </p:sp>
      <p:sp>
        <p:nvSpPr>
          <p:cNvPr id="63" name="TextBox 62">
            <a:extLst>
              <a:ext uri="{FF2B5EF4-FFF2-40B4-BE49-F238E27FC236}">
                <a16:creationId xmlns:a16="http://schemas.microsoft.com/office/drawing/2014/main" id="{BD7050D7-0CCF-0F94-A577-28B4885A4F88}"/>
              </a:ext>
            </a:extLst>
          </p:cNvPr>
          <p:cNvSpPr txBox="1"/>
          <p:nvPr/>
        </p:nvSpPr>
        <p:spPr>
          <a:xfrm>
            <a:off x="498401" y="4760283"/>
            <a:ext cx="256288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Grandview Display"/>
                <a:cs typeface="Arial"/>
              </a:rPr>
              <a:t>Cost of organic stock is expensive and unpredictable, making it </a:t>
            </a:r>
            <a:r>
              <a:rPr lang="en-GB" sz="1400">
                <a:latin typeface="Grandview Display"/>
                <a:cs typeface="Arial"/>
              </a:rPr>
              <a:t>difficult to budget.</a:t>
            </a:r>
            <a:endParaRPr lang="en-GB" sz="1400" dirty="0">
              <a:latin typeface="Grandview Display"/>
              <a:cs typeface="Arial"/>
            </a:endParaRPr>
          </a:p>
          <a:p>
            <a:pPr algn="l"/>
            <a:endParaRPr lang="en-GB" dirty="0"/>
          </a:p>
        </p:txBody>
      </p:sp>
      <p:sp>
        <p:nvSpPr>
          <p:cNvPr id="65" name="TextBox 64">
            <a:extLst>
              <a:ext uri="{FF2B5EF4-FFF2-40B4-BE49-F238E27FC236}">
                <a16:creationId xmlns:a16="http://schemas.microsoft.com/office/drawing/2014/main" id="{58E93BA3-6E60-8979-3FF1-DD9D1BCEA4E6}"/>
              </a:ext>
            </a:extLst>
          </p:cNvPr>
          <p:cNvSpPr txBox="1"/>
          <p:nvPr/>
        </p:nvSpPr>
        <p:spPr>
          <a:xfrm>
            <a:off x="5245395" y="1931580"/>
            <a:ext cx="261383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l" rtl="0"/>
            <a:r>
              <a:rPr lang="en-GB" sz="1200" kern="1200" dirty="0">
                <a:latin typeface="Arial"/>
                <a:ea typeface="+mn-ea"/>
                <a:cs typeface="Arial"/>
              </a:rPr>
              <a:t> </a:t>
            </a:r>
          </a:p>
          <a:p>
            <a:pPr algn="ctr"/>
            <a:r>
              <a:rPr lang="en-GB" sz="1400" dirty="0"/>
              <a:t>Lack of manpower, as one person is juggling many roles due to being understaffed. </a:t>
            </a:r>
          </a:p>
        </p:txBody>
      </p:sp>
      <p:sp>
        <p:nvSpPr>
          <p:cNvPr id="66" name="TextBox 65">
            <a:extLst>
              <a:ext uri="{FF2B5EF4-FFF2-40B4-BE49-F238E27FC236}">
                <a16:creationId xmlns:a16="http://schemas.microsoft.com/office/drawing/2014/main" id="{32DAC056-ABE3-7AFE-15D2-17B14A00AEDE}"/>
              </a:ext>
            </a:extLst>
          </p:cNvPr>
          <p:cNvSpPr txBox="1"/>
          <p:nvPr/>
        </p:nvSpPr>
        <p:spPr>
          <a:xfrm>
            <a:off x="3421943" y="4668425"/>
            <a:ext cx="1505185"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Due to change in footfall profit margins need to be monitored on basket </a:t>
            </a:r>
            <a:r>
              <a:rPr lang="en-GB" sz="1400"/>
              <a:t>value.</a:t>
            </a:r>
          </a:p>
        </p:txBody>
      </p:sp>
      <p:sp>
        <p:nvSpPr>
          <p:cNvPr id="67" name="TextBox 66">
            <a:extLst>
              <a:ext uri="{FF2B5EF4-FFF2-40B4-BE49-F238E27FC236}">
                <a16:creationId xmlns:a16="http://schemas.microsoft.com/office/drawing/2014/main" id="{39E249FA-AF1E-EF92-4655-C97E6C50B4DC}"/>
              </a:ext>
            </a:extLst>
          </p:cNvPr>
          <p:cNvSpPr txBox="1"/>
          <p:nvPr/>
        </p:nvSpPr>
        <p:spPr>
          <a:xfrm>
            <a:off x="1426327" y="2857041"/>
            <a:ext cx="217743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Still practising pre Covid19 business </a:t>
            </a:r>
            <a:r>
              <a:rPr lang="en-GB" sz="1400"/>
              <a:t>methods and not making </a:t>
            </a:r>
            <a:r>
              <a:rPr lang="en-GB" sz="1400" dirty="0"/>
              <a:t>any adaptations.</a:t>
            </a:r>
          </a:p>
        </p:txBody>
      </p:sp>
      <p:sp>
        <p:nvSpPr>
          <p:cNvPr id="37" name="TextBox 36">
            <a:extLst>
              <a:ext uri="{FF2B5EF4-FFF2-40B4-BE49-F238E27FC236}">
                <a16:creationId xmlns:a16="http://schemas.microsoft.com/office/drawing/2014/main" id="{64D2C3A1-0253-9667-299B-FC4D84FDA986}"/>
              </a:ext>
            </a:extLst>
          </p:cNvPr>
          <p:cNvSpPr txBox="1"/>
          <p:nvPr/>
        </p:nvSpPr>
        <p:spPr>
          <a:xfrm>
            <a:off x="9041245" y="906318"/>
            <a:ext cx="2959100"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baseline="0">
                <a:latin typeface="Grandview Display"/>
              </a:rPr>
              <a:t>"A fishbone analysis should give you a complete visual picture of the possible causes of a problem</a:t>
            </a:r>
            <a:r>
              <a:rPr lang="en-GB" sz="2000" b="1" baseline="0">
                <a:latin typeface="Grandview Display"/>
              </a:rPr>
              <a:t>." </a:t>
            </a:r>
            <a:r>
              <a:rPr lang="en-GB" sz="1400" b="1" baseline="0">
                <a:latin typeface="Grandview Display"/>
              </a:rPr>
              <a:t>(Management, Institute of Leadership &amp;, 2013, p.111.).</a:t>
            </a:r>
            <a:r>
              <a:rPr lang="en-GB" sz="1300" b="1" baseline="0" dirty="0">
                <a:latin typeface="Grandview Display"/>
              </a:rPr>
              <a:t> </a:t>
            </a:r>
            <a:endParaRPr lang="en-GB" dirty="0"/>
          </a:p>
          <a:p>
            <a:pPr algn="ctr"/>
            <a:endParaRPr lang="en-GB"/>
          </a:p>
        </p:txBody>
      </p:sp>
    </p:spTree>
    <p:extLst>
      <p:ext uri="{BB962C8B-B14F-4D97-AF65-F5344CB8AC3E}">
        <p14:creationId xmlns:p14="http://schemas.microsoft.com/office/powerpoint/2010/main" val="2845986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5069E-DB1C-9AC7-9C3E-830E67BF683E}"/>
              </a:ext>
            </a:extLst>
          </p:cNvPr>
          <p:cNvSpPr>
            <a:spLocks noGrp="1"/>
          </p:cNvSpPr>
          <p:nvPr>
            <p:ph type="title"/>
          </p:nvPr>
        </p:nvSpPr>
        <p:spPr>
          <a:xfrm>
            <a:off x="3340" y="4176"/>
            <a:ext cx="11037065" cy="1212101"/>
          </a:xfrm>
        </p:spPr>
        <p:txBody>
          <a:bodyPr/>
          <a:lstStyle/>
          <a:p>
            <a:pPr algn="r"/>
            <a:r>
              <a:rPr lang="en-GB" sz="3600"/>
              <a:t>Summary of key findings</a:t>
            </a:r>
            <a:r>
              <a:rPr lang="en-GB" sz="4400" dirty="0"/>
              <a:t> </a:t>
            </a:r>
            <a:endParaRPr lang="en-US"/>
          </a:p>
        </p:txBody>
      </p:sp>
      <p:sp>
        <p:nvSpPr>
          <p:cNvPr id="3" name="Content Placeholder 2">
            <a:extLst>
              <a:ext uri="{FF2B5EF4-FFF2-40B4-BE49-F238E27FC236}">
                <a16:creationId xmlns:a16="http://schemas.microsoft.com/office/drawing/2014/main" id="{8B1B4E8B-5578-1660-62BE-0B257ED5145F}"/>
              </a:ext>
            </a:extLst>
          </p:cNvPr>
          <p:cNvSpPr>
            <a:spLocks noGrp="1"/>
          </p:cNvSpPr>
          <p:nvPr>
            <p:ph idx="1"/>
          </p:nvPr>
        </p:nvSpPr>
        <p:spPr>
          <a:xfrm>
            <a:off x="431313" y="1453938"/>
            <a:ext cx="10890928" cy="3566160"/>
          </a:xfrm>
        </p:spPr>
        <p:txBody>
          <a:bodyPr vert="horz" lIns="91440" tIns="45720" rIns="91440" bIns="45720" rtlCol="0" anchor="t">
            <a:normAutofit/>
          </a:bodyPr>
          <a:lstStyle/>
          <a:p>
            <a:endParaRPr lang="en-GB" dirty="0"/>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0F5A70B1-1B59-5E87-2D62-4CF67B6FC6AD}"/>
              </a:ext>
            </a:extLst>
          </p:cNvPr>
          <p:cNvSpPr>
            <a:spLocks noGrp="1"/>
          </p:cNvSpPr>
          <p:nvPr>
            <p:ph type="ftr" sz="quarter" idx="11"/>
          </p:nvPr>
        </p:nvSpPr>
        <p:spPr/>
        <p:txBody>
          <a:bodyPr/>
          <a:lstStyle/>
          <a:p>
            <a:r>
              <a:rPr lang="en-US"/>
              <a:t>Shohor Banu   2522073</a:t>
            </a:r>
          </a:p>
        </p:txBody>
      </p:sp>
      <p:sp>
        <p:nvSpPr>
          <p:cNvPr id="5" name="Slide Number Placeholder 4">
            <a:extLst>
              <a:ext uri="{FF2B5EF4-FFF2-40B4-BE49-F238E27FC236}">
                <a16:creationId xmlns:a16="http://schemas.microsoft.com/office/drawing/2014/main" id="{07473265-7101-D8BB-A751-AF2403D89E68}"/>
              </a:ext>
            </a:extLst>
          </p:cNvPr>
          <p:cNvSpPr>
            <a:spLocks noGrp="1"/>
          </p:cNvSpPr>
          <p:nvPr>
            <p:ph type="sldNum" sz="quarter" idx="12"/>
          </p:nvPr>
        </p:nvSpPr>
        <p:spPr/>
        <p:txBody>
          <a:bodyPr/>
          <a:lstStyle/>
          <a:p>
            <a:fld id="{70C12960-6E85-460F-B6E3-5B82CB31AF3D}" type="slidenum">
              <a:rPr lang="en-US" smtClean="0"/>
              <a:t>8</a:t>
            </a:fld>
            <a:endParaRPr lang="en-US"/>
          </a:p>
        </p:txBody>
      </p:sp>
      <p:pic>
        <p:nvPicPr>
          <p:cNvPr id="8" name="Picture 7" descr="A graph with different colored bars&#10;&#10;AI-generated content may be incorrect.">
            <a:extLst>
              <a:ext uri="{FF2B5EF4-FFF2-40B4-BE49-F238E27FC236}">
                <a16:creationId xmlns:a16="http://schemas.microsoft.com/office/drawing/2014/main" id="{40501DED-E73E-34CC-FA6D-47E8959CD00A}"/>
              </a:ext>
            </a:extLst>
          </p:cNvPr>
          <p:cNvPicPr>
            <a:picLocks noChangeAspect="1"/>
          </p:cNvPicPr>
          <p:nvPr/>
        </p:nvPicPr>
        <p:blipFill>
          <a:blip r:embed="rId3"/>
          <a:stretch>
            <a:fillRect/>
          </a:stretch>
        </p:blipFill>
        <p:spPr>
          <a:xfrm>
            <a:off x="123696" y="3407800"/>
            <a:ext cx="5712911" cy="2756375"/>
          </a:xfrm>
          <a:prstGeom prst="rect">
            <a:avLst/>
          </a:prstGeom>
        </p:spPr>
      </p:pic>
      <p:sp>
        <p:nvSpPr>
          <p:cNvPr id="9" name="TextBox 8">
            <a:extLst>
              <a:ext uri="{FF2B5EF4-FFF2-40B4-BE49-F238E27FC236}">
                <a16:creationId xmlns:a16="http://schemas.microsoft.com/office/drawing/2014/main" id="{CCD2C36A-B7A6-09F1-454D-496275922BA5}"/>
              </a:ext>
            </a:extLst>
          </p:cNvPr>
          <p:cNvSpPr txBox="1"/>
          <p:nvPr/>
        </p:nvSpPr>
        <p:spPr>
          <a:xfrm>
            <a:off x="5876795" y="975986"/>
            <a:ext cx="5981177"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Pre-Pandemic Growth</a:t>
            </a:r>
          </a:p>
          <a:p>
            <a:r>
              <a:rPr lang="en-US" sz="1600">
                <a:solidFill>
                  <a:srgbClr val="000000"/>
                </a:solidFill>
                <a:highlight>
                  <a:srgbClr val="C0C0C0"/>
                </a:highlight>
              </a:rPr>
              <a:t>Growth</a:t>
            </a:r>
            <a:r>
              <a:rPr lang="en-US" sz="1600" dirty="0">
                <a:solidFill>
                  <a:srgbClr val="000000"/>
                </a:solidFill>
                <a:highlight>
                  <a:srgbClr val="C0C0C0"/>
                </a:highlight>
              </a:rPr>
              <a:t> in business turnover was steady from 2015 to 2019. This reflects the bakery has become established, as profit margins increase. </a:t>
            </a:r>
          </a:p>
          <a:p>
            <a:endParaRPr lang="en-US" dirty="0">
              <a:solidFill>
                <a:schemeClr val="bg1"/>
              </a:solidFill>
              <a:highlight>
                <a:srgbClr val="C0C0C0"/>
              </a:highlight>
            </a:endParaRPr>
          </a:p>
          <a:p>
            <a:r>
              <a:rPr lang="en-US" sz="2000" b="1">
                <a:ea typeface="+mn-lt"/>
                <a:cs typeface="+mn-lt"/>
              </a:rPr>
              <a:t>Pandemic Impact</a:t>
            </a:r>
            <a:endParaRPr lang="en-US" sz="2000" b="1"/>
          </a:p>
          <a:p>
            <a:r>
              <a:rPr lang="en-US" sz="1600">
                <a:solidFill>
                  <a:srgbClr val="000000"/>
                </a:solidFill>
                <a:highlight>
                  <a:srgbClr val="C0C0C0"/>
                </a:highlight>
                <a:ea typeface="+mn-lt"/>
                <a:cs typeface="+mn-lt"/>
              </a:rPr>
              <a:t>Sales drastically dropped in 2020 during the Covid19 lockdown</a:t>
            </a:r>
            <a:r>
              <a:rPr lang="en-US" sz="1600" dirty="0">
                <a:highlight>
                  <a:srgbClr val="C0C0C0"/>
                </a:highlight>
                <a:ea typeface="+mn-lt"/>
                <a:cs typeface="+mn-lt"/>
              </a:rPr>
              <a:t> </a:t>
            </a:r>
            <a:r>
              <a:rPr lang="en-US" sz="1600">
                <a:highlight>
                  <a:srgbClr val="C0C0C0"/>
                </a:highlight>
                <a:ea typeface="+mn-lt"/>
                <a:cs typeface="+mn-lt"/>
              </a:rPr>
              <a:t>impact.</a:t>
            </a:r>
            <a:endParaRPr lang="en-US" sz="1600">
              <a:highlight>
                <a:srgbClr val="C0C0C0"/>
              </a:highlight>
            </a:endParaRPr>
          </a:p>
          <a:p>
            <a:endParaRPr lang="en-US" dirty="0"/>
          </a:p>
          <a:p>
            <a:r>
              <a:rPr lang="en-US" sz="2000" b="1">
                <a:ea typeface="+mn-lt"/>
                <a:cs typeface="+mn-lt"/>
              </a:rPr>
              <a:t>Partial Recovery</a:t>
            </a:r>
            <a:endParaRPr lang="en-US" sz="2000" b="1"/>
          </a:p>
          <a:p>
            <a:r>
              <a:rPr lang="en-US" sz="1600" dirty="0">
                <a:highlight>
                  <a:srgbClr val="C0C0C0"/>
                </a:highlight>
                <a:ea typeface="+mn-lt"/>
                <a:cs typeface="+mn-lt"/>
              </a:rPr>
              <a:t>During 2021 and 2022 sales partially increased, </a:t>
            </a:r>
            <a:r>
              <a:rPr lang="en-US" dirty="0">
                <a:highlight>
                  <a:srgbClr val="C0C0C0"/>
                </a:highlight>
              </a:rPr>
              <a:t>indicating</a:t>
            </a:r>
            <a:r>
              <a:rPr lang="en-US" sz="1600" dirty="0">
                <a:highlight>
                  <a:srgbClr val="C0C0C0"/>
                </a:highlight>
                <a:ea typeface="+mn-lt"/>
                <a:cs typeface="+mn-lt"/>
              </a:rPr>
              <a:t> there is a consumer demand for Basil's Bakey.</a:t>
            </a:r>
            <a:endParaRPr lang="en-US" sz="1600">
              <a:highlight>
                <a:srgbClr val="C0C0C0"/>
              </a:highlight>
            </a:endParaRPr>
          </a:p>
          <a:p>
            <a:endParaRPr lang="en-US" dirty="0"/>
          </a:p>
          <a:p>
            <a:r>
              <a:rPr lang="en-US" sz="2000" b="1" dirty="0">
                <a:ea typeface="+mn-lt"/>
                <a:cs typeface="+mn-lt"/>
              </a:rPr>
              <a:t>Post-Pandemic </a:t>
            </a:r>
            <a:r>
              <a:rPr lang="en-US" sz="2000" b="1" dirty="0" err="1">
                <a:ea typeface="+mn-lt"/>
                <a:cs typeface="+mn-lt"/>
              </a:rPr>
              <a:t>Stabilisation</a:t>
            </a:r>
            <a:endParaRPr lang="en-US" sz="2000" b="1"/>
          </a:p>
          <a:p>
            <a:r>
              <a:rPr lang="en-US" sz="1600" dirty="0">
                <a:highlight>
                  <a:srgbClr val="C0C0C0"/>
                </a:highlight>
                <a:ea typeface="+mn-lt"/>
                <a:cs typeface="+mn-lt"/>
              </a:rPr>
              <a:t>As of 2023 to 2025 sales stagnated at 25% below 2019 peak, proving lasting effects of Covid19 restriction has impacted small businesses such as Basil's Bakery.</a:t>
            </a:r>
            <a:endParaRPr lang="en-US" sz="1600">
              <a:highlight>
                <a:srgbClr val="C0C0C0"/>
              </a:highlight>
            </a:endParaRPr>
          </a:p>
          <a:p>
            <a:pPr algn="ctr"/>
            <a:endParaRPr lang="en-GB" sz="1600" dirty="0"/>
          </a:p>
        </p:txBody>
      </p:sp>
      <p:sp>
        <p:nvSpPr>
          <p:cNvPr id="418" name="TextBox 417">
            <a:extLst>
              <a:ext uri="{FF2B5EF4-FFF2-40B4-BE49-F238E27FC236}">
                <a16:creationId xmlns:a16="http://schemas.microsoft.com/office/drawing/2014/main" id="{6E76E079-F2B7-8774-0484-34BA874CC8E8}"/>
              </a:ext>
            </a:extLst>
          </p:cNvPr>
          <p:cNvSpPr txBox="1"/>
          <p:nvPr/>
        </p:nvSpPr>
        <p:spPr>
          <a:xfrm>
            <a:off x="6252575" y="5527110"/>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cap="all" baseline="0">
                <a:solidFill>
                  <a:srgbClr val="3A2754"/>
                </a:solidFill>
                <a:latin typeface="Arial"/>
              </a:rPr>
              <a:t>Basil’s Bakery</a:t>
            </a:r>
            <a:endParaRPr lang="en-GB" sz="3600"/>
          </a:p>
          <a:p>
            <a:pPr algn="ctr"/>
            <a:endParaRPr lang="en-GB"/>
          </a:p>
        </p:txBody>
      </p:sp>
      <p:sp>
        <p:nvSpPr>
          <p:cNvPr id="420" name="Rectangle: Rounded Corners 419">
            <a:extLst>
              <a:ext uri="{FF2B5EF4-FFF2-40B4-BE49-F238E27FC236}">
                <a16:creationId xmlns:a16="http://schemas.microsoft.com/office/drawing/2014/main" id="{B4E049A5-1CB2-D929-5515-0280882B5398}"/>
              </a:ext>
            </a:extLst>
          </p:cNvPr>
          <p:cNvSpPr/>
          <p:nvPr/>
        </p:nvSpPr>
        <p:spPr>
          <a:xfrm>
            <a:off x="753735" y="1257386"/>
            <a:ext cx="4593096" cy="173081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r>
              <a:rPr lang="en-US" sz="1600" baseline="0" dirty="0">
                <a:solidFill>
                  <a:schemeClr val="tx1"/>
                </a:solidFill>
                <a:latin typeface="Grandview Display"/>
              </a:rPr>
              <a:t>Adair (2022), discussed how risk factors are high when making </a:t>
            </a:r>
            <a:r>
              <a:rPr lang="en-US" sz="1600" dirty="0">
                <a:solidFill>
                  <a:schemeClr val="tx1"/>
                </a:solidFill>
                <a:latin typeface="Grandview Display"/>
              </a:rPr>
              <a:t>tough</a:t>
            </a:r>
            <a:r>
              <a:rPr lang="en-US" sz="1600" baseline="0" dirty="0">
                <a:solidFill>
                  <a:schemeClr val="tx1"/>
                </a:solidFill>
                <a:latin typeface="Grandview Display"/>
              </a:rPr>
              <a:t> decisions. To navigate this</a:t>
            </a:r>
            <a:r>
              <a:rPr lang="en-US" sz="1600" dirty="0">
                <a:solidFill>
                  <a:schemeClr val="tx1"/>
                </a:solidFill>
                <a:latin typeface="Grandview Display"/>
              </a:rPr>
              <a:t>,</a:t>
            </a:r>
            <a:r>
              <a:rPr lang="en-US" sz="1600" baseline="0" dirty="0">
                <a:solidFill>
                  <a:schemeClr val="tx1"/>
                </a:solidFill>
                <a:latin typeface="Grandview Display"/>
              </a:rPr>
              <a:t> it is important to use statistical methods to </a:t>
            </a:r>
            <a:r>
              <a:rPr lang="en-US" sz="1600" baseline="0" dirty="0" err="1">
                <a:solidFill>
                  <a:schemeClr val="tx1"/>
                </a:solidFill>
                <a:latin typeface="Grandview Display"/>
              </a:rPr>
              <a:t>analyse</a:t>
            </a:r>
            <a:r>
              <a:rPr lang="en-US" sz="1600" baseline="0" dirty="0">
                <a:solidFill>
                  <a:schemeClr val="tx1"/>
                </a:solidFill>
                <a:latin typeface="Grandview Display"/>
              </a:rPr>
              <a:t> risk assessment with varies "</a:t>
            </a:r>
            <a:r>
              <a:rPr lang="en-US" sz="1600" dirty="0">
                <a:solidFill>
                  <a:schemeClr val="tx1"/>
                </a:solidFill>
                <a:latin typeface="Grandview Display"/>
              </a:rPr>
              <a:t>probability</a:t>
            </a:r>
            <a:r>
              <a:rPr lang="en-US" sz="1600" baseline="0" dirty="0">
                <a:solidFill>
                  <a:schemeClr val="tx1"/>
                </a:solidFill>
                <a:latin typeface="Grandview Display"/>
              </a:rPr>
              <a:t> theories". This includes exploring the worst downside scenario.</a:t>
            </a:r>
            <a:r>
              <a:rPr lang="en-US" sz="1800" baseline="0" dirty="0">
                <a:solidFill>
                  <a:schemeClr val="tx1"/>
                </a:solidFill>
                <a:latin typeface="Grandview Display"/>
              </a:rPr>
              <a:t> </a:t>
            </a:r>
            <a:endParaRPr lang="en-GB">
              <a:solidFill>
                <a:schemeClr val="tx1"/>
              </a:solidFill>
            </a:endParaRPr>
          </a:p>
        </p:txBody>
      </p:sp>
    </p:spTree>
    <p:extLst>
      <p:ext uri="{BB962C8B-B14F-4D97-AF65-F5344CB8AC3E}">
        <p14:creationId xmlns:p14="http://schemas.microsoft.com/office/powerpoint/2010/main" val="3296352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42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6" name="Rectangle 165">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1" name="Picture 160" descr="A close up of food&#10;&#10;AI-generated content may be incorrect.">
            <a:extLst>
              <a:ext uri="{FF2B5EF4-FFF2-40B4-BE49-F238E27FC236}">
                <a16:creationId xmlns:a16="http://schemas.microsoft.com/office/drawing/2014/main" id="{9C9BED5A-B7E4-F421-9B5F-CE808BF10470}"/>
              </a:ext>
            </a:extLst>
          </p:cNvPr>
          <p:cNvPicPr>
            <a:picLocks noChangeAspect="1"/>
          </p:cNvPicPr>
          <p:nvPr/>
        </p:nvPicPr>
        <p:blipFill>
          <a:blip r:embed="rId2"/>
          <a:srcRect t="8844" b="6886"/>
          <a:stretch>
            <a:fillRect/>
          </a:stretch>
        </p:blipFill>
        <p:spPr>
          <a:xfrm>
            <a:off x="1" y="1"/>
            <a:ext cx="12192000" cy="6857988"/>
          </a:xfrm>
          <a:prstGeom prst="rect">
            <a:avLst/>
          </a:prstGeom>
        </p:spPr>
      </p:pic>
      <p:sp>
        <p:nvSpPr>
          <p:cNvPr id="2" name="Footer Placeholder 1">
            <a:extLst>
              <a:ext uri="{FF2B5EF4-FFF2-40B4-BE49-F238E27FC236}">
                <a16:creationId xmlns:a16="http://schemas.microsoft.com/office/drawing/2014/main" id="{B12F3882-AF13-730C-D9EF-130971D20FF9}"/>
              </a:ext>
            </a:extLst>
          </p:cNvPr>
          <p:cNvSpPr>
            <a:spLocks noGrp="1"/>
          </p:cNvSpPr>
          <p:nvPr>
            <p:ph type="ftr" sz="quarter" idx="11"/>
          </p:nvPr>
        </p:nvSpPr>
        <p:spPr>
          <a:xfrm>
            <a:off x="6767622" y="6356350"/>
            <a:ext cx="4040373" cy="365125"/>
          </a:xfrm>
        </p:spPr>
        <p:txBody>
          <a:bodyPr vert="horz" lIns="91440" tIns="45720" rIns="91440" bIns="45720" rtlCol="0" anchor="ctr">
            <a:normAutofit/>
          </a:bodyPr>
          <a:lstStyle/>
          <a:p>
            <a:pPr>
              <a:spcAft>
                <a:spcPts val="600"/>
              </a:spcAft>
            </a:pPr>
            <a:r>
              <a:rPr lang="en-US" b="1" kern="1200" cap="all" spc="300" baseline="0">
                <a:solidFill>
                  <a:srgbClr val="FFFFFF"/>
                </a:solidFill>
                <a:latin typeface="+mn-lt"/>
                <a:ea typeface="+mn-ea"/>
                <a:cs typeface="+mn-cs"/>
              </a:rPr>
              <a:t>Shohor Banu   2522073</a:t>
            </a:r>
          </a:p>
        </p:txBody>
      </p:sp>
      <p:sp>
        <p:nvSpPr>
          <p:cNvPr id="3" name="Slide Number Placeholder 2">
            <a:extLst>
              <a:ext uri="{FF2B5EF4-FFF2-40B4-BE49-F238E27FC236}">
                <a16:creationId xmlns:a16="http://schemas.microsoft.com/office/drawing/2014/main" id="{F00ACD11-CDE8-33A3-0904-C2EE905E9F9C}"/>
              </a:ext>
            </a:extLst>
          </p:cNvPr>
          <p:cNvSpPr>
            <a:spLocks noGrp="1"/>
          </p:cNvSpPr>
          <p:nvPr>
            <p:ph type="sldNum" sz="quarter" idx="12"/>
          </p:nvPr>
        </p:nvSpPr>
        <p:spPr>
          <a:xfrm>
            <a:off x="10807995" y="6356350"/>
            <a:ext cx="723014" cy="365125"/>
          </a:xfrm>
        </p:spPr>
        <p:txBody>
          <a:bodyPr vert="horz" lIns="91440" tIns="45720" rIns="91440" bIns="45720" rtlCol="0" anchor="ctr">
            <a:normAutofit/>
          </a:bodyPr>
          <a:lstStyle/>
          <a:p>
            <a:pPr>
              <a:spcAft>
                <a:spcPts val="600"/>
              </a:spcAft>
            </a:pPr>
            <a:fld id="{70C12960-6E85-460F-B6E3-5B82CB31AF3D}" type="slidenum">
              <a:rPr lang="en-US">
                <a:solidFill>
                  <a:srgbClr val="FFFFFF"/>
                </a:solidFill>
              </a:rPr>
              <a:pPr>
                <a:spcAft>
                  <a:spcPts val="600"/>
                </a:spcAft>
              </a:pPr>
              <a:t>9</a:t>
            </a:fld>
            <a:endParaRPr lang="en-US">
              <a:solidFill>
                <a:srgbClr val="FFFFFF"/>
              </a:solidFill>
            </a:endParaRPr>
          </a:p>
        </p:txBody>
      </p:sp>
      <p:graphicFrame>
        <p:nvGraphicFramePr>
          <p:cNvPr id="4" name="Diagram 3">
            <a:extLst>
              <a:ext uri="{FF2B5EF4-FFF2-40B4-BE49-F238E27FC236}">
                <a16:creationId xmlns:a16="http://schemas.microsoft.com/office/drawing/2014/main" id="{58D0BE90-77F9-7E04-9B90-87D391F895DF}"/>
              </a:ext>
            </a:extLst>
          </p:cNvPr>
          <p:cNvGraphicFramePr/>
          <p:nvPr>
            <p:extLst>
              <p:ext uri="{D42A27DB-BD31-4B8C-83A1-F6EECF244321}">
                <p14:modId xmlns:p14="http://schemas.microsoft.com/office/powerpoint/2010/main" val="1836588504"/>
              </p:ext>
            </p:extLst>
          </p:nvPr>
        </p:nvGraphicFramePr>
        <p:xfrm>
          <a:off x="323589" y="-1249471"/>
          <a:ext cx="11555256" cy="83757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 name="TextBox 22">
            <a:extLst>
              <a:ext uri="{FF2B5EF4-FFF2-40B4-BE49-F238E27FC236}">
                <a16:creationId xmlns:a16="http://schemas.microsoft.com/office/drawing/2014/main" id="{1702EE0C-1C07-AD62-6638-7A1CE27A5019}"/>
              </a:ext>
            </a:extLst>
          </p:cNvPr>
          <p:cNvSpPr txBox="1"/>
          <p:nvPr/>
        </p:nvSpPr>
        <p:spPr>
          <a:xfrm>
            <a:off x="323590" y="161793"/>
            <a:ext cx="6158630"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b="1" baseline="0">
                <a:solidFill>
                  <a:schemeClr val="bg1"/>
                </a:solidFill>
                <a:latin typeface="Grandview Display"/>
              </a:rPr>
              <a:t>Summary of key findings</a:t>
            </a:r>
            <a:r>
              <a:rPr lang="en-GB" sz="4000" b="1" baseline="0" dirty="0">
                <a:latin typeface="Grandview Display"/>
              </a:rPr>
              <a:t> </a:t>
            </a:r>
            <a:endParaRPr lang="en-GB" sz="4000" dirty="0"/>
          </a:p>
          <a:p>
            <a:pPr algn="ctr">
              <a:spcAft>
                <a:spcPts val="600"/>
              </a:spcAft>
            </a:pPr>
            <a:endParaRPr lang="en-GB"/>
          </a:p>
        </p:txBody>
      </p:sp>
      <p:sp>
        <p:nvSpPr>
          <p:cNvPr id="482" name="Rectangle: Rounded Corners 481">
            <a:extLst>
              <a:ext uri="{FF2B5EF4-FFF2-40B4-BE49-F238E27FC236}">
                <a16:creationId xmlns:a16="http://schemas.microsoft.com/office/drawing/2014/main" id="{CBD9AACC-67E1-BD53-6608-2109DE7A01A9}"/>
              </a:ext>
            </a:extLst>
          </p:cNvPr>
          <p:cNvSpPr/>
          <p:nvPr/>
        </p:nvSpPr>
        <p:spPr>
          <a:xfrm>
            <a:off x="3404860" y="5105661"/>
            <a:ext cx="5163724" cy="1433316"/>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"You are trying to turn the possibility of success into the probability of success, but you will not be able to eliminate risk altogether: in this situation there are too many </a:t>
            </a:r>
            <a:r>
              <a:rPr lang="en-GB"/>
              <a:t>contingencies." (Adair, 2022, p30)</a:t>
            </a:r>
            <a:endParaRPr lang="en-GB" dirty="0"/>
          </a:p>
        </p:txBody>
      </p:sp>
    </p:spTree>
    <p:extLst>
      <p:ext uri="{BB962C8B-B14F-4D97-AF65-F5344CB8AC3E}">
        <p14:creationId xmlns:p14="http://schemas.microsoft.com/office/powerpoint/2010/main" val="498428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5" presetClass="entr" presetSubtype="0" fill="hold" grpId="0" nodeType="clickEffect">
                                  <p:stCondLst>
                                    <p:cond delay="0"/>
                                  </p:stCondLst>
                                  <p:childTnLst>
                                    <p:set>
                                      <p:cBhvr>
                                        <p:cTn id="12" dur="1" fill="hold">
                                          <p:stCondLst>
                                            <p:cond delay="0"/>
                                          </p:stCondLst>
                                        </p:cTn>
                                        <p:tgtEl>
                                          <p:spTgt spid="482"/>
                                        </p:tgtEl>
                                        <p:attrNameLst>
                                          <p:attrName>style.visibility</p:attrName>
                                        </p:attrNameLst>
                                      </p:cBhvr>
                                      <p:to>
                                        <p:strVal val="visible"/>
                                      </p:to>
                                    </p:set>
                                    <p:anim calcmode="lin" valueType="num">
                                      <p:cBhvr>
                                        <p:cTn id="13" dur="1000" fill="hold"/>
                                        <p:tgtEl>
                                          <p:spTgt spid="482"/>
                                        </p:tgtEl>
                                        <p:attrNameLst>
                                          <p:attrName>ppt_w</p:attrName>
                                        </p:attrNameLst>
                                      </p:cBhvr>
                                      <p:tavLst>
                                        <p:tav tm="0">
                                          <p:val>
                                            <p:strVal val="#ppt_w*0.70"/>
                                          </p:val>
                                        </p:tav>
                                        <p:tav tm="100000">
                                          <p:val>
                                            <p:strVal val="#ppt_w"/>
                                          </p:val>
                                        </p:tav>
                                      </p:tavLst>
                                    </p:anim>
                                    <p:anim calcmode="lin" valueType="num">
                                      <p:cBhvr>
                                        <p:cTn id="14" dur="1000" fill="hold"/>
                                        <p:tgtEl>
                                          <p:spTgt spid="482"/>
                                        </p:tgtEl>
                                        <p:attrNameLst>
                                          <p:attrName>ppt_h</p:attrName>
                                        </p:attrNameLst>
                                      </p:cBhvr>
                                      <p:tavLst>
                                        <p:tav tm="0">
                                          <p:val>
                                            <p:strVal val="#ppt_h"/>
                                          </p:val>
                                        </p:tav>
                                        <p:tav tm="100000">
                                          <p:val>
                                            <p:strVal val="#ppt_h"/>
                                          </p:val>
                                        </p:tav>
                                      </p:tavLst>
                                    </p:anim>
                                    <p:animEffect transition="in" filter="fade">
                                      <p:cBhvr>
                                        <p:cTn id="15" dur="1000"/>
                                        <p:tgtEl>
                                          <p:spTgt spid="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48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1946A-EE00-1B8B-6F5A-4DB5B346CC00}"/>
              </a:ext>
            </a:extLst>
          </p:cNvPr>
          <p:cNvSpPr>
            <a:spLocks noGrp="1"/>
          </p:cNvSpPr>
          <p:nvPr>
            <p:ph type="title"/>
          </p:nvPr>
        </p:nvSpPr>
        <p:spPr>
          <a:xfrm>
            <a:off x="640079" y="208072"/>
            <a:ext cx="10890929" cy="1097280"/>
          </a:xfrm>
        </p:spPr>
        <p:txBody>
          <a:bodyPr>
            <a:normAutofit/>
          </a:bodyPr>
          <a:lstStyle/>
          <a:p>
            <a:r>
              <a:rPr lang="en-GB" sz="3600"/>
              <a:t>Reference List:</a:t>
            </a:r>
          </a:p>
        </p:txBody>
      </p:sp>
      <p:sp>
        <p:nvSpPr>
          <p:cNvPr id="3" name="Content Placeholder 2">
            <a:extLst>
              <a:ext uri="{FF2B5EF4-FFF2-40B4-BE49-F238E27FC236}">
                <a16:creationId xmlns:a16="http://schemas.microsoft.com/office/drawing/2014/main" id="{C2D4D505-BAB6-163C-15A2-8E2860DBCBD0}"/>
              </a:ext>
            </a:extLst>
          </p:cNvPr>
          <p:cNvSpPr>
            <a:spLocks noGrp="1"/>
          </p:cNvSpPr>
          <p:nvPr>
            <p:ph idx="1"/>
          </p:nvPr>
        </p:nvSpPr>
        <p:spPr/>
        <p:txBody>
          <a:bodyPr vert="horz" lIns="91440" tIns="45720" rIns="91440" bIns="45720" rtlCol="0" anchor="t">
            <a:normAutofit/>
          </a:bodyPr>
          <a:lstStyle/>
          <a:p>
            <a:endParaRPr lang="en-GB" sz="1100" dirty="0">
              <a:highlight>
                <a:srgbClr val="FFFFFF"/>
              </a:highlight>
              <a:latin typeface="Arial"/>
              <a:cs typeface="Arial"/>
            </a:endParaRPr>
          </a:p>
          <a:p>
            <a:endParaRPr lang="en-GB" sz="1100" dirty="0">
              <a:highlight>
                <a:srgbClr val="FFFFFF"/>
              </a:highlight>
              <a:latin typeface="Arial"/>
              <a:cs typeface="Arial"/>
            </a:endParaRPr>
          </a:p>
          <a:p>
            <a:endParaRPr lang="en-GB" sz="1100" dirty="0">
              <a:highlight>
                <a:srgbClr val="FFFFFF"/>
              </a:highlight>
              <a:latin typeface="Arial"/>
              <a:cs typeface="Arial"/>
            </a:endParaRPr>
          </a:p>
          <a:p>
            <a:endParaRPr lang="en-GB" sz="1100" dirty="0">
              <a:highlight>
                <a:srgbClr val="FFFFFF"/>
              </a:highlight>
              <a:latin typeface="Arial"/>
              <a:cs typeface="Arial"/>
            </a:endParaRPr>
          </a:p>
          <a:p>
            <a:endParaRPr lang="en-GB" sz="1100" dirty="0">
              <a:highlight>
                <a:srgbClr val="FFFFFF"/>
              </a:highlight>
              <a:latin typeface="Arial"/>
              <a:cs typeface="Arial"/>
            </a:endParaRPr>
          </a:p>
          <a:p>
            <a:endParaRPr lang="en-GB" sz="1100" dirty="0">
              <a:highlight>
                <a:srgbClr val="FFFFFF"/>
              </a:highlight>
              <a:latin typeface="Arial"/>
              <a:cs typeface="Arial"/>
            </a:endParaRPr>
          </a:p>
          <a:p>
            <a:endParaRPr lang="en-GB" sz="1100" dirty="0">
              <a:highlight>
                <a:srgbClr val="FFFFFF"/>
              </a:highlight>
              <a:latin typeface="Arial"/>
              <a:cs typeface="Arial"/>
            </a:endParaRPr>
          </a:p>
          <a:p>
            <a:endParaRPr lang="en-GB" sz="1100" dirty="0">
              <a:highlight>
                <a:srgbClr val="FFFFFF"/>
              </a:highlight>
              <a:latin typeface="Arial"/>
              <a:cs typeface="Arial"/>
            </a:endParaRPr>
          </a:p>
          <a:p>
            <a:endParaRPr lang="en-GB" sz="1100" dirty="0">
              <a:highlight>
                <a:srgbClr val="FFFFFF"/>
              </a:highlight>
              <a:latin typeface="Arial"/>
              <a:cs typeface="Arial"/>
            </a:endParaRPr>
          </a:p>
        </p:txBody>
      </p:sp>
      <p:sp>
        <p:nvSpPr>
          <p:cNvPr id="4" name="Footer Placeholder 3">
            <a:extLst>
              <a:ext uri="{FF2B5EF4-FFF2-40B4-BE49-F238E27FC236}">
                <a16:creationId xmlns:a16="http://schemas.microsoft.com/office/drawing/2014/main" id="{541BF0BB-AE7B-1DF5-0D5F-9C57187327A2}"/>
              </a:ext>
            </a:extLst>
          </p:cNvPr>
          <p:cNvSpPr>
            <a:spLocks noGrp="1"/>
          </p:cNvSpPr>
          <p:nvPr>
            <p:ph type="ftr" sz="quarter" idx="11"/>
          </p:nvPr>
        </p:nvSpPr>
        <p:spPr/>
        <p:txBody>
          <a:bodyPr/>
          <a:lstStyle/>
          <a:p>
            <a:r>
              <a:rPr lang="en-US"/>
              <a:t>Shohor Banu   2522073</a:t>
            </a:r>
          </a:p>
        </p:txBody>
      </p:sp>
      <p:sp>
        <p:nvSpPr>
          <p:cNvPr id="5" name="Slide Number Placeholder 4">
            <a:extLst>
              <a:ext uri="{FF2B5EF4-FFF2-40B4-BE49-F238E27FC236}">
                <a16:creationId xmlns:a16="http://schemas.microsoft.com/office/drawing/2014/main" id="{A07A57BF-A982-C27C-602A-11CA706F8037}"/>
              </a:ext>
            </a:extLst>
          </p:cNvPr>
          <p:cNvSpPr>
            <a:spLocks noGrp="1"/>
          </p:cNvSpPr>
          <p:nvPr>
            <p:ph type="sldNum" sz="quarter" idx="12"/>
          </p:nvPr>
        </p:nvSpPr>
        <p:spPr/>
        <p:txBody>
          <a:bodyPr/>
          <a:lstStyle/>
          <a:p>
            <a:fld id="{70C12960-6E85-460F-B6E3-5B82CB31AF3D}" type="slidenum">
              <a:rPr lang="en-US" smtClean="0"/>
              <a:t>10</a:t>
            </a:fld>
            <a:endParaRPr lang="en-US"/>
          </a:p>
        </p:txBody>
      </p:sp>
      <p:sp>
        <p:nvSpPr>
          <p:cNvPr id="6" name="TextBox 5">
            <a:extLst>
              <a:ext uri="{FF2B5EF4-FFF2-40B4-BE49-F238E27FC236}">
                <a16:creationId xmlns:a16="http://schemas.microsoft.com/office/drawing/2014/main" id="{EA25C47A-0603-EAD8-9417-393EA980EE25}"/>
              </a:ext>
            </a:extLst>
          </p:cNvPr>
          <p:cNvSpPr txBox="1"/>
          <p:nvPr/>
        </p:nvSpPr>
        <p:spPr>
          <a:xfrm>
            <a:off x="636742" y="1153438"/>
            <a:ext cx="10490547"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222222"/>
                </a:solidFill>
                <a:highlight>
                  <a:srgbClr val="FAFAFA"/>
                </a:highlight>
                <a:latin typeface="Arial"/>
                <a:cs typeface="Arial"/>
              </a:rPr>
              <a:t>Adair, J (2022),</a:t>
            </a:r>
            <a:r>
              <a:rPr lang="en-GB" sz="1400" i="1">
                <a:solidFill>
                  <a:srgbClr val="222222"/>
                </a:solidFill>
                <a:highlight>
                  <a:srgbClr val="FAFAFA"/>
                </a:highlight>
                <a:latin typeface="Arial"/>
                <a:cs typeface="Arial"/>
              </a:rPr>
              <a:t> Decision making and problem solving : break through the barriers and banish uncertainty at work, </a:t>
            </a:r>
            <a:r>
              <a:rPr lang="en-GB" sz="1400">
                <a:solidFill>
                  <a:srgbClr val="222222"/>
                </a:solidFill>
                <a:highlight>
                  <a:srgbClr val="FAFAFA"/>
                </a:highlight>
                <a:latin typeface="Arial"/>
                <a:cs typeface="Arial"/>
              </a:rPr>
              <a:t>5th ed</a:t>
            </a:r>
            <a:r>
              <a:rPr lang="en-GB" sz="1400" i="1">
                <a:solidFill>
                  <a:srgbClr val="222222"/>
                </a:solidFill>
                <a:highlight>
                  <a:srgbClr val="FAFAFA"/>
                </a:highlight>
                <a:latin typeface="Arial"/>
                <a:cs typeface="Arial"/>
              </a:rPr>
              <a:t>. </a:t>
            </a:r>
            <a:r>
              <a:rPr lang="en-GB" sz="1400">
                <a:solidFill>
                  <a:srgbClr val="222222"/>
                </a:solidFill>
                <a:highlight>
                  <a:srgbClr val="FAFAFA"/>
                </a:highlight>
                <a:latin typeface="Arial"/>
                <a:cs typeface="Arial"/>
              </a:rPr>
              <a:t>Kogan Page</a:t>
            </a:r>
            <a:endParaRPr lang="en-US" sz="1400" dirty="0">
              <a:latin typeface="Arial"/>
              <a:cs typeface="Arial"/>
            </a:endParaRPr>
          </a:p>
          <a:p>
            <a:endParaRPr lang="en-GB" sz="1400" b="1" dirty="0">
              <a:solidFill>
                <a:srgbClr val="222222"/>
              </a:solidFill>
              <a:highlight>
                <a:srgbClr val="FAFAFA"/>
              </a:highlight>
              <a:latin typeface="Arial"/>
              <a:cs typeface="Arial"/>
            </a:endParaRPr>
          </a:p>
          <a:p>
            <a:r>
              <a:rPr lang="en-GB" sz="1400" dirty="0">
                <a:highlight>
                  <a:srgbClr val="FAFAFA"/>
                </a:highlight>
                <a:latin typeface="Arial"/>
                <a:cs typeface="Arial"/>
              </a:rPr>
              <a:t>BBC Bitesize (2026) </a:t>
            </a:r>
            <a:r>
              <a:rPr lang="en-GB" sz="1400">
                <a:highlight>
                  <a:srgbClr val="FAFAFA"/>
                </a:highlight>
                <a:latin typeface="Arial"/>
                <a:cs typeface="Arial"/>
              </a:rPr>
              <a:t>Politocal</a:t>
            </a:r>
            <a:r>
              <a:rPr lang="en-GB" sz="1400" dirty="0">
                <a:highlight>
                  <a:srgbClr val="FAFAFA"/>
                </a:highlight>
                <a:latin typeface="Arial"/>
                <a:cs typeface="Arial"/>
              </a:rPr>
              <a:t> factors-</a:t>
            </a:r>
            <a:r>
              <a:rPr lang="en-GB" sz="1400">
                <a:highlight>
                  <a:srgbClr val="FAFAFA"/>
                </a:highlight>
                <a:latin typeface="Arial"/>
                <a:cs typeface="Arial"/>
              </a:rPr>
              <a:t>Extrerna</a:t>
            </a:r>
            <a:r>
              <a:rPr lang="en-GB" sz="1400" dirty="0">
                <a:highlight>
                  <a:srgbClr val="FAFAFA"/>
                </a:highlight>
                <a:latin typeface="Arial"/>
                <a:cs typeface="Arial"/>
              </a:rPr>
              <a:t> factors-</a:t>
            </a:r>
            <a:r>
              <a:rPr lang="en-GB" sz="1400">
                <a:highlight>
                  <a:srgbClr val="FAFAFA"/>
                </a:highlight>
                <a:latin typeface="Arial"/>
                <a:cs typeface="Arial"/>
              </a:rPr>
              <a:t>Hugher</a:t>
            </a:r>
            <a:r>
              <a:rPr lang="en-GB" sz="1400" dirty="0">
                <a:highlight>
                  <a:srgbClr val="FAFAFA"/>
                </a:highlight>
                <a:latin typeface="Arial"/>
                <a:cs typeface="Arial"/>
              </a:rPr>
              <a:t> </a:t>
            </a:r>
            <a:r>
              <a:rPr lang="en-GB" sz="1400">
                <a:highlight>
                  <a:srgbClr val="FAFAFA"/>
                </a:highlight>
                <a:latin typeface="Arial"/>
                <a:cs typeface="Arial"/>
              </a:rPr>
              <a:t>Buisness</a:t>
            </a:r>
            <a:r>
              <a:rPr lang="en-GB" sz="1400" dirty="0">
                <a:highlight>
                  <a:srgbClr val="FAFAFA"/>
                </a:highlight>
                <a:latin typeface="Arial"/>
                <a:cs typeface="Arial"/>
              </a:rPr>
              <a:t> Management Revision. Available at: </a:t>
            </a:r>
            <a:r>
              <a:rPr lang="en-GB" sz="1400" dirty="0">
                <a:solidFill>
                  <a:srgbClr val="0070C0"/>
                </a:solidFill>
                <a:highlight>
                  <a:srgbClr val="FAFAFA"/>
                </a:highlight>
                <a:latin typeface="Arial"/>
                <a:cs typeface="Arial"/>
                <a:hlinkClick r:id="rId2">
                  <a:extLst>
                    <a:ext uri="{A12FA001-AC4F-418D-AE19-62706E023703}">
                      <ahyp:hlinkClr xmlns:ahyp="http://schemas.microsoft.com/office/drawing/2018/hyperlinkcolor" val="tx"/>
                    </a:ext>
                  </a:extLst>
                </a:hlinkClick>
              </a:rPr>
              <a:t>https://www.bbc.co.uk/bitesize/guides/zd3prj6/revision/2</a:t>
            </a:r>
            <a:r>
              <a:rPr lang="en-GB" sz="1400" dirty="0">
                <a:solidFill>
                  <a:srgbClr val="0070C0"/>
                </a:solidFill>
                <a:highlight>
                  <a:srgbClr val="FAFAFA"/>
                </a:highlight>
                <a:latin typeface="Arial"/>
                <a:cs typeface="Arial"/>
              </a:rPr>
              <a:t> </a:t>
            </a:r>
            <a:r>
              <a:rPr lang="en-GB" sz="1400" dirty="0">
                <a:highlight>
                  <a:srgbClr val="FAFAFA"/>
                </a:highlight>
                <a:latin typeface="Arial"/>
                <a:cs typeface="Arial"/>
              </a:rPr>
              <a:t>(Accessed: 10 June 2026).</a:t>
            </a:r>
            <a:endParaRPr lang="en-US" sz="1400" dirty="0">
              <a:latin typeface="Arial"/>
              <a:cs typeface="Arial"/>
            </a:endParaRPr>
          </a:p>
          <a:p>
            <a:endParaRPr lang="en-GB" sz="1400" dirty="0">
              <a:highlight>
                <a:srgbClr val="FAFAFA"/>
              </a:highlight>
              <a:latin typeface="Arial"/>
              <a:cs typeface="Arial"/>
            </a:endParaRPr>
          </a:p>
          <a:p>
            <a:r>
              <a:rPr lang="en-GB" sz="1400">
                <a:highlight>
                  <a:srgbClr val="FAFAFA"/>
                </a:highlight>
                <a:latin typeface="Arial"/>
                <a:cs typeface="Arial"/>
              </a:rPr>
              <a:t>Belsare, H.V. (2025) ‘PESTLE analysis’, International Journal of Advanced Research, 13(2), pp. 608–612.</a:t>
            </a:r>
            <a:endParaRPr lang="en-GB" sz="1400">
              <a:latin typeface="Arial"/>
              <a:cs typeface="Arial"/>
            </a:endParaRPr>
          </a:p>
          <a:p>
            <a:endParaRPr lang="en-US" sz="1400" dirty="0">
              <a:latin typeface="Arial"/>
              <a:cs typeface="Arial"/>
            </a:endParaRPr>
          </a:p>
          <a:p>
            <a:r>
              <a:rPr lang="en-US" sz="1400" baseline="0" dirty="0">
                <a:latin typeface="Arial"/>
                <a:cs typeface="Arial"/>
              </a:rPr>
              <a:t>Brooks, I</a:t>
            </a:r>
            <a:r>
              <a:rPr lang="en-US" sz="1400" dirty="0">
                <a:latin typeface="Arial"/>
                <a:cs typeface="Arial"/>
              </a:rPr>
              <a:t>., </a:t>
            </a:r>
            <a:r>
              <a:rPr lang="en-US" sz="1400" baseline="0" dirty="0">
                <a:latin typeface="Arial"/>
                <a:cs typeface="Arial"/>
              </a:rPr>
              <a:t>Weatherston, J. </a:t>
            </a:r>
            <a:r>
              <a:rPr lang="en-US" sz="1400" dirty="0">
                <a:latin typeface="Arial"/>
                <a:cs typeface="Arial"/>
              </a:rPr>
              <a:t>and </a:t>
            </a:r>
            <a:r>
              <a:rPr lang="en-US" sz="1400" baseline="0" dirty="0">
                <a:latin typeface="Arial"/>
                <a:cs typeface="Arial"/>
              </a:rPr>
              <a:t>Wilkinson, G</a:t>
            </a:r>
            <a:r>
              <a:rPr lang="en-US" sz="1400" dirty="0">
                <a:latin typeface="Arial"/>
                <a:cs typeface="Arial"/>
              </a:rPr>
              <a:t>.</a:t>
            </a:r>
            <a:r>
              <a:rPr lang="en-US" sz="1400" baseline="0" dirty="0">
                <a:latin typeface="Arial"/>
                <a:cs typeface="Arial"/>
              </a:rPr>
              <a:t> (2011)</a:t>
            </a:r>
            <a:r>
              <a:rPr lang="en-US" sz="1400" dirty="0">
                <a:latin typeface="Arial"/>
                <a:cs typeface="Arial"/>
              </a:rPr>
              <a:t> </a:t>
            </a:r>
            <a:r>
              <a:rPr lang="en-US" sz="1400" i="1" dirty="0">
                <a:latin typeface="Arial"/>
                <a:cs typeface="Arial"/>
              </a:rPr>
              <a:t>The International Business Environment: Challenges and Changes</a:t>
            </a:r>
            <a:r>
              <a:rPr lang="en-US" sz="1400" dirty="0">
                <a:latin typeface="Arial"/>
                <a:cs typeface="Arial"/>
              </a:rPr>
              <a:t>. 2nd </a:t>
            </a:r>
            <a:r>
              <a:rPr lang="en-US" sz="1400">
                <a:latin typeface="Arial"/>
                <a:cs typeface="Arial"/>
              </a:rPr>
              <a:t>edn</a:t>
            </a:r>
            <a:r>
              <a:rPr lang="en-US" sz="1400" dirty="0">
                <a:latin typeface="Arial"/>
                <a:cs typeface="Arial"/>
              </a:rPr>
              <a:t>. Harlow, England; New York: Financial Times/Prentice Hall.</a:t>
            </a:r>
          </a:p>
          <a:p>
            <a:endParaRPr lang="en-US" sz="1400" dirty="0">
              <a:latin typeface="Arial"/>
              <a:ea typeface="+mn-lt"/>
              <a:cs typeface="Arial"/>
            </a:endParaRPr>
          </a:p>
          <a:p>
            <a:r>
              <a:rPr lang="en-US" sz="1400">
                <a:latin typeface="Arial"/>
                <a:ea typeface="+mn-lt"/>
                <a:cs typeface="Arial"/>
              </a:rPr>
              <a:t>GOV.UK (2024) Legal responsibilities for businesses. Available at:</a:t>
            </a:r>
            <a:r>
              <a:rPr lang="en-US" sz="1400" dirty="0">
                <a:solidFill>
                  <a:srgbClr val="0070C0"/>
                </a:solidFill>
                <a:latin typeface="Arial"/>
                <a:ea typeface="+mn-lt"/>
                <a:cs typeface="Arial"/>
              </a:rPr>
              <a:t> https://www.gov.uk/browse/business</a:t>
            </a:r>
            <a:r>
              <a:rPr lang="en-US" sz="1400">
                <a:latin typeface="Arial"/>
                <a:ea typeface="+mn-lt"/>
                <a:cs typeface="Arial"/>
              </a:rPr>
              <a:t> (Accessed: 11 June 2026).</a:t>
            </a:r>
            <a:endParaRPr lang="en-US">
              <a:latin typeface="Arial"/>
              <a:cs typeface="Arial"/>
            </a:endParaRPr>
          </a:p>
          <a:p>
            <a:endParaRPr lang="en-US" sz="1400" dirty="0">
              <a:latin typeface="Arial"/>
              <a:cs typeface="Arial"/>
            </a:endParaRPr>
          </a:p>
          <a:p>
            <a:r>
              <a:rPr lang="en-US" sz="1400" dirty="0">
                <a:latin typeface="Arial"/>
                <a:cs typeface="Arial"/>
              </a:rPr>
              <a:t>Iliopoulou, E., </a:t>
            </a:r>
            <a:r>
              <a:rPr lang="en-US" sz="1400">
                <a:latin typeface="Arial"/>
                <a:cs typeface="Arial"/>
              </a:rPr>
              <a:t>Vlachvei</a:t>
            </a:r>
            <a:r>
              <a:rPr lang="en-US" sz="1400" dirty="0">
                <a:latin typeface="Arial"/>
                <a:cs typeface="Arial"/>
              </a:rPr>
              <a:t>, A. and </a:t>
            </a:r>
            <a:r>
              <a:rPr lang="en-US" sz="1400">
                <a:latin typeface="Arial"/>
                <a:cs typeface="Arial"/>
              </a:rPr>
              <a:t>Koronaki</a:t>
            </a:r>
            <a:r>
              <a:rPr lang="en-US" sz="1400" dirty="0">
                <a:latin typeface="Arial"/>
                <a:cs typeface="Arial"/>
              </a:rPr>
              <a:t>, E. (2024) ‘Environmental drivers, environmental practices, and business performance: A systematic literature review and future research directions’, Sustainability, 16(11), p. 4725.</a:t>
            </a:r>
          </a:p>
          <a:p>
            <a:endParaRPr lang="en-US" sz="1400" dirty="0">
              <a:latin typeface="Arial"/>
              <a:cs typeface="Arial"/>
            </a:endParaRPr>
          </a:p>
          <a:p>
            <a:r>
              <a:rPr lang="en-US" sz="1400" dirty="0">
                <a:latin typeface="Arial"/>
                <a:cs typeface="Arial"/>
              </a:rPr>
              <a:t>Institute of Leadership &amp; Management (2013) </a:t>
            </a:r>
            <a:r>
              <a:rPr lang="en-US" sz="1400" i="1" dirty="0">
                <a:latin typeface="Arial"/>
                <a:cs typeface="Arial"/>
              </a:rPr>
              <a:t>Solving problems and making decisions</a:t>
            </a:r>
            <a:r>
              <a:rPr lang="en-US" sz="1400" dirty="0">
                <a:latin typeface="Arial"/>
                <a:cs typeface="Arial"/>
              </a:rPr>
              <a:t>. 5th </a:t>
            </a:r>
            <a:r>
              <a:rPr lang="en-US" sz="1400">
                <a:latin typeface="Arial"/>
                <a:cs typeface="Arial"/>
              </a:rPr>
              <a:t>edn</a:t>
            </a:r>
            <a:r>
              <a:rPr lang="en-US" sz="1400" dirty="0">
                <a:latin typeface="Arial"/>
                <a:cs typeface="Arial"/>
              </a:rPr>
              <a:t>. </a:t>
            </a:r>
            <a:r>
              <a:rPr lang="en-US" sz="1400" dirty="0">
                <a:latin typeface="Arial"/>
                <a:ea typeface="+mn-lt"/>
                <a:cs typeface="Arial"/>
              </a:rPr>
              <a:t>London: Routledge.</a:t>
            </a:r>
            <a:endParaRPr lang="en-GB" sz="1400" dirty="0">
              <a:latin typeface="Arial"/>
              <a:cs typeface="Arial"/>
            </a:endParaRPr>
          </a:p>
          <a:p>
            <a:endParaRPr lang="en-US" sz="1400" dirty="0">
              <a:latin typeface="Arial"/>
              <a:cs typeface="Arial"/>
            </a:endParaRPr>
          </a:p>
          <a:p>
            <a:r>
              <a:rPr lang="en-GB" sz="1400">
                <a:solidFill>
                  <a:srgbClr val="000000"/>
                </a:solidFill>
                <a:highlight>
                  <a:srgbClr val="FAFAFA"/>
                </a:highlight>
                <a:latin typeface="Arial"/>
                <a:ea typeface="+mn-lt"/>
                <a:cs typeface="Arial"/>
              </a:rPr>
              <a:t>McKinsey &amp; Company (2020) How the COVID-19 crisis is affecting UK small and medium-size enterprises. Available at: </a:t>
            </a:r>
            <a:r>
              <a:rPr lang="en-GB" sz="1400" dirty="0">
                <a:solidFill>
                  <a:srgbClr val="0070C0"/>
                </a:solidFill>
                <a:highlight>
                  <a:srgbClr val="FAFAFA"/>
                </a:highlight>
                <a:latin typeface="Arial"/>
                <a:ea typeface="+mn-lt"/>
                <a:cs typeface="Arial"/>
                <a:hlinkClick r:id="rId3">
                  <a:extLst>
                    <a:ext uri="{A12FA001-AC4F-418D-AE19-62706E023703}">
                      <ahyp:hlinkClr xmlns:ahyp="http://schemas.microsoft.com/office/drawing/2018/hyperlinkcolor" val="tx"/>
                    </a:ext>
                  </a:extLst>
                </a:hlinkClick>
              </a:rPr>
              <a:t>https://www.mckinsey.com/~/media/McKinsey/Industries/Public%20and%20Social%20Sector/Our%20Insights/How%20the%20COVID%2019%20crisis%20is%20affecting%20UK%20small%20and%20medium%20size%20enterprises/How-the-COVID-19-crisis-is-affecting-UK-small-and-medium-size%20enterprises.pdf</a:t>
            </a:r>
            <a:r>
              <a:rPr lang="en-GB" sz="1400" dirty="0">
                <a:solidFill>
                  <a:srgbClr val="0070C0"/>
                </a:solidFill>
                <a:highlight>
                  <a:srgbClr val="FAFAFA"/>
                </a:highlight>
                <a:latin typeface="Arial"/>
                <a:ea typeface="+mn-lt"/>
                <a:cs typeface="Arial"/>
              </a:rPr>
              <a:t> </a:t>
            </a:r>
            <a:r>
              <a:rPr lang="en-GB" sz="1400">
                <a:solidFill>
                  <a:srgbClr val="000000"/>
                </a:solidFill>
                <a:highlight>
                  <a:srgbClr val="FAFAFA"/>
                </a:highlight>
                <a:latin typeface="Arial"/>
                <a:ea typeface="+mn-lt"/>
                <a:cs typeface="Arial"/>
              </a:rPr>
              <a:t>(Accessed: 10 June 2026).</a:t>
            </a:r>
            <a:endParaRPr lang="en-GB" sz="1400" dirty="0">
              <a:latin typeface="Arial"/>
              <a:cs typeface="Arial"/>
            </a:endParaRPr>
          </a:p>
          <a:p>
            <a:endParaRPr lang="en-GB" sz="1400" dirty="0">
              <a:solidFill>
                <a:srgbClr val="070726"/>
              </a:solidFill>
              <a:highlight>
                <a:srgbClr val="FFFFFF"/>
              </a:highlight>
              <a:latin typeface="Arial"/>
              <a:ea typeface="+mn-lt"/>
              <a:cs typeface="Arial"/>
            </a:endParaRPr>
          </a:p>
          <a:p>
            <a:r>
              <a:rPr lang="en-GB" sz="1400" dirty="0">
                <a:solidFill>
                  <a:srgbClr val="000000"/>
                </a:solidFill>
                <a:latin typeface="Arial"/>
                <a:ea typeface="+mn-lt"/>
                <a:cs typeface="Arial"/>
              </a:rPr>
              <a:t>The National </a:t>
            </a:r>
            <a:r>
              <a:rPr lang="en-GB" sz="1400">
                <a:latin typeface="Arial"/>
                <a:cs typeface="Arial"/>
              </a:rPr>
              <a:t>Catereers</a:t>
            </a:r>
            <a:r>
              <a:rPr lang="en-GB" sz="1400" dirty="0">
                <a:latin typeface="Arial"/>
                <a:cs typeface="Arial"/>
              </a:rPr>
              <a:t> Association (2025)</a:t>
            </a:r>
            <a:r>
              <a:rPr lang="en-GB" sz="1400" dirty="0">
                <a:highlight>
                  <a:srgbClr val="FFFFFF"/>
                </a:highlight>
                <a:latin typeface="Arial"/>
                <a:cs typeface="Arial"/>
              </a:rPr>
              <a:t>The Sandwich Revolution: From Humble Sarnie to Hottest Food Trend</a:t>
            </a:r>
            <a:r>
              <a:rPr lang="en-GB" sz="1400" dirty="0">
                <a:latin typeface="Arial"/>
                <a:cs typeface="Arial"/>
              </a:rPr>
              <a:t>. Available at</a:t>
            </a:r>
            <a:r>
              <a:rPr lang="en-GB" sz="1400" b="1" dirty="0">
                <a:latin typeface="Arial"/>
                <a:cs typeface="Arial"/>
              </a:rPr>
              <a:t>: </a:t>
            </a:r>
            <a:r>
              <a:rPr lang="en-GB" sz="1400" dirty="0">
                <a:solidFill>
                  <a:srgbClr val="0070C0"/>
                </a:solidFill>
                <a:latin typeface="Arial"/>
                <a:ea typeface="+mn-lt"/>
                <a:cs typeface="Arial"/>
                <a:hlinkClick r:id="rId4">
                  <a:extLst>
                    <a:ext uri="{A12FA001-AC4F-418D-AE19-62706E023703}">
                      <ahyp:hlinkClr xmlns:ahyp="http://schemas.microsoft.com/office/drawing/2018/hyperlinkcolor" val="tx"/>
                    </a:ext>
                  </a:extLst>
                </a:hlinkClick>
              </a:rPr>
              <a:t>https://www.ncass.org.uk/news/the-sandwich-revolution-from-humble-sarnie-to-hottest-food-trend/</a:t>
            </a:r>
            <a:r>
              <a:rPr lang="en-GB" sz="1400" dirty="0">
                <a:latin typeface="Arial"/>
                <a:ea typeface="+mn-lt"/>
                <a:cs typeface="Arial"/>
              </a:rPr>
              <a:t> (Accessed: 9 June 2026).</a:t>
            </a:r>
            <a:endParaRPr lang="en-GB" sz="1400" b="1">
              <a:solidFill>
                <a:srgbClr val="000000"/>
              </a:solidFill>
              <a:latin typeface="Arial"/>
              <a:cs typeface="Arial"/>
            </a:endParaRPr>
          </a:p>
          <a:p>
            <a:endParaRPr lang="en-GB" sz="1600" dirty="0">
              <a:latin typeface="Arial"/>
              <a:cs typeface="Arial"/>
            </a:endParaRPr>
          </a:p>
          <a:p>
            <a:endParaRPr lang="en-GB" sz="1600" dirty="0">
              <a:ea typeface="+mn-lt"/>
              <a:cs typeface="+mn-lt"/>
            </a:endParaRPr>
          </a:p>
          <a:p>
            <a:endParaRPr lang="en-GB" dirty="0"/>
          </a:p>
          <a:p>
            <a:endParaRPr lang="en-GB" dirty="0">
              <a:latin typeface="Arial"/>
              <a:cs typeface="Arial"/>
            </a:endParaRPr>
          </a:p>
        </p:txBody>
      </p:sp>
    </p:spTree>
    <p:extLst>
      <p:ext uri="{BB962C8B-B14F-4D97-AF65-F5344CB8AC3E}">
        <p14:creationId xmlns:p14="http://schemas.microsoft.com/office/powerpoint/2010/main" val="3619997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4" name="Straight Connector 53">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55" name="Rectangle 54">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ough in a bowl with a rolling pin&#10;&#10;AI-generated content may be incorrect.">
            <a:extLst>
              <a:ext uri="{FF2B5EF4-FFF2-40B4-BE49-F238E27FC236}">
                <a16:creationId xmlns:a16="http://schemas.microsoft.com/office/drawing/2014/main" id="{485B441F-4372-DA42-C13A-B47FE15147B0}"/>
              </a:ext>
            </a:extLst>
          </p:cNvPr>
          <p:cNvPicPr>
            <a:picLocks noChangeAspect="1"/>
          </p:cNvPicPr>
          <p:nvPr/>
        </p:nvPicPr>
        <p:blipFill>
          <a:blip r:embed="rId2"/>
          <a:srcRect t="7331" b="7331"/>
          <a:stretch>
            <a:fillRect/>
          </a:stretch>
        </p:blipFill>
        <p:spPr>
          <a:xfrm rot="-5400000">
            <a:off x="472622" y="-472622"/>
            <a:ext cx="6857999" cy="7803244"/>
          </a:xfrm>
          <a:prstGeom prst="rect">
            <a:avLst/>
          </a:prstGeom>
        </p:spPr>
      </p:pic>
      <p:sp>
        <p:nvSpPr>
          <p:cNvPr id="56" name="Rectangle 55">
            <a:extLst>
              <a:ext uri="{FF2B5EF4-FFF2-40B4-BE49-F238E27FC236}">
                <a16:creationId xmlns:a16="http://schemas.microsoft.com/office/drawing/2014/main" id="{F7C2A816-955C-4079-AAAB-066EBD441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 y="0"/>
            <a:ext cx="7706130" cy="6858000"/>
          </a:xfrm>
          <a:prstGeom prst="rect">
            <a:avLst/>
          </a:prstGeom>
          <a:gradFill flip="none" rotWithShape="1">
            <a:gsLst>
              <a:gs pos="2000">
                <a:schemeClr val="bg1">
                  <a:alpha val="0"/>
                </a:schemeClr>
              </a:gs>
              <a:gs pos="57000">
                <a:schemeClr val="bg1">
                  <a:alpha val="38000"/>
                </a:schemeClr>
              </a:gs>
              <a:gs pos="100000">
                <a:schemeClr val="bg1">
                  <a:alpha val="58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A395D-4174-47D6-A206-BBEE079760E8}"/>
              </a:ext>
            </a:extLst>
          </p:cNvPr>
          <p:cNvSpPr>
            <a:spLocks noGrp="1"/>
          </p:cNvSpPr>
          <p:nvPr>
            <p:ph type="title"/>
          </p:nvPr>
        </p:nvSpPr>
        <p:spPr>
          <a:xfrm>
            <a:off x="640080" y="914400"/>
            <a:ext cx="5057775" cy="3427867"/>
          </a:xfrm>
        </p:spPr>
        <p:txBody>
          <a:bodyPr vert="horz" lIns="91440" tIns="45720" rIns="91440" bIns="45720" rtlCol="0" anchor="t">
            <a:normAutofit/>
          </a:bodyPr>
          <a:lstStyle/>
          <a:p>
            <a:r>
              <a:rPr lang="en-US" sz="6000">
                <a:solidFill>
                  <a:srgbClr val="FFFFFF"/>
                </a:solidFill>
              </a:rPr>
              <a:t>Thank you </a:t>
            </a:r>
            <a:br>
              <a:rPr lang="en-US" sz="6000">
                <a:solidFill>
                  <a:srgbClr val="FFFFFF"/>
                </a:solidFill>
              </a:rPr>
            </a:br>
            <a:r>
              <a:rPr lang="en-US" sz="6000">
                <a:solidFill>
                  <a:srgbClr val="FFFFFF"/>
                </a:solidFill>
              </a:rPr>
              <a:t>for listening </a:t>
            </a:r>
          </a:p>
        </p:txBody>
      </p:sp>
      <p:pic>
        <p:nvPicPr>
          <p:cNvPr id="11" name="Picture 10" descr="A hand holding a piece of puzzle&#10;&#10;AI-generated content may be incorrect.">
            <a:extLst>
              <a:ext uri="{FF2B5EF4-FFF2-40B4-BE49-F238E27FC236}">
                <a16:creationId xmlns:a16="http://schemas.microsoft.com/office/drawing/2014/main" id="{C8336E9E-3E41-A91D-778E-DD63252A8834}"/>
              </a:ext>
            </a:extLst>
          </p:cNvPr>
          <p:cNvPicPr>
            <a:picLocks noChangeAspect="1"/>
          </p:cNvPicPr>
          <p:nvPr/>
        </p:nvPicPr>
        <p:blipFill>
          <a:blip r:embed="rId3"/>
          <a:srcRect l="11478" r="3277" b="2"/>
          <a:stretch>
            <a:fillRect/>
          </a:stretch>
        </p:blipFill>
        <p:spPr>
          <a:xfrm>
            <a:off x="7803244" y="-1"/>
            <a:ext cx="4388756" cy="3436495"/>
          </a:xfrm>
          <a:prstGeom prst="rect">
            <a:avLst/>
          </a:prstGeom>
        </p:spPr>
      </p:pic>
      <p:cxnSp>
        <p:nvCxnSpPr>
          <p:cNvPr id="57" name="Straight Connector 56">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Picture 5" descr="A loaf of bread on a cloth&#10;&#10;AI-generated content may be incorrect.">
            <a:extLst>
              <a:ext uri="{FF2B5EF4-FFF2-40B4-BE49-F238E27FC236}">
                <a16:creationId xmlns:a16="http://schemas.microsoft.com/office/drawing/2014/main" id="{6F111F4E-3FB9-8544-0FEE-E7D3D5E8F788}"/>
              </a:ext>
            </a:extLst>
          </p:cNvPr>
          <p:cNvPicPr>
            <a:picLocks noChangeAspect="1"/>
          </p:cNvPicPr>
          <p:nvPr/>
        </p:nvPicPr>
        <p:blipFill>
          <a:blip r:embed="rId4"/>
          <a:srcRect l="1967" r="12602" b="2"/>
          <a:stretch>
            <a:fillRect/>
          </a:stretch>
        </p:blipFill>
        <p:spPr>
          <a:xfrm>
            <a:off x="7803244" y="3429000"/>
            <a:ext cx="4388756" cy="3428998"/>
          </a:xfrm>
          <a:prstGeom prst="rect">
            <a:avLst/>
          </a:prstGeom>
        </p:spPr>
      </p:pic>
      <p:sp>
        <p:nvSpPr>
          <p:cNvPr id="4" name="Footer Placeholder 3">
            <a:extLst>
              <a:ext uri="{FF2B5EF4-FFF2-40B4-BE49-F238E27FC236}">
                <a16:creationId xmlns:a16="http://schemas.microsoft.com/office/drawing/2014/main" id="{03EAA5E8-5BA0-9874-3B07-70F0EF198701}"/>
              </a:ext>
            </a:extLst>
          </p:cNvPr>
          <p:cNvSpPr>
            <a:spLocks noGrp="1"/>
          </p:cNvSpPr>
          <p:nvPr>
            <p:ph type="ftr" sz="quarter" idx="11"/>
          </p:nvPr>
        </p:nvSpPr>
        <p:spPr>
          <a:xfrm>
            <a:off x="6767622" y="6356350"/>
            <a:ext cx="4040373" cy="365125"/>
          </a:xfrm>
        </p:spPr>
        <p:txBody>
          <a:bodyPr vert="horz" lIns="91440" tIns="45720" rIns="91440" bIns="45720" rtlCol="0" anchor="ctr">
            <a:normAutofit/>
          </a:bodyPr>
          <a:lstStyle/>
          <a:p>
            <a:pPr>
              <a:spcAft>
                <a:spcPts val="600"/>
              </a:spcAft>
            </a:pPr>
            <a:r>
              <a:rPr lang="en-US" b="1" kern="1200" cap="all" spc="300" baseline="0">
                <a:solidFill>
                  <a:srgbClr val="FFFFFF"/>
                </a:solidFill>
                <a:latin typeface="+mn-lt"/>
                <a:ea typeface="+mn-ea"/>
                <a:cs typeface="+mn-cs"/>
              </a:rPr>
              <a:t>Shohor Banu   2522073</a:t>
            </a:r>
          </a:p>
        </p:txBody>
      </p:sp>
      <p:sp>
        <p:nvSpPr>
          <p:cNvPr id="5" name="Slide Number Placeholder 4">
            <a:extLst>
              <a:ext uri="{FF2B5EF4-FFF2-40B4-BE49-F238E27FC236}">
                <a16:creationId xmlns:a16="http://schemas.microsoft.com/office/drawing/2014/main" id="{D3A5D909-2D7C-438C-6BB9-ED55638C3B9F}"/>
              </a:ext>
            </a:extLst>
          </p:cNvPr>
          <p:cNvSpPr>
            <a:spLocks noGrp="1"/>
          </p:cNvSpPr>
          <p:nvPr>
            <p:ph type="sldNum" sz="quarter" idx="12"/>
          </p:nvPr>
        </p:nvSpPr>
        <p:spPr>
          <a:xfrm>
            <a:off x="10807995" y="6356350"/>
            <a:ext cx="723014" cy="365125"/>
          </a:xfrm>
        </p:spPr>
        <p:txBody>
          <a:bodyPr vert="horz" lIns="91440" tIns="45720" rIns="91440" bIns="45720" rtlCol="0" anchor="ctr">
            <a:normAutofit/>
          </a:bodyPr>
          <a:lstStyle/>
          <a:p>
            <a:pPr>
              <a:spcAft>
                <a:spcPts val="600"/>
              </a:spcAft>
            </a:pPr>
            <a:fld id="{70C12960-6E85-460F-B6E3-5B82CB31AF3D}" type="slidenum">
              <a:rPr lang="en-US">
                <a:solidFill>
                  <a:srgbClr val="FFFFFF"/>
                </a:solidFill>
              </a:rPr>
              <a:pPr>
                <a:spcAft>
                  <a:spcPts val="600"/>
                </a:spcAft>
              </a:pPr>
              <a:t>11</a:t>
            </a:fld>
            <a:endParaRPr lang="en-US">
              <a:solidFill>
                <a:srgbClr val="FFFFFF"/>
              </a:solidFill>
            </a:endParaRPr>
          </a:p>
        </p:txBody>
      </p:sp>
    </p:spTree>
    <p:extLst>
      <p:ext uri="{BB962C8B-B14F-4D97-AF65-F5344CB8AC3E}">
        <p14:creationId xmlns:p14="http://schemas.microsoft.com/office/powerpoint/2010/main" val="20456972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ue and white circles&#10;&#10;AI-generated content may be incorrect.">
            <a:extLst>
              <a:ext uri="{FF2B5EF4-FFF2-40B4-BE49-F238E27FC236}">
                <a16:creationId xmlns:a16="http://schemas.microsoft.com/office/drawing/2014/main" id="{13822348-2382-5F5B-EA08-55DA285DD28B}"/>
              </a:ext>
            </a:extLst>
          </p:cNvPr>
          <p:cNvPicPr>
            <a:picLocks noChangeAspect="1"/>
          </p:cNvPicPr>
          <p:nvPr/>
        </p:nvPicPr>
        <p:blipFill>
          <a:blip r:embed="rId2"/>
          <a:srcRect l="12312" r="6384" b="2"/>
          <a:stretch>
            <a:fillRect/>
          </a:stretch>
        </p:blipFill>
        <p:spPr>
          <a:xfrm>
            <a:off x="5252028" y="292099"/>
            <a:ext cx="6939972" cy="6572721"/>
          </a:xfrm>
          <a:prstGeom prst="rect">
            <a:avLst/>
          </a:prstGeom>
        </p:spPr>
      </p:pic>
      <p:pic>
        <p:nvPicPr>
          <p:cNvPr id="9" name="Picture 8" descr="A group of white paper heads with question marks and a light bulb&#10;&#10;AI-generated content may be incorrect.">
            <a:extLst>
              <a:ext uri="{FF2B5EF4-FFF2-40B4-BE49-F238E27FC236}">
                <a16:creationId xmlns:a16="http://schemas.microsoft.com/office/drawing/2014/main" id="{D732E339-DBCB-A22E-3B8D-EF54CE0E3EA1}"/>
              </a:ext>
            </a:extLst>
          </p:cNvPr>
          <p:cNvPicPr>
            <a:picLocks noChangeAspect="1"/>
          </p:cNvPicPr>
          <p:nvPr/>
        </p:nvPicPr>
        <p:blipFill>
          <a:blip r:embed="rId3"/>
          <a:stretch>
            <a:fillRect/>
          </a:stretch>
        </p:blipFill>
        <p:spPr>
          <a:xfrm>
            <a:off x="0" y="0"/>
            <a:ext cx="7391400" cy="6858000"/>
          </a:xfrm>
          <a:prstGeom prst="rect">
            <a:avLst/>
          </a:prstGeom>
        </p:spPr>
      </p:pic>
      <p:sp>
        <p:nvSpPr>
          <p:cNvPr id="2" name="Title 1">
            <a:extLst>
              <a:ext uri="{FF2B5EF4-FFF2-40B4-BE49-F238E27FC236}">
                <a16:creationId xmlns:a16="http://schemas.microsoft.com/office/drawing/2014/main" id="{2DB78192-3C75-BE9C-01E6-308A9048502D}"/>
              </a:ext>
            </a:extLst>
          </p:cNvPr>
          <p:cNvSpPr>
            <a:spLocks noGrp="1"/>
          </p:cNvSpPr>
          <p:nvPr>
            <p:ph type="title"/>
          </p:nvPr>
        </p:nvSpPr>
        <p:spPr>
          <a:xfrm>
            <a:off x="7421879" y="228600"/>
            <a:ext cx="4769104" cy="1490980"/>
          </a:xfrm>
        </p:spPr>
        <p:txBody>
          <a:bodyPr anchor="t">
            <a:normAutofit/>
          </a:bodyPr>
          <a:lstStyle/>
          <a:p>
            <a:r>
              <a:rPr lang="en-GB" sz="4400" b="0" cap="all">
                <a:solidFill>
                  <a:schemeClr val="bg2">
                    <a:lumMod val="25000"/>
                  </a:schemeClr>
                </a:solidFill>
                <a:latin typeface="Arial"/>
                <a:cs typeface="Arial"/>
              </a:rPr>
              <a:t>Basil’s Bakery</a:t>
            </a:r>
            <a:endParaRPr lang="en-US" sz="4400">
              <a:solidFill>
                <a:schemeClr val="bg2">
                  <a:lumMod val="25000"/>
                </a:schemeClr>
              </a:solidFill>
            </a:endParaRPr>
          </a:p>
        </p:txBody>
      </p:sp>
      <p:graphicFrame>
        <p:nvGraphicFramePr>
          <p:cNvPr id="41" name="Content Placeholder 2">
            <a:extLst>
              <a:ext uri="{FF2B5EF4-FFF2-40B4-BE49-F238E27FC236}">
                <a16:creationId xmlns:a16="http://schemas.microsoft.com/office/drawing/2014/main" id="{12517DE7-879D-563B-AF9A-BFE8AB502196}"/>
              </a:ext>
            </a:extLst>
          </p:cNvPr>
          <p:cNvGraphicFramePr>
            <a:graphicFrameLocks noGrp="1"/>
          </p:cNvGraphicFramePr>
          <p:nvPr>
            <p:ph idx="1"/>
            <p:extLst>
              <p:ext uri="{D42A27DB-BD31-4B8C-83A1-F6EECF244321}">
                <p14:modId xmlns:p14="http://schemas.microsoft.com/office/powerpoint/2010/main" val="3819515644"/>
              </p:ext>
            </p:extLst>
          </p:nvPr>
        </p:nvGraphicFramePr>
        <p:xfrm>
          <a:off x="233679" y="-287764"/>
          <a:ext cx="3194304" cy="30677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42" name="Straight Connector 41">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CC8CEDC-FF4B-1836-2D10-BC49ADB7485A}"/>
              </a:ext>
            </a:extLst>
          </p:cNvPr>
          <p:cNvSpPr>
            <a:spLocks noGrp="1"/>
          </p:cNvSpPr>
          <p:nvPr>
            <p:ph type="ftr" sz="quarter" idx="11"/>
          </p:nvPr>
        </p:nvSpPr>
        <p:spPr>
          <a:xfrm>
            <a:off x="6767622" y="6356350"/>
            <a:ext cx="4040373" cy="365125"/>
          </a:xfrm>
        </p:spPr>
        <p:txBody>
          <a:bodyPr>
            <a:normAutofit/>
          </a:bodyPr>
          <a:lstStyle/>
          <a:p>
            <a:pPr>
              <a:spcAft>
                <a:spcPts val="600"/>
              </a:spcAft>
            </a:pPr>
            <a:r>
              <a:rPr lang="en-US"/>
              <a:t>Shohor Banu   2522073</a:t>
            </a:r>
          </a:p>
        </p:txBody>
      </p:sp>
      <p:sp>
        <p:nvSpPr>
          <p:cNvPr id="5" name="Slide Number Placeholder 4">
            <a:extLst>
              <a:ext uri="{FF2B5EF4-FFF2-40B4-BE49-F238E27FC236}">
                <a16:creationId xmlns:a16="http://schemas.microsoft.com/office/drawing/2014/main" id="{4FB6BC6E-1D4E-5851-2F52-A480795A19F5}"/>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pPr>
                <a:spcAft>
                  <a:spcPts val="600"/>
                </a:spcAft>
              </a:pPr>
              <a:t>12</a:t>
            </a:fld>
            <a:endParaRPr lang="en-US"/>
          </a:p>
        </p:txBody>
      </p:sp>
      <p:pic>
        <p:nvPicPr>
          <p:cNvPr id="24" name="Picture 23" descr="A hand holding a piece of puzzle&#10;&#10;AI-generated content may be incorrect.">
            <a:extLst>
              <a:ext uri="{FF2B5EF4-FFF2-40B4-BE49-F238E27FC236}">
                <a16:creationId xmlns:a16="http://schemas.microsoft.com/office/drawing/2014/main" id="{016C4B78-6447-3C4C-B4F9-670BADBDEABA}"/>
              </a:ext>
            </a:extLst>
          </p:cNvPr>
          <p:cNvPicPr>
            <a:picLocks noChangeAspect="1"/>
          </p:cNvPicPr>
          <p:nvPr/>
        </p:nvPicPr>
        <p:blipFill>
          <a:blip r:embed="rId9"/>
          <a:stretch>
            <a:fillRect/>
          </a:stretch>
        </p:blipFill>
        <p:spPr>
          <a:xfrm>
            <a:off x="7682125" y="3280761"/>
            <a:ext cx="4263996" cy="280224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6311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additive="base">
                                        <p:cTn id="7" dur="500" fill="hold"/>
                                        <p:tgtEl>
                                          <p:spTgt spid="41"/>
                                        </p:tgtEl>
                                        <p:attrNameLst>
                                          <p:attrName>ppt_x</p:attrName>
                                        </p:attrNameLst>
                                      </p:cBhvr>
                                      <p:tavLst>
                                        <p:tav tm="0">
                                          <p:val>
                                            <p:strVal val="#ppt_x"/>
                                          </p:val>
                                        </p:tav>
                                        <p:tav tm="100000">
                                          <p:val>
                                            <p:strVal val="#ppt_x"/>
                                          </p:val>
                                        </p:tav>
                                      </p:tavLst>
                                    </p:anim>
                                    <p:anim calcmode="lin" valueType="num">
                                      <p:cBhvr additive="base">
                                        <p:cTn id="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1" grpId="0">
        <p:bldAsOne/>
      </p:bldGraphic>
    </p:bldLst>
  </p:timing>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DashVTI</vt:lpstr>
      <vt:lpstr>Shohor Banu 2522073 Yohan Mendis LCLM4004 Problem Solving and Decision-Making  </vt:lpstr>
      <vt:lpstr>Overview of presentation</vt:lpstr>
      <vt:lpstr>OVERVIEW OF BASIL'S BAKERY</vt:lpstr>
      <vt:lpstr> </vt:lpstr>
      <vt:lpstr>Using the PESTEL analysis we will now discuss actual and potential issues that have occurred outside of the business organisation that has impacted Basil's Bakery. "One simple, yet effective, way of forecasting the effect of environmental changes on organisations is to conduct an impact analysis." (Brooks, Weatherstone, Wilkinson, 2011, p.227)</vt:lpstr>
      <vt:lpstr>PowerPoint Presentation</vt:lpstr>
      <vt:lpstr>Dr. Kaoru Ishikawa's Fishbone Diagram Using Dr. Ishikawa's framework, we will now identify and discuss cause-and-effect of the decline in profit margins in Basil's Bakery. </vt:lpstr>
      <vt:lpstr>Summary of key findings </vt:lpstr>
      <vt:lpstr>PowerPoint Presentation</vt:lpstr>
      <vt:lpstr>Reference List:</vt:lpstr>
      <vt:lpstr>Thank you  for listening </vt:lpstr>
      <vt:lpstr>Basil’s Bakery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2338</cp:revision>
  <dcterms:created xsi:type="dcterms:W3CDTF">2026-05-26T21:20:55Z</dcterms:created>
  <dcterms:modified xsi:type="dcterms:W3CDTF">2026-06-11T21:50:45Z</dcterms:modified>
</cp:coreProperties>
</file>