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63" r:id="rId2"/>
    <p:sldId id="391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98" d="100"/>
          <a:sy n="98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0582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09/06/2022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BMSW6104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847528" y="4509120"/>
            <a:ext cx="8496944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</a:rPr>
              <a:t>Workshop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for SMEs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Nykaa Beauty Retail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A women-led multichannel beauty retailer that emerged as India’s first profitable unicorn start-up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63033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3143</TotalTime>
  <Words>43</Words>
  <Application>Microsoft Office PowerPoint</Application>
  <PresentationFormat>Widescreen</PresentationFormat>
  <Paragraphs>9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BMSW6104 </vt:lpstr>
      <vt:lpstr>Nykaa Beauty Retail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184</cp:revision>
  <cp:lastPrinted>2018-07-09T15:27:01Z</cp:lastPrinted>
  <dcterms:created xsi:type="dcterms:W3CDTF">2002-10-07T19:43:58Z</dcterms:created>
  <dcterms:modified xsi:type="dcterms:W3CDTF">2022-06-09T21:08:01Z</dcterms:modified>
</cp:coreProperties>
</file>