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embeddedFontLst>
    <p:embeddedFont>
      <p:font typeface="Gill Sans" panose="020B0604020202020204" charset="0"/>
      <p:regular r:id="rId11"/>
      <p:bold r:id="rId1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15" roundtripDataSignature="AMtx7mjcF8saTo7nTfHExFAPuIZ2X04yG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font" Target="fonts/font2.fntdata"/><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1.fntdata"/><Relationship Id="rId5" Type="http://schemas.openxmlformats.org/officeDocument/2006/relationships/slide" Target="slides/slide4.xml"/><Relationship Id="rId15" Type="http://customschemas.google.com/relationships/presentationmetadata" Target="metadata"/><Relationship Id="rId10" Type="http://schemas.openxmlformats.org/officeDocument/2006/relationships/notesMaster" Target="notesMasters/notesMaster1.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2" name="Google Shape;102;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9" name="Google Shape;109;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5" name="Google Shape;115;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The UK-based hospitality organisation known as Premier Inn is the chosen UK corporation for this presentation to showcase its current hospitality business structure. In current times, Premier Inn processes almost 77,000 world-class hotel rooms that are spread across different parts of the UK and Europe for delivering quality service to a global tourist base. The presentation also showcases the significance of Premier Inn's organisational structure and charts that have permitted the UK firm to become a global phenomenon in the hospitality industry. </a:t>
            </a:r>
            <a:endParaRPr b="0"/>
          </a:p>
          <a:p>
            <a:pPr marL="0" lvl="0" indent="0" algn="l" rtl="0">
              <a:spcBef>
                <a:spcPts val="0"/>
              </a:spcBef>
              <a:spcAft>
                <a:spcPts val="0"/>
              </a:spcAft>
              <a:buNone/>
            </a:pPr>
            <a:br>
              <a:rPr lang="en-US"/>
            </a:br>
            <a:endParaRPr/>
          </a:p>
        </p:txBody>
      </p:sp>
      <p:sp>
        <p:nvSpPr>
          <p:cNvPr id="116" name="Google Shape;116;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4" name="Google Shape;124;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The clarification of corporate roles and responsibilities can be referred to as organisational structure and chart systems that enable multinational firms such as Premier Inn to ensure transparency in the chain of command. For instance, almost 82% of business corporations during the global pandemic have mentioned the effectiveness of organisational chart systems for accurately reporting corporate performance-related information to investors. Therefore, it is paramount for the UK leadership of Premier Inn to utilise visual chart systems for clarifying organisational performance and future hospitality structure to current investors to ensure uninterrupted revenue generation. </a:t>
            </a:r>
            <a:endParaRPr b="0"/>
          </a:p>
          <a:p>
            <a:pPr marL="0" lvl="0" indent="0" algn="l" rtl="0">
              <a:spcBef>
                <a:spcPts val="0"/>
              </a:spcBef>
              <a:spcAft>
                <a:spcPts val="0"/>
              </a:spcAft>
              <a:buNone/>
            </a:pPr>
            <a:br>
              <a:rPr lang="en-US"/>
            </a:br>
            <a:endParaRPr/>
          </a:p>
        </p:txBody>
      </p:sp>
      <p:sp>
        <p:nvSpPr>
          <p:cNvPr id="125" name="Google Shape;125;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3" name="Google Shape;133;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Premier Inn and its UK organisational structure abides by the vertically integrated model for delivering a superior customer service experience to the UK and global tourist base. The above-mentioned structural design of Premier Inn has enabled the British hospitality firm to provide robust returns on capital to British shareholders for the last 16 years of hospitality operations. Presently, the corporate leadership of Premier Inn is working towards becoming the No. 1 hospitality organisation in the German marketplace through streamlining financial capital from local investors, indicating business structure effectiveness. </a:t>
            </a:r>
            <a:endParaRPr b="0"/>
          </a:p>
          <a:p>
            <a:pPr marL="0" lvl="0" indent="0" algn="l" rtl="0">
              <a:spcBef>
                <a:spcPts val="0"/>
              </a:spcBef>
              <a:spcAft>
                <a:spcPts val="0"/>
              </a:spcAft>
              <a:buNone/>
            </a:pPr>
            <a:br>
              <a:rPr lang="en-US"/>
            </a:br>
            <a:endParaRPr/>
          </a:p>
        </p:txBody>
      </p:sp>
      <p:sp>
        <p:nvSpPr>
          <p:cNvPr id="134" name="Google Shape;134;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2" name="Google Shape;142;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a:latin typeface="Times New Roman"/>
                <a:ea typeface="Times New Roman"/>
                <a:cs typeface="Times New Roman"/>
                <a:sym typeface="Times New Roman"/>
              </a:rPr>
              <a:t>The current CEO of Premier Inn is called Dominic Paul, who has been responsible for overseeing key hospitality operations and corporate divisions for the British hospitality firm. The use of an ethical leadership approach can also help the Premier Inn CEO to increase operational transparency in hospitality administration. Almost 800 hotels are currently owned by Premier Inn, which operates under the singular hospitality management infrastructure designed by the corporate leadership for streamlining global tourism operations. Hence, the detailed UK leadership infrastructure and common organisational chart have allowed the Premier Inn to undertake informed business decisions based on the current global hospitality market conditions. </a:t>
            </a:r>
            <a:endParaRPr>
              <a:latin typeface="Times New Roman"/>
              <a:ea typeface="Times New Roman"/>
              <a:cs typeface="Times New Roman"/>
              <a:sym typeface="Times New Roman"/>
            </a:endParaRPr>
          </a:p>
          <a:p>
            <a:pPr marL="0" lvl="0" indent="0" algn="l" rtl="0">
              <a:spcBef>
                <a:spcPts val="0"/>
              </a:spcBef>
              <a:spcAft>
                <a:spcPts val="0"/>
              </a:spcAft>
              <a:buNone/>
            </a:pPr>
            <a:endParaRPr/>
          </a:p>
          <a:p>
            <a:pPr marL="0" lvl="0" indent="0" algn="l" rtl="0">
              <a:spcBef>
                <a:spcPts val="0"/>
              </a:spcBef>
              <a:spcAft>
                <a:spcPts val="0"/>
              </a:spcAft>
              <a:buNone/>
            </a:pPr>
            <a:br>
              <a:rPr lang="en-US"/>
            </a:br>
            <a:endParaRPr/>
          </a:p>
        </p:txBody>
      </p:sp>
      <p:sp>
        <p:nvSpPr>
          <p:cNvPr id="143" name="Google Shape;143;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Google Shape;150;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1" name="Google Shape;151;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a:solidFill>
                  <a:schemeClr val="dk1"/>
                </a:solidFill>
                <a:latin typeface="Calibri"/>
                <a:ea typeface="Calibri"/>
                <a:cs typeface="Calibri"/>
                <a:sym typeface="Calibri"/>
              </a:rPr>
              <a:t>Based on the above findings, it can be concluded that the detailed organisational structure of Premier Inn has permitted the UK hospitality firm to maintain sustainable operations. The corporate chart of Premier Inn clearly showcases the organisational CEO Dominic Paul’s position at the very top for dictating British market policies. </a:t>
            </a:r>
            <a:endParaRPr b="0"/>
          </a:p>
          <a:p>
            <a:pPr marL="0" lvl="0" indent="0" algn="l" rtl="0">
              <a:spcBef>
                <a:spcPts val="0"/>
              </a:spcBef>
              <a:spcAft>
                <a:spcPts val="0"/>
              </a:spcAft>
              <a:buNone/>
            </a:pPr>
            <a:br>
              <a:rPr lang="en-US"/>
            </a:br>
            <a:endParaRPr/>
          </a:p>
        </p:txBody>
      </p:sp>
      <p:sp>
        <p:nvSpPr>
          <p:cNvPr id="152" name="Google Shape;152;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
        <p:cNvGrpSpPr/>
        <p:nvPr/>
      </p:nvGrpSpPr>
      <p:grpSpPr>
        <a:xfrm>
          <a:off x="0" y="0"/>
          <a:ext cx="0" cy="0"/>
          <a:chOff x="0" y="0"/>
          <a:chExt cx="0" cy="0"/>
        </a:xfrm>
      </p:grpSpPr>
      <p:sp>
        <p:nvSpPr>
          <p:cNvPr id="159" name="Google Shape;159;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0" name="Google Shape;16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8"/>
        <p:cNvGrpSpPr/>
        <p:nvPr/>
      </p:nvGrpSpPr>
      <p:grpSpPr>
        <a:xfrm>
          <a:off x="0" y="0"/>
          <a:ext cx="0" cy="0"/>
          <a:chOff x="0" y="0"/>
          <a:chExt cx="0" cy="0"/>
        </a:xfrm>
      </p:grpSpPr>
      <p:sp>
        <p:nvSpPr>
          <p:cNvPr id="19" name="Google Shape;19;p10"/>
          <p:cNvSpPr txBox="1">
            <a:spLocks noGrp="1"/>
          </p:cNvSpPr>
          <p:nvPr>
            <p:ph type="title"/>
          </p:nvPr>
        </p:nvSpPr>
        <p:spPr>
          <a:xfrm>
            <a:off x="1451579" y="804519"/>
            <a:ext cx="9603275" cy="1049235"/>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0" name="Google Shape;20;p10"/>
          <p:cNvSpPr txBox="1">
            <a:spLocks noGrp="1"/>
          </p:cNvSpPr>
          <p:nvPr>
            <p:ph type="dt" idx="10"/>
          </p:nvPr>
        </p:nvSpPr>
        <p:spPr>
          <a:xfrm>
            <a:off x="7554138" y="330370"/>
            <a:ext cx="3500715" cy="309201"/>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 name="Google Shape;21;p10"/>
          <p:cNvSpPr txBox="1">
            <a:spLocks noGrp="1"/>
          </p:cNvSpPr>
          <p:nvPr>
            <p:ph type="ftr" idx="11"/>
          </p:nvPr>
        </p:nvSpPr>
        <p:spPr>
          <a:xfrm>
            <a:off x="1451579" y="329307"/>
            <a:ext cx="5938836" cy="3092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10"/>
          <p:cNvSpPr txBox="1">
            <a:spLocks noGrp="1"/>
          </p:cNvSpPr>
          <p:nvPr>
            <p:ph type="sldNum" idx="12"/>
          </p:nvPr>
        </p:nvSpPr>
        <p:spPr>
          <a:xfrm>
            <a:off x="480060" y="798973"/>
            <a:ext cx="811019" cy="503578"/>
          </a:xfrm>
          <a:prstGeom prst="rect">
            <a:avLst/>
          </a:prstGeom>
          <a:noFill/>
          <a:ln>
            <a:noFill/>
          </a:ln>
        </p:spPr>
        <p:txBody>
          <a:bodyPr spcFirstLastPara="1" wrap="square" lIns="91425" tIns="45700" rIns="91425" bIns="45700" anchor="t"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cxnSp>
        <p:nvCxnSpPr>
          <p:cNvPr id="23" name="Google Shape;23;p10"/>
          <p:cNvCxnSpPr/>
          <p:nvPr/>
        </p:nvCxnSpPr>
        <p:spPr>
          <a:xfrm>
            <a:off x="1453896" y="1847088"/>
            <a:ext cx="9607522" cy="0"/>
          </a:xfrm>
          <a:prstGeom prst="straightConnector1">
            <a:avLst/>
          </a:prstGeom>
          <a:noFill/>
          <a:ln w="31750" cap="flat" cmpd="sng">
            <a:solidFill>
              <a:schemeClr val="accent1"/>
            </a:solidFill>
            <a:prstDash val="solid"/>
            <a:round/>
            <a:headEnd type="none" w="sm" len="sm"/>
            <a:tailEnd type="none" w="sm" len="sm"/>
          </a:ln>
        </p:spPr>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4"/>
        <p:cNvGrpSpPr/>
        <p:nvPr/>
      </p:nvGrpSpPr>
      <p:grpSpPr>
        <a:xfrm>
          <a:off x="0" y="0"/>
          <a:ext cx="0" cy="0"/>
          <a:chOff x="0" y="0"/>
          <a:chExt cx="0" cy="0"/>
        </a:xfrm>
      </p:grpSpPr>
      <p:sp>
        <p:nvSpPr>
          <p:cNvPr id="25" name="Google Shape;25;p11"/>
          <p:cNvSpPr txBox="1">
            <a:spLocks noGrp="1"/>
          </p:cNvSpPr>
          <p:nvPr>
            <p:ph type="title"/>
          </p:nvPr>
        </p:nvSpPr>
        <p:spPr>
          <a:xfrm>
            <a:off x="1451579" y="804519"/>
            <a:ext cx="9603275" cy="1049235"/>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6" name="Google Shape;26;p11"/>
          <p:cNvSpPr txBox="1">
            <a:spLocks noGrp="1"/>
          </p:cNvSpPr>
          <p:nvPr>
            <p:ph type="body" idx="1"/>
          </p:nvPr>
        </p:nvSpPr>
        <p:spPr>
          <a:xfrm>
            <a:off x="1451579" y="2015732"/>
            <a:ext cx="9603275" cy="3450613"/>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SzPts val="1800"/>
              <a:buChar char="•"/>
              <a:defRPr/>
            </a:lvl1pPr>
            <a:lvl2pPr marL="914400" lvl="1" indent="-342900" algn="l">
              <a:lnSpc>
                <a:spcPct val="120000"/>
              </a:lnSpc>
              <a:spcBef>
                <a:spcPts val="500"/>
              </a:spcBef>
              <a:spcAft>
                <a:spcPts val="0"/>
              </a:spcAft>
              <a:buSzPts val="1800"/>
              <a:buChar char="•"/>
              <a:defRPr/>
            </a:lvl2pPr>
            <a:lvl3pPr marL="1371600" lvl="2" indent="-342900" algn="l">
              <a:lnSpc>
                <a:spcPct val="120000"/>
              </a:lnSpc>
              <a:spcBef>
                <a:spcPts val="500"/>
              </a:spcBef>
              <a:spcAft>
                <a:spcPts val="0"/>
              </a:spcAft>
              <a:buSzPts val="1800"/>
              <a:buChar char="•"/>
              <a:defRPr/>
            </a:lvl3pPr>
            <a:lvl4pPr marL="1828800" lvl="3" indent="-342900" algn="l">
              <a:lnSpc>
                <a:spcPct val="120000"/>
              </a:lnSpc>
              <a:spcBef>
                <a:spcPts val="500"/>
              </a:spcBef>
              <a:spcAft>
                <a:spcPts val="0"/>
              </a:spcAft>
              <a:buSzPts val="1800"/>
              <a:buChar char="•"/>
              <a:defRPr/>
            </a:lvl4pPr>
            <a:lvl5pPr marL="2286000" lvl="4" indent="-342900" algn="l">
              <a:lnSpc>
                <a:spcPct val="120000"/>
              </a:lnSpc>
              <a:spcBef>
                <a:spcPts val="500"/>
              </a:spcBef>
              <a:spcAft>
                <a:spcPts val="0"/>
              </a:spcAft>
              <a:buSzPts val="1800"/>
              <a:buChar char="•"/>
              <a:defRPr/>
            </a:lvl5pPr>
            <a:lvl6pPr marL="2743200" lvl="5" indent="-342900" algn="l">
              <a:lnSpc>
                <a:spcPct val="120000"/>
              </a:lnSpc>
              <a:spcBef>
                <a:spcPts val="500"/>
              </a:spcBef>
              <a:spcAft>
                <a:spcPts val="0"/>
              </a:spcAft>
              <a:buSzPts val="1800"/>
              <a:buChar char="•"/>
              <a:defRPr/>
            </a:lvl6pPr>
            <a:lvl7pPr marL="3200400" lvl="6" indent="-342900" algn="l">
              <a:lnSpc>
                <a:spcPct val="120000"/>
              </a:lnSpc>
              <a:spcBef>
                <a:spcPts val="500"/>
              </a:spcBef>
              <a:spcAft>
                <a:spcPts val="0"/>
              </a:spcAft>
              <a:buSzPts val="1800"/>
              <a:buChar char="•"/>
              <a:defRPr/>
            </a:lvl7pPr>
            <a:lvl8pPr marL="3657600" lvl="7" indent="-342900" algn="l">
              <a:lnSpc>
                <a:spcPct val="120000"/>
              </a:lnSpc>
              <a:spcBef>
                <a:spcPts val="500"/>
              </a:spcBef>
              <a:spcAft>
                <a:spcPts val="0"/>
              </a:spcAft>
              <a:buSzPts val="1800"/>
              <a:buChar char="•"/>
              <a:defRPr/>
            </a:lvl8pPr>
            <a:lvl9pPr marL="4114800" lvl="8" indent="-342900" algn="l">
              <a:lnSpc>
                <a:spcPct val="120000"/>
              </a:lnSpc>
              <a:spcBef>
                <a:spcPts val="500"/>
              </a:spcBef>
              <a:spcAft>
                <a:spcPts val="0"/>
              </a:spcAft>
              <a:buSzPts val="1800"/>
              <a:buChar char="•"/>
              <a:defRPr/>
            </a:lvl9pPr>
          </a:lstStyle>
          <a:p>
            <a:endParaRPr/>
          </a:p>
        </p:txBody>
      </p:sp>
      <p:sp>
        <p:nvSpPr>
          <p:cNvPr id="27" name="Google Shape;27;p11"/>
          <p:cNvSpPr txBox="1">
            <a:spLocks noGrp="1"/>
          </p:cNvSpPr>
          <p:nvPr>
            <p:ph type="dt" idx="10"/>
          </p:nvPr>
        </p:nvSpPr>
        <p:spPr>
          <a:xfrm>
            <a:off x="7554138" y="330370"/>
            <a:ext cx="3500715" cy="309201"/>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11"/>
          <p:cNvSpPr txBox="1">
            <a:spLocks noGrp="1"/>
          </p:cNvSpPr>
          <p:nvPr>
            <p:ph type="ftr" idx="11"/>
          </p:nvPr>
        </p:nvSpPr>
        <p:spPr>
          <a:xfrm>
            <a:off x="1451579" y="329307"/>
            <a:ext cx="5938836" cy="3092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 name="Google Shape;29;p11"/>
          <p:cNvSpPr txBox="1">
            <a:spLocks noGrp="1"/>
          </p:cNvSpPr>
          <p:nvPr>
            <p:ph type="sldNum" idx="12"/>
          </p:nvPr>
        </p:nvSpPr>
        <p:spPr>
          <a:xfrm>
            <a:off x="480060" y="798973"/>
            <a:ext cx="811019" cy="503578"/>
          </a:xfrm>
          <a:prstGeom prst="rect">
            <a:avLst/>
          </a:prstGeom>
          <a:noFill/>
          <a:ln>
            <a:noFill/>
          </a:ln>
        </p:spPr>
        <p:txBody>
          <a:bodyPr spcFirstLastPara="1" wrap="square" lIns="91425" tIns="45700" rIns="91425" bIns="45700" anchor="t"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cxnSp>
        <p:nvCxnSpPr>
          <p:cNvPr id="30" name="Google Shape;30;p11"/>
          <p:cNvCxnSpPr/>
          <p:nvPr/>
        </p:nvCxnSpPr>
        <p:spPr>
          <a:xfrm>
            <a:off x="1453896" y="1847088"/>
            <a:ext cx="9607522" cy="0"/>
          </a:xfrm>
          <a:prstGeom prst="straightConnector1">
            <a:avLst/>
          </a:prstGeom>
          <a:noFill/>
          <a:ln w="31750" cap="flat" cmpd="sng">
            <a:solidFill>
              <a:schemeClr val="accent1"/>
            </a:solidFill>
            <a:prstDash val="solid"/>
            <a:round/>
            <a:headEnd type="none" w="sm" len="sm"/>
            <a:tailEnd type="none" w="sm" len="sm"/>
          </a:ln>
        </p:spPr>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31"/>
        <p:cNvGrpSpPr/>
        <p:nvPr/>
      </p:nvGrpSpPr>
      <p:grpSpPr>
        <a:xfrm>
          <a:off x="0" y="0"/>
          <a:ext cx="0" cy="0"/>
          <a:chOff x="0" y="0"/>
          <a:chExt cx="0" cy="0"/>
        </a:xfrm>
      </p:grpSpPr>
      <p:sp>
        <p:nvSpPr>
          <p:cNvPr id="32" name="Google Shape;32;p12"/>
          <p:cNvSpPr txBox="1">
            <a:spLocks noGrp="1"/>
          </p:cNvSpPr>
          <p:nvPr>
            <p:ph type="ctrTitle"/>
          </p:nvPr>
        </p:nvSpPr>
        <p:spPr>
          <a:xfrm>
            <a:off x="2417779" y="802298"/>
            <a:ext cx="8637073" cy="2541431"/>
          </a:xfrm>
          <a:prstGeom prst="rect">
            <a:avLst/>
          </a:prstGeom>
          <a:noFill/>
          <a:ln>
            <a:noFill/>
          </a:ln>
        </p:spPr>
        <p:txBody>
          <a:bodyPr spcFirstLastPara="1" wrap="square" lIns="91425" tIns="45700" rIns="91425" bIns="0" anchor="b" anchorCtr="0">
            <a:normAutofit/>
          </a:bodyPr>
          <a:lstStyle>
            <a:lvl1pPr lvl="0" algn="l">
              <a:lnSpc>
                <a:spcPct val="90000"/>
              </a:lnSpc>
              <a:spcBef>
                <a:spcPts val="0"/>
              </a:spcBef>
              <a:spcAft>
                <a:spcPts val="0"/>
              </a:spcAft>
              <a:buClr>
                <a:schemeClr val="dk1"/>
              </a:buClr>
              <a:buSzPts val="6600"/>
              <a:buFont typeface="Gill Sans"/>
              <a:buNone/>
              <a:defRPr sz="6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 name="Google Shape;33;p12"/>
          <p:cNvSpPr txBox="1">
            <a:spLocks noGrp="1"/>
          </p:cNvSpPr>
          <p:nvPr>
            <p:ph type="subTitle" idx="1"/>
          </p:nvPr>
        </p:nvSpPr>
        <p:spPr>
          <a:xfrm>
            <a:off x="2417780" y="3531204"/>
            <a:ext cx="8637072" cy="977621"/>
          </a:xfrm>
          <a:prstGeom prst="rect">
            <a:avLst/>
          </a:prstGeom>
          <a:noFill/>
          <a:ln>
            <a:noFill/>
          </a:ln>
        </p:spPr>
        <p:txBody>
          <a:bodyPr spcFirstLastPara="1" wrap="square" lIns="91425" tIns="91425" rIns="91425" bIns="91425" anchor="t" anchorCtr="0">
            <a:normAutofit/>
          </a:bodyPr>
          <a:lstStyle>
            <a:lvl1pPr lvl="0" algn="l">
              <a:lnSpc>
                <a:spcPct val="120000"/>
              </a:lnSpc>
              <a:spcBef>
                <a:spcPts val="1000"/>
              </a:spcBef>
              <a:spcAft>
                <a:spcPts val="0"/>
              </a:spcAft>
              <a:buSzPts val="1800"/>
              <a:buNone/>
              <a:defRPr sz="1800" b="0" cap="none">
                <a:solidFill>
                  <a:schemeClr val="dk1"/>
                </a:solidFill>
              </a:defRPr>
            </a:lvl1pPr>
            <a:lvl2pPr lvl="1" algn="ctr">
              <a:lnSpc>
                <a:spcPct val="120000"/>
              </a:lnSpc>
              <a:spcBef>
                <a:spcPts val="500"/>
              </a:spcBef>
              <a:spcAft>
                <a:spcPts val="0"/>
              </a:spcAft>
              <a:buSzPts val="1800"/>
              <a:buNone/>
              <a:defRPr sz="1800"/>
            </a:lvl2pPr>
            <a:lvl3pPr lvl="2" algn="ctr">
              <a:lnSpc>
                <a:spcPct val="120000"/>
              </a:lnSpc>
              <a:spcBef>
                <a:spcPts val="500"/>
              </a:spcBef>
              <a:spcAft>
                <a:spcPts val="0"/>
              </a:spcAft>
              <a:buSzPts val="1800"/>
              <a:buNone/>
              <a:defRPr sz="1800"/>
            </a:lvl3pPr>
            <a:lvl4pPr lvl="3" algn="ctr">
              <a:lnSpc>
                <a:spcPct val="120000"/>
              </a:lnSpc>
              <a:spcBef>
                <a:spcPts val="500"/>
              </a:spcBef>
              <a:spcAft>
                <a:spcPts val="0"/>
              </a:spcAft>
              <a:buSzPts val="1600"/>
              <a:buNone/>
              <a:defRPr sz="1600"/>
            </a:lvl4pPr>
            <a:lvl5pPr lvl="4" algn="ctr">
              <a:lnSpc>
                <a:spcPct val="120000"/>
              </a:lnSpc>
              <a:spcBef>
                <a:spcPts val="500"/>
              </a:spcBef>
              <a:spcAft>
                <a:spcPts val="0"/>
              </a:spcAft>
              <a:buSzPts val="1600"/>
              <a:buNone/>
              <a:defRPr sz="1600"/>
            </a:lvl5pPr>
            <a:lvl6pPr lvl="5" algn="ctr">
              <a:lnSpc>
                <a:spcPct val="120000"/>
              </a:lnSpc>
              <a:spcBef>
                <a:spcPts val="500"/>
              </a:spcBef>
              <a:spcAft>
                <a:spcPts val="0"/>
              </a:spcAft>
              <a:buSzPts val="1600"/>
              <a:buNone/>
              <a:defRPr sz="1600"/>
            </a:lvl6pPr>
            <a:lvl7pPr lvl="6" algn="ctr">
              <a:lnSpc>
                <a:spcPct val="120000"/>
              </a:lnSpc>
              <a:spcBef>
                <a:spcPts val="500"/>
              </a:spcBef>
              <a:spcAft>
                <a:spcPts val="0"/>
              </a:spcAft>
              <a:buSzPts val="1600"/>
              <a:buNone/>
              <a:defRPr sz="1600"/>
            </a:lvl7pPr>
            <a:lvl8pPr lvl="7" algn="ctr">
              <a:lnSpc>
                <a:spcPct val="120000"/>
              </a:lnSpc>
              <a:spcBef>
                <a:spcPts val="500"/>
              </a:spcBef>
              <a:spcAft>
                <a:spcPts val="0"/>
              </a:spcAft>
              <a:buSzPts val="1600"/>
              <a:buNone/>
              <a:defRPr sz="1600"/>
            </a:lvl8pPr>
            <a:lvl9pPr lvl="8" algn="ctr">
              <a:lnSpc>
                <a:spcPct val="120000"/>
              </a:lnSpc>
              <a:spcBef>
                <a:spcPts val="500"/>
              </a:spcBef>
              <a:spcAft>
                <a:spcPts val="0"/>
              </a:spcAft>
              <a:buSzPts val="1600"/>
              <a:buNone/>
              <a:defRPr sz="1600"/>
            </a:lvl9pPr>
          </a:lstStyle>
          <a:p>
            <a:endParaRPr/>
          </a:p>
        </p:txBody>
      </p:sp>
      <p:sp>
        <p:nvSpPr>
          <p:cNvPr id="34" name="Google Shape;34;p12"/>
          <p:cNvSpPr txBox="1">
            <a:spLocks noGrp="1"/>
          </p:cNvSpPr>
          <p:nvPr>
            <p:ph type="dt" idx="10"/>
          </p:nvPr>
        </p:nvSpPr>
        <p:spPr>
          <a:xfrm>
            <a:off x="7554138" y="330370"/>
            <a:ext cx="3500715" cy="309201"/>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12"/>
          <p:cNvSpPr txBox="1">
            <a:spLocks noGrp="1"/>
          </p:cNvSpPr>
          <p:nvPr>
            <p:ph type="ftr" idx="11"/>
          </p:nvPr>
        </p:nvSpPr>
        <p:spPr>
          <a:xfrm>
            <a:off x="2416500" y="329307"/>
            <a:ext cx="4973915" cy="3092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12"/>
          <p:cNvSpPr txBox="1">
            <a:spLocks noGrp="1"/>
          </p:cNvSpPr>
          <p:nvPr>
            <p:ph type="sldNum" idx="12"/>
          </p:nvPr>
        </p:nvSpPr>
        <p:spPr>
          <a:xfrm>
            <a:off x="1437664" y="798973"/>
            <a:ext cx="811019" cy="503578"/>
          </a:xfrm>
          <a:prstGeom prst="rect">
            <a:avLst/>
          </a:prstGeom>
          <a:noFill/>
          <a:ln>
            <a:noFill/>
          </a:ln>
        </p:spPr>
        <p:txBody>
          <a:bodyPr spcFirstLastPara="1" wrap="square" lIns="91425" tIns="45700" rIns="91425" bIns="45700" anchor="t"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cxnSp>
        <p:nvCxnSpPr>
          <p:cNvPr id="37" name="Google Shape;37;p12"/>
          <p:cNvCxnSpPr/>
          <p:nvPr/>
        </p:nvCxnSpPr>
        <p:spPr>
          <a:xfrm>
            <a:off x="2417780" y="3528542"/>
            <a:ext cx="8637072" cy="0"/>
          </a:xfrm>
          <a:prstGeom prst="straightConnector1">
            <a:avLst/>
          </a:prstGeom>
          <a:noFill/>
          <a:ln w="31750" cap="flat" cmpd="sng">
            <a:solidFill>
              <a:schemeClr val="accent1"/>
            </a:solidFill>
            <a:prstDash val="solid"/>
            <a:round/>
            <a:headEnd type="none" w="sm" len="sm"/>
            <a:tailEnd type="none" w="sm" len="sm"/>
          </a:ln>
        </p:spPr>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8"/>
        <p:cNvGrpSpPr/>
        <p:nvPr/>
      </p:nvGrpSpPr>
      <p:grpSpPr>
        <a:xfrm>
          <a:off x="0" y="0"/>
          <a:ext cx="0" cy="0"/>
          <a:chOff x="0" y="0"/>
          <a:chExt cx="0" cy="0"/>
        </a:xfrm>
      </p:grpSpPr>
      <p:sp>
        <p:nvSpPr>
          <p:cNvPr id="39" name="Google Shape;39;p13"/>
          <p:cNvSpPr txBox="1">
            <a:spLocks noGrp="1"/>
          </p:cNvSpPr>
          <p:nvPr>
            <p:ph type="title"/>
          </p:nvPr>
        </p:nvSpPr>
        <p:spPr>
          <a:xfrm>
            <a:off x="1454239" y="1756130"/>
            <a:ext cx="8643154" cy="188795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600"/>
              <a:buFont typeface="Gill Sans"/>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0" name="Google Shape;40;p13"/>
          <p:cNvSpPr txBox="1">
            <a:spLocks noGrp="1"/>
          </p:cNvSpPr>
          <p:nvPr>
            <p:ph type="body" idx="1"/>
          </p:nvPr>
        </p:nvSpPr>
        <p:spPr>
          <a:xfrm>
            <a:off x="1454239" y="3806195"/>
            <a:ext cx="8630446" cy="1012929"/>
          </a:xfrm>
          <a:prstGeom prst="rect">
            <a:avLst/>
          </a:prstGeom>
          <a:noFill/>
          <a:ln>
            <a:noFill/>
          </a:ln>
        </p:spPr>
        <p:txBody>
          <a:bodyPr spcFirstLastPara="1" wrap="square" lIns="91425" tIns="91425" rIns="91425" bIns="45700" anchor="t" anchorCtr="0">
            <a:normAutofit/>
          </a:bodyPr>
          <a:lstStyle>
            <a:lvl1pPr marL="457200" lvl="0" indent="-228600" algn="l">
              <a:lnSpc>
                <a:spcPct val="120000"/>
              </a:lnSpc>
              <a:spcBef>
                <a:spcPts val="1000"/>
              </a:spcBef>
              <a:spcAft>
                <a:spcPts val="0"/>
              </a:spcAft>
              <a:buSzPts val="1800"/>
              <a:buNone/>
              <a:defRPr sz="1800">
                <a:solidFill>
                  <a:schemeClr val="dk1"/>
                </a:solidFill>
              </a:defRPr>
            </a:lvl1pPr>
            <a:lvl2pPr marL="914400" lvl="1" indent="-228600" algn="l">
              <a:lnSpc>
                <a:spcPct val="120000"/>
              </a:lnSpc>
              <a:spcBef>
                <a:spcPts val="500"/>
              </a:spcBef>
              <a:spcAft>
                <a:spcPts val="0"/>
              </a:spcAft>
              <a:buSzPts val="1800"/>
              <a:buNone/>
              <a:defRPr sz="1800">
                <a:solidFill>
                  <a:srgbClr val="888888"/>
                </a:solidFill>
              </a:defRPr>
            </a:lvl2pPr>
            <a:lvl3pPr marL="1371600" lvl="2" indent="-228600" algn="l">
              <a:lnSpc>
                <a:spcPct val="120000"/>
              </a:lnSpc>
              <a:spcBef>
                <a:spcPts val="500"/>
              </a:spcBef>
              <a:spcAft>
                <a:spcPts val="0"/>
              </a:spcAft>
              <a:buSzPts val="1800"/>
              <a:buNone/>
              <a:defRPr sz="1800">
                <a:solidFill>
                  <a:srgbClr val="888888"/>
                </a:solidFill>
              </a:defRPr>
            </a:lvl3pPr>
            <a:lvl4pPr marL="1828800" lvl="3" indent="-228600" algn="l">
              <a:lnSpc>
                <a:spcPct val="120000"/>
              </a:lnSpc>
              <a:spcBef>
                <a:spcPts val="500"/>
              </a:spcBef>
              <a:spcAft>
                <a:spcPts val="0"/>
              </a:spcAft>
              <a:buSzPts val="1600"/>
              <a:buNone/>
              <a:defRPr sz="1600">
                <a:solidFill>
                  <a:srgbClr val="888888"/>
                </a:solidFill>
              </a:defRPr>
            </a:lvl4pPr>
            <a:lvl5pPr marL="2286000" lvl="4" indent="-228600" algn="l">
              <a:lnSpc>
                <a:spcPct val="120000"/>
              </a:lnSpc>
              <a:spcBef>
                <a:spcPts val="500"/>
              </a:spcBef>
              <a:spcAft>
                <a:spcPts val="0"/>
              </a:spcAft>
              <a:buSzPts val="1600"/>
              <a:buNone/>
              <a:defRPr sz="1600">
                <a:solidFill>
                  <a:srgbClr val="888888"/>
                </a:solidFill>
              </a:defRPr>
            </a:lvl5pPr>
            <a:lvl6pPr marL="2743200" lvl="5" indent="-228600" algn="l">
              <a:lnSpc>
                <a:spcPct val="120000"/>
              </a:lnSpc>
              <a:spcBef>
                <a:spcPts val="500"/>
              </a:spcBef>
              <a:spcAft>
                <a:spcPts val="0"/>
              </a:spcAft>
              <a:buSzPts val="1600"/>
              <a:buNone/>
              <a:defRPr sz="1600">
                <a:solidFill>
                  <a:srgbClr val="888888"/>
                </a:solidFill>
              </a:defRPr>
            </a:lvl6pPr>
            <a:lvl7pPr marL="3200400" lvl="6" indent="-228600" algn="l">
              <a:lnSpc>
                <a:spcPct val="120000"/>
              </a:lnSpc>
              <a:spcBef>
                <a:spcPts val="500"/>
              </a:spcBef>
              <a:spcAft>
                <a:spcPts val="0"/>
              </a:spcAft>
              <a:buSzPts val="1600"/>
              <a:buNone/>
              <a:defRPr sz="1600">
                <a:solidFill>
                  <a:srgbClr val="888888"/>
                </a:solidFill>
              </a:defRPr>
            </a:lvl7pPr>
            <a:lvl8pPr marL="3657600" lvl="7" indent="-228600" algn="l">
              <a:lnSpc>
                <a:spcPct val="120000"/>
              </a:lnSpc>
              <a:spcBef>
                <a:spcPts val="500"/>
              </a:spcBef>
              <a:spcAft>
                <a:spcPts val="0"/>
              </a:spcAft>
              <a:buSzPts val="1600"/>
              <a:buNone/>
              <a:defRPr sz="1600">
                <a:solidFill>
                  <a:srgbClr val="888888"/>
                </a:solidFill>
              </a:defRPr>
            </a:lvl8pPr>
            <a:lvl9pPr marL="4114800" lvl="8" indent="-228600" algn="l">
              <a:lnSpc>
                <a:spcPct val="120000"/>
              </a:lnSpc>
              <a:spcBef>
                <a:spcPts val="500"/>
              </a:spcBef>
              <a:spcAft>
                <a:spcPts val="0"/>
              </a:spcAft>
              <a:buSzPts val="1600"/>
              <a:buNone/>
              <a:defRPr sz="1600">
                <a:solidFill>
                  <a:srgbClr val="888888"/>
                </a:solidFill>
              </a:defRPr>
            </a:lvl9pPr>
          </a:lstStyle>
          <a:p>
            <a:endParaRPr/>
          </a:p>
        </p:txBody>
      </p:sp>
      <p:sp>
        <p:nvSpPr>
          <p:cNvPr id="41" name="Google Shape;41;p13"/>
          <p:cNvSpPr txBox="1">
            <a:spLocks noGrp="1"/>
          </p:cNvSpPr>
          <p:nvPr>
            <p:ph type="dt" idx="10"/>
          </p:nvPr>
        </p:nvSpPr>
        <p:spPr>
          <a:xfrm>
            <a:off x="7554138" y="330370"/>
            <a:ext cx="3500715" cy="309201"/>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13"/>
          <p:cNvSpPr txBox="1">
            <a:spLocks noGrp="1"/>
          </p:cNvSpPr>
          <p:nvPr>
            <p:ph type="ftr" idx="11"/>
          </p:nvPr>
        </p:nvSpPr>
        <p:spPr>
          <a:xfrm>
            <a:off x="1451579" y="329307"/>
            <a:ext cx="5938836" cy="3092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13"/>
          <p:cNvSpPr txBox="1">
            <a:spLocks noGrp="1"/>
          </p:cNvSpPr>
          <p:nvPr>
            <p:ph type="sldNum" idx="12"/>
          </p:nvPr>
        </p:nvSpPr>
        <p:spPr>
          <a:xfrm>
            <a:off x="480060" y="798973"/>
            <a:ext cx="811019" cy="503578"/>
          </a:xfrm>
          <a:prstGeom prst="rect">
            <a:avLst/>
          </a:prstGeom>
          <a:noFill/>
          <a:ln>
            <a:noFill/>
          </a:ln>
        </p:spPr>
        <p:txBody>
          <a:bodyPr spcFirstLastPara="1" wrap="square" lIns="91425" tIns="45700" rIns="91425" bIns="45700" anchor="t"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cxnSp>
        <p:nvCxnSpPr>
          <p:cNvPr id="44" name="Google Shape;44;p13"/>
          <p:cNvCxnSpPr/>
          <p:nvPr/>
        </p:nvCxnSpPr>
        <p:spPr>
          <a:xfrm>
            <a:off x="1454239" y="3804985"/>
            <a:ext cx="8630446" cy="0"/>
          </a:xfrm>
          <a:prstGeom prst="straightConnector1">
            <a:avLst/>
          </a:prstGeom>
          <a:noFill/>
          <a:ln w="31750" cap="flat" cmpd="sng">
            <a:solidFill>
              <a:schemeClr val="accent1"/>
            </a:solidFill>
            <a:prstDash val="solid"/>
            <a:round/>
            <a:headEnd type="none" w="sm" len="sm"/>
            <a:tailEnd type="none" w="sm" len="sm"/>
          </a:ln>
        </p:spPr>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5"/>
        <p:cNvGrpSpPr/>
        <p:nvPr/>
      </p:nvGrpSpPr>
      <p:grpSpPr>
        <a:xfrm>
          <a:off x="0" y="0"/>
          <a:ext cx="0" cy="0"/>
          <a:chOff x="0" y="0"/>
          <a:chExt cx="0" cy="0"/>
        </a:xfrm>
      </p:grpSpPr>
      <p:sp>
        <p:nvSpPr>
          <p:cNvPr id="46" name="Google Shape;46;p14"/>
          <p:cNvSpPr txBox="1">
            <a:spLocks noGrp="1"/>
          </p:cNvSpPr>
          <p:nvPr>
            <p:ph type="title"/>
          </p:nvPr>
        </p:nvSpPr>
        <p:spPr>
          <a:xfrm>
            <a:off x="1449217" y="804889"/>
            <a:ext cx="9605635" cy="1059305"/>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7" name="Google Shape;47;p14"/>
          <p:cNvSpPr txBox="1">
            <a:spLocks noGrp="1"/>
          </p:cNvSpPr>
          <p:nvPr>
            <p:ph type="body" idx="1"/>
          </p:nvPr>
        </p:nvSpPr>
        <p:spPr>
          <a:xfrm>
            <a:off x="1447331" y="2010878"/>
            <a:ext cx="4645152" cy="3448595"/>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SzPts val="1800"/>
              <a:buChar char="•"/>
              <a:defRPr/>
            </a:lvl1pPr>
            <a:lvl2pPr marL="914400" lvl="1" indent="-342900" algn="l">
              <a:lnSpc>
                <a:spcPct val="120000"/>
              </a:lnSpc>
              <a:spcBef>
                <a:spcPts val="500"/>
              </a:spcBef>
              <a:spcAft>
                <a:spcPts val="0"/>
              </a:spcAft>
              <a:buSzPts val="1800"/>
              <a:buChar char="•"/>
              <a:defRPr/>
            </a:lvl2pPr>
            <a:lvl3pPr marL="1371600" lvl="2" indent="-342900" algn="l">
              <a:lnSpc>
                <a:spcPct val="120000"/>
              </a:lnSpc>
              <a:spcBef>
                <a:spcPts val="500"/>
              </a:spcBef>
              <a:spcAft>
                <a:spcPts val="0"/>
              </a:spcAft>
              <a:buSzPts val="1800"/>
              <a:buChar char="•"/>
              <a:defRPr/>
            </a:lvl3pPr>
            <a:lvl4pPr marL="1828800" lvl="3" indent="-342900" algn="l">
              <a:lnSpc>
                <a:spcPct val="120000"/>
              </a:lnSpc>
              <a:spcBef>
                <a:spcPts val="500"/>
              </a:spcBef>
              <a:spcAft>
                <a:spcPts val="0"/>
              </a:spcAft>
              <a:buSzPts val="1800"/>
              <a:buChar char="•"/>
              <a:defRPr/>
            </a:lvl4pPr>
            <a:lvl5pPr marL="2286000" lvl="4" indent="-342900" algn="l">
              <a:lnSpc>
                <a:spcPct val="120000"/>
              </a:lnSpc>
              <a:spcBef>
                <a:spcPts val="500"/>
              </a:spcBef>
              <a:spcAft>
                <a:spcPts val="0"/>
              </a:spcAft>
              <a:buSzPts val="1800"/>
              <a:buChar char="•"/>
              <a:defRPr/>
            </a:lvl5pPr>
            <a:lvl6pPr marL="2743200" lvl="5" indent="-342900" algn="l">
              <a:lnSpc>
                <a:spcPct val="120000"/>
              </a:lnSpc>
              <a:spcBef>
                <a:spcPts val="500"/>
              </a:spcBef>
              <a:spcAft>
                <a:spcPts val="0"/>
              </a:spcAft>
              <a:buSzPts val="1800"/>
              <a:buChar char="•"/>
              <a:defRPr/>
            </a:lvl6pPr>
            <a:lvl7pPr marL="3200400" lvl="6" indent="-342900" algn="l">
              <a:lnSpc>
                <a:spcPct val="120000"/>
              </a:lnSpc>
              <a:spcBef>
                <a:spcPts val="500"/>
              </a:spcBef>
              <a:spcAft>
                <a:spcPts val="0"/>
              </a:spcAft>
              <a:buSzPts val="1800"/>
              <a:buChar char="•"/>
              <a:defRPr/>
            </a:lvl7pPr>
            <a:lvl8pPr marL="3657600" lvl="7" indent="-342900" algn="l">
              <a:lnSpc>
                <a:spcPct val="120000"/>
              </a:lnSpc>
              <a:spcBef>
                <a:spcPts val="500"/>
              </a:spcBef>
              <a:spcAft>
                <a:spcPts val="0"/>
              </a:spcAft>
              <a:buSzPts val="1800"/>
              <a:buChar char="•"/>
              <a:defRPr/>
            </a:lvl8pPr>
            <a:lvl9pPr marL="4114800" lvl="8" indent="-342900" algn="l">
              <a:lnSpc>
                <a:spcPct val="120000"/>
              </a:lnSpc>
              <a:spcBef>
                <a:spcPts val="500"/>
              </a:spcBef>
              <a:spcAft>
                <a:spcPts val="0"/>
              </a:spcAft>
              <a:buSzPts val="1800"/>
              <a:buChar char="•"/>
              <a:defRPr/>
            </a:lvl9pPr>
          </a:lstStyle>
          <a:p>
            <a:endParaRPr/>
          </a:p>
        </p:txBody>
      </p:sp>
      <p:sp>
        <p:nvSpPr>
          <p:cNvPr id="48" name="Google Shape;48;p14"/>
          <p:cNvSpPr txBox="1">
            <a:spLocks noGrp="1"/>
          </p:cNvSpPr>
          <p:nvPr>
            <p:ph type="body" idx="2"/>
          </p:nvPr>
        </p:nvSpPr>
        <p:spPr>
          <a:xfrm>
            <a:off x="6413771" y="2017343"/>
            <a:ext cx="4645152" cy="3441520"/>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SzPts val="1800"/>
              <a:buChar char="•"/>
              <a:defRPr/>
            </a:lvl1pPr>
            <a:lvl2pPr marL="914400" lvl="1" indent="-342900" algn="l">
              <a:lnSpc>
                <a:spcPct val="120000"/>
              </a:lnSpc>
              <a:spcBef>
                <a:spcPts val="500"/>
              </a:spcBef>
              <a:spcAft>
                <a:spcPts val="0"/>
              </a:spcAft>
              <a:buSzPts val="1800"/>
              <a:buChar char="•"/>
              <a:defRPr/>
            </a:lvl2pPr>
            <a:lvl3pPr marL="1371600" lvl="2" indent="-342900" algn="l">
              <a:lnSpc>
                <a:spcPct val="120000"/>
              </a:lnSpc>
              <a:spcBef>
                <a:spcPts val="500"/>
              </a:spcBef>
              <a:spcAft>
                <a:spcPts val="0"/>
              </a:spcAft>
              <a:buSzPts val="1800"/>
              <a:buChar char="•"/>
              <a:defRPr/>
            </a:lvl3pPr>
            <a:lvl4pPr marL="1828800" lvl="3" indent="-342900" algn="l">
              <a:lnSpc>
                <a:spcPct val="120000"/>
              </a:lnSpc>
              <a:spcBef>
                <a:spcPts val="500"/>
              </a:spcBef>
              <a:spcAft>
                <a:spcPts val="0"/>
              </a:spcAft>
              <a:buSzPts val="1800"/>
              <a:buChar char="•"/>
              <a:defRPr/>
            </a:lvl4pPr>
            <a:lvl5pPr marL="2286000" lvl="4" indent="-342900" algn="l">
              <a:lnSpc>
                <a:spcPct val="120000"/>
              </a:lnSpc>
              <a:spcBef>
                <a:spcPts val="500"/>
              </a:spcBef>
              <a:spcAft>
                <a:spcPts val="0"/>
              </a:spcAft>
              <a:buSzPts val="1800"/>
              <a:buChar char="•"/>
              <a:defRPr/>
            </a:lvl5pPr>
            <a:lvl6pPr marL="2743200" lvl="5" indent="-342900" algn="l">
              <a:lnSpc>
                <a:spcPct val="120000"/>
              </a:lnSpc>
              <a:spcBef>
                <a:spcPts val="500"/>
              </a:spcBef>
              <a:spcAft>
                <a:spcPts val="0"/>
              </a:spcAft>
              <a:buSzPts val="1800"/>
              <a:buChar char="•"/>
              <a:defRPr/>
            </a:lvl6pPr>
            <a:lvl7pPr marL="3200400" lvl="6" indent="-342900" algn="l">
              <a:lnSpc>
                <a:spcPct val="120000"/>
              </a:lnSpc>
              <a:spcBef>
                <a:spcPts val="500"/>
              </a:spcBef>
              <a:spcAft>
                <a:spcPts val="0"/>
              </a:spcAft>
              <a:buSzPts val="1800"/>
              <a:buChar char="•"/>
              <a:defRPr/>
            </a:lvl7pPr>
            <a:lvl8pPr marL="3657600" lvl="7" indent="-342900" algn="l">
              <a:lnSpc>
                <a:spcPct val="120000"/>
              </a:lnSpc>
              <a:spcBef>
                <a:spcPts val="500"/>
              </a:spcBef>
              <a:spcAft>
                <a:spcPts val="0"/>
              </a:spcAft>
              <a:buSzPts val="1800"/>
              <a:buChar char="•"/>
              <a:defRPr/>
            </a:lvl8pPr>
            <a:lvl9pPr marL="4114800" lvl="8" indent="-342900" algn="l">
              <a:lnSpc>
                <a:spcPct val="120000"/>
              </a:lnSpc>
              <a:spcBef>
                <a:spcPts val="500"/>
              </a:spcBef>
              <a:spcAft>
                <a:spcPts val="0"/>
              </a:spcAft>
              <a:buSzPts val="1800"/>
              <a:buChar char="•"/>
              <a:defRPr/>
            </a:lvl9pPr>
          </a:lstStyle>
          <a:p>
            <a:endParaRPr/>
          </a:p>
        </p:txBody>
      </p:sp>
      <p:sp>
        <p:nvSpPr>
          <p:cNvPr id="49" name="Google Shape;49;p14"/>
          <p:cNvSpPr txBox="1">
            <a:spLocks noGrp="1"/>
          </p:cNvSpPr>
          <p:nvPr>
            <p:ph type="dt" idx="10"/>
          </p:nvPr>
        </p:nvSpPr>
        <p:spPr>
          <a:xfrm>
            <a:off x="7554138" y="330370"/>
            <a:ext cx="3500715" cy="309201"/>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0" name="Google Shape;50;p14"/>
          <p:cNvSpPr txBox="1">
            <a:spLocks noGrp="1"/>
          </p:cNvSpPr>
          <p:nvPr>
            <p:ph type="ftr" idx="11"/>
          </p:nvPr>
        </p:nvSpPr>
        <p:spPr>
          <a:xfrm>
            <a:off x="1451579" y="329307"/>
            <a:ext cx="5938836" cy="3092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14"/>
          <p:cNvSpPr txBox="1">
            <a:spLocks noGrp="1"/>
          </p:cNvSpPr>
          <p:nvPr>
            <p:ph type="sldNum" idx="12"/>
          </p:nvPr>
        </p:nvSpPr>
        <p:spPr>
          <a:xfrm>
            <a:off x="480060" y="798973"/>
            <a:ext cx="811019" cy="503578"/>
          </a:xfrm>
          <a:prstGeom prst="rect">
            <a:avLst/>
          </a:prstGeom>
          <a:noFill/>
          <a:ln>
            <a:noFill/>
          </a:ln>
        </p:spPr>
        <p:txBody>
          <a:bodyPr spcFirstLastPara="1" wrap="square" lIns="91425" tIns="45700" rIns="91425" bIns="45700" anchor="t"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cxnSp>
        <p:nvCxnSpPr>
          <p:cNvPr id="52" name="Google Shape;52;p14"/>
          <p:cNvCxnSpPr/>
          <p:nvPr/>
        </p:nvCxnSpPr>
        <p:spPr>
          <a:xfrm>
            <a:off x="1453896" y="1847088"/>
            <a:ext cx="9607522" cy="0"/>
          </a:xfrm>
          <a:prstGeom prst="straightConnector1">
            <a:avLst/>
          </a:prstGeom>
          <a:noFill/>
          <a:ln w="31750" cap="flat" cmpd="sng">
            <a:solidFill>
              <a:schemeClr val="accent1"/>
            </a:solidFill>
            <a:prstDash val="solid"/>
            <a:round/>
            <a:headEnd type="none" w="sm" len="sm"/>
            <a:tailEnd type="none" w="sm" len="sm"/>
          </a:ln>
        </p:spPr>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3"/>
        <p:cNvGrpSpPr/>
        <p:nvPr/>
      </p:nvGrpSpPr>
      <p:grpSpPr>
        <a:xfrm>
          <a:off x="0" y="0"/>
          <a:ext cx="0" cy="0"/>
          <a:chOff x="0" y="0"/>
          <a:chExt cx="0" cy="0"/>
        </a:xfrm>
      </p:grpSpPr>
      <p:sp>
        <p:nvSpPr>
          <p:cNvPr id="54" name="Google Shape;54;p15"/>
          <p:cNvSpPr txBox="1">
            <a:spLocks noGrp="1"/>
          </p:cNvSpPr>
          <p:nvPr>
            <p:ph type="title"/>
          </p:nvPr>
        </p:nvSpPr>
        <p:spPr>
          <a:xfrm>
            <a:off x="1447191" y="804163"/>
            <a:ext cx="9607661" cy="1056319"/>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5" name="Google Shape;55;p15"/>
          <p:cNvSpPr txBox="1">
            <a:spLocks noGrp="1"/>
          </p:cNvSpPr>
          <p:nvPr>
            <p:ph type="body" idx="1"/>
          </p:nvPr>
        </p:nvSpPr>
        <p:spPr>
          <a:xfrm>
            <a:off x="1447191" y="2019549"/>
            <a:ext cx="4645152" cy="801943"/>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1000"/>
              </a:spcBef>
              <a:spcAft>
                <a:spcPts val="0"/>
              </a:spcAft>
              <a:buSzPts val="2200"/>
              <a:buNone/>
              <a:defRPr sz="2200" b="0" cap="none">
                <a:solidFill>
                  <a:schemeClr val="accent1"/>
                </a:solidFill>
              </a:defRPr>
            </a:lvl1pPr>
            <a:lvl2pPr marL="914400" lvl="1" indent="-228600" algn="l">
              <a:lnSpc>
                <a:spcPct val="120000"/>
              </a:lnSpc>
              <a:spcBef>
                <a:spcPts val="500"/>
              </a:spcBef>
              <a:spcAft>
                <a:spcPts val="0"/>
              </a:spcAft>
              <a:buSzPts val="2000"/>
              <a:buNone/>
              <a:defRPr sz="2000" b="1"/>
            </a:lvl2pPr>
            <a:lvl3pPr marL="1371600" lvl="2" indent="-228600" algn="l">
              <a:lnSpc>
                <a:spcPct val="120000"/>
              </a:lnSpc>
              <a:spcBef>
                <a:spcPts val="500"/>
              </a:spcBef>
              <a:spcAft>
                <a:spcPts val="0"/>
              </a:spcAft>
              <a:buSzPts val="1800"/>
              <a:buNone/>
              <a:defRPr sz="1800" b="1"/>
            </a:lvl3pPr>
            <a:lvl4pPr marL="1828800" lvl="3" indent="-228600" algn="l">
              <a:lnSpc>
                <a:spcPct val="120000"/>
              </a:lnSpc>
              <a:spcBef>
                <a:spcPts val="500"/>
              </a:spcBef>
              <a:spcAft>
                <a:spcPts val="0"/>
              </a:spcAft>
              <a:buSzPts val="1600"/>
              <a:buNone/>
              <a:defRPr sz="1600" b="1"/>
            </a:lvl4pPr>
            <a:lvl5pPr marL="2286000" lvl="4" indent="-228600" algn="l">
              <a:lnSpc>
                <a:spcPct val="120000"/>
              </a:lnSpc>
              <a:spcBef>
                <a:spcPts val="500"/>
              </a:spcBef>
              <a:spcAft>
                <a:spcPts val="0"/>
              </a:spcAft>
              <a:buSzPts val="1600"/>
              <a:buNone/>
              <a:defRPr sz="1600" b="1"/>
            </a:lvl5pPr>
            <a:lvl6pPr marL="2743200" lvl="5" indent="-228600" algn="l">
              <a:lnSpc>
                <a:spcPct val="120000"/>
              </a:lnSpc>
              <a:spcBef>
                <a:spcPts val="500"/>
              </a:spcBef>
              <a:spcAft>
                <a:spcPts val="0"/>
              </a:spcAft>
              <a:buSzPts val="1600"/>
              <a:buNone/>
              <a:defRPr sz="1600" b="1"/>
            </a:lvl6pPr>
            <a:lvl7pPr marL="3200400" lvl="6" indent="-228600" algn="l">
              <a:lnSpc>
                <a:spcPct val="120000"/>
              </a:lnSpc>
              <a:spcBef>
                <a:spcPts val="500"/>
              </a:spcBef>
              <a:spcAft>
                <a:spcPts val="0"/>
              </a:spcAft>
              <a:buSzPts val="1600"/>
              <a:buNone/>
              <a:defRPr sz="1600" b="1"/>
            </a:lvl7pPr>
            <a:lvl8pPr marL="3657600" lvl="7" indent="-228600" algn="l">
              <a:lnSpc>
                <a:spcPct val="120000"/>
              </a:lnSpc>
              <a:spcBef>
                <a:spcPts val="500"/>
              </a:spcBef>
              <a:spcAft>
                <a:spcPts val="0"/>
              </a:spcAft>
              <a:buSzPts val="1600"/>
              <a:buNone/>
              <a:defRPr sz="1600" b="1"/>
            </a:lvl8pPr>
            <a:lvl9pPr marL="4114800" lvl="8" indent="-228600" algn="l">
              <a:lnSpc>
                <a:spcPct val="120000"/>
              </a:lnSpc>
              <a:spcBef>
                <a:spcPts val="500"/>
              </a:spcBef>
              <a:spcAft>
                <a:spcPts val="0"/>
              </a:spcAft>
              <a:buSzPts val="1600"/>
              <a:buNone/>
              <a:defRPr sz="1600" b="1"/>
            </a:lvl9pPr>
          </a:lstStyle>
          <a:p>
            <a:endParaRPr/>
          </a:p>
        </p:txBody>
      </p:sp>
      <p:sp>
        <p:nvSpPr>
          <p:cNvPr id="56" name="Google Shape;56;p15"/>
          <p:cNvSpPr txBox="1">
            <a:spLocks noGrp="1"/>
          </p:cNvSpPr>
          <p:nvPr>
            <p:ph type="body" idx="2"/>
          </p:nvPr>
        </p:nvSpPr>
        <p:spPr>
          <a:xfrm>
            <a:off x="1447191" y="2824269"/>
            <a:ext cx="4645152" cy="2644457"/>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SzPts val="1800"/>
              <a:buChar char="•"/>
              <a:defRPr/>
            </a:lvl1pPr>
            <a:lvl2pPr marL="914400" lvl="1" indent="-342900" algn="l">
              <a:lnSpc>
                <a:spcPct val="120000"/>
              </a:lnSpc>
              <a:spcBef>
                <a:spcPts val="500"/>
              </a:spcBef>
              <a:spcAft>
                <a:spcPts val="0"/>
              </a:spcAft>
              <a:buSzPts val="1800"/>
              <a:buChar char="•"/>
              <a:defRPr/>
            </a:lvl2pPr>
            <a:lvl3pPr marL="1371600" lvl="2" indent="-342900" algn="l">
              <a:lnSpc>
                <a:spcPct val="120000"/>
              </a:lnSpc>
              <a:spcBef>
                <a:spcPts val="500"/>
              </a:spcBef>
              <a:spcAft>
                <a:spcPts val="0"/>
              </a:spcAft>
              <a:buSzPts val="1800"/>
              <a:buChar char="•"/>
              <a:defRPr/>
            </a:lvl3pPr>
            <a:lvl4pPr marL="1828800" lvl="3" indent="-342900" algn="l">
              <a:lnSpc>
                <a:spcPct val="120000"/>
              </a:lnSpc>
              <a:spcBef>
                <a:spcPts val="500"/>
              </a:spcBef>
              <a:spcAft>
                <a:spcPts val="0"/>
              </a:spcAft>
              <a:buSzPts val="1800"/>
              <a:buChar char="•"/>
              <a:defRPr/>
            </a:lvl4pPr>
            <a:lvl5pPr marL="2286000" lvl="4" indent="-342900" algn="l">
              <a:lnSpc>
                <a:spcPct val="120000"/>
              </a:lnSpc>
              <a:spcBef>
                <a:spcPts val="500"/>
              </a:spcBef>
              <a:spcAft>
                <a:spcPts val="0"/>
              </a:spcAft>
              <a:buSzPts val="1800"/>
              <a:buChar char="•"/>
              <a:defRPr/>
            </a:lvl5pPr>
            <a:lvl6pPr marL="2743200" lvl="5" indent="-342900" algn="l">
              <a:lnSpc>
                <a:spcPct val="120000"/>
              </a:lnSpc>
              <a:spcBef>
                <a:spcPts val="500"/>
              </a:spcBef>
              <a:spcAft>
                <a:spcPts val="0"/>
              </a:spcAft>
              <a:buSzPts val="1800"/>
              <a:buChar char="•"/>
              <a:defRPr/>
            </a:lvl6pPr>
            <a:lvl7pPr marL="3200400" lvl="6" indent="-342900" algn="l">
              <a:lnSpc>
                <a:spcPct val="120000"/>
              </a:lnSpc>
              <a:spcBef>
                <a:spcPts val="500"/>
              </a:spcBef>
              <a:spcAft>
                <a:spcPts val="0"/>
              </a:spcAft>
              <a:buSzPts val="1800"/>
              <a:buChar char="•"/>
              <a:defRPr/>
            </a:lvl7pPr>
            <a:lvl8pPr marL="3657600" lvl="7" indent="-342900" algn="l">
              <a:lnSpc>
                <a:spcPct val="120000"/>
              </a:lnSpc>
              <a:spcBef>
                <a:spcPts val="500"/>
              </a:spcBef>
              <a:spcAft>
                <a:spcPts val="0"/>
              </a:spcAft>
              <a:buSzPts val="1800"/>
              <a:buChar char="•"/>
              <a:defRPr/>
            </a:lvl8pPr>
            <a:lvl9pPr marL="4114800" lvl="8" indent="-342900" algn="l">
              <a:lnSpc>
                <a:spcPct val="120000"/>
              </a:lnSpc>
              <a:spcBef>
                <a:spcPts val="500"/>
              </a:spcBef>
              <a:spcAft>
                <a:spcPts val="0"/>
              </a:spcAft>
              <a:buSzPts val="1800"/>
              <a:buChar char="•"/>
              <a:defRPr/>
            </a:lvl9pPr>
          </a:lstStyle>
          <a:p>
            <a:endParaRPr/>
          </a:p>
        </p:txBody>
      </p:sp>
      <p:sp>
        <p:nvSpPr>
          <p:cNvPr id="57" name="Google Shape;57;p15"/>
          <p:cNvSpPr txBox="1">
            <a:spLocks noGrp="1"/>
          </p:cNvSpPr>
          <p:nvPr>
            <p:ph type="body" idx="3"/>
          </p:nvPr>
        </p:nvSpPr>
        <p:spPr>
          <a:xfrm>
            <a:off x="6412362" y="2023003"/>
            <a:ext cx="4645152" cy="802237"/>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1000"/>
              </a:spcBef>
              <a:spcAft>
                <a:spcPts val="0"/>
              </a:spcAft>
              <a:buSzPts val="2200"/>
              <a:buNone/>
              <a:defRPr sz="2200" b="0" cap="none">
                <a:solidFill>
                  <a:schemeClr val="accent1"/>
                </a:solidFill>
              </a:defRPr>
            </a:lvl1pPr>
            <a:lvl2pPr marL="914400" lvl="1" indent="-228600" algn="l">
              <a:lnSpc>
                <a:spcPct val="120000"/>
              </a:lnSpc>
              <a:spcBef>
                <a:spcPts val="500"/>
              </a:spcBef>
              <a:spcAft>
                <a:spcPts val="0"/>
              </a:spcAft>
              <a:buSzPts val="2000"/>
              <a:buNone/>
              <a:defRPr sz="2000" b="1"/>
            </a:lvl2pPr>
            <a:lvl3pPr marL="1371600" lvl="2" indent="-228600" algn="l">
              <a:lnSpc>
                <a:spcPct val="120000"/>
              </a:lnSpc>
              <a:spcBef>
                <a:spcPts val="500"/>
              </a:spcBef>
              <a:spcAft>
                <a:spcPts val="0"/>
              </a:spcAft>
              <a:buSzPts val="1800"/>
              <a:buNone/>
              <a:defRPr sz="1800" b="1"/>
            </a:lvl3pPr>
            <a:lvl4pPr marL="1828800" lvl="3" indent="-228600" algn="l">
              <a:lnSpc>
                <a:spcPct val="120000"/>
              </a:lnSpc>
              <a:spcBef>
                <a:spcPts val="500"/>
              </a:spcBef>
              <a:spcAft>
                <a:spcPts val="0"/>
              </a:spcAft>
              <a:buSzPts val="1600"/>
              <a:buNone/>
              <a:defRPr sz="1600" b="1"/>
            </a:lvl4pPr>
            <a:lvl5pPr marL="2286000" lvl="4" indent="-228600" algn="l">
              <a:lnSpc>
                <a:spcPct val="120000"/>
              </a:lnSpc>
              <a:spcBef>
                <a:spcPts val="500"/>
              </a:spcBef>
              <a:spcAft>
                <a:spcPts val="0"/>
              </a:spcAft>
              <a:buSzPts val="1600"/>
              <a:buNone/>
              <a:defRPr sz="1600" b="1"/>
            </a:lvl5pPr>
            <a:lvl6pPr marL="2743200" lvl="5" indent="-228600" algn="l">
              <a:lnSpc>
                <a:spcPct val="120000"/>
              </a:lnSpc>
              <a:spcBef>
                <a:spcPts val="500"/>
              </a:spcBef>
              <a:spcAft>
                <a:spcPts val="0"/>
              </a:spcAft>
              <a:buSzPts val="1600"/>
              <a:buNone/>
              <a:defRPr sz="1600" b="1"/>
            </a:lvl6pPr>
            <a:lvl7pPr marL="3200400" lvl="6" indent="-228600" algn="l">
              <a:lnSpc>
                <a:spcPct val="120000"/>
              </a:lnSpc>
              <a:spcBef>
                <a:spcPts val="500"/>
              </a:spcBef>
              <a:spcAft>
                <a:spcPts val="0"/>
              </a:spcAft>
              <a:buSzPts val="1600"/>
              <a:buNone/>
              <a:defRPr sz="1600" b="1"/>
            </a:lvl7pPr>
            <a:lvl8pPr marL="3657600" lvl="7" indent="-228600" algn="l">
              <a:lnSpc>
                <a:spcPct val="120000"/>
              </a:lnSpc>
              <a:spcBef>
                <a:spcPts val="500"/>
              </a:spcBef>
              <a:spcAft>
                <a:spcPts val="0"/>
              </a:spcAft>
              <a:buSzPts val="1600"/>
              <a:buNone/>
              <a:defRPr sz="1600" b="1"/>
            </a:lvl8pPr>
            <a:lvl9pPr marL="4114800" lvl="8" indent="-228600" algn="l">
              <a:lnSpc>
                <a:spcPct val="120000"/>
              </a:lnSpc>
              <a:spcBef>
                <a:spcPts val="500"/>
              </a:spcBef>
              <a:spcAft>
                <a:spcPts val="0"/>
              </a:spcAft>
              <a:buSzPts val="1600"/>
              <a:buNone/>
              <a:defRPr sz="1600" b="1"/>
            </a:lvl9pPr>
          </a:lstStyle>
          <a:p>
            <a:endParaRPr/>
          </a:p>
        </p:txBody>
      </p:sp>
      <p:sp>
        <p:nvSpPr>
          <p:cNvPr id="58" name="Google Shape;58;p15"/>
          <p:cNvSpPr txBox="1">
            <a:spLocks noGrp="1"/>
          </p:cNvSpPr>
          <p:nvPr>
            <p:ph type="body" idx="4"/>
          </p:nvPr>
        </p:nvSpPr>
        <p:spPr>
          <a:xfrm>
            <a:off x="6412362" y="2821491"/>
            <a:ext cx="4645152" cy="2637371"/>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SzPts val="1800"/>
              <a:buChar char="•"/>
              <a:defRPr/>
            </a:lvl1pPr>
            <a:lvl2pPr marL="914400" lvl="1" indent="-342900" algn="l">
              <a:lnSpc>
                <a:spcPct val="120000"/>
              </a:lnSpc>
              <a:spcBef>
                <a:spcPts val="500"/>
              </a:spcBef>
              <a:spcAft>
                <a:spcPts val="0"/>
              </a:spcAft>
              <a:buSzPts val="1800"/>
              <a:buChar char="•"/>
              <a:defRPr/>
            </a:lvl2pPr>
            <a:lvl3pPr marL="1371600" lvl="2" indent="-342900" algn="l">
              <a:lnSpc>
                <a:spcPct val="120000"/>
              </a:lnSpc>
              <a:spcBef>
                <a:spcPts val="500"/>
              </a:spcBef>
              <a:spcAft>
                <a:spcPts val="0"/>
              </a:spcAft>
              <a:buSzPts val="1800"/>
              <a:buChar char="•"/>
              <a:defRPr/>
            </a:lvl3pPr>
            <a:lvl4pPr marL="1828800" lvl="3" indent="-342900" algn="l">
              <a:lnSpc>
                <a:spcPct val="120000"/>
              </a:lnSpc>
              <a:spcBef>
                <a:spcPts val="500"/>
              </a:spcBef>
              <a:spcAft>
                <a:spcPts val="0"/>
              </a:spcAft>
              <a:buSzPts val="1800"/>
              <a:buChar char="•"/>
              <a:defRPr/>
            </a:lvl4pPr>
            <a:lvl5pPr marL="2286000" lvl="4" indent="-342900" algn="l">
              <a:lnSpc>
                <a:spcPct val="120000"/>
              </a:lnSpc>
              <a:spcBef>
                <a:spcPts val="500"/>
              </a:spcBef>
              <a:spcAft>
                <a:spcPts val="0"/>
              </a:spcAft>
              <a:buSzPts val="1800"/>
              <a:buChar char="•"/>
              <a:defRPr/>
            </a:lvl5pPr>
            <a:lvl6pPr marL="2743200" lvl="5" indent="-342900" algn="l">
              <a:lnSpc>
                <a:spcPct val="120000"/>
              </a:lnSpc>
              <a:spcBef>
                <a:spcPts val="500"/>
              </a:spcBef>
              <a:spcAft>
                <a:spcPts val="0"/>
              </a:spcAft>
              <a:buSzPts val="1800"/>
              <a:buChar char="•"/>
              <a:defRPr/>
            </a:lvl6pPr>
            <a:lvl7pPr marL="3200400" lvl="6" indent="-342900" algn="l">
              <a:lnSpc>
                <a:spcPct val="120000"/>
              </a:lnSpc>
              <a:spcBef>
                <a:spcPts val="500"/>
              </a:spcBef>
              <a:spcAft>
                <a:spcPts val="0"/>
              </a:spcAft>
              <a:buSzPts val="1800"/>
              <a:buChar char="•"/>
              <a:defRPr/>
            </a:lvl7pPr>
            <a:lvl8pPr marL="3657600" lvl="7" indent="-342900" algn="l">
              <a:lnSpc>
                <a:spcPct val="120000"/>
              </a:lnSpc>
              <a:spcBef>
                <a:spcPts val="500"/>
              </a:spcBef>
              <a:spcAft>
                <a:spcPts val="0"/>
              </a:spcAft>
              <a:buSzPts val="1800"/>
              <a:buChar char="•"/>
              <a:defRPr/>
            </a:lvl8pPr>
            <a:lvl9pPr marL="4114800" lvl="8" indent="-342900" algn="l">
              <a:lnSpc>
                <a:spcPct val="120000"/>
              </a:lnSpc>
              <a:spcBef>
                <a:spcPts val="500"/>
              </a:spcBef>
              <a:spcAft>
                <a:spcPts val="0"/>
              </a:spcAft>
              <a:buSzPts val="1800"/>
              <a:buChar char="•"/>
              <a:defRPr/>
            </a:lvl9pPr>
          </a:lstStyle>
          <a:p>
            <a:endParaRPr/>
          </a:p>
        </p:txBody>
      </p:sp>
      <p:sp>
        <p:nvSpPr>
          <p:cNvPr id="59" name="Google Shape;59;p15"/>
          <p:cNvSpPr txBox="1">
            <a:spLocks noGrp="1"/>
          </p:cNvSpPr>
          <p:nvPr>
            <p:ph type="dt" idx="10"/>
          </p:nvPr>
        </p:nvSpPr>
        <p:spPr>
          <a:xfrm>
            <a:off x="7554138" y="330370"/>
            <a:ext cx="3500715" cy="309201"/>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15"/>
          <p:cNvSpPr txBox="1">
            <a:spLocks noGrp="1"/>
          </p:cNvSpPr>
          <p:nvPr>
            <p:ph type="ftr" idx="11"/>
          </p:nvPr>
        </p:nvSpPr>
        <p:spPr>
          <a:xfrm>
            <a:off x="1451579" y="329307"/>
            <a:ext cx="5938836" cy="3092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15"/>
          <p:cNvSpPr txBox="1">
            <a:spLocks noGrp="1"/>
          </p:cNvSpPr>
          <p:nvPr>
            <p:ph type="sldNum" idx="12"/>
          </p:nvPr>
        </p:nvSpPr>
        <p:spPr>
          <a:xfrm>
            <a:off x="480060" y="798973"/>
            <a:ext cx="811019" cy="503578"/>
          </a:xfrm>
          <a:prstGeom prst="rect">
            <a:avLst/>
          </a:prstGeom>
          <a:noFill/>
          <a:ln>
            <a:noFill/>
          </a:ln>
        </p:spPr>
        <p:txBody>
          <a:bodyPr spcFirstLastPara="1" wrap="square" lIns="91425" tIns="45700" rIns="91425" bIns="45700" anchor="t"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cxnSp>
        <p:nvCxnSpPr>
          <p:cNvPr id="62" name="Google Shape;62;p15"/>
          <p:cNvCxnSpPr/>
          <p:nvPr/>
        </p:nvCxnSpPr>
        <p:spPr>
          <a:xfrm>
            <a:off x="1453896" y="1847088"/>
            <a:ext cx="9607522" cy="0"/>
          </a:xfrm>
          <a:prstGeom prst="straightConnector1">
            <a:avLst/>
          </a:prstGeom>
          <a:noFill/>
          <a:ln w="31750" cap="flat" cmpd="sng">
            <a:solidFill>
              <a:schemeClr val="accent1"/>
            </a:solidFill>
            <a:prstDash val="solid"/>
            <a:round/>
            <a:headEnd type="none" w="sm" len="sm"/>
            <a:tailEnd type="none" w="sm" len="sm"/>
          </a:ln>
        </p:spPr>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3"/>
        <p:cNvGrpSpPr/>
        <p:nvPr/>
      </p:nvGrpSpPr>
      <p:grpSpPr>
        <a:xfrm>
          <a:off x="0" y="0"/>
          <a:ext cx="0" cy="0"/>
          <a:chOff x="0" y="0"/>
          <a:chExt cx="0" cy="0"/>
        </a:xfrm>
      </p:grpSpPr>
      <p:sp>
        <p:nvSpPr>
          <p:cNvPr id="64" name="Google Shape;64;p16"/>
          <p:cNvSpPr txBox="1">
            <a:spLocks noGrp="1"/>
          </p:cNvSpPr>
          <p:nvPr>
            <p:ph type="dt" idx="10"/>
          </p:nvPr>
        </p:nvSpPr>
        <p:spPr>
          <a:xfrm>
            <a:off x="7554138" y="330370"/>
            <a:ext cx="3500715" cy="309201"/>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16"/>
          <p:cNvSpPr txBox="1">
            <a:spLocks noGrp="1"/>
          </p:cNvSpPr>
          <p:nvPr>
            <p:ph type="ftr" idx="11"/>
          </p:nvPr>
        </p:nvSpPr>
        <p:spPr>
          <a:xfrm>
            <a:off x="1451579" y="329307"/>
            <a:ext cx="5938836" cy="3092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6"/>
          <p:cNvSpPr txBox="1">
            <a:spLocks noGrp="1"/>
          </p:cNvSpPr>
          <p:nvPr>
            <p:ph type="sldNum" idx="12"/>
          </p:nvPr>
        </p:nvSpPr>
        <p:spPr>
          <a:xfrm>
            <a:off x="480060" y="798973"/>
            <a:ext cx="811019" cy="503578"/>
          </a:xfrm>
          <a:prstGeom prst="rect">
            <a:avLst/>
          </a:prstGeom>
          <a:noFill/>
          <a:ln>
            <a:noFill/>
          </a:ln>
        </p:spPr>
        <p:txBody>
          <a:bodyPr spcFirstLastPara="1" wrap="square" lIns="91425" tIns="45700" rIns="91425" bIns="45700" anchor="t"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67"/>
        <p:cNvGrpSpPr/>
        <p:nvPr/>
      </p:nvGrpSpPr>
      <p:grpSpPr>
        <a:xfrm>
          <a:off x="0" y="0"/>
          <a:ext cx="0" cy="0"/>
          <a:chOff x="0" y="0"/>
          <a:chExt cx="0" cy="0"/>
        </a:xfrm>
      </p:grpSpPr>
      <p:sp>
        <p:nvSpPr>
          <p:cNvPr id="68" name="Google Shape;68;p17"/>
          <p:cNvSpPr txBox="1">
            <a:spLocks noGrp="1"/>
          </p:cNvSpPr>
          <p:nvPr>
            <p:ph type="title"/>
          </p:nvPr>
        </p:nvSpPr>
        <p:spPr>
          <a:xfrm>
            <a:off x="1444671" y="798973"/>
            <a:ext cx="3273099" cy="224711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2400"/>
              <a:buFont typeface="Gill Sans"/>
              <a:buNone/>
              <a:defRPr sz="2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9" name="Google Shape;69;p17"/>
          <p:cNvSpPr txBox="1">
            <a:spLocks noGrp="1"/>
          </p:cNvSpPr>
          <p:nvPr>
            <p:ph type="body" idx="1"/>
          </p:nvPr>
        </p:nvSpPr>
        <p:spPr>
          <a:xfrm>
            <a:off x="5043714" y="798974"/>
            <a:ext cx="6012470" cy="4658826"/>
          </a:xfrm>
          <a:prstGeom prst="rect">
            <a:avLst/>
          </a:prstGeom>
          <a:noFill/>
          <a:ln>
            <a:noFill/>
          </a:ln>
        </p:spPr>
        <p:txBody>
          <a:bodyPr spcFirstLastPara="1" wrap="square" lIns="91425" tIns="45700" rIns="91425" bIns="45700" anchor="ctr" anchorCtr="0">
            <a:normAutofit/>
          </a:bodyPr>
          <a:lstStyle>
            <a:lvl1pPr marL="457200" lvl="0" indent="-342900" algn="l">
              <a:lnSpc>
                <a:spcPct val="120000"/>
              </a:lnSpc>
              <a:spcBef>
                <a:spcPts val="1000"/>
              </a:spcBef>
              <a:spcAft>
                <a:spcPts val="0"/>
              </a:spcAft>
              <a:buSzPts val="1800"/>
              <a:buChar char="•"/>
              <a:defRPr/>
            </a:lvl1pPr>
            <a:lvl2pPr marL="914400" lvl="1" indent="-342900" algn="l">
              <a:lnSpc>
                <a:spcPct val="120000"/>
              </a:lnSpc>
              <a:spcBef>
                <a:spcPts val="500"/>
              </a:spcBef>
              <a:spcAft>
                <a:spcPts val="0"/>
              </a:spcAft>
              <a:buSzPts val="1800"/>
              <a:buChar char="•"/>
              <a:defRPr/>
            </a:lvl2pPr>
            <a:lvl3pPr marL="1371600" lvl="2" indent="-342900" algn="l">
              <a:lnSpc>
                <a:spcPct val="120000"/>
              </a:lnSpc>
              <a:spcBef>
                <a:spcPts val="500"/>
              </a:spcBef>
              <a:spcAft>
                <a:spcPts val="0"/>
              </a:spcAft>
              <a:buSzPts val="1800"/>
              <a:buChar char="•"/>
              <a:defRPr/>
            </a:lvl3pPr>
            <a:lvl4pPr marL="1828800" lvl="3" indent="-342900" algn="l">
              <a:lnSpc>
                <a:spcPct val="120000"/>
              </a:lnSpc>
              <a:spcBef>
                <a:spcPts val="500"/>
              </a:spcBef>
              <a:spcAft>
                <a:spcPts val="0"/>
              </a:spcAft>
              <a:buSzPts val="1800"/>
              <a:buChar char="•"/>
              <a:defRPr/>
            </a:lvl4pPr>
            <a:lvl5pPr marL="2286000" lvl="4" indent="-342900" algn="l">
              <a:lnSpc>
                <a:spcPct val="120000"/>
              </a:lnSpc>
              <a:spcBef>
                <a:spcPts val="500"/>
              </a:spcBef>
              <a:spcAft>
                <a:spcPts val="0"/>
              </a:spcAft>
              <a:buSzPts val="1800"/>
              <a:buChar char="•"/>
              <a:defRPr/>
            </a:lvl5pPr>
            <a:lvl6pPr marL="2743200" lvl="5" indent="-342900" algn="l">
              <a:lnSpc>
                <a:spcPct val="120000"/>
              </a:lnSpc>
              <a:spcBef>
                <a:spcPts val="500"/>
              </a:spcBef>
              <a:spcAft>
                <a:spcPts val="0"/>
              </a:spcAft>
              <a:buSzPts val="1800"/>
              <a:buChar char="•"/>
              <a:defRPr/>
            </a:lvl6pPr>
            <a:lvl7pPr marL="3200400" lvl="6" indent="-342900" algn="l">
              <a:lnSpc>
                <a:spcPct val="120000"/>
              </a:lnSpc>
              <a:spcBef>
                <a:spcPts val="500"/>
              </a:spcBef>
              <a:spcAft>
                <a:spcPts val="0"/>
              </a:spcAft>
              <a:buSzPts val="1800"/>
              <a:buChar char="•"/>
              <a:defRPr/>
            </a:lvl7pPr>
            <a:lvl8pPr marL="3657600" lvl="7" indent="-342900" algn="l">
              <a:lnSpc>
                <a:spcPct val="120000"/>
              </a:lnSpc>
              <a:spcBef>
                <a:spcPts val="500"/>
              </a:spcBef>
              <a:spcAft>
                <a:spcPts val="0"/>
              </a:spcAft>
              <a:buSzPts val="1800"/>
              <a:buChar char="•"/>
              <a:defRPr/>
            </a:lvl8pPr>
            <a:lvl9pPr marL="4114800" lvl="8" indent="-342900" algn="l">
              <a:lnSpc>
                <a:spcPct val="120000"/>
              </a:lnSpc>
              <a:spcBef>
                <a:spcPts val="500"/>
              </a:spcBef>
              <a:spcAft>
                <a:spcPts val="0"/>
              </a:spcAft>
              <a:buSzPts val="1800"/>
              <a:buChar char="•"/>
              <a:defRPr/>
            </a:lvl9pPr>
          </a:lstStyle>
          <a:p>
            <a:endParaRPr/>
          </a:p>
        </p:txBody>
      </p:sp>
      <p:sp>
        <p:nvSpPr>
          <p:cNvPr id="70" name="Google Shape;70;p17"/>
          <p:cNvSpPr txBox="1">
            <a:spLocks noGrp="1"/>
          </p:cNvSpPr>
          <p:nvPr>
            <p:ph type="body" idx="2"/>
          </p:nvPr>
        </p:nvSpPr>
        <p:spPr>
          <a:xfrm>
            <a:off x="1444671" y="3205491"/>
            <a:ext cx="3275013" cy="2248181"/>
          </a:xfrm>
          <a:prstGeom prst="rect">
            <a:avLst/>
          </a:prstGeom>
          <a:noFill/>
          <a:ln>
            <a:noFill/>
          </a:ln>
        </p:spPr>
        <p:txBody>
          <a:bodyPr spcFirstLastPara="1" wrap="square" lIns="91425" tIns="45700" rIns="91425" bIns="45700" anchor="t" anchorCtr="0">
            <a:normAutofit/>
          </a:bodyPr>
          <a:lstStyle>
            <a:lvl1pPr marL="457200" lvl="0" indent="-228600" algn="l">
              <a:lnSpc>
                <a:spcPct val="120000"/>
              </a:lnSpc>
              <a:spcBef>
                <a:spcPts val="1000"/>
              </a:spcBef>
              <a:spcAft>
                <a:spcPts val="0"/>
              </a:spcAft>
              <a:buSzPts val="1600"/>
              <a:buNone/>
              <a:defRPr sz="1600"/>
            </a:lvl1pPr>
            <a:lvl2pPr marL="914400" lvl="1" indent="-228600" algn="l">
              <a:lnSpc>
                <a:spcPct val="120000"/>
              </a:lnSpc>
              <a:spcBef>
                <a:spcPts val="500"/>
              </a:spcBef>
              <a:spcAft>
                <a:spcPts val="0"/>
              </a:spcAft>
              <a:buSzPts val="1400"/>
              <a:buNone/>
              <a:defRPr sz="1400"/>
            </a:lvl2pPr>
            <a:lvl3pPr marL="1371600" lvl="2" indent="-228600" algn="l">
              <a:lnSpc>
                <a:spcPct val="120000"/>
              </a:lnSpc>
              <a:spcBef>
                <a:spcPts val="500"/>
              </a:spcBef>
              <a:spcAft>
                <a:spcPts val="0"/>
              </a:spcAft>
              <a:buSzPts val="1200"/>
              <a:buNone/>
              <a:defRPr sz="1200"/>
            </a:lvl3pPr>
            <a:lvl4pPr marL="1828800" lvl="3" indent="-228600" algn="l">
              <a:lnSpc>
                <a:spcPct val="120000"/>
              </a:lnSpc>
              <a:spcBef>
                <a:spcPts val="500"/>
              </a:spcBef>
              <a:spcAft>
                <a:spcPts val="0"/>
              </a:spcAft>
              <a:buSzPts val="1000"/>
              <a:buNone/>
              <a:defRPr sz="1000"/>
            </a:lvl4pPr>
            <a:lvl5pPr marL="2286000" lvl="4" indent="-228600" algn="l">
              <a:lnSpc>
                <a:spcPct val="120000"/>
              </a:lnSpc>
              <a:spcBef>
                <a:spcPts val="500"/>
              </a:spcBef>
              <a:spcAft>
                <a:spcPts val="0"/>
              </a:spcAft>
              <a:buSzPts val="1000"/>
              <a:buNone/>
              <a:defRPr sz="1000"/>
            </a:lvl5pPr>
            <a:lvl6pPr marL="2743200" lvl="5" indent="-228600" algn="l">
              <a:lnSpc>
                <a:spcPct val="120000"/>
              </a:lnSpc>
              <a:spcBef>
                <a:spcPts val="500"/>
              </a:spcBef>
              <a:spcAft>
                <a:spcPts val="0"/>
              </a:spcAft>
              <a:buSzPts val="1000"/>
              <a:buNone/>
              <a:defRPr sz="1000"/>
            </a:lvl6pPr>
            <a:lvl7pPr marL="3200400" lvl="6" indent="-228600" algn="l">
              <a:lnSpc>
                <a:spcPct val="120000"/>
              </a:lnSpc>
              <a:spcBef>
                <a:spcPts val="500"/>
              </a:spcBef>
              <a:spcAft>
                <a:spcPts val="0"/>
              </a:spcAft>
              <a:buSzPts val="1000"/>
              <a:buNone/>
              <a:defRPr sz="1000"/>
            </a:lvl7pPr>
            <a:lvl8pPr marL="3657600" lvl="7" indent="-228600" algn="l">
              <a:lnSpc>
                <a:spcPct val="120000"/>
              </a:lnSpc>
              <a:spcBef>
                <a:spcPts val="500"/>
              </a:spcBef>
              <a:spcAft>
                <a:spcPts val="0"/>
              </a:spcAft>
              <a:buSzPts val="1000"/>
              <a:buNone/>
              <a:defRPr sz="1000"/>
            </a:lvl8pPr>
            <a:lvl9pPr marL="4114800" lvl="8" indent="-228600" algn="l">
              <a:lnSpc>
                <a:spcPct val="120000"/>
              </a:lnSpc>
              <a:spcBef>
                <a:spcPts val="500"/>
              </a:spcBef>
              <a:spcAft>
                <a:spcPts val="0"/>
              </a:spcAft>
              <a:buSzPts val="1000"/>
              <a:buNone/>
              <a:defRPr sz="1000"/>
            </a:lvl9pPr>
          </a:lstStyle>
          <a:p>
            <a:endParaRPr/>
          </a:p>
        </p:txBody>
      </p:sp>
      <p:sp>
        <p:nvSpPr>
          <p:cNvPr id="71" name="Google Shape;71;p17"/>
          <p:cNvSpPr txBox="1">
            <a:spLocks noGrp="1"/>
          </p:cNvSpPr>
          <p:nvPr>
            <p:ph type="dt" idx="10"/>
          </p:nvPr>
        </p:nvSpPr>
        <p:spPr>
          <a:xfrm>
            <a:off x="7554138" y="330370"/>
            <a:ext cx="3500715" cy="309201"/>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17"/>
          <p:cNvSpPr txBox="1">
            <a:spLocks noGrp="1"/>
          </p:cNvSpPr>
          <p:nvPr>
            <p:ph type="ftr" idx="11"/>
          </p:nvPr>
        </p:nvSpPr>
        <p:spPr>
          <a:xfrm>
            <a:off x="1451579" y="329307"/>
            <a:ext cx="5938836" cy="3092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7"/>
          <p:cNvSpPr txBox="1">
            <a:spLocks noGrp="1"/>
          </p:cNvSpPr>
          <p:nvPr>
            <p:ph type="sldNum" idx="12"/>
          </p:nvPr>
        </p:nvSpPr>
        <p:spPr>
          <a:xfrm>
            <a:off x="480060" y="798973"/>
            <a:ext cx="811019" cy="503578"/>
          </a:xfrm>
          <a:prstGeom prst="rect">
            <a:avLst/>
          </a:prstGeom>
          <a:noFill/>
          <a:ln>
            <a:noFill/>
          </a:ln>
        </p:spPr>
        <p:txBody>
          <a:bodyPr spcFirstLastPara="1" wrap="square" lIns="91425" tIns="45700" rIns="91425" bIns="45700" anchor="t"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cxnSp>
        <p:nvCxnSpPr>
          <p:cNvPr id="74" name="Google Shape;74;p17"/>
          <p:cNvCxnSpPr/>
          <p:nvPr/>
        </p:nvCxnSpPr>
        <p:spPr>
          <a:xfrm>
            <a:off x="1448280" y="3205491"/>
            <a:ext cx="3269490" cy="0"/>
          </a:xfrm>
          <a:prstGeom prst="straightConnector1">
            <a:avLst/>
          </a:prstGeom>
          <a:noFill/>
          <a:ln w="31750" cap="flat" cmpd="sng">
            <a:solidFill>
              <a:schemeClr val="accent1"/>
            </a:solidFill>
            <a:prstDash val="solid"/>
            <a:round/>
            <a:headEnd type="none" w="sm" len="sm"/>
            <a:tailEnd type="none" w="sm" len="sm"/>
          </a:ln>
        </p:spPr>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5"/>
        <p:cNvGrpSpPr/>
        <p:nvPr/>
      </p:nvGrpSpPr>
      <p:grpSpPr>
        <a:xfrm>
          <a:off x="0" y="0"/>
          <a:ext cx="0" cy="0"/>
          <a:chOff x="0" y="0"/>
          <a:chExt cx="0" cy="0"/>
        </a:xfrm>
      </p:grpSpPr>
      <p:grpSp>
        <p:nvGrpSpPr>
          <p:cNvPr id="76" name="Google Shape;76;p18"/>
          <p:cNvGrpSpPr/>
          <p:nvPr/>
        </p:nvGrpSpPr>
        <p:grpSpPr>
          <a:xfrm>
            <a:off x="7477387" y="482170"/>
            <a:ext cx="4074533" cy="5149101"/>
            <a:chOff x="7477387" y="482170"/>
            <a:chExt cx="4074533" cy="5149101"/>
          </a:xfrm>
        </p:grpSpPr>
        <p:sp>
          <p:nvSpPr>
            <p:cNvPr id="77" name="Google Shape;77;p18"/>
            <p:cNvSpPr/>
            <p:nvPr/>
          </p:nvSpPr>
          <p:spPr>
            <a:xfrm>
              <a:off x="7477387" y="482170"/>
              <a:ext cx="4074533" cy="5149101"/>
            </a:xfrm>
            <a:prstGeom prst="rect">
              <a:avLst/>
            </a:prstGeom>
            <a:gradFill>
              <a:gsLst>
                <a:gs pos="0">
                  <a:srgbClr val="000001"/>
                </a:gs>
                <a:gs pos="100000">
                  <a:srgbClr val="191919"/>
                </a:gs>
              </a:gsLst>
              <a:lin ang="5400000" scaled="0"/>
            </a:gradFill>
            <a:ln>
              <a:noFill/>
            </a:ln>
            <a:effectLst>
              <a:outerShdw blurRad="127000" dist="228600" dir="4740000" sx="98000" sy="98000" algn="tl" rotWithShape="0">
                <a:srgbClr val="000000">
                  <a:alpha val="33725"/>
                </a:srgbClr>
              </a:outerShdw>
            </a:effectLst>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Gill Sans"/>
                <a:ea typeface="Gill Sans"/>
                <a:cs typeface="Gill Sans"/>
                <a:sym typeface="Gill Sans"/>
              </a:endParaRPr>
            </a:p>
          </p:txBody>
        </p:sp>
        <p:sp>
          <p:nvSpPr>
            <p:cNvPr id="78" name="Google Shape;78;p18"/>
            <p:cNvSpPr/>
            <p:nvPr/>
          </p:nvSpPr>
          <p:spPr>
            <a:xfrm>
              <a:off x="7790446" y="812506"/>
              <a:ext cx="3450289" cy="4466452"/>
            </a:xfrm>
            <a:prstGeom prst="rect">
              <a:avLst/>
            </a:prstGeom>
            <a:gradFill>
              <a:gsLst>
                <a:gs pos="0">
                  <a:srgbClr val="DADADA"/>
                </a:gs>
                <a:gs pos="100000">
                  <a:srgbClr val="FFFFFE"/>
                </a:gs>
              </a:gsLst>
              <a:lin ang="16200000" scaled="0"/>
            </a:gradFill>
            <a:ln w="50800" cap="flat" cmpd="sng">
              <a:solidFill>
                <a:srgbClr val="191919"/>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Gill Sans"/>
                <a:ea typeface="Gill Sans"/>
                <a:cs typeface="Gill Sans"/>
                <a:sym typeface="Gill Sans"/>
              </a:endParaRPr>
            </a:p>
          </p:txBody>
        </p:sp>
      </p:grpSp>
      <p:sp>
        <p:nvSpPr>
          <p:cNvPr id="79" name="Google Shape;79;p18"/>
          <p:cNvSpPr txBox="1">
            <a:spLocks noGrp="1"/>
          </p:cNvSpPr>
          <p:nvPr>
            <p:ph type="title"/>
          </p:nvPr>
        </p:nvSpPr>
        <p:spPr>
          <a:xfrm>
            <a:off x="1451206" y="1129513"/>
            <a:ext cx="5532328" cy="1830584"/>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Gill Sans"/>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18"/>
          <p:cNvSpPr>
            <a:spLocks noGrp="1"/>
          </p:cNvSpPr>
          <p:nvPr>
            <p:ph type="pic" idx="2"/>
          </p:nvPr>
        </p:nvSpPr>
        <p:spPr>
          <a:xfrm>
            <a:off x="8124389" y="1122542"/>
            <a:ext cx="2791171" cy="3866327"/>
          </a:xfrm>
          <a:prstGeom prst="rect">
            <a:avLst/>
          </a:prstGeom>
          <a:solidFill>
            <a:srgbClr val="D8D8D8"/>
          </a:solidFill>
          <a:ln>
            <a:noFill/>
          </a:ln>
        </p:spPr>
      </p:sp>
      <p:sp>
        <p:nvSpPr>
          <p:cNvPr id="81" name="Google Shape;81;p18"/>
          <p:cNvSpPr txBox="1">
            <a:spLocks noGrp="1"/>
          </p:cNvSpPr>
          <p:nvPr>
            <p:ph type="body" idx="1"/>
          </p:nvPr>
        </p:nvSpPr>
        <p:spPr>
          <a:xfrm>
            <a:off x="1450329" y="3145992"/>
            <a:ext cx="5524404" cy="2003742"/>
          </a:xfrm>
          <a:prstGeom prst="rect">
            <a:avLst/>
          </a:prstGeom>
          <a:noFill/>
          <a:ln>
            <a:noFill/>
          </a:ln>
        </p:spPr>
        <p:txBody>
          <a:bodyPr spcFirstLastPara="1" wrap="square" lIns="91425" tIns="45700" rIns="91425" bIns="45700" anchor="t" anchorCtr="0">
            <a:normAutofit/>
          </a:bodyPr>
          <a:lstStyle>
            <a:lvl1pPr marL="457200" lvl="0" indent="-228600" algn="l">
              <a:lnSpc>
                <a:spcPct val="120000"/>
              </a:lnSpc>
              <a:spcBef>
                <a:spcPts val="1000"/>
              </a:spcBef>
              <a:spcAft>
                <a:spcPts val="0"/>
              </a:spcAft>
              <a:buSzPts val="1800"/>
              <a:buNone/>
              <a:defRPr sz="1800"/>
            </a:lvl1pPr>
            <a:lvl2pPr marL="914400" lvl="1" indent="-228600" algn="l">
              <a:lnSpc>
                <a:spcPct val="120000"/>
              </a:lnSpc>
              <a:spcBef>
                <a:spcPts val="500"/>
              </a:spcBef>
              <a:spcAft>
                <a:spcPts val="0"/>
              </a:spcAft>
              <a:buSzPts val="1400"/>
              <a:buNone/>
              <a:defRPr sz="1400"/>
            </a:lvl2pPr>
            <a:lvl3pPr marL="1371600" lvl="2" indent="-228600" algn="l">
              <a:lnSpc>
                <a:spcPct val="120000"/>
              </a:lnSpc>
              <a:spcBef>
                <a:spcPts val="500"/>
              </a:spcBef>
              <a:spcAft>
                <a:spcPts val="0"/>
              </a:spcAft>
              <a:buSzPts val="1200"/>
              <a:buNone/>
              <a:defRPr sz="1200"/>
            </a:lvl3pPr>
            <a:lvl4pPr marL="1828800" lvl="3" indent="-228600" algn="l">
              <a:lnSpc>
                <a:spcPct val="120000"/>
              </a:lnSpc>
              <a:spcBef>
                <a:spcPts val="500"/>
              </a:spcBef>
              <a:spcAft>
                <a:spcPts val="0"/>
              </a:spcAft>
              <a:buSzPts val="1000"/>
              <a:buNone/>
              <a:defRPr sz="1000"/>
            </a:lvl4pPr>
            <a:lvl5pPr marL="2286000" lvl="4" indent="-228600" algn="l">
              <a:lnSpc>
                <a:spcPct val="120000"/>
              </a:lnSpc>
              <a:spcBef>
                <a:spcPts val="500"/>
              </a:spcBef>
              <a:spcAft>
                <a:spcPts val="0"/>
              </a:spcAft>
              <a:buSzPts val="1000"/>
              <a:buNone/>
              <a:defRPr sz="1000"/>
            </a:lvl5pPr>
            <a:lvl6pPr marL="2743200" lvl="5" indent="-228600" algn="l">
              <a:lnSpc>
                <a:spcPct val="120000"/>
              </a:lnSpc>
              <a:spcBef>
                <a:spcPts val="500"/>
              </a:spcBef>
              <a:spcAft>
                <a:spcPts val="0"/>
              </a:spcAft>
              <a:buSzPts val="1000"/>
              <a:buNone/>
              <a:defRPr sz="1000"/>
            </a:lvl6pPr>
            <a:lvl7pPr marL="3200400" lvl="6" indent="-228600" algn="l">
              <a:lnSpc>
                <a:spcPct val="120000"/>
              </a:lnSpc>
              <a:spcBef>
                <a:spcPts val="500"/>
              </a:spcBef>
              <a:spcAft>
                <a:spcPts val="0"/>
              </a:spcAft>
              <a:buSzPts val="1000"/>
              <a:buNone/>
              <a:defRPr sz="1000"/>
            </a:lvl7pPr>
            <a:lvl8pPr marL="3657600" lvl="7" indent="-228600" algn="l">
              <a:lnSpc>
                <a:spcPct val="120000"/>
              </a:lnSpc>
              <a:spcBef>
                <a:spcPts val="500"/>
              </a:spcBef>
              <a:spcAft>
                <a:spcPts val="0"/>
              </a:spcAft>
              <a:buSzPts val="1000"/>
              <a:buNone/>
              <a:defRPr sz="1000"/>
            </a:lvl8pPr>
            <a:lvl9pPr marL="4114800" lvl="8" indent="-228600" algn="l">
              <a:lnSpc>
                <a:spcPct val="120000"/>
              </a:lnSpc>
              <a:spcBef>
                <a:spcPts val="500"/>
              </a:spcBef>
              <a:spcAft>
                <a:spcPts val="0"/>
              </a:spcAft>
              <a:buSzPts val="1000"/>
              <a:buNone/>
              <a:defRPr sz="1000"/>
            </a:lvl9pPr>
          </a:lstStyle>
          <a:p>
            <a:endParaRPr/>
          </a:p>
        </p:txBody>
      </p:sp>
      <p:sp>
        <p:nvSpPr>
          <p:cNvPr id="82" name="Google Shape;82;p18"/>
          <p:cNvSpPr txBox="1">
            <a:spLocks noGrp="1"/>
          </p:cNvSpPr>
          <p:nvPr>
            <p:ph type="dt" idx="10"/>
          </p:nvPr>
        </p:nvSpPr>
        <p:spPr>
          <a:xfrm>
            <a:off x="1447382" y="5469856"/>
            <a:ext cx="5527351" cy="320123"/>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18"/>
          <p:cNvSpPr txBox="1">
            <a:spLocks noGrp="1"/>
          </p:cNvSpPr>
          <p:nvPr>
            <p:ph type="ftr" idx="11"/>
          </p:nvPr>
        </p:nvSpPr>
        <p:spPr>
          <a:xfrm>
            <a:off x="1447382" y="318640"/>
            <a:ext cx="5541004" cy="32093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18"/>
          <p:cNvSpPr txBox="1">
            <a:spLocks noGrp="1"/>
          </p:cNvSpPr>
          <p:nvPr>
            <p:ph type="sldNum" idx="12"/>
          </p:nvPr>
        </p:nvSpPr>
        <p:spPr>
          <a:xfrm>
            <a:off x="480060" y="798973"/>
            <a:ext cx="811019" cy="503578"/>
          </a:xfrm>
          <a:prstGeom prst="rect">
            <a:avLst/>
          </a:prstGeom>
          <a:noFill/>
          <a:ln>
            <a:noFill/>
          </a:ln>
        </p:spPr>
        <p:txBody>
          <a:bodyPr spcFirstLastPara="1" wrap="square" lIns="91425" tIns="45700" rIns="91425" bIns="45700" anchor="t"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cxnSp>
        <p:nvCxnSpPr>
          <p:cNvPr id="85" name="Google Shape;85;p18"/>
          <p:cNvCxnSpPr/>
          <p:nvPr/>
        </p:nvCxnSpPr>
        <p:spPr>
          <a:xfrm>
            <a:off x="1447382" y="3143605"/>
            <a:ext cx="5527351" cy="0"/>
          </a:xfrm>
          <a:prstGeom prst="straightConnector1">
            <a:avLst/>
          </a:prstGeom>
          <a:noFill/>
          <a:ln w="31750" cap="flat" cmpd="sng">
            <a:solidFill>
              <a:schemeClr val="accent1"/>
            </a:solidFill>
            <a:prstDash val="solid"/>
            <a:round/>
            <a:headEnd type="none" w="sm" len="sm"/>
            <a:tailEnd type="none" w="sm" len="sm"/>
          </a:ln>
        </p:spPr>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86"/>
        <p:cNvGrpSpPr/>
        <p:nvPr/>
      </p:nvGrpSpPr>
      <p:grpSpPr>
        <a:xfrm>
          <a:off x="0" y="0"/>
          <a:ext cx="0" cy="0"/>
          <a:chOff x="0" y="0"/>
          <a:chExt cx="0" cy="0"/>
        </a:xfrm>
      </p:grpSpPr>
      <p:sp>
        <p:nvSpPr>
          <p:cNvPr id="87" name="Google Shape;87;p19"/>
          <p:cNvSpPr txBox="1">
            <a:spLocks noGrp="1"/>
          </p:cNvSpPr>
          <p:nvPr>
            <p:ph type="title"/>
          </p:nvPr>
        </p:nvSpPr>
        <p:spPr>
          <a:xfrm>
            <a:off x="1451579" y="804519"/>
            <a:ext cx="9603275" cy="1049235"/>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8" name="Google Shape;88;p19"/>
          <p:cNvSpPr txBox="1">
            <a:spLocks noGrp="1"/>
          </p:cNvSpPr>
          <p:nvPr>
            <p:ph type="body" idx="1"/>
          </p:nvPr>
        </p:nvSpPr>
        <p:spPr>
          <a:xfrm rot="5400000">
            <a:off x="4527910" y="-1060599"/>
            <a:ext cx="3450613" cy="9603275"/>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SzPts val="1800"/>
              <a:buChar char="•"/>
              <a:defRPr/>
            </a:lvl1pPr>
            <a:lvl2pPr marL="914400" lvl="1" indent="-342900" algn="l">
              <a:lnSpc>
                <a:spcPct val="120000"/>
              </a:lnSpc>
              <a:spcBef>
                <a:spcPts val="500"/>
              </a:spcBef>
              <a:spcAft>
                <a:spcPts val="0"/>
              </a:spcAft>
              <a:buSzPts val="1800"/>
              <a:buChar char="•"/>
              <a:defRPr/>
            </a:lvl2pPr>
            <a:lvl3pPr marL="1371600" lvl="2" indent="-342900" algn="l">
              <a:lnSpc>
                <a:spcPct val="120000"/>
              </a:lnSpc>
              <a:spcBef>
                <a:spcPts val="500"/>
              </a:spcBef>
              <a:spcAft>
                <a:spcPts val="0"/>
              </a:spcAft>
              <a:buSzPts val="1800"/>
              <a:buChar char="•"/>
              <a:defRPr/>
            </a:lvl3pPr>
            <a:lvl4pPr marL="1828800" lvl="3" indent="-342900" algn="l">
              <a:lnSpc>
                <a:spcPct val="120000"/>
              </a:lnSpc>
              <a:spcBef>
                <a:spcPts val="500"/>
              </a:spcBef>
              <a:spcAft>
                <a:spcPts val="0"/>
              </a:spcAft>
              <a:buSzPts val="1800"/>
              <a:buChar char="•"/>
              <a:defRPr/>
            </a:lvl4pPr>
            <a:lvl5pPr marL="2286000" lvl="4" indent="-342900" algn="l">
              <a:lnSpc>
                <a:spcPct val="120000"/>
              </a:lnSpc>
              <a:spcBef>
                <a:spcPts val="500"/>
              </a:spcBef>
              <a:spcAft>
                <a:spcPts val="0"/>
              </a:spcAft>
              <a:buSzPts val="1800"/>
              <a:buChar char="•"/>
              <a:defRPr/>
            </a:lvl5pPr>
            <a:lvl6pPr marL="2743200" lvl="5" indent="-342900" algn="l">
              <a:lnSpc>
                <a:spcPct val="120000"/>
              </a:lnSpc>
              <a:spcBef>
                <a:spcPts val="500"/>
              </a:spcBef>
              <a:spcAft>
                <a:spcPts val="0"/>
              </a:spcAft>
              <a:buSzPts val="1800"/>
              <a:buChar char="•"/>
              <a:defRPr/>
            </a:lvl6pPr>
            <a:lvl7pPr marL="3200400" lvl="6" indent="-342900" algn="l">
              <a:lnSpc>
                <a:spcPct val="120000"/>
              </a:lnSpc>
              <a:spcBef>
                <a:spcPts val="500"/>
              </a:spcBef>
              <a:spcAft>
                <a:spcPts val="0"/>
              </a:spcAft>
              <a:buSzPts val="1800"/>
              <a:buChar char="•"/>
              <a:defRPr/>
            </a:lvl7pPr>
            <a:lvl8pPr marL="3657600" lvl="7" indent="-342900" algn="l">
              <a:lnSpc>
                <a:spcPct val="120000"/>
              </a:lnSpc>
              <a:spcBef>
                <a:spcPts val="500"/>
              </a:spcBef>
              <a:spcAft>
                <a:spcPts val="0"/>
              </a:spcAft>
              <a:buSzPts val="1800"/>
              <a:buChar char="•"/>
              <a:defRPr/>
            </a:lvl8pPr>
            <a:lvl9pPr marL="4114800" lvl="8" indent="-342900" algn="l">
              <a:lnSpc>
                <a:spcPct val="120000"/>
              </a:lnSpc>
              <a:spcBef>
                <a:spcPts val="500"/>
              </a:spcBef>
              <a:spcAft>
                <a:spcPts val="0"/>
              </a:spcAft>
              <a:buSzPts val="1800"/>
              <a:buChar char="•"/>
              <a:defRPr/>
            </a:lvl9pPr>
          </a:lstStyle>
          <a:p>
            <a:endParaRPr/>
          </a:p>
        </p:txBody>
      </p:sp>
      <p:sp>
        <p:nvSpPr>
          <p:cNvPr id="89" name="Google Shape;89;p19"/>
          <p:cNvSpPr txBox="1">
            <a:spLocks noGrp="1"/>
          </p:cNvSpPr>
          <p:nvPr>
            <p:ph type="dt" idx="10"/>
          </p:nvPr>
        </p:nvSpPr>
        <p:spPr>
          <a:xfrm>
            <a:off x="7554138" y="330370"/>
            <a:ext cx="3500715" cy="309201"/>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19"/>
          <p:cNvSpPr txBox="1">
            <a:spLocks noGrp="1"/>
          </p:cNvSpPr>
          <p:nvPr>
            <p:ph type="ftr" idx="11"/>
          </p:nvPr>
        </p:nvSpPr>
        <p:spPr>
          <a:xfrm>
            <a:off x="1451579" y="329307"/>
            <a:ext cx="5938836" cy="3092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19"/>
          <p:cNvSpPr txBox="1">
            <a:spLocks noGrp="1"/>
          </p:cNvSpPr>
          <p:nvPr>
            <p:ph type="sldNum" idx="12"/>
          </p:nvPr>
        </p:nvSpPr>
        <p:spPr>
          <a:xfrm>
            <a:off x="480060" y="798973"/>
            <a:ext cx="811019" cy="503578"/>
          </a:xfrm>
          <a:prstGeom prst="rect">
            <a:avLst/>
          </a:prstGeom>
          <a:noFill/>
          <a:ln>
            <a:noFill/>
          </a:ln>
        </p:spPr>
        <p:txBody>
          <a:bodyPr spcFirstLastPara="1" wrap="square" lIns="91425" tIns="45700" rIns="91425" bIns="45700" anchor="t"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cxnSp>
        <p:nvCxnSpPr>
          <p:cNvPr id="92" name="Google Shape;92;p19"/>
          <p:cNvCxnSpPr/>
          <p:nvPr/>
        </p:nvCxnSpPr>
        <p:spPr>
          <a:xfrm>
            <a:off x="1453896" y="1847088"/>
            <a:ext cx="9607522" cy="0"/>
          </a:xfrm>
          <a:prstGeom prst="straightConnector1">
            <a:avLst/>
          </a:prstGeom>
          <a:noFill/>
          <a:ln w="31750" cap="flat" cmpd="sng">
            <a:solidFill>
              <a:schemeClr val="accent1"/>
            </a:solidFill>
            <a:prstDash val="solid"/>
            <a:round/>
            <a:headEnd type="none" w="sm" len="sm"/>
            <a:tailEnd type="none" w="sm" len="sm"/>
          </a:ln>
        </p:spPr>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93"/>
        <p:cNvGrpSpPr/>
        <p:nvPr/>
      </p:nvGrpSpPr>
      <p:grpSpPr>
        <a:xfrm>
          <a:off x="0" y="0"/>
          <a:ext cx="0" cy="0"/>
          <a:chOff x="0" y="0"/>
          <a:chExt cx="0" cy="0"/>
        </a:xfrm>
      </p:grpSpPr>
      <p:sp>
        <p:nvSpPr>
          <p:cNvPr id="94" name="Google Shape;94;p20"/>
          <p:cNvSpPr txBox="1">
            <a:spLocks noGrp="1"/>
          </p:cNvSpPr>
          <p:nvPr>
            <p:ph type="title"/>
          </p:nvPr>
        </p:nvSpPr>
        <p:spPr>
          <a:xfrm rot="5400000">
            <a:off x="7917038" y="2321047"/>
            <a:ext cx="4659889" cy="1615742"/>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Clr>
                <a:schemeClr val="dk1"/>
              </a:buClr>
              <a:buSzPts val="3200"/>
              <a:buFont typeface="Gill Sans"/>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5" name="Google Shape;95;p20"/>
          <p:cNvSpPr txBox="1">
            <a:spLocks noGrp="1"/>
          </p:cNvSpPr>
          <p:nvPr>
            <p:ph type="body" idx="1"/>
          </p:nvPr>
        </p:nvSpPr>
        <p:spPr>
          <a:xfrm rot="5400000">
            <a:off x="3029143" y="-785498"/>
            <a:ext cx="4659889" cy="7828830"/>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SzPts val="1800"/>
              <a:buChar char="•"/>
              <a:defRPr/>
            </a:lvl1pPr>
            <a:lvl2pPr marL="914400" lvl="1" indent="-342900" algn="l">
              <a:lnSpc>
                <a:spcPct val="120000"/>
              </a:lnSpc>
              <a:spcBef>
                <a:spcPts val="500"/>
              </a:spcBef>
              <a:spcAft>
                <a:spcPts val="0"/>
              </a:spcAft>
              <a:buSzPts val="1800"/>
              <a:buChar char="•"/>
              <a:defRPr/>
            </a:lvl2pPr>
            <a:lvl3pPr marL="1371600" lvl="2" indent="-342900" algn="l">
              <a:lnSpc>
                <a:spcPct val="120000"/>
              </a:lnSpc>
              <a:spcBef>
                <a:spcPts val="500"/>
              </a:spcBef>
              <a:spcAft>
                <a:spcPts val="0"/>
              </a:spcAft>
              <a:buSzPts val="1800"/>
              <a:buChar char="•"/>
              <a:defRPr/>
            </a:lvl3pPr>
            <a:lvl4pPr marL="1828800" lvl="3" indent="-342900" algn="l">
              <a:lnSpc>
                <a:spcPct val="120000"/>
              </a:lnSpc>
              <a:spcBef>
                <a:spcPts val="500"/>
              </a:spcBef>
              <a:spcAft>
                <a:spcPts val="0"/>
              </a:spcAft>
              <a:buSzPts val="1800"/>
              <a:buChar char="•"/>
              <a:defRPr/>
            </a:lvl4pPr>
            <a:lvl5pPr marL="2286000" lvl="4" indent="-342900" algn="l">
              <a:lnSpc>
                <a:spcPct val="120000"/>
              </a:lnSpc>
              <a:spcBef>
                <a:spcPts val="500"/>
              </a:spcBef>
              <a:spcAft>
                <a:spcPts val="0"/>
              </a:spcAft>
              <a:buSzPts val="1800"/>
              <a:buChar char="•"/>
              <a:defRPr/>
            </a:lvl5pPr>
            <a:lvl6pPr marL="2743200" lvl="5" indent="-342900" algn="l">
              <a:lnSpc>
                <a:spcPct val="120000"/>
              </a:lnSpc>
              <a:spcBef>
                <a:spcPts val="500"/>
              </a:spcBef>
              <a:spcAft>
                <a:spcPts val="0"/>
              </a:spcAft>
              <a:buSzPts val="1800"/>
              <a:buChar char="•"/>
              <a:defRPr/>
            </a:lvl6pPr>
            <a:lvl7pPr marL="3200400" lvl="6" indent="-342900" algn="l">
              <a:lnSpc>
                <a:spcPct val="120000"/>
              </a:lnSpc>
              <a:spcBef>
                <a:spcPts val="500"/>
              </a:spcBef>
              <a:spcAft>
                <a:spcPts val="0"/>
              </a:spcAft>
              <a:buSzPts val="1800"/>
              <a:buChar char="•"/>
              <a:defRPr/>
            </a:lvl7pPr>
            <a:lvl8pPr marL="3657600" lvl="7" indent="-342900" algn="l">
              <a:lnSpc>
                <a:spcPct val="120000"/>
              </a:lnSpc>
              <a:spcBef>
                <a:spcPts val="500"/>
              </a:spcBef>
              <a:spcAft>
                <a:spcPts val="0"/>
              </a:spcAft>
              <a:buSzPts val="1800"/>
              <a:buChar char="•"/>
              <a:defRPr/>
            </a:lvl8pPr>
            <a:lvl9pPr marL="4114800" lvl="8" indent="-342900" algn="l">
              <a:lnSpc>
                <a:spcPct val="120000"/>
              </a:lnSpc>
              <a:spcBef>
                <a:spcPts val="500"/>
              </a:spcBef>
              <a:spcAft>
                <a:spcPts val="0"/>
              </a:spcAft>
              <a:buSzPts val="1800"/>
              <a:buChar char="•"/>
              <a:defRPr/>
            </a:lvl9pPr>
          </a:lstStyle>
          <a:p>
            <a:endParaRPr/>
          </a:p>
        </p:txBody>
      </p:sp>
      <p:sp>
        <p:nvSpPr>
          <p:cNvPr id="96" name="Google Shape;96;p20"/>
          <p:cNvSpPr txBox="1">
            <a:spLocks noGrp="1"/>
          </p:cNvSpPr>
          <p:nvPr>
            <p:ph type="dt" idx="10"/>
          </p:nvPr>
        </p:nvSpPr>
        <p:spPr>
          <a:xfrm>
            <a:off x="7554138" y="330370"/>
            <a:ext cx="3500715" cy="309201"/>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7" name="Google Shape;97;p20"/>
          <p:cNvSpPr txBox="1">
            <a:spLocks noGrp="1"/>
          </p:cNvSpPr>
          <p:nvPr>
            <p:ph type="ftr" idx="11"/>
          </p:nvPr>
        </p:nvSpPr>
        <p:spPr>
          <a:xfrm>
            <a:off x="1451579" y="329307"/>
            <a:ext cx="5938836" cy="309201"/>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8" name="Google Shape;98;p20"/>
          <p:cNvSpPr txBox="1">
            <a:spLocks noGrp="1"/>
          </p:cNvSpPr>
          <p:nvPr>
            <p:ph type="sldNum" idx="12"/>
          </p:nvPr>
        </p:nvSpPr>
        <p:spPr>
          <a:xfrm>
            <a:off x="480060" y="798973"/>
            <a:ext cx="811019" cy="503578"/>
          </a:xfrm>
          <a:prstGeom prst="rect">
            <a:avLst/>
          </a:prstGeom>
          <a:noFill/>
          <a:ln>
            <a:noFill/>
          </a:ln>
        </p:spPr>
        <p:txBody>
          <a:bodyPr spcFirstLastPara="1" wrap="square" lIns="91425" tIns="45700" rIns="91425" bIns="45700" anchor="t"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cxnSp>
        <p:nvCxnSpPr>
          <p:cNvPr id="99" name="Google Shape;99;p20"/>
          <p:cNvCxnSpPr/>
          <p:nvPr/>
        </p:nvCxnSpPr>
        <p:spPr>
          <a:xfrm>
            <a:off x="9439111" y="798973"/>
            <a:ext cx="0" cy="4659889"/>
          </a:xfrm>
          <a:prstGeom prst="straightConnector1">
            <a:avLst/>
          </a:prstGeom>
          <a:noFill/>
          <a:ln w="31750" cap="flat" cmpd="sng">
            <a:solidFill>
              <a:schemeClr val="accent1"/>
            </a:solidFill>
            <a:prstDash val="solid"/>
            <a:round/>
            <a:headEnd type="none" w="sm" len="sm"/>
            <a:tailEnd type="none" w="sm" len="sm"/>
          </a:ln>
        </p:spPr>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EBE9E6"/>
            </a:gs>
            <a:gs pos="100000">
              <a:srgbClr val="C9C5C0"/>
            </a:gs>
          </a:gsLst>
          <a:path path="circle">
            <a:fillToRect l="50000" t="50000" r="50000" b="50000"/>
          </a:path>
          <a:tileRect/>
        </a:gradFill>
        <a:effectLst/>
      </p:bgPr>
    </p:bg>
    <p:spTree>
      <p:nvGrpSpPr>
        <p:cNvPr id="1" name="Shape 9"/>
        <p:cNvGrpSpPr/>
        <p:nvPr/>
      </p:nvGrpSpPr>
      <p:grpSpPr>
        <a:xfrm>
          <a:off x="0" y="0"/>
          <a:ext cx="0" cy="0"/>
          <a:chOff x="0" y="0"/>
          <a:chExt cx="0" cy="0"/>
        </a:xfrm>
      </p:grpSpPr>
      <p:sp>
        <p:nvSpPr>
          <p:cNvPr id="10" name="Google Shape;10;p9"/>
          <p:cNvSpPr/>
          <p:nvPr/>
        </p:nvSpPr>
        <p:spPr>
          <a:xfrm>
            <a:off x="0" y="2019476"/>
            <a:ext cx="12192000" cy="4105941"/>
          </a:xfrm>
          <a:prstGeom prst="rect">
            <a:avLst/>
          </a:prstGeom>
          <a:gradFill>
            <a:gsLst>
              <a:gs pos="0">
                <a:srgbClr val="DFDBD5">
                  <a:alpha val="0"/>
                </a:srgbClr>
              </a:gs>
              <a:gs pos="100000">
                <a:schemeClr val="lt2"/>
              </a:gs>
            </a:gsLst>
            <a:lin ang="5400000" scaled="0"/>
          </a:gra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Gill Sans"/>
              <a:ea typeface="Gill Sans"/>
              <a:cs typeface="Gill Sans"/>
              <a:sym typeface="Gill Sans"/>
            </a:endParaRPr>
          </a:p>
        </p:txBody>
      </p:sp>
      <p:pic>
        <p:nvPicPr>
          <p:cNvPr id="11" name="Google Shape;11;p9"/>
          <p:cNvPicPr preferRelativeResize="0"/>
          <p:nvPr/>
        </p:nvPicPr>
        <p:blipFill rotWithShape="1">
          <a:blip r:embed="rId13">
            <a:alphaModFix/>
          </a:blip>
          <a:srcRect t="1538" b="-1538"/>
          <a:stretch/>
        </p:blipFill>
        <p:spPr>
          <a:xfrm>
            <a:off x="0" y="6126480"/>
            <a:ext cx="12192000" cy="742950"/>
          </a:xfrm>
          <a:prstGeom prst="rect">
            <a:avLst/>
          </a:prstGeom>
          <a:noFill/>
          <a:ln>
            <a:noFill/>
          </a:ln>
        </p:spPr>
      </p:pic>
      <p:sp>
        <p:nvSpPr>
          <p:cNvPr id="12" name="Google Shape;12;p9"/>
          <p:cNvSpPr txBox="1">
            <a:spLocks noGrp="1"/>
          </p:cNvSpPr>
          <p:nvPr>
            <p:ph type="title"/>
          </p:nvPr>
        </p:nvSpPr>
        <p:spPr>
          <a:xfrm>
            <a:off x="1451579" y="804519"/>
            <a:ext cx="9603275" cy="1049235"/>
          </a:xfrm>
          <a:prstGeom prst="rect">
            <a:avLst/>
          </a:prstGeom>
          <a:noFill/>
          <a:ln>
            <a:noFill/>
          </a:ln>
        </p:spPr>
        <p:txBody>
          <a:bodyPr spcFirstLastPara="1" wrap="square" lIns="91425" tIns="45700" rIns="91425" bIns="45700" anchor="t" anchorCtr="0">
            <a:normAutofit/>
          </a:bodyPr>
          <a:lstStyle>
            <a:lvl1pPr marR="0" lvl="0" algn="l" rtl="0">
              <a:lnSpc>
                <a:spcPct val="90000"/>
              </a:lnSpc>
              <a:spcBef>
                <a:spcPts val="0"/>
              </a:spcBef>
              <a:spcAft>
                <a:spcPts val="0"/>
              </a:spcAft>
              <a:buClr>
                <a:schemeClr val="dk1"/>
              </a:buClr>
              <a:buSzPts val="3200"/>
              <a:buFont typeface="Gill Sans"/>
              <a:buNone/>
              <a:defRPr sz="3200" b="0" i="0" u="none" strike="noStrike" cap="none">
                <a:solidFill>
                  <a:schemeClr val="dk1"/>
                </a:solidFill>
                <a:latin typeface="Gill Sans"/>
                <a:ea typeface="Gill Sans"/>
                <a:cs typeface="Gill Sans"/>
                <a:sym typeface="Gill Sans"/>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3" name="Google Shape;13;p9"/>
          <p:cNvSpPr txBox="1">
            <a:spLocks noGrp="1"/>
          </p:cNvSpPr>
          <p:nvPr>
            <p:ph type="body" idx="1"/>
          </p:nvPr>
        </p:nvSpPr>
        <p:spPr>
          <a:xfrm>
            <a:off x="1451579" y="2015732"/>
            <a:ext cx="9603275" cy="3450613"/>
          </a:xfrm>
          <a:prstGeom prst="rect">
            <a:avLst/>
          </a:prstGeom>
          <a:noFill/>
          <a:ln>
            <a:noFill/>
          </a:ln>
        </p:spPr>
        <p:txBody>
          <a:bodyPr spcFirstLastPara="1" wrap="square" lIns="91425" tIns="45700" rIns="91425" bIns="45700" anchor="t" anchorCtr="0">
            <a:normAutofit/>
          </a:bodyPr>
          <a:lstStyle>
            <a:lvl1pPr marL="457200" marR="0" lvl="0" indent="-355600" algn="l" rtl="0">
              <a:lnSpc>
                <a:spcPct val="120000"/>
              </a:lnSpc>
              <a:spcBef>
                <a:spcPts val="1000"/>
              </a:spcBef>
              <a:spcAft>
                <a:spcPts val="0"/>
              </a:spcAft>
              <a:buClr>
                <a:schemeClr val="accent1"/>
              </a:buClr>
              <a:buSzPts val="2000"/>
              <a:buFont typeface="Arial"/>
              <a:buChar char="•"/>
              <a:defRPr sz="2000" b="0" i="0" u="none" strike="noStrike" cap="none">
                <a:solidFill>
                  <a:schemeClr val="dk1"/>
                </a:solidFill>
                <a:latin typeface="Gill Sans"/>
                <a:ea typeface="Gill Sans"/>
                <a:cs typeface="Gill Sans"/>
                <a:sym typeface="Gill Sans"/>
              </a:defRPr>
            </a:lvl1pPr>
            <a:lvl2pPr marL="914400" marR="0" lvl="1" indent="-342900" algn="l" rtl="0">
              <a:lnSpc>
                <a:spcPct val="120000"/>
              </a:lnSpc>
              <a:spcBef>
                <a:spcPts val="500"/>
              </a:spcBef>
              <a:spcAft>
                <a:spcPts val="0"/>
              </a:spcAft>
              <a:buClr>
                <a:schemeClr val="accent1"/>
              </a:buClr>
              <a:buSzPts val="1800"/>
              <a:buFont typeface="Arial"/>
              <a:buChar char="•"/>
              <a:defRPr sz="1800" b="0" i="0" u="none" strike="noStrike" cap="none">
                <a:solidFill>
                  <a:schemeClr val="dk1"/>
                </a:solidFill>
                <a:latin typeface="Gill Sans"/>
                <a:ea typeface="Gill Sans"/>
                <a:cs typeface="Gill Sans"/>
                <a:sym typeface="Gill Sans"/>
              </a:defRPr>
            </a:lvl2pPr>
            <a:lvl3pPr marL="1371600" marR="0" lvl="2" indent="-330200" algn="l" rtl="0">
              <a:lnSpc>
                <a:spcPct val="120000"/>
              </a:lnSpc>
              <a:spcBef>
                <a:spcPts val="500"/>
              </a:spcBef>
              <a:spcAft>
                <a:spcPts val="0"/>
              </a:spcAft>
              <a:buClr>
                <a:schemeClr val="accent1"/>
              </a:buClr>
              <a:buSzPts val="1600"/>
              <a:buFont typeface="Arial"/>
              <a:buChar char="•"/>
              <a:defRPr sz="1600" b="0" i="0" u="none" strike="noStrike" cap="none">
                <a:solidFill>
                  <a:schemeClr val="dk1"/>
                </a:solidFill>
                <a:latin typeface="Gill Sans"/>
                <a:ea typeface="Gill Sans"/>
                <a:cs typeface="Gill Sans"/>
                <a:sym typeface="Gill Sans"/>
              </a:defRPr>
            </a:lvl3pPr>
            <a:lvl4pPr marL="1828800" marR="0" lvl="3" indent="-317500" algn="l" rtl="0">
              <a:lnSpc>
                <a:spcPct val="120000"/>
              </a:lnSpc>
              <a:spcBef>
                <a:spcPts val="500"/>
              </a:spcBef>
              <a:spcAft>
                <a:spcPts val="0"/>
              </a:spcAft>
              <a:buClr>
                <a:schemeClr val="accent1"/>
              </a:buClr>
              <a:buSzPts val="1400"/>
              <a:buFont typeface="Arial"/>
              <a:buChar char="•"/>
              <a:defRPr sz="1400" b="0" i="0" u="none" strike="noStrike" cap="none">
                <a:solidFill>
                  <a:schemeClr val="dk1"/>
                </a:solidFill>
                <a:latin typeface="Gill Sans"/>
                <a:ea typeface="Gill Sans"/>
                <a:cs typeface="Gill Sans"/>
                <a:sym typeface="Gill Sans"/>
              </a:defRPr>
            </a:lvl4pPr>
            <a:lvl5pPr marL="2286000" marR="0" lvl="4" indent="-304800" algn="l" rtl="0">
              <a:lnSpc>
                <a:spcPct val="120000"/>
              </a:lnSpc>
              <a:spcBef>
                <a:spcPts val="500"/>
              </a:spcBef>
              <a:spcAft>
                <a:spcPts val="0"/>
              </a:spcAft>
              <a:buClr>
                <a:schemeClr val="accent1"/>
              </a:buClr>
              <a:buSzPts val="1200"/>
              <a:buFont typeface="Arial"/>
              <a:buChar char="•"/>
              <a:defRPr sz="1200" b="0" i="0" u="none" strike="noStrike" cap="none">
                <a:solidFill>
                  <a:schemeClr val="dk1"/>
                </a:solidFill>
                <a:latin typeface="Gill Sans"/>
                <a:ea typeface="Gill Sans"/>
                <a:cs typeface="Gill Sans"/>
                <a:sym typeface="Gill Sans"/>
              </a:defRPr>
            </a:lvl5pPr>
            <a:lvl6pPr marL="2743200" marR="0" lvl="5" indent="-304800" algn="l" rtl="0">
              <a:lnSpc>
                <a:spcPct val="120000"/>
              </a:lnSpc>
              <a:spcBef>
                <a:spcPts val="500"/>
              </a:spcBef>
              <a:spcAft>
                <a:spcPts val="0"/>
              </a:spcAft>
              <a:buClr>
                <a:schemeClr val="accent1"/>
              </a:buClr>
              <a:buSzPts val="1200"/>
              <a:buFont typeface="Arial"/>
              <a:buChar char="•"/>
              <a:defRPr sz="1200" b="0" i="0" u="none" strike="noStrike" cap="none">
                <a:solidFill>
                  <a:schemeClr val="dk1"/>
                </a:solidFill>
                <a:latin typeface="Gill Sans"/>
                <a:ea typeface="Gill Sans"/>
                <a:cs typeface="Gill Sans"/>
                <a:sym typeface="Gill Sans"/>
              </a:defRPr>
            </a:lvl6pPr>
            <a:lvl7pPr marL="3200400" marR="0" lvl="6" indent="-304800" algn="l" rtl="0">
              <a:lnSpc>
                <a:spcPct val="120000"/>
              </a:lnSpc>
              <a:spcBef>
                <a:spcPts val="500"/>
              </a:spcBef>
              <a:spcAft>
                <a:spcPts val="0"/>
              </a:spcAft>
              <a:buClr>
                <a:schemeClr val="accent1"/>
              </a:buClr>
              <a:buSzPts val="1200"/>
              <a:buFont typeface="Arial"/>
              <a:buChar char="•"/>
              <a:defRPr sz="1200" b="0" i="0" u="none" strike="noStrike" cap="none">
                <a:solidFill>
                  <a:schemeClr val="dk1"/>
                </a:solidFill>
                <a:latin typeface="Gill Sans"/>
                <a:ea typeface="Gill Sans"/>
                <a:cs typeface="Gill Sans"/>
                <a:sym typeface="Gill Sans"/>
              </a:defRPr>
            </a:lvl7pPr>
            <a:lvl8pPr marL="3657600" marR="0" lvl="7" indent="-304800" algn="l" rtl="0">
              <a:lnSpc>
                <a:spcPct val="120000"/>
              </a:lnSpc>
              <a:spcBef>
                <a:spcPts val="500"/>
              </a:spcBef>
              <a:spcAft>
                <a:spcPts val="0"/>
              </a:spcAft>
              <a:buClr>
                <a:schemeClr val="accent1"/>
              </a:buClr>
              <a:buSzPts val="1200"/>
              <a:buFont typeface="Arial"/>
              <a:buChar char="•"/>
              <a:defRPr sz="1200" b="0" i="0" u="none" strike="noStrike" cap="none">
                <a:solidFill>
                  <a:schemeClr val="dk1"/>
                </a:solidFill>
                <a:latin typeface="Gill Sans"/>
                <a:ea typeface="Gill Sans"/>
                <a:cs typeface="Gill Sans"/>
                <a:sym typeface="Gill Sans"/>
              </a:defRPr>
            </a:lvl8pPr>
            <a:lvl9pPr marL="4114800" marR="0" lvl="8" indent="-304800" algn="l" rtl="0">
              <a:lnSpc>
                <a:spcPct val="120000"/>
              </a:lnSpc>
              <a:spcBef>
                <a:spcPts val="500"/>
              </a:spcBef>
              <a:spcAft>
                <a:spcPts val="0"/>
              </a:spcAft>
              <a:buClr>
                <a:schemeClr val="accent1"/>
              </a:buClr>
              <a:buSzPts val="1200"/>
              <a:buFont typeface="Arial"/>
              <a:buChar char="•"/>
              <a:defRPr sz="1200" b="0" i="0" u="none" strike="noStrike" cap="none">
                <a:solidFill>
                  <a:schemeClr val="dk1"/>
                </a:solidFill>
                <a:latin typeface="Gill Sans"/>
                <a:ea typeface="Gill Sans"/>
                <a:cs typeface="Gill Sans"/>
                <a:sym typeface="Gill Sans"/>
              </a:defRPr>
            </a:lvl9pPr>
          </a:lstStyle>
          <a:p>
            <a:endParaRPr/>
          </a:p>
        </p:txBody>
      </p:sp>
      <p:sp>
        <p:nvSpPr>
          <p:cNvPr id="14" name="Google Shape;14;p9"/>
          <p:cNvSpPr txBox="1">
            <a:spLocks noGrp="1"/>
          </p:cNvSpPr>
          <p:nvPr>
            <p:ph type="dt" idx="10"/>
          </p:nvPr>
        </p:nvSpPr>
        <p:spPr>
          <a:xfrm>
            <a:off x="7554138" y="330370"/>
            <a:ext cx="3500715" cy="309201"/>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1000">
                <a:solidFill>
                  <a:srgbClr val="888888"/>
                </a:solidFill>
                <a:latin typeface="Gill Sans"/>
                <a:ea typeface="Gill Sans"/>
                <a:cs typeface="Gill Sans"/>
                <a:sym typeface="Gill Sans"/>
              </a:defRPr>
            </a:lvl1pPr>
            <a:lvl2pPr marR="0" lvl="1"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2pPr>
            <a:lvl3pPr marR="0" lvl="2"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3pPr>
            <a:lvl4pPr marR="0" lvl="3"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4pPr>
            <a:lvl5pPr marR="0" lvl="4"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5pPr>
            <a:lvl6pPr marR="0" lvl="5"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6pPr>
            <a:lvl7pPr marR="0" lvl="6"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7pPr>
            <a:lvl8pPr marR="0" lvl="7"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8pPr>
            <a:lvl9pPr marR="0" lvl="8"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9pPr>
          </a:lstStyle>
          <a:p>
            <a:endParaRPr/>
          </a:p>
        </p:txBody>
      </p:sp>
      <p:sp>
        <p:nvSpPr>
          <p:cNvPr id="15" name="Google Shape;15;p9"/>
          <p:cNvSpPr txBox="1">
            <a:spLocks noGrp="1"/>
          </p:cNvSpPr>
          <p:nvPr>
            <p:ph type="ftr" idx="11"/>
          </p:nvPr>
        </p:nvSpPr>
        <p:spPr>
          <a:xfrm>
            <a:off x="1451579" y="329307"/>
            <a:ext cx="5938836" cy="309201"/>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000">
                <a:solidFill>
                  <a:srgbClr val="888888"/>
                </a:solidFill>
                <a:latin typeface="Gill Sans"/>
                <a:ea typeface="Gill Sans"/>
                <a:cs typeface="Gill Sans"/>
                <a:sym typeface="Gill Sans"/>
              </a:defRPr>
            </a:lvl1pPr>
            <a:lvl2pPr marR="0" lvl="1"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2pPr>
            <a:lvl3pPr marR="0" lvl="2"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3pPr>
            <a:lvl4pPr marR="0" lvl="3"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4pPr>
            <a:lvl5pPr marR="0" lvl="4"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5pPr>
            <a:lvl6pPr marR="0" lvl="5"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6pPr>
            <a:lvl7pPr marR="0" lvl="6"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7pPr>
            <a:lvl8pPr marR="0" lvl="7"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8pPr>
            <a:lvl9pPr marR="0" lvl="8"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9pPr>
          </a:lstStyle>
          <a:p>
            <a:endParaRPr/>
          </a:p>
        </p:txBody>
      </p:sp>
      <p:sp>
        <p:nvSpPr>
          <p:cNvPr id="16" name="Google Shape;16;p9"/>
          <p:cNvSpPr txBox="1">
            <a:spLocks noGrp="1"/>
          </p:cNvSpPr>
          <p:nvPr>
            <p:ph type="sldNum" idx="12"/>
          </p:nvPr>
        </p:nvSpPr>
        <p:spPr>
          <a:xfrm>
            <a:off x="480060" y="798973"/>
            <a:ext cx="811019" cy="503578"/>
          </a:xfrm>
          <a:prstGeom prst="rect">
            <a:avLst/>
          </a:prstGeom>
          <a:noFill/>
          <a:ln>
            <a:noFill/>
          </a:ln>
        </p:spPr>
        <p:txBody>
          <a:bodyPr spcFirstLastPara="1" wrap="square" lIns="91425" tIns="45700" rIns="91425" bIns="45700" anchor="t" anchorCtr="0">
            <a:noAutofit/>
          </a:bodyPr>
          <a:lstStyle>
            <a:lvl1pPr marL="0" marR="0" lvl="0" indent="0" algn="r" rtl="0">
              <a:spcBef>
                <a:spcPts val="0"/>
              </a:spcBef>
              <a:buNone/>
              <a:defRPr sz="2800" b="0" u="none">
                <a:solidFill>
                  <a:schemeClr val="accent1"/>
                </a:solidFill>
                <a:latin typeface="Gill Sans"/>
                <a:ea typeface="Gill Sans"/>
                <a:cs typeface="Gill Sans"/>
                <a:sym typeface="Gill Sans"/>
              </a:defRPr>
            </a:lvl1pPr>
            <a:lvl2pPr marL="0" marR="0" lvl="1" indent="0" algn="r" rtl="0">
              <a:spcBef>
                <a:spcPts val="0"/>
              </a:spcBef>
              <a:buNone/>
              <a:defRPr sz="2800" b="0" u="none">
                <a:solidFill>
                  <a:schemeClr val="accent1"/>
                </a:solidFill>
                <a:latin typeface="Gill Sans"/>
                <a:ea typeface="Gill Sans"/>
                <a:cs typeface="Gill Sans"/>
                <a:sym typeface="Gill Sans"/>
              </a:defRPr>
            </a:lvl2pPr>
            <a:lvl3pPr marL="0" marR="0" lvl="2" indent="0" algn="r" rtl="0">
              <a:spcBef>
                <a:spcPts val="0"/>
              </a:spcBef>
              <a:buNone/>
              <a:defRPr sz="2800" b="0" u="none">
                <a:solidFill>
                  <a:schemeClr val="accent1"/>
                </a:solidFill>
                <a:latin typeface="Gill Sans"/>
                <a:ea typeface="Gill Sans"/>
                <a:cs typeface="Gill Sans"/>
                <a:sym typeface="Gill Sans"/>
              </a:defRPr>
            </a:lvl3pPr>
            <a:lvl4pPr marL="0" marR="0" lvl="3" indent="0" algn="r" rtl="0">
              <a:spcBef>
                <a:spcPts val="0"/>
              </a:spcBef>
              <a:buNone/>
              <a:defRPr sz="2800" b="0" u="none">
                <a:solidFill>
                  <a:schemeClr val="accent1"/>
                </a:solidFill>
                <a:latin typeface="Gill Sans"/>
                <a:ea typeface="Gill Sans"/>
                <a:cs typeface="Gill Sans"/>
                <a:sym typeface="Gill Sans"/>
              </a:defRPr>
            </a:lvl4pPr>
            <a:lvl5pPr marL="0" marR="0" lvl="4" indent="0" algn="r" rtl="0">
              <a:spcBef>
                <a:spcPts val="0"/>
              </a:spcBef>
              <a:buNone/>
              <a:defRPr sz="2800" b="0" u="none">
                <a:solidFill>
                  <a:schemeClr val="accent1"/>
                </a:solidFill>
                <a:latin typeface="Gill Sans"/>
                <a:ea typeface="Gill Sans"/>
                <a:cs typeface="Gill Sans"/>
                <a:sym typeface="Gill Sans"/>
              </a:defRPr>
            </a:lvl5pPr>
            <a:lvl6pPr marL="0" marR="0" lvl="5" indent="0" algn="r" rtl="0">
              <a:spcBef>
                <a:spcPts val="0"/>
              </a:spcBef>
              <a:buNone/>
              <a:defRPr sz="2800" b="0" u="none">
                <a:solidFill>
                  <a:schemeClr val="accent1"/>
                </a:solidFill>
                <a:latin typeface="Gill Sans"/>
                <a:ea typeface="Gill Sans"/>
                <a:cs typeface="Gill Sans"/>
                <a:sym typeface="Gill Sans"/>
              </a:defRPr>
            </a:lvl6pPr>
            <a:lvl7pPr marL="0" marR="0" lvl="6" indent="0" algn="r" rtl="0">
              <a:spcBef>
                <a:spcPts val="0"/>
              </a:spcBef>
              <a:buNone/>
              <a:defRPr sz="2800" b="0" u="none">
                <a:solidFill>
                  <a:schemeClr val="accent1"/>
                </a:solidFill>
                <a:latin typeface="Gill Sans"/>
                <a:ea typeface="Gill Sans"/>
                <a:cs typeface="Gill Sans"/>
                <a:sym typeface="Gill Sans"/>
              </a:defRPr>
            </a:lvl7pPr>
            <a:lvl8pPr marL="0" marR="0" lvl="7" indent="0" algn="r" rtl="0">
              <a:spcBef>
                <a:spcPts val="0"/>
              </a:spcBef>
              <a:buNone/>
              <a:defRPr sz="2800" b="0" u="none">
                <a:solidFill>
                  <a:schemeClr val="accent1"/>
                </a:solidFill>
                <a:latin typeface="Gill Sans"/>
                <a:ea typeface="Gill Sans"/>
                <a:cs typeface="Gill Sans"/>
                <a:sym typeface="Gill Sans"/>
              </a:defRPr>
            </a:lvl8pPr>
            <a:lvl9pPr marL="0" marR="0" lvl="8" indent="0" algn="r" rtl="0">
              <a:spcBef>
                <a:spcPts val="0"/>
              </a:spcBef>
              <a:buNone/>
              <a:defRPr sz="2800" b="0" u="none">
                <a:solidFill>
                  <a:schemeClr val="accent1"/>
                </a:solidFill>
                <a:latin typeface="Gill Sans"/>
                <a:ea typeface="Gill Sans"/>
                <a:cs typeface="Gill Sans"/>
                <a:sym typeface="Gill Sans"/>
              </a:defRPr>
            </a:lvl9pPr>
          </a:lstStyle>
          <a:p>
            <a:pPr marL="0" lvl="0" indent="0" algn="r" rtl="0">
              <a:spcBef>
                <a:spcPts val="0"/>
              </a:spcBef>
              <a:spcAft>
                <a:spcPts val="0"/>
              </a:spcAft>
              <a:buNone/>
            </a:pPr>
            <a:fld id="{00000000-1234-1234-1234-123412341234}" type="slidenum">
              <a:rPr lang="en-US"/>
              <a:t>‹#›</a:t>
            </a:fld>
            <a:endParaRPr/>
          </a:p>
        </p:txBody>
      </p:sp>
      <p:cxnSp>
        <p:nvCxnSpPr>
          <p:cNvPr id="17" name="Google Shape;17;p9"/>
          <p:cNvCxnSpPr/>
          <p:nvPr/>
        </p:nvCxnSpPr>
        <p:spPr>
          <a:xfrm>
            <a:off x="0" y="6128413"/>
            <a:ext cx="12192000" cy="0"/>
          </a:xfrm>
          <a:prstGeom prst="straightConnector1">
            <a:avLst/>
          </a:prstGeom>
          <a:noFill/>
          <a:ln w="12700" cap="flat" cmpd="sng">
            <a:solidFill>
              <a:srgbClr val="000001">
                <a:alpha val="20000"/>
              </a:srgbClr>
            </a:solidFill>
            <a:prstDash val="solid"/>
            <a:round/>
            <a:headEnd type="none" w="sm" len="sm"/>
            <a:tailEnd type="none" w="sm" len="sm"/>
          </a:ln>
        </p:spPr>
      </p:cxn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sp>
        <p:nvSpPr>
          <p:cNvPr id="104" name="Google Shape;104;p1"/>
          <p:cNvSpPr txBox="1">
            <a:spLocks noGrp="1"/>
          </p:cNvSpPr>
          <p:nvPr>
            <p:ph type="title"/>
          </p:nvPr>
        </p:nvSpPr>
        <p:spPr>
          <a:xfrm>
            <a:off x="1451579" y="2251587"/>
            <a:ext cx="9603275" cy="3529781"/>
          </a:xfrm>
          <a:prstGeom prst="rect">
            <a:avLst/>
          </a:prstGeom>
          <a:noFill/>
          <a:ln>
            <a:noFill/>
          </a:ln>
        </p:spPr>
        <p:txBody>
          <a:bodyPr spcFirstLastPara="1" wrap="square" lIns="91425" tIns="45700" rIns="91425" bIns="45700" anchor="t" anchorCtr="0">
            <a:noAutofit/>
          </a:bodyPr>
          <a:lstStyle/>
          <a:p>
            <a:pPr marL="0" lvl="0" indent="0" algn="ctr" rtl="0">
              <a:lnSpc>
                <a:spcPct val="150000"/>
              </a:lnSpc>
              <a:spcBef>
                <a:spcPts val="0"/>
              </a:spcBef>
              <a:spcAft>
                <a:spcPts val="0"/>
              </a:spcAft>
              <a:buClr>
                <a:schemeClr val="dk1"/>
              </a:buClr>
              <a:buSzPts val="1800"/>
              <a:buFont typeface="Times New Roman"/>
              <a:buNone/>
            </a:pPr>
            <a:br>
              <a:rPr lang="en-US" sz="1800" b="1" cap="none">
                <a:latin typeface="Times New Roman"/>
                <a:ea typeface="Times New Roman"/>
                <a:cs typeface="Times New Roman"/>
                <a:sym typeface="Times New Roman"/>
              </a:rPr>
            </a:br>
            <a:br>
              <a:rPr lang="en-US" sz="1800" b="1" cap="none">
                <a:latin typeface="Times New Roman"/>
                <a:ea typeface="Times New Roman"/>
                <a:cs typeface="Times New Roman"/>
                <a:sym typeface="Times New Roman"/>
              </a:rPr>
            </a:br>
            <a:br>
              <a:rPr lang="en-US" sz="1800" b="1" cap="none">
                <a:latin typeface="Times New Roman"/>
                <a:ea typeface="Times New Roman"/>
                <a:cs typeface="Times New Roman"/>
                <a:sym typeface="Times New Roman"/>
              </a:rPr>
            </a:br>
            <a:endParaRPr sz="1800" b="1" cap="none">
              <a:latin typeface="Times New Roman"/>
              <a:ea typeface="Times New Roman"/>
              <a:cs typeface="Times New Roman"/>
              <a:sym typeface="Times New Roman"/>
            </a:endParaRPr>
          </a:p>
        </p:txBody>
      </p:sp>
      <p:pic>
        <p:nvPicPr>
          <p:cNvPr id="105" name="Google Shape;105;p1"/>
          <p:cNvPicPr preferRelativeResize="0"/>
          <p:nvPr/>
        </p:nvPicPr>
        <p:blipFill rotWithShape="1">
          <a:blip r:embed="rId3">
            <a:alphaModFix/>
          </a:blip>
          <a:srcRect/>
          <a:stretch/>
        </p:blipFill>
        <p:spPr>
          <a:xfrm>
            <a:off x="1451579" y="714682"/>
            <a:ext cx="1809750" cy="723900"/>
          </a:xfrm>
          <a:prstGeom prst="rect">
            <a:avLst/>
          </a:prstGeom>
          <a:noFill/>
          <a:ln>
            <a:noFill/>
          </a:ln>
        </p:spPr>
      </p:pic>
      <p:sp>
        <p:nvSpPr>
          <p:cNvPr id="106" name="Google Shape;106;p1"/>
          <p:cNvSpPr txBox="1"/>
          <p:nvPr/>
        </p:nvSpPr>
        <p:spPr>
          <a:xfrm>
            <a:off x="1750142" y="1312716"/>
            <a:ext cx="9468464" cy="5445017"/>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rgbClr val="000000"/>
              </a:buClr>
              <a:buSzPts val="1800"/>
              <a:buFont typeface="Times New Roman"/>
              <a:buNone/>
            </a:pPr>
            <a:r>
              <a:rPr lang="en-US" sz="1800" b="1" i="0" u="none" strike="noStrike" dirty="0">
                <a:solidFill>
                  <a:srgbClr val="000000"/>
                </a:solidFill>
                <a:latin typeface="Times New Roman"/>
                <a:ea typeface="Times New Roman"/>
                <a:cs typeface="Times New Roman"/>
                <a:sym typeface="Times New Roman"/>
              </a:rPr>
              <a:t>MODULE: UNDERSTANDING ORGANISATIONAL STRUCTURE AND CULTURE</a:t>
            </a:r>
            <a:endParaRPr sz="1800" b="0" dirty="0">
              <a:solidFill>
                <a:schemeClr val="dk1"/>
              </a:solidFill>
              <a:latin typeface="Gill Sans"/>
              <a:ea typeface="Gill Sans"/>
              <a:cs typeface="Gill Sans"/>
              <a:sym typeface="Gill Sans"/>
            </a:endParaRPr>
          </a:p>
          <a:p>
            <a:pPr marL="0" marR="0" lvl="0" indent="0" algn="ctr" rtl="0">
              <a:lnSpc>
                <a:spcPct val="150000"/>
              </a:lnSpc>
              <a:spcBef>
                <a:spcPts val="0"/>
              </a:spcBef>
              <a:spcAft>
                <a:spcPts val="0"/>
              </a:spcAft>
              <a:buClr>
                <a:srgbClr val="000000"/>
              </a:buClr>
              <a:buSzPts val="1800"/>
              <a:buFont typeface="Times New Roman"/>
              <a:buNone/>
            </a:pPr>
            <a:r>
              <a:rPr lang="en-US" sz="1800" b="1" i="0" u="none" strike="noStrike" dirty="0">
                <a:solidFill>
                  <a:srgbClr val="000000"/>
                </a:solidFill>
                <a:latin typeface="Times New Roman"/>
                <a:ea typeface="Times New Roman"/>
                <a:cs typeface="Times New Roman"/>
                <a:sym typeface="Times New Roman"/>
              </a:rPr>
              <a:t>MODULE CODE: LCBB4009</a:t>
            </a:r>
            <a:endParaRPr sz="1800" b="0" dirty="0">
              <a:solidFill>
                <a:schemeClr val="dk1"/>
              </a:solidFill>
              <a:latin typeface="Gill Sans"/>
              <a:ea typeface="Gill Sans"/>
              <a:cs typeface="Gill Sans"/>
              <a:sym typeface="Gill Sans"/>
            </a:endParaRPr>
          </a:p>
          <a:p>
            <a:pPr marL="0" marR="0" lvl="0" indent="0" algn="l" rtl="0">
              <a:lnSpc>
                <a:spcPct val="150000"/>
              </a:lnSpc>
              <a:spcBef>
                <a:spcPts val="0"/>
              </a:spcBef>
              <a:spcAft>
                <a:spcPts val="0"/>
              </a:spcAft>
              <a:buClr>
                <a:schemeClr val="dk1"/>
              </a:buClr>
              <a:buSzPts val="1800"/>
              <a:buFont typeface="Gill Sans"/>
              <a:buNone/>
            </a:pPr>
            <a:br>
              <a:rPr lang="en-US" sz="1800" b="0" dirty="0">
                <a:solidFill>
                  <a:schemeClr val="dk1"/>
                </a:solidFill>
                <a:latin typeface="Gill Sans"/>
                <a:ea typeface="Gill Sans"/>
                <a:cs typeface="Gill Sans"/>
                <a:sym typeface="Gill Sans"/>
              </a:rPr>
            </a:br>
            <a:br>
              <a:rPr lang="en-US" sz="1800" b="0" dirty="0">
                <a:solidFill>
                  <a:schemeClr val="dk1"/>
                </a:solidFill>
                <a:latin typeface="Gill Sans"/>
                <a:ea typeface="Gill Sans"/>
                <a:cs typeface="Gill Sans"/>
                <a:sym typeface="Gill Sans"/>
              </a:rPr>
            </a:br>
            <a:endParaRPr sz="1800" b="0" dirty="0">
              <a:solidFill>
                <a:schemeClr val="dk1"/>
              </a:solidFill>
              <a:latin typeface="Gill Sans"/>
              <a:ea typeface="Gill Sans"/>
              <a:cs typeface="Gill Sans"/>
              <a:sym typeface="Gill Sans"/>
            </a:endParaRPr>
          </a:p>
          <a:p>
            <a:pPr marL="0" marR="0" lvl="0" indent="0" algn="ctr" rtl="0">
              <a:lnSpc>
                <a:spcPct val="150000"/>
              </a:lnSpc>
              <a:spcBef>
                <a:spcPts val="0"/>
              </a:spcBef>
              <a:spcAft>
                <a:spcPts val="0"/>
              </a:spcAft>
              <a:buClr>
                <a:srgbClr val="000000"/>
              </a:buClr>
              <a:buSzPts val="1800"/>
              <a:buFont typeface="Times New Roman"/>
              <a:buNone/>
            </a:pPr>
            <a:r>
              <a:rPr lang="en-US" sz="1800" b="1" i="0" u="none" strike="noStrike" dirty="0">
                <a:solidFill>
                  <a:srgbClr val="000000"/>
                </a:solidFill>
                <a:latin typeface="Times New Roman"/>
                <a:ea typeface="Times New Roman"/>
                <a:cs typeface="Times New Roman"/>
                <a:sym typeface="Times New Roman"/>
              </a:rPr>
              <a:t>TITLE: COMPONENT 1-PRACTICAL: INDIVIDUAL PRESENTATION</a:t>
            </a:r>
            <a:endParaRPr sz="1800" b="0" dirty="0">
              <a:solidFill>
                <a:schemeClr val="dk1"/>
              </a:solidFill>
              <a:latin typeface="Gill Sans"/>
              <a:ea typeface="Gill Sans"/>
              <a:cs typeface="Gill Sans"/>
              <a:sym typeface="Gill Sans"/>
            </a:endParaRPr>
          </a:p>
          <a:p>
            <a:pPr marL="0" marR="0" lvl="0" indent="0" algn="l" rtl="0">
              <a:lnSpc>
                <a:spcPct val="150000"/>
              </a:lnSpc>
              <a:spcBef>
                <a:spcPts val="0"/>
              </a:spcBef>
              <a:spcAft>
                <a:spcPts val="0"/>
              </a:spcAft>
              <a:buClr>
                <a:schemeClr val="dk1"/>
              </a:buClr>
              <a:buSzPts val="1800"/>
              <a:buFont typeface="Gill Sans"/>
              <a:buNone/>
            </a:pPr>
            <a:br>
              <a:rPr lang="en-US" sz="1800" b="0" dirty="0">
                <a:solidFill>
                  <a:schemeClr val="dk1"/>
                </a:solidFill>
                <a:latin typeface="Gill Sans"/>
                <a:ea typeface="Gill Sans"/>
                <a:cs typeface="Gill Sans"/>
                <a:sym typeface="Gill Sans"/>
              </a:rPr>
            </a:br>
            <a:endParaRPr sz="1800" b="0" dirty="0">
              <a:solidFill>
                <a:schemeClr val="dk1"/>
              </a:solidFill>
              <a:latin typeface="Gill Sans"/>
              <a:ea typeface="Gill Sans"/>
              <a:cs typeface="Gill Sans"/>
              <a:sym typeface="Gill Sans"/>
            </a:endParaRPr>
          </a:p>
          <a:p>
            <a:pPr marL="0" marR="0" lvl="0" indent="0" algn="ctr" rtl="0">
              <a:lnSpc>
                <a:spcPct val="150000"/>
              </a:lnSpc>
              <a:spcBef>
                <a:spcPts val="0"/>
              </a:spcBef>
              <a:spcAft>
                <a:spcPts val="0"/>
              </a:spcAft>
              <a:buClr>
                <a:srgbClr val="000000"/>
              </a:buClr>
              <a:buSzPts val="1800"/>
              <a:buFont typeface="Times New Roman"/>
              <a:buNone/>
            </a:pPr>
            <a:r>
              <a:rPr lang="en-US" sz="1800" b="1" i="0" u="none" strike="noStrike" dirty="0">
                <a:solidFill>
                  <a:srgbClr val="000000"/>
                </a:solidFill>
                <a:latin typeface="Times New Roman"/>
                <a:ea typeface="Times New Roman"/>
                <a:cs typeface="Times New Roman"/>
                <a:sym typeface="Times New Roman"/>
              </a:rPr>
              <a:t>STUDENT NAME: SENER ISMAIL</a:t>
            </a:r>
            <a:endParaRPr sz="1800" b="0" dirty="0">
              <a:solidFill>
                <a:schemeClr val="dk1"/>
              </a:solidFill>
              <a:latin typeface="Gill Sans"/>
              <a:ea typeface="Gill Sans"/>
              <a:cs typeface="Gill Sans"/>
              <a:sym typeface="Gill Sans"/>
            </a:endParaRPr>
          </a:p>
          <a:p>
            <a:pPr marL="0" marR="0" lvl="0" indent="0" algn="ctr" rtl="0">
              <a:lnSpc>
                <a:spcPct val="150000"/>
              </a:lnSpc>
              <a:spcBef>
                <a:spcPts val="0"/>
              </a:spcBef>
              <a:spcAft>
                <a:spcPts val="0"/>
              </a:spcAft>
              <a:buClr>
                <a:srgbClr val="000000"/>
              </a:buClr>
              <a:buSzPts val="1800"/>
              <a:buFont typeface="Times New Roman"/>
              <a:buNone/>
            </a:pPr>
            <a:r>
              <a:rPr lang="en-US" sz="1800" b="1" i="0" u="none" strike="noStrike" dirty="0">
                <a:solidFill>
                  <a:srgbClr val="000000"/>
                </a:solidFill>
                <a:latin typeface="Times New Roman"/>
                <a:ea typeface="Times New Roman"/>
                <a:cs typeface="Times New Roman"/>
                <a:sym typeface="Times New Roman"/>
              </a:rPr>
              <a:t>STUDENT ID: 2428159</a:t>
            </a:r>
            <a:endParaRPr sz="1800" b="0" dirty="0">
              <a:solidFill>
                <a:schemeClr val="dk1"/>
              </a:solidFill>
              <a:latin typeface="Gill Sans"/>
              <a:ea typeface="Gill Sans"/>
              <a:cs typeface="Gill Sans"/>
              <a:sym typeface="Gill Sans"/>
            </a:endParaRPr>
          </a:p>
          <a:p>
            <a:pPr marL="0" marR="0" lvl="0" indent="0" algn="ctr" rtl="0">
              <a:lnSpc>
                <a:spcPct val="150000"/>
              </a:lnSpc>
              <a:spcBef>
                <a:spcPts val="0"/>
              </a:spcBef>
              <a:spcAft>
                <a:spcPts val="0"/>
              </a:spcAft>
              <a:buClr>
                <a:srgbClr val="000000"/>
              </a:buClr>
              <a:buSzPts val="1800"/>
              <a:buFont typeface="Times New Roman"/>
              <a:buNone/>
            </a:pPr>
            <a:r>
              <a:rPr lang="en-US" sz="1800" b="1" i="0" u="none" strike="noStrike" dirty="0">
                <a:solidFill>
                  <a:srgbClr val="000000"/>
                </a:solidFill>
                <a:latin typeface="Times New Roman"/>
                <a:ea typeface="Times New Roman"/>
                <a:cs typeface="Times New Roman"/>
                <a:sym typeface="Times New Roman"/>
              </a:rPr>
              <a:t>SUBMISSION DATE: 28/11/2025</a:t>
            </a:r>
            <a:endParaRPr sz="1800" b="0" dirty="0">
              <a:solidFill>
                <a:schemeClr val="dk1"/>
              </a:solidFill>
              <a:latin typeface="Gill Sans"/>
              <a:ea typeface="Gill Sans"/>
              <a:cs typeface="Gill Sans"/>
              <a:sym typeface="Gill Sans"/>
            </a:endParaRPr>
          </a:p>
          <a:p>
            <a:pPr marL="0" marR="0" lvl="0" indent="0" algn="l" rtl="0">
              <a:lnSpc>
                <a:spcPct val="150000"/>
              </a:lnSpc>
              <a:spcBef>
                <a:spcPts val="0"/>
              </a:spcBef>
              <a:spcAft>
                <a:spcPts val="0"/>
              </a:spcAft>
              <a:buClr>
                <a:schemeClr val="dk1"/>
              </a:buClr>
              <a:buSzPts val="1800"/>
              <a:buFont typeface="Gill Sans"/>
              <a:buNone/>
            </a:pPr>
            <a:br>
              <a:rPr lang="en-US" sz="1800" dirty="0">
                <a:solidFill>
                  <a:schemeClr val="dk1"/>
                </a:solidFill>
                <a:latin typeface="Gill Sans"/>
                <a:ea typeface="Gill Sans"/>
                <a:cs typeface="Gill Sans"/>
                <a:sym typeface="Gill Sans"/>
              </a:rPr>
            </a:br>
            <a:endParaRPr sz="1800" dirty="0">
              <a:solidFill>
                <a:schemeClr val="dk1"/>
              </a:solidFill>
              <a:latin typeface="Gill Sans"/>
              <a:ea typeface="Gill Sans"/>
              <a:cs typeface="Gill Sans"/>
              <a:sym typeface="Gill San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sp>
        <p:nvSpPr>
          <p:cNvPr id="111" name="Google Shape;111;p2"/>
          <p:cNvSpPr txBox="1">
            <a:spLocks noGrp="1"/>
          </p:cNvSpPr>
          <p:nvPr>
            <p:ph type="title"/>
          </p:nvPr>
        </p:nvSpPr>
        <p:spPr>
          <a:xfrm>
            <a:off x="1451579" y="804519"/>
            <a:ext cx="9603275" cy="1049235"/>
          </a:xfrm>
          <a:prstGeom prst="rect">
            <a:avLst/>
          </a:prstGeom>
          <a:noFill/>
          <a:ln>
            <a:noFill/>
          </a:ln>
        </p:spPr>
        <p:txBody>
          <a:bodyPr spcFirstLastPara="1" wrap="square" lIns="91425" tIns="45700" rIns="91425" bIns="45700" anchor="t" anchorCtr="0">
            <a:normAutofit fontScale="90000"/>
          </a:bodyPr>
          <a:lstStyle/>
          <a:p>
            <a:pPr marL="0" lvl="0" indent="0" algn="ctr" rtl="0">
              <a:lnSpc>
                <a:spcPct val="150000"/>
              </a:lnSpc>
              <a:spcBef>
                <a:spcPts val="0"/>
              </a:spcBef>
              <a:spcAft>
                <a:spcPts val="0"/>
              </a:spcAft>
              <a:buClr>
                <a:schemeClr val="dk1"/>
              </a:buClr>
              <a:buSzPct val="100000"/>
              <a:buFont typeface="Times New Roman"/>
              <a:buNone/>
            </a:pPr>
            <a:r>
              <a:rPr lang="en-US" b="1" cap="none">
                <a:latin typeface="Times New Roman"/>
                <a:ea typeface="Times New Roman"/>
                <a:cs typeface="Times New Roman"/>
                <a:sym typeface="Times New Roman"/>
              </a:rPr>
              <a:t>TABLE OF CONTENTS</a:t>
            </a:r>
            <a:br>
              <a:rPr lang="en-US" b="1" cap="none">
                <a:latin typeface="Times New Roman"/>
                <a:ea typeface="Times New Roman"/>
                <a:cs typeface="Times New Roman"/>
                <a:sym typeface="Times New Roman"/>
              </a:rPr>
            </a:br>
            <a:endParaRPr b="1" cap="none">
              <a:latin typeface="Times New Roman"/>
              <a:ea typeface="Times New Roman"/>
              <a:cs typeface="Times New Roman"/>
              <a:sym typeface="Times New Roman"/>
            </a:endParaRPr>
          </a:p>
        </p:txBody>
      </p:sp>
      <p:sp>
        <p:nvSpPr>
          <p:cNvPr id="112" name="Google Shape;112;p2"/>
          <p:cNvSpPr txBox="1">
            <a:spLocks noGrp="1"/>
          </p:cNvSpPr>
          <p:nvPr>
            <p:ph type="body" idx="1"/>
          </p:nvPr>
        </p:nvSpPr>
        <p:spPr>
          <a:xfrm>
            <a:off x="1451579" y="2015732"/>
            <a:ext cx="9603275" cy="3450613"/>
          </a:xfrm>
          <a:prstGeom prst="rect">
            <a:avLst/>
          </a:prstGeom>
          <a:noFill/>
          <a:ln>
            <a:noFill/>
          </a:ln>
        </p:spPr>
        <p:txBody>
          <a:bodyPr spcFirstLastPara="1" wrap="square" lIns="91425" tIns="45700" rIns="91425" bIns="45700" anchor="t" anchorCtr="0">
            <a:normAutofit fontScale="70000" lnSpcReduction="20000"/>
          </a:bodyPr>
          <a:lstStyle/>
          <a:p>
            <a:pPr marL="228600" lvl="0" indent="-228600" algn="just" rtl="0">
              <a:lnSpc>
                <a:spcPct val="150000"/>
              </a:lnSpc>
              <a:spcBef>
                <a:spcPts val="0"/>
              </a:spcBef>
              <a:spcAft>
                <a:spcPts val="0"/>
              </a:spcAft>
              <a:buSzPct val="100000"/>
              <a:buChar char="•"/>
            </a:pPr>
            <a:r>
              <a:rPr lang="en-US">
                <a:latin typeface="Times New Roman"/>
                <a:ea typeface="Times New Roman"/>
                <a:cs typeface="Times New Roman"/>
                <a:sym typeface="Times New Roman"/>
              </a:rPr>
              <a:t>Slide 1: Title</a:t>
            </a:r>
            <a:endParaRPr/>
          </a:p>
          <a:p>
            <a:pPr marL="228600" lvl="0" indent="-228600" algn="just" rtl="0">
              <a:lnSpc>
                <a:spcPct val="150000"/>
              </a:lnSpc>
              <a:spcBef>
                <a:spcPts val="1000"/>
              </a:spcBef>
              <a:spcAft>
                <a:spcPts val="0"/>
              </a:spcAft>
              <a:buSzPct val="100000"/>
              <a:buChar char="•"/>
            </a:pPr>
            <a:r>
              <a:rPr lang="en-US">
                <a:latin typeface="Times New Roman"/>
                <a:ea typeface="Times New Roman"/>
                <a:cs typeface="Times New Roman"/>
                <a:sym typeface="Times New Roman"/>
              </a:rPr>
              <a:t>Slide 2: Table of Contents</a:t>
            </a:r>
            <a:endParaRPr/>
          </a:p>
          <a:p>
            <a:pPr marL="228600" lvl="0" indent="-228600" algn="just" rtl="0">
              <a:lnSpc>
                <a:spcPct val="150000"/>
              </a:lnSpc>
              <a:spcBef>
                <a:spcPts val="1000"/>
              </a:spcBef>
              <a:spcAft>
                <a:spcPts val="0"/>
              </a:spcAft>
              <a:buSzPct val="100000"/>
              <a:buChar char="•"/>
            </a:pPr>
            <a:r>
              <a:rPr lang="en-US">
                <a:latin typeface="Times New Roman"/>
                <a:ea typeface="Times New Roman"/>
                <a:cs typeface="Times New Roman"/>
                <a:sym typeface="Times New Roman"/>
              </a:rPr>
              <a:t>Slide 3: Introduction</a:t>
            </a:r>
            <a:endParaRPr/>
          </a:p>
          <a:p>
            <a:pPr marL="228600" lvl="0" indent="-228600" algn="just" rtl="0">
              <a:lnSpc>
                <a:spcPct val="150000"/>
              </a:lnSpc>
              <a:spcBef>
                <a:spcPts val="1000"/>
              </a:spcBef>
              <a:spcAft>
                <a:spcPts val="0"/>
              </a:spcAft>
              <a:buSzPct val="100000"/>
              <a:buChar char="•"/>
            </a:pPr>
            <a:r>
              <a:rPr lang="en-US">
                <a:latin typeface="Times New Roman"/>
                <a:ea typeface="Times New Roman"/>
                <a:cs typeface="Times New Roman"/>
                <a:sym typeface="Times New Roman"/>
              </a:rPr>
              <a:t>Slide 4: Concept and importance of organisational structure and chart</a:t>
            </a:r>
            <a:endParaRPr/>
          </a:p>
          <a:p>
            <a:pPr marL="228600" lvl="0" indent="-228600" algn="just" rtl="0">
              <a:lnSpc>
                <a:spcPct val="150000"/>
              </a:lnSpc>
              <a:spcBef>
                <a:spcPts val="1000"/>
              </a:spcBef>
              <a:spcAft>
                <a:spcPts val="0"/>
              </a:spcAft>
              <a:buSzPct val="100000"/>
              <a:buChar char="•"/>
            </a:pPr>
            <a:r>
              <a:rPr lang="en-US">
                <a:latin typeface="Times New Roman"/>
                <a:ea typeface="Times New Roman"/>
                <a:cs typeface="Times New Roman"/>
                <a:sym typeface="Times New Roman"/>
              </a:rPr>
              <a:t>Slide 5: Explaining the organisational structure for Premier Inn</a:t>
            </a:r>
            <a:endParaRPr/>
          </a:p>
          <a:p>
            <a:pPr marL="228600" lvl="0" indent="-228600" algn="just" rtl="0">
              <a:lnSpc>
                <a:spcPct val="150000"/>
              </a:lnSpc>
              <a:spcBef>
                <a:spcPts val="1000"/>
              </a:spcBef>
              <a:spcAft>
                <a:spcPts val="0"/>
              </a:spcAft>
              <a:buSzPct val="100000"/>
              <a:buChar char="•"/>
            </a:pPr>
            <a:r>
              <a:rPr lang="en-US">
                <a:latin typeface="Times New Roman"/>
                <a:ea typeface="Times New Roman"/>
                <a:cs typeface="Times New Roman"/>
                <a:sym typeface="Times New Roman"/>
              </a:rPr>
              <a:t>Slide 6: Organisational charts of Premier Inn</a:t>
            </a:r>
            <a:endParaRPr/>
          </a:p>
          <a:p>
            <a:pPr marL="228600" lvl="0" indent="-228600" algn="just" rtl="0">
              <a:lnSpc>
                <a:spcPct val="150000"/>
              </a:lnSpc>
              <a:spcBef>
                <a:spcPts val="1000"/>
              </a:spcBef>
              <a:spcAft>
                <a:spcPts val="0"/>
              </a:spcAft>
              <a:buSzPct val="100000"/>
              <a:buChar char="•"/>
            </a:pPr>
            <a:r>
              <a:rPr lang="en-US">
                <a:latin typeface="Times New Roman"/>
                <a:ea typeface="Times New Roman"/>
                <a:cs typeface="Times New Roman"/>
                <a:sym typeface="Times New Roman"/>
              </a:rPr>
              <a:t>Slide 7: Conclusion</a:t>
            </a:r>
            <a:endParaRPr/>
          </a:p>
          <a:p>
            <a:pPr marL="228600" lvl="0" indent="-228600" algn="just" rtl="0">
              <a:lnSpc>
                <a:spcPct val="150000"/>
              </a:lnSpc>
              <a:spcBef>
                <a:spcPts val="1000"/>
              </a:spcBef>
              <a:spcAft>
                <a:spcPts val="0"/>
              </a:spcAft>
              <a:buSzPct val="100000"/>
              <a:buChar char="•"/>
            </a:pPr>
            <a:r>
              <a:rPr lang="en-US">
                <a:latin typeface="Times New Roman"/>
                <a:ea typeface="Times New Roman"/>
                <a:cs typeface="Times New Roman"/>
                <a:sym typeface="Times New Roman"/>
              </a:rPr>
              <a:t>Slide 8: Reference List</a:t>
            </a:r>
            <a:endParaRPr/>
          </a:p>
          <a:p>
            <a:pPr marL="228600" lvl="0" indent="-139700" algn="just" rtl="0">
              <a:lnSpc>
                <a:spcPct val="150000"/>
              </a:lnSpc>
              <a:spcBef>
                <a:spcPts val="1000"/>
              </a:spcBef>
              <a:spcAft>
                <a:spcPts val="0"/>
              </a:spcAft>
              <a:buSzPct val="100000"/>
              <a:buNone/>
            </a:pPr>
            <a:endParaRPr>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18" name="Google Shape;118;p3"/>
          <p:cNvSpPr txBox="1">
            <a:spLocks noGrp="1"/>
          </p:cNvSpPr>
          <p:nvPr>
            <p:ph type="title"/>
          </p:nvPr>
        </p:nvSpPr>
        <p:spPr>
          <a:xfrm>
            <a:off x="1451579" y="804519"/>
            <a:ext cx="9603275" cy="1049235"/>
          </a:xfrm>
          <a:prstGeom prst="rect">
            <a:avLst/>
          </a:prstGeom>
          <a:noFill/>
          <a:ln>
            <a:noFill/>
          </a:ln>
        </p:spPr>
        <p:txBody>
          <a:bodyPr spcFirstLastPara="1" wrap="square" lIns="91425" tIns="45700" rIns="91425" bIns="45700" anchor="t" anchorCtr="0">
            <a:normAutofit/>
          </a:bodyPr>
          <a:lstStyle/>
          <a:p>
            <a:pPr marL="0" lvl="0" indent="0" algn="ctr" rtl="0">
              <a:lnSpc>
                <a:spcPct val="150000"/>
              </a:lnSpc>
              <a:spcBef>
                <a:spcPts val="0"/>
              </a:spcBef>
              <a:spcAft>
                <a:spcPts val="0"/>
              </a:spcAft>
              <a:buClr>
                <a:schemeClr val="dk1"/>
              </a:buClr>
              <a:buSzPts val="3200"/>
              <a:buFont typeface="Times New Roman"/>
              <a:buNone/>
            </a:pPr>
            <a:r>
              <a:rPr lang="en-US" b="1" cap="none">
                <a:latin typeface="Times New Roman"/>
                <a:ea typeface="Times New Roman"/>
                <a:cs typeface="Times New Roman"/>
                <a:sym typeface="Times New Roman"/>
              </a:rPr>
              <a:t>INTRODUCTION</a:t>
            </a:r>
            <a:endParaRPr/>
          </a:p>
        </p:txBody>
      </p:sp>
      <p:sp>
        <p:nvSpPr>
          <p:cNvPr id="119" name="Google Shape;119;p3"/>
          <p:cNvSpPr txBox="1">
            <a:spLocks noGrp="1"/>
          </p:cNvSpPr>
          <p:nvPr>
            <p:ph type="body" idx="1"/>
          </p:nvPr>
        </p:nvSpPr>
        <p:spPr>
          <a:xfrm>
            <a:off x="6096000" y="2015732"/>
            <a:ext cx="4958854" cy="3893455"/>
          </a:xfrm>
          <a:prstGeom prst="rect">
            <a:avLst/>
          </a:prstGeom>
          <a:noFill/>
          <a:ln>
            <a:noFill/>
          </a:ln>
        </p:spPr>
        <p:txBody>
          <a:bodyPr spcFirstLastPara="1" wrap="square" lIns="91425" tIns="45700" rIns="91425" bIns="45700" anchor="t" anchorCtr="0">
            <a:normAutofit/>
          </a:bodyPr>
          <a:lstStyle/>
          <a:p>
            <a:pPr marL="228600" lvl="0" indent="-228600" algn="just" rtl="0">
              <a:lnSpc>
                <a:spcPct val="150000"/>
              </a:lnSpc>
              <a:spcBef>
                <a:spcPts val="0"/>
              </a:spcBef>
              <a:spcAft>
                <a:spcPts val="0"/>
              </a:spcAft>
              <a:buSzPts val="2000"/>
              <a:buChar char="•"/>
            </a:pPr>
            <a:r>
              <a:rPr lang="en-US">
                <a:latin typeface="Times New Roman"/>
                <a:ea typeface="Times New Roman"/>
                <a:cs typeface="Times New Roman"/>
                <a:sym typeface="Times New Roman"/>
              </a:rPr>
              <a:t>The UK-based hospitality organisation known as Premier Inn is the chosen UK corporation to showcase its current hospitality business structure.</a:t>
            </a:r>
            <a:endParaRPr/>
          </a:p>
          <a:p>
            <a:pPr marL="228600" lvl="0" indent="-228600" algn="just" rtl="0">
              <a:lnSpc>
                <a:spcPct val="150000"/>
              </a:lnSpc>
              <a:spcBef>
                <a:spcPts val="1000"/>
              </a:spcBef>
              <a:spcAft>
                <a:spcPts val="0"/>
              </a:spcAft>
              <a:buSzPts val="2000"/>
              <a:buChar char="•"/>
            </a:pPr>
            <a:r>
              <a:rPr lang="en-US">
                <a:latin typeface="Times New Roman"/>
                <a:ea typeface="Times New Roman"/>
                <a:cs typeface="Times New Roman"/>
                <a:sym typeface="Times New Roman"/>
              </a:rPr>
              <a:t>In current times, Premier Inn processes almost 77,000 world-class hotel rooms that are spread across different parts of the UK and Europe (Premier Inn, 2025a).</a:t>
            </a:r>
            <a:endParaRPr/>
          </a:p>
          <a:p>
            <a:pPr marL="228600" lvl="0" indent="-101600" algn="just" rtl="0">
              <a:lnSpc>
                <a:spcPct val="150000"/>
              </a:lnSpc>
              <a:spcBef>
                <a:spcPts val="1000"/>
              </a:spcBef>
              <a:spcAft>
                <a:spcPts val="0"/>
              </a:spcAft>
              <a:buSzPts val="2000"/>
              <a:buNone/>
            </a:pPr>
            <a:endParaRPr>
              <a:latin typeface="Times New Roman"/>
              <a:ea typeface="Times New Roman"/>
              <a:cs typeface="Times New Roman"/>
              <a:sym typeface="Times New Roman"/>
            </a:endParaRPr>
          </a:p>
        </p:txBody>
      </p:sp>
      <p:pic>
        <p:nvPicPr>
          <p:cNvPr id="120" name="Google Shape;120;p3"/>
          <p:cNvPicPr preferRelativeResize="0"/>
          <p:nvPr/>
        </p:nvPicPr>
        <p:blipFill rotWithShape="1">
          <a:blip r:embed="rId3">
            <a:alphaModFix/>
          </a:blip>
          <a:srcRect/>
          <a:stretch/>
        </p:blipFill>
        <p:spPr>
          <a:xfrm>
            <a:off x="279298" y="2094271"/>
            <a:ext cx="5734050" cy="3323422"/>
          </a:xfrm>
          <a:prstGeom prst="rect">
            <a:avLst/>
          </a:prstGeom>
          <a:noFill/>
          <a:ln>
            <a:noFill/>
          </a:ln>
        </p:spPr>
      </p:pic>
      <p:sp>
        <p:nvSpPr>
          <p:cNvPr id="121" name="Google Shape;121;p3"/>
          <p:cNvSpPr txBox="1"/>
          <p:nvPr/>
        </p:nvSpPr>
        <p:spPr>
          <a:xfrm>
            <a:off x="279298" y="5417693"/>
            <a:ext cx="6100916" cy="76944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Clr>
                <a:srgbClr val="000000"/>
              </a:buClr>
              <a:buSzPts val="1100"/>
              <a:buFont typeface="Times New Roman"/>
              <a:buNone/>
            </a:pPr>
            <a:r>
              <a:rPr lang="en-US" sz="1100" b="1" i="0" u="none" strike="noStrike">
                <a:solidFill>
                  <a:srgbClr val="000000"/>
                </a:solidFill>
                <a:latin typeface="Times New Roman"/>
                <a:ea typeface="Times New Roman"/>
                <a:cs typeface="Times New Roman"/>
                <a:sym typeface="Times New Roman"/>
              </a:rPr>
              <a:t>Figure 1: The current Hotel room standards and hospitality structure of Premier Inn</a:t>
            </a:r>
            <a:endParaRPr sz="1100" b="0">
              <a:solidFill>
                <a:schemeClr val="dk1"/>
              </a:solidFill>
              <a:latin typeface="Gill Sans"/>
              <a:ea typeface="Gill Sans"/>
              <a:cs typeface="Gill Sans"/>
              <a:sym typeface="Gill Sans"/>
            </a:endParaRPr>
          </a:p>
          <a:p>
            <a:pPr marL="0" marR="0" lvl="0" indent="0" algn="ctr" rtl="0">
              <a:spcBef>
                <a:spcPts val="0"/>
              </a:spcBef>
              <a:spcAft>
                <a:spcPts val="0"/>
              </a:spcAft>
              <a:buClr>
                <a:srgbClr val="000000"/>
              </a:buClr>
              <a:buSzPts val="1100"/>
              <a:buFont typeface="Times New Roman"/>
              <a:buNone/>
            </a:pPr>
            <a:r>
              <a:rPr lang="en-US" sz="1100" b="0" i="0" u="none" strike="noStrike">
                <a:solidFill>
                  <a:srgbClr val="000000"/>
                </a:solidFill>
                <a:latin typeface="Times New Roman"/>
                <a:ea typeface="Times New Roman"/>
                <a:cs typeface="Times New Roman"/>
                <a:sym typeface="Times New Roman"/>
              </a:rPr>
              <a:t>(Source: Premier Inn, 2025a)</a:t>
            </a:r>
            <a:endParaRPr sz="1100" b="0">
              <a:solidFill>
                <a:schemeClr val="dk1"/>
              </a:solidFill>
              <a:latin typeface="Gill Sans"/>
              <a:ea typeface="Gill Sans"/>
              <a:cs typeface="Gill Sans"/>
              <a:sym typeface="Gill Sans"/>
            </a:endParaRPr>
          </a:p>
          <a:p>
            <a:pPr marL="0" marR="0" lvl="0" indent="0" algn="ctr" rtl="0">
              <a:spcBef>
                <a:spcPts val="0"/>
              </a:spcBef>
              <a:spcAft>
                <a:spcPts val="0"/>
              </a:spcAft>
              <a:buClr>
                <a:schemeClr val="dk1"/>
              </a:buClr>
              <a:buSzPts val="1100"/>
              <a:buFont typeface="Gill Sans"/>
              <a:buNone/>
            </a:pPr>
            <a:br>
              <a:rPr lang="en-US" sz="1100">
                <a:solidFill>
                  <a:schemeClr val="dk1"/>
                </a:solidFill>
                <a:latin typeface="Gill Sans"/>
                <a:ea typeface="Gill Sans"/>
                <a:cs typeface="Gill Sans"/>
                <a:sym typeface="Gill Sans"/>
              </a:rPr>
            </a:br>
            <a:endParaRPr sz="1100">
              <a:solidFill>
                <a:schemeClr val="dk1"/>
              </a:solidFill>
              <a:latin typeface="Gill Sans"/>
              <a:ea typeface="Gill Sans"/>
              <a:cs typeface="Gill Sans"/>
              <a:sym typeface="Gill San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sp>
        <p:nvSpPr>
          <p:cNvPr id="127" name="Google Shape;127;p4"/>
          <p:cNvSpPr txBox="1">
            <a:spLocks noGrp="1"/>
          </p:cNvSpPr>
          <p:nvPr>
            <p:ph type="title"/>
          </p:nvPr>
        </p:nvSpPr>
        <p:spPr>
          <a:xfrm>
            <a:off x="1451579" y="804519"/>
            <a:ext cx="9603275" cy="1049235"/>
          </a:xfrm>
          <a:prstGeom prst="rect">
            <a:avLst/>
          </a:prstGeom>
          <a:noFill/>
          <a:ln>
            <a:noFill/>
          </a:ln>
        </p:spPr>
        <p:txBody>
          <a:bodyPr spcFirstLastPara="1" wrap="square" lIns="91425" tIns="45700" rIns="91425" bIns="45700" anchor="t" anchorCtr="0">
            <a:noAutofit/>
          </a:bodyPr>
          <a:lstStyle/>
          <a:p>
            <a:pPr marL="0" lvl="0" indent="0" algn="ctr" rtl="0">
              <a:lnSpc>
                <a:spcPct val="150000"/>
              </a:lnSpc>
              <a:spcBef>
                <a:spcPts val="0"/>
              </a:spcBef>
              <a:spcAft>
                <a:spcPts val="0"/>
              </a:spcAft>
              <a:buClr>
                <a:schemeClr val="dk1"/>
              </a:buClr>
              <a:buSzPts val="2400"/>
              <a:buFont typeface="Times New Roman"/>
              <a:buNone/>
            </a:pPr>
            <a:r>
              <a:rPr lang="en-US" sz="2400" b="1" cap="none">
                <a:latin typeface="Times New Roman"/>
                <a:ea typeface="Times New Roman"/>
                <a:cs typeface="Times New Roman"/>
                <a:sym typeface="Times New Roman"/>
              </a:rPr>
              <a:t>CONCEPT AND IMPORTANCE OF ORGANISATIONAL STRUCTURE AND CHART</a:t>
            </a:r>
            <a:endParaRPr/>
          </a:p>
        </p:txBody>
      </p:sp>
      <p:sp>
        <p:nvSpPr>
          <p:cNvPr id="128" name="Google Shape;128;p4"/>
          <p:cNvSpPr txBox="1">
            <a:spLocks noGrp="1"/>
          </p:cNvSpPr>
          <p:nvPr>
            <p:ph type="body" idx="1"/>
          </p:nvPr>
        </p:nvSpPr>
        <p:spPr>
          <a:xfrm>
            <a:off x="6449961" y="2015732"/>
            <a:ext cx="4604893" cy="3942616"/>
          </a:xfrm>
          <a:prstGeom prst="rect">
            <a:avLst/>
          </a:prstGeom>
          <a:noFill/>
          <a:ln>
            <a:noFill/>
          </a:ln>
        </p:spPr>
        <p:txBody>
          <a:bodyPr spcFirstLastPara="1" wrap="square" lIns="91425" tIns="45700" rIns="91425" bIns="45700" anchor="t" anchorCtr="0">
            <a:normAutofit fontScale="92500" lnSpcReduction="10000"/>
          </a:bodyPr>
          <a:lstStyle/>
          <a:p>
            <a:pPr marL="228600" lvl="0" indent="-228600" algn="just" rtl="0">
              <a:lnSpc>
                <a:spcPct val="150000"/>
              </a:lnSpc>
              <a:spcBef>
                <a:spcPts val="0"/>
              </a:spcBef>
              <a:spcAft>
                <a:spcPts val="0"/>
              </a:spcAft>
              <a:buSzPct val="100000"/>
              <a:buChar char="•"/>
            </a:pPr>
            <a:r>
              <a:rPr lang="en-US">
                <a:latin typeface="Times New Roman"/>
                <a:ea typeface="Times New Roman"/>
                <a:cs typeface="Times New Roman"/>
                <a:sym typeface="Times New Roman"/>
              </a:rPr>
              <a:t>The clarification of corporate roles and responsibilities can be referred to as organisational structure and chart systems.</a:t>
            </a:r>
            <a:endParaRPr/>
          </a:p>
          <a:p>
            <a:pPr marL="228600" lvl="0" indent="-228600" algn="just" rtl="0">
              <a:lnSpc>
                <a:spcPct val="150000"/>
              </a:lnSpc>
              <a:spcBef>
                <a:spcPts val="1000"/>
              </a:spcBef>
              <a:spcAft>
                <a:spcPts val="0"/>
              </a:spcAft>
              <a:buSzPct val="100000"/>
              <a:buChar char="•"/>
            </a:pPr>
            <a:r>
              <a:rPr lang="en-US">
                <a:latin typeface="Times New Roman"/>
                <a:ea typeface="Times New Roman"/>
                <a:cs typeface="Times New Roman"/>
                <a:sym typeface="Times New Roman"/>
              </a:rPr>
              <a:t>Almost 82% of business corporations during the global pandemic have mentioned the effectiveness of organisational chart systems for accurately reporting corporate performance (Masry et al. 2025).</a:t>
            </a:r>
            <a:endParaRPr/>
          </a:p>
        </p:txBody>
      </p:sp>
      <p:pic>
        <p:nvPicPr>
          <p:cNvPr id="129" name="Google Shape;129;p4"/>
          <p:cNvPicPr preferRelativeResize="0"/>
          <p:nvPr/>
        </p:nvPicPr>
        <p:blipFill rotWithShape="1">
          <a:blip r:embed="rId3">
            <a:alphaModFix/>
          </a:blip>
          <a:srcRect/>
          <a:stretch/>
        </p:blipFill>
        <p:spPr>
          <a:xfrm>
            <a:off x="715911" y="1853754"/>
            <a:ext cx="5734050" cy="3343275"/>
          </a:xfrm>
          <a:prstGeom prst="rect">
            <a:avLst/>
          </a:prstGeom>
          <a:noFill/>
          <a:ln>
            <a:noFill/>
          </a:ln>
        </p:spPr>
      </p:pic>
      <p:sp>
        <p:nvSpPr>
          <p:cNvPr id="130" name="Google Shape;130;p4"/>
          <p:cNvSpPr txBox="1"/>
          <p:nvPr/>
        </p:nvSpPr>
        <p:spPr>
          <a:xfrm>
            <a:off x="444909" y="5359007"/>
            <a:ext cx="6100916" cy="116955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Clr>
                <a:srgbClr val="000000"/>
              </a:buClr>
              <a:buSzPts val="1400"/>
              <a:buFont typeface="Times New Roman"/>
              <a:buNone/>
            </a:pPr>
            <a:r>
              <a:rPr lang="en-US" sz="1400" b="1" i="0" u="none" strike="noStrike">
                <a:solidFill>
                  <a:srgbClr val="000000"/>
                </a:solidFill>
                <a:latin typeface="Times New Roman"/>
                <a:ea typeface="Times New Roman"/>
                <a:cs typeface="Times New Roman"/>
                <a:sym typeface="Times New Roman"/>
              </a:rPr>
              <a:t>Figure 2: The major significance of organisational structure and chart for Premier Inn</a:t>
            </a:r>
            <a:endParaRPr sz="1400" b="0">
              <a:solidFill>
                <a:schemeClr val="dk1"/>
              </a:solidFill>
              <a:latin typeface="Gill Sans"/>
              <a:ea typeface="Gill Sans"/>
              <a:cs typeface="Gill Sans"/>
              <a:sym typeface="Gill Sans"/>
            </a:endParaRPr>
          </a:p>
          <a:p>
            <a:pPr marL="0" marR="0" lvl="0" indent="0" algn="ctr" rtl="0">
              <a:spcBef>
                <a:spcPts val="0"/>
              </a:spcBef>
              <a:spcAft>
                <a:spcPts val="0"/>
              </a:spcAft>
              <a:buClr>
                <a:srgbClr val="000000"/>
              </a:buClr>
              <a:buSzPts val="1400"/>
              <a:buFont typeface="Times New Roman"/>
              <a:buNone/>
            </a:pPr>
            <a:r>
              <a:rPr lang="en-US" sz="1400" b="0" i="0" u="none" strike="noStrike">
                <a:solidFill>
                  <a:srgbClr val="000000"/>
                </a:solidFill>
                <a:latin typeface="Times New Roman"/>
                <a:ea typeface="Times New Roman"/>
                <a:cs typeface="Times New Roman"/>
                <a:sym typeface="Times New Roman"/>
              </a:rPr>
              <a:t>(Source: Self-developed)</a:t>
            </a:r>
            <a:endParaRPr sz="1400" b="0">
              <a:solidFill>
                <a:schemeClr val="dk1"/>
              </a:solidFill>
              <a:latin typeface="Gill Sans"/>
              <a:ea typeface="Gill Sans"/>
              <a:cs typeface="Gill Sans"/>
              <a:sym typeface="Gill Sans"/>
            </a:endParaRPr>
          </a:p>
          <a:p>
            <a:pPr marL="0" marR="0" lvl="0" indent="0" algn="l" rtl="0">
              <a:spcBef>
                <a:spcPts val="0"/>
              </a:spcBef>
              <a:spcAft>
                <a:spcPts val="0"/>
              </a:spcAft>
              <a:buClr>
                <a:schemeClr val="dk1"/>
              </a:buClr>
              <a:buSzPts val="1400"/>
              <a:buFont typeface="Gill Sans"/>
              <a:buNone/>
            </a:pPr>
            <a:br>
              <a:rPr lang="en-US" sz="1400">
                <a:solidFill>
                  <a:schemeClr val="dk1"/>
                </a:solidFill>
                <a:latin typeface="Gill Sans"/>
                <a:ea typeface="Gill Sans"/>
                <a:cs typeface="Gill Sans"/>
                <a:sym typeface="Gill Sans"/>
              </a:rPr>
            </a:br>
            <a:endParaRPr sz="1400">
              <a:solidFill>
                <a:schemeClr val="dk1"/>
              </a:solidFill>
              <a:latin typeface="Gill Sans"/>
              <a:ea typeface="Gill Sans"/>
              <a:cs typeface="Gill Sans"/>
              <a:sym typeface="Gill San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sp>
        <p:nvSpPr>
          <p:cNvPr id="136" name="Google Shape;136;p5"/>
          <p:cNvSpPr txBox="1">
            <a:spLocks noGrp="1"/>
          </p:cNvSpPr>
          <p:nvPr>
            <p:ph type="title"/>
          </p:nvPr>
        </p:nvSpPr>
        <p:spPr>
          <a:xfrm>
            <a:off x="1451579" y="804519"/>
            <a:ext cx="9603275" cy="1049235"/>
          </a:xfrm>
          <a:prstGeom prst="rect">
            <a:avLst/>
          </a:prstGeom>
          <a:noFill/>
          <a:ln>
            <a:noFill/>
          </a:ln>
        </p:spPr>
        <p:txBody>
          <a:bodyPr spcFirstLastPara="1" wrap="square" lIns="91425" tIns="45700" rIns="91425" bIns="45700" anchor="t" anchorCtr="0">
            <a:noAutofit/>
          </a:bodyPr>
          <a:lstStyle/>
          <a:p>
            <a:pPr marL="0" lvl="0" indent="0" algn="ctr" rtl="0">
              <a:lnSpc>
                <a:spcPct val="150000"/>
              </a:lnSpc>
              <a:spcBef>
                <a:spcPts val="0"/>
              </a:spcBef>
              <a:spcAft>
                <a:spcPts val="0"/>
              </a:spcAft>
              <a:buClr>
                <a:schemeClr val="dk1"/>
              </a:buClr>
              <a:buSzPts val="2400"/>
              <a:buFont typeface="Times New Roman"/>
              <a:buNone/>
            </a:pPr>
            <a:r>
              <a:rPr lang="en-US" sz="2400" b="1" cap="none">
                <a:latin typeface="Times New Roman"/>
                <a:ea typeface="Times New Roman"/>
                <a:cs typeface="Times New Roman"/>
                <a:sym typeface="Times New Roman"/>
              </a:rPr>
              <a:t>EXPLAINING THE ORGANISATIONAL STRUCTURE FOR PREMIER INN</a:t>
            </a:r>
            <a:endParaRPr/>
          </a:p>
        </p:txBody>
      </p:sp>
      <p:sp>
        <p:nvSpPr>
          <p:cNvPr id="137" name="Google Shape;137;p5"/>
          <p:cNvSpPr txBox="1">
            <a:spLocks noGrp="1"/>
          </p:cNvSpPr>
          <p:nvPr>
            <p:ph type="body" idx="1"/>
          </p:nvPr>
        </p:nvSpPr>
        <p:spPr>
          <a:xfrm>
            <a:off x="6096000" y="2015732"/>
            <a:ext cx="4958854" cy="3450613"/>
          </a:xfrm>
          <a:prstGeom prst="rect">
            <a:avLst/>
          </a:prstGeom>
          <a:noFill/>
          <a:ln>
            <a:noFill/>
          </a:ln>
        </p:spPr>
        <p:txBody>
          <a:bodyPr spcFirstLastPara="1" wrap="square" lIns="91425" tIns="45700" rIns="91425" bIns="45700" anchor="t" anchorCtr="0">
            <a:normAutofit/>
          </a:bodyPr>
          <a:lstStyle/>
          <a:p>
            <a:pPr marL="228600" lvl="0" indent="-228600" algn="just" rtl="0">
              <a:lnSpc>
                <a:spcPct val="150000"/>
              </a:lnSpc>
              <a:spcBef>
                <a:spcPts val="0"/>
              </a:spcBef>
              <a:spcAft>
                <a:spcPts val="0"/>
              </a:spcAft>
              <a:buSzPts val="2000"/>
              <a:buChar char="•"/>
            </a:pPr>
            <a:r>
              <a:rPr lang="en-US">
                <a:latin typeface="Times New Roman"/>
                <a:ea typeface="Times New Roman"/>
                <a:cs typeface="Times New Roman"/>
                <a:sym typeface="Times New Roman"/>
              </a:rPr>
              <a:t>Premier Inn and its UK organisational structure abides by the vertically integrated model for delivering a superior customer service experience.</a:t>
            </a:r>
            <a:endParaRPr/>
          </a:p>
          <a:p>
            <a:pPr marL="228600" lvl="0" indent="-228600" algn="just" rtl="0">
              <a:lnSpc>
                <a:spcPct val="150000"/>
              </a:lnSpc>
              <a:spcBef>
                <a:spcPts val="1000"/>
              </a:spcBef>
              <a:spcAft>
                <a:spcPts val="0"/>
              </a:spcAft>
              <a:buSzPts val="2000"/>
              <a:buChar char="•"/>
            </a:pPr>
            <a:r>
              <a:rPr lang="en-US">
                <a:latin typeface="Times New Roman"/>
                <a:ea typeface="Times New Roman"/>
                <a:cs typeface="Times New Roman"/>
                <a:sym typeface="Times New Roman"/>
              </a:rPr>
              <a:t>Premier Inn is working towards becoming the No. 1 hospitality organisation in the German marketplace (Premier Inn, 2025b).</a:t>
            </a:r>
            <a:endParaRPr/>
          </a:p>
        </p:txBody>
      </p:sp>
      <p:pic>
        <p:nvPicPr>
          <p:cNvPr id="138" name="Google Shape;138;p5"/>
          <p:cNvPicPr preferRelativeResize="0"/>
          <p:nvPr/>
        </p:nvPicPr>
        <p:blipFill rotWithShape="1">
          <a:blip r:embed="rId3">
            <a:alphaModFix/>
          </a:blip>
          <a:srcRect/>
          <a:stretch/>
        </p:blipFill>
        <p:spPr>
          <a:xfrm>
            <a:off x="1137147" y="2188906"/>
            <a:ext cx="4463094" cy="2638733"/>
          </a:xfrm>
          <a:prstGeom prst="rect">
            <a:avLst/>
          </a:prstGeom>
          <a:noFill/>
          <a:ln>
            <a:noFill/>
          </a:ln>
        </p:spPr>
      </p:pic>
      <p:sp>
        <p:nvSpPr>
          <p:cNvPr id="139" name="Google Shape;139;p5"/>
          <p:cNvSpPr txBox="1"/>
          <p:nvPr/>
        </p:nvSpPr>
        <p:spPr>
          <a:xfrm>
            <a:off x="318236" y="5062833"/>
            <a:ext cx="6100916" cy="64633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Clr>
                <a:srgbClr val="000000"/>
              </a:buClr>
              <a:buSzPts val="900"/>
              <a:buFont typeface="Times New Roman"/>
              <a:buNone/>
            </a:pPr>
            <a:r>
              <a:rPr lang="en-US" sz="900" b="1" i="0" u="none" strike="noStrike">
                <a:solidFill>
                  <a:srgbClr val="000000"/>
                </a:solidFill>
                <a:latin typeface="Times New Roman"/>
                <a:ea typeface="Times New Roman"/>
                <a:cs typeface="Times New Roman"/>
                <a:sym typeface="Times New Roman"/>
              </a:rPr>
              <a:t>Figure 3: The vertically integrated structure within the Premier Inn and parent company Whitbread</a:t>
            </a:r>
            <a:endParaRPr sz="900" b="0">
              <a:solidFill>
                <a:schemeClr val="dk1"/>
              </a:solidFill>
              <a:latin typeface="Gill Sans"/>
              <a:ea typeface="Gill Sans"/>
              <a:cs typeface="Gill Sans"/>
              <a:sym typeface="Gill Sans"/>
            </a:endParaRPr>
          </a:p>
          <a:p>
            <a:pPr marL="0" marR="0" lvl="0" indent="0" algn="ctr" rtl="0">
              <a:spcBef>
                <a:spcPts val="0"/>
              </a:spcBef>
              <a:spcAft>
                <a:spcPts val="0"/>
              </a:spcAft>
              <a:buClr>
                <a:srgbClr val="000000"/>
              </a:buClr>
              <a:buSzPts val="900"/>
              <a:buFont typeface="Times New Roman"/>
              <a:buNone/>
            </a:pPr>
            <a:r>
              <a:rPr lang="en-US" sz="900" b="0" i="0" u="none" strike="noStrike">
                <a:solidFill>
                  <a:srgbClr val="000000"/>
                </a:solidFill>
                <a:latin typeface="Times New Roman"/>
                <a:ea typeface="Times New Roman"/>
                <a:cs typeface="Times New Roman"/>
                <a:sym typeface="Times New Roman"/>
              </a:rPr>
              <a:t>(Source: Premier Inn, 2025b)</a:t>
            </a:r>
            <a:endParaRPr sz="900" b="0">
              <a:solidFill>
                <a:schemeClr val="dk1"/>
              </a:solidFill>
              <a:latin typeface="Gill Sans"/>
              <a:ea typeface="Gill Sans"/>
              <a:cs typeface="Gill Sans"/>
              <a:sym typeface="Gill Sans"/>
            </a:endParaRPr>
          </a:p>
          <a:p>
            <a:pPr marL="0" marR="0" lvl="0" indent="0" algn="l" rtl="0">
              <a:spcBef>
                <a:spcPts val="0"/>
              </a:spcBef>
              <a:spcAft>
                <a:spcPts val="0"/>
              </a:spcAft>
              <a:buClr>
                <a:schemeClr val="dk1"/>
              </a:buClr>
              <a:buSzPts val="900"/>
              <a:buFont typeface="Gill Sans"/>
              <a:buNone/>
            </a:pPr>
            <a:br>
              <a:rPr lang="en-US" sz="900">
                <a:solidFill>
                  <a:schemeClr val="dk1"/>
                </a:solidFill>
                <a:latin typeface="Gill Sans"/>
                <a:ea typeface="Gill Sans"/>
                <a:cs typeface="Gill Sans"/>
                <a:sym typeface="Gill Sans"/>
              </a:rPr>
            </a:br>
            <a:endParaRPr sz="900">
              <a:solidFill>
                <a:schemeClr val="dk1"/>
              </a:solidFill>
              <a:latin typeface="Gill Sans"/>
              <a:ea typeface="Gill Sans"/>
              <a:cs typeface="Gill Sans"/>
              <a:sym typeface="Gill San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44"/>
        <p:cNvGrpSpPr/>
        <p:nvPr/>
      </p:nvGrpSpPr>
      <p:grpSpPr>
        <a:xfrm>
          <a:off x="0" y="0"/>
          <a:ext cx="0" cy="0"/>
          <a:chOff x="0" y="0"/>
          <a:chExt cx="0" cy="0"/>
        </a:xfrm>
      </p:grpSpPr>
      <p:sp>
        <p:nvSpPr>
          <p:cNvPr id="145" name="Google Shape;145;p6"/>
          <p:cNvSpPr txBox="1">
            <a:spLocks noGrp="1"/>
          </p:cNvSpPr>
          <p:nvPr>
            <p:ph type="title"/>
          </p:nvPr>
        </p:nvSpPr>
        <p:spPr>
          <a:xfrm>
            <a:off x="1451579" y="804519"/>
            <a:ext cx="9603275" cy="1049235"/>
          </a:xfrm>
          <a:prstGeom prst="rect">
            <a:avLst/>
          </a:prstGeom>
          <a:noFill/>
          <a:ln>
            <a:noFill/>
          </a:ln>
        </p:spPr>
        <p:txBody>
          <a:bodyPr spcFirstLastPara="1" wrap="square" lIns="91425" tIns="45700" rIns="91425" bIns="45700" anchor="t" anchorCtr="0">
            <a:normAutofit/>
          </a:bodyPr>
          <a:lstStyle/>
          <a:p>
            <a:pPr marL="0" lvl="0" indent="0" algn="ctr" rtl="0">
              <a:lnSpc>
                <a:spcPct val="150000"/>
              </a:lnSpc>
              <a:spcBef>
                <a:spcPts val="0"/>
              </a:spcBef>
              <a:spcAft>
                <a:spcPts val="0"/>
              </a:spcAft>
              <a:buClr>
                <a:schemeClr val="dk1"/>
              </a:buClr>
              <a:buSzPts val="3200"/>
              <a:buFont typeface="Times New Roman"/>
              <a:buNone/>
            </a:pPr>
            <a:r>
              <a:rPr lang="en-US" b="1" cap="none">
                <a:latin typeface="Times New Roman"/>
                <a:ea typeface="Times New Roman"/>
                <a:cs typeface="Times New Roman"/>
                <a:sym typeface="Times New Roman"/>
              </a:rPr>
              <a:t>ORGANISATIONAL CHARTS OF PREMIER INN</a:t>
            </a:r>
            <a:endParaRPr/>
          </a:p>
        </p:txBody>
      </p:sp>
      <p:sp>
        <p:nvSpPr>
          <p:cNvPr id="146" name="Google Shape;146;p6"/>
          <p:cNvSpPr txBox="1">
            <a:spLocks noGrp="1"/>
          </p:cNvSpPr>
          <p:nvPr>
            <p:ph type="body" idx="1"/>
          </p:nvPr>
        </p:nvSpPr>
        <p:spPr>
          <a:xfrm>
            <a:off x="5869858" y="2015732"/>
            <a:ext cx="5184996" cy="3804965"/>
          </a:xfrm>
          <a:prstGeom prst="rect">
            <a:avLst/>
          </a:prstGeom>
          <a:noFill/>
          <a:ln>
            <a:noFill/>
          </a:ln>
        </p:spPr>
        <p:txBody>
          <a:bodyPr spcFirstLastPara="1" wrap="square" lIns="91425" tIns="45700" rIns="91425" bIns="45700" anchor="t" anchorCtr="0">
            <a:normAutofit lnSpcReduction="10000"/>
          </a:bodyPr>
          <a:lstStyle/>
          <a:p>
            <a:pPr marL="228600" lvl="0" indent="-228600" algn="just" rtl="0">
              <a:lnSpc>
                <a:spcPct val="150000"/>
              </a:lnSpc>
              <a:spcBef>
                <a:spcPts val="0"/>
              </a:spcBef>
              <a:spcAft>
                <a:spcPts val="0"/>
              </a:spcAft>
              <a:buSzPts val="2000"/>
              <a:buChar char="•"/>
            </a:pPr>
            <a:r>
              <a:rPr lang="en-US">
                <a:latin typeface="Times New Roman"/>
                <a:ea typeface="Times New Roman"/>
                <a:cs typeface="Times New Roman"/>
                <a:sym typeface="Times New Roman"/>
              </a:rPr>
              <a:t>The current CEO of Premier Inn is called Dominic Paul, who has been responsible for overseeing key hospitality operations (Premier Inn, 2025c).</a:t>
            </a:r>
            <a:endParaRPr/>
          </a:p>
          <a:p>
            <a:pPr marL="228600" lvl="0" indent="-228600" algn="just" rtl="0">
              <a:lnSpc>
                <a:spcPct val="150000"/>
              </a:lnSpc>
              <a:spcBef>
                <a:spcPts val="1000"/>
              </a:spcBef>
              <a:spcAft>
                <a:spcPts val="0"/>
              </a:spcAft>
              <a:buSzPts val="2000"/>
              <a:buChar char="•"/>
            </a:pPr>
            <a:r>
              <a:rPr lang="en-US">
                <a:latin typeface="Times New Roman"/>
                <a:ea typeface="Times New Roman"/>
                <a:cs typeface="Times New Roman"/>
                <a:sym typeface="Times New Roman"/>
              </a:rPr>
              <a:t>Almost 800 hotels are currently owned by Premier Inn, which operates under the singular hospitality management infrastructure (Premier Inn, 2025a).</a:t>
            </a:r>
            <a:endParaRPr/>
          </a:p>
          <a:p>
            <a:pPr marL="228600" lvl="0" indent="-101600" algn="just" rtl="0">
              <a:lnSpc>
                <a:spcPct val="150000"/>
              </a:lnSpc>
              <a:spcBef>
                <a:spcPts val="1000"/>
              </a:spcBef>
              <a:spcAft>
                <a:spcPts val="0"/>
              </a:spcAft>
              <a:buSzPts val="2000"/>
              <a:buNone/>
            </a:pPr>
            <a:endParaRPr>
              <a:latin typeface="Times New Roman"/>
              <a:ea typeface="Times New Roman"/>
              <a:cs typeface="Times New Roman"/>
              <a:sym typeface="Times New Roman"/>
            </a:endParaRPr>
          </a:p>
        </p:txBody>
      </p:sp>
      <p:pic>
        <p:nvPicPr>
          <p:cNvPr id="147" name="Google Shape;147;p6"/>
          <p:cNvPicPr preferRelativeResize="0"/>
          <p:nvPr/>
        </p:nvPicPr>
        <p:blipFill rotWithShape="1">
          <a:blip r:embed="rId3">
            <a:alphaModFix/>
          </a:blip>
          <a:srcRect/>
          <a:stretch/>
        </p:blipFill>
        <p:spPr>
          <a:xfrm>
            <a:off x="658760" y="2145430"/>
            <a:ext cx="5093110" cy="2858817"/>
          </a:xfrm>
          <a:prstGeom prst="rect">
            <a:avLst/>
          </a:prstGeom>
          <a:noFill/>
          <a:ln>
            <a:noFill/>
          </a:ln>
        </p:spPr>
      </p:pic>
      <p:sp>
        <p:nvSpPr>
          <p:cNvPr id="148" name="Google Shape;148;p6"/>
          <p:cNvSpPr txBox="1"/>
          <p:nvPr/>
        </p:nvSpPr>
        <p:spPr>
          <a:xfrm>
            <a:off x="71284" y="5220532"/>
            <a:ext cx="6100916" cy="1077218"/>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Clr>
                <a:srgbClr val="000000"/>
              </a:buClr>
              <a:buSzPts val="1600"/>
              <a:buFont typeface="Times New Roman"/>
              <a:buNone/>
            </a:pPr>
            <a:r>
              <a:rPr lang="en-US" sz="1600" b="1" i="0" u="none" strike="noStrike">
                <a:solidFill>
                  <a:srgbClr val="000000"/>
                </a:solidFill>
                <a:latin typeface="Times New Roman"/>
                <a:ea typeface="Times New Roman"/>
                <a:cs typeface="Times New Roman"/>
                <a:sym typeface="Times New Roman"/>
              </a:rPr>
              <a:t>Figure 4: The Premier Inn and its UK organisational chart</a:t>
            </a:r>
            <a:endParaRPr sz="1600" b="0">
              <a:solidFill>
                <a:schemeClr val="dk1"/>
              </a:solidFill>
              <a:latin typeface="Gill Sans"/>
              <a:ea typeface="Gill Sans"/>
              <a:cs typeface="Gill Sans"/>
              <a:sym typeface="Gill Sans"/>
            </a:endParaRPr>
          </a:p>
          <a:p>
            <a:pPr marL="0" marR="0" lvl="0" indent="0" algn="ctr" rtl="0">
              <a:spcBef>
                <a:spcPts val="0"/>
              </a:spcBef>
              <a:spcAft>
                <a:spcPts val="0"/>
              </a:spcAft>
              <a:buClr>
                <a:srgbClr val="000000"/>
              </a:buClr>
              <a:buSzPts val="1600"/>
              <a:buFont typeface="Times New Roman"/>
              <a:buNone/>
            </a:pPr>
            <a:r>
              <a:rPr lang="en-US" sz="1600" b="0" i="0" u="none" strike="noStrike">
                <a:solidFill>
                  <a:srgbClr val="000000"/>
                </a:solidFill>
                <a:latin typeface="Times New Roman"/>
                <a:ea typeface="Times New Roman"/>
                <a:cs typeface="Times New Roman"/>
                <a:sym typeface="Times New Roman"/>
              </a:rPr>
              <a:t>(Source: Self-developed)</a:t>
            </a:r>
            <a:endParaRPr sz="1600" b="0">
              <a:solidFill>
                <a:schemeClr val="dk1"/>
              </a:solidFill>
              <a:latin typeface="Gill Sans"/>
              <a:ea typeface="Gill Sans"/>
              <a:cs typeface="Gill Sans"/>
              <a:sym typeface="Gill Sans"/>
            </a:endParaRPr>
          </a:p>
          <a:p>
            <a:pPr marL="0" marR="0" lvl="0" indent="0" algn="l" rtl="0">
              <a:spcBef>
                <a:spcPts val="0"/>
              </a:spcBef>
              <a:spcAft>
                <a:spcPts val="0"/>
              </a:spcAft>
              <a:buClr>
                <a:schemeClr val="dk1"/>
              </a:buClr>
              <a:buSzPts val="1600"/>
              <a:buFont typeface="Gill Sans"/>
              <a:buNone/>
            </a:pPr>
            <a:br>
              <a:rPr lang="en-US" sz="1600">
                <a:solidFill>
                  <a:schemeClr val="dk1"/>
                </a:solidFill>
                <a:latin typeface="Gill Sans"/>
                <a:ea typeface="Gill Sans"/>
                <a:cs typeface="Gill Sans"/>
                <a:sym typeface="Gill Sans"/>
              </a:rPr>
            </a:br>
            <a:endParaRPr sz="1600">
              <a:solidFill>
                <a:schemeClr val="dk1"/>
              </a:solidFill>
              <a:latin typeface="Gill Sans"/>
              <a:ea typeface="Gill Sans"/>
              <a:cs typeface="Gill Sans"/>
              <a:sym typeface="Gill San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sp>
        <p:nvSpPr>
          <p:cNvPr id="154" name="Google Shape;154;p7"/>
          <p:cNvSpPr txBox="1">
            <a:spLocks noGrp="1"/>
          </p:cNvSpPr>
          <p:nvPr>
            <p:ph type="title"/>
          </p:nvPr>
        </p:nvSpPr>
        <p:spPr>
          <a:xfrm>
            <a:off x="1451579" y="804519"/>
            <a:ext cx="9603275" cy="1049235"/>
          </a:xfrm>
          <a:prstGeom prst="rect">
            <a:avLst/>
          </a:prstGeom>
          <a:noFill/>
          <a:ln>
            <a:noFill/>
          </a:ln>
        </p:spPr>
        <p:txBody>
          <a:bodyPr spcFirstLastPara="1" wrap="square" lIns="91425" tIns="45700" rIns="91425" bIns="45700" anchor="t" anchorCtr="0">
            <a:normAutofit/>
          </a:bodyPr>
          <a:lstStyle/>
          <a:p>
            <a:pPr marL="0" lvl="0" indent="0" algn="ctr" rtl="0">
              <a:lnSpc>
                <a:spcPct val="150000"/>
              </a:lnSpc>
              <a:spcBef>
                <a:spcPts val="0"/>
              </a:spcBef>
              <a:spcAft>
                <a:spcPts val="0"/>
              </a:spcAft>
              <a:buClr>
                <a:schemeClr val="dk1"/>
              </a:buClr>
              <a:buSzPts val="3200"/>
              <a:buFont typeface="Times New Roman"/>
              <a:buNone/>
            </a:pPr>
            <a:r>
              <a:rPr lang="en-US" b="1" cap="none">
                <a:latin typeface="Times New Roman"/>
                <a:ea typeface="Times New Roman"/>
                <a:cs typeface="Times New Roman"/>
                <a:sym typeface="Times New Roman"/>
              </a:rPr>
              <a:t>CONCLUSION</a:t>
            </a:r>
            <a:endParaRPr/>
          </a:p>
        </p:txBody>
      </p:sp>
      <p:sp>
        <p:nvSpPr>
          <p:cNvPr id="155" name="Google Shape;155;p7"/>
          <p:cNvSpPr txBox="1">
            <a:spLocks noGrp="1"/>
          </p:cNvSpPr>
          <p:nvPr>
            <p:ph type="body" idx="1"/>
          </p:nvPr>
        </p:nvSpPr>
        <p:spPr>
          <a:xfrm>
            <a:off x="6174658" y="2015732"/>
            <a:ext cx="4880196" cy="4037749"/>
          </a:xfrm>
          <a:prstGeom prst="rect">
            <a:avLst/>
          </a:prstGeom>
          <a:noFill/>
          <a:ln>
            <a:noFill/>
          </a:ln>
        </p:spPr>
        <p:txBody>
          <a:bodyPr spcFirstLastPara="1" wrap="square" lIns="91425" tIns="45700" rIns="91425" bIns="45700" anchor="t" anchorCtr="0">
            <a:normAutofit/>
          </a:bodyPr>
          <a:lstStyle/>
          <a:p>
            <a:pPr marL="228600" lvl="0" indent="-228600" algn="just" rtl="0">
              <a:lnSpc>
                <a:spcPct val="150000"/>
              </a:lnSpc>
              <a:spcBef>
                <a:spcPts val="0"/>
              </a:spcBef>
              <a:spcAft>
                <a:spcPts val="0"/>
              </a:spcAft>
              <a:buSzPts val="2000"/>
              <a:buChar char="•"/>
            </a:pPr>
            <a:r>
              <a:rPr lang="en-US">
                <a:latin typeface="Times New Roman"/>
                <a:ea typeface="Times New Roman"/>
                <a:cs typeface="Times New Roman"/>
                <a:sym typeface="Times New Roman"/>
              </a:rPr>
              <a:t>The detailed organisational structure of Premier Inn has permitted the UK hospitality firm to maintain sustainable operations.</a:t>
            </a:r>
            <a:endParaRPr/>
          </a:p>
          <a:p>
            <a:pPr marL="228600" lvl="0" indent="-228600" algn="just" rtl="0">
              <a:lnSpc>
                <a:spcPct val="150000"/>
              </a:lnSpc>
              <a:spcBef>
                <a:spcPts val="1000"/>
              </a:spcBef>
              <a:spcAft>
                <a:spcPts val="0"/>
              </a:spcAft>
              <a:buSzPts val="2000"/>
              <a:buChar char="•"/>
            </a:pPr>
            <a:r>
              <a:rPr lang="en-US">
                <a:latin typeface="Times New Roman"/>
                <a:ea typeface="Times New Roman"/>
                <a:cs typeface="Times New Roman"/>
                <a:sym typeface="Times New Roman"/>
              </a:rPr>
              <a:t>The corporate chart of Premier Inn clearly showcases the organisational CEO Dominic Paul’s position.</a:t>
            </a:r>
            <a:endParaRPr/>
          </a:p>
          <a:p>
            <a:pPr marL="228600" lvl="0" indent="-101600" algn="just" rtl="0">
              <a:lnSpc>
                <a:spcPct val="150000"/>
              </a:lnSpc>
              <a:spcBef>
                <a:spcPts val="1000"/>
              </a:spcBef>
              <a:spcAft>
                <a:spcPts val="0"/>
              </a:spcAft>
              <a:buSzPts val="2000"/>
              <a:buNone/>
            </a:pPr>
            <a:endParaRPr>
              <a:latin typeface="Times New Roman"/>
              <a:ea typeface="Times New Roman"/>
              <a:cs typeface="Times New Roman"/>
              <a:sym typeface="Times New Roman"/>
            </a:endParaRPr>
          </a:p>
        </p:txBody>
      </p:sp>
      <p:pic>
        <p:nvPicPr>
          <p:cNvPr id="156" name="Google Shape;156;p7"/>
          <p:cNvPicPr preferRelativeResize="0"/>
          <p:nvPr/>
        </p:nvPicPr>
        <p:blipFill rotWithShape="1">
          <a:blip r:embed="rId3">
            <a:alphaModFix/>
          </a:blip>
          <a:srcRect/>
          <a:stretch/>
        </p:blipFill>
        <p:spPr>
          <a:xfrm>
            <a:off x="1238866" y="2114550"/>
            <a:ext cx="4778478" cy="3008056"/>
          </a:xfrm>
          <a:prstGeom prst="rect">
            <a:avLst/>
          </a:prstGeom>
          <a:noFill/>
          <a:ln>
            <a:noFill/>
          </a:ln>
        </p:spPr>
      </p:pic>
      <p:sp>
        <p:nvSpPr>
          <p:cNvPr id="157" name="Google Shape;157;p7"/>
          <p:cNvSpPr txBox="1"/>
          <p:nvPr/>
        </p:nvSpPr>
        <p:spPr>
          <a:xfrm>
            <a:off x="395749" y="5122606"/>
            <a:ext cx="6100916" cy="1200329"/>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Clr>
                <a:srgbClr val="000000"/>
              </a:buClr>
              <a:buSzPts val="1800"/>
              <a:buFont typeface="Times New Roman"/>
              <a:buNone/>
            </a:pPr>
            <a:r>
              <a:rPr lang="en-US" sz="1800" b="1" i="0" u="none" strike="noStrike">
                <a:solidFill>
                  <a:srgbClr val="000000"/>
                </a:solidFill>
                <a:latin typeface="Times New Roman"/>
                <a:ea typeface="Times New Roman"/>
                <a:cs typeface="Times New Roman"/>
                <a:sym typeface="Times New Roman"/>
              </a:rPr>
              <a:t>Figure 5: Premier Inn UK</a:t>
            </a:r>
            <a:endParaRPr sz="1800" b="0">
              <a:solidFill>
                <a:schemeClr val="dk1"/>
              </a:solidFill>
              <a:latin typeface="Gill Sans"/>
              <a:ea typeface="Gill Sans"/>
              <a:cs typeface="Gill Sans"/>
              <a:sym typeface="Gill Sans"/>
            </a:endParaRPr>
          </a:p>
          <a:p>
            <a:pPr marL="0" marR="0" lvl="0" indent="0" algn="ctr" rtl="0">
              <a:spcBef>
                <a:spcPts val="0"/>
              </a:spcBef>
              <a:spcAft>
                <a:spcPts val="0"/>
              </a:spcAft>
              <a:buClr>
                <a:srgbClr val="000000"/>
              </a:buClr>
              <a:buSzPts val="1800"/>
              <a:buFont typeface="Times New Roman"/>
              <a:buNone/>
            </a:pPr>
            <a:r>
              <a:rPr lang="en-US" sz="1800" b="0" i="0" u="none" strike="noStrike">
                <a:solidFill>
                  <a:srgbClr val="000000"/>
                </a:solidFill>
                <a:latin typeface="Times New Roman"/>
                <a:ea typeface="Times New Roman"/>
                <a:cs typeface="Times New Roman"/>
                <a:sym typeface="Times New Roman"/>
              </a:rPr>
              <a:t>(Source: Premier Inn, 2025c)</a:t>
            </a:r>
            <a:endParaRPr sz="1800" b="0">
              <a:solidFill>
                <a:schemeClr val="dk1"/>
              </a:solidFill>
              <a:latin typeface="Gill Sans"/>
              <a:ea typeface="Gill Sans"/>
              <a:cs typeface="Gill Sans"/>
              <a:sym typeface="Gill Sans"/>
            </a:endParaRPr>
          </a:p>
          <a:p>
            <a:pPr marL="0" marR="0" lvl="0" indent="0" algn="l" rtl="0">
              <a:spcBef>
                <a:spcPts val="0"/>
              </a:spcBef>
              <a:spcAft>
                <a:spcPts val="0"/>
              </a:spcAft>
              <a:buClr>
                <a:schemeClr val="dk1"/>
              </a:buClr>
              <a:buSzPts val="1800"/>
              <a:buFont typeface="Gill Sans"/>
              <a:buNone/>
            </a:pPr>
            <a:br>
              <a:rPr lang="en-US" sz="1800">
                <a:solidFill>
                  <a:schemeClr val="dk1"/>
                </a:solidFill>
                <a:latin typeface="Gill Sans"/>
                <a:ea typeface="Gill Sans"/>
                <a:cs typeface="Gill Sans"/>
                <a:sym typeface="Gill Sans"/>
              </a:rPr>
            </a:br>
            <a:endParaRPr sz="1800">
              <a:solidFill>
                <a:schemeClr val="dk1"/>
              </a:solidFill>
              <a:latin typeface="Gill Sans"/>
              <a:ea typeface="Gill Sans"/>
              <a:cs typeface="Gill Sans"/>
              <a:sym typeface="Gill San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61"/>
        <p:cNvGrpSpPr/>
        <p:nvPr/>
      </p:nvGrpSpPr>
      <p:grpSpPr>
        <a:xfrm>
          <a:off x="0" y="0"/>
          <a:ext cx="0" cy="0"/>
          <a:chOff x="0" y="0"/>
          <a:chExt cx="0" cy="0"/>
        </a:xfrm>
      </p:grpSpPr>
      <p:sp>
        <p:nvSpPr>
          <p:cNvPr id="162" name="Google Shape;162;p8"/>
          <p:cNvSpPr txBox="1">
            <a:spLocks noGrp="1"/>
          </p:cNvSpPr>
          <p:nvPr>
            <p:ph type="title"/>
          </p:nvPr>
        </p:nvSpPr>
        <p:spPr>
          <a:xfrm>
            <a:off x="1451579" y="804519"/>
            <a:ext cx="9603275" cy="1049235"/>
          </a:xfrm>
          <a:prstGeom prst="rect">
            <a:avLst/>
          </a:prstGeom>
          <a:noFill/>
          <a:ln>
            <a:noFill/>
          </a:ln>
        </p:spPr>
        <p:txBody>
          <a:bodyPr spcFirstLastPara="1" wrap="square" lIns="91425" tIns="45700" rIns="91425" bIns="45700" anchor="t" anchorCtr="0">
            <a:normAutofit/>
          </a:bodyPr>
          <a:lstStyle/>
          <a:p>
            <a:pPr marL="0" lvl="0" indent="0" algn="ctr" rtl="0">
              <a:lnSpc>
                <a:spcPct val="150000"/>
              </a:lnSpc>
              <a:spcBef>
                <a:spcPts val="0"/>
              </a:spcBef>
              <a:spcAft>
                <a:spcPts val="0"/>
              </a:spcAft>
              <a:buClr>
                <a:schemeClr val="dk1"/>
              </a:buClr>
              <a:buSzPts val="3200"/>
              <a:buFont typeface="Times New Roman"/>
              <a:buNone/>
            </a:pPr>
            <a:r>
              <a:rPr lang="en-US" b="1" cap="none">
                <a:latin typeface="Times New Roman"/>
                <a:ea typeface="Times New Roman"/>
                <a:cs typeface="Times New Roman"/>
                <a:sym typeface="Times New Roman"/>
              </a:rPr>
              <a:t>REFERENCE LIST</a:t>
            </a:r>
            <a:endParaRPr/>
          </a:p>
        </p:txBody>
      </p:sp>
      <p:sp>
        <p:nvSpPr>
          <p:cNvPr id="163" name="Google Shape;163;p8"/>
          <p:cNvSpPr txBox="1">
            <a:spLocks noGrp="1"/>
          </p:cNvSpPr>
          <p:nvPr>
            <p:ph type="body" idx="1"/>
          </p:nvPr>
        </p:nvSpPr>
        <p:spPr>
          <a:xfrm>
            <a:off x="1451579" y="2015732"/>
            <a:ext cx="9603275" cy="3883623"/>
          </a:xfrm>
          <a:prstGeom prst="rect">
            <a:avLst/>
          </a:prstGeom>
          <a:noFill/>
          <a:ln>
            <a:noFill/>
          </a:ln>
        </p:spPr>
        <p:txBody>
          <a:bodyPr spcFirstLastPara="1" wrap="square" lIns="91425" tIns="45700" rIns="91425" bIns="45700" anchor="t" anchorCtr="0">
            <a:normAutofit fontScale="85000" lnSpcReduction="10000"/>
          </a:bodyPr>
          <a:lstStyle/>
          <a:p>
            <a:pPr marL="228600" lvl="0" indent="-228600" algn="just" rtl="0">
              <a:lnSpc>
                <a:spcPct val="150000"/>
              </a:lnSpc>
              <a:spcBef>
                <a:spcPts val="0"/>
              </a:spcBef>
              <a:spcAft>
                <a:spcPts val="0"/>
              </a:spcAft>
              <a:buSzPct val="100000"/>
              <a:buChar char="•"/>
            </a:pPr>
            <a:r>
              <a:rPr lang="en-US">
                <a:latin typeface="Times New Roman"/>
                <a:ea typeface="Times New Roman"/>
                <a:cs typeface="Times New Roman"/>
                <a:sym typeface="Times New Roman"/>
              </a:rPr>
              <a:t>Masry, A., Thakkar, M., Bajaj, A., Kartha, A., Hoque, E. and Joty, S., (2025) ‘Chartgemma: Visual instruction-tuning for chart reasoning in the wild’. In Proceedings of the 31st International Conference on Computational Linguistics: Industry Track 7 (pp. 625-643).</a:t>
            </a:r>
            <a:endParaRPr/>
          </a:p>
          <a:p>
            <a:pPr marL="228600" lvl="0" indent="-228600" algn="just" rtl="0">
              <a:lnSpc>
                <a:spcPct val="150000"/>
              </a:lnSpc>
              <a:spcBef>
                <a:spcPts val="1000"/>
              </a:spcBef>
              <a:spcAft>
                <a:spcPts val="0"/>
              </a:spcAft>
              <a:buSzPct val="100000"/>
              <a:buChar char="•"/>
            </a:pPr>
            <a:r>
              <a:rPr lang="en-US">
                <a:latin typeface="Times New Roman"/>
                <a:ea typeface="Times New Roman"/>
                <a:cs typeface="Times New Roman"/>
                <a:sym typeface="Times New Roman"/>
              </a:rPr>
              <a:t>Premier Inn (2025a) About us. Premier Inn Available at: https://www.premierinn.com/gb/en/why.html (Accessed on: 24 November 2025).</a:t>
            </a:r>
            <a:endParaRPr/>
          </a:p>
          <a:p>
            <a:pPr marL="228600" lvl="0" indent="-228600" algn="just" rtl="0">
              <a:lnSpc>
                <a:spcPct val="150000"/>
              </a:lnSpc>
              <a:spcBef>
                <a:spcPts val="1000"/>
              </a:spcBef>
              <a:spcAft>
                <a:spcPts val="0"/>
              </a:spcAft>
              <a:buSzPct val="100000"/>
              <a:buChar char="•"/>
            </a:pPr>
            <a:r>
              <a:rPr lang="en-US">
                <a:latin typeface="Times New Roman"/>
                <a:ea typeface="Times New Roman"/>
                <a:cs typeface="Times New Roman"/>
                <a:sym typeface="Times New Roman"/>
              </a:rPr>
              <a:t>Premier Inn (2025b) Our business model and strategy. Premier Inn Available at: https://www.whitbread.co.uk/about-us/our-business-model/ (Accessed on: 24 November 2025).</a:t>
            </a:r>
            <a:endParaRPr/>
          </a:p>
          <a:p>
            <a:pPr marL="228600" lvl="0" indent="-228600" algn="just" rtl="0">
              <a:lnSpc>
                <a:spcPct val="150000"/>
              </a:lnSpc>
              <a:spcBef>
                <a:spcPts val="1000"/>
              </a:spcBef>
              <a:spcAft>
                <a:spcPts val="0"/>
              </a:spcAft>
              <a:buSzPct val="100000"/>
              <a:buChar char="•"/>
            </a:pPr>
            <a:r>
              <a:rPr lang="en-US">
                <a:latin typeface="Times New Roman"/>
                <a:ea typeface="Times New Roman"/>
                <a:cs typeface="Times New Roman"/>
                <a:sym typeface="Times New Roman"/>
              </a:rPr>
              <a:t>Premier Inn (2025c) Management. Premier Inn Available at: https://www.whitbread.co.uk/about-us/management/ (Accessed on: 23 November 2025).</a:t>
            </a:r>
            <a:endParaRPr/>
          </a:p>
          <a:p>
            <a:pPr marL="228600" lvl="0" indent="-120650" algn="just" rtl="0">
              <a:lnSpc>
                <a:spcPct val="150000"/>
              </a:lnSpc>
              <a:spcBef>
                <a:spcPts val="1000"/>
              </a:spcBef>
              <a:spcAft>
                <a:spcPts val="0"/>
              </a:spcAft>
              <a:buSzPct val="100000"/>
              <a:buNone/>
            </a:pPr>
            <a:endParaRPr>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Gallery">
  <a:themeElements>
    <a:clrScheme name="Gallery">
      <a:dk1>
        <a:srgbClr val="000000"/>
      </a:dk1>
      <a:lt1>
        <a:srgbClr val="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1059</Words>
  <Application>Microsoft Office PowerPoint</Application>
  <PresentationFormat>Widescreen</PresentationFormat>
  <Paragraphs>70</Paragraphs>
  <Slides>8</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Calibri</vt:lpstr>
      <vt:lpstr>Arial</vt:lpstr>
      <vt:lpstr>Times New Roman</vt:lpstr>
      <vt:lpstr>Gill Sans</vt:lpstr>
      <vt:lpstr>Gallery</vt:lpstr>
      <vt:lpstr>   </vt:lpstr>
      <vt:lpstr>TABLE OF CONTENTS </vt:lpstr>
      <vt:lpstr>INTRODUCTION</vt:lpstr>
      <vt:lpstr>CONCEPT AND IMPORTANCE OF ORGANISATIONAL STRUCTURE AND CHART</vt:lpstr>
      <vt:lpstr>EXPLAINING THE ORGANISATIONAL STRUCTURE FOR PREMIER INN</vt:lpstr>
      <vt:lpstr>ORGANISATIONAL CHARTS OF PREMIER INN</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Florina Ilie</cp:lastModifiedBy>
  <cp:revision>1</cp:revision>
  <dcterms:created xsi:type="dcterms:W3CDTF">2025-11-24T15:34:55Z</dcterms:created>
  <dcterms:modified xsi:type="dcterms:W3CDTF">2025-11-28T17:19:46Z</dcterms:modified>
</cp:coreProperties>
</file>