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7"/>
  </p:notesMasterIdLst>
  <p:handoutMasterIdLst>
    <p:handoutMasterId r:id="rId18"/>
  </p:handoutMasterIdLst>
  <p:sldIdLst>
    <p:sldId id="256" r:id="rId2"/>
    <p:sldId id="258" r:id="rId3"/>
    <p:sldId id="259" r:id="rId4"/>
    <p:sldId id="260" r:id="rId5"/>
    <p:sldId id="268" r:id="rId6"/>
    <p:sldId id="269" r:id="rId7"/>
    <p:sldId id="270" r:id="rId8"/>
    <p:sldId id="271" r:id="rId9"/>
    <p:sldId id="272" r:id="rId10"/>
    <p:sldId id="273" r:id="rId11"/>
    <p:sldId id="274" r:id="rId12"/>
    <p:sldId id="275" r:id="rId13"/>
    <p:sldId id="276" r:id="rId14"/>
    <p:sldId id="277" r:id="rId15"/>
    <p:sldId id="27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404040"/>
    <a:srgbClr val="7030A0"/>
    <a:srgbClr val="00B0F0"/>
    <a:srgbClr val="0070C0"/>
    <a:srgbClr val="37CBFF"/>
  </p:clrMru>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5" autoAdjust="0"/>
    <p:restoredTop sz="94444" autoAdjust="0"/>
  </p:normalViewPr>
  <p:slideViewPr>
    <p:cSldViewPr snapToGrid="0" showGuides="1">
      <p:cViewPr varScale="1">
        <p:scale>
          <a:sx n="69" d="100"/>
          <a:sy n="69" d="100"/>
        </p:scale>
        <p:origin x="-654" y="-96"/>
      </p:cViewPr>
      <p:guideLst>
        <p:guide orient="horz" pos="2160"/>
        <p:guide pos="3840"/>
      </p:guideLst>
    </p:cSldViewPr>
  </p:slideViewPr>
  <p:notesTextViewPr>
    <p:cViewPr>
      <p:scale>
        <a:sx n="1" d="1"/>
        <a:sy n="1" d="1"/>
      </p:scale>
      <p:origin x="0" y="0"/>
    </p:cViewPr>
  </p:notesTextViewPr>
  <p:sorterViewPr>
    <p:cViewPr>
      <p:scale>
        <a:sx n="114" d="100"/>
        <a:sy n="114" d="100"/>
      </p:scale>
      <p:origin x="0" y="-1476"/>
    </p:cViewPr>
  </p:sorterViewPr>
  <p:notesViewPr>
    <p:cSldViewPr snapToGrid="0" showGuides="1">
      <p:cViewPr>
        <p:scale>
          <a:sx n="50" d="100"/>
          <a:sy n="50" d="100"/>
        </p:scale>
        <p:origin x="2640" y="336"/>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8AFA8042-29A1-4486-A765-75526984061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 xmlns:a16="http://schemas.microsoft.com/office/drawing/2014/main" id="{08D8449A-A734-4B2E-9806-61303F24B60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9249263-8DF9-4907-970E-1CFD040DC73A}" type="datetimeFigureOut">
              <a:rPr lang="en-US" smtClean="0"/>
              <a:pPr/>
              <a:t>7/8/2023</a:t>
            </a:fld>
            <a:endParaRPr lang="en-US" dirty="0"/>
          </a:p>
        </p:txBody>
      </p:sp>
      <p:sp>
        <p:nvSpPr>
          <p:cNvPr id="4" name="Footer Placeholder 3">
            <a:extLst>
              <a:ext uri="{FF2B5EF4-FFF2-40B4-BE49-F238E27FC236}">
                <a16:creationId xmlns="" xmlns:a16="http://schemas.microsoft.com/office/drawing/2014/main" id="{F6605C2A-990C-4531-8CBF-BC3BEC0AF34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 xmlns:a16="http://schemas.microsoft.com/office/drawing/2014/main" id="{0D7358FE-F7D5-4C85-B0FD-2394F7F8774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5BAE485-B3C6-4830-BBC8-C6E008BDD690}" type="slidenum">
              <a:rPr lang="en-US" smtClean="0"/>
              <a:pPr/>
              <a:t>‹#›</a:t>
            </a:fld>
            <a:endParaRPr lang="en-US" dirty="0"/>
          </a:p>
        </p:txBody>
      </p:sp>
    </p:spTree>
    <p:extLst>
      <p:ext uri="{BB962C8B-B14F-4D97-AF65-F5344CB8AC3E}">
        <p14:creationId xmlns="" xmlns:p14="http://schemas.microsoft.com/office/powerpoint/2010/main" val="4121628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70B412-7BFF-46C7-AB5E-DE35F66C9933}" type="datetimeFigureOut">
              <a:rPr lang="en-US" noProof="0" smtClean="0"/>
              <a:pPr/>
              <a:t>7/8/2023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5ACE04-E13C-4837-B6DD-B388E7CAA05E}" type="slidenum">
              <a:rPr lang="en-US" noProof="0" smtClean="0"/>
              <a:pPr/>
              <a:t>‹#›</a:t>
            </a:fld>
            <a:endParaRPr lang="en-US" noProof="0" dirty="0"/>
          </a:p>
        </p:txBody>
      </p:sp>
    </p:spTree>
    <p:extLst>
      <p:ext uri="{BB962C8B-B14F-4D97-AF65-F5344CB8AC3E}">
        <p14:creationId xmlns="" xmlns:p14="http://schemas.microsoft.com/office/powerpoint/2010/main" val="1850441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85ACE04-E13C-4837-B6DD-B388E7CAA05E}" type="slidenum">
              <a:rPr lang="en-US" smtClean="0"/>
              <a:pPr/>
              <a:t>1</a:t>
            </a:fld>
            <a:endParaRPr lang="en-US"/>
          </a:p>
        </p:txBody>
      </p:sp>
    </p:spTree>
    <p:extLst>
      <p:ext uri="{BB962C8B-B14F-4D97-AF65-F5344CB8AC3E}">
        <p14:creationId xmlns="" xmlns:p14="http://schemas.microsoft.com/office/powerpoint/2010/main" val="369923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Bestway Group is a diversified multinational family-owned business.  It annual turnover of more than </a:t>
            </a:r>
            <a:r>
              <a:rPr lang="en-IN" dirty="0"/>
              <a:t>£4.5 billion. By the Choudrey, Prevez and Sheikh families the company is owned. In 1976 Bestway Group was founded by Sir Anwar Pervez OBE HPK, who is still the chairman. At present, there are 28,000 individuals who are working and 12 million customers are served. </a:t>
            </a:r>
          </a:p>
          <a:p>
            <a:endParaRPr lang="en-US" dirty="0"/>
          </a:p>
        </p:txBody>
      </p:sp>
      <p:sp>
        <p:nvSpPr>
          <p:cNvPr id="4" name="Slide Number Placeholder 3"/>
          <p:cNvSpPr>
            <a:spLocks noGrp="1"/>
          </p:cNvSpPr>
          <p:nvPr>
            <p:ph type="sldNum" sz="quarter" idx="10"/>
          </p:nvPr>
        </p:nvSpPr>
        <p:spPr/>
        <p:txBody>
          <a:bodyPr/>
          <a:lstStyle/>
          <a:p>
            <a:fld id="{385ACE04-E13C-4837-B6DD-B388E7CAA05E}" type="slidenum">
              <a:rPr lang="en-US" smtClean="0"/>
              <a:pPr/>
              <a:t>2</a:t>
            </a:fld>
            <a:endParaRPr lang="en-US"/>
          </a:p>
        </p:txBody>
      </p:sp>
    </p:spTree>
    <p:extLst>
      <p:ext uri="{BB962C8B-B14F-4D97-AF65-F5344CB8AC3E}">
        <p14:creationId xmlns="" xmlns:p14="http://schemas.microsoft.com/office/powerpoint/2010/main" val="842425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is believed by the organization that the success of the organization is determined by the experience and quality of the people who are working in an organization and human resource strategy is very helpful.  Bestway Group HR strategy involves providing an environment which helps in employees’ continuous development.</a:t>
            </a:r>
            <a:endParaRPr lang="en-IN" dirty="0"/>
          </a:p>
          <a:p>
            <a:endParaRPr lang="en-US" dirty="0"/>
          </a:p>
        </p:txBody>
      </p:sp>
      <p:sp>
        <p:nvSpPr>
          <p:cNvPr id="4" name="Slide Number Placeholder 3"/>
          <p:cNvSpPr>
            <a:spLocks noGrp="1"/>
          </p:cNvSpPr>
          <p:nvPr>
            <p:ph type="sldNum" sz="quarter" idx="10"/>
          </p:nvPr>
        </p:nvSpPr>
        <p:spPr/>
        <p:txBody>
          <a:bodyPr/>
          <a:lstStyle/>
          <a:p>
            <a:fld id="{385ACE04-E13C-4837-B6DD-B388E7CAA05E}" type="slidenum">
              <a:rPr lang="en-US" smtClean="0"/>
              <a:pPr/>
              <a:t>3</a:t>
            </a:fld>
            <a:endParaRPr lang="en-US"/>
          </a:p>
        </p:txBody>
      </p:sp>
    </p:spTree>
    <p:extLst>
      <p:ext uri="{BB962C8B-B14F-4D97-AF65-F5344CB8AC3E}">
        <p14:creationId xmlns="" xmlns:p14="http://schemas.microsoft.com/office/powerpoint/2010/main" val="346501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Bestway Group HR strategy has a positive impact on the overall strategy of the organization. For the employees, a continuous development environment is created.  It helps in creating the environment for employees for continuous development. Employees were motivated and happy while performing their tasks. So due to HR strategy work environment is enhanced and superiors’ behaviour and attitude are also changed in a positive manner. </a:t>
            </a:r>
          </a:p>
          <a:p>
            <a:endParaRPr lang="en-US" dirty="0"/>
          </a:p>
        </p:txBody>
      </p:sp>
      <p:sp>
        <p:nvSpPr>
          <p:cNvPr id="4" name="Slide Number Placeholder 3"/>
          <p:cNvSpPr>
            <a:spLocks noGrp="1"/>
          </p:cNvSpPr>
          <p:nvPr>
            <p:ph type="sldNum" sz="quarter" idx="10"/>
          </p:nvPr>
        </p:nvSpPr>
        <p:spPr/>
        <p:txBody>
          <a:bodyPr/>
          <a:lstStyle/>
          <a:p>
            <a:fld id="{385ACE04-E13C-4837-B6DD-B388E7CAA05E}" type="slidenum">
              <a:rPr lang="en-US" smtClean="0"/>
              <a:pPr/>
              <a:t>4</a:t>
            </a:fld>
            <a:endParaRPr lang="en-US"/>
          </a:p>
        </p:txBody>
      </p:sp>
    </p:spTree>
    <p:extLst>
      <p:ext uri="{BB962C8B-B14F-4D97-AF65-F5344CB8AC3E}">
        <p14:creationId xmlns="" xmlns:p14="http://schemas.microsoft.com/office/powerpoint/2010/main" val="3604833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National health services (NHS) is a public sector organization. In 1948, the company was set up in the UK with healthcare based on their needs and not on their ability to pay. </a:t>
            </a:r>
          </a:p>
          <a:p>
            <a:r>
              <a:rPr lang="en-US" dirty="0"/>
              <a:t>In three separate groups provided services are administered. NHS is primarily financed by general taxes, with smaller contributions occurring from payroll contributions, local taxes and patient fees. </a:t>
            </a:r>
          </a:p>
          <a:p>
            <a:endParaRPr lang="en-US" dirty="0"/>
          </a:p>
        </p:txBody>
      </p:sp>
      <p:sp>
        <p:nvSpPr>
          <p:cNvPr id="4" name="Slide Number Placeholder 3"/>
          <p:cNvSpPr>
            <a:spLocks noGrp="1"/>
          </p:cNvSpPr>
          <p:nvPr>
            <p:ph type="sldNum" sz="quarter" idx="10"/>
          </p:nvPr>
        </p:nvSpPr>
        <p:spPr/>
        <p:txBody>
          <a:bodyPr/>
          <a:lstStyle/>
          <a:p>
            <a:fld id="{385ACE04-E13C-4837-B6DD-B388E7CAA05E}" type="slidenum">
              <a:rPr lang="en-US" smtClean="0"/>
              <a:pPr/>
              <a:t>5</a:t>
            </a:fld>
            <a:endParaRPr lang="en-US"/>
          </a:p>
        </p:txBody>
      </p:sp>
    </p:spTree>
    <p:extLst>
      <p:ext uri="{BB962C8B-B14F-4D97-AF65-F5344CB8AC3E}">
        <p14:creationId xmlns="" xmlns:p14="http://schemas.microsoft.com/office/powerpoint/2010/main" val="30828813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HR strategy developed by NHS was for the human resource and development services. By the NHS employers, various national work streams were put in place so that aims can be achieved and different tools, guidance and resources were also developed so that quality, innovation, productivity and prevention agenda can be delivered. </a:t>
            </a:r>
          </a:p>
          <a:p>
            <a:endParaRPr lang="en-US" dirty="0"/>
          </a:p>
        </p:txBody>
      </p:sp>
      <p:sp>
        <p:nvSpPr>
          <p:cNvPr id="4" name="Slide Number Placeholder 3"/>
          <p:cNvSpPr>
            <a:spLocks noGrp="1"/>
          </p:cNvSpPr>
          <p:nvPr>
            <p:ph type="sldNum" sz="quarter" idx="10"/>
          </p:nvPr>
        </p:nvSpPr>
        <p:spPr/>
        <p:txBody>
          <a:bodyPr/>
          <a:lstStyle/>
          <a:p>
            <a:fld id="{385ACE04-E13C-4837-B6DD-B388E7CAA05E}" type="slidenum">
              <a:rPr lang="en-US" smtClean="0"/>
              <a:pPr/>
              <a:t>6</a:t>
            </a:fld>
            <a:endParaRPr lang="en-US"/>
          </a:p>
        </p:txBody>
      </p:sp>
    </p:spTree>
    <p:extLst>
      <p:ext uri="{BB962C8B-B14F-4D97-AF65-F5344CB8AC3E}">
        <p14:creationId xmlns="" xmlns:p14="http://schemas.microsoft.com/office/powerpoint/2010/main" val="17108301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National health services HR strategy has a positive impact on the overall development of the organization. Because of the good HR strategy, a strong foundation of organization of values and vision was set. Comprehensive plans were built which can be helpful in connecting the dots. Helped in keeping employees engaged around achieving the organization’s overall strategy. </a:t>
            </a:r>
            <a:endParaRPr lang="en-IN" dirty="0"/>
          </a:p>
          <a:p>
            <a:endParaRPr lang="en-US" dirty="0"/>
          </a:p>
        </p:txBody>
      </p:sp>
      <p:sp>
        <p:nvSpPr>
          <p:cNvPr id="4" name="Slide Number Placeholder 3"/>
          <p:cNvSpPr>
            <a:spLocks noGrp="1"/>
          </p:cNvSpPr>
          <p:nvPr>
            <p:ph type="sldNum" sz="quarter" idx="10"/>
          </p:nvPr>
        </p:nvSpPr>
        <p:spPr/>
        <p:txBody>
          <a:bodyPr/>
          <a:lstStyle/>
          <a:p>
            <a:fld id="{385ACE04-E13C-4837-B6DD-B388E7CAA05E}" type="slidenum">
              <a:rPr lang="en-US" smtClean="0"/>
              <a:pPr/>
              <a:t>7</a:t>
            </a:fld>
            <a:endParaRPr lang="en-US"/>
          </a:p>
        </p:txBody>
      </p:sp>
    </p:spTree>
    <p:extLst>
      <p:ext uri="{BB962C8B-B14F-4D97-AF65-F5344CB8AC3E}">
        <p14:creationId xmlns="" xmlns:p14="http://schemas.microsoft.com/office/powerpoint/2010/main" val="1600868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85ACE04-E13C-4837-B6DD-B388E7CAA05E}" type="slidenum">
              <a:rPr lang="en-US" smtClean="0"/>
              <a:pPr/>
              <a:t>8</a:t>
            </a:fld>
            <a:endParaRPr lang="en-US"/>
          </a:p>
        </p:txBody>
      </p:sp>
    </p:spTree>
    <p:extLst>
      <p:ext uri="{BB962C8B-B14F-4D97-AF65-F5344CB8AC3E}">
        <p14:creationId xmlns="" xmlns:p14="http://schemas.microsoft.com/office/powerpoint/2010/main" val="529314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Human resource management supported the overall strategy of the organization by utilizing recycled materials in their products, clean administrative and operational activities, and clean production sources which resulted in a decrease in wastage which was environmentally hazardous and harmful emission of waste material and pollutants.</a:t>
            </a:r>
          </a:p>
          <a:p>
            <a:endParaRPr lang="en-IN" dirty="0"/>
          </a:p>
        </p:txBody>
      </p:sp>
      <p:sp>
        <p:nvSpPr>
          <p:cNvPr id="4" name="Slide Number Placeholder 3"/>
          <p:cNvSpPr>
            <a:spLocks noGrp="1"/>
          </p:cNvSpPr>
          <p:nvPr>
            <p:ph type="sldNum" sz="quarter" idx="5"/>
          </p:nvPr>
        </p:nvSpPr>
        <p:spPr/>
        <p:txBody>
          <a:bodyPr/>
          <a:lstStyle/>
          <a:p>
            <a:fld id="{385ACE04-E13C-4837-B6DD-B388E7CAA05E}" type="slidenum">
              <a:rPr lang="en-US" noProof="0" smtClean="0"/>
              <a:pPr/>
              <a:t>9</a:t>
            </a:fld>
            <a:endParaRPr lang="en-US" noProof="0" dirty="0"/>
          </a:p>
        </p:txBody>
      </p:sp>
    </p:spTree>
    <p:extLst>
      <p:ext uri="{BB962C8B-B14F-4D97-AF65-F5344CB8AC3E}">
        <p14:creationId xmlns="" xmlns:p14="http://schemas.microsoft.com/office/powerpoint/2010/main" val="27016847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According to the literature review Human resource management was helpful in building sustainable organizational culture. It helped in adopting different green and clear production practices in an organization for managing the organizational human capital and focusing on strategies of organization sustainability for enhancing the “People” productivity. </a:t>
            </a:r>
          </a:p>
          <a:p>
            <a:endParaRPr lang="en-IN" dirty="0"/>
          </a:p>
        </p:txBody>
      </p:sp>
      <p:sp>
        <p:nvSpPr>
          <p:cNvPr id="4" name="Slide Number Placeholder 3"/>
          <p:cNvSpPr>
            <a:spLocks noGrp="1"/>
          </p:cNvSpPr>
          <p:nvPr>
            <p:ph type="sldNum" sz="quarter" idx="5"/>
          </p:nvPr>
        </p:nvSpPr>
        <p:spPr/>
        <p:txBody>
          <a:bodyPr/>
          <a:lstStyle/>
          <a:p>
            <a:fld id="{385ACE04-E13C-4837-B6DD-B388E7CAA05E}" type="slidenum">
              <a:rPr lang="en-US" noProof="0" smtClean="0"/>
              <a:pPr/>
              <a:t>10</a:t>
            </a:fld>
            <a:endParaRPr lang="en-US" noProof="0" dirty="0"/>
          </a:p>
        </p:txBody>
      </p:sp>
    </p:spTree>
    <p:extLst>
      <p:ext uri="{BB962C8B-B14F-4D97-AF65-F5344CB8AC3E}">
        <p14:creationId xmlns="" xmlns:p14="http://schemas.microsoft.com/office/powerpoint/2010/main" val="10972472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per the literature review of the article human resource management supported the overall strategy of the organization by influencing the overall behaviour and attitudes of individuals not only directly but also indirectly through some Scio- psychological and motivational processes. </a:t>
            </a:r>
          </a:p>
          <a:p>
            <a:endParaRPr lang="en-IN" dirty="0"/>
          </a:p>
        </p:txBody>
      </p:sp>
      <p:sp>
        <p:nvSpPr>
          <p:cNvPr id="4" name="Slide Number Placeholder 3"/>
          <p:cNvSpPr>
            <a:spLocks noGrp="1"/>
          </p:cNvSpPr>
          <p:nvPr>
            <p:ph type="sldNum" sz="quarter" idx="5"/>
          </p:nvPr>
        </p:nvSpPr>
        <p:spPr/>
        <p:txBody>
          <a:bodyPr/>
          <a:lstStyle/>
          <a:p>
            <a:fld id="{385ACE04-E13C-4837-B6DD-B388E7CAA05E}" type="slidenum">
              <a:rPr lang="en-US" noProof="0" smtClean="0"/>
              <a:pPr/>
              <a:t>11</a:t>
            </a:fld>
            <a:endParaRPr lang="en-US" noProof="0" dirty="0"/>
          </a:p>
        </p:txBody>
      </p:sp>
    </p:spTree>
    <p:extLst>
      <p:ext uri="{BB962C8B-B14F-4D97-AF65-F5344CB8AC3E}">
        <p14:creationId xmlns="" xmlns:p14="http://schemas.microsoft.com/office/powerpoint/2010/main" val="31024984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HR strategy linkage with the competitive can be helpful in positing the organization ahead of other organizations so the superiority can quality can be achieved, the cost can be minimized, and there can be regular innovation or value. A succession plan can be also put together by the HR account as per the strategic goal of the organization. </a:t>
            </a:r>
            <a:endParaRPr lang="en-IN" dirty="0"/>
          </a:p>
          <a:p>
            <a:endParaRPr lang="en-US" dirty="0"/>
          </a:p>
        </p:txBody>
      </p:sp>
      <p:sp>
        <p:nvSpPr>
          <p:cNvPr id="4" name="Slide Number Placeholder 3"/>
          <p:cNvSpPr>
            <a:spLocks noGrp="1"/>
          </p:cNvSpPr>
          <p:nvPr>
            <p:ph type="sldNum" sz="quarter" idx="10"/>
          </p:nvPr>
        </p:nvSpPr>
        <p:spPr/>
        <p:txBody>
          <a:bodyPr/>
          <a:lstStyle/>
          <a:p>
            <a:fld id="{385ACE04-E13C-4837-B6DD-B388E7CAA05E}" type="slidenum">
              <a:rPr lang="en-US" smtClean="0"/>
              <a:pPr/>
              <a:t>12</a:t>
            </a:fld>
            <a:endParaRPr lang="en-US"/>
          </a:p>
        </p:txBody>
      </p:sp>
    </p:spTree>
    <p:extLst>
      <p:ext uri="{BB962C8B-B14F-4D97-AF65-F5344CB8AC3E}">
        <p14:creationId xmlns="" xmlns:p14="http://schemas.microsoft.com/office/powerpoint/2010/main" val="22026934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insights are provided into the going market rates it will help in determining the compensation strategy which can be best aligned with the goals of the organization. When succession plans are put together it will be helpful for an organization to stay competitive even when turnover plays a vital role. </a:t>
            </a:r>
            <a:endParaRPr lang="en-IN" dirty="0"/>
          </a:p>
          <a:p>
            <a:endParaRPr lang="en-US" dirty="0"/>
          </a:p>
        </p:txBody>
      </p:sp>
      <p:sp>
        <p:nvSpPr>
          <p:cNvPr id="4" name="Slide Number Placeholder 3"/>
          <p:cNvSpPr>
            <a:spLocks noGrp="1"/>
          </p:cNvSpPr>
          <p:nvPr>
            <p:ph type="sldNum" sz="quarter" idx="10"/>
          </p:nvPr>
        </p:nvSpPr>
        <p:spPr/>
        <p:txBody>
          <a:bodyPr/>
          <a:lstStyle/>
          <a:p>
            <a:fld id="{385ACE04-E13C-4837-B6DD-B388E7CAA05E}" type="slidenum">
              <a:rPr lang="en-US" smtClean="0"/>
              <a:pPr/>
              <a:t>13</a:t>
            </a:fld>
            <a:endParaRPr lang="en-US"/>
          </a:p>
        </p:txBody>
      </p:sp>
    </p:spTree>
    <p:extLst>
      <p:ext uri="{BB962C8B-B14F-4D97-AF65-F5344CB8AC3E}">
        <p14:creationId xmlns="" xmlns:p14="http://schemas.microsoft.com/office/powerpoint/2010/main" val="3690306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85ACE04-E13C-4837-B6DD-B388E7CAA05E}" type="slidenum">
              <a:rPr lang="en-US" noProof="0" smtClean="0"/>
              <a:pPr/>
              <a:t>14</a:t>
            </a:fld>
            <a:endParaRPr lang="en-US" noProof="0" dirty="0"/>
          </a:p>
        </p:txBody>
      </p:sp>
    </p:spTree>
    <p:extLst>
      <p:ext uri="{BB962C8B-B14F-4D97-AF65-F5344CB8AC3E}">
        <p14:creationId xmlns="" xmlns:p14="http://schemas.microsoft.com/office/powerpoint/2010/main" val="3373947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08582E5-8FA2-4056-805F-EF36F7066893}"/>
              </a:ext>
            </a:extLst>
          </p:cNvPr>
          <p:cNvSpPr>
            <a:spLocks noGrp="1"/>
          </p:cNvSpPr>
          <p:nvPr>
            <p:ph type="ctrTitle" hasCustomPrompt="1"/>
          </p:nvPr>
        </p:nvSpPr>
        <p:spPr>
          <a:xfrm>
            <a:off x="4686300" y="2726872"/>
            <a:ext cx="7233557" cy="832077"/>
          </a:xfrm>
        </p:spPr>
        <p:txBody>
          <a:bodyPr anchor="b">
            <a:normAutofit/>
          </a:bodyPr>
          <a:lstStyle>
            <a:lvl1pPr algn="l">
              <a:defRPr sz="4800" b="1" cap="all" baseline="0">
                <a:solidFill>
                  <a:schemeClr val="tx1"/>
                </a:solidFill>
              </a:defRPr>
            </a:lvl1pPr>
          </a:lstStyle>
          <a:p>
            <a:r>
              <a:rPr lang="en-US" noProof="0"/>
              <a:t>Presentation title</a:t>
            </a:r>
          </a:p>
        </p:txBody>
      </p:sp>
      <p:sp>
        <p:nvSpPr>
          <p:cNvPr id="3" name="Subtitle 2">
            <a:extLst>
              <a:ext uri="{FF2B5EF4-FFF2-40B4-BE49-F238E27FC236}">
                <a16:creationId xmlns="" xmlns:a16="http://schemas.microsoft.com/office/drawing/2014/main" id="{1C085D6F-874B-44F8-B241-51EF13CA9C8B}"/>
              </a:ext>
            </a:extLst>
          </p:cNvPr>
          <p:cNvSpPr>
            <a:spLocks noGrp="1"/>
          </p:cNvSpPr>
          <p:nvPr>
            <p:ph type="subTitle" idx="1"/>
          </p:nvPr>
        </p:nvSpPr>
        <p:spPr>
          <a:xfrm>
            <a:off x="4686300" y="3569380"/>
            <a:ext cx="7233557" cy="365125"/>
          </a:xfrm>
        </p:spPr>
        <p:txBody>
          <a:bodyPr lIns="0">
            <a:norm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US" noProof="0" smtClean="0"/>
              <a:pPr/>
              <a:t>7/8/2023</a:t>
            </a:fld>
            <a:endParaRPr lang="en-US" noProof="0" dirty="0"/>
          </a:p>
        </p:txBody>
      </p:sp>
      <p:cxnSp>
        <p:nvCxnSpPr>
          <p:cNvPr id="7" name="Straight Connector 6">
            <a:extLst>
              <a:ext uri="{FF2B5EF4-FFF2-40B4-BE49-F238E27FC236}">
                <a16:creationId xmlns="" xmlns:a16="http://schemas.microsoft.com/office/drawing/2014/main" id="{64363625-95D4-4DF0-A1AA-D060728EC426}"/>
              </a:ext>
            </a:extLst>
          </p:cNvPr>
          <p:cNvCxnSpPr>
            <a:cxnSpLocks/>
          </p:cNvCxnSpPr>
          <p:nvPr userDrawn="1"/>
        </p:nvCxnSpPr>
        <p:spPr>
          <a:xfrm>
            <a:off x="4827813" y="4082142"/>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 xmlns:a16="http://schemas.microsoft.com/office/drawing/2014/main" id="{ECBCF8A4-C2B4-4945-8D79-C9D46B7FBECB}"/>
              </a:ext>
            </a:extLst>
          </p:cNvPr>
          <p:cNvGrpSpPr/>
          <p:nvPr userDrawn="1"/>
        </p:nvGrpSpPr>
        <p:grpSpPr>
          <a:xfrm>
            <a:off x="4793474" y="2475187"/>
            <a:ext cx="748798" cy="134113"/>
            <a:chOff x="4827813" y="2534636"/>
            <a:chExt cx="996651" cy="178504"/>
          </a:xfrm>
        </p:grpSpPr>
        <p:sp>
          <p:nvSpPr>
            <p:cNvPr id="9" name="Oval 8">
              <a:extLst>
                <a:ext uri="{FF2B5EF4-FFF2-40B4-BE49-F238E27FC236}">
                  <a16:creationId xmlns="" xmlns:a16="http://schemas.microsoft.com/office/drawing/2014/main" id="{479C2256-8A0F-4625-86F0-FB439F3EAD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Oval 9">
              <a:extLst>
                <a:ext uri="{FF2B5EF4-FFF2-40B4-BE49-F238E27FC236}">
                  <a16:creationId xmlns="" xmlns:a16="http://schemas.microsoft.com/office/drawing/2014/main" id="{253CF488-6D31-4B63-A3C6-C4D838C23FCE}"/>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 xmlns:a16="http://schemas.microsoft.com/office/drawing/2014/main" id="{E32985B6-7260-445A-A580-6993E0DEBFD9}"/>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Oval 11">
              <a:extLst>
                <a:ext uri="{FF2B5EF4-FFF2-40B4-BE49-F238E27FC236}">
                  <a16:creationId xmlns="" xmlns:a16="http://schemas.microsoft.com/office/drawing/2014/main" id="{3BC682E1-4E5D-4006-81EA-550DD98166E4}"/>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4" name="Picture Placeholder 13">
            <a:extLst>
              <a:ext uri="{FF2B5EF4-FFF2-40B4-BE49-F238E27FC236}">
                <a16:creationId xmlns="" xmlns:a16="http://schemas.microsoft.com/office/drawing/2014/main" id="{F0C7F772-E2DA-4B13-AC2E-28A0EE6D8465}"/>
              </a:ext>
            </a:extLst>
          </p:cNvPr>
          <p:cNvSpPr>
            <a:spLocks noGrp="1"/>
          </p:cNvSpPr>
          <p:nvPr>
            <p:ph type="pic" sz="quarter" idx="13"/>
          </p:nvPr>
        </p:nvSpPr>
        <p:spPr>
          <a:xfrm>
            <a:off x="0" y="1"/>
            <a:ext cx="4424363" cy="6858000"/>
          </a:xfrm>
          <a:solidFill>
            <a:schemeClr val="bg2"/>
          </a:solidFill>
        </p:spPr>
        <p:txBody>
          <a:bodyPr anchor="ctr"/>
          <a:lstStyle>
            <a:lvl1pPr marL="0" indent="0" algn="ctr">
              <a:buNone/>
              <a:defRPr/>
            </a:lvl1pPr>
          </a:lstStyle>
          <a:p>
            <a:r>
              <a:rPr lang="en-US" noProof="0"/>
              <a:t>Click icon to add picture</a:t>
            </a:r>
            <a:endParaRPr lang="en-US" noProof="0" dirty="0"/>
          </a:p>
        </p:txBody>
      </p:sp>
      <p:sp>
        <p:nvSpPr>
          <p:cNvPr id="15" name="Oval 14">
            <a:extLst>
              <a:ext uri="{FF2B5EF4-FFF2-40B4-BE49-F238E27FC236}">
                <a16:creationId xmlns=""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 xmlns:p14="http://schemas.microsoft.com/office/powerpoint/2010/main" val="89945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ntent, and Large Photo">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BC16441-0F1F-453B-BACF-543CEDE2AE72}"/>
              </a:ext>
            </a:extLst>
          </p:cNvPr>
          <p:cNvSpPr>
            <a:spLocks noGrp="1"/>
          </p:cNvSpPr>
          <p:nvPr>
            <p:ph type="title"/>
          </p:nvPr>
        </p:nvSpPr>
        <p:spPr>
          <a:xfrm>
            <a:off x="5908430" y="1046163"/>
            <a:ext cx="5445369" cy="1114784"/>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 xmlns:a16="http://schemas.microsoft.com/office/drawing/2014/main" id="{61EC9302-80D9-4A88-8591-DE2D4BA1F91A}"/>
              </a:ext>
            </a:extLst>
          </p:cNvPr>
          <p:cNvSpPr>
            <a:spLocks noGrp="1"/>
          </p:cNvSpPr>
          <p:nvPr>
            <p:ph idx="1" hasCustomPrompt="1"/>
          </p:nvPr>
        </p:nvSpPr>
        <p:spPr>
          <a:xfrm>
            <a:off x="5908430" y="2506662"/>
            <a:ext cx="5445370" cy="3454523"/>
          </a:xfrm>
        </p:spPr>
        <p:txBody>
          <a:bodyPr lIns="0" tIns="0" rIns="0" bIns="0">
            <a:noAutofit/>
          </a:bodyPr>
          <a:lstStyle>
            <a:lvl1pPr>
              <a:lnSpc>
                <a:spcPct val="100000"/>
              </a:lnSpc>
              <a:buClr>
                <a:schemeClr val="accent1"/>
              </a:buClr>
              <a:defRPr sz="1800"/>
            </a:lvl1pPr>
            <a:lvl2pPr>
              <a:lnSpc>
                <a:spcPct val="100000"/>
              </a:lnSpc>
              <a:buClr>
                <a:schemeClr val="accent1"/>
              </a:buClr>
              <a:defRPr sz="1600"/>
            </a:lvl2pPr>
            <a:lvl3pPr>
              <a:lnSpc>
                <a:spcPct val="100000"/>
              </a:lnSpc>
              <a:buClr>
                <a:schemeClr val="accent1"/>
              </a:buClr>
              <a:defRPr sz="1400"/>
            </a:lvl3pPr>
            <a:lvl4pPr>
              <a:lnSpc>
                <a:spcPct val="100000"/>
              </a:lnSpc>
              <a:buClr>
                <a:schemeClr val="accent1"/>
              </a:buClr>
              <a:defRPr sz="1200"/>
            </a:lvl4pPr>
            <a:lvl5pPr>
              <a:lnSpc>
                <a:spcPct val="100000"/>
              </a:lnSpc>
              <a:buClr>
                <a:schemeClr val="accent1"/>
              </a:buClr>
              <a:defRPr sz="12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Slide Number Placeholder 5">
            <a:extLst>
              <a:ext uri="{FF2B5EF4-FFF2-40B4-BE49-F238E27FC236}">
                <a16:creationId xmlns=""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8" name="Content Placeholder 16">
            <a:extLst>
              <a:ext uri="{FF2B5EF4-FFF2-40B4-BE49-F238E27FC236}">
                <a16:creationId xmlns="" xmlns:a16="http://schemas.microsoft.com/office/drawing/2014/main" id="{6AEAE6ED-58FA-4039-939A-E4032520CB3C}"/>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sp>
        <p:nvSpPr>
          <p:cNvPr id="10" name="Picture Placeholder 9">
            <a:extLst>
              <a:ext uri="{FF2B5EF4-FFF2-40B4-BE49-F238E27FC236}">
                <a16:creationId xmlns="" xmlns:a16="http://schemas.microsoft.com/office/drawing/2014/main" id="{4502AABE-45EB-48A5-AD25-47BD8B79DF61}"/>
              </a:ext>
            </a:extLst>
          </p:cNvPr>
          <p:cNvSpPr>
            <a:spLocks noGrp="1"/>
          </p:cNvSpPr>
          <p:nvPr>
            <p:ph type="pic" sz="quarter" idx="15"/>
          </p:nvPr>
        </p:nvSpPr>
        <p:spPr>
          <a:xfrm>
            <a:off x="469045" y="0"/>
            <a:ext cx="5210175" cy="5961063"/>
          </a:xfr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cxnSp>
        <p:nvCxnSpPr>
          <p:cNvPr id="11" name="Straight Connector 10">
            <a:extLst>
              <a:ext uri="{FF2B5EF4-FFF2-40B4-BE49-F238E27FC236}">
                <a16:creationId xmlns="" xmlns:a16="http://schemas.microsoft.com/office/drawing/2014/main" id="{8888A4FD-81F4-4588-9E6D-70E57577D8BF}"/>
              </a:ext>
            </a:extLst>
          </p:cNvPr>
          <p:cNvCxnSpPr>
            <a:cxnSpLocks/>
          </p:cNvCxnSpPr>
          <p:nvPr userDrawn="1"/>
        </p:nvCxnSpPr>
        <p:spPr>
          <a:xfrm>
            <a:off x="5679220"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 xmlns:a16="http://schemas.microsoft.com/office/drawing/2014/main" id="{4CF1D2ED-7B25-4251-BF07-47FBAA534810}"/>
              </a:ext>
            </a:extLst>
          </p:cNvPr>
          <p:cNvGrpSpPr/>
          <p:nvPr userDrawn="1"/>
        </p:nvGrpSpPr>
        <p:grpSpPr>
          <a:xfrm>
            <a:off x="11079786" y="421045"/>
            <a:ext cx="748798" cy="134113"/>
            <a:chOff x="4827813" y="2534636"/>
            <a:chExt cx="996651" cy="178504"/>
          </a:xfrm>
        </p:grpSpPr>
        <p:sp>
          <p:nvSpPr>
            <p:cNvPr id="13" name="Oval 12">
              <a:extLst>
                <a:ext uri="{FF2B5EF4-FFF2-40B4-BE49-F238E27FC236}">
                  <a16:creationId xmlns=""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Oval 14">
              <a:extLst>
                <a:ext uri="{FF2B5EF4-FFF2-40B4-BE49-F238E27FC236}">
                  <a16:creationId xmlns=""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6" name="Oval 15">
              <a:extLst>
                <a:ext uri="{FF2B5EF4-FFF2-40B4-BE49-F238E27FC236}">
                  <a16:creationId xmlns=""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 xmlns:a16="http://schemas.microsoft.com/office/drawing/2014/main" id="{8725921A-0ED5-431E-899C-28A6920B5029}"/>
              </a:ext>
            </a:extLst>
          </p:cNvPr>
          <p:cNvSpPr/>
          <p:nvPr userDrawn="1"/>
        </p:nvSpPr>
        <p:spPr>
          <a:xfrm>
            <a:off x="10039330" y="896815"/>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 xmlns:a16="http://schemas.microsoft.com/office/drawing/2014/main" id="{EE8B169A-8A2F-4425-A9A1-1B828428B434}"/>
              </a:ext>
            </a:extLst>
          </p:cNvPr>
          <p:cNvSpPr/>
          <p:nvPr userDrawn="1"/>
        </p:nvSpPr>
        <p:spPr>
          <a:xfrm>
            <a:off x="9720923" y="672411"/>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 xmlns:a16="http://schemas.microsoft.com/office/drawing/2014/main" id="{43B45974-F6C7-40D3-9399-E05FA19C565E}"/>
              </a:ext>
            </a:extLst>
          </p:cNvPr>
          <p:cNvCxnSpPr>
            <a:cxnSpLocks/>
          </p:cNvCxnSpPr>
          <p:nvPr userDrawn="1"/>
        </p:nvCxnSpPr>
        <p:spPr>
          <a:xfrm>
            <a:off x="7508020"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90184765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Three Photos">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BC16441-0F1F-453B-BACF-543CEDE2AE72}"/>
              </a:ext>
            </a:extLst>
          </p:cNvPr>
          <p:cNvSpPr>
            <a:spLocks noGrp="1"/>
          </p:cNvSpPr>
          <p:nvPr>
            <p:ph type="title"/>
          </p:nvPr>
        </p:nvSpPr>
        <p:spPr>
          <a:xfrm>
            <a:off x="363416" y="1046163"/>
            <a:ext cx="5445369" cy="1114784"/>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 xmlns:a16="http://schemas.microsoft.com/office/drawing/2014/main" id="{61EC9302-80D9-4A88-8591-DE2D4BA1F91A}"/>
              </a:ext>
            </a:extLst>
          </p:cNvPr>
          <p:cNvSpPr>
            <a:spLocks noGrp="1"/>
          </p:cNvSpPr>
          <p:nvPr>
            <p:ph idx="1" hasCustomPrompt="1"/>
          </p:nvPr>
        </p:nvSpPr>
        <p:spPr>
          <a:xfrm>
            <a:off x="363416" y="2506662"/>
            <a:ext cx="5445370" cy="3454523"/>
          </a:xfrm>
        </p:spPr>
        <p:txBody>
          <a:bodyPr lIns="0" tIns="0" rIns="0" bIns="0">
            <a:noAutofit/>
          </a:bodyPr>
          <a:lstStyle>
            <a:lvl1pPr>
              <a:lnSpc>
                <a:spcPct val="100000"/>
              </a:lnSpc>
              <a:defRPr sz="1800"/>
            </a:lvl1pPr>
            <a:lvl2pPr>
              <a:lnSpc>
                <a:spcPct val="100000"/>
              </a:lnSpc>
              <a:defRPr sz="1600"/>
            </a:lvl2pPr>
            <a:lvl3pPr>
              <a:lnSpc>
                <a:spcPct val="100000"/>
              </a:lnSpc>
              <a:defRPr sz="1400"/>
            </a:lvl3pPr>
            <a:lvl4pPr>
              <a:lnSpc>
                <a:spcPct val="100000"/>
              </a:lnSpc>
              <a:defRPr sz="1200"/>
            </a:lvl4pPr>
            <a:lvl5pPr>
              <a:lnSpc>
                <a:spcPct val="100000"/>
              </a:lnSpc>
              <a:defRPr sz="12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Slide Number Placeholder 5">
            <a:extLst>
              <a:ext uri="{FF2B5EF4-FFF2-40B4-BE49-F238E27FC236}">
                <a16:creationId xmlns=""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8" name="Content Placeholder 16">
            <a:extLst>
              <a:ext uri="{FF2B5EF4-FFF2-40B4-BE49-F238E27FC236}">
                <a16:creationId xmlns="" xmlns:a16="http://schemas.microsoft.com/office/drawing/2014/main" id="{6AEAE6ED-58FA-4039-939A-E4032520CB3C}"/>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accent3"/>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sp>
        <p:nvSpPr>
          <p:cNvPr id="10" name="Picture Placeholder 9">
            <a:extLst>
              <a:ext uri="{FF2B5EF4-FFF2-40B4-BE49-F238E27FC236}">
                <a16:creationId xmlns="" xmlns:a16="http://schemas.microsoft.com/office/drawing/2014/main" id="{4502AABE-45EB-48A5-AD25-47BD8B79DF61}"/>
              </a:ext>
            </a:extLst>
          </p:cNvPr>
          <p:cNvSpPr>
            <a:spLocks noGrp="1"/>
          </p:cNvSpPr>
          <p:nvPr>
            <p:ph type="pic" sz="quarter" idx="15"/>
          </p:nvPr>
        </p:nvSpPr>
        <p:spPr>
          <a:xfrm>
            <a:off x="5919755" y="1"/>
            <a:ext cx="3430408" cy="4091942"/>
          </a:xfr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cxnSp>
        <p:nvCxnSpPr>
          <p:cNvPr id="11" name="Straight Connector 10">
            <a:extLst>
              <a:ext uri="{FF2B5EF4-FFF2-40B4-BE49-F238E27FC236}">
                <a16:creationId xmlns="" xmlns:a16="http://schemas.microsoft.com/office/drawing/2014/main" id="{8888A4FD-81F4-4588-9E6D-70E57577D8BF}"/>
              </a:ext>
            </a:extLst>
          </p:cNvPr>
          <p:cNvCxnSpPr>
            <a:cxnSpLocks/>
          </p:cNvCxnSpPr>
          <p:nvPr userDrawn="1"/>
        </p:nvCxnSpPr>
        <p:spPr>
          <a:xfrm>
            <a:off x="-24055"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 xmlns:a16="http://schemas.microsoft.com/office/drawing/2014/main" id="{4CF1D2ED-7B25-4251-BF07-47FBAA534810}"/>
              </a:ext>
            </a:extLst>
          </p:cNvPr>
          <p:cNvGrpSpPr/>
          <p:nvPr userDrawn="1"/>
        </p:nvGrpSpPr>
        <p:grpSpPr>
          <a:xfrm>
            <a:off x="363416" y="421045"/>
            <a:ext cx="748798" cy="134113"/>
            <a:chOff x="4827813" y="2534636"/>
            <a:chExt cx="996651" cy="178504"/>
          </a:xfrm>
        </p:grpSpPr>
        <p:sp>
          <p:nvSpPr>
            <p:cNvPr id="13" name="Oval 12">
              <a:extLst>
                <a:ext uri="{FF2B5EF4-FFF2-40B4-BE49-F238E27FC236}">
                  <a16:creationId xmlns=""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Oval 14">
              <a:extLst>
                <a:ext uri="{FF2B5EF4-FFF2-40B4-BE49-F238E27FC236}">
                  <a16:creationId xmlns=""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6" name="Oval 15">
              <a:extLst>
                <a:ext uri="{FF2B5EF4-FFF2-40B4-BE49-F238E27FC236}">
                  <a16:creationId xmlns=""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 xmlns:a16="http://schemas.microsoft.com/office/drawing/2014/main" id="{8725921A-0ED5-431E-899C-28A6920B5029}"/>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 xmlns:a16="http://schemas.microsoft.com/office/drawing/2014/main" id="{EE8B169A-8A2F-4425-A9A1-1B828428B434}"/>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 xmlns:a16="http://schemas.microsoft.com/office/drawing/2014/main" id="{43B45974-F6C7-40D3-9399-E05FA19C565E}"/>
              </a:ext>
            </a:extLst>
          </p:cNvPr>
          <p:cNvCxnSpPr>
            <a:cxnSpLocks/>
          </p:cNvCxnSpPr>
          <p:nvPr userDrawn="1"/>
        </p:nvCxnSpPr>
        <p:spPr>
          <a:xfrm>
            <a:off x="1804745"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Picture Placeholder 9">
            <a:extLst>
              <a:ext uri="{FF2B5EF4-FFF2-40B4-BE49-F238E27FC236}">
                <a16:creationId xmlns="" xmlns:a16="http://schemas.microsoft.com/office/drawing/2014/main" id="{63A2A33D-4D91-454D-A35B-6DA97069EC3F}"/>
              </a:ext>
            </a:extLst>
          </p:cNvPr>
          <p:cNvSpPr>
            <a:spLocks noGrp="1"/>
          </p:cNvSpPr>
          <p:nvPr>
            <p:ph type="pic" sz="quarter" idx="16"/>
          </p:nvPr>
        </p:nvSpPr>
        <p:spPr>
          <a:xfrm>
            <a:off x="9542186" y="555157"/>
            <a:ext cx="2649814" cy="4298197"/>
          </a:xfr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sp>
        <p:nvSpPr>
          <p:cNvPr id="21" name="Picture Placeholder 9">
            <a:extLst>
              <a:ext uri="{FF2B5EF4-FFF2-40B4-BE49-F238E27FC236}">
                <a16:creationId xmlns="" xmlns:a16="http://schemas.microsoft.com/office/drawing/2014/main" id="{7EC67FB7-777C-473E-95B8-585AA8E66406}"/>
              </a:ext>
            </a:extLst>
          </p:cNvPr>
          <p:cNvSpPr>
            <a:spLocks noGrp="1"/>
          </p:cNvSpPr>
          <p:nvPr>
            <p:ph type="pic" sz="quarter" idx="17"/>
          </p:nvPr>
        </p:nvSpPr>
        <p:spPr>
          <a:xfrm>
            <a:off x="5919754" y="4289110"/>
            <a:ext cx="3430407" cy="1672075"/>
          </a:xfr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spTree>
    <p:extLst>
      <p:ext uri="{BB962C8B-B14F-4D97-AF65-F5344CB8AC3E}">
        <p14:creationId xmlns="" xmlns:p14="http://schemas.microsoft.com/office/powerpoint/2010/main" val="234058956"/>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alf Image Horizontal">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D44E22-137C-4913-A29E-04F82EA87867}"/>
              </a:ext>
            </a:extLst>
          </p:cNvPr>
          <p:cNvSpPr>
            <a:spLocks noGrp="1"/>
          </p:cNvSpPr>
          <p:nvPr>
            <p:ph type="title" hasCustomPrompt="1"/>
          </p:nvPr>
        </p:nvSpPr>
        <p:spPr>
          <a:xfrm>
            <a:off x="831850" y="3794663"/>
            <a:ext cx="10515600" cy="823232"/>
          </a:xfrm>
        </p:spPr>
        <p:txBody>
          <a:bodyPr vert="horz" lIns="91440" tIns="45720" rIns="91440" bIns="45720" rtlCol="0" anchor="b">
            <a:noAutofit/>
          </a:bodyPr>
          <a:lstStyle>
            <a:lvl1pPr algn="ctr">
              <a:defRPr lang="en-IN" sz="3600" b="1" cap="all" baseline="0"/>
            </a:lvl1pPr>
          </a:lstStyle>
          <a:p>
            <a:pPr lvl="0"/>
            <a:r>
              <a:rPr lang="en-US" noProof="0"/>
              <a:t>TITLE HERE</a:t>
            </a:r>
          </a:p>
        </p:txBody>
      </p:sp>
      <p:sp>
        <p:nvSpPr>
          <p:cNvPr id="3" name="Text Placeholder 2">
            <a:extLst>
              <a:ext uri="{FF2B5EF4-FFF2-40B4-BE49-F238E27FC236}">
                <a16:creationId xmlns="" xmlns:a16="http://schemas.microsoft.com/office/drawing/2014/main" id="{6E8BFC94-FFEC-4290-AC27-760323F21BA3}"/>
              </a:ext>
            </a:extLst>
          </p:cNvPr>
          <p:cNvSpPr>
            <a:spLocks noGrp="1"/>
          </p:cNvSpPr>
          <p:nvPr>
            <p:ph type="body" idx="1" hasCustomPrompt="1"/>
          </p:nvPr>
        </p:nvSpPr>
        <p:spPr>
          <a:xfrm>
            <a:off x="831850" y="4839691"/>
            <a:ext cx="10515600" cy="1305379"/>
          </a:xfrm>
        </p:spPr>
        <p:txBody>
          <a:bodyPr vert="horz" lIns="91440" tIns="45720" rIns="91440" bIns="45720" rtlCol="0">
            <a:noAutofit/>
          </a:bodyPr>
          <a:lstStyle>
            <a:lvl1pPr marL="0" indent="0" algn="ctr">
              <a:lnSpc>
                <a:spcPct val="100000"/>
              </a:lnSpc>
              <a:buNone/>
              <a:defRPr lang="en-US" sz="1800" b="0" cap="none" baseline="0" dirty="0" smtClean="0"/>
            </a:lvl1pPr>
          </a:lstStyle>
          <a:p>
            <a:pPr marL="228600" lvl="0" indent="-228600"/>
            <a:r>
              <a:rPr lang="en-US" noProof="0"/>
              <a:t>Edit Master text styles</a:t>
            </a:r>
          </a:p>
        </p:txBody>
      </p:sp>
      <p:sp>
        <p:nvSpPr>
          <p:cNvPr id="6" name="Slide Number Placeholder 5">
            <a:extLst>
              <a:ext uri="{FF2B5EF4-FFF2-40B4-BE49-F238E27FC236}">
                <a16:creationId xmlns=""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14" name="Picture Placeholder 13">
            <a:extLst>
              <a:ext uri="{FF2B5EF4-FFF2-40B4-BE49-F238E27FC236}">
                <a16:creationId xmlns="" xmlns:a16="http://schemas.microsoft.com/office/drawing/2014/main" id="{A7389277-B3D3-4AEE-8BE0-0559A7396981}"/>
              </a:ext>
            </a:extLst>
          </p:cNvPr>
          <p:cNvSpPr>
            <a:spLocks noGrp="1"/>
          </p:cNvSpPr>
          <p:nvPr>
            <p:ph type="pic" sz="quarter" idx="13"/>
          </p:nvPr>
        </p:nvSpPr>
        <p:spPr>
          <a:xfrm>
            <a:off x="0" y="0"/>
            <a:ext cx="12192000" cy="3713018"/>
          </a:xfrm>
          <a:solidFill>
            <a:schemeClr val="bg1">
              <a:lumMod val="85000"/>
            </a:schemeClr>
          </a:solidFill>
        </p:spPr>
        <p:txBody>
          <a:bodyPr anchor="ctr">
            <a:normAutofit/>
          </a:bodyPr>
          <a:lstStyle>
            <a:lvl1pPr marL="0" indent="0" algn="ctr">
              <a:buNone/>
              <a:defRPr sz="2000"/>
            </a:lvl1pPr>
          </a:lstStyle>
          <a:p>
            <a:r>
              <a:rPr lang="en-US" noProof="0"/>
              <a:t>Click icon to add picture</a:t>
            </a:r>
            <a:endParaRPr lang="en-US" noProof="0" dirty="0"/>
          </a:p>
        </p:txBody>
      </p:sp>
      <p:cxnSp>
        <p:nvCxnSpPr>
          <p:cNvPr id="7" name="Straight Connector 6">
            <a:extLst>
              <a:ext uri="{FF2B5EF4-FFF2-40B4-BE49-F238E27FC236}">
                <a16:creationId xmlns="" xmlns:a16="http://schemas.microsoft.com/office/drawing/2014/main" id="{D93E40EC-FFAE-4BC0-932E-60CC9A1785C0}"/>
              </a:ext>
            </a:extLst>
          </p:cNvPr>
          <p:cNvCxnSpPr>
            <a:cxnSpLocks/>
          </p:cNvCxnSpPr>
          <p:nvPr userDrawn="1"/>
        </p:nvCxnSpPr>
        <p:spPr>
          <a:xfrm>
            <a:off x="5351690" y="3748188"/>
            <a:ext cx="1488621" cy="0"/>
          </a:xfrm>
          <a:prstGeom prst="line">
            <a:avLst/>
          </a:prstGeom>
          <a:ln w="139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 xmlns:a16="http://schemas.microsoft.com/office/drawing/2014/main" id="{B34A1799-63F2-4B23-A188-7BAB23FB821F}"/>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grpSp>
        <p:nvGrpSpPr>
          <p:cNvPr id="18" name="Group 17">
            <a:extLst>
              <a:ext uri="{FF2B5EF4-FFF2-40B4-BE49-F238E27FC236}">
                <a16:creationId xmlns="" xmlns:a16="http://schemas.microsoft.com/office/drawing/2014/main" id="{65844635-8274-49B1-BBEC-354A0872E526}"/>
              </a:ext>
            </a:extLst>
          </p:cNvPr>
          <p:cNvGrpSpPr/>
          <p:nvPr userDrawn="1"/>
        </p:nvGrpSpPr>
        <p:grpSpPr>
          <a:xfrm>
            <a:off x="5721601" y="4594679"/>
            <a:ext cx="748798" cy="134113"/>
            <a:chOff x="4827813" y="2534636"/>
            <a:chExt cx="996651" cy="178504"/>
          </a:xfrm>
        </p:grpSpPr>
        <p:sp>
          <p:nvSpPr>
            <p:cNvPr id="19" name="Oval 18">
              <a:extLst>
                <a:ext uri="{FF2B5EF4-FFF2-40B4-BE49-F238E27FC236}">
                  <a16:creationId xmlns="" xmlns:a16="http://schemas.microsoft.com/office/drawing/2014/main" id="{9754643C-5B30-4FC2-BFAC-4FD007AC9EC7}"/>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Oval 19">
              <a:extLst>
                <a:ext uri="{FF2B5EF4-FFF2-40B4-BE49-F238E27FC236}">
                  <a16:creationId xmlns="" xmlns:a16="http://schemas.microsoft.com/office/drawing/2014/main" id="{23FDDB55-6BA5-4489-9E37-4A76254A5CD7}"/>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 xmlns:a16="http://schemas.microsoft.com/office/drawing/2014/main" id="{DA023CF8-2471-40A5-B2EF-E9BF4DF2C0E1}"/>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Oval 21">
              <a:extLst>
                <a:ext uri="{FF2B5EF4-FFF2-40B4-BE49-F238E27FC236}">
                  <a16:creationId xmlns="" xmlns:a16="http://schemas.microsoft.com/office/drawing/2014/main" id="{F9B0428F-5D1A-4CD3-BDA2-9CA7F5141455}"/>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 xmlns:p14="http://schemas.microsoft.com/office/powerpoint/2010/main" val="427806385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mp; Content 02">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92237E7-A574-47D2-9624-D12F47560519}"/>
              </a:ext>
            </a:extLst>
          </p:cNvPr>
          <p:cNvSpPr>
            <a:spLocks noGrp="1"/>
          </p:cNvSpPr>
          <p:nvPr>
            <p:ph type="title" hasCustomPrompt="1"/>
          </p:nvPr>
        </p:nvSpPr>
        <p:spPr>
          <a:xfrm>
            <a:off x="363416" y="246186"/>
            <a:ext cx="3206261" cy="1037492"/>
          </a:xfrm>
        </p:spPr>
        <p:txBody>
          <a:bodyPr lIns="0" tIns="0" rIns="0" bIns="0" anchor="b">
            <a:noAutofit/>
          </a:bodyPr>
          <a:lstStyle>
            <a:lvl1pPr>
              <a:defRPr sz="3200" b="1" cap="all" baseline="0"/>
            </a:lvl1pPr>
          </a:lstStyle>
          <a:p>
            <a:r>
              <a:rPr lang="en-US" noProof="0"/>
              <a:t>Title here</a:t>
            </a:r>
          </a:p>
        </p:txBody>
      </p:sp>
      <p:sp>
        <p:nvSpPr>
          <p:cNvPr id="3" name="Text Placeholder 2">
            <a:extLst>
              <a:ext uri="{FF2B5EF4-FFF2-40B4-BE49-F238E27FC236}">
                <a16:creationId xmlns="" xmlns:a16="http://schemas.microsoft.com/office/drawing/2014/main" id="{712D9B6D-CE43-4FB1-87C0-D3565E730242}"/>
              </a:ext>
            </a:extLst>
          </p:cNvPr>
          <p:cNvSpPr>
            <a:spLocks noGrp="1"/>
          </p:cNvSpPr>
          <p:nvPr>
            <p:ph type="body" idx="1" hasCustomPrompt="1"/>
          </p:nvPr>
        </p:nvSpPr>
        <p:spPr>
          <a:xfrm>
            <a:off x="4080986" y="2426274"/>
            <a:ext cx="3008434" cy="601087"/>
          </a:xfrm>
        </p:spPr>
        <p:txBody>
          <a:bodyPr lIns="0" tIns="0" rIns="0" bIns="0" anchor="b">
            <a:noAutofit/>
          </a:bodyPr>
          <a:lstStyle>
            <a:lvl1pPr marL="0" indent="0">
              <a:buNone/>
              <a:defRPr sz="18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 xmlns:a16="http://schemas.microsoft.com/office/drawing/2014/main" id="{249D73CD-EB11-4ED6-80CF-B68320D57E91}"/>
              </a:ext>
            </a:extLst>
          </p:cNvPr>
          <p:cNvSpPr>
            <a:spLocks noGrp="1"/>
          </p:cNvSpPr>
          <p:nvPr>
            <p:ph sz="half" idx="2" hasCustomPrompt="1"/>
          </p:nvPr>
        </p:nvSpPr>
        <p:spPr>
          <a:xfrm>
            <a:off x="4080986" y="3097702"/>
            <a:ext cx="3008434" cy="3091961"/>
          </a:xfrm>
        </p:spPr>
        <p:txBody>
          <a:bodyPr lIns="0" tIns="0" rIns="0" bIns="0">
            <a:noAutofit/>
          </a:bodyPr>
          <a:lstStyle>
            <a:lvl1pPr>
              <a:defRPr sz="1600"/>
            </a:lvl1pPr>
            <a:lvl2pPr>
              <a:defRPr sz="1400"/>
            </a:lvl2pPr>
            <a:lvl3pPr>
              <a:defRPr sz="1200"/>
            </a:lvl3pPr>
            <a:lvl4pPr>
              <a:defRPr sz="1100"/>
            </a:lvl4pPr>
            <a:lvl5pPr>
              <a:defRPr sz="11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Slide Number Placeholder 5">
            <a:extLst>
              <a:ext uri="{FF2B5EF4-FFF2-40B4-BE49-F238E27FC236}">
                <a16:creationId xmlns=""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11" name="Content Placeholder 16">
            <a:extLst>
              <a:ext uri="{FF2B5EF4-FFF2-40B4-BE49-F238E27FC236}">
                <a16:creationId xmlns="" xmlns:a16="http://schemas.microsoft.com/office/drawing/2014/main" id="{57889B18-CC7E-47A7-B83B-45D7871D298A}"/>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grpSp>
        <p:nvGrpSpPr>
          <p:cNvPr id="6" name="Group 5">
            <a:extLst>
              <a:ext uri="{FF2B5EF4-FFF2-40B4-BE49-F238E27FC236}">
                <a16:creationId xmlns="" xmlns:a16="http://schemas.microsoft.com/office/drawing/2014/main" id="{A6A27954-3A0E-430B-AD48-05A3F3278D70}"/>
              </a:ext>
            </a:extLst>
          </p:cNvPr>
          <p:cNvGrpSpPr/>
          <p:nvPr userDrawn="1"/>
        </p:nvGrpSpPr>
        <p:grpSpPr>
          <a:xfrm>
            <a:off x="-24056" y="1452564"/>
            <a:ext cx="3385227" cy="134113"/>
            <a:chOff x="-24055" y="1452565"/>
            <a:chExt cx="2374534" cy="0"/>
          </a:xfrm>
        </p:grpSpPr>
        <p:cxnSp>
          <p:nvCxnSpPr>
            <p:cNvPr id="12" name="Straight Connector 11">
              <a:extLst>
                <a:ext uri="{FF2B5EF4-FFF2-40B4-BE49-F238E27FC236}">
                  <a16:creationId xmlns=""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cxnSp>
        <p:nvCxnSpPr>
          <p:cNvPr id="22" name="Straight Connector 21">
            <a:extLst>
              <a:ext uri="{FF2B5EF4-FFF2-40B4-BE49-F238E27FC236}">
                <a16:creationId xmlns="" xmlns:a16="http://schemas.microsoft.com/office/drawing/2014/main" id="{6831C4EF-58CF-4AEC-9F81-CB38D946A457}"/>
              </a:ext>
            </a:extLst>
          </p:cNvPr>
          <p:cNvCxnSpPr>
            <a:cxnSpLocks/>
          </p:cNvCxnSpPr>
          <p:nvPr userDrawn="1"/>
        </p:nvCxnSpPr>
        <p:spPr>
          <a:xfrm flipV="1">
            <a:off x="3639489" y="421045"/>
            <a:ext cx="0" cy="5768619"/>
          </a:xfrm>
          <a:prstGeom prst="line">
            <a:avLst/>
          </a:prstGeom>
          <a:ln w="63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9" name="Text Placeholder 2">
            <a:extLst>
              <a:ext uri="{FF2B5EF4-FFF2-40B4-BE49-F238E27FC236}">
                <a16:creationId xmlns="" xmlns:a16="http://schemas.microsoft.com/office/drawing/2014/main" id="{A09F60F9-61AE-4464-B369-1CF86DB708DA}"/>
              </a:ext>
            </a:extLst>
          </p:cNvPr>
          <p:cNvSpPr>
            <a:spLocks noGrp="1"/>
          </p:cNvSpPr>
          <p:nvPr>
            <p:ph type="body" idx="15" hasCustomPrompt="1"/>
          </p:nvPr>
        </p:nvSpPr>
        <p:spPr>
          <a:xfrm>
            <a:off x="7870582" y="2426274"/>
            <a:ext cx="3008434" cy="601087"/>
          </a:xfrm>
        </p:spPr>
        <p:txBody>
          <a:bodyPr lIns="0" tIns="0" rIns="0" bIns="0" anchor="b">
            <a:noAutofit/>
          </a:bodyPr>
          <a:lstStyle>
            <a:lvl1pPr marL="0" indent="0">
              <a:buNone/>
              <a:defRPr sz="18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0" name="Content Placeholder 3">
            <a:extLst>
              <a:ext uri="{FF2B5EF4-FFF2-40B4-BE49-F238E27FC236}">
                <a16:creationId xmlns="" xmlns:a16="http://schemas.microsoft.com/office/drawing/2014/main" id="{124CEF01-2C7C-4568-8A45-5F5A058ECFC1}"/>
              </a:ext>
            </a:extLst>
          </p:cNvPr>
          <p:cNvSpPr>
            <a:spLocks noGrp="1"/>
          </p:cNvSpPr>
          <p:nvPr>
            <p:ph sz="half" idx="16" hasCustomPrompt="1"/>
          </p:nvPr>
        </p:nvSpPr>
        <p:spPr>
          <a:xfrm>
            <a:off x="7870582" y="3097702"/>
            <a:ext cx="3008434" cy="3091961"/>
          </a:xfrm>
        </p:spPr>
        <p:txBody>
          <a:bodyPr lIns="0" tIns="0" rIns="0" bIns="0">
            <a:noAutofit/>
          </a:bodyPr>
          <a:lstStyle>
            <a:lvl1pPr>
              <a:defRPr sz="1600"/>
            </a:lvl1pPr>
            <a:lvl2pPr>
              <a:defRPr sz="1400"/>
            </a:lvl2pPr>
            <a:lvl3pPr>
              <a:defRPr sz="1200"/>
            </a:lvl3pPr>
            <a:lvl4pPr>
              <a:defRPr sz="1100"/>
            </a:lvl4pPr>
            <a:lvl5pPr>
              <a:defRPr sz="11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3" name="Picture Placeholder 8">
            <a:extLst>
              <a:ext uri="{FF2B5EF4-FFF2-40B4-BE49-F238E27FC236}">
                <a16:creationId xmlns="" xmlns:a16="http://schemas.microsoft.com/office/drawing/2014/main" id="{BAF86618-E012-4E70-91E3-A72E71C63E64}"/>
              </a:ext>
            </a:extLst>
          </p:cNvPr>
          <p:cNvSpPr>
            <a:spLocks noGrp="1"/>
          </p:cNvSpPr>
          <p:nvPr>
            <p:ph type="pic" sz="quarter" idx="18" hasCustomPrompt="1"/>
          </p:nvPr>
        </p:nvSpPr>
        <p:spPr>
          <a:xfrm>
            <a:off x="4080986" y="1676296"/>
            <a:ext cx="587932" cy="587932"/>
          </a:xfrm>
          <a:noFill/>
        </p:spPr>
        <p:txBody>
          <a:bodyPr anchor="ctr">
            <a:noAutofit/>
          </a:bodyPr>
          <a:lstStyle>
            <a:lvl1pPr marL="0" indent="0" algn="ctr">
              <a:buNone/>
              <a:defRPr sz="1400">
                <a:solidFill>
                  <a:schemeClr val="tx1"/>
                </a:solidFill>
              </a:defRPr>
            </a:lvl1pPr>
          </a:lstStyle>
          <a:p>
            <a:r>
              <a:rPr lang="en-US" noProof="0" dirty="0"/>
              <a:t>Icon Here</a:t>
            </a:r>
          </a:p>
        </p:txBody>
      </p:sp>
      <p:sp>
        <p:nvSpPr>
          <p:cNvPr id="24" name="Picture Placeholder 8">
            <a:extLst>
              <a:ext uri="{FF2B5EF4-FFF2-40B4-BE49-F238E27FC236}">
                <a16:creationId xmlns="" xmlns:a16="http://schemas.microsoft.com/office/drawing/2014/main" id="{4FF378B9-734E-4C43-836C-CB80566DDB15}"/>
              </a:ext>
            </a:extLst>
          </p:cNvPr>
          <p:cNvSpPr>
            <a:spLocks noGrp="1"/>
          </p:cNvSpPr>
          <p:nvPr>
            <p:ph type="pic" sz="quarter" idx="19" hasCustomPrompt="1"/>
          </p:nvPr>
        </p:nvSpPr>
        <p:spPr>
          <a:xfrm>
            <a:off x="7868008" y="1676296"/>
            <a:ext cx="587932" cy="587932"/>
          </a:xfrm>
          <a:noFill/>
        </p:spPr>
        <p:txBody>
          <a:bodyPr anchor="ctr">
            <a:noAutofit/>
          </a:bodyPr>
          <a:lstStyle>
            <a:lvl1pPr marL="0" indent="0" algn="ctr">
              <a:buNone/>
              <a:defRPr sz="1400">
                <a:solidFill>
                  <a:schemeClr val="tx1"/>
                </a:solidFill>
              </a:defRPr>
            </a:lvl1pPr>
          </a:lstStyle>
          <a:p>
            <a:r>
              <a:rPr lang="en-US" noProof="0" dirty="0"/>
              <a:t>Icon Here</a:t>
            </a:r>
          </a:p>
        </p:txBody>
      </p:sp>
      <p:sp>
        <p:nvSpPr>
          <p:cNvPr id="25" name="Oval 24">
            <a:extLst>
              <a:ext uri="{FF2B5EF4-FFF2-40B4-BE49-F238E27FC236}">
                <a16:creationId xmlns="" xmlns:a16="http://schemas.microsoft.com/office/drawing/2014/main" id="{3F366940-FB5E-4B76-8829-80C14F137B3A}"/>
              </a:ext>
            </a:extLst>
          </p:cNvPr>
          <p:cNvSpPr/>
          <p:nvPr userDrawn="1"/>
        </p:nvSpPr>
        <p:spPr>
          <a:xfrm>
            <a:off x="10251393" y="555158"/>
            <a:ext cx="3298372" cy="3298372"/>
          </a:xfrm>
          <a:prstGeom prst="ellipse">
            <a:avLst/>
          </a:prstGeom>
          <a:no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 xmlns:a16="http://schemas.microsoft.com/office/drawing/2014/main" id="{75486FFB-46EF-4E74-BFFF-7ED054DB0D9C}"/>
              </a:ext>
            </a:extLst>
          </p:cNvPr>
          <p:cNvSpPr/>
          <p:nvPr userDrawn="1"/>
        </p:nvSpPr>
        <p:spPr>
          <a:xfrm>
            <a:off x="9932986" y="330754"/>
            <a:ext cx="1268186" cy="1268186"/>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Text Placeholder 2">
            <a:extLst>
              <a:ext uri="{FF2B5EF4-FFF2-40B4-BE49-F238E27FC236}">
                <a16:creationId xmlns="" xmlns:a16="http://schemas.microsoft.com/office/drawing/2014/main" id="{76F2CCF2-293A-49CA-B2A9-134BB5DEF98E}"/>
              </a:ext>
            </a:extLst>
          </p:cNvPr>
          <p:cNvSpPr>
            <a:spLocks noGrp="1"/>
          </p:cNvSpPr>
          <p:nvPr>
            <p:ph type="body" idx="20" hasCustomPrompt="1"/>
          </p:nvPr>
        </p:nvSpPr>
        <p:spPr>
          <a:xfrm>
            <a:off x="4080985" y="480157"/>
            <a:ext cx="6944563" cy="823912"/>
          </a:xfrm>
        </p:spPr>
        <p:txBody>
          <a:bodyPr lIns="0" tIns="0" rIns="0" bIns="0" anchor="ctr">
            <a:noAutofit/>
          </a:bodyPr>
          <a:lstStyle>
            <a:lvl1pPr marL="0" indent="0">
              <a:buNone/>
              <a:defRPr sz="2000" b="1">
                <a:solidFill>
                  <a:schemeClr val="tx1">
                    <a:lumMod val="50000"/>
                    <a:lumOff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grpSp>
        <p:nvGrpSpPr>
          <p:cNvPr id="27" name="Group 26">
            <a:extLst>
              <a:ext uri="{FF2B5EF4-FFF2-40B4-BE49-F238E27FC236}">
                <a16:creationId xmlns="" xmlns:a16="http://schemas.microsoft.com/office/drawing/2014/main" id="{6D35CCD2-B73F-944C-B572-7FBFC7DE22E4}"/>
              </a:ext>
            </a:extLst>
          </p:cNvPr>
          <p:cNvGrpSpPr/>
          <p:nvPr userDrawn="1"/>
        </p:nvGrpSpPr>
        <p:grpSpPr>
          <a:xfrm>
            <a:off x="363416" y="421045"/>
            <a:ext cx="748798" cy="134113"/>
            <a:chOff x="4827813" y="2534636"/>
            <a:chExt cx="996651" cy="178504"/>
          </a:xfrm>
        </p:grpSpPr>
        <p:sp>
          <p:nvSpPr>
            <p:cNvPr id="28" name="Oval 27">
              <a:extLst>
                <a:ext uri="{FF2B5EF4-FFF2-40B4-BE49-F238E27FC236}">
                  <a16:creationId xmlns="" xmlns:a16="http://schemas.microsoft.com/office/drawing/2014/main" id="{9D8F78D8-558F-3540-A5F4-B1AD8942B341}"/>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Oval 34">
              <a:extLst>
                <a:ext uri="{FF2B5EF4-FFF2-40B4-BE49-F238E27FC236}">
                  <a16:creationId xmlns="" xmlns:a16="http://schemas.microsoft.com/office/drawing/2014/main" id="{3F8F621A-F298-2B48-B7E0-8D9BEE8AA763}"/>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6" name="Oval 35">
              <a:extLst>
                <a:ext uri="{FF2B5EF4-FFF2-40B4-BE49-F238E27FC236}">
                  <a16:creationId xmlns="" xmlns:a16="http://schemas.microsoft.com/office/drawing/2014/main" id="{C17A3A3B-82AE-0A46-AE32-9B111F975BDB}"/>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Oval 36">
              <a:extLst>
                <a:ext uri="{FF2B5EF4-FFF2-40B4-BE49-F238E27FC236}">
                  <a16:creationId xmlns="" xmlns:a16="http://schemas.microsoft.com/office/drawing/2014/main" id="{DF206CE3-6B94-C340-8BA3-A2A4E407E499}"/>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 xmlns:p14="http://schemas.microsoft.com/office/powerpoint/2010/main" val="321905163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Half Image Vertical Purpl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389277-B3D3-4AEE-8BE0-0559A7396981}"/>
              </a:ext>
            </a:extLst>
          </p:cNvPr>
          <p:cNvSpPr>
            <a:spLocks noGrp="1"/>
          </p:cNvSpPr>
          <p:nvPr>
            <p:ph type="pic" sz="quarter" idx="13"/>
          </p:nvPr>
        </p:nvSpPr>
        <p:spPr>
          <a:xfrm>
            <a:off x="5316488" y="0"/>
            <a:ext cx="6875511" cy="6858000"/>
          </a:xfrm>
          <a:solidFill>
            <a:schemeClr val="bg1">
              <a:lumMod val="85000"/>
            </a:schemeClr>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4" name="Rectangle 3">
            <a:extLst>
              <a:ext uri="{FF2B5EF4-FFF2-40B4-BE49-F238E27FC236}">
                <a16:creationId xmlns="" xmlns:a16="http://schemas.microsoft.com/office/drawing/2014/main" id="{9536DA47-61AF-4CF1-8DF3-3721934D13E3}"/>
              </a:ext>
            </a:extLst>
          </p:cNvPr>
          <p:cNvSpPr/>
          <p:nvPr userDrawn="1"/>
        </p:nvSpPr>
        <p:spPr>
          <a:xfrm>
            <a:off x="0" y="0"/>
            <a:ext cx="5316488"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 xmlns:a16="http://schemas.microsoft.com/office/drawing/2014/main" id="{056FD760-FBDC-4410-A039-469F7931D3A3}"/>
              </a:ext>
            </a:extLst>
          </p:cNvPr>
          <p:cNvSpPr/>
          <p:nvPr userDrawn="1"/>
        </p:nvSpPr>
        <p:spPr>
          <a:xfrm>
            <a:off x="831850" y="1723292"/>
            <a:ext cx="5307246" cy="374552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 xmlns:a16="http://schemas.microsoft.com/office/drawing/2014/main" id="{BCD44E22-137C-4913-A29E-04F82EA87867}"/>
              </a:ext>
            </a:extLst>
          </p:cNvPr>
          <p:cNvSpPr>
            <a:spLocks noGrp="1"/>
          </p:cNvSpPr>
          <p:nvPr>
            <p:ph type="title" hasCustomPrompt="1"/>
          </p:nvPr>
        </p:nvSpPr>
        <p:spPr>
          <a:xfrm>
            <a:off x="384651" y="1087907"/>
            <a:ext cx="4468698" cy="1444275"/>
          </a:xfrm>
        </p:spPr>
        <p:txBody>
          <a:bodyPr vert="horz" lIns="91440" tIns="792000" rIns="91440" bIns="45720" rtlCol="0" anchor="t">
            <a:noAutofit/>
          </a:bodyPr>
          <a:lstStyle>
            <a:lvl1pPr algn="l">
              <a:defRPr lang="en-IN" sz="3600" b="1" cap="all" baseline="0">
                <a:solidFill>
                  <a:schemeClr val="bg1"/>
                </a:solidFill>
              </a:defRPr>
            </a:lvl1pPr>
          </a:lstStyle>
          <a:p>
            <a:pPr lvl="0"/>
            <a:r>
              <a:rPr lang="en-US" noProof="0"/>
              <a:t>TITLE HERE</a:t>
            </a:r>
          </a:p>
        </p:txBody>
      </p:sp>
      <p:sp>
        <p:nvSpPr>
          <p:cNvPr id="3" name="Text Placeholder 2">
            <a:extLst>
              <a:ext uri="{FF2B5EF4-FFF2-40B4-BE49-F238E27FC236}">
                <a16:creationId xmlns="" xmlns:a16="http://schemas.microsoft.com/office/drawing/2014/main" id="{6E8BFC94-FFEC-4290-AC27-760323F21BA3}"/>
              </a:ext>
            </a:extLst>
          </p:cNvPr>
          <p:cNvSpPr>
            <a:spLocks noGrp="1"/>
          </p:cNvSpPr>
          <p:nvPr>
            <p:ph type="body" idx="1" hasCustomPrompt="1"/>
          </p:nvPr>
        </p:nvSpPr>
        <p:spPr>
          <a:xfrm>
            <a:off x="368711" y="2552611"/>
            <a:ext cx="4097778" cy="1992819"/>
          </a:xfrm>
        </p:spPr>
        <p:txBody>
          <a:bodyPr vert="horz" lIns="91440" tIns="45720" rIns="91440" bIns="45720" rtlCol="0">
            <a:noAutofit/>
          </a:bodyPr>
          <a:lstStyle>
            <a:lvl1pPr marL="0" indent="0" algn="l">
              <a:lnSpc>
                <a:spcPct val="100000"/>
              </a:lnSpc>
              <a:buNone/>
              <a:defRPr lang="en-US" sz="1800" b="0" cap="none" baseline="0" dirty="0" smtClean="0">
                <a:solidFill>
                  <a:schemeClr val="bg1"/>
                </a:solidFill>
              </a:defRPr>
            </a:lvl1pPr>
          </a:lstStyle>
          <a:p>
            <a:pPr marL="228600" lvl="0" indent="-228600"/>
            <a:r>
              <a:rPr lang="en-US" noProof="0"/>
              <a:t>Edit Master text styles</a:t>
            </a:r>
          </a:p>
        </p:txBody>
      </p:sp>
      <p:sp>
        <p:nvSpPr>
          <p:cNvPr id="6" name="Slide Number Placeholder 5">
            <a:extLst>
              <a:ext uri="{FF2B5EF4-FFF2-40B4-BE49-F238E27FC236}">
                <a16:creationId xmlns=""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7" name="Straight Connector 6">
            <a:extLst>
              <a:ext uri="{FF2B5EF4-FFF2-40B4-BE49-F238E27FC236}">
                <a16:creationId xmlns="" xmlns:a16="http://schemas.microsoft.com/office/drawing/2014/main" id="{D93E40EC-FFAE-4BC0-932E-60CC9A1785C0}"/>
              </a:ext>
            </a:extLst>
          </p:cNvPr>
          <p:cNvCxnSpPr>
            <a:cxnSpLocks/>
          </p:cNvCxnSpPr>
          <p:nvPr userDrawn="1"/>
        </p:nvCxnSpPr>
        <p:spPr>
          <a:xfrm>
            <a:off x="454991" y="1620451"/>
            <a:ext cx="1488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 xmlns:a16="http://schemas.microsoft.com/office/drawing/2014/main" id="{B34A1799-63F2-4B23-A188-7BAB23FB821F}"/>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grpSp>
        <p:nvGrpSpPr>
          <p:cNvPr id="13" name="Group 12">
            <a:extLst>
              <a:ext uri="{FF2B5EF4-FFF2-40B4-BE49-F238E27FC236}">
                <a16:creationId xmlns="" xmlns:a16="http://schemas.microsoft.com/office/drawing/2014/main" id="{C5F2EA84-5150-479B-86D5-F4BAE1263488}"/>
              </a:ext>
            </a:extLst>
          </p:cNvPr>
          <p:cNvGrpSpPr/>
          <p:nvPr userDrawn="1"/>
        </p:nvGrpSpPr>
        <p:grpSpPr>
          <a:xfrm flipH="1">
            <a:off x="1130928" y="4803540"/>
            <a:ext cx="3616779" cy="3522776"/>
            <a:chOff x="2555621" y="3917613"/>
            <a:chExt cx="3616779" cy="3522776"/>
          </a:xfrm>
        </p:grpSpPr>
        <p:sp>
          <p:nvSpPr>
            <p:cNvPr id="15" name="Oval 14">
              <a:extLst>
                <a:ext uri="{FF2B5EF4-FFF2-40B4-BE49-F238E27FC236}">
                  <a16:creationId xmlns="" xmlns:a16="http://schemas.microsoft.com/office/drawing/2014/main" id="{C0699C4B-8D8E-47E2-A0C5-D71C25ABAC72}"/>
                </a:ext>
              </a:extLst>
            </p:cNvPr>
            <p:cNvSpPr/>
            <p:nvPr userDrawn="1"/>
          </p:nvSpPr>
          <p:spPr>
            <a:xfrm>
              <a:off x="2874028" y="4142017"/>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 xmlns:a16="http://schemas.microsoft.com/office/drawing/2014/main" id="{2F607AB9-31A7-4B79-9AFE-0DFDB792E20C}"/>
                </a:ext>
              </a:extLst>
            </p:cNvPr>
            <p:cNvSpPr/>
            <p:nvPr userDrawn="1"/>
          </p:nvSpPr>
          <p:spPr>
            <a:xfrm>
              <a:off x="2555621" y="3917613"/>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 xmlns:p14="http://schemas.microsoft.com/office/powerpoint/2010/main" val="1941749301"/>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33CABAC-B403-4354-A27F-4C38B08C1D3F}"/>
              </a:ext>
            </a:extLst>
          </p:cNvPr>
          <p:cNvSpPr>
            <a:spLocks noGrp="1"/>
          </p:cNvSpPr>
          <p:nvPr>
            <p:ph type="title" hasCustomPrompt="1"/>
          </p:nvPr>
        </p:nvSpPr>
        <p:spPr>
          <a:xfrm>
            <a:off x="4712885" y="2704121"/>
            <a:ext cx="6556248" cy="750278"/>
          </a:xfrm>
        </p:spPr>
        <p:txBody>
          <a:bodyPr/>
          <a:lstStyle>
            <a:lvl1pPr>
              <a:defRPr lang="en-US" sz="4800" b="1" kern="1200" cap="all" baseline="0" smtClean="0">
                <a:solidFill>
                  <a:schemeClr val="tx1"/>
                </a:solidFill>
                <a:latin typeface="+mn-lt"/>
                <a:ea typeface="+mn-ea"/>
                <a:cs typeface="+mn-cs"/>
              </a:defRPr>
            </a:lvl1pPr>
          </a:lstStyle>
          <a:p>
            <a:r>
              <a:rPr lang="en-US" noProof="0"/>
              <a:t>Thank You</a:t>
            </a:r>
          </a:p>
        </p:txBody>
      </p:sp>
      <p:sp>
        <p:nvSpPr>
          <p:cNvPr id="4" name="Date Placeholder 3">
            <a:extLst>
              <a:ext uri="{FF2B5EF4-FFF2-40B4-BE49-F238E27FC236}">
                <a16:creationId xmlns=""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US" noProof="0" smtClean="0"/>
              <a:pPr/>
              <a:t>7/8/2023</a:t>
            </a:fld>
            <a:endParaRPr lang="en-US" noProof="0" dirty="0"/>
          </a:p>
        </p:txBody>
      </p:sp>
      <p:cxnSp>
        <p:nvCxnSpPr>
          <p:cNvPr id="7" name="Straight Connector 6">
            <a:extLst>
              <a:ext uri="{FF2B5EF4-FFF2-40B4-BE49-F238E27FC236}">
                <a16:creationId xmlns="" xmlns:a16="http://schemas.microsoft.com/office/drawing/2014/main" id="{64363625-95D4-4DF0-A1AA-D060728EC426}"/>
              </a:ext>
            </a:extLst>
          </p:cNvPr>
          <p:cNvCxnSpPr>
            <a:cxnSpLocks/>
          </p:cNvCxnSpPr>
          <p:nvPr userDrawn="1"/>
        </p:nvCxnSpPr>
        <p:spPr>
          <a:xfrm>
            <a:off x="4827813" y="3760408"/>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Picture Placeholder 13">
            <a:extLst>
              <a:ext uri="{FF2B5EF4-FFF2-40B4-BE49-F238E27FC236}">
                <a16:creationId xmlns="" xmlns:a16="http://schemas.microsoft.com/office/drawing/2014/main" id="{F0C7F772-E2DA-4B13-AC2E-28A0EE6D8465}"/>
              </a:ext>
            </a:extLst>
          </p:cNvPr>
          <p:cNvSpPr>
            <a:spLocks noGrp="1"/>
          </p:cNvSpPr>
          <p:nvPr>
            <p:ph type="pic" sz="quarter" idx="13"/>
          </p:nvPr>
        </p:nvSpPr>
        <p:spPr>
          <a:xfrm>
            <a:off x="0" y="1"/>
            <a:ext cx="4424363" cy="6858000"/>
          </a:xfrm>
          <a:solidFill>
            <a:schemeClr val="bg2"/>
          </a:solidFill>
        </p:spPr>
        <p:txBody>
          <a:bodyPr anchor="ctr"/>
          <a:lstStyle>
            <a:lvl1pPr marL="0" indent="0" algn="ctr">
              <a:buNone/>
              <a:defRPr/>
            </a:lvl1pPr>
          </a:lstStyle>
          <a:p>
            <a:r>
              <a:rPr lang="en-US" noProof="0"/>
              <a:t>Click icon to add picture</a:t>
            </a:r>
            <a:endParaRPr lang="en-US" noProof="0" dirty="0"/>
          </a:p>
        </p:txBody>
      </p:sp>
      <p:sp>
        <p:nvSpPr>
          <p:cNvPr id="15" name="Oval 14">
            <a:extLst>
              <a:ext uri="{FF2B5EF4-FFF2-40B4-BE49-F238E27FC236}">
                <a16:creationId xmlns=""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pic>
        <p:nvPicPr>
          <p:cNvPr id="23" name="Graphic 22" descr="Envelope">
            <a:extLst>
              <a:ext uri="{FF2B5EF4-FFF2-40B4-BE49-F238E27FC236}">
                <a16:creationId xmlns="" xmlns:a16="http://schemas.microsoft.com/office/drawing/2014/main" id="{3C32C7E5-809C-4E12-8962-1B868951E679}"/>
              </a:ext>
            </a:extLst>
          </p:cNvPr>
          <p:cNvPicPr>
            <a:picLocks noChangeAspect="1"/>
          </p:cNvPicPr>
          <p:nvPr userDrawn="1"/>
        </p:nvPicPr>
        <p:blipFill>
          <a:blip r:embed="rId2" cstate="screen">
            <a:extLst>
              <a:ext uri="{28A0092B-C50C-407E-A947-70E740481C1C}">
                <a14:useLocalDpi xmlns="" xmlns:a14="http://schemas.microsoft.com/office/drawing/2010/main"/>
              </a:ext>
              <a:ext uri="{96DAC541-7B7A-43D3-8B79-37D633B846F1}">
                <asvg:svgBlip xmlns="" xmlns:asvg="http://schemas.microsoft.com/office/drawing/2016/SVG/main" r:embed="rId3"/>
              </a:ext>
            </a:extLst>
          </a:blip>
          <a:stretch>
            <a:fillRect/>
          </a:stretch>
        </p:blipFill>
        <p:spPr>
          <a:xfrm>
            <a:off x="4834803" y="4029040"/>
            <a:ext cx="469232" cy="469232"/>
          </a:xfrm>
          <a:prstGeom prst="rect">
            <a:avLst/>
          </a:prstGeom>
        </p:spPr>
      </p:pic>
      <p:sp>
        <p:nvSpPr>
          <p:cNvPr id="34" name="Subtitle 2">
            <a:extLst>
              <a:ext uri="{FF2B5EF4-FFF2-40B4-BE49-F238E27FC236}">
                <a16:creationId xmlns="" xmlns:a16="http://schemas.microsoft.com/office/drawing/2014/main" id="{31AD270F-1692-4526-B979-6B5945A20D90}"/>
              </a:ext>
            </a:extLst>
          </p:cNvPr>
          <p:cNvSpPr>
            <a:spLocks noGrp="1"/>
          </p:cNvSpPr>
          <p:nvPr>
            <p:ph type="subTitle" idx="1"/>
          </p:nvPr>
        </p:nvSpPr>
        <p:spPr>
          <a:xfrm>
            <a:off x="5406809" y="4126311"/>
            <a:ext cx="3640478" cy="433938"/>
          </a:xfrm>
        </p:spPr>
        <p:txBody>
          <a:bodyPr>
            <a:normAutofit/>
          </a:bodyPr>
          <a:lstStyle>
            <a:lvl1pPr marL="0" indent="0" algn="l">
              <a:buNone/>
              <a:defRPr sz="1800" b="0" cap="none"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39" name="Content Placeholder 38">
            <a:extLst>
              <a:ext uri="{FF2B5EF4-FFF2-40B4-BE49-F238E27FC236}">
                <a16:creationId xmlns="" xmlns:a16="http://schemas.microsoft.com/office/drawing/2014/main" id="{382940E6-7963-411F-B35A-57121171A988}"/>
              </a:ext>
            </a:extLst>
          </p:cNvPr>
          <p:cNvSpPr>
            <a:spLocks noGrp="1"/>
          </p:cNvSpPr>
          <p:nvPr>
            <p:ph sz="quarter" idx="15" hasCustomPrompt="1"/>
          </p:nvPr>
        </p:nvSpPr>
        <p:spPr>
          <a:xfrm>
            <a:off x="5408614" y="4836222"/>
            <a:ext cx="3638674" cy="453938"/>
          </a:xfrm>
        </p:spPr>
        <p:txBody>
          <a:bodyPr vert="horz" lIns="91440" tIns="45720" rIns="91440" bIns="45720" rtlCol="0">
            <a:normAutofit/>
          </a:bodyPr>
          <a:lstStyle>
            <a:lvl1pPr marL="0" indent="0">
              <a:buNone/>
              <a:defRPr lang="en-US" sz="1800" b="0" cap="none" baseline="0" dirty="0" smtClean="0"/>
            </a:lvl1pPr>
            <a:lvl2pPr>
              <a:defRPr lang="en-US" sz="2000" dirty="0" smtClean="0"/>
            </a:lvl2pPr>
            <a:lvl3pPr>
              <a:defRPr lang="en-US" sz="1800" dirty="0" smtClean="0"/>
            </a:lvl3pPr>
            <a:lvl4pPr>
              <a:defRPr lang="en-US" sz="1600" dirty="0" smtClean="0"/>
            </a:lvl4pPr>
            <a:lvl5pPr>
              <a:defRPr lang="en-IN" sz="1600" dirty="0"/>
            </a:lvl5pPr>
          </a:lstStyle>
          <a:p>
            <a:pPr marL="228600" lvl="0" indent="-228600"/>
            <a:r>
              <a:rPr lang="en-US" noProof="0"/>
              <a:t>Edit Master text styles</a:t>
            </a:r>
          </a:p>
        </p:txBody>
      </p:sp>
      <p:grpSp>
        <p:nvGrpSpPr>
          <p:cNvPr id="20" name="Group 19">
            <a:extLst>
              <a:ext uri="{FF2B5EF4-FFF2-40B4-BE49-F238E27FC236}">
                <a16:creationId xmlns="" xmlns:a16="http://schemas.microsoft.com/office/drawing/2014/main" id="{1F8FC2D7-B114-3444-8684-995FC4D6D459}"/>
              </a:ext>
            </a:extLst>
          </p:cNvPr>
          <p:cNvGrpSpPr/>
          <p:nvPr userDrawn="1"/>
        </p:nvGrpSpPr>
        <p:grpSpPr>
          <a:xfrm>
            <a:off x="4793474" y="2475187"/>
            <a:ext cx="748798" cy="134113"/>
            <a:chOff x="4827813" y="2534636"/>
            <a:chExt cx="996651" cy="178504"/>
          </a:xfrm>
        </p:grpSpPr>
        <p:sp>
          <p:nvSpPr>
            <p:cNvPr id="21" name="Oval 20">
              <a:extLst>
                <a:ext uri="{FF2B5EF4-FFF2-40B4-BE49-F238E27FC236}">
                  <a16:creationId xmlns="" xmlns:a16="http://schemas.microsoft.com/office/drawing/2014/main" id="{CEE45073-ED8E-0544-85FA-9AF5A478417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Oval 21">
              <a:extLst>
                <a:ext uri="{FF2B5EF4-FFF2-40B4-BE49-F238E27FC236}">
                  <a16:creationId xmlns="" xmlns:a16="http://schemas.microsoft.com/office/drawing/2014/main" id="{B8BAF06E-A8A8-484C-8F6C-E42EDC46BBCB}"/>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Oval 23">
              <a:extLst>
                <a:ext uri="{FF2B5EF4-FFF2-40B4-BE49-F238E27FC236}">
                  <a16:creationId xmlns="" xmlns:a16="http://schemas.microsoft.com/office/drawing/2014/main" id="{586EB62D-13C7-6E43-9D98-B706D2B9ADDF}"/>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6" name="Oval 25">
              <a:extLst>
                <a:ext uri="{FF2B5EF4-FFF2-40B4-BE49-F238E27FC236}">
                  <a16:creationId xmlns="" xmlns:a16="http://schemas.microsoft.com/office/drawing/2014/main" id="{35CF3453-ED5A-024D-8815-C08EFA13D1A6}"/>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pic>
        <p:nvPicPr>
          <p:cNvPr id="3" name="Graphic 2" descr="Link">
            <a:extLst>
              <a:ext uri="{FF2B5EF4-FFF2-40B4-BE49-F238E27FC236}">
                <a16:creationId xmlns="" xmlns:a16="http://schemas.microsoft.com/office/drawing/2014/main" id="{16E3F5A0-978F-8D46-BBFB-19A7F7883D93}"/>
              </a:ext>
            </a:extLst>
          </p:cNvPr>
          <p:cNvPicPr>
            <a:picLocks noChangeAspect="1"/>
          </p:cNvPicPr>
          <p:nvPr userDrawn="1"/>
        </p:nvPicPr>
        <p:blipFill>
          <a:blip r:embed="rId4" cstate="screen">
            <a:extLst>
              <a:ext uri="{28A0092B-C50C-407E-A947-70E740481C1C}">
                <a14:useLocalDpi xmlns="" xmlns:a14="http://schemas.microsoft.com/office/drawing/2010/main"/>
              </a:ext>
              <a:ext uri="{96DAC541-7B7A-43D3-8B79-37D633B846F1}">
                <asvg:svgBlip xmlns="" xmlns:asvg="http://schemas.microsoft.com/office/drawing/2016/SVG/main" r:embed="rId5"/>
              </a:ext>
            </a:extLst>
          </a:blip>
          <a:stretch>
            <a:fillRect/>
          </a:stretch>
        </p:blipFill>
        <p:spPr>
          <a:xfrm>
            <a:off x="4787152" y="4809677"/>
            <a:ext cx="542081" cy="542081"/>
          </a:xfrm>
          <a:prstGeom prst="rect">
            <a:avLst/>
          </a:prstGeom>
        </p:spPr>
      </p:pic>
    </p:spTree>
    <p:extLst>
      <p:ext uri="{BB962C8B-B14F-4D97-AF65-F5344CB8AC3E}">
        <p14:creationId xmlns="" xmlns:p14="http://schemas.microsoft.com/office/powerpoint/2010/main" val="348435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08582E5-8FA2-4056-805F-EF36F7066893}"/>
              </a:ext>
            </a:extLst>
          </p:cNvPr>
          <p:cNvSpPr>
            <a:spLocks noGrp="1"/>
          </p:cNvSpPr>
          <p:nvPr>
            <p:ph type="ctrTitle" hasCustomPrompt="1"/>
          </p:nvPr>
        </p:nvSpPr>
        <p:spPr>
          <a:xfrm>
            <a:off x="4686300" y="2726872"/>
            <a:ext cx="7233557" cy="832077"/>
          </a:xfrm>
        </p:spPr>
        <p:txBody>
          <a:bodyPr anchor="b">
            <a:normAutofit/>
          </a:bodyPr>
          <a:lstStyle>
            <a:lvl1pPr algn="l">
              <a:defRPr sz="4800" b="1" cap="all" baseline="0">
                <a:solidFill>
                  <a:schemeClr val="tx1"/>
                </a:solidFill>
              </a:defRPr>
            </a:lvl1pPr>
          </a:lstStyle>
          <a:p>
            <a:r>
              <a:rPr lang="en-US" noProof="0"/>
              <a:t>Presentation title</a:t>
            </a:r>
          </a:p>
        </p:txBody>
      </p:sp>
      <p:sp>
        <p:nvSpPr>
          <p:cNvPr id="3" name="Subtitle 2">
            <a:extLst>
              <a:ext uri="{FF2B5EF4-FFF2-40B4-BE49-F238E27FC236}">
                <a16:creationId xmlns="" xmlns:a16="http://schemas.microsoft.com/office/drawing/2014/main" id="{1C085D6F-874B-44F8-B241-51EF13CA9C8B}"/>
              </a:ext>
            </a:extLst>
          </p:cNvPr>
          <p:cNvSpPr>
            <a:spLocks noGrp="1"/>
          </p:cNvSpPr>
          <p:nvPr>
            <p:ph type="subTitle" idx="1"/>
          </p:nvPr>
        </p:nvSpPr>
        <p:spPr>
          <a:xfrm>
            <a:off x="4686300" y="3569380"/>
            <a:ext cx="7233557" cy="365125"/>
          </a:xfrm>
        </p:spPr>
        <p:txBody>
          <a:bodyPr lIns="0">
            <a:norm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US" noProof="0" smtClean="0"/>
              <a:pPr/>
              <a:t>7/8/2023</a:t>
            </a:fld>
            <a:endParaRPr lang="en-US" noProof="0" dirty="0"/>
          </a:p>
        </p:txBody>
      </p:sp>
      <p:cxnSp>
        <p:nvCxnSpPr>
          <p:cNvPr id="7" name="Straight Connector 6">
            <a:extLst>
              <a:ext uri="{FF2B5EF4-FFF2-40B4-BE49-F238E27FC236}">
                <a16:creationId xmlns="" xmlns:a16="http://schemas.microsoft.com/office/drawing/2014/main" id="{64363625-95D4-4DF0-A1AA-D060728EC426}"/>
              </a:ext>
            </a:extLst>
          </p:cNvPr>
          <p:cNvCxnSpPr>
            <a:cxnSpLocks/>
          </p:cNvCxnSpPr>
          <p:nvPr userDrawn="1"/>
        </p:nvCxnSpPr>
        <p:spPr>
          <a:xfrm>
            <a:off x="4827813" y="4082142"/>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 xmlns:a16="http://schemas.microsoft.com/office/drawing/2014/main" id="{ECBCF8A4-C2B4-4945-8D79-C9D46B7FBECB}"/>
              </a:ext>
            </a:extLst>
          </p:cNvPr>
          <p:cNvGrpSpPr/>
          <p:nvPr userDrawn="1"/>
        </p:nvGrpSpPr>
        <p:grpSpPr>
          <a:xfrm>
            <a:off x="4793474" y="2475187"/>
            <a:ext cx="748798" cy="134113"/>
            <a:chOff x="4827813" y="2534636"/>
            <a:chExt cx="996651" cy="178504"/>
          </a:xfrm>
        </p:grpSpPr>
        <p:sp>
          <p:nvSpPr>
            <p:cNvPr id="9" name="Oval 8">
              <a:extLst>
                <a:ext uri="{FF2B5EF4-FFF2-40B4-BE49-F238E27FC236}">
                  <a16:creationId xmlns="" xmlns:a16="http://schemas.microsoft.com/office/drawing/2014/main" id="{479C2256-8A0F-4625-86F0-FB439F3EAD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Oval 9">
              <a:extLst>
                <a:ext uri="{FF2B5EF4-FFF2-40B4-BE49-F238E27FC236}">
                  <a16:creationId xmlns="" xmlns:a16="http://schemas.microsoft.com/office/drawing/2014/main" id="{253CF488-6D31-4B63-A3C6-C4D838C23FCE}"/>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 xmlns:a16="http://schemas.microsoft.com/office/drawing/2014/main" id="{E32985B6-7260-445A-A580-6993E0DEBFD9}"/>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Oval 11">
              <a:extLst>
                <a:ext uri="{FF2B5EF4-FFF2-40B4-BE49-F238E27FC236}">
                  <a16:creationId xmlns="" xmlns:a16="http://schemas.microsoft.com/office/drawing/2014/main" id="{3BC682E1-4E5D-4006-81EA-550DD98166E4}"/>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5" name="Oval 14">
            <a:extLst>
              <a:ext uri="{FF2B5EF4-FFF2-40B4-BE49-F238E27FC236}">
                <a16:creationId xmlns=""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 xmlns:a16="http://schemas.microsoft.com/office/drawing/2014/main" id="{25F8A1A8-E078-4836-ABD1-CD4E75BBF58F}"/>
              </a:ext>
            </a:extLst>
          </p:cNvPr>
          <p:cNvSpPr/>
          <p:nvPr userDrawn="1"/>
        </p:nvSpPr>
        <p:spPr>
          <a:xfrm>
            <a:off x="0" y="0"/>
            <a:ext cx="442436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 xmlns:p14="http://schemas.microsoft.com/office/powerpoint/2010/main" val="2961775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Slide Number Placeholder 5">
            <a:extLst>
              <a:ext uri="{FF2B5EF4-FFF2-40B4-BE49-F238E27FC236}">
                <a16:creationId xmlns=""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1" name="Straight Connector 10">
            <a:extLst>
              <a:ext uri="{FF2B5EF4-FFF2-40B4-BE49-F238E27FC236}">
                <a16:creationId xmlns="" xmlns:a16="http://schemas.microsoft.com/office/drawing/2014/main" id="{8888A4FD-81F4-4588-9E6D-70E57577D8BF}"/>
              </a:ext>
            </a:extLst>
          </p:cNvPr>
          <p:cNvCxnSpPr>
            <a:cxnSpLocks/>
          </p:cNvCxnSpPr>
          <p:nvPr userDrawn="1"/>
        </p:nvCxnSpPr>
        <p:spPr>
          <a:xfrm>
            <a:off x="5679220"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 xmlns:a16="http://schemas.microsoft.com/office/drawing/2014/main" id="{4CF1D2ED-7B25-4251-BF07-47FBAA534810}"/>
              </a:ext>
            </a:extLst>
          </p:cNvPr>
          <p:cNvGrpSpPr/>
          <p:nvPr userDrawn="1"/>
        </p:nvGrpSpPr>
        <p:grpSpPr>
          <a:xfrm>
            <a:off x="11079786" y="421045"/>
            <a:ext cx="748798" cy="134113"/>
            <a:chOff x="4827813" y="2534636"/>
            <a:chExt cx="996651" cy="178504"/>
          </a:xfrm>
        </p:grpSpPr>
        <p:sp>
          <p:nvSpPr>
            <p:cNvPr id="13" name="Oval 12">
              <a:extLst>
                <a:ext uri="{FF2B5EF4-FFF2-40B4-BE49-F238E27FC236}">
                  <a16:creationId xmlns=""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Oval 14">
              <a:extLst>
                <a:ext uri="{FF2B5EF4-FFF2-40B4-BE49-F238E27FC236}">
                  <a16:creationId xmlns=""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6" name="Oval 15">
              <a:extLst>
                <a:ext uri="{FF2B5EF4-FFF2-40B4-BE49-F238E27FC236}">
                  <a16:creationId xmlns=""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 xmlns:a16="http://schemas.microsoft.com/office/drawing/2014/main" id="{8725921A-0ED5-431E-899C-28A6920B5029}"/>
              </a:ext>
            </a:extLst>
          </p:cNvPr>
          <p:cNvSpPr/>
          <p:nvPr userDrawn="1"/>
        </p:nvSpPr>
        <p:spPr>
          <a:xfrm>
            <a:off x="10039330" y="896815"/>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 xmlns:a16="http://schemas.microsoft.com/office/drawing/2014/main" id="{EE8B169A-8A2F-4425-A9A1-1B828428B434}"/>
              </a:ext>
            </a:extLst>
          </p:cNvPr>
          <p:cNvSpPr/>
          <p:nvPr userDrawn="1"/>
        </p:nvSpPr>
        <p:spPr>
          <a:xfrm>
            <a:off x="9720923" y="672411"/>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 xmlns:a16="http://schemas.microsoft.com/office/drawing/2014/main" id="{43B45974-F6C7-40D3-9399-E05FA19C565E}"/>
              </a:ext>
            </a:extLst>
          </p:cNvPr>
          <p:cNvCxnSpPr>
            <a:cxnSpLocks/>
          </p:cNvCxnSpPr>
          <p:nvPr userDrawn="1"/>
        </p:nvCxnSpPr>
        <p:spPr>
          <a:xfrm>
            <a:off x="7508020"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 xmlns:a16="http://schemas.microsoft.com/office/drawing/2014/main" id="{9A55704E-D515-4774-90C6-5F887DDAE55E}"/>
              </a:ext>
            </a:extLst>
          </p:cNvPr>
          <p:cNvSpPr/>
          <p:nvPr userDrawn="1"/>
        </p:nvSpPr>
        <p:spPr>
          <a:xfrm>
            <a:off x="469044" y="1"/>
            <a:ext cx="5210176" cy="596106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a:extLst>
              <a:ext uri="{FF2B5EF4-FFF2-40B4-BE49-F238E27FC236}">
                <a16:creationId xmlns="" xmlns:a16="http://schemas.microsoft.com/office/drawing/2014/main" id="{84878778-0299-471F-A4C9-D0C1E82ED8D2}"/>
              </a:ext>
            </a:extLst>
          </p:cNvPr>
          <p:cNvCxnSpPr>
            <a:cxnSpLocks/>
          </p:cNvCxnSpPr>
          <p:nvPr userDrawn="1"/>
        </p:nvCxnSpPr>
        <p:spPr>
          <a:xfrm>
            <a:off x="1001746" y="1290512"/>
            <a:ext cx="1488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 xmlns:a16="http://schemas.microsoft.com/office/drawing/2014/main" id="{E39D1C78-6110-4052-8455-7E7893F7FCD3}"/>
              </a:ext>
            </a:extLst>
          </p:cNvPr>
          <p:cNvSpPr>
            <a:spLocks noGrp="1"/>
          </p:cNvSpPr>
          <p:nvPr>
            <p:ph type="title"/>
          </p:nvPr>
        </p:nvSpPr>
        <p:spPr>
          <a:xfrm>
            <a:off x="915466" y="1276857"/>
            <a:ext cx="4097778" cy="1255325"/>
          </a:xfrm>
        </p:spPr>
        <p:txBody>
          <a:bodyPr/>
          <a:lstStyle>
            <a:lvl1pPr>
              <a:defRPr lang="en-US" sz="3600" b="1" kern="1200" cap="all" baseline="0" smtClean="0">
                <a:solidFill>
                  <a:schemeClr val="bg1"/>
                </a:solidFill>
                <a:latin typeface="+mj-lt"/>
                <a:ea typeface="+mj-ea"/>
                <a:cs typeface="+mj-cs"/>
              </a:defRPr>
            </a:lvl1pPr>
          </a:lstStyle>
          <a:p>
            <a:r>
              <a:rPr lang="en-US" noProof="0"/>
              <a:t>Click to edit Master title style</a:t>
            </a:r>
          </a:p>
        </p:txBody>
      </p:sp>
      <p:sp>
        <p:nvSpPr>
          <p:cNvPr id="24" name="Text Placeholder 2">
            <a:extLst>
              <a:ext uri="{FF2B5EF4-FFF2-40B4-BE49-F238E27FC236}">
                <a16:creationId xmlns="" xmlns:a16="http://schemas.microsoft.com/office/drawing/2014/main" id="{E3405997-7AE2-4C6E-8A7D-735F58A49D12}"/>
              </a:ext>
            </a:extLst>
          </p:cNvPr>
          <p:cNvSpPr>
            <a:spLocks noGrp="1"/>
          </p:cNvSpPr>
          <p:nvPr>
            <p:ph type="body" idx="1" hasCustomPrompt="1"/>
          </p:nvPr>
        </p:nvSpPr>
        <p:spPr>
          <a:xfrm>
            <a:off x="915467" y="2620651"/>
            <a:ext cx="4097778" cy="1933681"/>
          </a:xfrm>
        </p:spPr>
        <p:txBody>
          <a:bodyPr vert="horz" lIns="91440" tIns="45720" rIns="91440" bIns="45720" rtlCol="0">
            <a:noAutofit/>
          </a:bodyPr>
          <a:lstStyle>
            <a:lvl1pPr>
              <a:defRPr lang="en-US" b="0" cap="none" baseline="0">
                <a:solidFill>
                  <a:schemeClr val="bg1"/>
                </a:solidFill>
              </a:defRPr>
            </a:lvl1pPr>
          </a:lstStyle>
          <a:p>
            <a:pPr lvl="0">
              <a:lnSpc>
                <a:spcPct val="100000"/>
              </a:lnSpc>
              <a:buNone/>
            </a:pPr>
            <a:r>
              <a:rPr lang="en-US" noProof="0"/>
              <a:t>Edit Master text styles</a:t>
            </a:r>
          </a:p>
        </p:txBody>
      </p:sp>
    </p:spTree>
    <p:extLst>
      <p:ext uri="{BB962C8B-B14F-4D97-AF65-F5344CB8AC3E}">
        <p14:creationId xmlns="" xmlns:p14="http://schemas.microsoft.com/office/powerpoint/2010/main" val="293153372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Slide Number Placeholder 5">
            <a:extLst>
              <a:ext uri="{FF2B5EF4-FFF2-40B4-BE49-F238E27FC236}">
                <a16:creationId xmlns=""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5" name="Text Placeholder 2">
            <a:extLst>
              <a:ext uri="{FF2B5EF4-FFF2-40B4-BE49-F238E27FC236}">
                <a16:creationId xmlns="" xmlns:a16="http://schemas.microsoft.com/office/drawing/2014/main" id="{BE814D66-F00F-0D44-AD03-889FEE787EB6}"/>
              </a:ext>
            </a:extLst>
          </p:cNvPr>
          <p:cNvSpPr>
            <a:spLocks noGrp="1"/>
          </p:cNvSpPr>
          <p:nvPr>
            <p:ph idx="1" hasCustomPrompt="1"/>
          </p:nvPr>
        </p:nvSpPr>
        <p:spPr>
          <a:xfrm>
            <a:off x="363416" y="1825625"/>
            <a:ext cx="11465168"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Title 2">
            <a:extLst>
              <a:ext uri="{FF2B5EF4-FFF2-40B4-BE49-F238E27FC236}">
                <a16:creationId xmlns="" xmlns:a16="http://schemas.microsoft.com/office/drawing/2014/main" id="{FF9B990C-5D9C-4A90-AC73-5889BC9F755C}"/>
              </a:ext>
            </a:extLst>
          </p:cNvPr>
          <p:cNvSpPr>
            <a:spLocks noGrp="1"/>
          </p:cNvSpPr>
          <p:nvPr>
            <p:ph type="title" hasCustomPrompt="1"/>
          </p:nvPr>
        </p:nvSpPr>
        <p:spPr/>
        <p:txBody>
          <a:bodyPr/>
          <a:lstStyle/>
          <a:p>
            <a:r>
              <a:rPr lang="en-US" noProof="0"/>
              <a:t>CLICK TO EDIT MASTER TITLE STYLE</a:t>
            </a:r>
          </a:p>
        </p:txBody>
      </p:sp>
      <p:sp>
        <p:nvSpPr>
          <p:cNvPr id="16" name="Oval 15">
            <a:extLst>
              <a:ext uri="{FF2B5EF4-FFF2-40B4-BE49-F238E27FC236}">
                <a16:creationId xmlns="" xmlns:a16="http://schemas.microsoft.com/office/drawing/2014/main" id="{44C85E5F-5B5E-48CC-8469-0263621D91FF}"/>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Oval 16">
            <a:extLst>
              <a:ext uri="{FF2B5EF4-FFF2-40B4-BE49-F238E27FC236}">
                <a16:creationId xmlns="" xmlns:a16="http://schemas.microsoft.com/office/drawing/2014/main" id="{7EE4E300-6C8E-4262-BE1D-587C7B70E7ED}"/>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 xmlns:p14="http://schemas.microsoft.com/office/powerpoint/2010/main" val="312897028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noProof="0"/>
              <a:t>Click to edit Master title style</a:t>
            </a:r>
          </a:p>
        </p:txBody>
      </p:sp>
      <p:sp>
        <p:nvSpPr>
          <p:cNvPr id="10" name="Slide Number Placeholder 5">
            <a:extLst>
              <a:ext uri="{FF2B5EF4-FFF2-40B4-BE49-F238E27FC236}">
                <a16:creationId xmlns=""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6" name="Content Placeholder 3">
            <a:extLst>
              <a:ext uri="{FF2B5EF4-FFF2-40B4-BE49-F238E27FC236}">
                <a16:creationId xmlns="" xmlns:a16="http://schemas.microsoft.com/office/drawing/2014/main" id="{6E22FA8C-3243-4716-A6BD-F37D6058FB43}"/>
              </a:ext>
            </a:extLst>
          </p:cNvPr>
          <p:cNvSpPr>
            <a:spLocks noGrp="1"/>
          </p:cNvSpPr>
          <p:nvPr>
            <p:ph sz="half" idx="2" hasCustomPrompt="1"/>
          </p:nvPr>
        </p:nvSpPr>
        <p:spPr>
          <a:xfrm>
            <a:off x="6347381" y="1825625"/>
            <a:ext cx="5481203"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Content Placeholder 2">
            <a:extLst>
              <a:ext uri="{FF2B5EF4-FFF2-40B4-BE49-F238E27FC236}">
                <a16:creationId xmlns="" xmlns:a16="http://schemas.microsoft.com/office/drawing/2014/main" id="{8ABE3FD8-339C-4F75-876F-8347ADE67E94}"/>
              </a:ext>
            </a:extLst>
          </p:cNvPr>
          <p:cNvSpPr>
            <a:spLocks noGrp="1"/>
          </p:cNvSpPr>
          <p:nvPr>
            <p:ph sz="half" idx="1" hasCustomPrompt="1"/>
          </p:nvPr>
        </p:nvSpPr>
        <p:spPr>
          <a:xfrm>
            <a:off x="363416" y="1825625"/>
            <a:ext cx="5481203"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Oval 24">
            <a:extLst>
              <a:ext uri="{FF2B5EF4-FFF2-40B4-BE49-F238E27FC236}">
                <a16:creationId xmlns="" xmlns:a16="http://schemas.microsoft.com/office/drawing/2014/main" id="{E72FB389-5EA4-4084-B7A2-A4D0A43561F6}"/>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 xmlns:a16="http://schemas.microsoft.com/office/drawing/2014/main" id="{F7783FE1-0115-4345-89B2-C073569FB8EE}"/>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 xmlns:p14="http://schemas.microsoft.com/office/powerpoint/2010/main" val="127366146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noProof="0"/>
              <a:t>Click to edit Master title style</a:t>
            </a:r>
          </a:p>
        </p:txBody>
      </p:sp>
      <p:sp>
        <p:nvSpPr>
          <p:cNvPr id="10" name="Slide Number Placeholder 5">
            <a:extLst>
              <a:ext uri="{FF2B5EF4-FFF2-40B4-BE49-F238E27FC236}">
                <a16:creationId xmlns=""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27" name="Text Placeholder 4">
            <a:extLst>
              <a:ext uri="{FF2B5EF4-FFF2-40B4-BE49-F238E27FC236}">
                <a16:creationId xmlns="" xmlns:a16="http://schemas.microsoft.com/office/drawing/2014/main" id="{9F73353B-C50B-4A8A-87CF-657C1EB8940F}"/>
              </a:ext>
            </a:extLst>
          </p:cNvPr>
          <p:cNvSpPr>
            <a:spLocks noGrp="1"/>
          </p:cNvSpPr>
          <p:nvPr>
            <p:ph type="body" sz="quarter" idx="3" hasCustomPrompt="1"/>
          </p:nvPr>
        </p:nvSpPr>
        <p:spPr>
          <a:xfrm>
            <a:off x="6347380" y="1681163"/>
            <a:ext cx="548120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8" name="Content Placeholder 5">
            <a:extLst>
              <a:ext uri="{FF2B5EF4-FFF2-40B4-BE49-F238E27FC236}">
                <a16:creationId xmlns="" xmlns:a16="http://schemas.microsoft.com/office/drawing/2014/main" id="{5EFF7F5E-3221-4390-9B17-D1944365BF12}"/>
              </a:ext>
            </a:extLst>
          </p:cNvPr>
          <p:cNvSpPr>
            <a:spLocks noGrp="1"/>
          </p:cNvSpPr>
          <p:nvPr>
            <p:ph sz="quarter" idx="4" hasCustomPrompt="1"/>
          </p:nvPr>
        </p:nvSpPr>
        <p:spPr>
          <a:xfrm>
            <a:off x="6347379" y="2586215"/>
            <a:ext cx="5481203" cy="360344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 name="Text Placeholder 2">
            <a:extLst>
              <a:ext uri="{FF2B5EF4-FFF2-40B4-BE49-F238E27FC236}">
                <a16:creationId xmlns="" xmlns:a16="http://schemas.microsoft.com/office/drawing/2014/main" id="{9506B516-77C1-431B-A8A5-68FA5D4B6D7E}"/>
              </a:ext>
            </a:extLst>
          </p:cNvPr>
          <p:cNvSpPr>
            <a:spLocks noGrp="1"/>
          </p:cNvSpPr>
          <p:nvPr>
            <p:ph type="body" idx="1" hasCustomPrompt="1"/>
          </p:nvPr>
        </p:nvSpPr>
        <p:spPr>
          <a:xfrm>
            <a:off x="363416" y="1681163"/>
            <a:ext cx="54812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30" name="Content Placeholder 3">
            <a:extLst>
              <a:ext uri="{FF2B5EF4-FFF2-40B4-BE49-F238E27FC236}">
                <a16:creationId xmlns="" xmlns:a16="http://schemas.microsoft.com/office/drawing/2014/main" id="{860F1452-CAB9-4154-ADCC-9245E71D0D2C}"/>
              </a:ext>
            </a:extLst>
          </p:cNvPr>
          <p:cNvSpPr>
            <a:spLocks noGrp="1"/>
          </p:cNvSpPr>
          <p:nvPr>
            <p:ph sz="half" idx="2" hasCustomPrompt="1"/>
          </p:nvPr>
        </p:nvSpPr>
        <p:spPr>
          <a:xfrm>
            <a:off x="363416" y="2586215"/>
            <a:ext cx="5481202" cy="360344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1" name="Oval 30">
            <a:extLst>
              <a:ext uri="{FF2B5EF4-FFF2-40B4-BE49-F238E27FC236}">
                <a16:creationId xmlns="" xmlns:a16="http://schemas.microsoft.com/office/drawing/2014/main" id="{12892DF4-5A8A-4E92-A425-210ABE570F58}"/>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Oval 31">
            <a:extLst>
              <a:ext uri="{FF2B5EF4-FFF2-40B4-BE49-F238E27FC236}">
                <a16:creationId xmlns="" xmlns:a16="http://schemas.microsoft.com/office/drawing/2014/main" id="{99AE2680-A46C-4B06-9ED9-53E617C1F174}"/>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 xmlns:p14="http://schemas.microsoft.com/office/powerpoint/2010/main" val="315527855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D44E22-137C-4913-A29E-04F82EA87867}"/>
              </a:ext>
            </a:extLst>
          </p:cNvPr>
          <p:cNvSpPr>
            <a:spLocks noGrp="1"/>
          </p:cNvSpPr>
          <p:nvPr>
            <p:ph type="title" hasCustomPrompt="1"/>
          </p:nvPr>
        </p:nvSpPr>
        <p:spPr>
          <a:xfrm>
            <a:off x="831850" y="3794663"/>
            <a:ext cx="10515600" cy="823232"/>
          </a:xfrm>
        </p:spPr>
        <p:txBody>
          <a:bodyPr vert="horz" lIns="91440" tIns="45720" rIns="91440" bIns="45720" rtlCol="0" anchor="b">
            <a:noAutofit/>
          </a:bodyPr>
          <a:lstStyle>
            <a:lvl1pPr algn="ctr">
              <a:defRPr lang="en-IN" sz="3600" b="1" cap="all" baseline="0"/>
            </a:lvl1pPr>
          </a:lstStyle>
          <a:p>
            <a:pPr lvl="0"/>
            <a:r>
              <a:rPr lang="en-US" noProof="0"/>
              <a:t>TITLE HERE</a:t>
            </a:r>
          </a:p>
        </p:txBody>
      </p:sp>
      <p:sp>
        <p:nvSpPr>
          <p:cNvPr id="6" name="Slide Number Placeholder 5">
            <a:extLst>
              <a:ext uri="{FF2B5EF4-FFF2-40B4-BE49-F238E27FC236}">
                <a16:creationId xmlns=""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7" name="Straight Connector 6">
            <a:extLst>
              <a:ext uri="{FF2B5EF4-FFF2-40B4-BE49-F238E27FC236}">
                <a16:creationId xmlns="" xmlns:a16="http://schemas.microsoft.com/office/drawing/2014/main" id="{D93E40EC-FFAE-4BC0-932E-60CC9A1785C0}"/>
              </a:ext>
            </a:extLst>
          </p:cNvPr>
          <p:cNvCxnSpPr>
            <a:cxnSpLocks/>
          </p:cNvCxnSpPr>
          <p:nvPr userDrawn="1"/>
        </p:nvCxnSpPr>
        <p:spPr>
          <a:xfrm>
            <a:off x="5351690" y="3748188"/>
            <a:ext cx="1488621" cy="0"/>
          </a:xfrm>
          <a:prstGeom prst="line">
            <a:avLst/>
          </a:prstGeom>
          <a:ln w="13970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 xmlns:a16="http://schemas.microsoft.com/office/drawing/2014/main" id="{65844635-8274-49B1-BBEC-354A0872E526}"/>
              </a:ext>
            </a:extLst>
          </p:cNvPr>
          <p:cNvGrpSpPr/>
          <p:nvPr userDrawn="1"/>
        </p:nvGrpSpPr>
        <p:grpSpPr>
          <a:xfrm>
            <a:off x="5721601" y="4594679"/>
            <a:ext cx="748798" cy="134113"/>
            <a:chOff x="4827813" y="2534636"/>
            <a:chExt cx="996651" cy="178504"/>
          </a:xfrm>
        </p:grpSpPr>
        <p:sp>
          <p:nvSpPr>
            <p:cNvPr id="19" name="Oval 18">
              <a:extLst>
                <a:ext uri="{FF2B5EF4-FFF2-40B4-BE49-F238E27FC236}">
                  <a16:creationId xmlns="" xmlns:a16="http://schemas.microsoft.com/office/drawing/2014/main" id="{9754643C-5B30-4FC2-BFAC-4FD007AC9EC7}"/>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Oval 19">
              <a:extLst>
                <a:ext uri="{FF2B5EF4-FFF2-40B4-BE49-F238E27FC236}">
                  <a16:creationId xmlns="" xmlns:a16="http://schemas.microsoft.com/office/drawing/2014/main" id="{23FDDB55-6BA5-4489-9E37-4A76254A5CD7}"/>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 xmlns:a16="http://schemas.microsoft.com/office/drawing/2014/main" id="{DA023CF8-2471-40A5-B2EF-E9BF4DF2C0E1}"/>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Oval 21">
              <a:extLst>
                <a:ext uri="{FF2B5EF4-FFF2-40B4-BE49-F238E27FC236}">
                  <a16:creationId xmlns="" xmlns:a16="http://schemas.microsoft.com/office/drawing/2014/main" id="{F9B0428F-5D1A-4CD3-BDA2-9CA7F5141455}"/>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3" name="Text Placeholder 3">
            <a:extLst>
              <a:ext uri="{FF2B5EF4-FFF2-40B4-BE49-F238E27FC236}">
                <a16:creationId xmlns="" xmlns:a16="http://schemas.microsoft.com/office/drawing/2014/main" id="{86E0573A-023B-4D1C-8224-56A5D0DDF379}"/>
              </a:ext>
            </a:extLst>
          </p:cNvPr>
          <p:cNvSpPr>
            <a:spLocks noGrp="1"/>
          </p:cNvSpPr>
          <p:nvPr>
            <p:ph type="body" sz="half" idx="2" hasCustomPrompt="1"/>
          </p:nvPr>
        </p:nvSpPr>
        <p:spPr>
          <a:xfrm>
            <a:off x="839788" y="4839679"/>
            <a:ext cx="10507662" cy="1305379"/>
          </a:xfrm>
        </p:spPr>
        <p:txBody>
          <a:bodyPr vert="horz" lIns="91440" tIns="45720" rIns="91440" bIns="45720" rtlCol="0">
            <a:noAutofit/>
          </a:bodyPr>
          <a:lstStyle>
            <a:lvl1pPr marL="0" indent="0" algn="ctr">
              <a:buNone/>
              <a:defRPr lang="en-US" b="0" cap="none" baseline="0"/>
            </a:lvl1pPr>
          </a:lstStyle>
          <a:p>
            <a:pPr marL="228600" lvl="0" indent="-228600" algn="ctr">
              <a:lnSpc>
                <a:spcPct val="100000"/>
              </a:lnSpc>
            </a:pPr>
            <a:r>
              <a:rPr lang="en-US" noProof="0"/>
              <a:t>Edit Master text styles</a:t>
            </a:r>
          </a:p>
        </p:txBody>
      </p:sp>
      <p:sp>
        <p:nvSpPr>
          <p:cNvPr id="15" name="Picture Placeholder 2">
            <a:extLst>
              <a:ext uri="{FF2B5EF4-FFF2-40B4-BE49-F238E27FC236}">
                <a16:creationId xmlns="" xmlns:a16="http://schemas.microsoft.com/office/drawing/2014/main" id="{12087456-C0E8-4AA6-81E8-996CEC037E57}"/>
              </a:ext>
            </a:extLst>
          </p:cNvPr>
          <p:cNvSpPr>
            <a:spLocks noGrp="1"/>
          </p:cNvSpPr>
          <p:nvPr>
            <p:ph type="pic" idx="1"/>
          </p:nvPr>
        </p:nvSpPr>
        <p:spPr>
          <a:xfrm>
            <a:off x="0" y="1"/>
            <a:ext cx="12192000" cy="3713017"/>
          </a:xfrm>
          <a:solidFill>
            <a:schemeClr val="bg1">
              <a:lumMod val="85000"/>
            </a:schemeClr>
          </a:solidFill>
        </p:spPr>
        <p:txBody>
          <a:bodyPr vert="horz" lIns="91440" tIns="45720" rIns="91440" bIns="45720" rtlCol="0" anchor="ctr">
            <a:normAutofit/>
          </a:bodyPr>
          <a:lstStyle>
            <a:lvl1pPr>
              <a:defRPr lang="en-US" sz="2000" dirty="0"/>
            </a:lvl1pPr>
          </a:lstStyle>
          <a:p>
            <a:pPr marL="0" lvl="0" indent="0" algn="ctr">
              <a:buNone/>
            </a:pPr>
            <a:r>
              <a:rPr lang="en-US" noProof="0"/>
              <a:t>Click icon to add picture</a:t>
            </a:r>
            <a:endParaRPr lang="en-US" noProof="0" dirty="0"/>
          </a:p>
        </p:txBody>
      </p:sp>
    </p:spTree>
    <p:extLst>
      <p:ext uri="{BB962C8B-B14F-4D97-AF65-F5344CB8AC3E}">
        <p14:creationId xmlns="" xmlns:p14="http://schemas.microsoft.com/office/powerpoint/2010/main" val="1821192149"/>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92237E7-A574-47D2-9624-D12F47560519}"/>
              </a:ext>
            </a:extLst>
          </p:cNvPr>
          <p:cNvSpPr>
            <a:spLocks noGrp="1"/>
          </p:cNvSpPr>
          <p:nvPr>
            <p:ph type="title" hasCustomPrompt="1"/>
          </p:nvPr>
        </p:nvSpPr>
        <p:spPr>
          <a:xfrm>
            <a:off x="363416" y="246186"/>
            <a:ext cx="3206261" cy="1037492"/>
          </a:xfrm>
        </p:spPr>
        <p:txBody>
          <a:bodyPr lIns="0" tIns="0" rIns="0" bIns="0" anchor="b">
            <a:noAutofit/>
          </a:bodyPr>
          <a:lstStyle>
            <a:lvl1pPr>
              <a:defRPr sz="3200" b="1" cap="all" baseline="0"/>
            </a:lvl1pPr>
          </a:lstStyle>
          <a:p>
            <a:r>
              <a:rPr lang="en-US" noProof="0"/>
              <a:t>Title here</a:t>
            </a:r>
          </a:p>
        </p:txBody>
      </p:sp>
      <p:sp>
        <p:nvSpPr>
          <p:cNvPr id="10" name="Slide Number Placeholder 5">
            <a:extLst>
              <a:ext uri="{FF2B5EF4-FFF2-40B4-BE49-F238E27FC236}">
                <a16:creationId xmlns=""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grpSp>
        <p:nvGrpSpPr>
          <p:cNvPr id="6" name="Group 5">
            <a:extLst>
              <a:ext uri="{FF2B5EF4-FFF2-40B4-BE49-F238E27FC236}">
                <a16:creationId xmlns="" xmlns:a16="http://schemas.microsoft.com/office/drawing/2014/main" id="{A6A27954-3A0E-430B-AD48-05A3F3278D70}"/>
              </a:ext>
            </a:extLst>
          </p:cNvPr>
          <p:cNvGrpSpPr/>
          <p:nvPr userDrawn="1"/>
        </p:nvGrpSpPr>
        <p:grpSpPr>
          <a:xfrm>
            <a:off x="-24056" y="1452564"/>
            <a:ext cx="3385227" cy="134113"/>
            <a:chOff x="-24055" y="1452565"/>
            <a:chExt cx="2374534" cy="0"/>
          </a:xfrm>
        </p:grpSpPr>
        <p:cxnSp>
          <p:nvCxnSpPr>
            <p:cNvPr id="12" name="Straight Connector 11">
              <a:extLst>
                <a:ext uri="{FF2B5EF4-FFF2-40B4-BE49-F238E27FC236}">
                  <a16:creationId xmlns=""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5" name="Oval 24">
            <a:extLst>
              <a:ext uri="{FF2B5EF4-FFF2-40B4-BE49-F238E27FC236}">
                <a16:creationId xmlns="" xmlns:a16="http://schemas.microsoft.com/office/drawing/2014/main" id="{3F366940-FB5E-4B76-8829-80C14F137B3A}"/>
              </a:ext>
            </a:extLst>
          </p:cNvPr>
          <p:cNvSpPr/>
          <p:nvPr userDrawn="1"/>
        </p:nvSpPr>
        <p:spPr>
          <a:xfrm>
            <a:off x="10251393" y="555158"/>
            <a:ext cx="3298372" cy="3298372"/>
          </a:xfrm>
          <a:prstGeom prst="ellipse">
            <a:avLst/>
          </a:prstGeom>
          <a:no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 xmlns:a16="http://schemas.microsoft.com/office/drawing/2014/main" id="{75486FFB-46EF-4E74-BFFF-7ED054DB0D9C}"/>
              </a:ext>
            </a:extLst>
          </p:cNvPr>
          <p:cNvSpPr/>
          <p:nvPr userDrawn="1"/>
        </p:nvSpPr>
        <p:spPr>
          <a:xfrm>
            <a:off x="9932986" y="330754"/>
            <a:ext cx="1268186" cy="1268186"/>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7" name="Group 26">
            <a:extLst>
              <a:ext uri="{FF2B5EF4-FFF2-40B4-BE49-F238E27FC236}">
                <a16:creationId xmlns="" xmlns:a16="http://schemas.microsoft.com/office/drawing/2014/main" id="{6D35CCD2-B73F-944C-B572-7FBFC7DE22E4}"/>
              </a:ext>
            </a:extLst>
          </p:cNvPr>
          <p:cNvGrpSpPr/>
          <p:nvPr userDrawn="1"/>
        </p:nvGrpSpPr>
        <p:grpSpPr>
          <a:xfrm>
            <a:off x="363416" y="421045"/>
            <a:ext cx="748798" cy="134113"/>
            <a:chOff x="4827813" y="2534636"/>
            <a:chExt cx="996651" cy="178504"/>
          </a:xfrm>
        </p:grpSpPr>
        <p:sp>
          <p:nvSpPr>
            <p:cNvPr id="28" name="Oval 27">
              <a:extLst>
                <a:ext uri="{FF2B5EF4-FFF2-40B4-BE49-F238E27FC236}">
                  <a16:creationId xmlns="" xmlns:a16="http://schemas.microsoft.com/office/drawing/2014/main" id="{9D8F78D8-558F-3540-A5F4-B1AD8942B341}"/>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Oval 34">
              <a:extLst>
                <a:ext uri="{FF2B5EF4-FFF2-40B4-BE49-F238E27FC236}">
                  <a16:creationId xmlns="" xmlns:a16="http://schemas.microsoft.com/office/drawing/2014/main" id="{3F8F621A-F298-2B48-B7E0-8D9BEE8AA763}"/>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6" name="Oval 35">
              <a:extLst>
                <a:ext uri="{FF2B5EF4-FFF2-40B4-BE49-F238E27FC236}">
                  <a16:creationId xmlns="" xmlns:a16="http://schemas.microsoft.com/office/drawing/2014/main" id="{C17A3A3B-82AE-0A46-AE32-9B111F975BDB}"/>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Oval 36">
              <a:extLst>
                <a:ext uri="{FF2B5EF4-FFF2-40B4-BE49-F238E27FC236}">
                  <a16:creationId xmlns="" xmlns:a16="http://schemas.microsoft.com/office/drawing/2014/main" id="{DF206CE3-6B94-C340-8BA3-A2A4E407E499}"/>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30" name="Text Placeholder 3">
            <a:extLst>
              <a:ext uri="{FF2B5EF4-FFF2-40B4-BE49-F238E27FC236}">
                <a16:creationId xmlns="" xmlns:a16="http://schemas.microsoft.com/office/drawing/2014/main" id="{1B247C0B-04BA-4D5C-A41D-AEA60217241B}"/>
              </a:ext>
            </a:extLst>
          </p:cNvPr>
          <p:cNvSpPr>
            <a:spLocks noGrp="1"/>
          </p:cNvSpPr>
          <p:nvPr>
            <p:ph type="body" sz="half" idx="2" hasCustomPrompt="1"/>
          </p:nvPr>
        </p:nvSpPr>
        <p:spPr>
          <a:xfrm>
            <a:off x="363416" y="2057400"/>
            <a:ext cx="3206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1" name="Content Placeholder 2">
            <a:extLst>
              <a:ext uri="{FF2B5EF4-FFF2-40B4-BE49-F238E27FC236}">
                <a16:creationId xmlns="" xmlns:a16="http://schemas.microsoft.com/office/drawing/2014/main" id="{194C619D-34F6-4A29-857A-D76007218728}"/>
              </a:ext>
            </a:extLst>
          </p:cNvPr>
          <p:cNvSpPr>
            <a:spLocks noGrp="1"/>
          </p:cNvSpPr>
          <p:nvPr>
            <p:ph idx="1" hasCustomPrompt="1"/>
          </p:nvPr>
        </p:nvSpPr>
        <p:spPr>
          <a:xfrm>
            <a:off x="3888084" y="246187"/>
            <a:ext cx="7467304" cy="561486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 xmlns:p14="http://schemas.microsoft.com/office/powerpoint/2010/main" val="169517590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noProof="0"/>
              <a:t>Click to edit Master title style</a:t>
            </a:r>
          </a:p>
        </p:txBody>
      </p:sp>
      <p:sp>
        <p:nvSpPr>
          <p:cNvPr id="10" name="Slide Number Placeholder 5">
            <a:extLst>
              <a:ext uri="{FF2B5EF4-FFF2-40B4-BE49-F238E27FC236}">
                <a16:creationId xmlns=""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3" name="Oval 12">
            <a:extLst>
              <a:ext uri="{FF2B5EF4-FFF2-40B4-BE49-F238E27FC236}">
                <a16:creationId xmlns="" xmlns:a16="http://schemas.microsoft.com/office/drawing/2014/main" id="{82D9D565-739D-4898-97BD-79EB8C7F91EC}"/>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 xmlns:a16="http://schemas.microsoft.com/office/drawing/2014/main" id="{620FADA3-E777-489C-976D-0B0C4FD31310}"/>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 xmlns:p14="http://schemas.microsoft.com/office/powerpoint/2010/main" val="2436514738"/>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Slide Number Placeholder 5">
            <a:extLst>
              <a:ext uri="{FF2B5EF4-FFF2-40B4-BE49-F238E27FC236}">
                <a16:creationId xmlns=""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grpSp>
        <p:nvGrpSpPr>
          <p:cNvPr id="4" name="Group 3">
            <a:extLst>
              <a:ext uri="{FF2B5EF4-FFF2-40B4-BE49-F238E27FC236}">
                <a16:creationId xmlns="" xmlns:a16="http://schemas.microsoft.com/office/drawing/2014/main" id="{8DCE8039-0D05-4A75-878A-907B8D44B9E7}"/>
              </a:ext>
            </a:extLst>
          </p:cNvPr>
          <p:cNvGrpSpPr/>
          <p:nvPr userDrawn="1"/>
        </p:nvGrpSpPr>
        <p:grpSpPr>
          <a:xfrm>
            <a:off x="363416" y="421045"/>
            <a:ext cx="748798" cy="134113"/>
            <a:chOff x="4827813" y="2534636"/>
            <a:chExt cx="996651" cy="178504"/>
          </a:xfrm>
        </p:grpSpPr>
        <p:sp>
          <p:nvSpPr>
            <p:cNvPr id="5" name="Oval 4">
              <a:extLst>
                <a:ext uri="{FF2B5EF4-FFF2-40B4-BE49-F238E27FC236}">
                  <a16:creationId xmlns="" xmlns:a16="http://schemas.microsoft.com/office/drawing/2014/main" id="{C1402252-45E8-45B3-BA5E-DFA33A4547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Oval 5">
              <a:extLst>
                <a:ext uri="{FF2B5EF4-FFF2-40B4-BE49-F238E27FC236}">
                  <a16:creationId xmlns="" xmlns:a16="http://schemas.microsoft.com/office/drawing/2014/main" id="{1300C883-1ACE-4AF3-9875-792A769588D5}"/>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 xmlns:a16="http://schemas.microsoft.com/office/drawing/2014/main" id="{E75483D7-E612-43D2-9B0E-C69356C160DA}"/>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Oval 7">
              <a:extLst>
                <a:ext uri="{FF2B5EF4-FFF2-40B4-BE49-F238E27FC236}">
                  <a16:creationId xmlns="" xmlns:a16="http://schemas.microsoft.com/office/drawing/2014/main" id="{F279C5F2-4C7F-4470-A44F-E8AD69AC9FA0}"/>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 xmlns:p14="http://schemas.microsoft.com/office/powerpoint/2010/main" val="387506116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640D79E1-5F46-41CA-85E7-44C2A6C62820}"/>
              </a:ext>
            </a:extLst>
          </p:cNvPr>
          <p:cNvSpPr>
            <a:spLocks noGrp="1"/>
          </p:cNvSpPr>
          <p:nvPr>
            <p:ph type="title"/>
          </p:nvPr>
        </p:nvSpPr>
        <p:spPr>
          <a:xfrm>
            <a:off x="363416" y="365125"/>
            <a:ext cx="11465168" cy="918553"/>
          </a:xfrm>
          <a:prstGeom prst="rect">
            <a:avLst/>
          </a:prstGeom>
        </p:spPr>
        <p:txBody>
          <a:bodyPr vert="horz" lIns="0" tIns="0" rIns="0" bIns="0" rtlCol="0" anchor="b">
            <a:normAutofit/>
          </a:bodyPr>
          <a:lstStyle/>
          <a:p>
            <a:r>
              <a:rPr lang="en-US" noProof="0"/>
              <a:t>Click to edit Master title style</a:t>
            </a:r>
          </a:p>
        </p:txBody>
      </p:sp>
      <p:sp>
        <p:nvSpPr>
          <p:cNvPr id="3" name="Text Placeholder 2">
            <a:extLst>
              <a:ext uri="{FF2B5EF4-FFF2-40B4-BE49-F238E27FC236}">
                <a16:creationId xmlns="" xmlns:a16="http://schemas.microsoft.com/office/drawing/2014/main" id="{D7B0B511-05FD-459E-AC79-A87540961FC1}"/>
              </a:ext>
            </a:extLst>
          </p:cNvPr>
          <p:cNvSpPr>
            <a:spLocks noGrp="1"/>
          </p:cNvSpPr>
          <p:nvPr>
            <p:ph type="body" idx="1"/>
          </p:nvPr>
        </p:nvSpPr>
        <p:spPr>
          <a:xfrm>
            <a:off x="363416" y="1825625"/>
            <a:ext cx="11465168"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 xmlns:a16="http://schemas.microsoft.com/office/drawing/2014/main" id="{FC32B635-1E22-483C-94B9-F587908DE6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a:extLst>
              <a:ext uri="{FF2B5EF4-FFF2-40B4-BE49-F238E27FC236}">
                <a16:creationId xmlns="" xmlns:a16="http://schemas.microsoft.com/office/drawing/2014/main" id="{6DB98321-594C-4030-A2B0-3492F77EE03E}"/>
              </a:ext>
            </a:extLst>
          </p:cNvPr>
          <p:cNvSpPr>
            <a:spLocks noGrp="1"/>
          </p:cNvSpPr>
          <p:nvPr>
            <p:ph type="sldNum" sz="quarter" idx="4"/>
          </p:nvPr>
        </p:nvSpPr>
        <p:spPr>
          <a:xfrm>
            <a:off x="9085384" y="6463207"/>
            <a:ext cx="2743200" cy="258268"/>
          </a:xfrm>
          <a:prstGeom prst="rect">
            <a:avLst/>
          </a:prstGeom>
        </p:spPr>
        <p:txBody>
          <a:bodyPr vert="horz" lIns="91440" tIns="45720" rIns="91440" bIns="45720" rtlCol="0" anchor="ctr"/>
          <a:lstStyle>
            <a:lvl1pPr algn="r">
              <a:defRPr sz="900">
                <a:solidFill>
                  <a:schemeClr val="accent3"/>
                </a:solidFill>
              </a:defRPr>
            </a:lvl1pPr>
          </a:lstStyle>
          <a:p>
            <a:fld id="{48BB047D-A6CD-43AB-96F0-683C726B586B}" type="slidenum">
              <a:rPr lang="en-US" noProof="0" smtClean="0"/>
              <a:pPr/>
              <a:t>‹#›</a:t>
            </a:fld>
            <a:endParaRPr lang="en-US" noProof="0" dirty="0"/>
          </a:p>
        </p:txBody>
      </p:sp>
    </p:spTree>
    <p:extLst>
      <p:ext uri="{BB962C8B-B14F-4D97-AF65-F5344CB8AC3E}">
        <p14:creationId xmlns="" xmlns:p14="http://schemas.microsoft.com/office/powerpoint/2010/main" val="20536527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1" r:id="rId3"/>
    <p:sldLayoutId id="2147483651" r:id="rId4"/>
    <p:sldLayoutId id="2147483662" r:id="rId5"/>
    <p:sldLayoutId id="2147483660" r:id="rId6"/>
    <p:sldLayoutId id="2147483663" r:id="rId7"/>
    <p:sldLayoutId id="2147483667" r:id="rId8"/>
    <p:sldLayoutId id="2147483668" r:id="rId9"/>
    <p:sldLayoutId id="2147483666" r:id="rId10"/>
    <p:sldLayoutId id="2147483669" r:id="rId11"/>
    <p:sldLayoutId id="2147483670" r:id="rId12"/>
    <p:sldLayoutId id="2147483671" r:id="rId13"/>
    <p:sldLayoutId id="2147483672" r:id="rId14"/>
    <p:sldLayoutId id="2147483664" r:id="rId15"/>
    <p:sldLayoutId id="2147483665" r:id="rId16"/>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buClr>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onlinelibrary.wiley.com/doi/pdf/10.1002/bse.3219" TargetMode="External"/><Relationship Id="rId7" Type="http://schemas.openxmlformats.org/officeDocument/2006/relationships/hyperlink" Target="http://online.kottakkalfarookcollege.edu.in:8001/jspui/bitstream/123456789/3795/1/Human%20Resource%20Management%20Theory%20and%20Practice%20(%20PDFDrive%20).pdf" TargetMode="External"/><Relationship Id="rId2" Type="http://schemas.openxmlformats.org/officeDocument/2006/relationships/notesSlide" Target="../notesSlides/notesSlide14.xml"/><Relationship Id="rId1" Type="http://schemas.openxmlformats.org/officeDocument/2006/relationships/slideLayout" Target="../slideLayouts/slideLayout10.xml"/><Relationship Id="rId6" Type="http://schemas.openxmlformats.org/officeDocument/2006/relationships/hyperlink" Target="https://journals.sagepub.com/doi/pdf/10.1177/0149206318818718" TargetMode="External"/><Relationship Id="rId5" Type="http://schemas.openxmlformats.org/officeDocument/2006/relationships/hyperlink" Target="https://www.cell.com/heliyon/pdf/S2405-8440(21)01336-0.pdf" TargetMode="External"/><Relationship Id="rId4" Type="http://schemas.openxmlformats.org/officeDocument/2006/relationships/hyperlink" Target="https://e-tarjome.com/storage/panel/fileuploads/2020-05-12/1589284613_E14900-e-tarjome.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fardapaper.ir/mohavaha/uploads/2021/10/Fardapaper-Expanding-the-resource-based-view-model-of-strategic-human-resource-management.pdf" TargetMode="External"/><Relationship Id="rId2" Type="http://schemas.openxmlformats.org/officeDocument/2006/relationships/hyperlink" Target="https://sci-hub.se/https:/onlinelibrary.wiley.com/doi/abs/10.1002/csr.1827" TargetMode="Externa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pattFill prst="pct20">
          <a:fgClr>
            <a:schemeClr val="bg2"/>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30359CD-8DFF-4AF2-B957-630ED2A60E8D}"/>
              </a:ext>
            </a:extLst>
          </p:cNvPr>
          <p:cNvSpPr>
            <a:spLocks noGrp="1"/>
          </p:cNvSpPr>
          <p:nvPr>
            <p:ph type="ctrTitle"/>
          </p:nvPr>
        </p:nvSpPr>
        <p:spPr>
          <a:xfrm>
            <a:off x="5306291" y="2405249"/>
            <a:ext cx="6330043" cy="2040392"/>
          </a:xfrm>
          <a:pattFill prst="pct5">
            <a:fgClr>
              <a:schemeClr val="bg2">
                <a:lumMod val="90000"/>
              </a:schemeClr>
            </a:fgClr>
            <a:bgClr>
              <a:schemeClr val="bg1">
                <a:lumMod val="95000"/>
              </a:schemeClr>
            </a:bgClr>
          </a:pattFill>
        </p:spPr>
        <p:txBody>
          <a:bodyPr>
            <a:noAutofit/>
          </a:bodyPr>
          <a:lstStyle/>
          <a:p>
            <a:pPr algn="ctr"/>
            <a:r>
              <a:rPr lang="en-IN" dirty="0">
                <a:latin typeface="Times New Roman" panose="02020603050405020304" pitchFamily="18" charset="0"/>
                <a:cs typeface="Times New Roman" panose="02020603050405020304" pitchFamily="18" charset="0"/>
              </a:rPr>
              <a:t>HUMAN RESOURCE MANAGEMENT</a:t>
            </a:r>
          </a:p>
        </p:txBody>
      </p:sp>
      <p:sp>
        <p:nvSpPr>
          <p:cNvPr id="3" name="Subtitle 2">
            <a:extLst>
              <a:ext uri="{FF2B5EF4-FFF2-40B4-BE49-F238E27FC236}">
                <a16:creationId xmlns="" xmlns:a16="http://schemas.microsoft.com/office/drawing/2014/main" id="{F1DF7D53-1D50-48D8-B3B4-B9632324B2AB}"/>
              </a:ext>
            </a:extLst>
          </p:cNvPr>
          <p:cNvSpPr>
            <a:spLocks noGrp="1"/>
          </p:cNvSpPr>
          <p:nvPr>
            <p:ph type="subTitle" idx="1"/>
          </p:nvPr>
        </p:nvSpPr>
        <p:spPr>
          <a:xfrm>
            <a:off x="4729099" y="4633665"/>
            <a:ext cx="7233557" cy="365125"/>
          </a:xfrm>
        </p:spPr>
        <p:txBody>
          <a:bodyPr>
            <a:normAutofit fontScale="92500" lnSpcReduction="10000"/>
          </a:bodyPr>
          <a:lstStyle/>
          <a:p>
            <a:pPr algn="ctr"/>
            <a:r>
              <a:rPr lang="en-IN" sz="2400" b="1" dirty="0">
                <a:latin typeface="Times New Roman" panose="02020603050405020304" pitchFamily="18" charset="0"/>
                <a:cs typeface="Times New Roman" panose="02020603050405020304" pitchFamily="18" charset="0"/>
              </a:rPr>
              <a:t>LCMB7000</a:t>
            </a:r>
          </a:p>
        </p:txBody>
      </p:sp>
      <p:pic>
        <p:nvPicPr>
          <p:cNvPr id="1026" name="Picture 2" descr="BASICS OF HUMAN RESOURCE MANAGEMENT - PloPdo">
            <a:extLst>
              <a:ext uri="{FF2B5EF4-FFF2-40B4-BE49-F238E27FC236}">
                <a16:creationId xmlns="" xmlns:a16="http://schemas.microsoft.com/office/drawing/2014/main" id="{6D269B32-2343-4CE2-8DA8-ADA63189791B}"/>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272142" y="471488"/>
            <a:ext cx="4686299" cy="5831341"/>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extBox 4"/>
          <p:cNvSpPr txBox="1"/>
          <p:nvPr/>
        </p:nvSpPr>
        <p:spPr>
          <a:xfrm>
            <a:off x="6400800" y="762000"/>
            <a:ext cx="5334000" cy="1477328"/>
          </a:xfrm>
          <a:prstGeom prst="rect">
            <a:avLst/>
          </a:prstGeom>
          <a:noFill/>
        </p:spPr>
        <p:txBody>
          <a:bodyPr wrap="square" rtlCol="0">
            <a:spAutoFit/>
          </a:bodyPr>
          <a:lstStyle/>
          <a:p>
            <a:r>
              <a:rPr lang="en-US" dirty="0" smtClean="0"/>
              <a:t>Student name - Vimalkumar Rameshbhai </a:t>
            </a:r>
            <a:r>
              <a:rPr lang="en-US" dirty="0" smtClean="0"/>
              <a:t>Rathod</a:t>
            </a:r>
          </a:p>
          <a:p>
            <a:r>
              <a:rPr lang="en-US" dirty="0" smtClean="0"/>
              <a:t>Subject- Human </a:t>
            </a:r>
            <a:r>
              <a:rPr lang="en-US" dirty="0" smtClean="0"/>
              <a:t>R</a:t>
            </a:r>
            <a:r>
              <a:rPr lang="en-US" dirty="0" smtClean="0"/>
              <a:t>esource Management (LCMB7000)</a:t>
            </a:r>
          </a:p>
          <a:p>
            <a:r>
              <a:rPr lang="en-US" dirty="0" smtClean="0"/>
              <a:t>Student </a:t>
            </a:r>
            <a:r>
              <a:rPr lang="en-US" dirty="0" smtClean="0"/>
              <a:t>ID </a:t>
            </a:r>
            <a:r>
              <a:rPr lang="en-US" dirty="0" smtClean="0"/>
              <a:t>– 2243283</a:t>
            </a:r>
          </a:p>
          <a:p>
            <a:r>
              <a:rPr lang="en-US" dirty="0" smtClean="0"/>
              <a:t>University </a:t>
            </a:r>
            <a:r>
              <a:rPr lang="en-US" dirty="0" smtClean="0"/>
              <a:t>name - University of Wales trinity saint </a:t>
            </a:r>
            <a:r>
              <a:rPr lang="en-US" dirty="0" smtClean="0"/>
              <a:t>David</a:t>
            </a:r>
            <a:endParaRPr lang="en-US" dirty="0"/>
          </a:p>
        </p:txBody>
      </p:sp>
    </p:spTree>
    <p:extLst>
      <p:ext uri="{BB962C8B-B14F-4D97-AF65-F5344CB8AC3E}">
        <p14:creationId xmlns="" xmlns:p14="http://schemas.microsoft.com/office/powerpoint/2010/main" val="2064406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 xmlns:a16="http://schemas.microsoft.com/office/drawing/2014/main" id="{E68E31FD-BE74-4CB3-A5A5-652148351F11}"/>
              </a:ext>
            </a:extLst>
          </p:cNvPr>
          <p:cNvSpPr>
            <a:spLocks noGrp="1"/>
          </p:cNvSpPr>
          <p:nvPr>
            <p:ph type="title"/>
          </p:nvPr>
        </p:nvSpPr>
        <p:spPr>
          <a:xfrm>
            <a:off x="513196" y="270466"/>
            <a:ext cx="10515600" cy="823232"/>
          </a:xfrm>
        </p:spPr>
        <p:txBody>
          <a:bodyPr/>
          <a:lstStyle/>
          <a:p>
            <a:r>
              <a:rPr lang="en-US" dirty="0">
                <a:latin typeface="Times New Roman" panose="02020603050405020304" pitchFamily="18" charset="0"/>
                <a:cs typeface="Times New Roman" panose="02020603050405020304" pitchFamily="18" charset="0"/>
              </a:rPr>
              <a:t>Private sector </a:t>
            </a:r>
            <a:r>
              <a:rPr lang="en-US" dirty="0" smtClean="0">
                <a:latin typeface="Times New Roman" panose="02020603050405020304" pitchFamily="18" charset="0"/>
                <a:cs typeface="Times New Roman" panose="02020603050405020304" pitchFamily="18" charset="0"/>
              </a:rPr>
              <a:t>organization </a:t>
            </a:r>
            <a:br>
              <a:rPr lang="en-US" dirty="0" smtClean="0">
                <a:latin typeface="Times New Roman" panose="02020603050405020304" pitchFamily="18" charset="0"/>
                <a:cs typeface="Times New Roman" panose="02020603050405020304" pitchFamily="18" charset="0"/>
              </a:rPr>
            </a:br>
            <a:r>
              <a:rPr lang="en-US" dirty="0" smtClean="0">
                <a:latin typeface="Times New Roman" panose="02020603050405020304" pitchFamily="18" charset="0"/>
                <a:cs typeface="Times New Roman" panose="02020603050405020304" pitchFamily="18" charset="0"/>
              </a:rPr>
              <a:t>BESTWAY GROUP </a:t>
            </a:r>
            <a:endParaRPr lang="en-US" dirty="0">
              <a:latin typeface="Times New Roman" panose="02020603050405020304" pitchFamily="18" charset="0"/>
              <a:cs typeface="Times New Roman" panose="02020603050405020304" pitchFamily="18" charset="0"/>
            </a:endParaRPr>
          </a:p>
        </p:txBody>
      </p:sp>
      <p:sp>
        <p:nvSpPr>
          <p:cNvPr id="10" name="Text Placeholder 9">
            <a:extLst>
              <a:ext uri="{FF2B5EF4-FFF2-40B4-BE49-F238E27FC236}">
                <a16:creationId xmlns="" xmlns:a16="http://schemas.microsoft.com/office/drawing/2014/main" id="{939EAE20-443B-4528-BBD6-32BD19163C1F}"/>
              </a:ext>
            </a:extLst>
          </p:cNvPr>
          <p:cNvSpPr>
            <a:spLocks noGrp="1"/>
          </p:cNvSpPr>
          <p:nvPr>
            <p:ph type="body" idx="1"/>
          </p:nvPr>
        </p:nvSpPr>
        <p:spPr>
          <a:xfrm>
            <a:off x="817995" y="1295306"/>
            <a:ext cx="10515599" cy="3297778"/>
          </a:xfrm>
          <a:pattFill prst="pct5">
            <a:fgClr>
              <a:schemeClr val="bg2">
                <a:lumMod val="90000"/>
              </a:schemeClr>
            </a:fgClr>
            <a:bgClr>
              <a:schemeClr val="bg1">
                <a:lumMod val="95000"/>
              </a:schemeClr>
            </a:bgClr>
          </a:pattFill>
        </p:spPr>
        <p:txBody>
          <a:bodyPr/>
          <a:lstStyle/>
          <a:p>
            <a:pPr marL="285750" indent="-285750" algn="l">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Bestway Group is a diversified multinational family-owned business.</a:t>
            </a:r>
          </a:p>
          <a:p>
            <a:pPr marL="285750" indent="-285750" algn="l">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It has an annual turnover of more than </a:t>
            </a:r>
            <a:r>
              <a:rPr lang="en-IN" dirty="0">
                <a:latin typeface="Times New Roman" panose="02020603050405020304" pitchFamily="18" charset="0"/>
                <a:cs typeface="Times New Roman" panose="02020603050405020304" pitchFamily="18" charset="0"/>
              </a:rPr>
              <a:t>£4.5 billion.</a:t>
            </a:r>
          </a:p>
          <a:p>
            <a:pPr marL="285750" indent="-285750" algn="l">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 Bestway group is owned by the Choudrey, Prevez and Sheikh families. </a:t>
            </a:r>
          </a:p>
          <a:p>
            <a:pPr marL="285750" indent="-285750" algn="l">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In 1976 Bestway group was founded by sir Anwar Pervez OBE HPK, who is still the chairman. </a:t>
            </a:r>
          </a:p>
          <a:p>
            <a:pPr marL="285750" indent="-285750" algn="l">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Company is serving approx. 12 million customers.</a:t>
            </a:r>
          </a:p>
          <a:p>
            <a:pPr marL="285750" indent="-285750" algn="l">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Currently 28,000 individuals are employed. </a:t>
            </a:r>
          </a:p>
          <a:p>
            <a:pPr marL="285750" indent="-285750" algn="l">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Through its operations Bestway Group serves and supports communities across Pakistan, the Middle East and the UK (Azizi, et al., 2021). </a:t>
            </a:r>
          </a:p>
        </p:txBody>
      </p:sp>
      <p:sp>
        <p:nvSpPr>
          <p:cNvPr id="4" name="Slide Number Placeholder 3">
            <a:extLst>
              <a:ext uri="{FF2B5EF4-FFF2-40B4-BE49-F238E27FC236}">
                <a16:creationId xmlns="" xmlns:a16="http://schemas.microsoft.com/office/drawing/2014/main" id="{828341D9-3B78-467A-9828-B85D230F5398}"/>
              </a:ext>
            </a:extLst>
          </p:cNvPr>
          <p:cNvSpPr>
            <a:spLocks noGrp="1"/>
          </p:cNvSpPr>
          <p:nvPr>
            <p:ph type="sldNum" sz="quarter" idx="12"/>
          </p:nvPr>
        </p:nvSpPr>
        <p:spPr/>
        <p:txBody>
          <a:bodyPr/>
          <a:lstStyle/>
          <a:p>
            <a:fld id="{48BB047D-A6CD-43AB-96F0-683C726B586B}" type="slidenum">
              <a:rPr lang="en-US" smtClean="0"/>
              <a:pPr/>
              <a:t>2</a:t>
            </a:fld>
            <a:endParaRPr lang="en-US" dirty="0"/>
          </a:p>
        </p:txBody>
      </p:sp>
      <p:pic>
        <p:nvPicPr>
          <p:cNvPr id="2052" name="Picture 4" descr="Jobs with Bestway Group | exec-appointments.com">
            <a:extLst>
              <a:ext uri="{FF2B5EF4-FFF2-40B4-BE49-F238E27FC236}">
                <a16:creationId xmlns="" xmlns:a16="http://schemas.microsoft.com/office/drawing/2014/main" id="{85468901-144B-43BC-AF6B-631995424AEA}"/>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0" y="4762500"/>
            <a:ext cx="12192000" cy="2095500"/>
          </a:xfrm>
          <a:prstGeom prst="rect">
            <a:avLst/>
          </a:prstGeom>
          <a:solidFill>
            <a:schemeClr val="tx1"/>
          </a:solidFill>
          <a:extLst/>
        </p:spPr>
      </p:pic>
    </p:spTree>
    <p:extLst>
      <p:ext uri="{BB962C8B-B14F-4D97-AF65-F5344CB8AC3E}">
        <p14:creationId xmlns="" xmlns:p14="http://schemas.microsoft.com/office/powerpoint/2010/main" val="904545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7" name="Title 6">
            <a:extLst>
              <a:ext uri="{FF2B5EF4-FFF2-40B4-BE49-F238E27FC236}">
                <a16:creationId xmlns="" xmlns:a16="http://schemas.microsoft.com/office/drawing/2014/main" id="{B0607DA8-6843-427B-8234-C58238E1E53D}"/>
              </a:ext>
            </a:extLst>
          </p:cNvPr>
          <p:cNvSpPr>
            <a:spLocks noGrp="1"/>
          </p:cNvSpPr>
          <p:nvPr>
            <p:ph type="title"/>
          </p:nvPr>
        </p:nvSpPr>
        <p:spPr>
          <a:xfrm>
            <a:off x="-212271" y="-405760"/>
            <a:ext cx="6096000" cy="1176564"/>
          </a:xfrm>
        </p:spPr>
        <p:txBody>
          <a:bodyPr/>
          <a:lstStyle/>
          <a:p>
            <a:pPr algn="ctr"/>
            <a:r>
              <a:rPr lang="en-US" dirty="0">
                <a:latin typeface="Times New Roman" panose="02020603050405020304" pitchFamily="18" charset="0"/>
                <a:cs typeface="Times New Roman" panose="02020603050405020304" pitchFamily="18" charset="0"/>
              </a:rPr>
              <a:t>HR strategy developed </a:t>
            </a:r>
          </a:p>
        </p:txBody>
      </p:sp>
      <p:sp>
        <p:nvSpPr>
          <p:cNvPr id="8" name="Text Placeholder 7">
            <a:extLst>
              <a:ext uri="{FF2B5EF4-FFF2-40B4-BE49-F238E27FC236}">
                <a16:creationId xmlns="" xmlns:a16="http://schemas.microsoft.com/office/drawing/2014/main" id="{59A41760-72CD-4C84-9570-EE30C5126442}"/>
              </a:ext>
            </a:extLst>
          </p:cNvPr>
          <p:cNvSpPr>
            <a:spLocks noGrp="1"/>
          </p:cNvSpPr>
          <p:nvPr>
            <p:ph type="body" idx="1"/>
          </p:nvPr>
        </p:nvSpPr>
        <p:spPr>
          <a:xfrm>
            <a:off x="312727" y="1955452"/>
            <a:ext cx="4623314" cy="4507755"/>
          </a:xfrm>
        </p:spPr>
        <p:txBody>
          <a:bodyPr/>
          <a:lstStyle/>
          <a:p>
            <a:r>
              <a:rPr lang="en-US" dirty="0">
                <a:latin typeface="Times New Roman" panose="02020603050405020304" pitchFamily="18" charset="0"/>
                <a:cs typeface="Times New Roman" panose="02020603050405020304" pitchFamily="18" charset="0"/>
              </a:rPr>
              <a:t>1) Bestway Group strongly believes that an organization’s continued success is determined by the people’s quality &amp; their experience, determination and creativity. </a:t>
            </a:r>
          </a:p>
          <a:p>
            <a:r>
              <a:rPr lang="en-IN" dirty="0">
                <a:latin typeface="Times New Roman" panose="02020603050405020304" pitchFamily="18" charset="0"/>
                <a:cs typeface="Times New Roman" panose="02020603050405020304" pitchFamily="18" charset="0"/>
              </a:rPr>
              <a:t>2) The company provides an environment that supports the continuous development of employees by providing comprehensive training programmes. </a:t>
            </a:r>
          </a:p>
          <a:p>
            <a:r>
              <a:rPr lang="en-IN" dirty="0">
                <a:latin typeface="Times New Roman" panose="02020603050405020304" pitchFamily="18" charset="0"/>
                <a:cs typeface="Times New Roman" panose="02020603050405020304" pitchFamily="18" charset="0"/>
              </a:rPr>
              <a:t>3) Employment equal opportunities are provided for those who are applying for or in employment, regardless of sexual orientation, gender, disability, social background etc (</a:t>
            </a:r>
            <a:r>
              <a:rPr lang="en-IN" dirty="0" err="1">
                <a:latin typeface="Times New Roman" panose="02020603050405020304" pitchFamily="18" charset="0"/>
                <a:cs typeface="Times New Roman" panose="02020603050405020304" pitchFamily="18" charset="0"/>
              </a:rPr>
              <a:t>Naemi</a:t>
            </a:r>
            <a:r>
              <a:rPr lang="en-IN" dirty="0">
                <a:latin typeface="Times New Roman" panose="02020603050405020304" pitchFamily="18" charset="0"/>
                <a:cs typeface="Times New Roman" panose="02020603050405020304" pitchFamily="18" charset="0"/>
              </a:rPr>
              <a:t>, et al., 2021). </a:t>
            </a:r>
          </a:p>
          <a:p>
            <a:endParaRPr lang="en-US" sz="1600" dirty="0"/>
          </a:p>
        </p:txBody>
      </p:sp>
      <p:sp>
        <p:nvSpPr>
          <p:cNvPr id="5" name="Slide Number Placeholder 4">
            <a:extLst>
              <a:ext uri="{FF2B5EF4-FFF2-40B4-BE49-F238E27FC236}">
                <a16:creationId xmlns="" xmlns:a16="http://schemas.microsoft.com/office/drawing/2014/main" id="{C2BA88AF-DB8A-4271-84BF-A8EFA98F9D37}"/>
              </a:ext>
            </a:extLst>
          </p:cNvPr>
          <p:cNvSpPr>
            <a:spLocks noGrp="1"/>
          </p:cNvSpPr>
          <p:nvPr>
            <p:ph type="sldNum" sz="quarter" idx="12"/>
          </p:nvPr>
        </p:nvSpPr>
        <p:spPr/>
        <p:txBody>
          <a:bodyPr/>
          <a:lstStyle/>
          <a:p>
            <a:fld id="{48BB047D-A6CD-43AB-96F0-683C726B586B}" type="slidenum">
              <a:rPr lang="en-US" smtClean="0"/>
              <a:pPr/>
              <a:t>3</a:t>
            </a:fld>
            <a:endParaRPr lang="en-US" dirty="0"/>
          </a:p>
        </p:txBody>
      </p:sp>
      <p:pic>
        <p:nvPicPr>
          <p:cNvPr id="3074" name="Picture 2" descr="Why is an HR strategy needed?">
            <a:extLst>
              <a:ext uri="{FF2B5EF4-FFF2-40B4-BE49-F238E27FC236}">
                <a16:creationId xmlns="" xmlns:a16="http://schemas.microsoft.com/office/drawing/2014/main" id="{26DA1226-4F68-4843-9058-6F684F544F52}"/>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5299456" y="0"/>
            <a:ext cx="6892543" cy="68580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4041520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02C0A42-6D1B-4B6E-959B-1609A38258E9}"/>
              </a:ext>
            </a:extLst>
          </p:cNvPr>
          <p:cNvSpPr>
            <a:spLocks noGrp="1"/>
          </p:cNvSpPr>
          <p:nvPr>
            <p:ph type="title"/>
          </p:nvPr>
        </p:nvSpPr>
        <p:spPr>
          <a:xfrm>
            <a:off x="5908430" y="1046163"/>
            <a:ext cx="5994295" cy="1114784"/>
          </a:xfrm>
        </p:spPr>
        <p:txBody>
          <a:bodyPr/>
          <a:lstStyle/>
          <a:p>
            <a:pPr algn="ctr"/>
            <a:r>
              <a:rPr lang="en-US" dirty="0">
                <a:latin typeface="Times New Roman" panose="02020603050405020304" pitchFamily="18" charset="0"/>
                <a:cs typeface="Times New Roman" panose="02020603050405020304" pitchFamily="18" charset="0"/>
              </a:rPr>
              <a:t>Impact on the organization’s overall strategy </a:t>
            </a:r>
          </a:p>
        </p:txBody>
      </p:sp>
      <p:sp>
        <p:nvSpPr>
          <p:cNvPr id="5" name="Content Placeholder 4">
            <a:extLst>
              <a:ext uri="{FF2B5EF4-FFF2-40B4-BE49-F238E27FC236}">
                <a16:creationId xmlns="" xmlns:a16="http://schemas.microsoft.com/office/drawing/2014/main" id="{BDE42C9A-B4DC-4A46-A073-8421E387B2B7}"/>
              </a:ext>
            </a:extLst>
          </p:cNvPr>
          <p:cNvSpPr>
            <a:spLocks noGrp="1"/>
          </p:cNvSpPr>
          <p:nvPr>
            <p:ph idx="1"/>
          </p:nvPr>
        </p:nvSpPr>
        <p:spPr>
          <a:xfrm>
            <a:off x="5728659" y="2506662"/>
            <a:ext cx="5994295" cy="4171724"/>
          </a:xfrm>
          <a:pattFill prst="pct5">
            <a:fgClr>
              <a:schemeClr val="bg1">
                <a:lumMod val="95000"/>
              </a:schemeClr>
            </a:fgClr>
            <a:bgClr>
              <a:schemeClr val="bg1">
                <a:lumMod val="95000"/>
              </a:schemeClr>
            </a:bgClr>
          </a:pattFill>
        </p:spPr>
        <p:txBody>
          <a:bodyPr/>
          <a:lstStyle/>
          <a:p>
            <a:r>
              <a:rPr lang="en-US" dirty="0">
                <a:latin typeface="Times New Roman" panose="02020603050405020304" pitchFamily="18" charset="0"/>
                <a:cs typeface="Times New Roman" panose="02020603050405020304" pitchFamily="18" charset="0"/>
              </a:rPr>
              <a:t>Overall HR strategy used by the Bestway group has a positive effect on the organization and on its employees. </a:t>
            </a:r>
          </a:p>
          <a:p>
            <a:r>
              <a:rPr lang="en-US" dirty="0">
                <a:latin typeface="Times New Roman" panose="02020603050405020304" pitchFamily="18" charset="0"/>
                <a:cs typeface="Times New Roman" panose="02020603050405020304" pitchFamily="18" charset="0"/>
              </a:rPr>
              <a:t>It helps in creating the environment for employees for continuous development. </a:t>
            </a:r>
          </a:p>
          <a:p>
            <a:r>
              <a:rPr lang="en-US" dirty="0">
                <a:latin typeface="Times New Roman" panose="02020603050405020304" pitchFamily="18" charset="0"/>
                <a:cs typeface="Times New Roman" panose="02020603050405020304" pitchFamily="18" charset="0"/>
              </a:rPr>
              <a:t>When HR strategy is effective it helps employees to enjoy their work and feel motivated (</a:t>
            </a:r>
            <a:r>
              <a:rPr lang="en-IN" dirty="0">
                <a:latin typeface="Times New Roman" panose="02020603050405020304" pitchFamily="18" charset="0"/>
                <a:cs typeface="Times New Roman" panose="02020603050405020304" pitchFamily="18" charset="0"/>
              </a:rPr>
              <a:t>Trichina, et al., 2022). </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Effective HR strategy helps in setting a solid foundation of values and vision. </a:t>
            </a:r>
          </a:p>
          <a:p>
            <a:r>
              <a:rPr lang="en-US" dirty="0">
                <a:latin typeface="Times New Roman" panose="02020603050405020304" pitchFamily="18" charset="0"/>
                <a:cs typeface="Times New Roman" panose="02020603050405020304" pitchFamily="18" charset="0"/>
              </a:rPr>
              <a:t>It influences employees’ behaviour and attitudes towards the company and gains their support for the strategic plan. </a:t>
            </a:r>
          </a:p>
          <a:p>
            <a:r>
              <a:rPr lang="en-US" dirty="0">
                <a:latin typeface="Times New Roman" panose="02020603050405020304" pitchFamily="18" charset="0"/>
                <a:cs typeface="Times New Roman" panose="02020603050405020304" pitchFamily="18" charset="0"/>
              </a:rPr>
              <a:t>Because of the HR strategy superiors’ behaviour and attitude are also changed in a positive manner (</a:t>
            </a:r>
            <a:r>
              <a:rPr lang="en-IN" dirty="0" err="1">
                <a:latin typeface="Times New Roman" panose="02020603050405020304" pitchFamily="18" charset="0"/>
                <a:cs typeface="Times New Roman" panose="02020603050405020304" pitchFamily="18" charset="0"/>
              </a:rPr>
              <a:t>Vrontis</a:t>
            </a:r>
            <a:r>
              <a:rPr lang="en-IN" dirty="0">
                <a:latin typeface="Times New Roman" panose="02020603050405020304" pitchFamily="18" charset="0"/>
                <a:cs typeface="Times New Roman" panose="02020603050405020304" pitchFamily="18" charset="0"/>
              </a:rPr>
              <a:t>, et al., 2022). </a:t>
            </a:r>
            <a:endParaRPr lang="en-US" dirty="0">
              <a:latin typeface="Times New Roman" panose="02020603050405020304" pitchFamily="18" charset="0"/>
              <a:cs typeface="Times New Roman" panose="02020603050405020304" pitchFamily="18" charset="0"/>
            </a:endParaRPr>
          </a:p>
        </p:txBody>
      </p:sp>
      <p:pic>
        <p:nvPicPr>
          <p:cNvPr id="4100" name="Picture 4" descr="Strategy Impact – Principle #1: Clarify Strategy">
            <a:extLst>
              <a:ext uri="{FF2B5EF4-FFF2-40B4-BE49-F238E27FC236}">
                <a16:creationId xmlns="" xmlns:a16="http://schemas.microsoft.com/office/drawing/2014/main" id="{D801B053-698B-4FAE-92BB-4587B6035429}"/>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289275" y="730781"/>
            <a:ext cx="5024130" cy="5497023"/>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166963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ext Placeholder 9">
            <a:extLst>
              <a:ext uri="{FF2B5EF4-FFF2-40B4-BE49-F238E27FC236}">
                <a16:creationId xmlns="" xmlns:a16="http://schemas.microsoft.com/office/drawing/2014/main" id="{939EAE20-443B-4528-BBD6-32BD19163C1F}"/>
              </a:ext>
            </a:extLst>
          </p:cNvPr>
          <p:cNvSpPr>
            <a:spLocks noGrp="1"/>
          </p:cNvSpPr>
          <p:nvPr>
            <p:ph type="body" idx="1"/>
          </p:nvPr>
        </p:nvSpPr>
        <p:spPr>
          <a:xfrm>
            <a:off x="596734" y="1267625"/>
            <a:ext cx="10662558" cy="3397893"/>
          </a:xfrm>
          <a:pattFill prst="pct5">
            <a:fgClr>
              <a:schemeClr val="bg1">
                <a:lumMod val="85000"/>
              </a:schemeClr>
            </a:fgClr>
            <a:bgClr>
              <a:schemeClr val="bg1">
                <a:lumMod val="95000"/>
              </a:schemeClr>
            </a:bgClr>
          </a:pattFill>
        </p:spPr>
        <p:txBody>
          <a:bodyPr/>
          <a:lstStyle/>
          <a:p>
            <a:pPr marL="285750" indent="-285750" algn="l">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National health service is a public organization.</a:t>
            </a:r>
          </a:p>
          <a:p>
            <a:pPr marL="285750" indent="-285750" algn="l">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 1948, the company was set up in the UK with healthcare based on their needs and not on their ability to pay. </a:t>
            </a:r>
          </a:p>
          <a:p>
            <a:pPr marL="285750" indent="-285750" algn="l">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Throughout the world NHS is respected for providing standard services to its patients. </a:t>
            </a:r>
          </a:p>
          <a:p>
            <a:pPr marL="285750" indent="-285750" algn="l">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 the country more individuals work for the national health service than any other organization. </a:t>
            </a:r>
          </a:p>
          <a:p>
            <a:pPr marL="285750" indent="-285750" algn="l">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 three separate groups provided services are administered. These groups are separate groups:</a:t>
            </a:r>
          </a:p>
          <a:p>
            <a:pPr algn="l">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First is dental services and general practitioners, </a:t>
            </a:r>
          </a:p>
          <a:p>
            <a:pPr algn="l">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Second, is the local health authority services.</a:t>
            </a:r>
          </a:p>
          <a:p>
            <a:pPr algn="l">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 Third group is hospital and specialist services (Stone, et al., 2020</a:t>
            </a:r>
            <a:r>
              <a:rPr lang="en-US" dirty="0">
                <a:pattFill prst="pct5">
                  <a:fgClr>
                    <a:schemeClr val="tx1"/>
                  </a:fgClr>
                  <a:bgClr>
                    <a:schemeClr val="bg1"/>
                  </a:bgClr>
                </a:pattFill>
                <a:latin typeface="Times New Roman" panose="02020603050405020304" pitchFamily="18" charset="0"/>
                <a:cs typeface="Times New Roman" panose="02020603050405020304" pitchFamily="18" charset="0"/>
              </a:rPr>
              <a:t>).</a:t>
            </a:r>
            <a:r>
              <a:rPr lang="en-US" dirty="0">
                <a:latin typeface="Times New Roman" panose="02020603050405020304" pitchFamily="18" charset="0"/>
                <a:cs typeface="Times New Roman" panose="02020603050405020304" pitchFamily="18" charset="0"/>
              </a:rPr>
              <a:t> </a:t>
            </a:r>
          </a:p>
          <a:p>
            <a:pPr marL="285750" indent="-285750" algn="l">
              <a:buFont typeface="Arial" panose="020B0604020202020204" pitchFamily="34" charset="0"/>
              <a:buChar char="•"/>
            </a:pPr>
            <a:endParaRPr lang="en-IN" dirty="0"/>
          </a:p>
        </p:txBody>
      </p:sp>
      <p:sp>
        <p:nvSpPr>
          <p:cNvPr id="4" name="Slide Number Placeholder 3">
            <a:extLst>
              <a:ext uri="{FF2B5EF4-FFF2-40B4-BE49-F238E27FC236}">
                <a16:creationId xmlns="" xmlns:a16="http://schemas.microsoft.com/office/drawing/2014/main" id="{828341D9-3B78-467A-9828-B85D230F5398}"/>
              </a:ext>
            </a:extLst>
          </p:cNvPr>
          <p:cNvSpPr>
            <a:spLocks noGrp="1"/>
          </p:cNvSpPr>
          <p:nvPr>
            <p:ph type="sldNum" sz="quarter" idx="12"/>
          </p:nvPr>
        </p:nvSpPr>
        <p:spPr/>
        <p:txBody>
          <a:bodyPr/>
          <a:lstStyle/>
          <a:p>
            <a:fld id="{48BB047D-A6CD-43AB-96F0-683C726B586B}" type="slidenum">
              <a:rPr lang="en-US" smtClean="0"/>
              <a:pPr/>
              <a:t>5</a:t>
            </a:fld>
            <a:endParaRPr lang="en-US" dirty="0"/>
          </a:p>
        </p:txBody>
      </p:sp>
      <p:sp useBgFill="1">
        <p:nvSpPr>
          <p:cNvPr id="3" name="Title 2">
            <a:extLst>
              <a:ext uri="{FF2B5EF4-FFF2-40B4-BE49-F238E27FC236}">
                <a16:creationId xmlns="" xmlns:a16="http://schemas.microsoft.com/office/drawing/2014/main" id="{411C27CD-17A2-4D9A-8BAB-37ECCCFCFDD6}"/>
              </a:ext>
            </a:extLst>
          </p:cNvPr>
          <p:cNvSpPr>
            <a:spLocks noGrp="1"/>
          </p:cNvSpPr>
          <p:nvPr>
            <p:ph type="title"/>
          </p:nvPr>
        </p:nvSpPr>
        <p:spPr>
          <a:xfrm>
            <a:off x="568614" y="641267"/>
            <a:ext cx="10515600" cy="568409"/>
          </a:xfrm>
        </p:spPr>
        <p:txBody>
          <a:bodyPr/>
          <a:lstStyle/>
          <a:p>
            <a:r>
              <a:rPr lang="en-US" dirty="0"/>
              <a:t>Public sector </a:t>
            </a:r>
            <a:r>
              <a:rPr lang="en-US" dirty="0" smtClean="0"/>
              <a:t>organization </a:t>
            </a:r>
            <a:br>
              <a:rPr lang="en-US" dirty="0" smtClean="0"/>
            </a:br>
            <a:r>
              <a:rPr lang="en-US" dirty="0" smtClean="0"/>
              <a:t>NATIONAL HEALTH SERVICE </a:t>
            </a:r>
            <a:endParaRPr lang="en-IN" dirty="0"/>
          </a:p>
        </p:txBody>
      </p:sp>
      <p:pic>
        <p:nvPicPr>
          <p:cNvPr id="5122" name="Picture 2" descr="National Health Service Images: Browse 18,136 Stock Photos &amp; Vectors Free  Download with Trial | Shutterstock">
            <a:extLst>
              <a:ext uri="{FF2B5EF4-FFF2-40B4-BE49-F238E27FC236}">
                <a16:creationId xmlns="" xmlns:a16="http://schemas.microsoft.com/office/drawing/2014/main" id="{A11E2C2D-0E0C-490B-99B9-680B87F742AB}"/>
              </a:ext>
            </a:extLst>
          </p:cNvPr>
          <p:cNvPicPr>
            <a:picLocks noChangeAspect="1" noChangeArrowheads="1"/>
          </p:cNvPicPr>
          <p:nvPr/>
        </p:nvPicPr>
        <p:blipFill rotWithShape="1">
          <a:blip r:embed="rId3">
            <a:extLst>
              <a:ext uri="{28A0092B-C50C-407E-A947-70E740481C1C}">
                <a14:useLocalDpi xmlns="" xmlns:a14="http://schemas.microsoft.com/office/drawing/2010/main" val="0"/>
              </a:ext>
            </a:extLst>
          </a:blip>
          <a:srcRect/>
          <a:stretch/>
        </p:blipFill>
        <p:spPr bwMode="auto">
          <a:xfrm>
            <a:off x="0" y="4964105"/>
            <a:ext cx="12192000" cy="1999076"/>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166611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 xmlns:a16="http://schemas.microsoft.com/office/drawing/2014/main" id="{B0607DA8-6843-427B-8234-C58238E1E53D}"/>
              </a:ext>
            </a:extLst>
          </p:cNvPr>
          <p:cNvSpPr>
            <a:spLocks noGrp="1"/>
          </p:cNvSpPr>
          <p:nvPr>
            <p:ph type="title"/>
          </p:nvPr>
        </p:nvSpPr>
        <p:spPr>
          <a:xfrm>
            <a:off x="-139029" y="-409121"/>
            <a:ext cx="5299457" cy="1444275"/>
          </a:xfrm>
        </p:spPr>
        <p:txBody>
          <a:bodyPr/>
          <a:lstStyle/>
          <a:p>
            <a:pPr algn="ctr"/>
            <a:r>
              <a:rPr lang="en-US" dirty="0">
                <a:latin typeface="Times New Roman" panose="02020603050405020304" pitchFamily="18" charset="0"/>
                <a:cs typeface="Times New Roman" panose="02020603050405020304" pitchFamily="18" charset="0"/>
              </a:rPr>
              <a:t>HR strategy developed </a:t>
            </a:r>
          </a:p>
        </p:txBody>
      </p:sp>
      <p:sp>
        <p:nvSpPr>
          <p:cNvPr id="8" name="Text Placeholder 7">
            <a:extLst>
              <a:ext uri="{FF2B5EF4-FFF2-40B4-BE49-F238E27FC236}">
                <a16:creationId xmlns="" xmlns:a16="http://schemas.microsoft.com/office/drawing/2014/main" id="{59A41760-72CD-4C84-9570-EE30C5126442}"/>
              </a:ext>
            </a:extLst>
          </p:cNvPr>
          <p:cNvSpPr>
            <a:spLocks noGrp="1"/>
          </p:cNvSpPr>
          <p:nvPr>
            <p:ph type="body" idx="1"/>
          </p:nvPr>
        </p:nvSpPr>
        <p:spPr>
          <a:xfrm>
            <a:off x="238082" y="1590325"/>
            <a:ext cx="4922346" cy="5122267"/>
          </a:xfrm>
        </p:spPr>
        <p:txBody>
          <a:bodyPr/>
          <a:lstStyle/>
          <a:p>
            <a:r>
              <a:rPr lang="en-US" dirty="0">
                <a:latin typeface="Times New Roman" panose="02020603050405020304" pitchFamily="18" charset="0"/>
                <a:cs typeface="Times New Roman" panose="02020603050405020304" pitchFamily="18" charset="0"/>
              </a:rPr>
              <a:t>1) For the organization development services and human resources NHS employers 10 years strategy was published in late 2021. </a:t>
            </a:r>
          </a:p>
          <a:p>
            <a:r>
              <a:rPr lang="en-US" dirty="0">
                <a:latin typeface="Times New Roman" panose="02020603050405020304" pitchFamily="18" charset="0"/>
                <a:cs typeface="Times New Roman" panose="02020603050405020304" pitchFamily="18" charset="0"/>
              </a:rPr>
              <a:t>2) Some of the areas which were highlighted in the strategy like: </a:t>
            </a: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 Agency staffing</a:t>
            </a: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b. Staff retention policy and Practice</a:t>
            </a: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 Modernizing medical carriers</a:t>
            </a: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 Modernizing scientific carriers</a:t>
            </a: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 The new national advanced clinical practice framework </a:t>
            </a: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f. T-level qualification </a:t>
            </a: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g. For staff development skills software (Gavin, et al., 2020). </a:t>
            </a:r>
          </a:p>
          <a:p>
            <a:endParaRPr lang="en-US" dirty="0"/>
          </a:p>
        </p:txBody>
      </p:sp>
      <p:sp>
        <p:nvSpPr>
          <p:cNvPr id="5" name="Slide Number Placeholder 4">
            <a:extLst>
              <a:ext uri="{FF2B5EF4-FFF2-40B4-BE49-F238E27FC236}">
                <a16:creationId xmlns="" xmlns:a16="http://schemas.microsoft.com/office/drawing/2014/main" id="{C2BA88AF-DB8A-4271-84BF-A8EFA98F9D37}"/>
              </a:ext>
            </a:extLst>
          </p:cNvPr>
          <p:cNvSpPr>
            <a:spLocks noGrp="1"/>
          </p:cNvSpPr>
          <p:nvPr>
            <p:ph type="sldNum" sz="quarter" idx="12"/>
          </p:nvPr>
        </p:nvSpPr>
        <p:spPr/>
        <p:txBody>
          <a:bodyPr/>
          <a:lstStyle/>
          <a:p>
            <a:fld id="{48BB047D-A6CD-43AB-96F0-683C726B586B}" type="slidenum">
              <a:rPr lang="en-US" smtClean="0"/>
              <a:pPr/>
              <a:t>6</a:t>
            </a:fld>
            <a:endParaRPr lang="en-US" dirty="0"/>
          </a:p>
        </p:txBody>
      </p:sp>
      <p:pic>
        <p:nvPicPr>
          <p:cNvPr id="6146" name="Picture 2" descr="Strategic Priorities - JHU Human Resources">
            <a:extLst>
              <a:ext uri="{FF2B5EF4-FFF2-40B4-BE49-F238E27FC236}">
                <a16:creationId xmlns="" xmlns:a16="http://schemas.microsoft.com/office/drawing/2014/main" id="{43AABEB1-B3C7-46E9-AA61-B1547B6DDD21}"/>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5984997" y="642550"/>
            <a:ext cx="5299458" cy="5820657"/>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63565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02C0A42-6D1B-4B6E-959B-1609A38258E9}"/>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Impact on organizations overall strategy </a:t>
            </a:r>
          </a:p>
        </p:txBody>
      </p:sp>
      <p:sp>
        <p:nvSpPr>
          <p:cNvPr id="5" name="Content Placeholder 4">
            <a:extLst>
              <a:ext uri="{FF2B5EF4-FFF2-40B4-BE49-F238E27FC236}">
                <a16:creationId xmlns="" xmlns:a16="http://schemas.microsoft.com/office/drawing/2014/main" id="{BDE42C9A-B4DC-4A46-A073-8421E387B2B7}"/>
              </a:ext>
            </a:extLst>
          </p:cNvPr>
          <p:cNvSpPr>
            <a:spLocks noGrp="1"/>
          </p:cNvSpPr>
          <p:nvPr>
            <p:ph idx="1"/>
          </p:nvPr>
        </p:nvSpPr>
        <p:spPr>
          <a:xfrm>
            <a:off x="5908429" y="2506662"/>
            <a:ext cx="5814525" cy="3956544"/>
          </a:xfrm>
          <a:pattFill prst="pct5">
            <a:fgClr>
              <a:schemeClr val="bg2">
                <a:lumMod val="90000"/>
              </a:schemeClr>
            </a:fgClr>
            <a:bgClr>
              <a:schemeClr val="bg1">
                <a:lumMod val="95000"/>
              </a:schemeClr>
            </a:bgClr>
          </a:pattFill>
        </p:spPr>
        <p:txBody>
          <a:bodyPr/>
          <a:lstStyle/>
          <a:p>
            <a:r>
              <a:rPr lang="en-US" dirty="0">
                <a:latin typeface="Times New Roman" panose="02020603050405020304" pitchFamily="18" charset="0"/>
                <a:cs typeface="Times New Roman" panose="02020603050405020304" pitchFamily="18" charset="0"/>
              </a:rPr>
              <a:t>The HR strategy developed by the NHS has impacted the overall strategy of the organization in various ways: </a:t>
            </a:r>
          </a:p>
          <a:p>
            <a:r>
              <a:rPr lang="en-US" dirty="0">
                <a:latin typeface="Times New Roman" panose="02020603050405020304" pitchFamily="18" charset="0"/>
                <a:cs typeface="Times New Roman" panose="02020603050405020304" pitchFamily="18" charset="0"/>
              </a:rPr>
              <a:t>It helped in setting a strong foundation of organization of values and vision</a:t>
            </a:r>
          </a:p>
          <a:p>
            <a:r>
              <a:rPr lang="en-US" dirty="0">
                <a:latin typeface="Times New Roman" panose="02020603050405020304" pitchFamily="18" charset="0"/>
                <a:cs typeface="Times New Roman" panose="02020603050405020304" pitchFamily="18" charset="0"/>
              </a:rPr>
              <a:t>It helped to enhance focus on building organizational culture (Boon,  et al., 2019). </a:t>
            </a:r>
          </a:p>
          <a:p>
            <a:r>
              <a:rPr lang="en-US" dirty="0">
                <a:latin typeface="Times New Roman" panose="02020603050405020304" pitchFamily="18" charset="0"/>
                <a:cs typeface="Times New Roman" panose="02020603050405020304" pitchFamily="18" charset="0"/>
              </a:rPr>
              <a:t>People strategy was also articulated</a:t>
            </a:r>
          </a:p>
          <a:p>
            <a:r>
              <a:rPr lang="en-US" dirty="0">
                <a:latin typeface="Times New Roman" panose="02020603050405020304" pitchFamily="18" charset="0"/>
                <a:cs typeface="Times New Roman" panose="02020603050405020304" pitchFamily="18" charset="0"/>
              </a:rPr>
              <a:t>Comprehensive plans were built which can be helpful in connecting the dots. </a:t>
            </a:r>
          </a:p>
          <a:p>
            <a:r>
              <a:rPr lang="en-US" dirty="0">
                <a:latin typeface="Times New Roman" panose="02020603050405020304" pitchFamily="18" charset="0"/>
                <a:cs typeface="Times New Roman" panose="02020603050405020304" pitchFamily="18" charset="0"/>
              </a:rPr>
              <a:t>Helped in keeping employees engaged in achieving the organization’s overall strategy (</a:t>
            </a:r>
            <a:r>
              <a:rPr lang="en-US" dirty="0" err="1">
                <a:latin typeface="Times New Roman" panose="02020603050405020304" pitchFamily="18" charset="0"/>
                <a:cs typeface="Times New Roman" panose="02020603050405020304" pitchFamily="18" charset="0"/>
              </a:rPr>
              <a:t>Lepak</a:t>
            </a:r>
            <a:r>
              <a:rPr lang="en-US" dirty="0">
                <a:latin typeface="Times New Roman" panose="02020603050405020304" pitchFamily="18" charset="0"/>
                <a:cs typeface="Times New Roman" panose="02020603050405020304" pitchFamily="18" charset="0"/>
              </a:rPr>
              <a:t>, et al., 2019). </a:t>
            </a:r>
            <a:endParaRPr lang="en-IN" dirty="0">
              <a:latin typeface="Times New Roman" panose="02020603050405020304" pitchFamily="18" charset="0"/>
              <a:cs typeface="Times New Roman" panose="02020603050405020304" pitchFamily="18" charset="0"/>
            </a:endParaRPr>
          </a:p>
        </p:txBody>
      </p:sp>
      <p:sp>
        <p:nvSpPr>
          <p:cNvPr id="8" name="Slide Number Placeholder 7">
            <a:extLst>
              <a:ext uri="{FF2B5EF4-FFF2-40B4-BE49-F238E27FC236}">
                <a16:creationId xmlns="" xmlns:a16="http://schemas.microsoft.com/office/drawing/2014/main" id="{D2888EF7-DDB5-41D0-A1B0-B012ABC94D85}"/>
              </a:ext>
            </a:extLst>
          </p:cNvPr>
          <p:cNvSpPr>
            <a:spLocks noGrp="1"/>
          </p:cNvSpPr>
          <p:nvPr>
            <p:ph type="sldNum" sz="quarter" idx="12"/>
          </p:nvPr>
        </p:nvSpPr>
        <p:spPr/>
        <p:txBody>
          <a:bodyPr/>
          <a:lstStyle/>
          <a:p>
            <a:fld id="{48BB047D-A6CD-43AB-96F0-683C726B586B}" type="slidenum">
              <a:rPr lang="en-US" smtClean="0"/>
              <a:pPr/>
              <a:t>7</a:t>
            </a:fld>
            <a:endParaRPr lang="en-US" dirty="0"/>
          </a:p>
        </p:txBody>
      </p:sp>
      <p:pic>
        <p:nvPicPr>
          <p:cNvPr id="7170" name="Picture 2" descr="How is your company culture affecting your employees' productivity and your  profits? - Win at Business Coaching">
            <a:extLst>
              <a:ext uri="{FF2B5EF4-FFF2-40B4-BE49-F238E27FC236}">
                <a16:creationId xmlns="" xmlns:a16="http://schemas.microsoft.com/office/drawing/2014/main" id="{337BE13B-AAFC-433D-B96F-D03E8901071E}"/>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369156" y="429853"/>
            <a:ext cx="5191385" cy="6033353"/>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4136117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30359CD-8DFF-4AF2-B957-630ED2A60E8D}"/>
              </a:ext>
            </a:extLst>
          </p:cNvPr>
          <p:cNvSpPr>
            <a:spLocks noGrp="1"/>
          </p:cNvSpPr>
          <p:nvPr>
            <p:ph type="ctrTitle"/>
          </p:nvPr>
        </p:nvSpPr>
        <p:spPr>
          <a:xfrm>
            <a:off x="4441371" y="1362415"/>
            <a:ext cx="7750629" cy="2154691"/>
          </a:xfrm>
        </p:spPr>
        <p:txBody>
          <a:bodyPr>
            <a:normAutofit/>
          </a:bodyPr>
          <a:lstStyle/>
          <a:p>
            <a:pPr algn="ctr"/>
            <a:r>
              <a:rPr lang="en-US" sz="4400" dirty="0">
                <a:latin typeface="Times New Roman" panose="02020603050405020304" pitchFamily="18" charset="0"/>
                <a:cs typeface="Times New Roman" panose="02020603050405020304" pitchFamily="18" charset="0"/>
              </a:rPr>
              <a:t>Summary of the literature review </a:t>
            </a:r>
            <a:endParaRPr lang="en-IN" sz="44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 xmlns:a16="http://schemas.microsoft.com/office/drawing/2014/main" id="{F1DF7D53-1D50-48D8-B3B4-B9632324B2AB}"/>
              </a:ext>
            </a:extLst>
          </p:cNvPr>
          <p:cNvSpPr>
            <a:spLocks noGrp="1"/>
          </p:cNvSpPr>
          <p:nvPr>
            <p:ph type="subTitle" idx="1"/>
          </p:nvPr>
        </p:nvSpPr>
        <p:spPr>
          <a:xfrm>
            <a:off x="4980213" y="4131129"/>
            <a:ext cx="6694716" cy="914400"/>
          </a:xfrm>
        </p:spPr>
        <p:txBody>
          <a:bodyPr>
            <a:normAutofit/>
          </a:bodyPr>
          <a:lstStyle/>
          <a:p>
            <a:pPr algn="ctr"/>
            <a:r>
              <a:rPr lang="en-US" b="1" dirty="0">
                <a:latin typeface="Times New Roman" panose="02020603050405020304" pitchFamily="18" charset="0"/>
                <a:cs typeface="Times New Roman" panose="02020603050405020304" pitchFamily="18" charset="0"/>
              </a:rPr>
              <a:t>3 articles explaining how human resource management can support the overall strategy</a:t>
            </a:r>
            <a:endParaRPr lang="en-IN" b="1" dirty="0">
              <a:latin typeface="Times New Roman" panose="02020603050405020304" pitchFamily="18" charset="0"/>
              <a:cs typeface="Times New Roman" panose="02020603050405020304" pitchFamily="18" charset="0"/>
            </a:endParaRPr>
          </a:p>
        </p:txBody>
      </p:sp>
      <p:pic>
        <p:nvPicPr>
          <p:cNvPr id="2050" name="Picture 2" descr="How to Write a Stellar Literature Review | Grammarly Blog">
            <a:extLst>
              <a:ext uri="{FF2B5EF4-FFF2-40B4-BE49-F238E27FC236}">
                <a16:creationId xmlns="" xmlns:a16="http://schemas.microsoft.com/office/drawing/2014/main" id="{5ED2554E-EB58-4667-9654-6E8D60140E40}"/>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0" y="1"/>
            <a:ext cx="4849586" cy="68580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972167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 xmlns:a16="http://schemas.microsoft.com/office/drawing/2014/main" id="{FB55B519-5F41-404D-B8BE-3F181E98D9E8}"/>
              </a:ext>
            </a:extLst>
          </p:cNvPr>
          <p:cNvSpPr>
            <a:spLocks noGrp="1"/>
          </p:cNvSpPr>
          <p:nvPr>
            <p:ph type="sldNum" sz="quarter" idx="12"/>
          </p:nvPr>
        </p:nvSpPr>
        <p:spPr/>
        <p:txBody>
          <a:bodyPr/>
          <a:lstStyle/>
          <a:p>
            <a:fld id="{48BB047D-A6CD-43AB-96F0-683C726B586B}" type="slidenum">
              <a:rPr lang="en-US" noProof="0" smtClean="0"/>
              <a:pPr/>
              <a:t>9</a:t>
            </a:fld>
            <a:endParaRPr lang="en-US" noProof="0" dirty="0"/>
          </a:p>
        </p:txBody>
      </p:sp>
      <p:sp>
        <p:nvSpPr>
          <p:cNvPr id="3" name="Content Placeholder 2">
            <a:extLst>
              <a:ext uri="{FF2B5EF4-FFF2-40B4-BE49-F238E27FC236}">
                <a16:creationId xmlns="" xmlns:a16="http://schemas.microsoft.com/office/drawing/2014/main" id="{462C8A70-62D2-48E6-B9B0-D3290438EFCC}"/>
              </a:ext>
            </a:extLst>
          </p:cNvPr>
          <p:cNvSpPr>
            <a:spLocks noGrp="1"/>
          </p:cNvSpPr>
          <p:nvPr>
            <p:ph idx="1"/>
          </p:nvPr>
        </p:nvSpPr>
        <p:spPr>
          <a:xfrm>
            <a:off x="1119673" y="1862947"/>
            <a:ext cx="9815805" cy="4388197"/>
          </a:xfrm>
          <a:pattFill prst="pct5">
            <a:fgClr>
              <a:schemeClr val="bg2">
                <a:lumMod val="90000"/>
              </a:schemeClr>
            </a:fgClr>
            <a:bgClr>
              <a:schemeClr val="bg1">
                <a:lumMod val="95000"/>
              </a:schemeClr>
            </a:bgClr>
          </a:pattFill>
        </p:spPr>
        <p:txBody>
          <a:bodyPr/>
          <a:lstStyle/>
          <a:p>
            <a:r>
              <a:rPr lang="en-US" sz="2000" dirty="0">
                <a:latin typeface="Times New Roman" panose="02020603050405020304" pitchFamily="18" charset="0"/>
                <a:cs typeface="Times New Roman" panose="02020603050405020304" pitchFamily="18" charset="0"/>
              </a:rPr>
              <a:t>Human resource management supported the overall strategy of the organization by utilizing recycled materials in their products, clean administrative and operational activities, and clean production sources which resulted in a decrease in wastage which was environmentally hazardous and harmful emission of waste material and pollutants.</a:t>
            </a:r>
          </a:p>
          <a:p>
            <a:r>
              <a:rPr lang="en-US" sz="2000" dirty="0">
                <a:latin typeface="Times New Roman" panose="02020603050405020304" pitchFamily="18" charset="0"/>
                <a:cs typeface="Times New Roman" panose="02020603050405020304" pitchFamily="18" charset="0"/>
              </a:rPr>
              <a:t>It helped for improving the overall production of the organization and employees’ skills were also improved (</a:t>
            </a:r>
            <a:r>
              <a:rPr lang="en-US" sz="2000" dirty="0" err="1">
                <a:latin typeface="Times New Roman" panose="02020603050405020304" pitchFamily="18" charset="0"/>
                <a:cs typeface="Times New Roman" panose="02020603050405020304" pitchFamily="18" charset="0"/>
              </a:rPr>
              <a:t>Savastano</a:t>
            </a:r>
            <a:r>
              <a:rPr lang="en-US" sz="2000" dirty="0">
                <a:latin typeface="Times New Roman" panose="02020603050405020304" pitchFamily="18" charset="0"/>
                <a:cs typeface="Times New Roman" panose="02020603050405020304" pitchFamily="18" charset="0"/>
              </a:rPr>
              <a:t>, et al., 2023). </a:t>
            </a:r>
          </a:p>
          <a:p>
            <a:r>
              <a:rPr lang="en-US" sz="2000" dirty="0">
                <a:latin typeface="Times New Roman" panose="02020603050405020304" pitchFamily="18" charset="0"/>
                <a:cs typeface="Times New Roman" panose="02020603050405020304" pitchFamily="18" charset="0"/>
              </a:rPr>
              <a:t>Overall performance of the organization was also improved, which helped them compete with their competitors. </a:t>
            </a:r>
          </a:p>
          <a:p>
            <a:r>
              <a:rPr lang="en-US" sz="2000" dirty="0">
                <a:latin typeface="Times New Roman" panose="02020603050405020304" pitchFamily="18" charset="0"/>
                <a:cs typeface="Times New Roman" panose="02020603050405020304" pitchFamily="18" charset="0"/>
              </a:rPr>
              <a:t>Employees were encouraged to actively engage in green initiatives at the workplace. </a:t>
            </a:r>
          </a:p>
          <a:p>
            <a:r>
              <a:rPr lang="en-US" sz="2000" dirty="0">
                <a:latin typeface="Times New Roman" panose="02020603050405020304" pitchFamily="18" charset="0"/>
                <a:cs typeface="Times New Roman" panose="02020603050405020304" pitchFamily="18" charset="0"/>
              </a:rPr>
              <a:t> Organizations’ environmental commitment was also improved and minimized the harmful by-products of its manufacturing activities (Aftab, et al., 2023). </a:t>
            </a:r>
          </a:p>
          <a:p>
            <a:endParaRPr lang="en-IN" dirty="0"/>
          </a:p>
        </p:txBody>
      </p:sp>
      <p:sp>
        <p:nvSpPr>
          <p:cNvPr id="4" name="Title 3">
            <a:extLst>
              <a:ext uri="{FF2B5EF4-FFF2-40B4-BE49-F238E27FC236}">
                <a16:creationId xmlns="" xmlns:a16="http://schemas.microsoft.com/office/drawing/2014/main" id="{83C793F4-6815-4580-B244-493625A89ADE}"/>
              </a:ext>
            </a:extLst>
          </p:cNvPr>
          <p:cNvSpPr>
            <a:spLocks noGrp="1"/>
          </p:cNvSpPr>
          <p:nvPr>
            <p:ph type="title"/>
          </p:nvPr>
        </p:nvSpPr>
        <p:spPr>
          <a:xfrm>
            <a:off x="1119672" y="365125"/>
            <a:ext cx="10708911" cy="918553"/>
          </a:xfrm>
        </p:spPr>
        <p:txBody>
          <a:bodyPr>
            <a:normAutofit/>
          </a:bodyPr>
          <a:lstStyle/>
          <a:p>
            <a:r>
              <a:rPr lang="en-US" sz="4000" dirty="0">
                <a:latin typeface="Times New Roman" panose="02020603050405020304" pitchFamily="18" charset="0"/>
                <a:cs typeface="Times New Roman" panose="02020603050405020304" pitchFamily="18" charset="0"/>
              </a:rPr>
              <a:t>Article 1</a:t>
            </a:r>
            <a:endParaRPr lang="en-IN" sz="4000" dirty="0">
              <a:latin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961453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 xmlns:a16="http://schemas.microsoft.com/office/drawing/2014/main" id="{FFCCB990-2FB4-40C0-9872-0110B3007D19}"/>
              </a:ext>
            </a:extLst>
          </p:cNvPr>
          <p:cNvSpPr>
            <a:spLocks noGrp="1"/>
          </p:cNvSpPr>
          <p:nvPr>
            <p:ph type="sldNum" sz="quarter" idx="12"/>
          </p:nvPr>
        </p:nvSpPr>
        <p:spPr/>
        <p:txBody>
          <a:bodyPr/>
          <a:lstStyle/>
          <a:p>
            <a:fld id="{48BB047D-A6CD-43AB-96F0-683C726B586B}" type="slidenum">
              <a:rPr lang="en-US" noProof="0" smtClean="0"/>
              <a:pPr/>
              <a:t>10</a:t>
            </a:fld>
            <a:endParaRPr lang="en-US" noProof="0" dirty="0"/>
          </a:p>
        </p:txBody>
      </p:sp>
      <p:sp>
        <p:nvSpPr>
          <p:cNvPr id="3" name="Content Placeholder 2">
            <a:extLst>
              <a:ext uri="{FF2B5EF4-FFF2-40B4-BE49-F238E27FC236}">
                <a16:creationId xmlns="" xmlns:a16="http://schemas.microsoft.com/office/drawing/2014/main" id="{BC11EF4D-28D1-4E5A-AE73-1D19FC44B751}"/>
              </a:ext>
            </a:extLst>
          </p:cNvPr>
          <p:cNvSpPr>
            <a:spLocks noGrp="1"/>
          </p:cNvSpPr>
          <p:nvPr>
            <p:ph idx="1"/>
          </p:nvPr>
        </p:nvSpPr>
        <p:spPr>
          <a:xfrm>
            <a:off x="1045028" y="1825625"/>
            <a:ext cx="9703837" cy="4351338"/>
          </a:xfrm>
          <a:pattFill prst="pct5">
            <a:fgClr>
              <a:schemeClr val="tx2">
                <a:lumMod val="20000"/>
                <a:lumOff val="80000"/>
              </a:schemeClr>
            </a:fgClr>
            <a:bgClr>
              <a:schemeClr val="bg1">
                <a:lumMod val="95000"/>
              </a:schemeClr>
            </a:bgClr>
          </a:pattFill>
        </p:spPr>
        <p:txBody>
          <a:bodyPr/>
          <a:lstStyle/>
          <a:p>
            <a:r>
              <a:rPr lang="en-US" sz="2400" dirty="0">
                <a:latin typeface="Times New Roman" panose="02020603050405020304" pitchFamily="18" charset="0"/>
                <a:cs typeface="Times New Roman" panose="02020603050405020304" pitchFamily="18" charset="0"/>
              </a:rPr>
              <a:t>Human resource management helped in building a sustainable organizational culture. </a:t>
            </a:r>
          </a:p>
          <a:p>
            <a:r>
              <a:rPr lang="en-US" sz="2400" dirty="0">
                <a:latin typeface="Times New Roman" panose="02020603050405020304" pitchFamily="18" charset="0"/>
                <a:cs typeface="Times New Roman" panose="02020603050405020304" pitchFamily="18" charset="0"/>
              </a:rPr>
              <a:t>It helped in creating the best employee experience possible (Amrutha &amp; Geetha, 2020). </a:t>
            </a:r>
          </a:p>
          <a:p>
            <a:r>
              <a:rPr lang="en-US" sz="2400" dirty="0">
                <a:latin typeface="Times New Roman" panose="02020603050405020304" pitchFamily="18" charset="0"/>
                <a:cs typeface="Times New Roman" panose="02020603050405020304" pitchFamily="18" charset="0"/>
              </a:rPr>
              <a:t>It helped in adopting different green and clear production practices in an organization for managing the organizational human capital and focusing on strategies of organization sustainability for enhancing the “People” productivity. </a:t>
            </a:r>
          </a:p>
          <a:p>
            <a:r>
              <a:rPr lang="en-US" sz="2400" dirty="0">
                <a:latin typeface="Times New Roman" panose="02020603050405020304" pitchFamily="18" charset="0"/>
                <a:cs typeface="Times New Roman" panose="02020603050405020304" pitchFamily="18" charset="0"/>
              </a:rPr>
              <a:t>Human resource management helped in aligning the organizational levers like the technology, structure and roles, processes, communication and measures and rewards (Amrutha &amp; Geetha, 2020). </a:t>
            </a:r>
          </a:p>
          <a:p>
            <a:endParaRPr lang="en-IN" dirty="0"/>
          </a:p>
        </p:txBody>
      </p:sp>
      <p:sp>
        <p:nvSpPr>
          <p:cNvPr id="4" name="Title 3">
            <a:extLst>
              <a:ext uri="{FF2B5EF4-FFF2-40B4-BE49-F238E27FC236}">
                <a16:creationId xmlns="" xmlns:a16="http://schemas.microsoft.com/office/drawing/2014/main" id="{63D81CD5-2319-4647-916A-D066DA9C59F1}"/>
              </a:ext>
            </a:extLst>
          </p:cNvPr>
          <p:cNvSpPr>
            <a:spLocks noGrp="1"/>
          </p:cNvSpPr>
          <p:nvPr>
            <p:ph type="title"/>
          </p:nvPr>
        </p:nvSpPr>
        <p:spPr>
          <a:xfrm>
            <a:off x="1273628" y="365125"/>
            <a:ext cx="10554955" cy="918553"/>
          </a:xfrm>
        </p:spPr>
        <p:txBody>
          <a:bodyPr>
            <a:normAutofit/>
          </a:bodyPr>
          <a:lstStyle/>
          <a:p>
            <a:r>
              <a:rPr lang="en-US" sz="4000" dirty="0">
                <a:latin typeface="Times New Roman" panose="02020603050405020304" pitchFamily="18" charset="0"/>
                <a:cs typeface="Times New Roman" panose="02020603050405020304" pitchFamily="18" charset="0"/>
              </a:rPr>
              <a:t>Article 2</a:t>
            </a:r>
            <a:endParaRPr lang="en-IN" sz="4000" dirty="0">
              <a:latin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3367881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 xmlns:a16="http://schemas.microsoft.com/office/drawing/2014/main" id="{342DA21A-53A7-4F7B-9D04-0D694342B1B3}"/>
              </a:ext>
            </a:extLst>
          </p:cNvPr>
          <p:cNvSpPr>
            <a:spLocks noGrp="1"/>
          </p:cNvSpPr>
          <p:nvPr>
            <p:ph type="sldNum" sz="quarter" idx="12"/>
          </p:nvPr>
        </p:nvSpPr>
        <p:spPr/>
        <p:txBody>
          <a:bodyPr/>
          <a:lstStyle/>
          <a:p>
            <a:fld id="{48BB047D-A6CD-43AB-96F0-683C726B586B}" type="slidenum">
              <a:rPr lang="en-US" noProof="0" smtClean="0"/>
              <a:pPr/>
              <a:t>11</a:t>
            </a:fld>
            <a:endParaRPr lang="en-US" noProof="0" dirty="0"/>
          </a:p>
        </p:txBody>
      </p:sp>
      <p:sp>
        <p:nvSpPr>
          <p:cNvPr id="3" name="Content Placeholder 2">
            <a:extLst>
              <a:ext uri="{FF2B5EF4-FFF2-40B4-BE49-F238E27FC236}">
                <a16:creationId xmlns="" xmlns:a16="http://schemas.microsoft.com/office/drawing/2014/main" id="{8C97561C-BE22-47DE-BE2A-C80DB0FD6CB5}"/>
              </a:ext>
            </a:extLst>
          </p:cNvPr>
          <p:cNvSpPr>
            <a:spLocks noGrp="1"/>
          </p:cNvSpPr>
          <p:nvPr>
            <p:ph idx="1"/>
          </p:nvPr>
        </p:nvSpPr>
        <p:spPr>
          <a:xfrm>
            <a:off x="1362269" y="1825625"/>
            <a:ext cx="9332945" cy="4351338"/>
          </a:xfrm>
          <a:pattFill prst="pct5">
            <a:fgClr>
              <a:schemeClr val="bg2">
                <a:lumMod val="90000"/>
              </a:schemeClr>
            </a:fgClr>
            <a:bgClr>
              <a:schemeClr val="bg1">
                <a:lumMod val="95000"/>
              </a:schemeClr>
            </a:bgClr>
          </a:pattFill>
        </p:spPr>
        <p:txBody>
          <a:bodyPr>
            <a:normAutofit lnSpcReduction="10000"/>
          </a:bodyPr>
          <a:lstStyle/>
          <a:p>
            <a:r>
              <a:rPr lang="en-US" sz="2400" dirty="0">
                <a:latin typeface="Times New Roman" panose="02020603050405020304" pitchFamily="18" charset="0"/>
                <a:cs typeface="Times New Roman" panose="02020603050405020304" pitchFamily="18" charset="0"/>
              </a:rPr>
              <a:t>Human resource management supported the overall strategy of the organization by influencing the overall behaviour and attitudes of individuals not only directly but also indirectly through some Scio- psychological and motivational processes. </a:t>
            </a:r>
          </a:p>
          <a:p>
            <a:r>
              <a:rPr lang="en-US" sz="2400" dirty="0">
                <a:latin typeface="Times New Roman" panose="02020603050405020304" pitchFamily="18" charset="0"/>
                <a:cs typeface="Times New Roman" panose="02020603050405020304" pitchFamily="18" charset="0"/>
              </a:rPr>
              <a:t>GHRM was adopted which helped in improving the organization’s external image as a good corporate citizen (Chaudhary, 2020). </a:t>
            </a:r>
          </a:p>
          <a:p>
            <a:r>
              <a:rPr lang="en-US" sz="2400" dirty="0">
                <a:latin typeface="Times New Roman" panose="02020603050405020304" pitchFamily="18" charset="0"/>
                <a:cs typeface="Times New Roman" panose="02020603050405020304" pitchFamily="18" charset="0"/>
              </a:rPr>
              <a:t>When green training and employees’ green contribution was recognized helped in developing the skills of employees and employees were feeling more motivated and confident which helped the organization to achieve its set goals. </a:t>
            </a:r>
          </a:p>
          <a:p>
            <a:r>
              <a:rPr lang="en-US" sz="2400" dirty="0">
                <a:latin typeface="Times New Roman" panose="02020603050405020304" pitchFamily="18" charset="0"/>
                <a:cs typeface="Times New Roman" panose="02020603050405020304" pitchFamily="18" charset="0"/>
              </a:rPr>
              <a:t>It helped in setting a strong foundation of values and vision (Chaudhary, 2020). </a:t>
            </a:r>
          </a:p>
          <a:p>
            <a:pPr marL="0" indent="0">
              <a:buNone/>
            </a:pPr>
            <a:endParaRPr lang="en-IN" dirty="0"/>
          </a:p>
        </p:txBody>
      </p:sp>
      <p:sp>
        <p:nvSpPr>
          <p:cNvPr id="4" name="Title 3">
            <a:extLst>
              <a:ext uri="{FF2B5EF4-FFF2-40B4-BE49-F238E27FC236}">
                <a16:creationId xmlns="" xmlns:a16="http://schemas.microsoft.com/office/drawing/2014/main" id="{E7031C02-9C3E-4C3C-A3AC-523A808F2F70}"/>
              </a:ext>
            </a:extLst>
          </p:cNvPr>
          <p:cNvSpPr>
            <a:spLocks noGrp="1"/>
          </p:cNvSpPr>
          <p:nvPr>
            <p:ph type="title"/>
          </p:nvPr>
        </p:nvSpPr>
        <p:spPr>
          <a:xfrm>
            <a:off x="1362268" y="365125"/>
            <a:ext cx="10466315" cy="918553"/>
          </a:xfrm>
        </p:spPr>
        <p:txBody>
          <a:bodyPr>
            <a:normAutofit/>
          </a:bodyPr>
          <a:lstStyle/>
          <a:p>
            <a:r>
              <a:rPr lang="en-US" sz="4000" dirty="0">
                <a:latin typeface="Times New Roman" panose="02020603050405020304" pitchFamily="18" charset="0"/>
                <a:cs typeface="Times New Roman" panose="02020603050405020304" pitchFamily="18" charset="0"/>
              </a:rPr>
              <a:t>Article 3</a:t>
            </a:r>
            <a:endParaRPr lang="en-IN" sz="4000" dirty="0">
              <a:latin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1654803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02C0A42-6D1B-4B6E-959B-1609A38258E9}"/>
              </a:ext>
            </a:extLst>
          </p:cNvPr>
          <p:cNvSpPr>
            <a:spLocks noGrp="1"/>
          </p:cNvSpPr>
          <p:nvPr>
            <p:ph type="title"/>
          </p:nvPr>
        </p:nvSpPr>
        <p:spPr>
          <a:xfrm>
            <a:off x="5908429" y="691978"/>
            <a:ext cx="6076741" cy="1114784"/>
          </a:xfrm>
        </p:spPr>
        <p:txBody>
          <a:bodyPr/>
          <a:lstStyle/>
          <a:p>
            <a:pPr algn="ctr"/>
            <a:r>
              <a:rPr lang="en-US" dirty="0">
                <a:latin typeface="Times New Roman" panose="02020603050405020304" pitchFamily="18" charset="0"/>
                <a:cs typeface="Times New Roman" panose="02020603050405020304" pitchFamily="18" charset="0"/>
              </a:rPr>
              <a:t>A Model for Linking HR Strategy to Competitive</a:t>
            </a:r>
          </a:p>
        </p:txBody>
      </p:sp>
      <p:sp>
        <p:nvSpPr>
          <p:cNvPr id="5" name="Content Placeholder 4">
            <a:extLst>
              <a:ext uri="{FF2B5EF4-FFF2-40B4-BE49-F238E27FC236}">
                <a16:creationId xmlns="" xmlns:a16="http://schemas.microsoft.com/office/drawing/2014/main" id="{BDE42C9A-B4DC-4A46-A073-8421E387B2B7}"/>
              </a:ext>
            </a:extLst>
          </p:cNvPr>
          <p:cNvSpPr>
            <a:spLocks noGrp="1"/>
          </p:cNvSpPr>
          <p:nvPr>
            <p:ph idx="1"/>
          </p:nvPr>
        </p:nvSpPr>
        <p:spPr>
          <a:xfrm>
            <a:off x="5908429" y="2506662"/>
            <a:ext cx="5920155" cy="4205930"/>
          </a:xfrm>
          <a:pattFill prst="pct5">
            <a:fgClr>
              <a:schemeClr val="bg1">
                <a:lumMod val="85000"/>
              </a:schemeClr>
            </a:fgClr>
            <a:bgClr>
              <a:schemeClr val="bg1">
                <a:lumMod val="95000"/>
              </a:schemeClr>
            </a:bgClr>
          </a:pattFill>
        </p:spPr>
        <p:txBody>
          <a:bodyPr/>
          <a:lstStyle/>
          <a:p>
            <a:r>
              <a:rPr lang="en-US" sz="2000" dirty="0">
                <a:latin typeface="Times New Roman" panose="02020603050405020304" pitchFamily="18" charset="0"/>
                <a:cs typeface="Times New Roman" panose="02020603050405020304" pitchFamily="18" charset="0"/>
              </a:rPr>
              <a:t>HR strategy must be prepared in such a way that can balance the needs of the organization with the employee’s needs. </a:t>
            </a:r>
          </a:p>
          <a:p>
            <a:r>
              <a:rPr lang="en-US" sz="2000" dirty="0">
                <a:latin typeface="Times New Roman" panose="02020603050405020304" pitchFamily="18" charset="0"/>
                <a:cs typeface="Times New Roman" panose="02020603050405020304" pitchFamily="18" charset="0"/>
              </a:rPr>
              <a:t>There are different ways that can be used by HR  to link HR strategy to the competition:</a:t>
            </a:r>
          </a:p>
          <a:p>
            <a:r>
              <a:rPr lang="en-US" sz="2000" dirty="0">
                <a:latin typeface="Times New Roman" panose="02020603050405020304" pitchFamily="18" charset="0"/>
                <a:cs typeface="Times New Roman" panose="02020603050405020304" pitchFamily="18" charset="0"/>
              </a:rPr>
              <a:t>Data can be used by HR to analyze the determine where issues can lie and turnover rates (Collins, 2021). </a:t>
            </a:r>
          </a:p>
          <a:p>
            <a:r>
              <a:rPr lang="en-US" sz="2000" dirty="0">
                <a:latin typeface="Times New Roman" panose="02020603050405020304" pitchFamily="18" charset="0"/>
                <a:cs typeface="Times New Roman" panose="02020603050405020304" pitchFamily="18" charset="0"/>
              </a:rPr>
              <a:t> Insights can be provided by HR into how other organizations within the industry are structured. </a:t>
            </a:r>
          </a:p>
          <a:p>
            <a:r>
              <a:rPr lang="en-US" sz="2000" dirty="0">
                <a:latin typeface="Times New Roman" panose="02020603050405020304" pitchFamily="18" charset="0"/>
                <a:cs typeface="Times New Roman" panose="02020603050405020304" pitchFamily="18" charset="0"/>
              </a:rPr>
              <a:t>Data can be analyzed by HR to identify potential employees’ problems before they become problematic (Bratton, et al., 2021). </a:t>
            </a:r>
          </a:p>
          <a:p>
            <a:pPr marL="0" indent="0">
              <a:buNone/>
            </a:pPr>
            <a:endParaRPr lang="en-US" dirty="0"/>
          </a:p>
        </p:txBody>
      </p:sp>
      <p:sp>
        <p:nvSpPr>
          <p:cNvPr id="8" name="Slide Number Placeholder 7">
            <a:extLst>
              <a:ext uri="{FF2B5EF4-FFF2-40B4-BE49-F238E27FC236}">
                <a16:creationId xmlns="" xmlns:a16="http://schemas.microsoft.com/office/drawing/2014/main" id="{D2888EF7-DDB5-41D0-A1B0-B012ABC94D85}"/>
              </a:ext>
            </a:extLst>
          </p:cNvPr>
          <p:cNvSpPr>
            <a:spLocks noGrp="1"/>
          </p:cNvSpPr>
          <p:nvPr>
            <p:ph type="sldNum" sz="quarter" idx="12"/>
          </p:nvPr>
        </p:nvSpPr>
        <p:spPr/>
        <p:txBody>
          <a:bodyPr/>
          <a:lstStyle/>
          <a:p>
            <a:fld id="{48BB047D-A6CD-43AB-96F0-683C726B586B}" type="slidenum">
              <a:rPr lang="en-US" smtClean="0"/>
              <a:pPr/>
              <a:t>12</a:t>
            </a:fld>
            <a:endParaRPr lang="en-US" dirty="0"/>
          </a:p>
        </p:txBody>
      </p:sp>
      <p:pic>
        <p:nvPicPr>
          <p:cNvPr id="8194" name="Picture 2" descr="Which is correct, 'human resource' or 'human resources'? - Quora">
            <a:extLst>
              <a:ext uri="{FF2B5EF4-FFF2-40B4-BE49-F238E27FC236}">
                <a16:creationId xmlns="" xmlns:a16="http://schemas.microsoft.com/office/drawing/2014/main" id="{9F2198A6-33D0-4544-B61C-42711DB997C0}"/>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1177754" y="691978"/>
            <a:ext cx="4308646" cy="5585254"/>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9202312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402C0A42-6D1B-4B6E-959B-1609A38258E9}"/>
              </a:ext>
            </a:extLst>
          </p:cNvPr>
          <p:cNvSpPr>
            <a:spLocks noGrp="1"/>
          </p:cNvSpPr>
          <p:nvPr>
            <p:ph type="title"/>
          </p:nvPr>
        </p:nvSpPr>
        <p:spPr>
          <a:xfrm>
            <a:off x="5908429" y="755878"/>
            <a:ext cx="6123913" cy="1072922"/>
          </a:xfrm>
        </p:spPr>
        <p:txBody>
          <a:bodyPr/>
          <a:lstStyle/>
          <a:p>
            <a:pPr algn="ctr"/>
            <a:r>
              <a:rPr lang="en-US" dirty="0">
                <a:latin typeface="Times New Roman" panose="02020603050405020304" pitchFamily="18" charset="0"/>
                <a:cs typeface="Times New Roman" panose="02020603050405020304" pitchFamily="18" charset="0"/>
              </a:rPr>
              <a:t>A Model for Linking HR Strategy to Competitive</a:t>
            </a:r>
          </a:p>
        </p:txBody>
      </p:sp>
      <p:sp>
        <p:nvSpPr>
          <p:cNvPr id="5" name="Content Placeholder 4">
            <a:extLst>
              <a:ext uri="{FF2B5EF4-FFF2-40B4-BE49-F238E27FC236}">
                <a16:creationId xmlns="" xmlns:a16="http://schemas.microsoft.com/office/drawing/2014/main" id="{BDE42C9A-B4DC-4A46-A073-8421E387B2B7}"/>
              </a:ext>
            </a:extLst>
          </p:cNvPr>
          <p:cNvSpPr>
            <a:spLocks noGrp="1"/>
          </p:cNvSpPr>
          <p:nvPr>
            <p:ph idx="1"/>
          </p:nvPr>
        </p:nvSpPr>
        <p:spPr>
          <a:xfrm>
            <a:off x="5908429" y="2506662"/>
            <a:ext cx="6007800" cy="4169909"/>
          </a:xfrm>
          <a:pattFill prst="pct5">
            <a:fgClr>
              <a:schemeClr val="bg2">
                <a:lumMod val="90000"/>
              </a:schemeClr>
            </a:fgClr>
            <a:bgClr>
              <a:schemeClr val="bg1">
                <a:lumMod val="95000"/>
              </a:schemeClr>
            </a:bgClr>
          </a:pattFill>
        </p:spPr>
        <p:txBody>
          <a:bodyPr/>
          <a:lstStyle/>
          <a:p>
            <a:r>
              <a:rPr lang="en-US" dirty="0">
                <a:latin typeface="Times New Roman" panose="02020603050405020304" pitchFamily="18" charset="0"/>
                <a:cs typeface="Times New Roman" panose="02020603050405020304" pitchFamily="18" charset="0"/>
              </a:rPr>
              <a:t>Insights can be provided by HR into the going market rates for talent. </a:t>
            </a:r>
          </a:p>
          <a:p>
            <a:r>
              <a:rPr lang="en-US" dirty="0">
                <a:latin typeface="Times New Roman" panose="02020603050405020304" pitchFamily="18" charset="0"/>
                <a:cs typeface="Times New Roman" panose="02020603050405020304" pitchFamily="18" charset="0"/>
              </a:rPr>
              <a:t>Succession plans can be put together by HR which take into account the strategic goals of the organization. </a:t>
            </a:r>
          </a:p>
          <a:p>
            <a:r>
              <a:rPr lang="en-US" dirty="0">
                <a:latin typeface="Times New Roman" panose="02020603050405020304" pitchFamily="18" charset="0"/>
                <a:cs typeface="Times New Roman" panose="02020603050405020304" pitchFamily="18" charset="0"/>
              </a:rPr>
              <a:t>Guidance must be provided by HR on legal issues so that the organization can stay away from costly legal issues (Steele, et al., 2021).</a:t>
            </a:r>
          </a:p>
          <a:p>
            <a:r>
              <a:rPr lang="en-US" dirty="0">
                <a:latin typeface="Times New Roman" panose="02020603050405020304" pitchFamily="18" charset="0"/>
                <a:cs typeface="Times New Roman" panose="02020603050405020304" pitchFamily="18" charset="0"/>
              </a:rPr>
              <a:t>Development pathways for employees must be designed by HR which takes into account the strategic and organization’s long-term needs. </a:t>
            </a:r>
          </a:p>
          <a:p>
            <a:r>
              <a:rPr lang="en-US" dirty="0">
                <a:latin typeface="Times New Roman" panose="02020603050405020304" pitchFamily="18" charset="0"/>
                <a:cs typeface="Times New Roman" panose="02020603050405020304" pitchFamily="18" charset="0"/>
              </a:rPr>
              <a:t>It can be analyzed by HR which employees are performing well and which employees are not performing well and can discuss this with the management (Kim &amp; Shin, 2019). </a:t>
            </a:r>
          </a:p>
          <a:p>
            <a:pPr marL="0" indent="0">
              <a:buNone/>
            </a:pPr>
            <a:endParaRPr lang="en-US" dirty="0"/>
          </a:p>
        </p:txBody>
      </p:sp>
      <p:pic>
        <p:nvPicPr>
          <p:cNvPr id="9218" name="Picture 2" descr="How Technology Is Changing Human Resource Management | by QPage | QPage |  Medium">
            <a:extLst>
              <a:ext uri="{FF2B5EF4-FFF2-40B4-BE49-F238E27FC236}">
                <a16:creationId xmlns="" xmlns:a16="http://schemas.microsoft.com/office/drawing/2014/main" id="{372282C0-FE3A-4A37-8574-9B9E895016BA}"/>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1200022" y="420128"/>
            <a:ext cx="4484086" cy="5807677"/>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575679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 xmlns:a16="http://schemas.microsoft.com/office/drawing/2014/main" id="{342DA21A-53A7-4F7B-9D04-0D694342B1B3}"/>
              </a:ext>
            </a:extLst>
          </p:cNvPr>
          <p:cNvSpPr>
            <a:spLocks noGrp="1"/>
          </p:cNvSpPr>
          <p:nvPr>
            <p:ph type="sldNum" sz="quarter" idx="12"/>
          </p:nvPr>
        </p:nvSpPr>
        <p:spPr/>
        <p:txBody>
          <a:bodyPr/>
          <a:lstStyle/>
          <a:p>
            <a:fld id="{48BB047D-A6CD-43AB-96F0-683C726B586B}" type="slidenum">
              <a:rPr lang="en-US" noProof="0" smtClean="0"/>
              <a:pPr/>
              <a:t>14</a:t>
            </a:fld>
            <a:endParaRPr lang="en-US" noProof="0" dirty="0"/>
          </a:p>
        </p:txBody>
      </p:sp>
      <p:sp>
        <p:nvSpPr>
          <p:cNvPr id="3" name="Content Placeholder 2">
            <a:extLst>
              <a:ext uri="{FF2B5EF4-FFF2-40B4-BE49-F238E27FC236}">
                <a16:creationId xmlns="" xmlns:a16="http://schemas.microsoft.com/office/drawing/2014/main" id="{8C97561C-BE22-47DE-BE2A-C80DB0FD6CB5}"/>
              </a:ext>
            </a:extLst>
          </p:cNvPr>
          <p:cNvSpPr>
            <a:spLocks noGrp="1"/>
          </p:cNvSpPr>
          <p:nvPr>
            <p:ph idx="1"/>
          </p:nvPr>
        </p:nvSpPr>
        <p:spPr>
          <a:xfrm>
            <a:off x="979713" y="1825625"/>
            <a:ext cx="9960429" cy="4351338"/>
          </a:xfrm>
          <a:pattFill prst="pct5">
            <a:fgClr>
              <a:schemeClr val="bg2">
                <a:lumMod val="90000"/>
              </a:schemeClr>
            </a:fgClr>
            <a:bgClr>
              <a:schemeClr val="bg1">
                <a:lumMod val="95000"/>
              </a:schemeClr>
            </a:bgClr>
          </a:pattFill>
        </p:spPr>
        <p:txBody>
          <a:bodyPr>
            <a:normAutofit lnSpcReduction="10000"/>
          </a:bodyPr>
          <a:lstStyle/>
          <a:p>
            <a:pPr lvl="0"/>
            <a:r>
              <a:rPr lang="en-US" dirty="0">
                <a:latin typeface="Times New Roman" panose="02020603050405020304" pitchFamily="18" charset="0"/>
                <a:cs typeface="Times New Roman" panose="02020603050405020304" pitchFamily="18" charset="0"/>
              </a:rPr>
              <a:t>Aftab, J., Abid, N., </a:t>
            </a:r>
            <a:r>
              <a:rPr lang="en-US" dirty="0" err="1">
                <a:latin typeface="Times New Roman" panose="02020603050405020304" pitchFamily="18" charset="0"/>
                <a:cs typeface="Times New Roman" panose="02020603050405020304" pitchFamily="18" charset="0"/>
              </a:rPr>
              <a:t>Cucari</a:t>
            </a:r>
            <a:r>
              <a:rPr lang="en-US" dirty="0">
                <a:latin typeface="Times New Roman" panose="02020603050405020304" pitchFamily="18" charset="0"/>
                <a:cs typeface="Times New Roman" panose="02020603050405020304" pitchFamily="18" charset="0"/>
              </a:rPr>
              <a:t>, N., &amp; </a:t>
            </a:r>
            <a:r>
              <a:rPr lang="en-US" dirty="0" err="1">
                <a:latin typeface="Times New Roman" panose="02020603050405020304" pitchFamily="18" charset="0"/>
                <a:cs typeface="Times New Roman" panose="02020603050405020304" pitchFamily="18" charset="0"/>
              </a:rPr>
              <a:t>Savastano</a:t>
            </a:r>
            <a:r>
              <a:rPr lang="en-US" dirty="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M., 2023. </a:t>
            </a:r>
            <a:r>
              <a:rPr lang="en-US" dirty="0">
                <a:latin typeface="Times New Roman" panose="02020603050405020304" pitchFamily="18" charset="0"/>
                <a:cs typeface="Times New Roman" panose="02020603050405020304" pitchFamily="18" charset="0"/>
              </a:rPr>
              <a:t>Green human resource management and environmental performance: The role of green innovation and environmental strategy in a developing country. </a:t>
            </a:r>
            <a:r>
              <a:rPr lang="en-US" i="1" dirty="0">
                <a:latin typeface="Times New Roman" panose="02020603050405020304" pitchFamily="18" charset="0"/>
                <a:cs typeface="Times New Roman" panose="02020603050405020304" pitchFamily="18" charset="0"/>
              </a:rPr>
              <a:t>Business Strategy and the Environment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32</a:t>
            </a:r>
            <a:r>
              <a:rPr lang="en-US" dirty="0">
                <a:latin typeface="Times New Roman" panose="02020603050405020304" pitchFamily="18" charset="0"/>
                <a:cs typeface="Times New Roman" panose="02020603050405020304" pitchFamily="18" charset="0"/>
              </a:rPr>
              <a:t>(4), 1782-1798. </a:t>
            </a:r>
            <a:r>
              <a:rPr lang="en-US" u="sng" dirty="0">
                <a:latin typeface="Times New Roman" panose="02020603050405020304" pitchFamily="18" charset="0"/>
                <a:cs typeface="Times New Roman" panose="02020603050405020304" pitchFamily="18" charset="0"/>
                <a:hlinkClick r:id="rId3"/>
              </a:rPr>
              <a:t>https://onlinelibrary.wiley.com/doi/pdf/10.1002/bse.3219</a:t>
            </a:r>
            <a:r>
              <a:rPr lang="en-IN" dirty="0">
                <a:latin typeface="Times New Roman" panose="02020603050405020304" pitchFamily="18" charset="0"/>
                <a:cs typeface="Times New Roman" panose="02020603050405020304" pitchFamily="18" charset="0"/>
              </a:rPr>
              <a:t> </a:t>
            </a:r>
          </a:p>
          <a:p>
            <a:pPr lvl="0"/>
            <a:r>
              <a:rPr lang="en-US" dirty="0">
                <a:latin typeface="Times New Roman" panose="02020603050405020304" pitchFamily="18" charset="0"/>
                <a:cs typeface="Times New Roman" panose="02020603050405020304" pitchFamily="18" charset="0"/>
              </a:rPr>
              <a:t>Amrutha, V. N., &amp; Geetha, S. </a:t>
            </a:r>
            <a:r>
              <a:rPr lang="en-US" dirty="0" smtClean="0">
                <a:latin typeface="Times New Roman" panose="02020603050405020304" pitchFamily="18" charset="0"/>
                <a:cs typeface="Times New Roman" panose="02020603050405020304" pitchFamily="18" charset="0"/>
              </a:rPr>
              <a:t>N., 2020. </a:t>
            </a:r>
            <a:r>
              <a:rPr lang="en-US" dirty="0">
                <a:latin typeface="Times New Roman" panose="02020603050405020304" pitchFamily="18" charset="0"/>
                <a:cs typeface="Times New Roman" panose="02020603050405020304" pitchFamily="18" charset="0"/>
              </a:rPr>
              <a:t>A systematic review on green human resource management: Implications for social sustainability. </a:t>
            </a:r>
            <a:r>
              <a:rPr lang="en-US" i="1" dirty="0">
                <a:latin typeface="Times New Roman" panose="02020603050405020304" pitchFamily="18" charset="0"/>
                <a:cs typeface="Times New Roman" panose="02020603050405020304" pitchFamily="18" charset="0"/>
              </a:rPr>
              <a:t>Journal of Cleaner production</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247</a:t>
            </a:r>
            <a:r>
              <a:rPr lang="en-US" dirty="0">
                <a:latin typeface="Times New Roman" panose="02020603050405020304" pitchFamily="18" charset="0"/>
                <a:cs typeface="Times New Roman" panose="02020603050405020304" pitchFamily="18" charset="0"/>
              </a:rPr>
              <a:t>, 119131. </a:t>
            </a:r>
            <a:r>
              <a:rPr lang="en-US" u="sng" dirty="0">
                <a:latin typeface="Times New Roman" panose="02020603050405020304" pitchFamily="18" charset="0"/>
                <a:cs typeface="Times New Roman" panose="02020603050405020304" pitchFamily="18" charset="0"/>
                <a:hlinkClick r:id="rId4"/>
              </a:rPr>
              <a:t>https://e-tarjome.com/storage/panel/fileuploads/2020-05-12/1589284613_E14900-e-tarjome.pdf</a:t>
            </a:r>
            <a:r>
              <a:rPr lang="en-IN" dirty="0">
                <a:latin typeface="Times New Roman" panose="02020603050405020304" pitchFamily="18" charset="0"/>
                <a:cs typeface="Times New Roman" panose="02020603050405020304" pitchFamily="18" charset="0"/>
              </a:rPr>
              <a:t> </a:t>
            </a:r>
          </a:p>
          <a:p>
            <a:pPr lvl="0"/>
            <a:r>
              <a:rPr lang="en-IN" dirty="0">
                <a:latin typeface="Times New Roman" panose="02020603050405020304" pitchFamily="18" charset="0"/>
                <a:cs typeface="Times New Roman" panose="02020603050405020304" pitchFamily="18" charset="0"/>
              </a:rPr>
              <a:t>Azizi, M. R., </a:t>
            </a:r>
            <a:r>
              <a:rPr lang="en-IN" dirty="0" err="1">
                <a:latin typeface="Times New Roman" panose="02020603050405020304" pitchFamily="18" charset="0"/>
                <a:cs typeface="Times New Roman" panose="02020603050405020304" pitchFamily="18" charset="0"/>
              </a:rPr>
              <a:t>Atlasi</a:t>
            </a:r>
            <a:r>
              <a:rPr lang="en-IN" dirty="0">
                <a:latin typeface="Times New Roman" panose="02020603050405020304" pitchFamily="18" charset="0"/>
                <a:cs typeface="Times New Roman" panose="02020603050405020304" pitchFamily="18" charset="0"/>
              </a:rPr>
              <a:t>, R., </a:t>
            </a:r>
            <a:r>
              <a:rPr lang="en-IN" dirty="0" err="1">
                <a:latin typeface="Times New Roman" panose="02020603050405020304" pitchFamily="18" charset="0"/>
                <a:cs typeface="Times New Roman" panose="02020603050405020304" pitchFamily="18" charset="0"/>
              </a:rPr>
              <a:t>Ziapour</a:t>
            </a:r>
            <a:r>
              <a:rPr lang="en-IN" dirty="0">
                <a:latin typeface="Times New Roman" panose="02020603050405020304" pitchFamily="18" charset="0"/>
                <a:cs typeface="Times New Roman" panose="02020603050405020304" pitchFamily="18" charset="0"/>
              </a:rPr>
              <a:t>, A., Abbas, J., &amp; </a:t>
            </a:r>
            <a:r>
              <a:rPr lang="en-IN" dirty="0" err="1">
                <a:latin typeface="Times New Roman" panose="02020603050405020304" pitchFamily="18" charset="0"/>
                <a:cs typeface="Times New Roman" panose="02020603050405020304" pitchFamily="18" charset="0"/>
              </a:rPr>
              <a:t>Naemi</a:t>
            </a:r>
            <a:r>
              <a:rPr lang="en-IN" dirty="0">
                <a:latin typeface="Times New Roman" panose="02020603050405020304" pitchFamily="18" charset="0"/>
                <a:cs typeface="Times New Roman" panose="02020603050405020304" pitchFamily="18" charset="0"/>
              </a:rPr>
              <a:t>, </a:t>
            </a:r>
            <a:r>
              <a:rPr lang="en-IN" dirty="0" smtClean="0">
                <a:latin typeface="Times New Roman" panose="02020603050405020304" pitchFamily="18" charset="0"/>
                <a:cs typeface="Times New Roman" panose="02020603050405020304" pitchFamily="18" charset="0"/>
              </a:rPr>
              <a:t>R., 2021. </a:t>
            </a:r>
            <a:r>
              <a:rPr lang="en-IN" dirty="0">
                <a:latin typeface="Times New Roman" panose="02020603050405020304" pitchFamily="18" charset="0"/>
                <a:cs typeface="Times New Roman" panose="02020603050405020304" pitchFamily="18" charset="0"/>
              </a:rPr>
              <a:t>Innovative human resource management strategies during the COVID-19 pandemic: A systematic narrative review approach. </a:t>
            </a:r>
            <a:r>
              <a:rPr lang="en-IN" i="1" dirty="0" err="1">
                <a:latin typeface="Times New Roman" panose="02020603050405020304" pitchFamily="18" charset="0"/>
                <a:cs typeface="Times New Roman" panose="02020603050405020304" pitchFamily="18" charset="0"/>
              </a:rPr>
              <a:t>Heliyon</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7</a:t>
            </a:r>
            <a:r>
              <a:rPr lang="en-IN" dirty="0">
                <a:latin typeface="Times New Roman" panose="02020603050405020304" pitchFamily="18" charset="0"/>
                <a:cs typeface="Times New Roman" panose="02020603050405020304" pitchFamily="18" charset="0"/>
              </a:rPr>
              <a:t>(6). </a:t>
            </a:r>
            <a:r>
              <a:rPr lang="en-IN" u="sng" dirty="0">
                <a:latin typeface="Times New Roman" panose="02020603050405020304" pitchFamily="18" charset="0"/>
                <a:cs typeface="Times New Roman" panose="02020603050405020304" pitchFamily="18" charset="0"/>
                <a:hlinkClick r:id="rId5"/>
              </a:rPr>
              <a:t>https://www.cell.com/heliyon/pdf/S2405-8440(21)01336-0.pdf</a:t>
            </a:r>
            <a:r>
              <a:rPr lang="en-IN" dirty="0">
                <a:latin typeface="Times New Roman" panose="02020603050405020304" pitchFamily="18" charset="0"/>
                <a:cs typeface="Times New Roman" panose="02020603050405020304" pitchFamily="18" charset="0"/>
              </a:rPr>
              <a:t> </a:t>
            </a:r>
          </a:p>
          <a:p>
            <a:pPr lvl="0"/>
            <a:r>
              <a:rPr lang="en-US" dirty="0">
                <a:latin typeface="Times New Roman" panose="02020603050405020304" pitchFamily="18" charset="0"/>
                <a:cs typeface="Times New Roman" panose="02020603050405020304" pitchFamily="18" charset="0"/>
              </a:rPr>
              <a:t>Boon, C., Den Hartog, D. N., &amp; </a:t>
            </a:r>
            <a:r>
              <a:rPr lang="en-US" dirty="0" err="1">
                <a:latin typeface="Times New Roman" panose="02020603050405020304" pitchFamily="18" charset="0"/>
                <a:cs typeface="Times New Roman" panose="02020603050405020304" pitchFamily="18" charset="0"/>
              </a:rPr>
              <a:t>Lepak</a:t>
            </a:r>
            <a:r>
              <a:rPr lang="en-US" dirty="0">
                <a:latin typeface="Times New Roman" panose="02020603050405020304" pitchFamily="18" charset="0"/>
                <a:cs typeface="Times New Roman" panose="02020603050405020304" pitchFamily="18" charset="0"/>
              </a:rPr>
              <a:t>, D. </a:t>
            </a:r>
            <a:r>
              <a:rPr lang="en-US" dirty="0" smtClean="0">
                <a:latin typeface="Times New Roman" panose="02020603050405020304" pitchFamily="18" charset="0"/>
                <a:cs typeface="Times New Roman" panose="02020603050405020304" pitchFamily="18" charset="0"/>
              </a:rPr>
              <a:t>P., 2019. </a:t>
            </a:r>
            <a:r>
              <a:rPr lang="en-US" dirty="0">
                <a:latin typeface="Times New Roman" panose="02020603050405020304" pitchFamily="18" charset="0"/>
                <a:cs typeface="Times New Roman" panose="02020603050405020304" pitchFamily="18" charset="0"/>
              </a:rPr>
              <a:t>A systematic review of human resource management systems and their measurement. </a:t>
            </a:r>
            <a:r>
              <a:rPr lang="en-US" i="1" dirty="0">
                <a:latin typeface="Times New Roman" panose="02020603050405020304" pitchFamily="18" charset="0"/>
                <a:cs typeface="Times New Roman" panose="02020603050405020304" pitchFamily="18" charset="0"/>
              </a:rPr>
              <a:t>Journal of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45</a:t>
            </a:r>
            <a:r>
              <a:rPr lang="en-US" dirty="0">
                <a:latin typeface="Times New Roman" panose="02020603050405020304" pitchFamily="18" charset="0"/>
                <a:cs typeface="Times New Roman" panose="02020603050405020304" pitchFamily="18" charset="0"/>
              </a:rPr>
              <a:t>(6), 2498-2537. </a:t>
            </a:r>
            <a:r>
              <a:rPr lang="en-US" u="sng" dirty="0">
                <a:latin typeface="Times New Roman" panose="02020603050405020304" pitchFamily="18" charset="0"/>
                <a:cs typeface="Times New Roman" panose="02020603050405020304" pitchFamily="18" charset="0"/>
                <a:hlinkClick r:id="rId6"/>
              </a:rPr>
              <a:t>https://journals.sagepub.com/doi/pdf/10.1177/0149206318818718</a:t>
            </a:r>
            <a:r>
              <a:rPr lang="en-IN" dirty="0">
                <a:latin typeface="Times New Roman" panose="02020603050405020304" pitchFamily="18" charset="0"/>
                <a:cs typeface="Times New Roman" panose="02020603050405020304" pitchFamily="18" charset="0"/>
              </a:rPr>
              <a:t> </a:t>
            </a:r>
          </a:p>
          <a:p>
            <a:pPr lvl="0"/>
            <a:r>
              <a:rPr lang="en-US" dirty="0">
                <a:latin typeface="Times New Roman" panose="02020603050405020304" pitchFamily="18" charset="0"/>
                <a:cs typeface="Times New Roman" panose="02020603050405020304" pitchFamily="18" charset="0"/>
              </a:rPr>
              <a:t>Bratton, J., Gold, J., Bratton, A., &amp; Steele, </a:t>
            </a:r>
            <a:r>
              <a:rPr lang="en-US" dirty="0" smtClean="0">
                <a:latin typeface="Times New Roman" panose="02020603050405020304" pitchFamily="18" charset="0"/>
                <a:cs typeface="Times New Roman" panose="02020603050405020304" pitchFamily="18" charset="0"/>
              </a:rPr>
              <a:t>L., 2021.</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Human resource management</a:t>
            </a:r>
            <a:r>
              <a:rPr lang="en-US" dirty="0">
                <a:latin typeface="Times New Roman" panose="02020603050405020304" pitchFamily="18" charset="0"/>
                <a:cs typeface="Times New Roman" panose="02020603050405020304" pitchFamily="18" charset="0"/>
              </a:rPr>
              <a:t>. Bloomsbury Publishing. </a:t>
            </a:r>
            <a:r>
              <a:rPr lang="en-US" u="sng" dirty="0">
                <a:latin typeface="Times New Roman" panose="02020603050405020304" pitchFamily="18" charset="0"/>
                <a:cs typeface="Times New Roman" panose="02020603050405020304" pitchFamily="18" charset="0"/>
                <a:hlinkClick r:id="rId7"/>
              </a:rPr>
              <a:t>http://online.kottakkalfarookcollege.edu.in:8001/jspui/bitstream/123456789/3795/1/Human%20Resource%20Management%20Theory%20and%20Practice%20%28%20PDFDrive%20%29.pdf</a:t>
            </a:r>
            <a:r>
              <a:rPr lang="en-IN" dirty="0">
                <a:latin typeface="Times New Roman" panose="02020603050405020304" pitchFamily="18" charset="0"/>
                <a:cs typeface="Times New Roman" panose="02020603050405020304" pitchFamily="18" charset="0"/>
              </a:rPr>
              <a:t> </a:t>
            </a:r>
          </a:p>
          <a:p>
            <a:endParaRPr lang="en-IN" dirty="0"/>
          </a:p>
        </p:txBody>
      </p:sp>
      <p:sp>
        <p:nvSpPr>
          <p:cNvPr id="4" name="Title 3">
            <a:extLst>
              <a:ext uri="{FF2B5EF4-FFF2-40B4-BE49-F238E27FC236}">
                <a16:creationId xmlns="" xmlns:a16="http://schemas.microsoft.com/office/drawing/2014/main" id="{E7031C02-9C3E-4C3C-A3AC-523A808F2F70}"/>
              </a:ext>
            </a:extLst>
          </p:cNvPr>
          <p:cNvSpPr>
            <a:spLocks noGrp="1"/>
          </p:cNvSpPr>
          <p:nvPr>
            <p:ph type="title"/>
          </p:nvPr>
        </p:nvSpPr>
        <p:spPr>
          <a:xfrm>
            <a:off x="1240970" y="365125"/>
            <a:ext cx="9699173" cy="918553"/>
          </a:xfrm>
        </p:spPr>
        <p:txBody>
          <a:bodyPr/>
          <a:lstStyle/>
          <a:p>
            <a:r>
              <a:rPr lang="en-US" dirty="0">
                <a:latin typeface="Times New Roman" panose="02020603050405020304" pitchFamily="18" charset="0"/>
                <a:cs typeface="Times New Roman" panose="02020603050405020304" pitchFamily="18" charset="0"/>
              </a:rPr>
              <a:t>References</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155066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 xmlns:a16="http://schemas.microsoft.com/office/drawing/2014/main" id="{3807522B-4BB3-436A-84B8-CCEAA3AA2D6B}"/>
              </a:ext>
            </a:extLst>
          </p:cNvPr>
          <p:cNvSpPr>
            <a:spLocks noGrp="1"/>
          </p:cNvSpPr>
          <p:nvPr>
            <p:ph type="sldNum" sz="quarter" idx="12"/>
          </p:nvPr>
        </p:nvSpPr>
        <p:spPr/>
        <p:txBody>
          <a:bodyPr/>
          <a:lstStyle/>
          <a:p>
            <a:fld id="{48BB047D-A6CD-43AB-96F0-683C726B586B}" type="slidenum">
              <a:rPr lang="en-US" noProof="0" smtClean="0"/>
              <a:pPr/>
              <a:t>15</a:t>
            </a:fld>
            <a:endParaRPr lang="en-US" noProof="0" dirty="0"/>
          </a:p>
        </p:txBody>
      </p:sp>
      <p:sp>
        <p:nvSpPr>
          <p:cNvPr id="3" name="Content Placeholder 2">
            <a:extLst>
              <a:ext uri="{FF2B5EF4-FFF2-40B4-BE49-F238E27FC236}">
                <a16:creationId xmlns="" xmlns:a16="http://schemas.microsoft.com/office/drawing/2014/main" id="{D40430CF-7EA5-4A44-AAA7-110C3F394385}"/>
              </a:ext>
            </a:extLst>
          </p:cNvPr>
          <p:cNvSpPr>
            <a:spLocks noGrp="1"/>
          </p:cNvSpPr>
          <p:nvPr>
            <p:ph idx="1"/>
          </p:nvPr>
        </p:nvSpPr>
        <p:spPr>
          <a:xfrm>
            <a:off x="1289956" y="1825625"/>
            <a:ext cx="9764487" cy="4637582"/>
          </a:xfrm>
          <a:pattFill prst="pct5">
            <a:fgClr>
              <a:schemeClr val="bg2">
                <a:lumMod val="90000"/>
              </a:schemeClr>
            </a:fgClr>
            <a:bgClr>
              <a:schemeClr val="bg1">
                <a:lumMod val="95000"/>
              </a:schemeClr>
            </a:bgClr>
          </a:pattFill>
        </p:spPr>
        <p:txBody>
          <a:bodyPr>
            <a:normAutofit lnSpcReduction="10000"/>
          </a:bodyPr>
          <a:lstStyle/>
          <a:p>
            <a:pPr lvl="0"/>
            <a:r>
              <a:rPr lang="en-US" dirty="0">
                <a:latin typeface="Times New Roman" panose="02020603050405020304" pitchFamily="18" charset="0"/>
                <a:cs typeface="Times New Roman" panose="02020603050405020304" pitchFamily="18" charset="0"/>
              </a:rPr>
              <a:t>Chaudhary, </a:t>
            </a:r>
            <a:r>
              <a:rPr lang="en-US" dirty="0" smtClean="0">
                <a:latin typeface="Times New Roman" panose="02020603050405020304" pitchFamily="18" charset="0"/>
                <a:cs typeface="Times New Roman" panose="02020603050405020304" pitchFamily="18" charset="0"/>
              </a:rPr>
              <a:t>R., 2020. </a:t>
            </a:r>
            <a:r>
              <a:rPr lang="en-US" dirty="0">
                <a:latin typeface="Times New Roman" panose="02020603050405020304" pitchFamily="18" charset="0"/>
                <a:cs typeface="Times New Roman" panose="02020603050405020304" pitchFamily="18" charset="0"/>
              </a:rPr>
              <a:t>Green human resource management and employee green behavior: an empirical analysis. </a:t>
            </a:r>
            <a:r>
              <a:rPr lang="en-US" i="1" dirty="0">
                <a:latin typeface="Times New Roman" panose="02020603050405020304" pitchFamily="18" charset="0"/>
                <a:cs typeface="Times New Roman" panose="02020603050405020304" pitchFamily="18" charset="0"/>
              </a:rPr>
              <a:t>Corporate Social Responsibility and Environmental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27</a:t>
            </a:r>
            <a:r>
              <a:rPr lang="en-US" dirty="0">
                <a:latin typeface="Times New Roman" panose="02020603050405020304" pitchFamily="18" charset="0"/>
                <a:cs typeface="Times New Roman" panose="02020603050405020304" pitchFamily="18" charset="0"/>
              </a:rPr>
              <a:t>(2), 630-641. </a:t>
            </a:r>
            <a:r>
              <a:rPr lang="en-US" u="sng" dirty="0">
                <a:latin typeface="Times New Roman" panose="02020603050405020304" pitchFamily="18" charset="0"/>
                <a:cs typeface="Times New Roman" panose="02020603050405020304" pitchFamily="18" charset="0"/>
                <a:hlinkClick r:id="rId2"/>
              </a:rPr>
              <a:t>https://sci-hub.se/https://onlinelibrary.wiley.com/doi/abs/10.1002/csr.1827</a:t>
            </a:r>
            <a:r>
              <a:rPr lang="en-IN" dirty="0">
                <a:latin typeface="Times New Roman" panose="02020603050405020304" pitchFamily="18" charset="0"/>
                <a:cs typeface="Times New Roman" panose="02020603050405020304" pitchFamily="18" charset="0"/>
              </a:rPr>
              <a:t> </a:t>
            </a:r>
          </a:p>
          <a:p>
            <a:pPr lvl="0"/>
            <a:r>
              <a:rPr lang="en-US" dirty="0">
                <a:latin typeface="Times New Roman" panose="02020603050405020304" pitchFamily="18" charset="0"/>
                <a:cs typeface="Times New Roman" panose="02020603050405020304" pitchFamily="18" charset="0"/>
              </a:rPr>
              <a:t>Collins, C. </a:t>
            </a:r>
            <a:r>
              <a:rPr lang="en-US" dirty="0" smtClean="0">
                <a:latin typeface="Times New Roman" panose="02020603050405020304" pitchFamily="18" charset="0"/>
                <a:cs typeface="Times New Roman" panose="02020603050405020304" pitchFamily="18" charset="0"/>
              </a:rPr>
              <a:t>J., 2021. </a:t>
            </a:r>
            <a:r>
              <a:rPr lang="en-US" dirty="0">
                <a:latin typeface="Times New Roman" panose="02020603050405020304" pitchFamily="18" charset="0"/>
                <a:cs typeface="Times New Roman" panose="02020603050405020304" pitchFamily="18" charset="0"/>
              </a:rPr>
              <a:t>Expanding the resource based view model of strategic human resource management. </a:t>
            </a:r>
            <a:r>
              <a:rPr lang="en-US" i="1" dirty="0">
                <a:latin typeface="Times New Roman" panose="02020603050405020304" pitchFamily="18" charset="0"/>
                <a:cs typeface="Times New Roman" panose="02020603050405020304" pitchFamily="18" charset="0"/>
              </a:rPr>
              <a:t>The International Journal of Human Resource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32</a:t>
            </a:r>
            <a:r>
              <a:rPr lang="en-US" dirty="0">
                <a:latin typeface="Times New Roman" panose="02020603050405020304" pitchFamily="18" charset="0"/>
                <a:cs typeface="Times New Roman" panose="02020603050405020304" pitchFamily="18" charset="0"/>
              </a:rPr>
              <a:t>(2), 331-358. </a:t>
            </a:r>
            <a:r>
              <a:rPr lang="en-US" u="sng" dirty="0">
                <a:latin typeface="Times New Roman" panose="02020603050405020304" pitchFamily="18" charset="0"/>
                <a:cs typeface="Times New Roman" panose="02020603050405020304" pitchFamily="18" charset="0"/>
                <a:hlinkClick r:id="rId3"/>
              </a:rPr>
              <a:t>https://fardapaper.ir/mohavaha/uploads/2021/10/Fardapaper-Expanding-the-resource-based-view-model-of-strategic-human-resource-management.pdf</a:t>
            </a:r>
            <a:r>
              <a:rPr lang="en-IN" dirty="0">
                <a:latin typeface="Times New Roman" panose="02020603050405020304" pitchFamily="18" charset="0"/>
                <a:cs typeface="Times New Roman" panose="02020603050405020304" pitchFamily="18" charset="0"/>
              </a:rPr>
              <a:t> </a:t>
            </a:r>
          </a:p>
          <a:p>
            <a:pPr lvl="0"/>
            <a:r>
              <a:rPr lang="en-US" dirty="0">
                <a:latin typeface="Times New Roman" panose="02020603050405020304" pitchFamily="18" charset="0"/>
                <a:cs typeface="Times New Roman" panose="02020603050405020304" pitchFamily="18" charset="0"/>
              </a:rPr>
              <a:t>Kim, K., &amp; Shin, T. </a:t>
            </a:r>
            <a:r>
              <a:rPr lang="en-US" dirty="0" smtClean="0">
                <a:latin typeface="Times New Roman" panose="02020603050405020304" pitchFamily="18" charset="0"/>
                <a:cs typeface="Times New Roman" panose="02020603050405020304" pitchFamily="18" charset="0"/>
              </a:rPr>
              <a:t>H., 2019. </a:t>
            </a:r>
            <a:r>
              <a:rPr lang="en-US" dirty="0">
                <a:latin typeface="Times New Roman" panose="02020603050405020304" pitchFamily="18" charset="0"/>
                <a:cs typeface="Times New Roman" panose="02020603050405020304" pitchFamily="18" charset="0"/>
              </a:rPr>
              <a:t>Additive effects of performance-and commitment-oriented human resource management systems on organizational outcomes. </a:t>
            </a:r>
            <a:r>
              <a:rPr lang="en-US" i="1" dirty="0">
                <a:latin typeface="Times New Roman" panose="02020603050405020304" pitchFamily="18" charset="0"/>
                <a:cs typeface="Times New Roman" panose="02020603050405020304" pitchFamily="18" charset="0"/>
              </a:rPr>
              <a:t>Sustainability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11</a:t>
            </a:r>
            <a:r>
              <a:rPr lang="en-US" dirty="0">
                <a:latin typeface="Times New Roman" panose="02020603050405020304" pitchFamily="18" charset="0"/>
                <a:cs typeface="Times New Roman" panose="02020603050405020304" pitchFamily="18" charset="0"/>
              </a:rPr>
              <a:t>(6), 1679.</a:t>
            </a:r>
            <a:endParaRPr lang="en-IN" dirty="0">
              <a:latin typeface="Times New Roman" panose="02020603050405020304" pitchFamily="18" charset="0"/>
              <a:cs typeface="Times New Roman" panose="02020603050405020304" pitchFamily="18" charset="0"/>
            </a:endParaRPr>
          </a:p>
          <a:p>
            <a:pPr lvl="0"/>
            <a:r>
              <a:rPr lang="en-US" dirty="0">
                <a:latin typeface="Times New Roman" panose="02020603050405020304" pitchFamily="18" charset="0"/>
                <a:cs typeface="Times New Roman" panose="02020603050405020304" pitchFamily="18" charset="0"/>
              </a:rPr>
              <a:t>Stone, R. J., Cox, A., &amp; Gavin, </a:t>
            </a:r>
            <a:r>
              <a:rPr lang="en-US" dirty="0" smtClean="0">
                <a:latin typeface="Times New Roman" panose="02020603050405020304" pitchFamily="18" charset="0"/>
                <a:cs typeface="Times New Roman" panose="02020603050405020304" pitchFamily="18" charset="0"/>
              </a:rPr>
              <a:t>M., 2020.</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Human resource management</a:t>
            </a:r>
            <a:r>
              <a:rPr lang="en-US" dirty="0">
                <a:latin typeface="Times New Roman" panose="02020603050405020304" pitchFamily="18" charset="0"/>
                <a:cs typeface="Times New Roman" panose="02020603050405020304" pitchFamily="18" charset="0"/>
              </a:rPr>
              <a:t>. John Wiley &amp; Sons.</a:t>
            </a:r>
            <a:endParaRPr lang="en-IN" dirty="0">
              <a:latin typeface="Times New Roman" panose="02020603050405020304" pitchFamily="18" charset="0"/>
              <a:cs typeface="Times New Roman" panose="02020603050405020304" pitchFamily="18" charset="0"/>
            </a:endParaRPr>
          </a:p>
          <a:p>
            <a:pPr lvl="0"/>
            <a:r>
              <a:rPr lang="en-IN" dirty="0" err="1">
                <a:latin typeface="Times New Roman" panose="02020603050405020304" pitchFamily="18" charset="0"/>
                <a:cs typeface="Times New Roman" panose="02020603050405020304" pitchFamily="18" charset="0"/>
              </a:rPr>
              <a:t>Vrontis</a:t>
            </a:r>
            <a:r>
              <a:rPr lang="en-IN" dirty="0">
                <a:latin typeface="Times New Roman" panose="02020603050405020304" pitchFamily="18" charset="0"/>
                <a:cs typeface="Times New Roman" panose="02020603050405020304" pitchFamily="18" charset="0"/>
              </a:rPr>
              <a:t>, D., </a:t>
            </a:r>
            <a:r>
              <a:rPr lang="en-IN" dirty="0" err="1">
                <a:latin typeface="Times New Roman" panose="02020603050405020304" pitchFamily="18" charset="0"/>
                <a:cs typeface="Times New Roman" panose="02020603050405020304" pitchFamily="18" charset="0"/>
              </a:rPr>
              <a:t>Christofi</a:t>
            </a:r>
            <a:r>
              <a:rPr lang="en-IN" dirty="0">
                <a:latin typeface="Times New Roman" panose="02020603050405020304" pitchFamily="18" charset="0"/>
                <a:cs typeface="Times New Roman" panose="02020603050405020304" pitchFamily="18" charset="0"/>
              </a:rPr>
              <a:t>, M., Pereira, V., </a:t>
            </a:r>
            <a:r>
              <a:rPr lang="en-IN" dirty="0" err="1">
                <a:latin typeface="Times New Roman" panose="02020603050405020304" pitchFamily="18" charset="0"/>
                <a:cs typeface="Times New Roman" panose="02020603050405020304" pitchFamily="18" charset="0"/>
              </a:rPr>
              <a:t>Tarba</a:t>
            </a:r>
            <a:r>
              <a:rPr lang="en-IN" dirty="0">
                <a:latin typeface="Times New Roman" panose="02020603050405020304" pitchFamily="18" charset="0"/>
                <a:cs typeface="Times New Roman" panose="02020603050405020304" pitchFamily="18" charset="0"/>
              </a:rPr>
              <a:t>, S., </a:t>
            </a:r>
            <a:r>
              <a:rPr lang="en-IN" dirty="0" err="1">
                <a:latin typeface="Times New Roman" panose="02020603050405020304" pitchFamily="18" charset="0"/>
                <a:cs typeface="Times New Roman" panose="02020603050405020304" pitchFamily="18" charset="0"/>
              </a:rPr>
              <a:t>Makrides</a:t>
            </a:r>
            <a:r>
              <a:rPr lang="en-IN" dirty="0">
                <a:latin typeface="Times New Roman" panose="02020603050405020304" pitchFamily="18" charset="0"/>
                <a:cs typeface="Times New Roman" panose="02020603050405020304" pitchFamily="18" charset="0"/>
              </a:rPr>
              <a:t>, A., &amp; Trichina, </a:t>
            </a:r>
            <a:r>
              <a:rPr lang="en-IN" dirty="0" smtClean="0">
                <a:latin typeface="Times New Roman" panose="02020603050405020304" pitchFamily="18" charset="0"/>
                <a:cs typeface="Times New Roman" panose="02020603050405020304" pitchFamily="18" charset="0"/>
              </a:rPr>
              <a:t>E., 2022. </a:t>
            </a:r>
            <a:r>
              <a:rPr lang="en-IN" dirty="0">
                <a:latin typeface="Times New Roman" panose="02020603050405020304" pitchFamily="18" charset="0"/>
                <a:cs typeface="Times New Roman" panose="02020603050405020304" pitchFamily="18" charset="0"/>
              </a:rPr>
              <a:t>Artificial intelligence, robotics, advanced technologies and human resource management: a systematic review. </a:t>
            </a:r>
            <a:r>
              <a:rPr lang="en-IN" i="1" dirty="0">
                <a:latin typeface="Times New Roman" panose="02020603050405020304" pitchFamily="18" charset="0"/>
                <a:cs typeface="Times New Roman" panose="02020603050405020304" pitchFamily="18" charset="0"/>
              </a:rPr>
              <a:t>The International Journal of Human Resource Management</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33</a:t>
            </a:r>
            <a:r>
              <a:rPr lang="en-IN" dirty="0">
                <a:latin typeface="Times New Roman" panose="02020603050405020304" pitchFamily="18" charset="0"/>
                <a:cs typeface="Times New Roman" panose="02020603050405020304" pitchFamily="18" charset="0"/>
              </a:rPr>
              <a:t>(6), 1237-1266. https://</a:t>
            </a:r>
            <a:r>
              <a:rPr lang="en-IN" dirty="0" smtClean="0">
                <a:latin typeface="Times New Roman" panose="02020603050405020304" pitchFamily="18" charset="0"/>
                <a:cs typeface="Times New Roman" panose="02020603050405020304" pitchFamily="18" charset="0"/>
              </a:rPr>
              <a:t>www.researchgate.net/profile/Demetris-Vrontis/publication/349383945_Artificial_intelligence_robotics_advanced_technologies_and_human_resource_management_a_systematic_review/links/6094db5e92851c490fbfbb49/Artificial-intelligence-robotics-advanced-technologies-and-human-resource-management-a-systematic-review.pdf   </a:t>
            </a:r>
            <a:endParaRPr lang="en-IN" dirty="0">
              <a:latin typeface="Times New Roman" panose="02020603050405020304" pitchFamily="18" charset="0"/>
              <a:cs typeface="Times New Roman" panose="02020603050405020304" pitchFamily="18" charset="0"/>
            </a:endParaRPr>
          </a:p>
          <a:p>
            <a:endParaRPr lang="en-IN" dirty="0"/>
          </a:p>
        </p:txBody>
      </p:sp>
      <p:sp>
        <p:nvSpPr>
          <p:cNvPr id="4" name="Title 3">
            <a:extLst>
              <a:ext uri="{FF2B5EF4-FFF2-40B4-BE49-F238E27FC236}">
                <a16:creationId xmlns="" xmlns:a16="http://schemas.microsoft.com/office/drawing/2014/main" id="{782F5BC9-4C25-4056-AA5D-26335A6DBF94}"/>
              </a:ext>
            </a:extLst>
          </p:cNvPr>
          <p:cNvSpPr>
            <a:spLocks noGrp="1"/>
          </p:cNvSpPr>
          <p:nvPr>
            <p:ph type="title"/>
          </p:nvPr>
        </p:nvSpPr>
        <p:spPr>
          <a:xfrm>
            <a:off x="1289957" y="575016"/>
            <a:ext cx="10538627" cy="918553"/>
          </a:xfrm>
        </p:spPr>
        <p:txBody>
          <a:bodyPr/>
          <a:lstStyle/>
          <a:p>
            <a:r>
              <a:rPr lang="en-US" dirty="0">
                <a:latin typeface="Times New Roman" panose="02020603050405020304" pitchFamily="18" charset="0"/>
                <a:cs typeface="Times New Roman" panose="02020603050405020304" pitchFamily="18" charset="0"/>
              </a:rPr>
              <a:t>References</a:t>
            </a:r>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3929757511"/>
      </p:ext>
    </p:extLst>
  </p:cSld>
  <p:clrMapOvr>
    <a:masterClrMapping/>
  </p:clrMapOvr>
</p:sld>
</file>

<file path=ppt/theme/theme1.xml><?xml version="1.0" encoding="utf-8"?>
<a:theme xmlns:a="http://schemas.openxmlformats.org/drawingml/2006/main" name="Office Theme">
  <a:themeElements>
    <a:clrScheme name="Custom 12">
      <a:dk1>
        <a:sysClr val="windowText" lastClr="000000"/>
      </a:dk1>
      <a:lt1>
        <a:sysClr val="window" lastClr="FFFFFF"/>
      </a:lt1>
      <a:dk2>
        <a:srgbClr val="44546A"/>
      </a:dk2>
      <a:lt2>
        <a:srgbClr val="E7E6E6"/>
      </a:lt2>
      <a:accent1>
        <a:srgbClr val="7030A0"/>
      </a:accent1>
      <a:accent2>
        <a:srgbClr val="404040"/>
      </a:accent2>
      <a:accent3>
        <a:srgbClr val="7F7F7F"/>
      </a:accent3>
      <a:accent4>
        <a:srgbClr val="C7A2E3"/>
      </a:accent4>
      <a:accent5>
        <a:srgbClr val="48A1FA"/>
      </a:accent5>
      <a:accent6>
        <a:srgbClr val="70AD47"/>
      </a:accent6>
      <a:hlink>
        <a:srgbClr val="0563C1"/>
      </a:hlink>
      <a:folHlink>
        <a:srgbClr val="954F72"/>
      </a:folHlink>
    </a:clrScheme>
    <a:fontScheme name="Custom 6">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TF33468121_Coastal presentation_RVA_v5" id="{5B652A6C-03CB-4457-ADFC-1C5BB6605FEF}" vid="{F00112C4-F9F0-4BD0-BC95-5242C8B0F7A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Coastal presentation</Template>
  <TotalTime>0</TotalTime>
  <Words>1922</Words>
  <Application>Microsoft Office PowerPoint</Application>
  <PresentationFormat>Custom</PresentationFormat>
  <Paragraphs>130</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HUMAN RESOURCE MANAGEMENT</vt:lpstr>
      <vt:lpstr>Private sector organization  BESTWAY GROUP </vt:lpstr>
      <vt:lpstr>HR strategy developed </vt:lpstr>
      <vt:lpstr>Impact on the organization’s overall strategy </vt:lpstr>
      <vt:lpstr>Public sector organization  NATIONAL HEALTH SERVICE </vt:lpstr>
      <vt:lpstr>HR strategy developed </vt:lpstr>
      <vt:lpstr>Impact on organizations overall strategy </vt:lpstr>
      <vt:lpstr>Summary of the literature review </vt:lpstr>
      <vt:lpstr>Article 1</vt:lpstr>
      <vt:lpstr>Article 2</vt:lpstr>
      <vt:lpstr>Article 3</vt:lpstr>
      <vt:lpstr>A Model for Linking HR Strategy to Competitive</vt:lpstr>
      <vt:lpstr>A Model for Linking HR Strategy to Competitive</vt:lpstr>
      <vt:lpstr>References</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2023-07-04T10:17:40Z</dcterms:created>
  <dcterms:modified xsi:type="dcterms:W3CDTF">2023-07-08T05:17:12Z</dcterms:modified>
</cp:coreProperties>
</file>