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0" r:id="rId3"/>
    <p:sldId id="276" r:id="rId4"/>
    <p:sldId id="277" r:id="rId5"/>
    <p:sldId id="273" r:id="rId6"/>
    <p:sldId id="271" r:id="rId7"/>
    <p:sldId id="272" r:id="rId8"/>
    <p:sldId id="275" r:id="rId9"/>
    <p:sldId id="265" r:id="rId10"/>
    <p:sldId id="256" r:id="rId11"/>
    <p:sldId id="278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10659B-03E7-42A4-B590-EA1AAF888211}" v="190" dt="2019-05-20T16:08:28.2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0" autoAdjust="0"/>
    <p:restoredTop sz="94660"/>
  </p:normalViewPr>
  <p:slideViewPr>
    <p:cSldViewPr snapToGrid="0">
      <p:cViewPr varScale="1">
        <p:scale>
          <a:sx n="79" d="100"/>
          <a:sy n="79" d="100"/>
        </p:scale>
        <p:origin x="821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onna Walters (1807613)" userId="33e7af94-5e86-44d5-9cce-57960ef4a0b6" providerId="ADAL" clId="{E910659B-03E7-42A4-B590-EA1AAF888211}"/>
    <pc:docChg chg="undo custSel mod addSld delSld modSld sldOrd">
      <pc:chgData name="Donna Walters (1807613)" userId="33e7af94-5e86-44d5-9cce-57960ef4a0b6" providerId="ADAL" clId="{E910659B-03E7-42A4-B590-EA1AAF888211}" dt="2019-05-20T18:26:54.127" v="2282" actId="20577"/>
      <pc:docMkLst>
        <pc:docMk/>
      </pc:docMkLst>
      <pc:sldChg chg="addSp delSp modSp ord">
        <pc:chgData name="Donna Walters (1807613)" userId="33e7af94-5e86-44d5-9cce-57960ef4a0b6" providerId="ADAL" clId="{E910659B-03E7-42A4-B590-EA1AAF888211}" dt="2019-05-20T16:04:11.197" v="2122" actId="20577"/>
        <pc:sldMkLst>
          <pc:docMk/>
          <pc:sldMk cId="1326976033" sldId="256"/>
        </pc:sldMkLst>
        <pc:spChg chg="add mod">
          <ac:chgData name="Donna Walters (1807613)" userId="33e7af94-5e86-44d5-9cce-57960ef4a0b6" providerId="ADAL" clId="{E910659B-03E7-42A4-B590-EA1AAF888211}" dt="2019-05-20T16:04:11.197" v="2122" actId="20577"/>
          <ac:spMkLst>
            <pc:docMk/>
            <pc:sldMk cId="1326976033" sldId="256"/>
            <ac:spMk id="2" creationId="{1559EF72-F13C-4109-9A94-1CE73BEFE483}"/>
          </ac:spMkLst>
        </pc:spChg>
        <pc:spChg chg="del mod">
          <ac:chgData name="Donna Walters (1807613)" userId="33e7af94-5e86-44d5-9cce-57960ef4a0b6" providerId="ADAL" clId="{E910659B-03E7-42A4-B590-EA1AAF888211}" dt="2019-05-15T14:02:25.514" v="5" actId="478"/>
          <ac:spMkLst>
            <pc:docMk/>
            <pc:sldMk cId="1326976033" sldId="256"/>
            <ac:spMk id="2" creationId="{FD61B354-8A8E-41FC-8591-6801C1FE5FB8}"/>
          </ac:spMkLst>
        </pc:spChg>
      </pc:sldChg>
      <pc:sldChg chg="addSp delSp modSp del ord">
        <pc:chgData name="Donna Walters (1807613)" userId="33e7af94-5e86-44d5-9cce-57960ef4a0b6" providerId="ADAL" clId="{E910659B-03E7-42A4-B590-EA1AAF888211}" dt="2019-05-20T13:01:57.689" v="1825" actId="2696"/>
        <pc:sldMkLst>
          <pc:docMk/>
          <pc:sldMk cId="1164385525" sldId="257"/>
        </pc:sldMkLst>
        <pc:picChg chg="mod">
          <ac:chgData name="Donna Walters (1807613)" userId="33e7af94-5e86-44d5-9cce-57960ef4a0b6" providerId="ADAL" clId="{E910659B-03E7-42A4-B590-EA1AAF888211}" dt="2019-05-15T13:53:36.068" v="2" actId="1076"/>
          <ac:picMkLst>
            <pc:docMk/>
            <pc:sldMk cId="1164385525" sldId="257"/>
            <ac:picMk id="13" creationId="{E79D8048-9530-4D47-9E45-A5B7E66771C0}"/>
          </ac:picMkLst>
        </pc:picChg>
        <pc:picChg chg="add del mod">
          <ac:chgData name="Donna Walters (1807613)" userId="33e7af94-5e86-44d5-9cce-57960ef4a0b6" providerId="ADAL" clId="{E910659B-03E7-42A4-B590-EA1AAF888211}" dt="2019-05-15T13:53:40.950" v="3" actId="478"/>
          <ac:picMkLst>
            <pc:docMk/>
            <pc:sldMk cId="1164385525" sldId="257"/>
            <ac:picMk id="14" creationId="{33214238-D94A-426F-87A0-0B0962EAD525}"/>
          </ac:picMkLst>
        </pc:picChg>
      </pc:sldChg>
      <pc:sldChg chg="modSp add ord">
        <pc:chgData name="Donna Walters (1807613)" userId="33e7af94-5e86-44d5-9cce-57960ef4a0b6" providerId="ADAL" clId="{E910659B-03E7-42A4-B590-EA1AAF888211}" dt="2019-05-20T18:26:54.127" v="2282" actId="20577"/>
        <pc:sldMkLst>
          <pc:docMk/>
          <pc:sldMk cId="1998918910" sldId="258"/>
        </pc:sldMkLst>
        <pc:spChg chg="mod">
          <ac:chgData name="Donna Walters (1807613)" userId="33e7af94-5e86-44d5-9cce-57960ef4a0b6" providerId="ADAL" clId="{E910659B-03E7-42A4-B590-EA1AAF888211}" dt="2019-05-20T18:26:54.127" v="2282" actId="20577"/>
          <ac:spMkLst>
            <pc:docMk/>
            <pc:sldMk cId="1998918910" sldId="258"/>
            <ac:spMk id="2" creationId="{5B82F6F1-9FA9-401C-8AD6-94FC92E54D3A}"/>
          </ac:spMkLst>
        </pc:spChg>
        <pc:spChg chg="mod">
          <ac:chgData name="Donna Walters (1807613)" userId="33e7af94-5e86-44d5-9cce-57960ef4a0b6" providerId="ADAL" clId="{E910659B-03E7-42A4-B590-EA1AAF888211}" dt="2019-05-16T11:03:38.025" v="93" actId="20577"/>
          <ac:spMkLst>
            <pc:docMk/>
            <pc:sldMk cId="1998918910" sldId="258"/>
            <ac:spMk id="3" creationId="{6CF6BC5F-ABA5-4198-A3F2-EDA8BE58DE14}"/>
          </ac:spMkLst>
        </pc:spChg>
      </pc:sldChg>
      <pc:sldChg chg="addSp delSp modSp add mod setBg">
        <pc:chgData name="Donna Walters (1807613)" userId="33e7af94-5e86-44d5-9cce-57960ef4a0b6" providerId="ADAL" clId="{E910659B-03E7-42A4-B590-EA1AAF888211}" dt="2019-05-16T16:07:15.332" v="647" actId="20577"/>
        <pc:sldMkLst>
          <pc:docMk/>
          <pc:sldMk cId="3185642043" sldId="260"/>
        </pc:sldMkLst>
        <pc:spChg chg="mod">
          <ac:chgData name="Donna Walters (1807613)" userId="33e7af94-5e86-44d5-9cce-57960ef4a0b6" providerId="ADAL" clId="{E910659B-03E7-42A4-B590-EA1AAF888211}" dt="2019-05-16T16:07:15.332" v="647" actId="20577"/>
          <ac:spMkLst>
            <pc:docMk/>
            <pc:sldMk cId="3185642043" sldId="260"/>
            <ac:spMk id="2" creationId="{3EB3FF07-D93D-44E3-BC4A-3E57A49D0B09}"/>
          </ac:spMkLst>
        </pc:spChg>
        <pc:spChg chg="mod">
          <ac:chgData name="Donna Walters (1807613)" userId="33e7af94-5e86-44d5-9cce-57960ef4a0b6" providerId="ADAL" clId="{E910659B-03E7-42A4-B590-EA1AAF888211}" dt="2019-05-16T16:04:50.461" v="638" actId="20577"/>
          <ac:spMkLst>
            <pc:docMk/>
            <pc:sldMk cId="3185642043" sldId="260"/>
            <ac:spMk id="3" creationId="{E84EC3B1-6E5E-4405-9626-317B2FA78AC8}"/>
          </ac:spMkLst>
        </pc:spChg>
        <pc:spChg chg="add mod">
          <ac:chgData name="Donna Walters (1807613)" userId="33e7af94-5e86-44d5-9cce-57960ef4a0b6" providerId="ADAL" clId="{E910659B-03E7-42A4-B590-EA1AAF888211}" dt="2019-05-16T12:16:21.491" v="501" actId="1076"/>
          <ac:spMkLst>
            <pc:docMk/>
            <pc:sldMk cId="3185642043" sldId="260"/>
            <ac:spMk id="4" creationId="{8D83CB98-588B-4719-8D11-02FF75AA8069}"/>
          </ac:spMkLst>
        </pc:spChg>
        <pc:spChg chg="add mod">
          <ac:chgData name="Donna Walters (1807613)" userId="33e7af94-5e86-44d5-9cce-57960ef4a0b6" providerId="ADAL" clId="{E910659B-03E7-42A4-B590-EA1AAF888211}" dt="2019-05-16T12:22:39.004" v="504" actId="767"/>
          <ac:spMkLst>
            <pc:docMk/>
            <pc:sldMk cId="3185642043" sldId="260"/>
            <ac:spMk id="5" creationId="{D8267894-8834-47BA-8941-CE878BFF1842}"/>
          </ac:spMkLst>
        </pc:spChg>
        <pc:spChg chg="add del mod">
          <ac:chgData name="Donna Walters (1807613)" userId="33e7af94-5e86-44d5-9cce-57960ef4a0b6" providerId="ADAL" clId="{E910659B-03E7-42A4-B590-EA1AAF888211}" dt="2019-05-16T12:25:02.147" v="556" actId="20577"/>
          <ac:spMkLst>
            <pc:docMk/>
            <pc:sldMk cId="3185642043" sldId="260"/>
            <ac:spMk id="6" creationId="{67A398C5-1022-4DD0-8CCD-F9C9BCCE3674}"/>
          </ac:spMkLst>
        </pc:spChg>
        <pc:spChg chg="add">
          <ac:chgData name="Donna Walters (1807613)" userId="33e7af94-5e86-44d5-9cce-57960ef4a0b6" providerId="ADAL" clId="{E910659B-03E7-42A4-B590-EA1AAF888211}" dt="2019-05-16T12:15:47.494" v="498" actId="26606"/>
          <ac:spMkLst>
            <pc:docMk/>
            <pc:sldMk cId="3185642043" sldId="260"/>
            <ac:spMk id="72" creationId="{CF62D2A7-8207-488C-9F46-316BA81A16C8}"/>
          </ac:spMkLst>
        </pc:spChg>
        <pc:picChg chg="add mod">
          <ac:chgData name="Donna Walters (1807613)" userId="33e7af94-5e86-44d5-9cce-57960ef4a0b6" providerId="ADAL" clId="{E910659B-03E7-42A4-B590-EA1AAF888211}" dt="2019-05-16T12:15:47.494" v="498" actId="26606"/>
          <ac:picMkLst>
            <pc:docMk/>
            <pc:sldMk cId="3185642043" sldId="260"/>
            <ac:picMk id="1027" creationId="{EB236222-C555-4003-BBD0-D96977CD6EE0}"/>
          </ac:picMkLst>
        </pc:picChg>
      </pc:sldChg>
      <pc:sldChg chg="modSp add ord">
        <pc:chgData name="Donna Walters (1807613)" userId="33e7af94-5e86-44d5-9cce-57960ef4a0b6" providerId="ADAL" clId="{E910659B-03E7-42A4-B590-EA1AAF888211}" dt="2019-05-19T21:50:28.889" v="1794"/>
        <pc:sldMkLst>
          <pc:docMk/>
          <pc:sldMk cId="3374341144" sldId="264"/>
        </pc:sldMkLst>
        <pc:spChg chg="mod">
          <ac:chgData name="Donna Walters (1807613)" userId="33e7af94-5e86-44d5-9cce-57960ef4a0b6" providerId="ADAL" clId="{E910659B-03E7-42A4-B590-EA1AAF888211}" dt="2019-05-16T11:10:22.065" v="317" actId="20577"/>
          <ac:spMkLst>
            <pc:docMk/>
            <pc:sldMk cId="3374341144" sldId="264"/>
            <ac:spMk id="2" creationId="{0E5CEF35-F49E-44D0-8F36-35206DBED1E8}"/>
          </ac:spMkLst>
        </pc:spChg>
      </pc:sldChg>
      <pc:sldChg chg="addSp delSp modSp add mod ord setBg">
        <pc:chgData name="Donna Walters (1807613)" userId="33e7af94-5e86-44d5-9cce-57960ef4a0b6" providerId="ADAL" clId="{E910659B-03E7-42A4-B590-EA1AAF888211}" dt="2019-05-20T15:37:10.524" v="1878"/>
        <pc:sldMkLst>
          <pc:docMk/>
          <pc:sldMk cId="2356458307" sldId="265"/>
        </pc:sldMkLst>
        <pc:spChg chg="add mod">
          <ac:chgData name="Donna Walters (1807613)" userId="33e7af94-5e86-44d5-9cce-57960ef4a0b6" providerId="ADAL" clId="{E910659B-03E7-42A4-B590-EA1AAF888211}" dt="2019-05-20T15:30:41.093" v="1862" actId="20577"/>
          <ac:spMkLst>
            <pc:docMk/>
            <pc:sldMk cId="2356458307" sldId="265"/>
            <ac:spMk id="2" creationId="{C09188E2-1464-4B16-9AA2-80EDFD41061D}"/>
          </ac:spMkLst>
        </pc:spChg>
        <pc:spChg chg="del mod">
          <ac:chgData name="Donna Walters (1807613)" userId="33e7af94-5e86-44d5-9cce-57960ef4a0b6" providerId="ADAL" clId="{E910659B-03E7-42A4-B590-EA1AAF888211}" dt="2019-05-16T23:29:45.543" v="1137" actId="478"/>
          <ac:spMkLst>
            <pc:docMk/>
            <pc:sldMk cId="2356458307" sldId="265"/>
            <ac:spMk id="2" creationId="{D8F00242-4A57-41BA-A17C-53C6B4AC1AF2}"/>
          </ac:spMkLst>
        </pc:spChg>
        <pc:spChg chg="mod ord">
          <ac:chgData name="Donna Walters (1807613)" userId="33e7af94-5e86-44d5-9cce-57960ef4a0b6" providerId="ADAL" clId="{E910659B-03E7-42A4-B590-EA1AAF888211}" dt="2019-05-16T23:46:17.290" v="1200" actId="26606"/>
          <ac:spMkLst>
            <pc:docMk/>
            <pc:sldMk cId="2356458307" sldId="265"/>
            <ac:spMk id="3" creationId="{84F8967B-BAE2-4FA8-8CD0-EEB2081EF465}"/>
          </ac:spMkLst>
        </pc:spChg>
        <pc:spChg chg="add del mod">
          <ac:chgData name="Donna Walters (1807613)" userId="33e7af94-5e86-44d5-9cce-57960ef4a0b6" providerId="ADAL" clId="{E910659B-03E7-42A4-B590-EA1AAF888211}" dt="2019-05-16T23:29:49.800" v="1138" actId="478"/>
          <ac:spMkLst>
            <pc:docMk/>
            <pc:sldMk cId="2356458307" sldId="265"/>
            <ac:spMk id="7" creationId="{DDA37AB6-CF4E-41F1-9624-9033B5702446}"/>
          </ac:spMkLst>
        </pc:spChg>
        <pc:spChg chg="add del">
          <ac:chgData name="Donna Walters (1807613)" userId="33e7af94-5e86-44d5-9cce-57960ef4a0b6" providerId="ADAL" clId="{E910659B-03E7-42A4-B590-EA1AAF888211}" dt="2019-05-16T23:46:17.290" v="1200" actId="26606"/>
          <ac:spMkLst>
            <pc:docMk/>
            <pc:sldMk cId="2356458307" sldId="265"/>
            <ac:spMk id="10" creationId="{B6C29DB0-17E9-42FF-986E-0B7F493F4D24}"/>
          </ac:spMkLst>
        </pc:spChg>
        <pc:spChg chg="add del">
          <ac:chgData name="Donna Walters (1807613)" userId="33e7af94-5e86-44d5-9cce-57960ef4a0b6" providerId="ADAL" clId="{E910659B-03E7-42A4-B590-EA1AAF888211}" dt="2019-05-16T23:46:17.290" v="1200" actId="26606"/>
          <ac:spMkLst>
            <pc:docMk/>
            <pc:sldMk cId="2356458307" sldId="265"/>
            <ac:spMk id="12" creationId="{115AD956-A5B6-4760-B8B2-11E2DF6B0212}"/>
          </ac:spMkLst>
        </pc:spChg>
        <pc:spChg chg="add del">
          <ac:chgData name="Donna Walters (1807613)" userId="33e7af94-5e86-44d5-9cce-57960ef4a0b6" providerId="ADAL" clId="{E910659B-03E7-42A4-B590-EA1AAF888211}" dt="2019-05-16T23:46:17.290" v="1200" actId="26606"/>
          <ac:spMkLst>
            <pc:docMk/>
            <pc:sldMk cId="2356458307" sldId="265"/>
            <ac:spMk id="17" creationId="{AFA67CD3-AB4E-4A7A-BEB8-53C445D8C44E}"/>
          </ac:spMkLst>
        </pc:spChg>
        <pc:spChg chg="add del">
          <ac:chgData name="Donna Walters (1807613)" userId="33e7af94-5e86-44d5-9cce-57960ef4a0b6" providerId="ADAL" clId="{E910659B-03E7-42A4-B590-EA1AAF888211}" dt="2019-05-16T23:46:17.290" v="1200" actId="26606"/>
          <ac:spMkLst>
            <pc:docMk/>
            <pc:sldMk cId="2356458307" sldId="265"/>
            <ac:spMk id="21" creationId="{339C8D78-A644-462F-B674-F440635E5353}"/>
          </ac:spMkLst>
        </pc:spChg>
        <pc:picChg chg="add mod">
          <ac:chgData name="Donna Walters (1807613)" userId="33e7af94-5e86-44d5-9cce-57960ef4a0b6" providerId="ADAL" clId="{E910659B-03E7-42A4-B590-EA1AAF888211}" dt="2019-05-16T23:46:17.290" v="1200" actId="26606"/>
          <ac:picMkLst>
            <pc:docMk/>
            <pc:sldMk cId="2356458307" sldId="265"/>
            <ac:picMk id="5" creationId="{5ED94CED-AF5F-460D-8256-7AA2D8CAF54E}"/>
          </ac:picMkLst>
        </pc:picChg>
        <pc:picChg chg="add del">
          <ac:chgData name="Donna Walters (1807613)" userId="33e7af94-5e86-44d5-9cce-57960ef4a0b6" providerId="ADAL" clId="{E910659B-03E7-42A4-B590-EA1AAF888211}" dt="2019-05-16T23:46:17.290" v="1200" actId="26606"/>
          <ac:picMkLst>
            <pc:docMk/>
            <pc:sldMk cId="2356458307" sldId="265"/>
            <ac:picMk id="19" creationId="{07CF545F-9C2E-4446-97CD-AD92990C2B68}"/>
          </ac:picMkLst>
        </pc:picChg>
      </pc:sldChg>
      <pc:sldChg chg="modSp add del">
        <pc:chgData name="Donna Walters (1807613)" userId="33e7af94-5e86-44d5-9cce-57960ef4a0b6" providerId="ADAL" clId="{E910659B-03E7-42A4-B590-EA1AAF888211}" dt="2019-05-20T15:27:43.228" v="1842" actId="2696"/>
        <pc:sldMkLst>
          <pc:docMk/>
          <pc:sldMk cId="848871851" sldId="267"/>
        </pc:sldMkLst>
        <pc:spChg chg="mod">
          <ac:chgData name="Donna Walters (1807613)" userId="33e7af94-5e86-44d5-9cce-57960ef4a0b6" providerId="ADAL" clId="{E910659B-03E7-42A4-B590-EA1AAF888211}" dt="2019-05-16T11:11:04.281" v="347" actId="20577"/>
          <ac:spMkLst>
            <pc:docMk/>
            <pc:sldMk cId="848871851" sldId="267"/>
            <ac:spMk id="2" creationId="{11B4FDDD-3543-4FEA-AC0B-3AD6A701451E}"/>
          </ac:spMkLst>
        </pc:spChg>
      </pc:sldChg>
      <pc:sldChg chg="modSp add">
        <pc:chgData name="Donna Walters (1807613)" userId="33e7af94-5e86-44d5-9cce-57960ef4a0b6" providerId="ADAL" clId="{E910659B-03E7-42A4-B590-EA1AAF888211}" dt="2019-05-20T18:23:40.363" v="2249" actId="27636"/>
        <pc:sldMkLst>
          <pc:docMk/>
          <pc:sldMk cId="290972650" sldId="268"/>
        </pc:sldMkLst>
        <pc:spChg chg="mod">
          <ac:chgData name="Donna Walters (1807613)" userId="33e7af94-5e86-44d5-9cce-57960ef4a0b6" providerId="ADAL" clId="{E910659B-03E7-42A4-B590-EA1AAF888211}" dt="2019-05-20T15:58:14.611" v="2036" actId="14100"/>
          <ac:spMkLst>
            <pc:docMk/>
            <pc:sldMk cId="290972650" sldId="268"/>
            <ac:spMk id="2" creationId="{4520D0FA-CEEC-4185-92CD-27B075C481B4}"/>
          </ac:spMkLst>
        </pc:spChg>
        <pc:spChg chg="mod">
          <ac:chgData name="Donna Walters (1807613)" userId="33e7af94-5e86-44d5-9cce-57960ef4a0b6" providerId="ADAL" clId="{E910659B-03E7-42A4-B590-EA1AAF888211}" dt="2019-05-20T18:23:40.363" v="2249" actId="27636"/>
          <ac:spMkLst>
            <pc:docMk/>
            <pc:sldMk cId="290972650" sldId="268"/>
            <ac:spMk id="3" creationId="{9EFE9D94-B64E-48E5-8BC5-E4F583AE27F9}"/>
          </ac:spMkLst>
        </pc:spChg>
      </pc:sldChg>
      <pc:sldChg chg="modSp add">
        <pc:chgData name="Donna Walters (1807613)" userId="33e7af94-5e86-44d5-9cce-57960ef4a0b6" providerId="ADAL" clId="{E910659B-03E7-42A4-B590-EA1AAF888211}" dt="2019-05-20T18:23:00.701" v="2246" actId="123"/>
        <pc:sldMkLst>
          <pc:docMk/>
          <pc:sldMk cId="2799880272" sldId="269"/>
        </pc:sldMkLst>
        <pc:spChg chg="mod">
          <ac:chgData name="Donna Walters (1807613)" userId="33e7af94-5e86-44d5-9cce-57960ef4a0b6" providerId="ADAL" clId="{E910659B-03E7-42A4-B590-EA1AAF888211}" dt="2019-05-16T12:43:30.649" v="581" actId="20577"/>
          <ac:spMkLst>
            <pc:docMk/>
            <pc:sldMk cId="2799880272" sldId="269"/>
            <ac:spMk id="2" creationId="{C69F9818-903B-4D0A-9A03-C67B6294562F}"/>
          </ac:spMkLst>
        </pc:spChg>
        <pc:spChg chg="mod">
          <ac:chgData name="Donna Walters (1807613)" userId="33e7af94-5e86-44d5-9cce-57960ef4a0b6" providerId="ADAL" clId="{E910659B-03E7-42A4-B590-EA1AAF888211}" dt="2019-05-20T18:23:00.701" v="2246" actId="123"/>
          <ac:spMkLst>
            <pc:docMk/>
            <pc:sldMk cId="2799880272" sldId="269"/>
            <ac:spMk id="3" creationId="{33083940-4FD6-490B-953B-54A174FB7EAA}"/>
          </ac:spMkLst>
        </pc:spChg>
      </pc:sldChg>
      <pc:sldChg chg="addSp delSp modSp add mod setBg">
        <pc:chgData name="Donna Walters (1807613)" userId="33e7af94-5e86-44d5-9cce-57960ef4a0b6" providerId="ADAL" clId="{E910659B-03E7-42A4-B590-EA1AAF888211}" dt="2019-05-20T16:12:00.676" v="2225" actId="14100"/>
        <pc:sldMkLst>
          <pc:docMk/>
          <pc:sldMk cId="2768574229" sldId="271"/>
        </pc:sldMkLst>
        <pc:spChg chg="mod">
          <ac:chgData name="Donna Walters (1807613)" userId="33e7af94-5e86-44d5-9cce-57960ef4a0b6" providerId="ADAL" clId="{E910659B-03E7-42A4-B590-EA1AAF888211}" dt="2019-05-20T08:51:48.282" v="1822" actId="20577"/>
          <ac:spMkLst>
            <pc:docMk/>
            <pc:sldMk cId="2768574229" sldId="271"/>
            <ac:spMk id="2" creationId="{7EC1EF87-C4B9-49CD-8654-2AC29335C9AD}"/>
          </ac:spMkLst>
        </pc:spChg>
        <pc:spChg chg="add mod">
          <ac:chgData name="Donna Walters (1807613)" userId="33e7af94-5e86-44d5-9cce-57960ef4a0b6" providerId="ADAL" clId="{E910659B-03E7-42A4-B590-EA1AAF888211}" dt="2019-05-20T16:12:00.676" v="2225" actId="14100"/>
          <ac:spMkLst>
            <pc:docMk/>
            <pc:sldMk cId="2768574229" sldId="271"/>
            <ac:spMk id="3" creationId="{AFC682EA-1DF4-43C1-91D0-8E0A261ADAB1}"/>
          </ac:spMkLst>
        </pc:spChg>
        <pc:spChg chg="add del mod">
          <ac:chgData name="Donna Walters (1807613)" userId="33e7af94-5e86-44d5-9cce-57960ef4a0b6" providerId="ADAL" clId="{E910659B-03E7-42A4-B590-EA1AAF888211}" dt="2019-05-17T10:36:21.579" v="1230" actId="26606"/>
          <ac:spMkLst>
            <pc:docMk/>
            <pc:sldMk cId="2768574229" sldId="271"/>
            <ac:spMk id="3" creationId="{FECFD510-5B25-4F2A-B955-0F1D797B7039}"/>
          </ac:spMkLst>
        </pc:spChg>
        <pc:spChg chg="add">
          <ac:chgData name="Donna Walters (1807613)" userId="33e7af94-5e86-44d5-9cce-57960ef4a0b6" providerId="ADAL" clId="{E910659B-03E7-42A4-B590-EA1AAF888211}" dt="2019-05-17T10:36:21.579" v="1230" actId="26606"/>
          <ac:spMkLst>
            <pc:docMk/>
            <pc:sldMk cId="2768574229" sldId="271"/>
            <ac:spMk id="10" creationId="{46C2E80F-49A6-4372-B103-219D417A55ED}"/>
          </ac:spMkLst>
        </pc:spChg>
        <pc:graphicFrameChg chg="add del">
          <ac:chgData name="Donna Walters (1807613)" userId="33e7af94-5e86-44d5-9cce-57960ef4a0b6" providerId="ADAL" clId="{E910659B-03E7-42A4-B590-EA1AAF888211}" dt="2019-05-17T10:36:21.470" v="1229" actId="26606"/>
          <ac:graphicFrameMkLst>
            <pc:docMk/>
            <pc:sldMk cId="2768574229" sldId="271"/>
            <ac:graphicFrameMk id="5" creationId="{08259110-B913-4D9D-9876-0E703F1D45E3}"/>
          </ac:graphicFrameMkLst>
        </pc:graphicFrameChg>
        <pc:graphicFrameChg chg="add mod">
          <ac:chgData name="Donna Walters (1807613)" userId="33e7af94-5e86-44d5-9cce-57960ef4a0b6" providerId="ADAL" clId="{E910659B-03E7-42A4-B590-EA1AAF888211}" dt="2019-05-17T20:14:57.427" v="1712" actId="20577"/>
          <ac:graphicFrameMkLst>
            <pc:docMk/>
            <pc:sldMk cId="2768574229" sldId="271"/>
            <ac:graphicFrameMk id="7" creationId="{D6D35387-CD28-4B8A-8DAB-27B92216AE27}"/>
          </ac:graphicFrameMkLst>
        </pc:graphicFrameChg>
      </pc:sldChg>
      <pc:sldChg chg="addSp delSp modSp add delAnim modAnim">
        <pc:chgData name="Donna Walters (1807613)" userId="33e7af94-5e86-44d5-9cce-57960ef4a0b6" providerId="ADAL" clId="{E910659B-03E7-42A4-B590-EA1AAF888211}" dt="2019-05-20T15:17:35.063" v="1826" actId="1036"/>
        <pc:sldMkLst>
          <pc:docMk/>
          <pc:sldMk cId="1233133504" sldId="272"/>
        </pc:sldMkLst>
        <pc:spChg chg="add mod">
          <ac:chgData name="Donna Walters (1807613)" userId="33e7af94-5e86-44d5-9cce-57960ef4a0b6" providerId="ADAL" clId="{E910659B-03E7-42A4-B590-EA1AAF888211}" dt="2019-05-16T23:06:15.230" v="870" actId="1076"/>
          <ac:spMkLst>
            <pc:docMk/>
            <pc:sldMk cId="1233133504" sldId="272"/>
            <ac:spMk id="4" creationId="{418837D4-1653-4FD7-8AB6-8E5D38AF05A5}"/>
          </ac:spMkLst>
        </pc:spChg>
        <pc:picChg chg="add del mod">
          <ac:chgData name="Donna Walters (1807613)" userId="33e7af94-5e86-44d5-9cce-57960ef4a0b6" providerId="ADAL" clId="{E910659B-03E7-42A4-B590-EA1AAF888211}" dt="2019-05-16T17:22:20.316" v="710" actId="478"/>
          <ac:picMkLst>
            <pc:docMk/>
            <pc:sldMk cId="1233133504" sldId="272"/>
            <ac:picMk id="2" creationId="{DD9612DC-91CB-45A8-959D-3BBDDA9C4B03}"/>
          </ac:picMkLst>
        </pc:picChg>
        <pc:picChg chg="add mod">
          <ac:chgData name="Donna Walters (1807613)" userId="33e7af94-5e86-44d5-9cce-57960ef4a0b6" providerId="ADAL" clId="{E910659B-03E7-42A4-B590-EA1AAF888211}" dt="2019-05-20T15:17:35.063" v="1826" actId="1036"/>
          <ac:picMkLst>
            <pc:docMk/>
            <pc:sldMk cId="1233133504" sldId="272"/>
            <ac:picMk id="3" creationId="{D9174C0F-1A8D-4FDB-B7CF-E6809E1D9142}"/>
          </ac:picMkLst>
        </pc:picChg>
      </pc:sldChg>
      <pc:sldChg chg="addSp delSp modSp add mod ord setBg">
        <pc:chgData name="Donna Walters (1807613)" userId="33e7af94-5e86-44d5-9cce-57960ef4a0b6" providerId="ADAL" clId="{E910659B-03E7-42A4-B590-EA1AAF888211}" dt="2019-05-20T18:25:42.573" v="2252" actId="255"/>
        <pc:sldMkLst>
          <pc:docMk/>
          <pc:sldMk cId="2334442873" sldId="273"/>
        </pc:sldMkLst>
        <pc:spChg chg="mod">
          <ac:chgData name="Donna Walters (1807613)" userId="33e7af94-5e86-44d5-9cce-57960ef4a0b6" providerId="ADAL" clId="{E910659B-03E7-42A4-B590-EA1AAF888211}" dt="2019-05-17T12:22:07.625" v="1276" actId="26606"/>
          <ac:spMkLst>
            <pc:docMk/>
            <pc:sldMk cId="2334442873" sldId="273"/>
            <ac:spMk id="2" creationId="{903F53B1-F884-43DF-B185-1F410DECDE47}"/>
          </ac:spMkLst>
        </pc:spChg>
        <pc:spChg chg="add mod">
          <ac:chgData name="Donna Walters (1807613)" userId="33e7af94-5e86-44d5-9cce-57960ef4a0b6" providerId="ADAL" clId="{E910659B-03E7-42A4-B590-EA1AAF888211}" dt="2019-05-20T18:25:42.573" v="2252" actId="255"/>
          <ac:spMkLst>
            <pc:docMk/>
            <pc:sldMk cId="2334442873" sldId="273"/>
            <ac:spMk id="3" creationId="{29839BBF-11F3-4A4C-8BE9-03C663BE2734}"/>
          </ac:spMkLst>
        </pc:spChg>
        <pc:spChg chg="del">
          <ac:chgData name="Donna Walters (1807613)" userId="33e7af94-5e86-44d5-9cce-57960ef4a0b6" providerId="ADAL" clId="{E910659B-03E7-42A4-B590-EA1AAF888211}" dt="2019-05-17T12:21:47.989" v="1275"/>
          <ac:spMkLst>
            <pc:docMk/>
            <pc:sldMk cId="2334442873" sldId="273"/>
            <ac:spMk id="3" creationId="{65986707-794A-4C26-AC63-AEC84AE46076}"/>
          </ac:spMkLst>
        </pc:spChg>
        <pc:spChg chg="add mod">
          <ac:chgData name="Donna Walters (1807613)" userId="33e7af94-5e86-44d5-9cce-57960ef4a0b6" providerId="ADAL" clId="{E910659B-03E7-42A4-B590-EA1AAF888211}" dt="2019-05-17T12:23:35.759" v="1278" actId="20577"/>
          <ac:spMkLst>
            <pc:docMk/>
            <pc:sldMk cId="2334442873" sldId="273"/>
            <ac:spMk id="4" creationId="{4EB4D895-FB4B-4101-9519-B1723746B27E}"/>
          </ac:spMkLst>
        </pc:spChg>
        <pc:spChg chg="add mod">
          <ac:chgData name="Donna Walters (1807613)" userId="33e7af94-5e86-44d5-9cce-57960ef4a0b6" providerId="ADAL" clId="{E910659B-03E7-42A4-B590-EA1AAF888211}" dt="2019-05-17T12:24:21.325" v="1286" actId="1076"/>
          <ac:spMkLst>
            <pc:docMk/>
            <pc:sldMk cId="2334442873" sldId="273"/>
            <ac:spMk id="5" creationId="{DEE7603D-9BF6-40F5-B4B1-2FCFA811062E}"/>
          </ac:spMkLst>
        </pc:spChg>
        <pc:spChg chg="add">
          <ac:chgData name="Donna Walters (1807613)" userId="33e7af94-5e86-44d5-9cce-57960ef4a0b6" providerId="ADAL" clId="{E910659B-03E7-42A4-B590-EA1AAF888211}" dt="2019-05-17T12:22:07.625" v="1276" actId="26606"/>
          <ac:spMkLst>
            <pc:docMk/>
            <pc:sldMk cId="2334442873" sldId="273"/>
            <ac:spMk id="75" creationId="{4F74D28C-3268-4E35-8EE1-D92CB4A85A7D}"/>
          </ac:spMkLst>
        </pc:spChg>
        <pc:spChg chg="add">
          <ac:chgData name="Donna Walters (1807613)" userId="33e7af94-5e86-44d5-9cce-57960ef4a0b6" providerId="ADAL" clId="{E910659B-03E7-42A4-B590-EA1AAF888211}" dt="2019-05-17T12:22:07.625" v="1276" actId="26606"/>
          <ac:spMkLst>
            <pc:docMk/>
            <pc:sldMk cId="2334442873" sldId="273"/>
            <ac:spMk id="77" creationId="{58D44E42-C462-4105-BC86-FE75B4E3C4AF}"/>
          </ac:spMkLst>
        </pc:spChg>
        <pc:spChg chg="add mod">
          <ac:chgData name="Donna Walters (1807613)" userId="33e7af94-5e86-44d5-9cce-57960ef4a0b6" providerId="ADAL" clId="{E910659B-03E7-42A4-B590-EA1AAF888211}" dt="2019-05-17T15:06:48.587" v="1466" actId="20577"/>
          <ac:spMkLst>
            <pc:docMk/>
            <pc:sldMk cId="2334442873" sldId="273"/>
            <ac:spMk id="1032" creationId="{AB3E1114-2AE4-4749-BDCC-28673031E32C}"/>
          </ac:spMkLst>
        </pc:spChg>
        <pc:picChg chg="add del">
          <ac:chgData name="Donna Walters (1807613)" userId="33e7af94-5e86-44d5-9cce-57960ef4a0b6" providerId="ADAL" clId="{E910659B-03E7-42A4-B590-EA1AAF888211}" dt="2019-05-17T12:22:07.625" v="1276" actId="26606"/>
          <ac:picMkLst>
            <pc:docMk/>
            <pc:sldMk cId="2334442873" sldId="273"/>
            <ac:picMk id="1027" creationId="{14CBD5E3-D4D2-4CC2-AC04-5E649E19D42C}"/>
          </ac:picMkLst>
        </pc:picChg>
        <pc:picChg chg="add">
          <ac:chgData name="Donna Walters (1807613)" userId="33e7af94-5e86-44d5-9cce-57960ef4a0b6" providerId="ADAL" clId="{E910659B-03E7-42A4-B590-EA1AAF888211}" dt="2019-05-17T12:22:07.625" v="1276" actId="26606"/>
          <ac:picMkLst>
            <pc:docMk/>
            <pc:sldMk cId="2334442873" sldId="273"/>
            <ac:picMk id="1030" creationId="{14CBD5E3-D4D2-4CC2-AC04-5E649E19D42C}"/>
          </ac:picMkLst>
        </pc:picChg>
      </pc:sldChg>
      <pc:sldChg chg="addSp delSp modSp add mod setBg">
        <pc:chgData name="Donna Walters (1807613)" userId="33e7af94-5e86-44d5-9cce-57960ef4a0b6" providerId="ADAL" clId="{E910659B-03E7-42A4-B590-EA1AAF888211}" dt="2019-05-20T18:26:08.860" v="2254" actId="255"/>
        <pc:sldMkLst>
          <pc:docMk/>
          <pc:sldMk cId="3312289724" sldId="275"/>
        </pc:sldMkLst>
        <pc:spChg chg="add del mod">
          <ac:chgData name="Donna Walters (1807613)" userId="33e7af94-5e86-44d5-9cce-57960ef4a0b6" providerId="ADAL" clId="{E910659B-03E7-42A4-B590-EA1AAF888211}" dt="2019-05-17T15:42:32.417" v="1564" actId="478"/>
          <ac:spMkLst>
            <pc:docMk/>
            <pc:sldMk cId="3312289724" sldId="275"/>
            <ac:spMk id="3" creationId="{01882DD8-41C0-4857-9B7B-487266469941}"/>
          </ac:spMkLst>
        </pc:spChg>
        <pc:spChg chg="add del mod">
          <ac:chgData name="Donna Walters (1807613)" userId="33e7af94-5e86-44d5-9cce-57960ef4a0b6" providerId="ADAL" clId="{E910659B-03E7-42A4-B590-EA1AAF888211}" dt="2019-05-17T15:43:20.517" v="1608"/>
          <ac:spMkLst>
            <pc:docMk/>
            <pc:sldMk cId="3312289724" sldId="275"/>
            <ac:spMk id="6" creationId="{FD33E22F-EA19-4BFB-9343-E2F45D9D1C87}"/>
          </ac:spMkLst>
        </pc:spChg>
        <pc:spChg chg="add mod">
          <ac:chgData name="Donna Walters (1807613)" userId="33e7af94-5e86-44d5-9cce-57960ef4a0b6" providerId="ADAL" clId="{E910659B-03E7-42A4-B590-EA1AAF888211}" dt="2019-05-20T18:26:08.860" v="2254" actId="255"/>
          <ac:spMkLst>
            <pc:docMk/>
            <pc:sldMk cId="3312289724" sldId="275"/>
            <ac:spMk id="7" creationId="{7DC69207-78E3-472B-A795-AEE4BE3AF31F}"/>
          </ac:spMkLst>
        </pc:spChg>
        <pc:graphicFrameChg chg="add del mod modGraphic">
          <ac:chgData name="Donna Walters (1807613)" userId="33e7af94-5e86-44d5-9cce-57960ef4a0b6" providerId="ADAL" clId="{E910659B-03E7-42A4-B590-EA1AAF888211}" dt="2019-05-17T15:41:07.594" v="1553" actId="478"/>
          <ac:graphicFrameMkLst>
            <pc:docMk/>
            <pc:sldMk cId="3312289724" sldId="275"/>
            <ac:graphicFrameMk id="2" creationId="{8BE6628F-A49D-4393-B70B-C80B6DA237C9}"/>
          </ac:graphicFrameMkLst>
        </pc:graphicFrameChg>
        <pc:graphicFrameChg chg="add del mod modGraphic">
          <ac:chgData name="Donna Walters (1807613)" userId="33e7af94-5e86-44d5-9cce-57960ef4a0b6" providerId="ADAL" clId="{E910659B-03E7-42A4-B590-EA1AAF888211}" dt="2019-05-17T15:41:54.561" v="1557" actId="478"/>
          <ac:graphicFrameMkLst>
            <pc:docMk/>
            <pc:sldMk cId="3312289724" sldId="275"/>
            <ac:graphicFrameMk id="4" creationId="{B640950D-CD9B-4189-8002-DBFCF23A6B48}"/>
          </ac:graphicFrameMkLst>
        </pc:graphicFrameChg>
        <pc:graphicFrameChg chg="add mod modGraphic">
          <ac:chgData name="Donna Walters (1807613)" userId="33e7af94-5e86-44d5-9cce-57960ef4a0b6" providerId="ADAL" clId="{E910659B-03E7-42A4-B590-EA1AAF888211}" dt="2019-05-17T15:42:38.924" v="1565" actId="26606"/>
          <ac:graphicFrameMkLst>
            <pc:docMk/>
            <pc:sldMk cId="3312289724" sldId="275"/>
            <ac:graphicFrameMk id="5" creationId="{E5555424-CBA8-4192-92AE-E0D840BF38D8}"/>
          </ac:graphicFrameMkLst>
        </pc:graphicFrameChg>
      </pc:sldChg>
      <pc:sldChg chg="addSp modSp">
        <pc:chgData name="Donna Walters (1807613)" userId="33e7af94-5e86-44d5-9cce-57960ef4a0b6" providerId="ADAL" clId="{E910659B-03E7-42A4-B590-EA1AAF888211}" dt="2019-05-20T18:25:27.762" v="2251" actId="255"/>
        <pc:sldMkLst>
          <pc:docMk/>
          <pc:sldMk cId="1422195115" sldId="276"/>
        </pc:sldMkLst>
        <pc:spChg chg="add mod">
          <ac:chgData name="Donna Walters (1807613)" userId="33e7af94-5e86-44d5-9cce-57960ef4a0b6" providerId="ADAL" clId="{E910659B-03E7-42A4-B590-EA1AAF888211}" dt="2019-05-20T18:25:27.762" v="2251" actId="255"/>
          <ac:spMkLst>
            <pc:docMk/>
            <pc:sldMk cId="1422195115" sldId="276"/>
            <ac:spMk id="3" creationId="{40E784F3-1942-430E-B0D1-D40ED47DF41C}"/>
          </ac:spMkLst>
        </pc:spChg>
      </pc:sldChg>
      <pc:sldChg chg="addSp modSp">
        <pc:chgData name="Donna Walters (1807613)" userId="33e7af94-5e86-44d5-9cce-57960ef4a0b6" providerId="ADAL" clId="{E910659B-03E7-42A4-B590-EA1AAF888211}" dt="2019-05-20T18:25:06.897" v="2250" actId="255"/>
        <pc:sldMkLst>
          <pc:docMk/>
          <pc:sldMk cId="2724198949" sldId="277"/>
        </pc:sldMkLst>
        <pc:spChg chg="add mod">
          <ac:chgData name="Donna Walters (1807613)" userId="33e7af94-5e86-44d5-9cce-57960ef4a0b6" providerId="ADAL" clId="{E910659B-03E7-42A4-B590-EA1AAF888211}" dt="2019-05-20T18:25:06.897" v="2250" actId="255"/>
          <ac:spMkLst>
            <pc:docMk/>
            <pc:sldMk cId="2724198949" sldId="277"/>
            <ac:spMk id="3" creationId="{88F14975-C029-41D6-A1FB-30767173AC6D}"/>
          </ac:spMkLst>
        </pc:spChg>
      </pc:sldChg>
      <pc:sldChg chg="delSp modSp add del">
        <pc:chgData name="Donna Walters (1807613)" userId="33e7af94-5e86-44d5-9cce-57960ef4a0b6" providerId="ADAL" clId="{E910659B-03E7-42A4-B590-EA1AAF888211}" dt="2019-05-20T15:27:38.538" v="1841" actId="2696"/>
        <pc:sldMkLst>
          <pc:docMk/>
          <pc:sldMk cId="606031524" sldId="278"/>
        </pc:sldMkLst>
        <pc:spChg chg="del mod">
          <ac:chgData name="Donna Walters (1807613)" userId="33e7af94-5e86-44d5-9cce-57960ef4a0b6" providerId="ADAL" clId="{E910659B-03E7-42A4-B590-EA1AAF888211}" dt="2019-05-20T15:25:25.041" v="1840" actId="478"/>
          <ac:spMkLst>
            <pc:docMk/>
            <pc:sldMk cId="606031524" sldId="278"/>
            <ac:spMk id="2" creationId="{0847C6FC-BE19-470D-A3D6-363A7EE4DFCA}"/>
          </ac:spMkLst>
        </pc:spChg>
        <pc:spChg chg="mod">
          <ac:chgData name="Donna Walters (1807613)" userId="33e7af94-5e86-44d5-9cce-57960ef4a0b6" providerId="ADAL" clId="{E910659B-03E7-42A4-B590-EA1AAF888211}" dt="2019-05-20T15:25:02.962" v="1838" actId="255"/>
          <ac:spMkLst>
            <pc:docMk/>
            <pc:sldMk cId="606031524" sldId="278"/>
            <ac:spMk id="3" creationId="{00C38579-1521-4FD8-BDB2-9892177CD289}"/>
          </ac:spMkLst>
        </pc:spChg>
      </pc:sldChg>
      <pc:sldChg chg="addSp delSp modSp add del mod setBg">
        <pc:chgData name="Donna Walters (1807613)" userId="33e7af94-5e86-44d5-9cce-57960ef4a0b6" providerId="ADAL" clId="{E910659B-03E7-42A4-B590-EA1AAF888211}" dt="2019-05-20T15:29:31.545" v="1855" actId="2696"/>
        <pc:sldMkLst>
          <pc:docMk/>
          <pc:sldMk cId="3105192939" sldId="278"/>
        </pc:sldMkLst>
        <pc:spChg chg="add del">
          <ac:chgData name="Donna Walters (1807613)" userId="33e7af94-5e86-44d5-9cce-57960ef4a0b6" providerId="ADAL" clId="{E910659B-03E7-42A4-B590-EA1AAF888211}" dt="2019-05-20T15:28:28.962" v="1851" actId="26606"/>
          <ac:spMkLst>
            <pc:docMk/>
            <pc:sldMk cId="3105192939" sldId="278"/>
            <ac:spMk id="13" creationId="{32BC26D8-82FB-445E-AA49-62A77D7C1EE0}"/>
          </ac:spMkLst>
        </pc:spChg>
        <pc:spChg chg="add del">
          <ac:chgData name="Donna Walters (1807613)" userId="33e7af94-5e86-44d5-9cce-57960ef4a0b6" providerId="ADAL" clId="{E910659B-03E7-42A4-B590-EA1AAF888211}" dt="2019-05-20T15:28:28.962" v="1851" actId="26606"/>
          <ac:spMkLst>
            <pc:docMk/>
            <pc:sldMk cId="3105192939" sldId="278"/>
            <ac:spMk id="15" creationId="{CB44330D-EA18-4254-AA95-EB49948539B8}"/>
          </ac:spMkLst>
        </pc:spChg>
        <pc:picChg chg="add del mod">
          <ac:chgData name="Donna Walters (1807613)" userId="33e7af94-5e86-44d5-9cce-57960ef4a0b6" providerId="ADAL" clId="{E910659B-03E7-42A4-B590-EA1AAF888211}" dt="2019-05-20T15:29:19.636" v="1854" actId="478"/>
          <ac:picMkLst>
            <pc:docMk/>
            <pc:sldMk cId="3105192939" sldId="278"/>
            <ac:picMk id="3" creationId="{DB2723C1-4E17-4FBC-879C-CD0A93C18C38}"/>
          </ac:picMkLst>
        </pc:picChg>
        <pc:picChg chg="add">
          <ac:chgData name="Donna Walters (1807613)" userId="33e7af94-5e86-44d5-9cce-57960ef4a0b6" providerId="ADAL" clId="{E910659B-03E7-42A4-B590-EA1AAF888211}" dt="2019-05-20T15:28:38.391" v="1853" actId="26606"/>
          <ac:picMkLst>
            <pc:docMk/>
            <pc:sldMk cId="3105192939" sldId="278"/>
            <ac:picMk id="5" creationId="{CB607B98-7700-4DC9-8BE8-A876255F9C52}"/>
          </ac:picMkLst>
        </pc:picChg>
        <pc:picChg chg="add del">
          <ac:chgData name="Donna Walters (1807613)" userId="33e7af94-5e86-44d5-9cce-57960ef4a0b6" providerId="ADAL" clId="{E910659B-03E7-42A4-B590-EA1AAF888211}" dt="2019-05-20T15:28:28.971" v="1852" actId="26606"/>
          <ac:picMkLst>
            <pc:docMk/>
            <pc:sldMk cId="3105192939" sldId="278"/>
            <ac:picMk id="8" creationId="{CB607B98-7700-4DC9-8BE8-A876255F9C52}"/>
          </ac:picMkLst>
        </pc:picChg>
      </pc:sldChg>
      <pc:sldChg chg="addSp delSp modSp add mod setBg">
        <pc:chgData name="Donna Walters (1807613)" userId="33e7af94-5e86-44d5-9cce-57960ef4a0b6" providerId="ADAL" clId="{E910659B-03E7-42A4-B590-EA1AAF888211}" dt="2019-05-20T15:30:55.773" v="1864" actId="20577"/>
        <pc:sldMkLst>
          <pc:docMk/>
          <pc:sldMk cId="4288449156" sldId="278"/>
        </pc:sldMkLst>
        <pc:spChg chg="add mod">
          <ac:chgData name="Donna Walters (1807613)" userId="33e7af94-5e86-44d5-9cce-57960ef4a0b6" providerId="ADAL" clId="{E910659B-03E7-42A4-B590-EA1AAF888211}" dt="2019-05-20T15:30:55.773" v="1864" actId="20577"/>
          <ac:spMkLst>
            <pc:docMk/>
            <pc:sldMk cId="4288449156" sldId="278"/>
            <ac:spMk id="2" creationId="{47E9E2F2-9B10-45C3-9165-C6194A1300BF}"/>
          </ac:spMkLst>
        </pc:spChg>
        <pc:picChg chg="add del">
          <ac:chgData name="Donna Walters (1807613)" userId="33e7af94-5e86-44d5-9cce-57960ef4a0b6" providerId="ADAL" clId="{E910659B-03E7-42A4-B590-EA1AAF888211}" dt="2019-05-20T15:29:51.547" v="1859" actId="26606"/>
          <ac:picMkLst>
            <pc:docMk/>
            <pc:sldMk cId="4288449156" sldId="278"/>
            <ac:picMk id="71" creationId="{CB607B98-7700-4DC9-8BE8-A876255F9C52}"/>
          </ac:picMkLst>
        </pc:picChg>
        <pc:picChg chg="add mod">
          <ac:chgData name="Donna Walters (1807613)" userId="33e7af94-5e86-44d5-9cce-57960ef4a0b6" providerId="ADAL" clId="{E910659B-03E7-42A4-B590-EA1AAF888211}" dt="2019-05-20T15:29:51.562" v="1860" actId="26606"/>
          <ac:picMkLst>
            <pc:docMk/>
            <pc:sldMk cId="4288449156" sldId="278"/>
            <ac:picMk id="1026" creationId="{CEC8C51B-E191-4312-B092-7D11C01CCDE2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6.png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3.svg"/><Relationship Id="rId16" Type="http://schemas.openxmlformats.org/officeDocument/2006/relationships/image" Target="../media/image23.svg"/><Relationship Id="rId1" Type="http://schemas.openxmlformats.org/officeDocument/2006/relationships/image" Target="../media/image12.png"/><Relationship Id="rId6" Type="http://schemas.openxmlformats.org/officeDocument/2006/relationships/image" Target="../media/image3.svg"/><Relationship Id="rId11" Type="http://schemas.openxmlformats.org/officeDocument/2006/relationships/image" Target="../media/image20.png"/><Relationship Id="rId5" Type="http://schemas.openxmlformats.org/officeDocument/2006/relationships/image" Target="../media/image2.png"/><Relationship Id="rId15" Type="http://schemas.openxmlformats.org/officeDocument/2006/relationships/image" Target="../media/image22.png"/><Relationship Id="rId10" Type="http://schemas.openxmlformats.org/officeDocument/2006/relationships/image" Target="../media/image19.svg"/><Relationship Id="rId4" Type="http://schemas.openxmlformats.org/officeDocument/2006/relationships/image" Target="../media/image15.svg"/><Relationship Id="rId9" Type="http://schemas.openxmlformats.org/officeDocument/2006/relationships/image" Target="../media/image18.png"/><Relationship Id="rId1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10" Type="http://schemas.openxmlformats.org/officeDocument/2006/relationships/image" Target="../media/image11.svg"/><Relationship Id="rId4" Type="http://schemas.openxmlformats.org/officeDocument/2006/relationships/image" Target="../media/image5.svg"/><Relationship Id="rId9" Type="http://schemas.openxmlformats.org/officeDocument/2006/relationships/image" Target="../media/image10.pn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13" Type="http://schemas.openxmlformats.org/officeDocument/2006/relationships/image" Target="../media/image6.png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12" Type="http://schemas.openxmlformats.org/officeDocument/2006/relationships/image" Target="../media/image21.svg"/><Relationship Id="rId2" Type="http://schemas.openxmlformats.org/officeDocument/2006/relationships/image" Target="../media/image13.svg"/><Relationship Id="rId16" Type="http://schemas.openxmlformats.org/officeDocument/2006/relationships/image" Target="../media/image23.svg"/><Relationship Id="rId1" Type="http://schemas.openxmlformats.org/officeDocument/2006/relationships/image" Target="../media/image12.png"/><Relationship Id="rId6" Type="http://schemas.openxmlformats.org/officeDocument/2006/relationships/image" Target="../media/image3.svg"/><Relationship Id="rId11" Type="http://schemas.openxmlformats.org/officeDocument/2006/relationships/image" Target="../media/image20.png"/><Relationship Id="rId5" Type="http://schemas.openxmlformats.org/officeDocument/2006/relationships/image" Target="../media/image2.png"/><Relationship Id="rId15" Type="http://schemas.openxmlformats.org/officeDocument/2006/relationships/image" Target="../media/image22.png"/><Relationship Id="rId10" Type="http://schemas.openxmlformats.org/officeDocument/2006/relationships/image" Target="../media/image19.svg"/><Relationship Id="rId4" Type="http://schemas.openxmlformats.org/officeDocument/2006/relationships/image" Target="../media/image15.svg"/><Relationship Id="rId9" Type="http://schemas.openxmlformats.org/officeDocument/2006/relationships/image" Target="../media/image18.png"/><Relationship Id="rId1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16410E-B73C-47A9-963E-F64F5BCAD72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8A7CE54-FCC1-43CD-B5A8-2F4F051ED16C}">
      <dgm:prSet/>
      <dgm:spPr/>
      <dgm:t>
        <a:bodyPr/>
        <a:lstStyle/>
        <a:p>
          <a:r>
            <a:rPr lang="en-GB"/>
            <a:t>Most disadvantaged and excluded group in society</a:t>
          </a:r>
          <a:endParaRPr lang="en-US"/>
        </a:p>
      </dgm:t>
    </dgm:pt>
    <dgm:pt modelId="{5B5A960B-FC15-4CDE-A432-D1AA5D1A7F98}" type="parTrans" cxnId="{0BD663B5-C320-4A50-B926-B73F056C3DDC}">
      <dgm:prSet/>
      <dgm:spPr/>
      <dgm:t>
        <a:bodyPr/>
        <a:lstStyle/>
        <a:p>
          <a:endParaRPr lang="en-US"/>
        </a:p>
      </dgm:t>
    </dgm:pt>
    <dgm:pt modelId="{F48DF069-452B-4F30-B3D6-758555C6E06C}" type="sibTrans" cxnId="{0BD663B5-C320-4A50-B926-B73F056C3DDC}">
      <dgm:prSet/>
      <dgm:spPr/>
      <dgm:t>
        <a:bodyPr/>
        <a:lstStyle/>
        <a:p>
          <a:endParaRPr lang="en-US"/>
        </a:p>
      </dgm:t>
    </dgm:pt>
    <dgm:pt modelId="{C538DFDE-D55C-4CFB-B54E-1CA65A85E47C}">
      <dgm:prSet/>
      <dgm:spPr/>
      <dgm:t>
        <a:bodyPr/>
        <a:lstStyle/>
        <a:p>
          <a:r>
            <a:rPr lang="en-GB"/>
            <a:t>Living in extreme poverty</a:t>
          </a:r>
          <a:endParaRPr lang="en-US"/>
        </a:p>
      </dgm:t>
    </dgm:pt>
    <dgm:pt modelId="{E886EDCE-F520-4916-AEB9-BF29771ECAD7}" type="parTrans" cxnId="{CBA8940E-4464-4154-AFCA-E56467831DE8}">
      <dgm:prSet/>
      <dgm:spPr/>
      <dgm:t>
        <a:bodyPr/>
        <a:lstStyle/>
        <a:p>
          <a:endParaRPr lang="en-US"/>
        </a:p>
      </dgm:t>
    </dgm:pt>
    <dgm:pt modelId="{CADE6F38-3171-4DE8-BBCF-99C4F2FD826D}" type="sibTrans" cxnId="{CBA8940E-4464-4154-AFCA-E56467831DE8}">
      <dgm:prSet/>
      <dgm:spPr/>
      <dgm:t>
        <a:bodyPr/>
        <a:lstStyle/>
        <a:p>
          <a:endParaRPr lang="en-US"/>
        </a:p>
      </dgm:t>
    </dgm:pt>
    <dgm:pt modelId="{523C0ECB-BD75-4A1C-A284-99488E689C62}">
      <dgm:prSet/>
      <dgm:spPr/>
      <dgm:t>
        <a:bodyPr/>
        <a:lstStyle/>
        <a:p>
          <a:r>
            <a:rPr lang="en-GB"/>
            <a:t>Limited access to healthcare and education</a:t>
          </a:r>
          <a:endParaRPr lang="en-US"/>
        </a:p>
      </dgm:t>
    </dgm:pt>
    <dgm:pt modelId="{EAD33CEA-6C97-4652-A5D9-E01216197000}" type="parTrans" cxnId="{65974469-529B-4181-BDED-1FDCBB13F4F1}">
      <dgm:prSet/>
      <dgm:spPr/>
      <dgm:t>
        <a:bodyPr/>
        <a:lstStyle/>
        <a:p>
          <a:endParaRPr lang="en-US"/>
        </a:p>
      </dgm:t>
    </dgm:pt>
    <dgm:pt modelId="{3FA7E877-DD57-49B8-8831-9A2C04705BF4}" type="sibTrans" cxnId="{65974469-529B-4181-BDED-1FDCBB13F4F1}">
      <dgm:prSet/>
      <dgm:spPr/>
      <dgm:t>
        <a:bodyPr/>
        <a:lstStyle/>
        <a:p>
          <a:endParaRPr lang="en-US"/>
        </a:p>
      </dgm:t>
    </dgm:pt>
    <dgm:pt modelId="{58639E84-98ED-412E-A286-A47A4D03E341}">
      <dgm:prSet/>
      <dgm:spPr/>
      <dgm:t>
        <a:bodyPr/>
        <a:lstStyle/>
        <a:p>
          <a:r>
            <a:rPr lang="en-GB"/>
            <a:t>Limited access to housing</a:t>
          </a:r>
          <a:endParaRPr lang="en-US"/>
        </a:p>
      </dgm:t>
    </dgm:pt>
    <dgm:pt modelId="{9F8AC39B-31A0-43E6-832F-C0BF978FCFAA}" type="parTrans" cxnId="{188F1D9E-BEE5-4250-B634-85D2BD71A295}">
      <dgm:prSet/>
      <dgm:spPr/>
      <dgm:t>
        <a:bodyPr/>
        <a:lstStyle/>
        <a:p>
          <a:endParaRPr lang="en-US"/>
        </a:p>
      </dgm:t>
    </dgm:pt>
    <dgm:pt modelId="{A400005A-5CD8-4BCC-8684-E9B4DE875985}" type="sibTrans" cxnId="{188F1D9E-BEE5-4250-B634-85D2BD71A295}">
      <dgm:prSet/>
      <dgm:spPr/>
      <dgm:t>
        <a:bodyPr/>
        <a:lstStyle/>
        <a:p>
          <a:endParaRPr lang="en-US"/>
        </a:p>
      </dgm:t>
    </dgm:pt>
    <dgm:pt modelId="{132CA46B-0A81-45E8-9DA8-86B77284BA56}">
      <dgm:prSet/>
      <dgm:spPr/>
      <dgm:t>
        <a:bodyPr/>
        <a:lstStyle/>
        <a:p>
          <a:r>
            <a:rPr lang="en-GB"/>
            <a:t>Limited access to employment</a:t>
          </a:r>
          <a:endParaRPr lang="en-US"/>
        </a:p>
      </dgm:t>
    </dgm:pt>
    <dgm:pt modelId="{5264F1A7-AABB-43D1-9A91-E2684C397806}" type="parTrans" cxnId="{23E9609B-1315-4F10-9987-3CE3ADE9607D}">
      <dgm:prSet/>
      <dgm:spPr/>
      <dgm:t>
        <a:bodyPr/>
        <a:lstStyle/>
        <a:p>
          <a:endParaRPr lang="en-US"/>
        </a:p>
      </dgm:t>
    </dgm:pt>
    <dgm:pt modelId="{176D7656-5386-470A-953D-940721BB8F30}" type="sibTrans" cxnId="{23E9609B-1315-4F10-9987-3CE3ADE9607D}">
      <dgm:prSet/>
      <dgm:spPr/>
      <dgm:t>
        <a:bodyPr/>
        <a:lstStyle/>
        <a:p>
          <a:endParaRPr lang="en-US"/>
        </a:p>
      </dgm:t>
    </dgm:pt>
    <dgm:pt modelId="{723BFE67-7A30-478E-97CC-7B52CE93B227}" type="pres">
      <dgm:prSet presAssocID="{6F16410E-B73C-47A9-963E-F64F5BCAD721}" presName="root" presStyleCnt="0">
        <dgm:presLayoutVars>
          <dgm:dir/>
          <dgm:resizeHandles val="exact"/>
        </dgm:presLayoutVars>
      </dgm:prSet>
      <dgm:spPr/>
    </dgm:pt>
    <dgm:pt modelId="{FED44DF1-767E-4D16-BEF0-33FBE5245D01}" type="pres">
      <dgm:prSet presAssocID="{C8A7CE54-FCC1-43CD-B5A8-2F4F051ED16C}" presName="compNode" presStyleCnt="0"/>
      <dgm:spPr/>
    </dgm:pt>
    <dgm:pt modelId="{23083892-11D7-4D20-A6B9-943A1A332F8A}" type="pres">
      <dgm:prSet presAssocID="{C8A7CE54-FCC1-43CD-B5A8-2F4F051ED16C}" presName="bgRect" presStyleLbl="bgShp" presStyleIdx="0" presStyleCnt="5"/>
      <dgm:spPr/>
    </dgm:pt>
    <dgm:pt modelId="{5A34C40C-F2B8-4E66-B5A5-C74B145294A5}" type="pres">
      <dgm:prSet presAssocID="{C8A7CE54-FCC1-43CD-B5A8-2F4F051ED16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198C1069-D943-43F0-AC06-67CC7FB43093}" type="pres">
      <dgm:prSet presAssocID="{C8A7CE54-FCC1-43CD-B5A8-2F4F051ED16C}" presName="spaceRect" presStyleCnt="0"/>
      <dgm:spPr/>
    </dgm:pt>
    <dgm:pt modelId="{D45E9230-1CB5-4D0A-8C05-4FCAA5093372}" type="pres">
      <dgm:prSet presAssocID="{C8A7CE54-FCC1-43CD-B5A8-2F4F051ED16C}" presName="parTx" presStyleLbl="revTx" presStyleIdx="0" presStyleCnt="5">
        <dgm:presLayoutVars>
          <dgm:chMax val="0"/>
          <dgm:chPref val="0"/>
        </dgm:presLayoutVars>
      </dgm:prSet>
      <dgm:spPr/>
    </dgm:pt>
    <dgm:pt modelId="{FC041BB7-1EB4-4B86-B707-9C00B64EB022}" type="pres">
      <dgm:prSet presAssocID="{F48DF069-452B-4F30-B3D6-758555C6E06C}" presName="sibTrans" presStyleCnt="0"/>
      <dgm:spPr/>
    </dgm:pt>
    <dgm:pt modelId="{A8D5513B-488B-4690-9CA3-2A4D04470F07}" type="pres">
      <dgm:prSet presAssocID="{C538DFDE-D55C-4CFB-B54E-1CA65A85E47C}" presName="compNode" presStyleCnt="0"/>
      <dgm:spPr/>
    </dgm:pt>
    <dgm:pt modelId="{5CD62AE4-A8C3-4E24-8493-69CA5FCC73DE}" type="pres">
      <dgm:prSet presAssocID="{C538DFDE-D55C-4CFB-B54E-1CA65A85E47C}" presName="bgRect" presStyleLbl="bgShp" presStyleIdx="1" presStyleCnt="5"/>
      <dgm:spPr/>
    </dgm:pt>
    <dgm:pt modelId="{21FAA047-19DF-4F85-93AF-575192BF4E61}" type="pres">
      <dgm:prSet presAssocID="{C538DFDE-D55C-4CFB-B54E-1CA65A85E47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cuffs"/>
        </a:ext>
      </dgm:extLst>
    </dgm:pt>
    <dgm:pt modelId="{FED15A23-DCBA-475A-814D-002F043828F3}" type="pres">
      <dgm:prSet presAssocID="{C538DFDE-D55C-4CFB-B54E-1CA65A85E47C}" presName="spaceRect" presStyleCnt="0"/>
      <dgm:spPr/>
    </dgm:pt>
    <dgm:pt modelId="{3A9D73E3-7B14-4F29-B9DC-F3A70B95A5D1}" type="pres">
      <dgm:prSet presAssocID="{C538DFDE-D55C-4CFB-B54E-1CA65A85E47C}" presName="parTx" presStyleLbl="revTx" presStyleIdx="1" presStyleCnt="5">
        <dgm:presLayoutVars>
          <dgm:chMax val="0"/>
          <dgm:chPref val="0"/>
        </dgm:presLayoutVars>
      </dgm:prSet>
      <dgm:spPr/>
    </dgm:pt>
    <dgm:pt modelId="{8C40D91F-A31A-4ECD-B2C2-BFAD482B21AC}" type="pres">
      <dgm:prSet presAssocID="{CADE6F38-3171-4DE8-BBCF-99C4F2FD826D}" presName="sibTrans" presStyleCnt="0"/>
      <dgm:spPr/>
    </dgm:pt>
    <dgm:pt modelId="{D2A301FC-B54B-44BB-83CC-462DBBDE13D8}" type="pres">
      <dgm:prSet presAssocID="{523C0ECB-BD75-4A1C-A284-99488E689C62}" presName="compNode" presStyleCnt="0"/>
      <dgm:spPr/>
    </dgm:pt>
    <dgm:pt modelId="{20521D5D-B513-4AB1-B678-CD15ACFBC2B4}" type="pres">
      <dgm:prSet presAssocID="{523C0ECB-BD75-4A1C-A284-99488E689C62}" presName="bgRect" presStyleLbl="bgShp" presStyleIdx="2" presStyleCnt="5"/>
      <dgm:spPr/>
    </dgm:pt>
    <dgm:pt modelId="{199A0A9B-004D-4C11-863D-D395EB446372}" type="pres">
      <dgm:prSet presAssocID="{523C0ECB-BD75-4A1C-A284-99488E689C6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1CBD03C0-A909-49C5-9D4F-19DE63CBC895}" type="pres">
      <dgm:prSet presAssocID="{523C0ECB-BD75-4A1C-A284-99488E689C62}" presName="spaceRect" presStyleCnt="0"/>
      <dgm:spPr/>
    </dgm:pt>
    <dgm:pt modelId="{B57F4D83-C2F4-462D-B23D-8B0900198C19}" type="pres">
      <dgm:prSet presAssocID="{523C0ECB-BD75-4A1C-A284-99488E689C62}" presName="parTx" presStyleLbl="revTx" presStyleIdx="2" presStyleCnt="5">
        <dgm:presLayoutVars>
          <dgm:chMax val="0"/>
          <dgm:chPref val="0"/>
        </dgm:presLayoutVars>
      </dgm:prSet>
      <dgm:spPr/>
    </dgm:pt>
    <dgm:pt modelId="{A6F2EA93-EAB2-4126-9A75-2EF957A4AC9F}" type="pres">
      <dgm:prSet presAssocID="{3FA7E877-DD57-49B8-8831-9A2C04705BF4}" presName="sibTrans" presStyleCnt="0"/>
      <dgm:spPr/>
    </dgm:pt>
    <dgm:pt modelId="{FC00292B-6740-4ACC-95DE-CABD5926C39D}" type="pres">
      <dgm:prSet presAssocID="{58639E84-98ED-412E-A286-A47A4D03E341}" presName="compNode" presStyleCnt="0"/>
      <dgm:spPr/>
    </dgm:pt>
    <dgm:pt modelId="{476CCD81-BFFD-4DB6-A6C9-A773E8E7AA96}" type="pres">
      <dgm:prSet presAssocID="{58639E84-98ED-412E-A286-A47A4D03E341}" presName="bgRect" presStyleLbl="bgShp" presStyleIdx="3" presStyleCnt="5"/>
      <dgm:spPr/>
    </dgm:pt>
    <dgm:pt modelId="{452DF2CD-48CB-4D8F-A10B-1CB1EE18F888}" type="pres">
      <dgm:prSet presAssocID="{58639E84-98ED-412E-A286-A47A4D03E341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12991EBD-1CA8-42E6-B44B-D2CFE30D29B7}" type="pres">
      <dgm:prSet presAssocID="{58639E84-98ED-412E-A286-A47A4D03E341}" presName="spaceRect" presStyleCnt="0"/>
      <dgm:spPr/>
    </dgm:pt>
    <dgm:pt modelId="{279F78AD-1EFA-4303-AFC3-8990B0818B08}" type="pres">
      <dgm:prSet presAssocID="{58639E84-98ED-412E-A286-A47A4D03E341}" presName="parTx" presStyleLbl="revTx" presStyleIdx="3" presStyleCnt="5">
        <dgm:presLayoutVars>
          <dgm:chMax val="0"/>
          <dgm:chPref val="0"/>
        </dgm:presLayoutVars>
      </dgm:prSet>
      <dgm:spPr/>
    </dgm:pt>
    <dgm:pt modelId="{4C4490C9-FFC2-4FD9-89E7-46CEDC2E4DA7}" type="pres">
      <dgm:prSet presAssocID="{A400005A-5CD8-4BCC-8684-E9B4DE875985}" presName="sibTrans" presStyleCnt="0"/>
      <dgm:spPr/>
    </dgm:pt>
    <dgm:pt modelId="{E19787A1-417E-4AB6-971C-83E7AE2C3218}" type="pres">
      <dgm:prSet presAssocID="{132CA46B-0A81-45E8-9DA8-86B77284BA56}" presName="compNode" presStyleCnt="0"/>
      <dgm:spPr/>
    </dgm:pt>
    <dgm:pt modelId="{B11CC2BA-59B4-41E1-952E-4A500FE3D301}" type="pres">
      <dgm:prSet presAssocID="{132CA46B-0A81-45E8-9DA8-86B77284BA56}" presName="bgRect" presStyleLbl="bgShp" presStyleIdx="4" presStyleCnt="5"/>
      <dgm:spPr/>
    </dgm:pt>
    <dgm:pt modelId="{259C035A-A51B-4B3D-8263-9B8B938E047C}" type="pres">
      <dgm:prSet presAssocID="{132CA46B-0A81-45E8-9DA8-86B77284BA5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heelchair Access"/>
        </a:ext>
      </dgm:extLst>
    </dgm:pt>
    <dgm:pt modelId="{D20F6E0D-0E5E-4304-B911-042AE5F12301}" type="pres">
      <dgm:prSet presAssocID="{132CA46B-0A81-45E8-9DA8-86B77284BA56}" presName="spaceRect" presStyleCnt="0"/>
      <dgm:spPr/>
    </dgm:pt>
    <dgm:pt modelId="{69583DDF-058F-45E9-B749-A451FC3E04E5}" type="pres">
      <dgm:prSet presAssocID="{132CA46B-0A81-45E8-9DA8-86B77284BA5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BA8940E-4464-4154-AFCA-E56467831DE8}" srcId="{6F16410E-B73C-47A9-963E-F64F5BCAD721}" destId="{C538DFDE-D55C-4CFB-B54E-1CA65A85E47C}" srcOrd="1" destOrd="0" parTransId="{E886EDCE-F520-4916-AEB9-BF29771ECAD7}" sibTransId="{CADE6F38-3171-4DE8-BBCF-99C4F2FD826D}"/>
    <dgm:cxn modelId="{65974469-529B-4181-BDED-1FDCBB13F4F1}" srcId="{6F16410E-B73C-47A9-963E-F64F5BCAD721}" destId="{523C0ECB-BD75-4A1C-A284-99488E689C62}" srcOrd="2" destOrd="0" parTransId="{EAD33CEA-6C97-4652-A5D9-E01216197000}" sibTransId="{3FA7E877-DD57-49B8-8831-9A2C04705BF4}"/>
    <dgm:cxn modelId="{FAF6FD6A-683A-46F4-83ED-D0AFCDA2F5B6}" type="presOf" srcId="{58639E84-98ED-412E-A286-A47A4D03E341}" destId="{279F78AD-1EFA-4303-AFC3-8990B0818B08}" srcOrd="0" destOrd="0" presId="urn:microsoft.com/office/officeart/2018/2/layout/IconVerticalSolidList"/>
    <dgm:cxn modelId="{E8B40F4C-F06E-420B-9DC4-C38854281C25}" type="presOf" srcId="{C8A7CE54-FCC1-43CD-B5A8-2F4F051ED16C}" destId="{D45E9230-1CB5-4D0A-8C05-4FCAA5093372}" srcOrd="0" destOrd="0" presId="urn:microsoft.com/office/officeart/2018/2/layout/IconVerticalSolidList"/>
    <dgm:cxn modelId="{957A494D-2B5F-4039-9941-675EA3BFB438}" type="presOf" srcId="{132CA46B-0A81-45E8-9DA8-86B77284BA56}" destId="{69583DDF-058F-45E9-B749-A451FC3E04E5}" srcOrd="0" destOrd="0" presId="urn:microsoft.com/office/officeart/2018/2/layout/IconVerticalSolidList"/>
    <dgm:cxn modelId="{642CC756-1247-4E4B-A2C1-1DF38E1BD581}" type="presOf" srcId="{523C0ECB-BD75-4A1C-A284-99488E689C62}" destId="{B57F4D83-C2F4-462D-B23D-8B0900198C19}" srcOrd="0" destOrd="0" presId="urn:microsoft.com/office/officeart/2018/2/layout/IconVerticalSolidList"/>
    <dgm:cxn modelId="{23E9609B-1315-4F10-9987-3CE3ADE9607D}" srcId="{6F16410E-B73C-47A9-963E-F64F5BCAD721}" destId="{132CA46B-0A81-45E8-9DA8-86B77284BA56}" srcOrd="4" destOrd="0" parTransId="{5264F1A7-AABB-43D1-9A91-E2684C397806}" sibTransId="{176D7656-5386-470A-953D-940721BB8F30}"/>
    <dgm:cxn modelId="{188F1D9E-BEE5-4250-B634-85D2BD71A295}" srcId="{6F16410E-B73C-47A9-963E-F64F5BCAD721}" destId="{58639E84-98ED-412E-A286-A47A4D03E341}" srcOrd="3" destOrd="0" parTransId="{9F8AC39B-31A0-43E6-832F-C0BF978FCFAA}" sibTransId="{A400005A-5CD8-4BCC-8684-E9B4DE875985}"/>
    <dgm:cxn modelId="{0BD663B5-C320-4A50-B926-B73F056C3DDC}" srcId="{6F16410E-B73C-47A9-963E-F64F5BCAD721}" destId="{C8A7CE54-FCC1-43CD-B5A8-2F4F051ED16C}" srcOrd="0" destOrd="0" parTransId="{5B5A960B-FC15-4CDE-A432-D1AA5D1A7F98}" sibTransId="{F48DF069-452B-4F30-B3D6-758555C6E06C}"/>
    <dgm:cxn modelId="{B292FDC5-2B3A-4D41-AFEB-6A6441F247E4}" type="presOf" srcId="{C538DFDE-D55C-4CFB-B54E-1CA65A85E47C}" destId="{3A9D73E3-7B14-4F29-B9DC-F3A70B95A5D1}" srcOrd="0" destOrd="0" presId="urn:microsoft.com/office/officeart/2018/2/layout/IconVerticalSolidList"/>
    <dgm:cxn modelId="{B79608F2-5F26-4358-A376-E514FD579C31}" type="presOf" srcId="{6F16410E-B73C-47A9-963E-F64F5BCAD721}" destId="{723BFE67-7A30-478E-97CC-7B52CE93B227}" srcOrd="0" destOrd="0" presId="urn:microsoft.com/office/officeart/2018/2/layout/IconVerticalSolidList"/>
    <dgm:cxn modelId="{04D459F7-2D37-4466-BB79-6B51C8E502AB}" type="presParOf" srcId="{723BFE67-7A30-478E-97CC-7B52CE93B227}" destId="{FED44DF1-767E-4D16-BEF0-33FBE5245D01}" srcOrd="0" destOrd="0" presId="urn:microsoft.com/office/officeart/2018/2/layout/IconVerticalSolidList"/>
    <dgm:cxn modelId="{7704427F-E267-4490-A02A-B55BB23C3D7D}" type="presParOf" srcId="{FED44DF1-767E-4D16-BEF0-33FBE5245D01}" destId="{23083892-11D7-4D20-A6B9-943A1A332F8A}" srcOrd="0" destOrd="0" presId="urn:microsoft.com/office/officeart/2018/2/layout/IconVerticalSolidList"/>
    <dgm:cxn modelId="{82177B45-2E59-4F45-B222-AD911CBAC446}" type="presParOf" srcId="{FED44DF1-767E-4D16-BEF0-33FBE5245D01}" destId="{5A34C40C-F2B8-4E66-B5A5-C74B145294A5}" srcOrd="1" destOrd="0" presId="urn:microsoft.com/office/officeart/2018/2/layout/IconVerticalSolidList"/>
    <dgm:cxn modelId="{673FD532-B694-4339-A63B-1B555B96262A}" type="presParOf" srcId="{FED44DF1-767E-4D16-BEF0-33FBE5245D01}" destId="{198C1069-D943-43F0-AC06-67CC7FB43093}" srcOrd="2" destOrd="0" presId="urn:microsoft.com/office/officeart/2018/2/layout/IconVerticalSolidList"/>
    <dgm:cxn modelId="{19DEE50E-F65D-4AD0-B559-671FBC8F2CAE}" type="presParOf" srcId="{FED44DF1-767E-4D16-BEF0-33FBE5245D01}" destId="{D45E9230-1CB5-4D0A-8C05-4FCAA5093372}" srcOrd="3" destOrd="0" presId="urn:microsoft.com/office/officeart/2018/2/layout/IconVerticalSolidList"/>
    <dgm:cxn modelId="{29AC479A-4A36-4828-B4C0-8097F9E5EAA7}" type="presParOf" srcId="{723BFE67-7A30-478E-97CC-7B52CE93B227}" destId="{FC041BB7-1EB4-4B86-B707-9C00B64EB022}" srcOrd="1" destOrd="0" presId="urn:microsoft.com/office/officeart/2018/2/layout/IconVerticalSolidList"/>
    <dgm:cxn modelId="{E922DA6E-E3E1-48E2-9AE9-C1AF7726F101}" type="presParOf" srcId="{723BFE67-7A30-478E-97CC-7B52CE93B227}" destId="{A8D5513B-488B-4690-9CA3-2A4D04470F07}" srcOrd="2" destOrd="0" presId="urn:microsoft.com/office/officeart/2018/2/layout/IconVerticalSolidList"/>
    <dgm:cxn modelId="{53E74F72-14E4-4A63-B66E-D2C296B9E7C9}" type="presParOf" srcId="{A8D5513B-488B-4690-9CA3-2A4D04470F07}" destId="{5CD62AE4-A8C3-4E24-8493-69CA5FCC73DE}" srcOrd="0" destOrd="0" presId="urn:microsoft.com/office/officeart/2018/2/layout/IconVerticalSolidList"/>
    <dgm:cxn modelId="{7CBDF622-F1D4-45C3-A075-A25C33C31D8F}" type="presParOf" srcId="{A8D5513B-488B-4690-9CA3-2A4D04470F07}" destId="{21FAA047-19DF-4F85-93AF-575192BF4E61}" srcOrd="1" destOrd="0" presId="urn:microsoft.com/office/officeart/2018/2/layout/IconVerticalSolidList"/>
    <dgm:cxn modelId="{3F29ED13-F7BD-4C63-BD7E-F58EF9DDCECC}" type="presParOf" srcId="{A8D5513B-488B-4690-9CA3-2A4D04470F07}" destId="{FED15A23-DCBA-475A-814D-002F043828F3}" srcOrd="2" destOrd="0" presId="urn:microsoft.com/office/officeart/2018/2/layout/IconVerticalSolidList"/>
    <dgm:cxn modelId="{242BE3BC-131E-48F1-998F-917420EA6F5F}" type="presParOf" srcId="{A8D5513B-488B-4690-9CA3-2A4D04470F07}" destId="{3A9D73E3-7B14-4F29-B9DC-F3A70B95A5D1}" srcOrd="3" destOrd="0" presId="urn:microsoft.com/office/officeart/2018/2/layout/IconVerticalSolidList"/>
    <dgm:cxn modelId="{EFA87CFE-34D2-491F-95C8-CA2D4C07582B}" type="presParOf" srcId="{723BFE67-7A30-478E-97CC-7B52CE93B227}" destId="{8C40D91F-A31A-4ECD-B2C2-BFAD482B21AC}" srcOrd="3" destOrd="0" presId="urn:microsoft.com/office/officeart/2018/2/layout/IconVerticalSolidList"/>
    <dgm:cxn modelId="{65E0DFD5-A67E-48B6-A882-C231214E7D61}" type="presParOf" srcId="{723BFE67-7A30-478E-97CC-7B52CE93B227}" destId="{D2A301FC-B54B-44BB-83CC-462DBBDE13D8}" srcOrd="4" destOrd="0" presId="urn:microsoft.com/office/officeart/2018/2/layout/IconVerticalSolidList"/>
    <dgm:cxn modelId="{951B1F62-F6BD-41DD-8D99-C462DC8DBD81}" type="presParOf" srcId="{D2A301FC-B54B-44BB-83CC-462DBBDE13D8}" destId="{20521D5D-B513-4AB1-B678-CD15ACFBC2B4}" srcOrd="0" destOrd="0" presId="urn:microsoft.com/office/officeart/2018/2/layout/IconVerticalSolidList"/>
    <dgm:cxn modelId="{F1F211FE-F3A7-4932-B23F-26791B19B900}" type="presParOf" srcId="{D2A301FC-B54B-44BB-83CC-462DBBDE13D8}" destId="{199A0A9B-004D-4C11-863D-D395EB446372}" srcOrd="1" destOrd="0" presId="urn:microsoft.com/office/officeart/2018/2/layout/IconVerticalSolidList"/>
    <dgm:cxn modelId="{D4CAFCE2-A87D-4F3F-872A-0E6B2E47D25A}" type="presParOf" srcId="{D2A301FC-B54B-44BB-83CC-462DBBDE13D8}" destId="{1CBD03C0-A909-49C5-9D4F-19DE63CBC895}" srcOrd="2" destOrd="0" presId="urn:microsoft.com/office/officeart/2018/2/layout/IconVerticalSolidList"/>
    <dgm:cxn modelId="{598C7E67-FD09-4E7B-AF02-A690DEB01936}" type="presParOf" srcId="{D2A301FC-B54B-44BB-83CC-462DBBDE13D8}" destId="{B57F4D83-C2F4-462D-B23D-8B0900198C19}" srcOrd="3" destOrd="0" presId="urn:microsoft.com/office/officeart/2018/2/layout/IconVerticalSolidList"/>
    <dgm:cxn modelId="{39244176-5142-4563-B4DD-5AEA675EB537}" type="presParOf" srcId="{723BFE67-7A30-478E-97CC-7B52CE93B227}" destId="{A6F2EA93-EAB2-4126-9A75-2EF957A4AC9F}" srcOrd="5" destOrd="0" presId="urn:microsoft.com/office/officeart/2018/2/layout/IconVerticalSolidList"/>
    <dgm:cxn modelId="{90B9341E-34DA-4EAB-8373-AEB74CA04DC5}" type="presParOf" srcId="{723BFE67-7A30-478E-97CC-7B52CE93B227}" destId="{FC00292B-6740-4ACC-95DE-CABD5926C39D}" srcOrd="6" destOrd="0" presId="urn:microsoft.com/office/officeart/2018/2/layout/IconVerticalSolidList"/>
    <dgm:cxn modelId="{5C25DA6F-DE47-420D-B0E1-21AF4EAA0C72}" type="presParOf" srcId="{FC00292B-6740-4ACC-95DE-CABD5926C39D}" destId="{476CCD81-BFFD-4DB6-A6C9-A773E8E7AA96}" srcOrd="0" destOrd="0" presId="urn:microsoft.com/office/officeart/2018/2/layout/IconVerticalSolidList"/>
    <dgm:cxn modelId="{6DF5D5B7-B3E1-4ABA-9BD0-3638E049A186}" type="presParOf" srcId="{FC00292B-6740-4ACC-95DE-CABD5926C39D}" destId="{452DF2CD-48CB-4D8F-A10B-1CB1EE18F888}" srcOrd="1" destOrd="0" presId="urn:microsoft.com/office/officeart/2018/2/layout/IconVerticalSolidList"/>
    <dgm:cxn modelId="{039D205F-540B-4CE2-A047-8376B5252F76}" type="presParOf" srcId="{FC00292B-6740-4ACC-95DE-CABD5926C39D}" destId="{12991EBD-1CA8-42E6-B44B-D2CFE30D29B7}" srcOrd="2" destOrd="0" presId="urn:microsoft.com/office/officeart/2018/2/layout/IconVerticalSolidList"/>
    <dgm:cxn modelId="{09017B06-0E02-4A2F-9949-2285CB653276}" type="presParOf" srcId="{FC00292B-6740-4ACC-95DE-CABD5926C39D}" destId="{279F78AD-1EFA-4303-AFC3-8990B0818B08}" srcOrd="3" destOrd="0" presId="urn:microsoft.com/office/officeart/2018/2/layout/IconVerticalSolidList"/>
    <dgm:cxn modelId="{B6C6B937-77EE-4E49-8D93-A970A742317F}" type="presParOf" srcId="{723BFE67-7A30-478E-97CC-7B52CE93B227}" destId="{4C4490C9-FFC2-4FD9-89E7-46CEDC2E4DA7}" srcOrd="7" destOrd="0" presId="urn:microsoft.com/office/officeart/2018/2/layout/IconVerticalSolidList"/>
    <dgm:cxn modelId="{72DD063E-5DB1-4BF7-8CE5-15F8140B5F0C}" type="presParOf" srcId="{723BFE67-7A30-478E-97CC-7B52CE93B227}" destId="{E19787A1-417E-4AB6-971C-83E7AE2C3218}" srcOrd="8" destOrd="0" presId="urn:microsoft.com/office/officeart/2018/2/layout/IconVerticalSolidList"/>
    <dgm:cxn modelId="{7B4C0E17-51FD-46FE-B2F5-66B993374037}" type="presParOf" srcId="{E19787A1-417E-4AB6-971C-83E7AE2C3218}" destId="{B11CC2BA-59B4-41E1-952E-4A500FE3D301}" srcOrd="0" destOrd="0" presId="urn:microsoft.com/office/officeart/2018/2/layout/IconVerticalSolidList"/>
    <dgm:cxn modelId="{BB4BF286-4EAB-47E5-847C-24FE64A7E60F}" type="presParOf" srcId="{E19787A1-417E-4AB6-971C-83E7AE2C3218}" destId="{259C035A-A51B-4B3D-8263-9B8B938E047C}" srcOrd="1" destOrd="0" presId="urn:microsoft.com/office/officeart/2018/2/layout/IconVerticalSolidList"/>
    <dgm:cxn modelId="{BF651AC9-DE74-4A5D-8E8E-EB10C399E6FC}" type="presParOf" srcId="{E19787A1-417E-4AB6-971C-83E7AE2C3218}" destId="{D20F6E0D-0E5E-4304-B911-042AE5F12301}" srcOrd="2" destOrd="0" presId="urn:microsoft.com/office/officeart/2018/2/layout/IconVerticalSolidList"/>
    <dgm:cxn modelId="{F5F1E502-257E-451B-AAFB-CA5A242ECB76}" type="presParOf" srcId="{E19787A1-417E-4AB6-971C-83E7AE2C3218}" destId="{69583DDF-058F-45E9-B749-A451FC3E04E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E3E69BA-8678-449F-A802-C43405675D80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54C8C585-980F-4002-8D80-681C4348D729}">
      <dgm:prSet/>
      <dgm:spPr/>
      <dgm:t>
        <a:bodyPr/>
        <a:lstStyle/>
        <a:p>
          <a:pPr>
            <a:defRPr cap="all"/>
          </a:pPr>
          <a:r>
            <a:rPr lang="en-GB"/>
            <a:t>Culture especially in relation to ‘no fixed abode’</a:t>
          </a:r>
          <a:endParaRPr lang="en-US"/>
        </a:p>
      </dgm:t>
    </dgm:pt>
    <dgm:pt modelId="{19B01C99-EEC5-4A2C-BD50-A1F32D45BBC5}" type="parTrans" cxnId="{EA2C14A2-4FB2-4E13-99B9-6DE6DB23C4B0}">
      <dgm:prSet/>
      <dgm:spPr/>
      <dgm:t>
        <a:bodyPr/>
        <a:lstStyle/>
        <a:p>
          <a:endParaRPr lang="en-US"/>
        </a:p>
      </dgm:t>
    </dgm:pt>
    <dgm:pt modelId="{D3F284B3-B619-4F89-8CBA-A552302337D0}" type="sibTrans" cxnId="{EA2C14A2-4FB2-4E13-99B9-6DE6DB23C4B0}">
      <dgm:prSet/>
      <dgm:spPr/>
      <dgm:t>
        <a:bodyPr/>
        <a:lstStyle/>
        <a:p>
          <a:endParaRPr lang="en-US"/>
        </a:p>
      </dgm:t>
    </dgm:pt>
    <dgm:pt modelId="{0A5AAC12-75CF-4E2D-8988-2F805B334AB6}">
      <dgm:prSet/>
      <dgm:spPr/>
      <dgm:t>
        <a:bodyPr/>
        <a:lstStyle/>
        <a:p>
          <a:pPr>
            <a:defRPr cap="all"/>
          </a:pPr>
          <a:r>
            <a:rPr lang="en-GB"/>
            <a:t>Language</a:t>
          </a:r>
          <a:endParaRPr lang="en-US"/>
        </a:p>
      </dgm:t>
    </dgm:pt>
    <dgm:pt modelId="{0A4FC287-0D06-4D60-B17F-69FA5763A288}" type="parTrans" cxnId="{780036D8-6E19-4242-B9D3-C0FCC21E566F}">
      <dgm:prSet/>
      <dgm:spPr/>
      <dgm:t>
        <a:bodyPr/>
        <a:lstStyle/>
        <a:p>
          <a:endParaRPr lang="en-US"/>
        </a:p>
      </dgm:t>
    </dgm:pt>
    <dgm:pt modelId="{8044766E-B5CC-463E-925A-243598CD83AA}" type="sibTrans" cxnId="{780036D8-6E19-4242-B9D3-C0FCC21E566F}">
      <dgm:prSet/>
      <dgm:spPr/>
      <dgm:t>
        <a:bodyPr/>
        <a:lstStyle/>
        <a:p>
          <a:endParaRPr lang="en-US"/>
        </a:p>
      </dgm:t>
    </dgm:pt>
    <dgm:pt modelId="{5398426D-9989-4A05-AD3B-33F422C3F87B}">
      <dgm:prSet/>
      <dgm:spPr/>
      <dgm:t>
        <a:bodyPr/>
        <a:lstStyle/>
        <a:p>
          <a:pPr>
            <a:defRPr cap="all"/>
          </a:pPr>
          <a:r>
            <a:rPr lang="en-GB"/>
            <a:t>Stigma &amp; Stereotyping</a:t>
          </a:r>
          <a:endParaRPr lang="en-US"/>
        </a:p>
      </dgm:t>
    </dgm:pt>
    <dgm:pt modelId="{6A313226-0DA0-4032-B998-3D0C01D8F8D5}" type="parTrans" cxnId="{7F33D6EE-8387-4133-B4EA-574958C34877}">
      <dgm:prSet/>
      <dgm:spPr/>
      <dgm:t>
        <a:bodyPr/>
        <a:lstStyle/>
        <a:p>
          <a:endParaRPr lang="en-US"/>
        </a:p>
      </dgm:t>
    </dgm:pt>
    <dgm:pt modelId="{2305229A-BEC6-49A6-BBF3-303602DDAC01}" type="sibTrans" cxnId="{7F33D6EE-8387-4133-B4EA-574958C34877}">
      <dgm:prSet/>
      <dgm:spPr/>
      <dgm:t>
        <a:bodyPr/>
        <a:lstStyle/>
        <a:p>
          <a:endParaRPr lang="en-US"/>
        </a:p>
      </dgm:t>
    </dgm:pt>
    <dgm:pt modelId="{0EF948A0-A064-4829-B2A3-5D11726049F2}">
      <dgm:prSet/>
      <dgm:spPr/>
      <dgm:t>
        <a:bodyPr/>
        <a:lstStyle/>
        <a:p>
          <a:pPr>
            <a:defRPr cap="all"/>
          </a:pPr>
          <a:r>
            <a:rPr lang="en-GB"/>
            <a:t>Policies</a:t>
          </a:r>
          <a:endParaRPr lang="en-US"/>
        </a:p>
      </dgm:t>
    </dgm:pt>
    <dgm:pt modelId="{8559A9A0-5B22-4106-974B-1DD281E1A8B8}" type="parTrans" cxnId="{0FBB0FC8-0B24-48BF-96EB-FC38EE6A51BB}">
      <dgm:prSet/>
      <dgm:spPr/>
      <dgm:t>
        <a:bodyPr/>
        <a:lstStyle/>
        <a:p>
          <a:endParaRPr lang="en-US"/>
        </a:p>
      </dgm:t>
    </dgm:pt>
    <dgm:pt modelId="{8124305F-90F9-4896-9ABE-D42483487AEB}" type="sibTrans" cxnId="{0FBB0FC8-0B24-48BF-96EB-FC38EE6A51BB}">
      <dgm:prSet/>
      <dgm:spPr/>
      <dgm:t>
        <a:bodyPr/>
        <a:lstStyle/>
        <a:p>
          <a:endParaRPr lang="en-US"/>
        </a:p>
      </dgm:t>
    </dgm:pt>
    <dgm:pt modelId="{912FFBBB-7B93-4E1C-9B18-F8E9DC5515C2}">
      <dgm:prSet/>
      <dgm:spPr/>
      <dgm:t>
        <a:bodyPr/>
        <a:lstStyle/>
        <a:p>
          <a:pPr>
            <a:defRPr cap="all"/>
          </a:pPr>
          <a:r>
            <a:rPr lang="en-GB"/>
            <a:t>Poverty</a:t>
          </a:r>
          <a:endParaRPr lang="en-US"/>
        </a:p>
      </dgm:t>
    </dgm:pt>
    <dgm:pt modelId="{EBEAB212-C3CD-4945-8896-4016E26362FD}" type="parTrans" cxnId="{5BF549AC-AE6A-460F-8DC1-0E4277B630E3}">
      <dgm:prSet/>
      <dgm:spPr/>
      <dgm:t>
        <a:bodyPr/>
        <a:lstStyle/>
        <a:p>
          <a:endParaRPr lang="en-US"/>
        </a:p>
      </dgm:t>
    </dgm:pt>
    <dgm:pt modelId="{040814E9-FB2C-4465-A4D9-687CAADFFEF4}" type="sibTrans" cxnId="{5BF549AC-AE6A-460F-8DC1-0E4277B630E3}">
      <dgm:prSet/>
      <dgm:spPr/>
      <dgm:t>
        <a:bodyPr/>
        <a:lstStyle/>
        <a:p>
          <a:endParaRPr lang="en-US"/>
        </a:p>
      </dgm:t>
    </dgm:pt>
    <dgm:pt modelId="{E36AC761-65A2-45A5-936C-966D65EC5D75}">
      <dgm:prSet/>
      <dgm:spPr/>
      <dgm:t>
        <a:bodyPr/>
        <a:lstStyle/>
        <a:p>
          <a:pPr>
            <a:defRPr cap="all"/>
          </a:pPr>
          <a:r>
            <a:rPr lang="en-GB"/>
            <a:t>Education</a:t>
          </a:r>
          <a:endParaRPr lang="en-US"/>
        </a:p>
      </dgm:t>
    </dgm:pt>
    <dgm:pt modelId="{EB40B027-11CA-4213-94A6-602EE215772A}" type="parTrans" cxnId="{038EFB7D-D565-4905-8272-59B20A97B04C}">
      <dgm:prSet/>
      <dgm:spPr/>
      <dgm:t>
        <a:bodyPr/>
        <a:lstStyle/>
        <a:p>
          <a:endParaRPr lang="en-US"/>
        </a:p>
      </dgm:t>
    </dgm:pt>
    <dgm:pt modelId="{BFCC6020-91AE-4BFD-A170-CBDCDC82B8B3}" type="sibTrans" cxnId="{038EFB7D-D565-4905-8272-59B20A97B04C}">
      <dgm:prSet/>
      <dgm:spPr/>
      <dgm:t>
        <a:bodyPr/>
        <a:lstStyle/>
        <a:p>
          <a:endParaRPr lang="en-US"/>
        </a:p>
      </dgm:t>
    </dgm:pt>
    <dgm:pt modelId="{4176FFF4-C5E3-4E19-BE04-BEEE3D784718}">
      <dgm:prSet/>
      <dgm:spPr/>
      <dgm:t>
        <a:bodyPr/>
        <a:lstStyle/>
        <a:p>
          <a:pPr>
            <a:defRPr cap="all"/>
          </a:pPr>
          <a:r>
            <a:rPr lang="en-GB"/>
            <a:t>Poor health / shorter life expectancy</a:t>
          </a:r>
          <a:endParaRPr lang="en-US"/>
        </a:p>
      </dgm:t>
    </dgm:pt>
    <dgm:pt modelId="{A9F32ECA-E392-43A5-926E-BD3D2DD06C2A}" type="parTrans" cxnId="{B3121652-3E4C-44DF-A65F-A34BA7079E34}">
      <dgm:prSet/>
      <dgm:spPr/>
      <dgm:t>
        <a:bodyPr/>
        <a:lstStyle/>
        <a:p>
          <a:endParaRPr lang="en-US"/>
        </a:p>
      </dgm:t>
    </dgm:pt>
    <dgm:pt modelId="{F06F50A6-ABD8-4D55-AABE-9C8E4EECD66C}" type="sibTrans" cxnId="{B3121652-3E4C-44DF-A65F-A34BA7079E34}">
      <dgm:prSet/>
      <dgm:spPr/>
      <dgm:t>
        <a:bodyPr/>
        <a:lstStyle/>
        <a:p>
          <a:endParaRPr lang="en-US"/>
        </a:p>
      </dgm:t>
    </dgm:pt>
    <dgm:pt modelId="{E483AFA6-5C80-4B2C-B4AA-BFD3E7CD47D8}">
      <dgm:prSet/>
      <dgm:spPr/>
      <dgm:t>
        <a:bodyPr/>
        <a:lstStyle/>
        <a:p>
          <a:pPr>
            <a:defRPr cap="all"/>
          </a:pPr>
          <a:r>
            <a:rPr lang="en-GB"/>
            <a:t>Mistrust </a:t>
          </a:r>
          <a:endParaRPr lang="en-US"/>
        </a:p>
      </dgm:t>
    </dgm:pt>
    <dgm:pt modelId="{C4C3CAAE-DC5C-4947-9061-C945EC7955C6}" type="parTrans" cxnId="{4C48299C-B65D-4BEA-8C42-C407AF675744}">
      <dgm:prSet/>
      <dgm:spPr/>
      <dgm:t>
        <a:bodyPr/>
        <a:lstStyle/>
        <a:p>
          <a:endParaRPr lang="en-US"/>
        </a:p>
      </dgm:t>
    </dgm:pt>
    <dgm:pt modelId="{4D9798CA-89C2-4CDD-BC8C-993DCABEFE20}" type="sibTrans" cxnId="{4C48299C-B65D-4BEA-8C42-C407AF675744}">
      <dgm:prSet/>
      <dgm:spPr/>
      <dgm:t>
        <a:bodyPr/>
        <a:lstStyle/>
        <a:p>
          <a:endParaRPr lang="en-US"/>
        </a:p>
      </dgm:t>
    </dgm:pt>
    <dgm:pt modelId="{82C4853F-13EB-42CA-B092-777CEF730A86}" type="pres">
      <dgm:prSet presAssocID="{0E3E69BA-8678-449F-A802-C43405675D80}" presName="root" presStyleCnt="0">
        <dgm:presLayoutVars>
          <dgm:dir/>
          <dgm:resizeHandles val="exact"/>
        </dgm:presLayoutVars>
      </dgm:prSet>
      <dgm:spPr/>
    </dgm:pt>
    <dgm:pt modelId="{77FB2897-056F-4094-B97B-6A0421F2483B}" type="pres">
      <dgm:prSet presAssocID="{54C8C585-980F-4002-8D80-681C4348D729}" presName="compNode" presStyleCnt="0"/>
      <dgm:spPr/>
    </dgm:pt>
    <dgm:pt modelId="{F2CB2A76-7E98-4B78-8E92-16E7C58DC9D8}" type="pres">
      <dgm:prSet presAssocID="{54C8C585-980F-4002-8D80-681C4348D729}" presName="iconBgRect" presStyleLbl="bgShp" presStyleIdx="0" presStyleCnt="8"/>
      <dgm:spPr/>
    </dgm:pt>
    <dgm:pt modelId="{1D8C763A-082F-42A3-B530-B5B3D40398F4}" type="pres">
      <dgm:prSet presAssocID="{54C8C585-980F-4002-8D80-681C4348D729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B7A2D17F-418D-43D0-B38A-E0E33E374AA2}" type="pres">
      <dgm:prSet presAssocID="{54C8C585-980F-4002-8D80-681C4348D729}" presName="spaceRect" presStyleCnt="0"/>
      <dgm:spPr/>
    </dgm:pt>
    <dgm:pt modelId="{A7600770-1B05-4156-8BD1-D0E90F9B8D08}" type="pres">
      <dgm:prSet presAssocID="{54C8C585-980F-4002-8D80-681C4348D729}" presName="textRect" presStyleLbl="revTx" presStyleIdx="0" presStyleCnt="8">
        <dgm:presLayoutVars>
          <dgm:chMax val="1"/>
          <dgm:chPref val="1"/>
        </dgm:presLayoutVars>
      </dgm:prSet>
      <dgm:spPr/>
    </dgm:pt>
    <dgm:pt modelId="{B370C532-9851-430B-86BF-17DB433FD4BF}" type="pres">
      <dgm:prSet presAssocID="{D3F284B3-B619-4F89-8CBA-A552302337D0}" presName="sibTrans" presStyleCnt="0"/>
      <dgm:spPr/>
    </dgm:pt>
    <dgm:pt modelId="{58AC398B-0C34-43AE-8CE5-D2DA2FB3DBB3}" type="pres">
      <dgm:prSet presAssocID="{0A5AAC12-75CF-4E2D-8988-2F805B334AB6}" presName="compNode" presStyleCnt="0"/>
      <dgm:spPr/>
    </dgm:pt>
    <dgm:pt modelId="{DE1F85C7-D6F5-4514-82F2-8C1FF1EFAE3D}" type="pres">
      <dgm:prSet presAssocID="{0A5AAC12-75CF-4E2D-8988-2F805B334AB6}" presName="iconBgRect" presStyleLbl="bgShp" presStyleIdx="1" presStyleCnt="8"/>
      <dgm:spPr/>
    </dgm:pt>
    <dgm:pt modelId="{AD02773F-12EC-4361-BB39-4E136B50A206}" type="pres">
      <dgm:prSet presAssocID="{0A5AAC12-75CF-4E2D-8988-2F805B334AB6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6EF20310-010C-42C2-95AA-D155E2E8DDA2}" type="pres">
      <dgm:prSet presAssocID="{0A5AAC12-75CF-4E2D-8988-2F805B334AB6}" presName="spaceRect" presStyleCnt="0"/>
      <dgm:spPr/>
    </dgm:pt>
    <dgm:pt modelId="{C5D20A04-2E67-4395-A330-A5A6CEDE73B5}" type="pres">
      <dgm:prSet presAssocID="{0A5AAC12-75CF-4E2D-8988-2F805B334AB6}" presName="textRect" presStyleLbl="revTx" presStyleIdx="1" presStyleCnt="8">
        <dgm:presLayoutVars>
          <dgm:chMax val="1"/>
          <dgm:chPref val="1"/>
        </dgm:presLayoutVars>
      </dgm:prSet>
      <dgm:spPr/>
    </dgm:pt>
    <dgm:pt modelId="{6C1211C6-C53C-49E5-81DA-DA2470BEE17C}" type="pres">
      <dgm:prSet presAssocID="{8044766E-B5CC-463E-925A-243598CD83AA}" presName="sibTrans" presStyleCnt="0"/>
      <dgm:spPr/>
    </dgm:pt>
    <dgm:pt modelId="{8579EF22-EB64-489A-945F-F924C121174A}" type="pres">
      <dgm:prSet presAssocID="{5398426D-9989-4A05-AD3B-33F422C3F87B}" presName="compNode" presStyleCnt="0"/>
      <dgm:spPr/>
    </dgm:pt>
    <dgm:pt modelId="{1D0076D2-8B54-4882-B41A-EE00A20929CC}" type="pres">
      <dgm:prSet presAssocID="{5398426D-9989-4A05-AD3B-33F422C3F87B}" presName="iconBgRect" presStyleLbl="bgShp" presStyleIdx="2" presStyleCnt="8"/>
      <dgm:spPr/>
    </dgm:pt>
    <dgm:pt modelId="{FFAF6D9A-4732-4A7B-9296-DE932AC9ECB1}" type="pres">
      <dgm:prSet presAssocID="{5398426D-9989-4A05-AD3B-33F422C3F87B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E5890EC6-F27C-4B51-BE72-8DE787B3E91F}" type="pres">
      <dgm:prSet presAssocID="{5398426D-9989-4A05-AD3B-33F422C3F87B}" presName="spaceRect" presStyleCnt="0"/>
      <dgm:spPr/>
    </dgm:pt>
    <dgm:pt modelId="{BCBAC5DA-3D54-45DB-A18E-94CA20E43A02}" type="pres">
      <dgm:prSet presAssocID="{5398426D-9989-4A05-AD3B-33F422C3F87B}" presName="textRect" presStyleLbl="revTx" presStyleIdx="2" presStyleCnt="8">
        <dgm:presLayoutVars>
          <dgm:chMax val="1"/>
          <dgm:chPref val="1"/>
        </dgm:presLayoutVars>
      </dgm:prSet>
      <dgm:spPr/>
    </dgm:pt>
    <dgm:pt modelId="{1876AC26-6301-47D3-8853-D019B98773B3}" type="pres">
      <dgm:prSet presAssocID="{2305229A-BEC6-49A6-BBF3-303602DDAC01}" presName="sibTrans" presStyleCnt="0"/>
      <dgm:spPr/>
    </dgm:pt>
    <dgm:pt modelId="{5F719361-26A6-451B-A7D7-3643F892CE3C}" type="pres">
      <dgm:prSet presAssocID="{0EF948A0-A064-4829-B2A3-5D11726049F2}" presName="compNode" presStyleCnt="0"/>
      <dgm:spPr/>
    </dgm:pt>
    <dgm:pt modelId="{904584AC-47FD-4ED2-A3B9-94BED84C8501}" type="pres">
      <dgm:prSet presAssocID="{0EF948A0-A064-4829-B2A3-5D11726049F2}" presName="iconBgRect" presStyleLbl="bgShp" presStyleIdx="3" presStyleCnt="8"/>
      <dgm:spPr/>
    </dgm:pt>
    <dgm:pt modelId="{FF306263-082B-4C20-9B0B-FE7BF8E2959C}" type="pres">
      <dgm:prSet presAssocID="{0EF948A0-A064-4829-B2A3-5D11726049F2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8AF74657-B454-4A91-B370-E8A6E6AEEFA0}" type="pres">
      <dgm:prSet presAssocID="{0EF948A0-A064-4829-B2A3-5D11726049F2}" presName="spaceRect" presStyleCnt="0"/>
      <dgm:spPr/>
    </dgm:pt>
    <dgm:pt modelId="{9220CB60-1E05-4C55-9CAA-BB361ABF1FE3}" type="pres">
      <dgm:prSet presAssocID="{0EF948A0-A064-4829-B2A3-5D11726049F2}" presName="textRect" presStyleLbl="revTx" presStyleIdx="3" presStyleCnt="8">
        <dgm:presLayoutVars>
          <dgm:chMax val="1"/>
          <dgm:chPref val="1"/>
        </dgm:presLayoutVars>
      </dgm:prSet>
      <dgm:spPr/>
    </dgm:pt>
    <dgm:pt modelId="{7B602542-0FCB-41AC-A07A-01D02D806DCD}" type="pres">
      <dgm:prSet presAssocID="{8124305F-90F9-4896-9ABE-D42483487AEB}" presName="sibTrans" presStyleCnt="0"/>
      <dgm:spPr/>
    </dgm:pt>
    <dgm:pt modelId="{0777B36C-0A61-4BF7-8B91-27EB8EE17F6F}" type="pres">
      <dgm:prSet presAssocID="{912FFBBB-7B93-4E1C-9B18-F8E9DC5515C2}" presName="compNode" presStyleCnt="0"/>
      <dgm:spPr/>
    </dgm:pt>
    <dgm:pt modelId="{6B63A865-DB71-4133-AA3C-B3D88EEC66FA}" type="pres">
      <dgm:prSet presAssocID="{912FFBBB-7B93-4E1C-9B18-F8E9DC5515C2}" presName="iconBgRect" presStyleLbl="bgShp" presStyleIdx="4" presStyleCnt="8"/>
      <dgm:spPr/>
    </dgm:pt>
    <dgm:pt modelId="{33DAAFCB-B2D4-4E3B-997A-DAFB6273F4F4}" type="pres">
      <dgm:prSet presAssocID="{912FFBBB-7B93-4E1C-9B18-F8E9DC5515C2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48B2D2FA-4CFB-4E9A-99CB-FFA5365861C7}" type="pres">
      <dgm:prSet presAssocID="{912FFBBB-7B93-4E1C-9B18-F8E9DC5515C2}" presName="spaceRect" presStyleCnt="0"/>
      <dgm:spPr/>
    </dgm:pt>
    <dgm:pt modelId="{42F191DF-2338-465C-B25B-CA1B8EAA67B5}" type="pres">
      <dgm:prSet presAssocID="{912FFBBB-7B93-4E1C-9B18-F8E9DC5515C2}" presName="textRect" presStyleLbl="revTx" presStyleIdx="4" presStyleCnt="8">
        <dgm:presLayoutVars>
          <dgm:chMax val="1"/>
          <dgm:chPref val="1"/>
        </dgm:presLayoutVars>
      </dgm:prSet>
      <dgm:spPr/>
    </dgm:pt>
    <dgm:pt modelId="{E069CAC1-68A4-4CCE-B9AD-030C3D38157B}" type="pres">
      <dgm:prSet presAssocID="{040814E9-FB2C-4465-A4D9-687CAADFFEF4}" presName="sibTrans" presStyleCnt="0"/>
      <dgm:spPr/>
    </dgm:pt>
    <dgm:pt modelId="{4D478B9B-5525-443F-A883-E8059E1AB9C8}" type="pres">
      <dgm:prSet presAssocID="{E36AC761-65A2-45A5-936C-966D65EC5D75}" presName="compNode" presStyleCnt="0"/>
      <dgm:spPr/>
    </dgm:pt>
    <dgm:pt modelId="{61AEFE45-1BDF-4466-B82D-FBF53B3D8803}" type="pres">
      <dgm:prSet presAssocID="{E36AC761-65A2-45A5-936C-966D65EC5D75}" presName="iconBgRect" presStyleLbl="bgShp" presStyleIdx="5" presStyleCnt="8"/>
      <dgm:spPr/>
    </dgm:pt>
    <dgm:pt modelId="{C2BB2E87-EA08-4E08-9B19-31D7B4A4D593}" type="pres">
      <dgm:prSet presAssocID="{E36AC761-65A2-45A5-936C-966D65EC5D75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6638682-71F1-42A4-9814-6608C4BA783F}" type="pres">
      <dgm:prSet presAssocID="{E36AC761-65A2-45A5-936C-966D65EC5D75}" presName="spaceRect" presStyleCnt="0"/>
      <dgm:spPr/>
    </dgm:pt>
    <dgm:pt modelId="{AE98A713-1928-4E41-A2F4-DE6A98BCB760}" type="pres">
      <dgm:prSet presAssocID="{E36AC761-65A2-45A5-936C-966D65EC5D75}" presName="textRect" presStyleLbl="revTx" presStyleIdx="5" presStyleCnt="8">
        <dgm:presLayoutVars>
          <dgm:chMax val="1"/>
          <dgm:chPref val="1"/>
        </dgm:presLayoutVars>
      </dgm:prSet>
      <dgm:spPr/>
    </dgm:pt>
    <dgm:pt modelId="{17891AD5-E524-4025-902C-506AE37FF0E2}" type="pres">
      <dgm:prSet presAssocID="{BFCC6020-91AE-4BFD-A170-CBDCDC82B8B3}" presName="sibTrans" presStyleCnt="0"/>
      <dgm:spPr/>
    </dgm:pt>
    <dgm:pt modelId="{4D03372A-E48A-432F-9330-EBEB7805E342}" type="pres">
      <dgm:prSet presAssocID="{4176FFF4-C5E3-4E19-BE04-BEEE3D784718}" presName="compNode" presStyleCnt="0"/>
      <dgm:spPr/>
    </dgm:pt>
    <dgm:pt modelId="{CD6C70C6-11CC-479E-8E65-EDB8950C736B}" type="pres">
      <dgm:prSet presAssocID="{4176FFF4-C5E3-4E19-BE04-BEEE3D784718}" presName="iconBgRect" presStyleLbl="bgShp" presStyleIdx="6" presStyleCnt="8"/>
      <dgm:spPr/>
    </dgm:pt>
    <dgm:pt modelId="{2A37A05C-5961-4DCC-8D1D-C3D70989D223}" type="pres">
      <dgm:prSet presAssocID="{4176FFF4-C5E3-4E19-BE04-BEEE3D784718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B790E41F-54B4-4796-903F-978BB16AD67C}" type="pres">
      <dgm:prSet presAssocID="{4176FFF4-C5E3-4E19-BE04-BEEE3D784718}" presName="spaceRect" presStyleCnt="0"/>
      <dgm:spPr/>
    </dgm:pt>
    <dgm:pt modelId="{892017FB-2A5A-433D-A50A-F9B8480CABF2}" type="pres">
      <dgm:prSet presAssocID="{4176FFF4-C5E3-4E19-BE04-BEEE3D784718}" presName="textRect" presStyleLbl="revTx" presStyleIdx="6" presStyleCnt="8">
        <dgm:presLayoutVars>
          <dgm:chMax val="1"/>
          <dgm:chPref val="1"/>
        </dgm:presLayoutVars>
      </dgm:prSet>
      <dgm:spPr/>
    </dgm:pt>
    <dgm:pt modelId="{E566A02C-E247-4589-ABAF-04D1E02CD90B}" type="pres">
      <dgm:prSet presAssocID="{F06F50A6-ABD8-4D55-AABE-9C8E4EECD66C}" presName="sibTrans" presStyleCnt="0"/>
      <dgm:spPr/>
    </dgm:pt>
    <dgm:pt modelId="{C8CC38F9-8634-4D9E-BD9D-FC5BE8E61B4D}" type="pres">
      <dgm:prSet presAssocID="{E483AFA6-5C80-4B2C-B4AA-BFD3E7CD47D8}" presName="compNode" presStyleCnt="0"/>
      <dgm:spPr/>
    </dgm:pt>
    <dgm:pt modelId="{03E54136-E14B-4E98-856C-4C4B3ACA1A47}" type="pres">
      <dgm:prSet presAssocID="{E483AFA6-5C80-4B2C-B4AA-BFD3E7CD47D8}" presName="iconBgRect" presStyleLbl="bgShp" presStyleIdx="7" presStyleCnt="8"/>
      <dgm:spPr/>
    </dgm:pt>
    <dgm:pt modelId="{16D12EF8-3529-416E-A648-56AE0A329A80}" type="pres">
      <dgm:prSet presAssocID="{E483AFA6-5C80-4B2C-B4AA-BFD3E7CD47D8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by"/>
        </a:ext>
      </dgm:extLst>
    </dgm:pt>
    <dgm:pt modelId="{6799F8C2-3E70-4515-95B0-AD652C40007D}" type="pres">
      <dgm:prSet presAssocID="{E483AFA6-5C80-4B2C-B4AA-BFD3E7CD47D8}" presName="spaceRect" presStyleCnt="0"/>
      <dgm:spPr/>
    </dgm:pt>
    <dgm:pt modelId="{A9FE3E27-81D8-409B-83D9-F8ADB1FD67D0}" type="pres">
      <dgm:prSet presAssocID="{E483AFA6-5C80-4B2C-B4AA-BFD3E7CD47D8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638AA237-A9CE-4D6C-8F95-46877BF1D4D4}" type="presOf" srcId="{0A5AAC12-75CF-4E2D-8988-2F805B334AB6}" destId="{C5D20A04-2E67-4395-A330-A5A6CEDE73B5}" srcOrd="0" destOrd="0" presId="urn:microsoft.com/office/officeart/2018/5/layout/IconCircleLabelList"/>
    <dgm:cxn modelId="{9E5DCF3F-1A68-40B6-9560-A5460932E570}" type="presOf" srcId="{0EF948A0-A064-4829-B2A3-5D11726049F2}" destId="{9220CB60-1E05-4C55-9CAA-BB361ABF1FE3}" srcOrd="0" destOrd="0" presId="urn:microsoft.com/office/officeart/2018/5/layout/IconCircleLabelList"/>
    <dgm:cxn modelId="{644B485E-3111-4AE7-8BBA-C538D97AE421}" type="presOf" srcId="{0E3E69BA-8678-449F-A802-C43405675D80}" destId="{82C4853F-13EB-42CA-B092-777CEF730A86}" srcOrd="0" destOrd="0" presId="urn:microsoft.com/office/officeart/2018/5/layout/IconCircleLabelList"/>
    <dgm:cxn modelId="{B3121652-3E4C-44DF-A65F-A34BA7079E34}" srcId="{0E3E69BA-8678-449F-A802-C43405675D80}" destId="{4176FFF4-C5E3-4E19-BE04-BEEE3D784718}" srcOrd="6" destOrd="0" parTransId="{A9F32ECA-E392-43A5-926E-BD3D2DD06C2A}" sibTransId="{F06F50A6-ABD8-4D55-AABE-9C8E4EECD66C}"/>
    <dgm:cxn modelId="{038EFB7D-D565-4905-8272-59B20A97B04C}" srcId="{0E3E69BA-8678-449F-A802-C43405675D80}" destId="{E36AC761-65A2-45A5-936C-966D65EC5D75}" srcOrd="5" destOrd="0" parTransId="{EB40B027-11CA-4213-94A6-602EE215772A}" sibTransId="{BFCC6020-91AE-4BFD-A170-CBDCDC82B8B3}"/>
    <dgm:cxn modelId="{E9CE8396-6CF1-40DB-8946-38127B012F4F}" type="presOf" srcId="{5398426D-9989-4A05-AD3B-33F422C3F87B}" destId="{BCBAC5DA-3D54-45DB-A18E-94CA20E43A02}" srcOrd="0" destOrd="0" presId="urn:microsoft.com/office/officeart/2018/5/layout/IconCircleLabelList"/>
    <dgm:cxn modelId="{D1E47D97-B1E9-4010-BCA4-136968501CDC}" type="presOf" srcId="{4176FFF4-C5E3-4E19-BE04-BEEE3D784718}" destId="{892017FB-2A5A-433D-A50A-F9B8480CABF2}" srcOrd="0" destOrd="0" presId="urn:microsoft.com/office/officeart/2018/5/layout/IconCircleLabelList"/>
    <dgm:cxn modelId="{4C48299C-B65D-4BEA-8C42-C407AF675744}" srcId="{0E3E69BA-8678-449F-A802-C43405675D80}" destId="{E483AFA6-5C80-4B2C-B4AA-BFD3E7CD47D8}" srcOrd="7" destOrd="0" parTransId="{C4C3CAAE-DC5C-4947-9061-C945EC7955C6}" sibTransId="{4D9798CA-89C2-4CDD-BC8C-993DCABEFE20}"/>
    <dgm:cxn modelId="{EA2C14A2-4FB2-4E13-99B9-6DE6DB23C4B0}" srcId="{0E3E69BA-8678-449F-A802-C43405675D80}" destId="{54C8C585-980F-4002-8D80-681C4348D729}" srcOrd="0" destOrd="0" parTransId="{19B01C99-EEC5-4A2C-BD50-A1F32D45BBC5}" sibTransId="{D3F284B3-B619-4F89-8CBA-A552302337D0}"/>
    <dgm:cxn modelId="{4448A1AB-7737-4658-8B8E-B0BA06F0FC49}" type="presOf" srcId="{54C8C585-980F-4002-8D80-681C4348D729}" destId="{A7600770-1B05-4156-8BD1-D0E90F9B8D08}" srcOrd="0" destOrd="0" presId="urn:microsoft.com/office/officeart/2018/5/layout/IconCircleLabelList"/>
    <dgm:cxn modelId="{5BF549AC-AE6A-460F-8DC1-0E4277B630E3}" srcId="{0E3E69BA-8678-449F-A802-C43405675D80}" destId="{912FFBBB-7B93-4E1C-9B18-F8E9DC5515C2}" srcOrd="4" destOrd="0" parTransId="{EBEAB212-C3CD-4945-8896-4016E26362FD}" sibTransId="{040814E9-FB2C-4465-A4D9-687CAADFFEF4}"/>
    <dgm:cxn modelId="{0FBB0FC8-0B24-48BF-96EB-FC38EE6A51BB}" srcId="{0E3E69BA-8678-449F-A802-C43405675D80}" destId="{0EF948A0-A064-4829-B2A3-5D11726049F2}" srcOrd="3" destOrd="0" parTransId="{8559A9A0-5B22-4106-974B-1DD281E1A8B8}" sibTransId="{8124305F-90F9-4896-9ABE-D42483487AEB}"/>
    <dgm:cxn modelId="{E6E9ADD5-9366-4841-94D0-7151AE3BFF56}" type="presOf" srcId="{912FFBBB-7B93-4E1C-9B18-F8E9DC5515C2}" destId="{42F191DF-2338-465C-B25B-CA1B8EAA67B5}" srcOrd="0" destOrd="0" presId="urn:microsoft.com/office/officeart/2018/5/layout/IconCircleLabelList"/>
    <dgm:cxn modelId="{780036D8-6E19-4242-B9D3-C0FCC21E566F}" srcId="{0E3E69BA-8678-449F-A802-C43405675D80}" destId="{0A5AAC12-75CF-4E2D-8988-2F805B334AB6}" srcOrd="1" destOrd="0" parTransId="{0A4FC287-0D06-4D60-B17F-69FA5763A288}" sibTransId="{8044766E-B5CC-463E-925A-243598CD83AA}"/>
    <dgm:cxn modelId="{941E16EE-C731-4184-87BF-AAFF82F6A3DD}" type="presOf" srcId="{E483AFA6-5C80-4B2C-B4AA-BFD3E7CD47D8}" destId="{A9FE3E27-81D8-409B-83D9-F8ADB1FD67D0}" srcOrd="0" destOrd="0" presId="urn:microsoft.com/office/officeart/2018/5/layout/IconCircleLabelList"/>
    <dgm:cxn modelId="{7F33D6EE-8387-4133-B4EA-574958C34877}" srcId="{0E3E69BA-8678-449F-A802-C43405675D80}" destId="{5398426D-9989-4A05-AD3B-33F422C3F87B}" srcOrd="2" destOrd="0" parTransId="{6A313226-0DA0-4032-B998-3D0C01D8F8D5}" sibTransId="{2305229A-BEC6-49A6-BBF3-303602DDAC01}"/>
    <dgm:cxn modelId="{D04CA1FB-73C4-430F-A329-B93BE668C9B6}" type="presOf" srcId="{E36AC761-65A2-45A5-936C-966D65EC5D75}" destId="{AE98A713-1928-4E41-A2F4-DE6A98BCB760}" srcOrd="0" destOrd="0" presId="urn:microsoft.com/office/officeart/2018/5/layout/IconCircleLabelList"/>
    <dgm:cxn modelId="{F9377737-779B-462E-919A-9511DE6A37BA}" type="presParOf" srcId="{82C4853F-13EB-42CA-B092-777CEF730A86}" destId="{77FB2897-056F-4094-B97B-6A0421F2483B}" srcOrd="0" destOrd="0" presId="urn:microsoft.com/office/officeart/2018/5/layout/IconCircleLabelList"/>
    <dgm:cxn modelId="{262F7671-41D1-45E7-AEC3-BB6E0A830C25}" type="presParOf" srcId="{77FB2897-056F-4094-B97B-6A0421F2483B}" destId="{F2CB2A76-7E98-4B78-8E92-16E7C58DC9D8}" srcOrd="0" destOrd="0" presId="urn:microsoft.com/office/officeart/2018/5/layout/IconCircleLabelList"/>
    <dgm:cxn modelId="{006BD963-831A-4B0A-B6EE-47AD4D39CD2B}" type="presParOf" srcId="{77FB2897-056F-4094-B97B-6A0421F2483B}" destId="{1D8C763A-082F-42A3-B530-B5B3D40398F4}" srcOrd="1" destOrd="0" presId="urn:microsoft.com/office/officeart/2018/5/layout/IconCircleLabelList"/>
    <dgm:cxn modelId="{6D628B70-9D91-41AE-9A5B-9191DAC7DED3}" type="presParOf" srcId="{77FB2897-056F-4094-B97B-6A0421F2483B}" destId="{B7A2D17F-418D-43D0-B38A-E0E33E374AA2}" srcOrd="2" destOrd="0" presId="urn:microsoft.com/office/officeart/2018/5/layout/IconCircleLabelList"/>
    <dgm:cxn modelId="{7867C963-68C3-4C85-A078-85270BE427D6}" type="presParOf" srcId="{77FB2897-056F-4094-B97B-6A0421F2483B}" destId="{A7600770-1B05-4156-8BD1-D0E90F9B8D08}" srcOrd="3" destOrd="0" presId="urn:microsoft.com/office/officeart/2018/5/layout/IconCircleLabelList"/>
    <dgm:cxn modelId="{A40E68F1-7A3E-4EE9-AA30-B79D3BDAB289}" type="presParOf" srcId="{82C4853F-13EB-42CA-B092-777CEF730A86}" destId="{B370C532-9851-430B-86BF-17DB433FD4BF}" srcOrd="1" destOrd="0" presId="urn:microsoft.com/office/officeart/2018/5/layout/IconCircleLabelList"/>
    <dgm:cxn modelId="{8980FEBF-4F5E-4CFD-BB2A-ECC2E9D96728}" type="presParOf" srcId="{82C4853F-13EB-42CA-B092-777CEF730A86}" destId="{58AC398B-0C34-43AE-8CE5-D2DA2FB3DBB3}" srcOrd="2" destOrd="0" presId="urn:microsoft.com/office/officeart/2018/5/layout/IconCircleLabelList"/>
    <dgm:cxn modelId="{58CD5D96-63D2-4877-84F0-B75E5F167163}" type="presParOf" srcId="{58AC398B-0C34-43AE-8CE5-D2DA2FB3DBB3}" destId="{DE1F85C7-D6F5-4514-82F2-8C1FF1EFAE3D}" srcOrd="0" destOrd="0" presId="urn:microsoft.com/office/officeart/2018/5/layout/IconCircleLabelList"/>
    <dgm:cxn modelId="{2091E7ED-DF48-4C52-B275-1AE2DF7799A6}" type="presParOf" srcId="{58AC398B-0C34-43AE-8CE5-D2DA2FB3DBB3}" destId="{AD02773F-12EC-4361-BB39-4E136B50A206}" srcOrd="1" destOrd="0" presId="urn:microsoft.com/office/officeart/2018/5/layout/IconCircleLabelList"/>
    <dgm:cxn modelId="{20D286C3-1DC7-4C17-B334-1C4392568298}" type="presParOf" srcId="{58AC398B-0C34-43AE-8CE5-D2DA2FB3DBB3}" destId="{6EF20310-010C-42C2-95AA-D155E2E8DDA2}" srcOrd="2" destOrd="0" presId="urn:microsoft.com/office/officeart/2018/5/layout/IconCircleLabelList"/>
    <dgm:cxn modelId="{AC06A4F2-1793-4E4D-B53A-6AE80EDA24F7}" type="presParOf" srcId="{58AC398B-0C34-43AE-8CE5-D2DA2FB3DBB3}" destId="{C5D20A04-2E67-4395-A330-A5A6CEDE73B5}" srcOrd="3" destOrd="0" presId="urn:microsoft.com/office/officeart/2018/5/layout/IconCircleLabelList"/>
    <dgm:cxn modelId="{A41E4799-6424-4EE3-9EAB-AE5B7EA6CEC2}" type="presParOf" srcId="{82C4853F-13EB-42CA-B092-777CEF730A86}" destId="{6C1211C6-C53C-49E5-81DA-DA2470BEE17C}" srcOrd="3" destOrd="0" presId="urn:microsoft.com/office/officeart/2018/5/layout/IconCircleLabelList"/>
    <dgm:cxn modelId="{D87A54C7-56F4-4C1B-A8C2-82D3A8B8F068}" type="presParOf" srcId="{82C4853F-13EB-42CA-B092-777CEF730A86}" destId="{8579EF22-EB64-489A-945F-F924C121174A}" srcOrd="4" destOrd="0" presId="urn:microsoft.com/office/officeart/2018/5/layout/IconCircleLabelList"/>
    <dgm:cxn modelId="{2CF76D09-F6A3-4553-A0AC-D9D3B3B358C7}" type="presParOf" srcId="{8579EF22-EB64-489A-945F-F924C121174A}" destId="{1D0076D2-8B54-4882-B41A-EE00A20929CC}" srcOrd="0" destOrd="0" presId="urn:microsoft.com/office/officeart/2018/5/layout/IconCircleLabelList"/>
    <dgm:cxn modelId="{15CD4DE8-025C-4436-A93E-6EB41D72A9AB}" type="presParOf" srcId="{8579EF22-EB64-489A-945F-F924C121174A}" destId="{FFAF6D9A-4732-4A7B-9296-DE932AC9ECB1}" srcOrd="1" destOrd="0" presId="urn:microsoft.com/office/officeart/2018/5/layout/IconCircleLabelList"/>
    <dgm:cxn modelId="{4B30A594-B74B-4480-A284-A89C742E20ED}" type="presParOf" srcId="{8579EF22-EB64-489A-945F-F924C121174A}" destId="{E5890EC6-F27C-4B51-BE72-8DE787B3E91F}" srcOrd="2" destOrd="0" presId="urn:microsoft.com/office/officeart/2018/5/layout/IconCircleLabelList"/>
    <dgm:cxn modelId="{6F0B8C7C-625B-45B4-8E25-30BD28408A48}" type="presParOf" srcId="{8579EF22-EB64-489A-945F-F924C121174A}" destId="{BCBAC5DA-3D54-45DB-A18E-94CA20E43A02}" srcOrd="3" destOrd="0" presId="urn:microsoft.com/office/officeart/2018/5/layout/IconCircleLabelList"/>
    <dgm:cxn modelId="{6A005B8E-FE81-44B5-988A-62791041DB94}" type="presParOf" srcId="{82C4853F-13EB-42CA-B092-777CEF730A86}" destId="{1876AC26-6301-47D3-8853-D019B98773B3}" srcOrd="5" destOrd="0" presId="urn:microsoft.com/office/officeart/2018/5/layout/IconCircleLabelList"/>
    <dgm:cxn modelId="{8CC86D3F-8492-4EE6-9C3C-511605005B65}" type="presParOf" srcId="{82C4853F-13EB-42CA-B092-777CEF730A86}" destId="{5F719361-26A6-451B-A7D7-3643F892CE3C}" srcOrd="6" destOrd="0" presId="urn:microsoft.com/office/officeart/2018/5/layout/IconCircleLabelList"/>
    <dgm:cxn modelId="{EEAF52A4-6B7D-466E-AD3F-DAEE6B0BAB40}" type="presParOf" srcId="{5F719361-26A6-451B-A7D7-3643F892CE3C}" destId="{904584AC-47FD-4ED2-A3B9-94BED84C8501}" srcOrd="0" destOrd="0" presId="urn:microsoft.com/office/officeart/2018/5/layout/IconCircleLabelList"/>
    <dgm:cxn modelId="{CA5CC96F-2353-4AB1-A59E-0B1C3B6256C0}" type="presParOf" srcId="{5F719361-26A6-451B-A7D7-3643F892CE3C}" destId="{FF306263-082B-4C20-9B0B-FE7BF8E2959C}" srcOrd="1" destOrd="0" presId="urn:microsoft.com/office/officeart/2018/5/layout/IconCircleLabelList"/>
    <dgm:cxn modelId="{E7A78041-C069-4ED0-89F5-661E88F3D6D5}" type="presParOf" srcId="{5F719361-26A6-451B-A7D7-3643F892CE3C}" destId="{8AF74657-B454-4A91-B370-E8A6E6AEEFA0}" srcOrd="2" destOrd="0" presId="urn:microsoft.com/office/officeart/2018/5/layout/IconCircleLabelList"/>
    <dgm:cxn modelId="{629769B8-93D3-4FC3-84B6-C04B38E594FE}" type="presParOf" srcId="{5F719361-26A6-451B-A7D7-3643F892CE3C}" destId="{9220CB60-1E05-4C55-9CAA-BB361ABF1FE3}" srcOrd="3" destOrd="0" presId="urn:microsoft.com/office/officeart/2018/5/layout/IconCircleLabelList"/>
    <dgm:cxn modelId="{3179A9F1-4BDA-4B62-8590-5AF17C7BEACD}" type="presParOf" srcId="{82C4853F-13EB-42CA-B092-777CEF730A86}" destId="{7B602542-0FCB-41AC-A07A-01D02D806DCD}" srcOrd="7" destOrd="0" presId="urn:microsoft.com/office/officeart/2018/5/layout/IconCircleLabelList"/>
    <dgm:cxn modelId="{D80D2A15-841A-45FC-BD52-F72C926239B3}" type="presParOf" srcId="{82C4853F-13EB-42CA-B092-777CEF730A86}" destId="{0777B36C-0A61-4BF7-8B91-27EB8EE17F6F}" srcOrd="8" destOrd="0" presId="urn:microsoft.com/office/officeart/2018/5/layout/IconCircleLabelList"/>
    <dgm:cxn modelId="{EE1AFFFC-1EB2-4B1C-8D2A-6FAFF402282C}" type="presParOf" srcId="{0777B36C-0A61-4BF7-8B91-27EB8EE17F6F}" destId="{6B63A865-DB71-4133-AA3C-B3D88EEC66FA}" srcOrd="0" destOrd="0" presId="urn:microsoft.com/office/officeart/2018/5/layout/IconCircleLabelList"/>
    <dgm:cxn modelId="{5BD5AB75-A559-4676-95A1-01BBAF0834CE}" type="presParOf" srcId="{0777B36C-0A61-4BF7-8B91-27EB8EE17F6F}" destId="{33DAAFCB-B2D4-4E3B-997A-DAFB6273F4F4}" srcOrd="1" destOrd="0" presId="urn:microsoft.com/office/officeart/2018/5/layout/IconCircleLabelList"/>
    <dgm:cxn modelId="{343F69AF-70E0-46E2-A897-EFA079D6E116}" type="presParOf" srcId="{0777B36C-0A61-4BF7-8B91-27EB8EE17F6F}" destId="{48B2D2FA-4CFB-4E9A-99CB-FFA5365861C7}" srcOrd="2" destOrd="0" presId="urn:microsoft.com/office/officeart/2018/5/layout/IconCircleLabelList"/>
    <dgm:cxn modelId="{29E362E7-C85A-4621-B24D-BAC03BEA03AE}" type="presParOf" srcId="{0777B36C-0A61-4BF7-8B91-27EB8EE17F6F}" destId="{42F191DF-2338-465C-B25B-CA1B8EAA67B5}" srcOrd="3" destOrd="0" presId="urn:microsoft.com/office/officeart/2018/5/layout/IconCircleLabelList"/>
    <dgm:cxn modelId="{0FC2F5FC-215E-4E6A-B1C9-EFF88D17775F}" type="presParOf" srcId="{82C4853F-13EB-42CA-B092-777CEF730A86}" destId="{E069CAC1-68A4-4CCE-B9AD-030C3D38157B}" srcOrd="9" destOrd="0" presId="urn:microsoft.com/office/officeart/2018/5/layout/IconCircleLabelList"/>
    <dgm:cxn modelId="{513D711B-B6FF-4908-830F-2A195A650BCD}" type="presParOf" srcId="{82C4853F-13EB-42CA-B092-777CEF730A86}" destId="{4D478B9B-5525-443F-A883-E8059E1AB9C8}" srcOrd="10" destOrd="0" presId="urn:microsoft.com/office/officeart/2018/5/layout/IconCircleLabelList"/>
    <dgm:cxn modelId="{303FA782-2442-42B9-88C6-3B84BE6267EB}" type="presParOf" srcId="{4D478B9B-5525-443F-A883-E8059E1AB9C8}" destId="{61AEFE45-1BDF-4466-B82D-FBF53B3D8803}" srcOrd="0" destOrd="0" presId="urn:microsoft.com/office/officeart/2018/5/layout/IconCircleLabelList"/>
    <dgm:cxn modelId="{13FC14E8-8D09-4A95-8E5A-69F3772A45B4}" type="presParOf" srcId="{4D478B9B-5525-443F-A883-E8059E1AB9C8}" destId="{C2BB2E87-EA08-4E08-9B19-31D7B4A4D593}" srcOrd="1" destOrd="0" presId="urn:microsoft.com/office/officeart/2018/5/layout/IconCircleLabelList"/>
    <dgm:cxn modelId="{773A1582-0D5A-408E-87AC-F8A5F2C404A6}" type="presParOf" srcId="{4D478B9B-5525-443F-A883-E8059E1AB9C8}" destId="{76638682-71F1-42A4-9814-6608C4BA783F}" srcOrd="2" destOrd="0" presId="urn:microsoft.com/office/officeart/2018/5/layout/IconCircleLabelList"/>
    <dgm:cxn modelId="{BC11A129-5E91-493B-9169-6C36BFCB6FF8}" type="presParOf" srcId="{4D478B9B-5525-443F-A883-E8059E1AB9C8}" destId="{AE98A713-1928-4E41-A2F4-DE6A98BCB760}" srcOrd="3" destOrd="0" presId="urn:microsoft.com/office/officeart/2018/5/layout/IconCircleLabelList"/>
    <dgm:cxn modelId="{9D6A9609-F013-40DF-8F7C-AD9D53C3B1A1}" type="presParOf" srcId="{82C4853F-13EB-42CA-B092-777CEF730A86}" destId="{17891AD5-E524-4025-902C-506AE37FF0E2}" srcOrd="11" destOrd="0" presId="urn:microsoft.com/office/officeart/2018/5/layout/IconCircleLabelList"/>
    <dgm:cxn modelId="{27D752EE-B2FA-4AE5-92F1-21E9806D5BB3}" type="presParOf" srcId="{82C4853F-13EB-42CA-B092-777CEF730A86}" destId="{4D03372A-E48A-432F-9330-EBEB7805E342}" srcOrd="12" destOrd="0" presId="urn:microsoft.com/office/officeart/2018/5/layout/IconCircleLabelList"/>
    <dgm:cxn modelId="{021C41AA-9629-469F-912A-B006F88DCCFA}" type="presParOf" srcId="{4D03372A-E48A-432F-9330-EBEB7805E342}" destId="{CD6C70C6-11CC-479E-8E65-EDB8950C736B}" srcOrd="0" destOrd="0" presId="urn:microsoft.com/office/officeart/2018/5/layout/IconCircleLabelList"/>
    <dgm:cxn modelId="{12222962-B0F5-4965-AA08-3ECDD19BB3F2}" type="presParOf" srcId="{4D03372A-E48A-432F-9330-EBEB7805E342}" destId="{2A37A05C-5961-4DCC-8D1D-C3D70989D223}" srcOrd="1" destOrd="0" presId="urn:microsoft.com/office/officeart/2018/5/layout/IconCircleLabelList"/>
    <dgm:cxn modelId="{6C8FB11C-26B9-43F5-8B35-5B09DCE991BE}" type="presParOf" srcId="{4D03372A-E48A-432F-9330-EBEB7805E342}" destId="{B790E41F-54B4-4796-903F-978BB16AD67C}" srcOrd="2" destOrd="0" presId="urn:microsoft.com/office/officeart/2018/5/layout/IconCircleLabelList"/>
    <dgm:cxn modelId="{9E46F82F-D31D-4CA6-AC55-121D9D36966E}" type="presParOf" srcId="{4D03372A-E48A-432F-9330-EBEB7805E342}" destId="{892017FB-2A5A-433D-A50A-F9B8480CABF2}" srcOrd="3" destOrd="0" presId="urn:microsoft.com/office/officeart/2018/5/layout/IconCircleLabelList"/>
    <dgm:cxn modelId="{FD5EFFD0-E5FB-461C-8F2C-BD174DFF5FE5}" type="presParOf" srcId="{82C4853F-13EB-42CA-B092-777CEF730A86}" destId="{E566A02C-E247-4589-ABAF-04D1E02CD90B}" srcOrd="13" destOrd="0" presId="urn:microsoft.com/office/officeart/2018/5/layout/IconCircleLabelList"/>
    <dgm:cxn modelId="{42B8D903-DBFA-45F3-A267-4BB77100A712}" type="presParOf" srcId="{82C4853F-13EB-42CA-B092-777CEF730A86}" destId="{C8CC38F9-8634-4D9E-BD9D-FC5BE8E61B4D}" srcOrd="14" destOrd="0" presId="urn:microsoft.com/office/officeart/2018/5/layout/IconCircleLabelList"/>
    <dgm:cxn modelId="{AD711DF7-2D05-4F8B-ADC2-685534BD1C01}" type="presParOf" srcId="{C8CC38F9-8634-4D9E-BD9D-FC5BE8E61B4D}" destId="{03E54136-E14B-4E98-856C-4C4B3ACA1A47}" srcOrd="0" destOrd="0" presId="urn:microsoft.com/office/officeart/2018/5/layout/IconCircleLabelList"/>
    <dgm:cxn modelId="{26104E4C-B96C-4BDC-B10E-3E6ACD568177}" type="presParOf" srcId="{C8CC38F9-8634-4D9E-BD9D-FC5BE8E61B4D}" destId="{16D12EF8-3529-416E-A648-56AE0A329A80}" srcOrd="1" destOrd="0" presId="urn:microsoft.com/office/officeart/2018/5/layout/IconCircleLabelList"/>
    <dgm:cxn modelId="{8AF5AB39-9D0A-4389-8A50-8D631F70DAD2}" type="presParOf" srcId="{C8CC38F9-8634-4D9E-BD9D-FC5BE8E61B4D}" destId="{6799F8C2-3E70-4515-95B0-AD652C40007D}" srcOrd="2" destOrd="0" presId="urn:microsoft.com/office/officeart/2018/5/layout/IconCircleLabelList"/>
    <dgm:cxn modelId="{B1D44379-4CBF-4D7F-935D-E81A33294585}" type="presParOf" srcId="{C8CC38F9-8634-4D9E-BD9D-FC5BE8E61B4D}" destId="{A9FE3E27-81D8-409B-83D9-F8ADB1FD67D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275E9C8-61D1-431F-AF29-93821D396FE2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DDEE1707-CCA8-41F9-B94D-F7879220ECEB}">
      <dgm:prSet/>
      <dgm:spPr/>
      <dgm:t>
        <a:bodyPr/>
        <a:lstStyle/>
        <a:p>
          <a:r>
            <a:rPr lang="en-US" dirty="0"/>
            <a:t>Fear</a:t>
          </a:r>
        </a:p>
      </dgm:t>
    </dgm:pt>
    <dgm:pt modelId="{05AE5B89-0813-40AE-9319-E6953F4081C2}" type="parTrans" cxnId="{68EFCE54-3900-4AB9-9AD3-1A27B971D944}">
      <dgm:prSet/>
      <dgm:spPr/>
      <dgm:t>
        <a:bodyPr/>
        <a:lstStyle/>
        <a:p>
          <a:endParaRPr lang="en-US"/>
        </a:p>
      </dgm:t>
    </dgm:pt>
    <dgm:pt modelId="{DFB6E438-442C-46E1-B7C0-13DAA6DFFE3E}" type="sibTrans" cxnId="{68EFCE54-3900-4AB9-9AD3-1A27B971D944}">
      <dgm:prSet/>
      <dgm:spPr/>
      <dgm:t>
        <a:bodyPr/>
        <a:lstStyle/>
        <a:p>
          <a:endParaRPr lang="en-US"/>
        </a:p>
      </dgm:t>
    </dgm:pt>
    <dgm:pt modelId="{642F3D6A-B80A-460F-AA18-E94A45E7ABA2}">
      <dgm:prSet/>
      <dgm:spPr/>
      <dgm:t>
        <a:bodyPr/>
        <a:lstStyle/>
        <a:p>
          <a:r>
            <a:rPr lang="en-GB"/>
            <a:t>Thieves </a:t>
          </a:r>
          <a:endParaRPr lang="en-US"/>
        </a:p>
      </dgm:t>
    </dgm:pt>
    <dgm:pt modelId="{78FEC960-C72C-49E7-976B-CA73D6092F56}" type="parTrans" cxnId="{3F70B801-7605-4386-A097-925816D459ED}">
      <dgm:prSet/>
      <dgm:spPr/>
      <dgm:t>
        <a:bodyPr/>
        <a:lstStyle/>
        <a:p>
          <a:endParaRPr lang="en-US"/>
        </a:p>
      </dgm:t>
    </dgm:pt>
    <dgm:pt modelId="{2FEAEFB5-9B35-461A-8245-542B85F4C661}" type="sibTrans" cxnId="{3F70B801-7605-4386-A097-925816D459ED}">
      <dgm:prSet/>
      <dgm:spPr/>
      <dgm:t>
        <a:bodyPr/>
        <a:lstStyle/>
        <a:p>
          <a:endParaRPr lang="en-US"/>
        </a:p>
      </dgm:t>
    </dgm:pt>
    <dgm:pt modelId="{A118336D-52AD-4EA5-99A8-DE60C232DBA5}">
      <dgm:prSet/>
      <dgm:spPr/>
      <dgm:t>
        <a:bodyPr/>
        <a:lstStyle/>
        <a:p>
          <a:r>
            <a:rPr lang="en-GB"/>
            <a:t>Stigma</a:t>
          </a:r>
          <a:endParaRPr lang="en-US"/>
        </a:p>
      </dgm:t>
    </dgm:pt>
    <dgm:pt modelId="{B7107A53-9968-450B-B4B2-64889189EDA1}" type="parTrans" cxnId="{94987CF0-02BE-4E1F-AEB0-47C7EA3A9E66}">
      <dgm:prSet/>
      <dgm:spPr/>
      <dgm:t>
        <a:bodyPr/>
        <a:lstStyle/>
        <a:p>
          <a:endParaRPr lang="en-US"/>
        </a:p>
      </dgm:t>
    </dgm:pt>
    <dgm:pt modelId="{DB287FD2-3ACC-41B1-B7BB-C80D5BEFEAB2}" type="sibTrans" cxnId="{94987CF0-02BE-4E1F-AEB0-47C7EA3A9E66}">
      <dgm:prSet/>
      <dgm:spPr/>
      <dgm:t>
        <a:bodyPr/>
        <a:lstStyle/>
        <a:p>
          <a:endParaRPr lang="en-US"/>
        </a:p>
      </dgm:t>
    </dgm:pt>
    <dgm:pt modelId="{D002019F-5F92-4391-90C9-7C121F860D99}">
      <dgm:prSet/>
      <dgm:spPr/>
      <dgm:t>
        <a:bodyPr/>
        <a:lstStyle/>
        <a:p>
          <a:r>
            <a:rPr lang="en-GB" dirty="0"/>
            <a:t>Myths / Scaremongering </a:t>
          </a:r>
          <a:endParaRPr lang="en-US" dirty="0"/>
        </a:p>
      </dgm:t>
    </dgm:pt>
    <dgm:pt modelId="{509FA7D5-A6FC-440D-8838-101889750B35}" type="parTrans" cxnId="{AC9C0972-96F3-409E-9CD7-FDCD70F3A957}">
      <dgm:prSet/>
      <dgm:spPr/>
      <dgm:t>
        <a:bodyPr/>
        <a:lstStyle/>
        <a:p>
          <a:endParaRPr lang="en-US"/>
        </a:p>
      </dgm:t>
    </dgm:pt>
    <dgm:pt modelId="{732A56F1-C13F-41F0-B50C-044AB5C9B15E}" type="sibTrans" cxnId="{AC9C0972-96F3-409E-9CD7-FDCD70F3A957}">
      <dgm:prSet/>
      <dgm:spPr/>
      <dgm:t>
        <a:bodyPr/>
        <a:lstStyle/>
        <a:p>
          <a:endParaRPr lang="en-US"/>
        </a:p>
      </dgm:t>
    </dgm:pt>
    <dgm:pt modelId="{B325C9CC-5275-4081-9C56-5D32270B0CC4}">
      <dgm:prSet/>
      <dgm:spPr/>
      <dgm:t>
        <a:bodyPr/>
        <a:lstStyle/>
        <a:p>
          <a:r>
            <a:rPr lang="en-US" dirty="0"/>
            <a:t>Violence	</a:t>
          </a:r>
        </a:p>
      </dgm:t>
    </dgm:pt>
    <dgm:pt modelId="{2BE0042E-4607-4F49-A824-6107FDB75D58}" type="parTrans" cxnId="{00632690-EC14-4606-916E-B4DF33A29A2F}">
      <dgm:prSet/>
      <dgm:spPr/>
      <dgm:t>
        <a:bodyPr/>
        <a:lstStyle/>
        <a:p>
          <a:endParaRPr lang="en-US"/>
        </a:p>
      </dgm:t>
    </dgm:pt>
    <dgm:pt modelId="{EE9C8D5F-4A0F-4749-8C56-1EF082973677}" type="sibTrans" cxnId="{00632690-EC14-4606-916E-B4DF33A29A2F}">
      <dgm:prSet/>
      <dgm:spPr/>
      <dgm:t>
        <a:bodyPr/>
        <a:lstStyle/>
        <a:p>
          <a:endParaRPr lang="en-US"/>
        </a:p>
      </dgm:t>
    </dgm:pt>
    <dgm:pt modelId="{E2118287-01E0-44CC-96D6-85DD5E39A29F}">
      <dgm:prSet/>
      <dgm:spPr/>
      <dgm:t>
        <a:bodyPr/>
        <a:lstStyle/>
        <a:p>
          <a:r>
            <a:rPr lang="en-US" dirty="0"/>
            <a:t>Media </a:t>
          </a:r>
        </a:p>
      </dgm:t>
    </dgm:pt>
    <dgm:pt modelId="{DDD3D79B-A0A3-451D-95A0-6066DD3C48F8}" type="parTrans" cxnId="{2976B21F-145F-4DF0-A240-9DB442843DCB}">
      <dgm:prSet/>
      <dgm:spPr/>
      <dgm:t>
        <a:bodyPr/>
        <a:lstStyle/>
        <a:p>
          <a:endParaRPr lang="en-US"/>
        </a:p>
      </dgm:t>
    </dgm:pt>
    <dgm:pt modelId="{DE7D5CC9-FF35-4652-A31F-E263DCDEC3A8}" type="sibTrans" cxnId="{2976B21F-145F-4DF0-A240-9DB442843DCB}">
      <dgm:prSet/>
      <dgm:spPr/>
      <dgm:t>
        <a:bodyPr/>
        <a:lstStyle/>
        <a:p>
          <a:endParaRPr lang="en-US"/>
        </a:p>
      </dgm:t>
    </dgm:pt>
    <dgm:pt modelId="{FBE471CC-69D5-4A62-97A5-2B9E8932B028}" type="pres">
      <dgm:prSet presAssocID="{C275E9C8-61D1-431F-AF29-93821D396FE2}" presName="linear" presStyleCnt="0">
        <dgm:presLayoutVars>
          <dgm:animLvl val="lvl"/>
          <dgm:resizeHandles val="exact"/>
        </dgm:presLayoutVars>
      </dgm:prSet>
      <dgm:spPr/>
    </dgm:pt>
    <dgm:pt modelId="{CC24EDFF-831F-4F38-8752-DBEDF4A63191}" type="pres">
      <dgm:prSet presAssocID="{DDEE1707-CCA8-41F9-B94D-F7879220ECEB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6572E13D-234A-47D5-AE7A-B020F45C5A23}" type="pres">
      <dgm:prSet presAssocID="{DFB6E438-442C-46E1-B7C0-13DAA6DFFE3E}" presName="spacer" presStyleCnt="0"/>
      <dgm:spPr/>
    </dgm:pt>
    <dgm:pt modelId="{ADB2D351-AE38-4F2F-B839-5A7C71CAC650}" type="pres">
      <dgm:prSet presAssocID="{642F3D6A-B80A-460F-AA18-E94A45E7ABA2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BADE9AB1-E29E-42C2-90B4-F1CAC6D4196B}" type="pres">
      <dgm:prSet presAssocID="{2FEAEFB5-9B35-461A-8245-542B85F4C661}" presName="spacer" presStyleCnt="0"/>
      <dgm:spPr/>
    </dgm:pt>
    <dgm:pt modelId="{E7C6D2E1-238A-49C3-AEA4-5BEBB92F55CE}" type="pres">
      <dgm:prSet presAssocID="{A118336D-52AD-4EA5-99A8-DE60C232DBA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C398C06-3750-4CB5-97A2-941D0A7B12CD}" type="pres">
      <dgm:prSet presAssocID="{DB287FD2-3ACC-41B1-B7BB-C80D5BEFEAB2}" presName="spacer" presStyleCnt="0"/>
      <dgm:spPr/>
    </dgm:pt>
    <dgm:pt modelId="{4B741F35-3B30-4006-BACC-9F06C31D32D1}" type="pres">
      <dgm:prSet presAssocID="{D002019F-5F92-4391-90C9-7C121F860D9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83598D32-CB98-4075-8F91-937CA3E5650C}" type="pres">
      <dgm:prSet presAssocID="{732A56F1-C13F-41F0-B50C-044AB5C9B15E}" presName="spacer" presStyleCnt="0"/>
      <dgm:spPr/>
    </dgm:pt>
    <dgm:pt modelId="{AFB41B1B-F54C-4334-884A-6C8E3FD66499}" type="pres">
      <dgm:prSet presAssocID="{B325C9CC-5275-4081-9C56-5D32270B0CC4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684E7EAF-073D-4389-962D-FE96F77542D1}" type="pres">
      <dgm:prSet presAssocID="{EE9C8D5F-4A0F-4749-8C56-1EF082973677}" presName="spacer" presStyleCnt="0"/>
      <dgm:spPr/>
    </dgm:pt>
    <dgm:pt modelId="{D61B76BE-38FB-4150-9939-A4E440E9C077}" type="pres">
      <dgm:prSet presAssocID="{E2118287-01E0-44CC-96D6-85DD5E39A29F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3F70B801-7605-4386-A097-925816D459ED}" srcId="{C275E9C8-61D1-431F-AF29-93821D396FE2}" destId="{642F3D6A-B80A-460F-AA18-E94A45E7ABA2}" srcOrd="1" destOrd="0" parTransId="{78FEC960-C72C-49E7-976B-CA73D6092F56}" sibTransId="{2FEAEFB5-9B35-461A-8245-542B85F4C661}"/>
    <dgm:cxn modelId="{2976B21F-145F-4DF0-A240-9DB442843DCB}" srcId="{C275E9C8-61D1-431F-AF29-93821D396FE2}" destId="{E2118287-01E0-44CC-96D6-85DD5E39A29F}" srcOrd="5" destOrd="0" parTransId="{DDD3D79B-A0A3-451D-95A0-6066DD3C48F8}" sibTransId="{DE7D5CC9-FF35-4652-A31F-E263DCDEC3A8}"/>
    <dgm:cxn modelId="{1EC79C27-DFDB-46E4-BC35-30D4459BC961}" type="presOf" srcId="{DDEE1707-CCA8-41F9-B94D-F7879220ECEB}" destId="{CC24EDFF-831F-4F38-8752-DBEDF4A63191}" srcOrd="0" destOrd="0" presId="urn:microsoft.com/office/officeart/2005/8/layout/vList2"/>
    <dgm:cxn modelId="{69B15C28-CAA5-4DD3-BB66-C3D377FDCBA2}" type="presOf" srcId="{E2118287-01E0-44CC-96D6-85DD5E39A29F}" destId="{D61B76BE-38FB-4150-9939-A4E440E9C077}" srcOrd="0" destOrd="0" presId="urn:microsoft.com/office/officeart/2005/8/layout/vList2"/>
    <dgm:cxn modelId="{DB572730-A013-453A-856F-6C1B1A6AE6C7}" type="presOf" srcId="{642F3D6A-B80A-460F-AA18-E94A45E7ABA2}" destId="{ADB2D351-AE38-4F2F-B839-5A7C71CAC650}" srcOrd="0" destOrd="0" presId="urn:microsoft.com/office/officeart/2005/8/layout/vList2"/>
    <dgm:cxn modelId="{AC9C0972-96F3-409E-9CD7-FDCD70F3A957}" srcId="{C275E9C8-61D1-431F-AF29-93821D396FE2}" destId="{D002019F-5F92-4391-90C9-7C121F860D99}" srcOrd="3" destOrd="0" parTransId="{509FA7D5-A6FC-440D-8838-101889750B35}" sibTransId="{732A56F1-C13F-41F0-B50C-044AB5C9B15E}"/>
    <dgm:cxn modelId="{68EFCE54-3900-4AB9-9AD3-1A27B971D944}" srcId="{C275E9C8-61D1-431F-AF29-93821D396FE2}" destId="{DDEE1707-CCA8-41F9-B94D-F7879220ECEB}" srcOrd="0" destOrd="0" parTransId="{05AE5B89-0813-40AE-9319-E6953F4081C2}" sibTransId="{DFB6E438-442C-46E1-B7C0-13DAA6DFFE3E}"/>
    <dgm:cxn modelId="{799D4F86-5E95-4D56-821D-893915734A99}" type="presOf" srcId="{C275E9C8-61D1-431F-AF29-93821D396FE2}" destId="{FBE471CC-69D5-4A62-97A5-2B9E8932B028}" srcOrd="0" destOrd="0" presId="urn:microsoft.com/office/officeart/2005/8/layout/vList2"/>
    <dgm:cxn modelId="{00632690-EC14-4606-916E-B4DF33A29A2F}" srcId="{C275E9C8-61D1-431F-AF29-93821D396FE2}" destId="{B325C9CC-5275-4081-9C56-5D32270B0CC4}" srcOrd="4" destOrd="0" parTransId="{2BE0042E-4607-4F49-A824-6107FDB75D58}" sibTransId="{EE9C8D5F-4A0F-4749-8C56-1EF082973677}"/>
    <dgm:cxn modelId="{92215D9A-C191-448E-A493-B25A69EE2252}" type="presOf" srcId="{B325C9CC-5275-4081-9C56-5D32270B0CC4}" destId="{AFB41B1B-F54C-4334-884A-6C8E3FD66499}" srcOrd="0" destOrd="0" presId="urn:microsoft.com/office/officeart/2005/8/layout/vList2"/>
    <dgm:cxn modelId="{9C7A43B4-5BAE-4129-9882-84F7CCC81B8F}" type="presOf" srcId="{D002019F-5F92-4391-90C9-7C121F860D99}" destId="{4B741F35-3B30-4006-BACC-9F06C31D32D1}" srcOrd="0" destOrd="0" presId="urn:microsoft.com/office/officeart/2005/8/layout/vList2"/>
    <dgm:cxn modelId="{1BA680CB-C5A5-4F67-9DD2-EE5916695001}" type="presOf" srcId="{A118336D-52AD-4EA5-99A8-DE60C232DBA5}" destId="{E7C6D2E1-238A-49C3-AEA4-5BEBB92F55CE}" srcOrd="0" destOrd="0" presId="urn:microsoft.com/office/officeart/2005/8/layout/vList2"/>
    <dgm:cxn modelId="{94987CF0-02BE-4E1F-AEB0-47C7EA3A9E66}" srcId="{C275E9C8-61D1-431F-AF29-93821D396FE2}" destId="{A118336D-52AD-4EA5-99A8-DE60C232DBA5}" srcOrd="2" destOrd="0" parTransId="{B7107A53-9968-450B-B4B2-64889189EDA1}" sibTransId="{DB287FD2-3ACC-41B1-B7BB-C80D5BEFEAB2}"/>
    <dgm:cxn modelId="{686D6AD2-F7C8-47DE-9171-C027F3501C77}" type="presParOf" srcId="{FBE471CC-69D5-4A62-97A5-2B9E8932B028}" destId="{CC24EDFF-831F-4F38-8752-DBEDF4A63191}" srcOrd="0" destOrd="0" presId="urn:microsoft.com/office/officeart/2005/8/layout/vList2"/>
    <dgm:cxn modelId="{26E70FF0-69C9-49E9-AA44-1908081DB5E8}" type="presParOf" srcId="{FBE471CC-69D5-4A62-97A5-2B9E8932B028}" destId="{6572E13D-234A-47D5-AE7A-B020F45C5A23}" srcOrd="1" destOrd="0" presId="urn:microsoft.com/office/officeart/2005/8/layout/vList2"/>
    <dgm:cxn modelId="{093BAD17-FDD9-4BF3-807B-97E2B323EFD2}" type="presParOf" srcId="{FBE471CC-69D5-4A62-97A5-2B9E8932B028}" destId="{ADB2D351-AE38-4F2F-B839-5A7C71CAC650}" srcOrd="2" destOrd="0" presId="urn:microsoft.com/office/officeart/2005/8/layout/vList2"/>
    <dgm:cxn modelId="{A2E7D261-ED31-4B55-BA3A-6007C6A0AB7F}" type="presParOf" srcId="{FBE471CC-69D5-4A62-97A5-2B9E8932B028}" destId="{BADE9AB1-E29E-42C2-90B4-F1CAC6D4196B}" srcOrd="3" destOrd="0" presId="urn:microsoft.com/office/officeart/2005/8/layout/vList2"/>
    <dgm:cxn modelId="{9B0CDC49-03E9-4C0A-9106-2475FB9B9318}" type="presParOf" srcId="{FBE471CC-69D5-4A62-97A5-2B9E8932B028}" destId="{E7C6D2E1-238A-49C3-AEA4-5BEBB92F55CE}" srcOrd="4" destOrd="0" presId="urn:microsoft.com/office/officeart/2005/8/layout/vList2"/>
    <dgm:cxn modelId="{A2E5F599-5379-4F78-82A2-57C12A18DB69}" type="presParOf" srcId="{FBE471CC-69D5-4A62-97A5-2B9E8932B028}" destId="{5C398C06-3750-4CB5-97A2-941D0A7B12CD}" srcOrd="5" destOrd="0" presId="urn:microsoft.com/office/officeart/2005/8/layout/vList2"/>
    <dgm:cxn modelId="{3AED7978-0E18-48F3-A886-F443FCF496FD}" type="presParOf" srcId="{FBE471CC-69D5-4A62-97A5-2B9E8932B028}" destId="{4B741F35-3B30-4006-BACC-9F06C31D32D1}" srcOrd="6" destOrd="0" presId="urn:microsoft.com/office/officeart/2005/8/layout/vList2"/>
    <dgm:cxn modelId="{E2A98017-F330-465D-A2BC-B86106C76E9A}" type="presParOf" srcId="{FBE471CC-69D5-4A62-97A5-2B9E8932B028}" destId="{83598D32-CB98-4075-8F91-937CA3E5650C}" srcOrd="7" destOrd="0" presId="urn:microsoft.com/office/officeart/2005/8/layout/vList2"/>
    <dgm:cxn modelId="{CDFE26F6-DB3C-4853-BA62-835A5D2ACF08}" type="presParOf" srcId="{FBE471CC-69D5-4A62-97A5-2B9E8932B028}" destId="{AFB41B1B-F54C-4334-884A-6C8E3FD66499}" srcOrd="8" destOrd="0" presId="urn:microsoft.com/office/officeart/2005/8/layout/vList2"/>
    <dgm:cxn modelId="{36420A89-F338-4B64-80F6-E11348368496}" type="presParOf" srcId="{FBE471CC-69D5-4A62-97A5-2B9E8932B028}" destId="{684E7EAF-073D-4389-962D-FE96F77542D1}" srcOrd="9" destOrd="0" presId="urn:microsoft.com/office/officeart/2005/8/layout/vList2"/>
    <dgm:cxn modelId="{AD7101A4-9176-4C3A-873F-4F021D7C6932}" type="presParOf" srcId="{FBE471CC-69D5-4A62-97A5-2B9E8932B028}" destId="{D61B76BE-38FB-4150-9939-A4E440E9C077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083892-11D7-4D20-A6B9-943A1A332F8A}">
      <dsp:nvSpPr>
        <dsp:cNvPr id="0" name=""/>
        <dsp:cNvSpPr/>
      </dsp:nvSpPr>
      <dsp:spPr>
        <a:xfrm>
          <a:off x="0" y="4597"/>
          <a:ext cx="6513603" cy="97937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34C40C-F2B8-4E66-B5A5-C74B145294A5}">
      <dsp:nvSpPr>
        <dsp:cNvPr id="0" name=""/>
        <dsp:cNvSpPr/>
      </dsp:nvSpPr>
      <dsp:spPr>
        <a:xfrm>
          <a:off x="296259" y="224956"/>
          <a:ext cx="538654" cy="5386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5E9230-1CB5-4D0A-8C05-4FCAA5093372}">
      <dsp:nvSpPr>
        <dsp:cNvPr id="0" name=""/>
        <dsp:cNvSpPr/>
      </dsp:nvSpPr>
      <dsp:spPr>
        <a:xfrm>
          <a:off x="1131174" y="4597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Most disadvantaged and excluded group in society</a:t>
          </a:r>
          <a:endParaRPr lang="en-US" sz="1900" kern="1200"/>
        </a:p>
      </dsp:txBody>
      <dsp:txXfrm>
        <a:off x="1131174" y="4597"/>
        <a:ext cx="5382429" cy="979371"/>
      </dsp:txXfrm>
    </dsp:sp>
    <dsp:sp modelId="{5CD62AE4-A8C3-4E24-8493-69CA5FCC73DE}">
      <dsp:nvSpPr>
        <dsp:cNvPr id="0" name=""/>
        <dsp:cNvSpPr/>
      </dsp:nvSpPr>
      <dsp:spPr>
        <a:xfrm>
          <a:off x="0" y="1228812"/>
          <a:ext cx="6513603" cy="97937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FAA047-19DF-4F85-93AF-575192BF4E61}">
      <dsp:nvSpPr>
        <dsp:cNvPr id="0" name=""/>
        <dsp:cNvSpPr/>
      </dsp:nvSpPr>
      <dsp:spPr>
        <a:xfrm>
          <a:off x="296259" y="1449171"/>
          <a:ext cx="538654" cy="5386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9D73E3-7B14-4F29-B9DC-F3A70B95A5D1}">
      <dsp:nvSpPr>
        <dsp:cNvPr id="0" name=""/>
        <dsp:cNvSpPr/>
      </dsp:nvSpPr>
      <dsp:spPr>
        <a:xfrm>
          <a:off x="1131174" y="1228812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Living in extreme poverty</a:t>
          </a:r>
          <a:endParaRPr lang="en-US" sz="1900" kern="1200"/>
        </a:p>
      </dsp:txBody>
      <dsp:txXfrm>
        <a:off x="1131174" y="1228812"/>
        <a:ext cx="5382429" cy="979371"/>
      </dsp:txXfrm>
    </dsp:sp>
    <dsp:sp modelId="{20521D5D-B513-4AB1-B678-CD15ACFBC2B4}">
      <dsp:nvSpPr>
        <dsp:cNvPr id="0" name=""/>
        <dsp:cNvSpPr/>
      </dsp:nvSpPr>
      <dsp:spPr>
        <a:xfrm>
          <a:off x="0" y="2453027"/>
          <a:ext cx="6513603" cy="97937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9A0A9B-004D-4C11-863D-D395EB446372}">
      <dsp:nvSpPr>
        <dsp:cNvPr id="0" name=""/>
        <dsp:cNvSpPr/>
      </dsp:nvSpPr>
      <dsp:spPr>
        <a:xfrm>
          <a:off x="296259" y="2673385"/>
          <a:ext cx="538654" cy="5386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7F4D83-C2F4-462D-B23D-8B0900198C19}">
      <dsp:nvSpPr>
        <dsp:cNvPr id="0" name=""/>
        <dsp:cNvSpPr/>
      </dsp:nvSpPr>
      <dsp:spPr>
        <a:xfrm>
          <a:off x="1131174" y="2453027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Limited access to healthcare and education</a:t>
          </a:r>
          <a:endParaRPr lang="en-US" sz="1900" kern="1200"/>
        </a:p>
      </dsp:txBody>
      <dsp:txXfrm>
        <a:off x="1131174" y="2453027"/>
        <a:ext cx="5382429" cy="979371"/>
      </dsp:txXfrm>
    </dsp:sp>
    <dsp:sp modelId="{476CCD81-BFFD-4DB6-A6C9-A773E8E7AA96}">
      <dsp:nvSpPr>
        <dsp:cNvPr id="0" name=""/>
        <dsp:cNvSpPr/>
      </dsp:nvSpPr>
      <dsp:spPr>
        <a:xfrm>
          <a:off x="0" y="3677241"/>
          <a:ext cx="6513603" cy="97937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2DF2CD-48CB-4D8F-A10B-1CB1EE18F888}">
      <dsp:nvSpPr>
        <dsp:cNvPr id="0" name=""/>
        <dsp:cNvSpPr/>
      </dsp:nvSpPr>
      <dsp:spPr>
        <a:xfrm>
          <a:off x="296259" y="3897600"/>
          <a:ext cx="538654" cy="53865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9F78AD-1EFA-4303-AFC3-8990B0818B08}">
      <dsp:nvSpPr>
        <dsp:cNvPr id="0" name=""/>
        <dsp:cNvSpPr/>
      </dsp:nvSpPr>
      <dsp:spPr>
        <a:xfrm>
          <a:off x="1131174" y="3677241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Limited access to housing</a:t>
          </a:r>
          <a:endParaRPr lang="en-US" sz="1900" kern="1200"/>
        </a:p>
      </dsp:txBody>
      <dsp:txXfrm>
        <a:off x="1131174" y="3677241"/>
        <a:ext cx="5382429" cy="979371"/>
      </dsp:txXfrm>
    </dsp:sp>
    <dsp:sp modelId="{B11CC2BA-59B4-41E1-952E-4A500FE3D301}">
      <dsp:nvSpPr>
        <dsp:cNvPr id="0" name=""/>
        <dsp:cNvSpPr/>
      </dsp:nvSpPr>
      <dsp:spPr>
        <a:xfrm>
          <a:off x="0" y="4901456"/>
          <a:ext cx="6513603" cy="97937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9C035A-A51B-4B3D-8263-9B8B938E047C}">
      <dsp:nvSpPr>
        <dsp:cNvPr id="0" name=""/>
        <dsp:cNvSpPr/>
      </dsp:nvSpPr>
      <dsp:spPr>
        <a:xfrm>
          <a:off x="296259" y="5121814"/>
          <a:ext cx="538654" cy="53865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583DDF-058F-45E9-B749-A451FC3E04E5}">
      <dsp:nvSpPr>
        <dsp:cNvPr id="0" name=""/>
        <dsp:cNvSpPr/>
      </dsp:nvSpPr>
      <dsp:spPr>
        <a:xfrm>
          <a:off x="1131174" y="4901456"/>
          <a:ext cx="5382429" cy="9793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3650" tIns="103650" rIns="103650" bIns="10365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Limited access to employment</a:t>
          </a:r>
          <a:endParaRPr lang="en-US" sz="1900" kern="1200"/>
        </a:p>
      </dsp:txBody>
      <dsp:txXfrm>
        <a:off x="1131174" y="4901456"/>
        <a:ext cx="5382429" cy="97937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CB2A76-7E98-4B78-8E92-16E7C58DC9D8}">
      <dsp:nvSpPr>
        <dsp:cNvPr id="0" name=""/>
        <dsp:cNvSpPr/>
      </dsp:nvSpPr>
      <dsp:spPr>
        <a:xfrm>
          <a:off x="283963" y="1037507"/>
          <a:ext cx="877113" cy="87711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8C763A-082F-42A3-B530-B5B3D40398F4}">
      <dsp:nvSpPr>
        <dsp:cNvPr id="0" name=""/>
        <dsp:cNvSpPr/>
      </dsp:nvSpPr>
      <dsp:spPr>
        <a:xfrm>
          <a:off x="470888" y="1224433"/>
          <a:ext cx="503261" cy="5032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600770-1B05-4156-8BD1-D0E90F9B8D08}">
      <dsp:nvSpPr>
        <dsp:cNvPr id="0" name=""/>
        <dsp:cNvSpPr/>
      </dsp:nvSpPr>
      <dsp:spPr>
        <a:xfrm>
          <a:off x="3574" y="2187820"/>
          <a:ext cx="1437890" cy="57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Culture especially in relation to ‘no fixed abode’</a:t>
          </a:r>
          <a:endParaRPr lang="en-US" sz="1300" kern="1200"/>
        </a:p>
      </dsp:txBody>
      <dsp:txXfrm>
        <a:off x="3574" y="2187820"/>
        <a:ext cx="1437890" cy="575156"/>
      </dsp:txXfrm>
    </dsp:sp>
    <dsp:sp modelId="{DE1F85C7-D6F5-4514-82F2-8C1FF1EFAE3D}">
      <dsp:nvSpPr>
        <dsp:cNvPr id="0" name=""/>
        <dsp:cNvSpPr/>
      </dsp:nvSpPr>
      <dsp:spPr>
        <a:xfrm>
          <a:off x="1973484" y="1037507"/>
          <a:ext cx="877113" cy="87711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02773F-12EC-4361-BB39-4E136B50A206}">
      <dsp:nvSpPr>
        <dsp:cNvPr id="0" name=""/>
        <dsp:cNvSpPr/>
      </dsp:nvSpPr>
      <dsp:spPr>
        <a:xfrm>
          <a:off x="2160410" y="1224433"/>
          <a:ext cx="503261" cy="5032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D20A04-2E67-4395-A330-A5A6CEDE73B5}">
      <dsp:nvSpPr>
        <dsp:cNvPr id="0" name=""/>
        <dsp:cNvSpPr/>
      </dsp:nvSpPr>
      <dsp:spPr>
        <a:xfrm>
          <a:off x="1693095" y="2187820"/>
          <a:ext cx="1437890" cy="57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Language</a:t>
          </a:r>
          <a:endParaRPr lang="en-US" sz="1300" kern="1200"/>
        </a:p>
      </dsp:txBody>
      <dsp:txXfrm>
        <a:off x="1693095" y="2187820"/>
        <a:ext cx="1437890" cy="575156"/>
      </dsp:txXfrm>
    </dsp:sp>
    <dsp:sp modelId="{1D0076D2-8B54-4882-B41A-EE00A20929CC}">
      <dsp:nvSpPr>
        <dsp:cNvPr id="0" name=""/>
        <dsp:cNvSpPr/>
      </dsp:nvSpPr>
      <dsp:spPr>
        <a:xfrm>
          <a:off x="3663006" y="1037507"/>
          <a:ext cx="877113" cy="87711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AF6D9A-4732-4A7B-9296-DE932AC9ECB1}">
      <dsp:nvSpPr>
        <dsp:cNvPr id="0" name=""/>
        <dsp:cNvSpPr/>
      </dsp:nvSpPr>
      <dsp:spPr>
        <a:xfrm>
          <a:off x="3849931" y="1224433"/>
          <a:ext cx="503261" cy="5032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BAC5DA-3D54-45DB-A18E-94CA20E43A02}">
      <dsp:nvSpPr>
        <dsp:cNvPr id="0" name=""/>
        <dsp:cNvSpPr/>
      </dsp:nvSpPr>
      <dsp:spPr>
        <a:xfrm>
          <a:off x="3382617" y="2187820"/>
          <a:ext cx="1437890" cy="57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Stigma &amp; Stereotyping</a:t>
          </a:r>
          <a:endParaRPr lang="en-US" sz="1300" kern="1200"/>
        </a:p>
      </dsp:txBody>
      <dsp:txXfrm>
        <a:off x="3382617" y="2187820"/>
        <a:ext cx="1437890" cy="575156"/>
      </dsp:txXfrm>
    </dsp:sp>
    <dsp:sp modelId="{904584AC-47FD-4ED2-A3B9-94BED84C8501}">
      <dsp:nvSpPr>
        <dsp:cNvPr id="0" name=""/>
        <dsp:cNvSpPr/>
      </dsp:nvSpPr>
      <dsp:spPr>
        <a:xfrm>
          <a:off x="5352527" y="1037507"/>
          <a:ext cx="877113" cy="87711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306263-082B-4C20-9B0B-FE7BF8E2959C}">
      <dsp:nvSpPr>
        <dsp:cNvPr id="0" name=""/>
        <dsp:cNvSpPr/>
      </dsp:nvSpPr>
      <dsp:spPr>
        <a:xfrm>
          <a:off x="5539453" y="1224433"/>
          <a:ext cx="503261" cy="5032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20CB60-1E05-4C55-9CAA-BB361ABF1FE3}">
      <dsp:nvSpPr>
        <dsp:cNvPr id="0" name=""/>
        <dsp:cNvSpPr/>
      </dsp:nvSpPr>
      <dsp:spPr>
        <a:xfrm>
          <a:off x="5072138" y="2187820"/>
          <a:ext cx="1437890" cy="57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Policies</a:t>
          </a:r>
          <a:endParaRPr lang="en-US" sz="1300" kern="1200"/>
        </a:p>
      </dsp:txBody>
      <dsp:txXfrm>
        <a:off x="5072138" y="2187820"/>
        <a:ext cx="1437890" cy="575156"/>
      </dsp:txXfrm>
    </dsp:sp>
    <dsp:sp modelId="{6B63A865-DB71-4133-AA3C-B3D88EEC66FA}">
      <dsp:nvSpPr>
        <dsp:cNvPr id="0" name=""/>
        <dsp:cNvSpPr/>
      </dsp:nvSpPr>
      <dsp:spPr>
        <a:xfrm>
          <a:off x="283963" y="3122449"/>
          <a:ext cx="877113" cy="87711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DAAFCB-B2D4-4E3B-997A-DAFB6273F4F4}">
      <dsp:nvSpPr>
        <dsp:cNvPr id="0" name=""/>
        <dsp:cNvSpPr/>
      </dsp:nvSpPr>
      <dsp:spPr>
        <a:xfrm>
          <a:off x="470888" y="3309375"/>
          <a:ext cx="503261" cy="50326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F191DF-2338-465C-B25B-CA1B8EAA67B5}">
      <dsp:nvSpPr>
        <dsp:cNvPr id="0" name=""/>
        <dsp:cNvSpPr/>
      </dsp:nvSpPr>
      <dsp:spPr>
        <a:xfrm>
          <a:off x="3574" y="4272761"/>
          <a:ext cx="1437890" cy="57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Poverty</a:t>
          </a:r>
          <a:endParaRPr lang="en-US" sz="1300" kern="1200"/>
        </a:p>
      </dsp:txBody>
      <dsp:txXfrm>
        <a:off x="3574" y="4272761"/>
        <a:ext cx="1437890" cy="575156"/>
      </dsp:txXfrm>
    </dsp:sp>
    <dsp:sp modelId="{61AEFE45-1BDF-4466-B82D-FBF53B3D8803}">
      <dsp:nvSpPr>
        <dsp:cNvPr id="0" name=""/>
        <dsp:cNvSpPr/>
      </dsp:nvSpPr>
      <dsp:spPr>
        <a:xfrm>
          <a:off x="1973484" y="3122449"/>
          <a:ext cx="877113" cy="87711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BB2E87-EA08-4E08-9B19-31D7B4A4D593}">
      <dsp:nvSpPr>
        <dsp:cNvPr id="0" name=""/>
        <dsp:cNvSpPr/>
      </dsp:nvSpPr>
      <dsp:spPr>
        <a:xfrm>
          <a:off x="2160410" y="3309375"/>
          <a:ext cx="503261" cy="50326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98A713-1928-4E41-A2F4-DE6A98BCB760}">
      <dsp:nvSpPr>
        <dsp:cNvPr id="0" name=""/>
        <dsp:cNvSpPr/>
      </dsp:nvSpPr>
      <dsp:spPr>
        <a:xfrm>
          <a:off x="1693095" y="4272761"/>
          <a:ext cx="1437890" cy="57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Education</a:t>
          </a:r>
          <a:endParaRPr lang="en-US" sz="1300" kern="1200"/>
        </a:p>
      </dsp:txBody>
      <dsp:txXfrm>
        <a:off x="1693095" y="4272761"/>
        <a:ext cx="1437890" cy="575156"/>
      </dsp:txXfrm>
    </dsp:sp>
    <dsp:sp modelId="{CD6C70C6-11CC-479E-8E65-EDB8950C736B}">
      <dsp:nvSpPr>
        <dsp:cNvPr id="0" name=""/>
        <dsp:cNvSpPr/>
      </dsp:nvSpPr>
      <dsp:spPr>
        <a:xfrm>
          <a:off x="3663006" y="3122449"/>
          <a:ext cx="877113" cy="87711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37A05C-5961-4DCC-8D1D-C3D70989D223}">
      <dsp:nvSpPr>
        <dsp:cNvPr id="0" name=""/>
        <dsp:cNvSpPr/>
      </dsp:nvSpPr>
      <dsp:spPr>
        <a:xfrm>
          <a:off x="3849931" y="3309375"/>
          <a:ext cx="503261" cy="50326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2017FB-2A5A-433D-A50A-F9B8480CABF2}">
      <dsp:nvSpPr>
        <dsp:cNvPr id="0" name=""/>
        <dsp:cNvSpPr/>
      </dsp:nvSpPr>
      <dsp:spPr>
        <a:xfrm>
          <a:off x="3382617" y="4272761"/>
          <a:ext cx="1437890" cy="57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Poor health / shorter life expectancy</a:t>
          </a:r>
          <a:endParaRPr lang="en-US" sz="1300" kern="1200"/>
        </a:p>
      </dsp:txBody>
      <dsp:txXfrm>
        <a:off x="3382617" y="4272761"/>
        <a:ext cx="1437890" cy="575156"/>
      </dsp:txXfrm>
    </dsp:sp>
    <dsp:sp modelId="{03E54136-E14B-4E98-856C-4C4B3ACA1A47}">
      <dsp:nvSpPr>
        <dsp:cNvPr id="0" name=""/>
        <dsp:cNvSpPr/>
      </dsp:nvSpPr>
      <dsp:spPr>
        <a:xfrm>
          <a:off x="5352527" y="3122449"/>
          <a:ext cx="877113" cy="87711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D12EF8-3529-416E-A648-56AE0A329A80}">
      <dsp:nvSpPr>
        <dsp:cNvPr id="0" name=""/>
        <dsp:cNvSpPr/>
      </dsp:nvSpPr>
      <dsp:spPr>
        <a:xfrm>
          <a:off x="5539453" y="3309375"/>
          <a:ext cx="503261" cy="503261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E3E27-81D8-409B-83D9-F8ADB1FD67D0}">
      <dsp:nvSpPr>
        <dsp:cNvPr id="0" name=""/>
        <dsp:cNvSpPr/>
      </dsp:nvSpPr>
      <dsp:spPr>
        <a:xfrm>
          <a:off x="5072138" y="4272761"/>
          <a:ext cx="1437890" cy="5751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300" kern="1200"/>
            <a:t>Mistrust </a:t>
          </a:r>
          <a:endParaRPr lang="en-US" sz="1300" kern="1200"/>
        </a:p>
      </dsp:txBody>
      <dsp:txXfrm>
        <a:off x="5072138" y="4272761"/>
        <a:ext cx="1437890" cy="5751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24EDFF-831F-4F38-8752-DBEDF4A63191}">
      <dsp:nvSpPr>
        <dsp:cNvPr id="0" name=""/>
        <dsp:cNvSpPr/>
      </dsp:nvSpPr>
      <dsp:spPr>
        <a:xfrm>
          <a:off x="0" y="13977"/>
          <a:ext cx="6513603" cy="88744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Fear</a:t>
          </a:r>
        </a:p>
      </dsp:txBody>
      <dsp:txXfrm>
        <a:off x="43321" y="57298"/>
        <a:ext cx="6426961" cy="800803"/>
      </dsp:txXfrm>
    </dsp:sp>
    <dsp:sp modelId="{ADB2D351-AE38-4F2F-B839-5A7C71CAC650}">
      <dsp:nvSpPr>
        <dsp:cNvPr id="0" name=""/>
        <dsp:cNvSpPr/>
      </dsp:nvSpPr>
      <dsp:spPr>
        <a:xfrm>
          <a:off x="0" y="1007983"/>
          <a:ext cx="6513603" cy="887445"/>
        </a:xfrm>
        <a:prstGeom prst="round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Thieves </a:t>
          </a:r>
          <a:endParaRPr lang="en-US" sz="3700" kern="1200"/>
        </a:p>
      </dsp:txBody>
      <dsp:txXfrm>
        <a:off x="43321" y="1051304"/>
        <a:ext cx="6426961" cy="800803"/>
      </dsp:txXfrm>
    </dsp:sp>
    <dsp:sp modelId="{E7C6D2E1-238A-49C3-AEA4-5BEBB92F55CE}">
      <dsp:nvSpPr>
        <dsp:cNvPr id="0" name=""/>
        <dsp:cNvSpPr/>
      </dsp:nvSpPr>
      <dsp:spPr>
        <a:xfrm>
          <a:off x="0" y="2001988"/>
          <a:ext cx="6513603" cy="887445"/>
        </a:xfrm>
        <a:prstGeom prst="round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Stigma</a:t>
          </a:r>
          <a:endParaRPr lang="en-US" sz="3700" kern="1200"/>
        </a:p>
      </dsp:txBody>
      <dsp:txXfrm>
        <a:off x="43321" y="2045309"/>
        <a:ext cx="6426961" cy="800803"/>
      </dsp:txXfrm>
    </dsp:sp>
    <dsp:sp modelId="{4B741F35-3B30-4006-BACC-9F06C31D32D1}">
      <dsp:nvSpPr>
        <dsp:cNvPr id="0" name=""/>
        <dsp:cNvSpPr/>
      </dsp:nvSpPr>
      <dsp:spPr>
        <a:xfrm>
          <a:off x="0" y="2995993"/>
          <a:ext cx="6513603" cy="887445"/>
        </a:xfrm>
        <a:prstGeom prst="round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Myths / Scaremongering </a:t>
          </a:r>
          <a:endParaRPr lang="en-US" sz="3700" kern="1200" dirty="0"/>
        </a:p>
      </dsp:txBody>
      <dsp:txXfrm>
        <a:off x="43321" y="3039314"/>
        <a:ext cx="6426961" cy="800803"/>
      </dsp:txXfrm>
    </dsp:sp>
    <dsp:sp modelId="{AFB41B1B-F54C-4334-884A-6C8E3FD66499}">
      <dsp:nvSpPr>
        <dsp:cNvPr id="0" name=""/>
        <dsp:cNvSpPr/>
      </dsp:nvSpPr>
      <dsp:spPr>
        <a:xfrm>
          <a:off x="0" y="3989998"/>
          <a:ext cx="6513603" cy="887445"/>
        </a:xfrm>
        <a:prstGeom prst="round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Violence	</a:t>
          </a:r>
        </a:p>
      </dsp:txBody>
      <dsp:txXfrm>
        <a:off x="43321" y="4033319"/>
        <a:ext cx="6426961" cy="800803"/>
      </dsp:txXfrm>
    </dsp:sp>
    <dsp:sp modelId="{D61B76BE-38FB-4150-9939-A4E440E9C077}">
      <dsp:nvSpPr>
        <dsp:cNvPr id="0" name=""/>
        <dsp:cNvSpPr/>
      </dsp:nvSpPr>
      <dsp:spPr>
        <a:xfrm>
          <a:off x="0" y="4984003"/>
          <a:ext cx="6513603" cy="887445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700" kern="1200" dirty="0"/>
            <a:t>Media </a:t>
          </a:r>
        </a:p>
      </dsp:txBody>
      <dsp:txXfrm>
        <a:off x="43321" y="5027324"/>
        <a:ext cx="6426961" cy="8008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2BF12-2BF4-4300-AE7E-8A4ADFCB7C28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8D3DF-3263-46EE-9B58-77DFB472B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7115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2BF12-2BF4-4300-AE7E-8A4ADFCB7C28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8D3DF-3263-46EE-9B58-77DFB472B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0397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2BF12-2BF4-4300-AE7E-8A4ADFCB7C28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8D3DF-3263-46EE-9B58-77DFB472B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6693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2BF12-2BF4-4300-AE7E-8A4ADFCB7C28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8D3DF-3263-46EE-9B58-77DFB472B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833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2BF12-2BF4-4300-AE7E-8A4ADFCB7C28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8D3DF-3263-46EE-9B58-77DFB472B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69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2BF12-2BF4-4300-AE7E-8A4ADFCB7C28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8D3DF-3263-46EE-9B58-77DFB472B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4898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2BF12-2BF4-4300-AE7E-8A4ADFCB7C28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8D3DF-3263-46EE-9B58-77DFB472B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662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2BF12-2BF4-4300-AE7E-8A4ADFCB7C28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8D3DF-3263-46EE-9B58-77DFB472B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5945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2BF12-2BF4-4300-AE7E-8A4ADFCB7C28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8D3DF-3263-46EE-9B58-77DFB472B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2789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2BF12-2BF4-4300-AE7E-8A4ADFCB7C28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8D3DF-3263-46EE-9B58-77DFB472B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605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2BF12-2BF4-4300-AE7E-8A4ADFCB7C28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88D3DF-3263-46EE-9B58-77DFB472B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2365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52BF12-2BF4-4300-AE7E-8A4ADFCB7C28}" type="datetimeFigureOut">
              <a:rPr lang="en-GB" smtClean="0"/>
              <a:t>20/05/2019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88D3DF-3263-46EE-9B58-77DFB472BF3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1072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www.google.co.uk/imgres?imgurl=https%3A%2F%2Fimg.purch.com%2Fw%2F553%2FaHR0cDovL3d3dy5saXZlc2NpZW5jZS5jb20vaW1hZ2VzL2kvMDAwLzA4OS82MzQvb3JpZ2luYWwvNS1mYWN0cy1yb21hLWxlZGUuanBn&amp;imgrefurl=https%3A%2F%2Fwww.livescience.com%2F40652-facts-about-roma-romani-gypsies.html&amp;docid=c9h8l3V6MidJEM&amp;tbnid=rI4x6tz7U7MTLM%3A&amp;vet=10ahUKEwiGj-u5g6DiAhVUDGMBHaY_CsoQMwhBKAQwBA..i&amp;w=553&amp;h=414&amp;bih=522&amp;biw=1067&amp;q=Romany%20Gypsy&amp;ved=0ahUKEwiGj-u5g6DiAhVUDGMBHaY_CsoQMwhBKAQwBA&amp;iact=mrc&amp;uact=8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s://www.google.co.uk/imgres?imgurl=https%3A%2F%2Fi.pinimg.com%2F236x%2Feb%2Fdc%2F23%2Febdc23ef536d6761fb0ae7619dd28407--labeling-theory-sociology.jpg&amp;imgrefurl=https%3A%2F%2Fwww.pinterest.com%2Ftm3569%2Fsocietys-labelling-theory%2F&amp;docid=x30iJEFSp2ACaM&amp;tbnid=VzZ_dgVlkM-86M%3A&amp;vet=10ahUKEwjMhefIxqLiAhWOsBQKHWIjAQEQMwhMKAEwAQ..i&amp;w=236&amp;h=271&amp;bih=522&amp;biw=1067&amp;q=labelling%20theory%20model&amp;ved=0ahUKEwjMhefIxqLiAhWOsBQKHWIjAQEQMwhMKAEwAQ&amp;iact=mrc&amp;uact=8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news/av/embed/p078czg2/48155614" TargetMode="Externa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hyperlink" Target="https://www.google.co.uk/url?sa=i&amp;rct=j&amp;q=&amp;esrc=s&amp;source=images&amp;cd=&amp;cad=rja&amp;uact=8&amp;ved=2ahUKEwjw58PjtariAhUPThoKHb5-AQkQjRx6BAgBEAU&amp;url=https%3A%2F%2Fwww.shutterstock.com%2Fsearch%2Fconclusion&amp;psig=AOvVaw0Xe9Q-fwoib5FP7NkSiTBR&amp;ust=1558452353564194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HInODdvvMQ" TargetMode="External"/><Relationship Id="rId2" Type="http://schemas.openxmlformats.org/officeDocument/2006/relationships/hyperlink" Target="https://www.legislation.gov.uk/ukpga/1998/42/schedule/1/part/I/chapter/7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legislation.gov.uk/ukpga/1998/42/schedule/1/part/I/chapter/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2F6F1-9FA9-401C-8AD6-94FC92E54D3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Eastern European ‘Roma’ Gypsies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F6BC5F-ABA5-4198-A3F2-EDA8BE58DE1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Donna Walters 1807613</a:t>
            </a:r>
          </a:p>
          <a:p>
            <a:r>
              <a:rPr lang="en-GB" dirty="0"/>
              <a:t>Module Code: SJSS4001</a:t>
            </a:r>
          </a:p>
        </p:txBody>
      </p:sp>
    </p:spTree>
    <p:extLst>
      <p:ext uri="{BB962C8B-B14F-4D97-AF65-F5344CB8AC3E}">
        <p14:creationId xmlns:p14="http://schemas.microsoft.com/office/powerpoint/2010/main" val="19989189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B3FF07-D93D-44E3-BC4A-3E57A49D0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803325"/>
            <a:ext cx="5314536" cy="1325563"/>
          </a:xfrm>
        </p:spPr>
        <p:txBody>
          <a:bodyPr>
            <a:normAutofit/>
          </a:bodyPr>
          <a:lstStyle/>
          <a:p>
            <a:r>
              <a:rPr lang="en-GB" dirty="0"/>
              <a:t>Gypsies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4EC3B1-6E5E-4405-9626-317B2FA78A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279018"/>
            <a:ext cx="5314543" cy="3375920"/>
          </a:xfrm>
        </p:spPr>
        <p:txBody>
          <a:bodyPr anchor="t">
            <a:normAutofit/>
          </a:bodyPr>
          <a:lstStyle/>
          <a:p>
            <a:r>
              <a:rPr lang="en-GB" sz="1800" dirty="0"/>
              <a:t>Stems from ‘Egyptian’</a:t>
            </a:r>
          </a:p>
          <a:p>
            <a:r>
              <a:rPr lang="en-GB" sz="1800" dirty="0"/>
              <a:t>Originate from India</a:t>
            </a:r>
          </a:p>
          <a:p>
            <a:r>
              <a:rPr lang="en-GB" sz="1800" dirty="0"/>
              <a:t>Kept as slaves</a:t>
            </a:r>
          </a:p>
          <a:p>
            <a:r>
              <a:rPr lang="en-GB" sz="1800" dirty="0"/>
              <a:t>Killed during Holocaust</a:t>
            </a:r>
          </a:p>
          <a:p>
            <a:r>
              <a:rPr lang="en-GB" sz="1800" dirty="0"/>
              <a:t>Living in the UK since 16</a:t>
            </a:r>
            <a:r>
              <a:rPr lang="en-GB" sz="1800" baseline="30000" dirty="0"/>
              <a:t>th</a:t>
            </a:r>
            <a:r>
              <a:rPr lang="en-GB" sz="1800" dirty="0"/>
              <a:t> Century</a:t>
            </a:r>
          </a:p>
          <a:p>
            <a:r>
              <a:rPr lang="en-GB" sz="1800" dirty="0"/>
              <a:t>Nomadic way of life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72" name="Freeform: Shape 71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7" name="Picture 3" descr="Image result for Romany Gypsy">
            <a:hlinkClick r:id="rId2"/>
            <a:extLst>
              <a:ext uri="{FF2B5EF4-FFF2-40B4-BE49-F238E27FC236}">
                <a16:creationId xmlns:a16="http://schemas.microsoft.com/office/drawing/2014/main" id="{EB236222-C555-4003-BBD0-D96977CD6E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02" r="14894" b="-1"/>
          <a:stretch/>
        </p:blipFill>
        <p:spPr bwMode="auto"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D83CB98-588B-4719-8D11-02FF75AA8069}"/>
              </a:ext>
            </a:extLst>
          </p:cNvPr>
          <p:cNvSpPr txBox="1"/>
          <p:nvPr/>
        </p:nvSpPr>
        <p:spPr>
          <a:xfrm>
            <a:off x="11610975" y="556193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8267894-8834-47BA-8941-CE878BFF1842}"/>
              </a:ext>
            </a:extLst>
          </p:cNvPr>
          <p:cNvSpPr txBox="1"/>
          <p:nvPr/>
        </p:nvSpPr>
        <p:spPr>
          <a:xfrm>
            <a:off x="5638800" y="297180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A398C5-1022-4DD0-8CCD-F9C9BCCE3674}"/>
              </a:ext>
            </a:extLst>
          </p:cNvPr>
          <p:cNvSpPr txBox="1"/>
          <p:nvPr/>
        </p:nvSpPr>
        <p:spPr>
          <a:xfrm>
            <a:off x="3209925" y="4255816"/>
            <a:ext cx="31387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Yesufu</a:t>
            </a:r>
            <a:r>
              <a:rPr lang="en-GB" sz="1200" dirty="0"/>
              <a:t>, 2014; Traveller Movement, 2019).</a:t>
            </a:r>
          </a:p>
        </p:txBody>
      </p:sp>
    </p:spTree>
    <p:extLst>
      <p:ext uri="{BB962C8B-B14F-4D97-AF65-F5344CB8AC3E}">
        <p14:creationId xmlns:p14="http://schemas.microsoft.com/office/powerpoint/2010/main" val="3185642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49D2E8-39B3-42FC-AFD7-939FC54B30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Multi Dimensional effects of social positioning within Roma culture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5097E7-8E0D-44E8-87EC-B5FA11675D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3862069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40E784F3-1942-430E-B0D1-D40ED47DF41C}"/>
              </a:ext>
            </a:extLst>
          </p:cNvPr>
          <p:cNvSpPr txBox="1"/>
          <p:nvPr/>
        </p:nvSpPr>
        <p:spPr>
          <a:xfrm>
            <a:off x="8171234" y="6459166"/>
            <a:ext cx="330852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(Lane, Spencer and Jones, 2014)</a:t>
            </a:r>
          </a:p>
        </p:txBody>
      </p:sp>
    </p:spTree>
    <p:extLst>
      <p:ext uri="{BB962C8B-B14F-4D97-AF65-F5344CB8AC3E}">
        <p14:creationId xmlns:p14="http://schemas.microsoft.com/office/powerpoint/2010/main" val="14221951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00A63F-FA3D-4E94-9C29-AFBEB625D1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Barriers to equality and inclusion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6CF65AC6-84B3-47F4-B0C6-B21D8B2AC3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8208161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8F14975-C029-41D6-A1FB-30767173AC6D}"/>
              </a:ext>
            </a:extLst>
          </p:cNvPr>
          <p:cNvSpPr txBox="1"/>
          <p:nvPr/>
        </p:nvSpPr>
        <p:spPr>
          <a:xfrm>
            <a:off x="7326897" y="6147881"/>
            <a:ext cx="562261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(Lane, Spencer and Jones, 2014; </a:t>
            </a:r>
            <a:r>
              <a:rPr lang="en-GB" sz="1200" dirty="0" err="1"/>
              <a:t>Yesufu</a:t>
            </a:r>
            <a:r>
              <a:rPr lang="en-GB" sz="1200" dirty="0"/>
              <a:t>, 2014).</a:t>
            </a:r>
          </a:p>
        </p:txBody>
      </p:sp>
    </p:spTree>
    <p:extLst>
      <p:ext uri="{BB962C8B-B14F-4D97-AF65-F5344CB8AC3E}">
        <p14:creationId xmlns:p14="http://schemas.microsoft.com/office/powerpoint/2010/main" val="27241989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3F53B1-F884-43DF-B185-1F410DECDE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3600" y="1396289"/>
            <a:ext cx="5006336" cy="1325563"/>
          </a:xfrm>
        </p:spPr>
        <p:txBody>
          <a:bodyPr>
            <a:normAutofit/>
          </a:bodyPr>
          <a:lstStyle/>
          <a:p>
            <a:r>
              <a:rPr lang="en-GB" dirty="0"/>
              <a:t>Labelling Theory</a:t>
            </a:r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4F74D28C-3268-4E35-8EE1-D92CB4A85A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58D44E42-C462-4105-BC86-FE75B4E3C4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024154" cy="6858000"/>
          </a:xfrm>
          <a:custGeom>
            <a:avLst/>
            <a:gdLst>
              <a:gd name="connsiteX0" fmla="*/ 70374 w 6024154"/>
              <a:gd name="connsiteY0" fmla="*/ 0 h 6858000"/>
              <a:gd name="connsiteX1" fmla="*/ 6024154 w 6024154"/>
              <a:gd name="connsiteY1" fmla="*/ 0 h 6858000"/>
              <a:gd name="connsiteX2" fmla="*/ 6024154 w 6024154"/>
              <a:gd name="connsiteY2" fmla="*/ 6858000 h 6858000"/>
              <a:gd name="connsiteX3" fmla="*/ 3587167 w 6024154"/>
              <a:gd name="connsiteY3" fmla="*/ 6858000 h 6858000"/>
              <a:gd name="connsiteX4" fmla="*/ 3474220 w 6024154"/>
              <a:gd name="connsiteY4" fmla="*/ 6800152 h 6858000"/>
              <a:gd name="connsiteX5" fmla="*/ 0 w 6024154"/>
              <a:gd name="connsiteY5" fmla="*/ 962844 h 6858000"/>
              <a:gd name="connsiteX6" fmla="*/ 34274 w 6024154"/>
              <a:gd name="connsiteY6" fmla="*/ 284091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24154" h="6858000">
                <a:moveTo>
                  <a:pt x="70374" y="0"/>
                </a:moveTo>
                <a:lnTo>
                  <a:pt x="6024154" y="0"/>
                </a:lnTo>
                <a:lnTo>
                  <a:pt x="6024154" y="6858000"/>
                </a:lnTo>
                <a:lnTo>
                  <a:pt x="3587167" y="6858000"/>
                </a:lnTo>
                <a:lnTo>
                  <a:pt x="3474220" y="6800152"/>
                </a:lnTo>
                <a:cubicBezTo>
                  <a:pt x="1404818" y="5675986"/>
                  <a:pt x="0" y="3483472"/>
                  <a:pt x="0" y="962844"/>
                </a:cubicBezTo>
                <a:cubicBezTo>
                  <a:pt x="0" y="733696"/>
                  <a:pt x="11610" y="507260"/>
                  <a:pt x="34274" y="284091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30" name="Picture 3" descr="Image result for labelling theory model">
            <a:hlinkClick r:id="rId2"/>
            <a:extLst>
              <a:ext uri="{FF2B5EF4-FFF2-40B4-BE49-F238E27FC236}">
                <a16:creationId xmlns:a16="http://schemas.microsoft.com/office/drawing/2014/main" id="{14CBD5E3-D4D2-4CC2-AC04-5E649E19D4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64241" y="329187"/>
            <a:ext cx="4105275" cy="4733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2" name="Content Placeholder 1031">
            <a:extLst>
              <a:ext uri="{FF2B5EF4-FFF2-40B4-BE49-F238E27FC236}">
                <a16:creationId xmlns:a16="http://schemas.microsoft.com/office/drawing/2014/main" id="{AB3E1114-2AE4-4749-BDCC-28673031E3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8044" y="2871982"/>
            <a:ext cx="5006336" cy="3181684"/>
          </a:xfrm>
        </p:spPr>
        <p:txBody>
          <a:bodyPr anchor="t">
            <a:normAutofit/>
          </a:bodyPr>
          <a:lstStyle/>
          <a:p>
            <a:r>
              <a:rPr lang="en-US" sz="1800" dirty="0"/>
              <a:t>Group of ideas</a:t>
            </a:r>
          </a:p>
          <a:p>
            <a:r>
              <a:rPr lang="en-US" sz="1800" dirty="0"/>
              <a:t>Segregate /  stereotype a group</a:t>
            </a:r>
          </a:p>
          <a:p>
            <a:r>
              <a:rPr lang="en-US" sz="1800" dirty="0"/>
              <a:t>Explains a phenomenon</a:t>
            </a:r>
          </a:p>
          <a:p>
            <a:r>
              <a:rPr lang="en-US" sz="1800" dirty="0"/>
              <a:t>Leads to self-fulfilling prophecy</a:t>
            </a:r>
          </a:p>
          <a:p>
            <a:r>
              <a:rPr lang="en-US" sz="1800" dirty="0"/>
              <a:t>Where people act as what they are labelled </a:t>
            </a:r>
          </a:p>
          <a:p>
            <a:endParaRPr lang="en-US" sz="1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B4D895-FB4B-4101-9519-B1723746B27E}"/>
              </a:ext>
            </a:extLst>
          </p:cNvPr>
          <p:cNvSpPr txBox="1"/>
          <p:nvPr/>
        </p:nvSpPr>
        <p:spPr>
          <a:xfrm>
            <a:off x="3774332" y="4824919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2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E7603D-9BF6-40F5-B4B1-2FCFA811062E}"/>
              </a:ext>
            </a:extLst>
          </p:cNvPr>
          <p:cNvSpPr txBox="1"/>
          <p:nvPr/>
        </p:nvSpPr>
        <p:spPr>
          <a:xfrm>
            <a:off x="3999489" y="4640253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839BBF-11F3-4A4C-8BE9-03C663BE2734}"/>
              </a:ext>
            </a:extLst>
          </p:cNvPr>
          <p:cNvSpPr txBox="1"/>
          <p:nvPr/>
        </p:nvSpPr>
        <p:spPr>
          <a:xfrm>
            <a:off x="10136221" y="6245157"/>
            <a:ext cx="11514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Yesufu</a:t>
            </a:r>
            <a:r>
              <a:rPr lang="en-GB" sz="1200" dirty="0"/>
              <a:t>, 2014</a:t>
            </a:r>
            <a:r>
              <a:rPr lang="en-GB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23344428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C1EF87-C4B9-49CD-8654-2AC29335C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Why some UK nationals might not accept  inclusion of Roma Gypsies in UK society?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D6D35387-CD28-4B8A-8DAB-27B92216AE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4055679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AFC682EA-1DF4-43C1-91D0-8E0A261ADAB1}"/>
              </a:ext>
            </a:extLst>
          </p:cNvPr>
          <p:cNvSpPr txBox="1"/>
          <p:nvPr/>
        </p:nvSpPr>
        <p:spPr>
          <a:xfrm>
            <a:off x="241807" y="5972782"/>
            <a:ext cx="462329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200" dirty="0"/>
              <a:t>Lane, Spencer and Jones, 2014; Powell, 2009; Richardson and Ryder, 2012;  </a:t>
            </a:r>
            <a:r>
              <a:rPr lang="en-GB" sz="1200" dirty="0" err="1"/>
              <a:t>Clahane</a:t>
            </a:r>
            <a:r>
              <a:rPr lang="en-GB" sz="1200" dirty="0"/>
              <a:t>, 2019) </a:t>
            </a:r>
          </a:p>
        </p:txBody>
      </p:sp>
    </p:spTree>
    <p:extLst>
      <p:ext uri="{BB962C8B-B14F-4D97-AF65-F5344CB8AC3E}">
        <p14:creationId xmlns:p14="http://schemas.microsoft.com/office/powerpoint/2010/main" val="27685742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ypsy Child Thieves (BBC Documentary)">
            <a:hlinkClick r:id="" action="ppaction://media"/>
            <a:extLst>
              <a:ext uri="{FF2B5EF4-FFF2-40B4-BE49-F238E27FC236}">
                <a16:creationId xmlns:a16="http://schemas.microsoft.com/office/drawing/2014/main" id="{D9174C0F-1A8D-4FDB-B7CF-E6809E1D914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8219" y="247292"/>
            <a:ext cx="11770659" cy="63828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18837D4-1653-4FD7-8AB6-8E5D38AF05A5}"/>
              </a:ext>
            </a:extLst>
          </p:cNvPr>
          <p:cNvSpPr txBox="1"/>
          <p:nvPr/>
        </p:nvSpPr>
        <p:spPr>
          <a:xfrm>
            <a:off x="10623176" y="5791199"/>
            <a:ext cx="10046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(Terra, 2013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233133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60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5555424-CBA8-4192-92AE-E0D840BF38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974825"/>
              </p:ext>
            </p:extLst>
          </p:nvPr>
        </p:nvGraphicFramePr>
        <p:xfrm>
          <a:off x="643467" y="839248"/>
          <a:ext cx="10905067" cy="5179503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3798033">
                  <a:extLst>
                    <a:ext uri="{9D8B030D-6E8A-4147-A177-3AD203B41FA5}">
                      <a16:colId xmlns:a16="http://schemas.microsoft.com/office/drawing/2014/main" val="3648804592"/>
                    </a:ext>
                  </a:extLst>
                </a:gridCol>
                <a:gridCol w="7107034">
                  <a:extLst>
                    <a:ext uri="{9D8B030D-6E8A-4147-A177-3AD203B41FA5}">
                      <a16:colId xmlns:a16="http://schemas.microsoft.com/office/drawing/2014/main" val="846474543"/>
                    </a:ext>
                  </a:extLst>
                </a:gridCol>
              </a:tblGrid>
              <a:tr h="739929">
                <a:tc gridSpan="2"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100" b="1">
                          <a:solidFill>
                            <a:srgbClr val="FFFFFF"/>
                          </a:solidFill>
                          <a:effectLst/>
                        </a:rPr>
                        <a:t>Table 4.1 : Roma population by nation</a:t>
                      </a:r>
                      <a:endParaRPr lang="en-GB" sz="2100" b="1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4916" marR="182949" marT="182949" marB="182949" anchor="b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noFill/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10070288"/>
                  </a:ext>
                </a:extLst>
              </a:tr>
              <a:tr h="73992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100" b="1">
                          <a:solidFill>
                            <a:srgbClr val="FFFFFF"/>
                          </a:solidFill>
                          <a:effectLst/>
                        </a:rPr>
                        <a:t>Nation</a:t>
                      </a:r>
                      <a:endParaRPr lang="en-GB" sz="2100" b="1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4916" marR="182949" marT="182949" marB="182949" anchor="b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2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Estimated population (individuals)</a:t>
                      </a:r>
                      <a:endParaRPr lang="en-GB" sz="2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4916" marR="182949" marT="182949" marB="182949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9568942"/>
                  </a:ext>
                </a:extLst>
              </a:tr>
              <a:tr h="73992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100" b="1">
                          <a:solidFill>
                            <a:srgbClr val="FFFFFF"/>
                          </a:solidFill>
                          <a:effectLst/>
                        </a:rPr>
                        <a:t>England</a:t>
                      </a:r>
                      <a:endParaRPr lang="en-GB" sz="2100" b="1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4916" marR="182949" marT="182949" marB="182949" anchor="b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193,297</a:t>
                      </a:r>
                      <a:endParaRPr lang="en-GB" sz="2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4916" marR="182949" marT="182949" marB="182949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8429583"/>
                  </a:ext>
                </a:extLst>
              </a:tr>
              <a:tr h="73992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100" b="1">
                          <a:solidFill>
                            <a:srgbClr val="FFFFFF"/>
                          </a:solidFill>
                          <a:effectLst/>
                        </a:rPr>
                        <a:t>Scotland </a:t>
                      </a:r>
                      <a:endParaRPr lang="en-GB" sz="2100" b="1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4916" marR="182949" marT="182949" marB="182949" anchor="b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3030</a:t>
                      </a:r>
                      <a:endParaRPr lang="en-GB" sz="2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4916" marR="182949" marT="182949" marB="182949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7487892"/>
                  </a:ext>
                </a:extLst>
              </a:tr>
              <a:tr h="73992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100" b="1">
                          <a:solidFill>
                            <a:srgbClr val="FFFFFF"/>
                          </a:solidFill>
                          <a:effectLst/>
                        </a:rPr>
                        <a:t>Northen Ireland</a:t>
                      </a:r>
                      <a:endParaRPr lang="en-GB" sz="2100" b="1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4916" marR="182949" marT="182949" marB="182949" anchor="b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500 </a:t>
                      </a:r>
                      <a:endParaRPr lang="en-GB" sz="2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4916" marR="182949" marT="182949" marB="182949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49955832"/>
                  </a:ext>
                </a:extLst>
              </a:tr>
              <a:tr h="73992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100" b="1">
                          <a:solidFill>
                            <a:srgbClr val="FFFFFF"/>
                          </a:solidFill>
                          <a:effectLst/>
                        </a:rPr>
                        <a:t>Wales</a:t>
                      </a:r>
                      <a:endParaRPr lang="en-GB" sz="2100" b="1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4916" marR="182949" marT="182949" marB="182949" anchor="b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878</a:t>
                      </a:r>
                      <a:endParaRPr lang="en-GB" sz="2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4916" marR="182949" marT="182949" marB="182949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38100" cap="flat" cmpd="sng" algn="ctr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solidFill>
                        <a:srgbClr val="FFFFFF"/>
                      </a:solidFill>
                      <a:prstDash val="solid"/>
                    </a:lnB>
                    <a:solidFill>
                      <a:srgbClr val="878E8B">
                        <a:alpha val="14902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71448649"/>
                  </a:ext>
                </a:extLst>
              </a:tr>
              <a:tr h="739929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100" b="1">
                          <a:solidFill>
                            <a:srgbClr val="FFFFFF"/>
                          </a:solidFill>
                          <a:effectLst/>
                        </a:rPr>
                        <a:t>Total</a:t>
                      </a:r>
                      <a:endParaRPr lang="en-GB" sz="2100" b="1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4916" marR="182949" marT="182949" marB="182949" anchor="b">
                    <a:lnL w="38100" cap="flat" cmpd="sng" algn="ctr">
                      <a:noFill/>
                      <a:prstDash val="solid"/>
                    </a:lnL>
                    <a:lnR w="38100" cap="flat" cmpd="sng" algn="ctr">
                      <a:solidFill>
                        <a:srgbClr val="FFFFFF"/>
                      </a:solidFill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38100" cap="flat" cmpd="sng" algn="ctr">
                      <a:noFill/>
                      <a:prstDash val="solid"/>
                    </a:lnB>
                    <a:solidFill>
                      <a:srgbClr val="636B68">
                        <a:alpha val="6980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spcAft>
                          <a:spcPts val="0"/>
                        </a:spcAft>
                      </a:pPr>
                      <a:r>
                        <a:rPr lang="en-GB" sz="2100">
                          <a:solidFill>
                            <a:schemeClr val="tx1">
                              <a:lumMod val="85000"/>
                              <a:lumOff val="15000"/>
                            </a:schemeClr>
                          </a:solidFill>
                          <a:effectLst/>
                        </a:rPr>
                        <a:t>197,705</a:t>
                      </a:r>
                      <a:endParaRPr lang="en-GB" sz="2100">
                        <a:solidFill>
                          <a:schemeClr val="tx1">
                            <a:lumMod val="85000"/>
                            <a:lumOff val="15000"/>
                          </a:schemeClr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04916" marR="182949" marT="182949" marB="182949" anchor="b">
                    <a:lnL w="38100" cap="flat" cmpd="sng" algn="ctr">
                      <a:solidFill>
                        <a:srgbClr val="FFFFFF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ap="flat" cmpd="sng" algn="ctr">
                      <a:solidFill>
                        <a:srgbClr val="FFFFFF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878E8B">
                        <a:alpha val="30196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47144934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7DC69207-78E3-472B-A795-AEE4BE3AF31F}"/>
              </a:ext>
            </a:extLst>
          </p:cNvPr>
          <p:cNvSpPr txBox="1"/>
          <p:nvPr/>
        </p:nvSpPr>
        <p:spPr>
          <a:xfrm>
            <a:off x="7771545" y="6297430"/>
            <a:ext cx="54989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(Brown, Scullion and Martin, 2013).</a:t>
            </a:r>
          </a:p>
        </p:txBody>
      </p:sp>
    </p:spTree>
    <p:extLst>
      <p:ext uri="{BB962C8B-B14F-4D97-AF65-F5344CB8AC3E}">
        <p14:creationId xmlns:p14="http://schemas.microsoft.com/office/powerpoint/2010/main" val="33122897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>
            <a:extLst>
              <a:ext uri="{FF2B5EF4-FFF2-40B4-BE49-F238E27FC236}">
                <a16:creationId xmlns:a16="http://schemas.microsoft.com/office/drawing/2014/main" id="{B6C29DB0-17E9-42FF-986E-0B7F493F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9584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Freeform 6">
            <a:extLst>
              <a:ext uri="{FF2B5EF4-FFF2-40B4-BE49-F238E27FC236}">
                <a16:creationId xmlns:a16="http://schemas.microsoft.com/office/drawing/2014/main" id="{115AD956-A5B6-4760-B8B2-11E2DF6B0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D94CED-AF5F-460D-8256-7AA2D8CAF5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0173" y="1655592"/>
            <a:ext cx="3267942" cy="353822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F8967B-BAE2-4FA8-8CD0-EEB2081EF4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2150" y="990601"/>
            <a:ext cx="5522660" cy="5186362"/>
          </a:xfrm>
        </p:spPr>
        <p:txBody>
          <a:bodyPr>
            <a:normAutofit fontScale="92500"/>
          </a:bodyPr>
          <a:lstStyle/>
          <a:p>
            <a:r>
              <a:rPr lang="en-GB" sz="6000"/>
              <a:t>‘Everyone has the right to respect for his private life, his home and his correspondence’</a:t>
            </a:r>
            <a:r>
              <a:rPr lang="en-GB" sz="4400"/>
              <a:t>                                         </a:t>
            </a:r>
            <a:r>
              <a:rPr lang="en-GB" sz="1600" i="1"/>
              <a:t>(Human Rights Act, </a:t>
            </a:r>
            <a:r>
              <a:rPr lang="en-GB" sz="1600"/>
              <a:t>1998</a:t>
            </a:r>
            <a:r>
              <a:rPr lang="en-GB" sz="1600" i="1"/>
              <a:t>).</a:t>
            </a:r>
            <a:endParaRPr lang="en-GB" sz="16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9188E2-1464-4B16-9AA2-80EDFD41061D}"/>
              </a:ext>
            </a:extLst>
          </p:cNvPr>
          <p:cNvSpPr txBox="1"/>
          <p:nvPr/>
        </p:nvSpPr>
        <p:spPr>
          <a:xfrm>
            <a:off x="1050587" y="5564221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23564583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9C84EC53-CE26-4796-A8D9-1A07E7AE34C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BBC News Article</a:t>
            </a: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59EF72-F13C-4109-9A94-1CE73BEFE483}"/>
              </a:ext>
            </a:extLst>
          </p:cNvPr>
          <p:cNvSpPr txBox="1"/>
          <p:nvPr/>
        </p:nvSpPr>
        <p:spPr>
          <a:xfrm>
            <a:off x="9912485" y="6381345"/>
            <a:ext cx="1661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Clahane</a:t>
            </a:r>
            <a:r>
              <a:rPr lang="en-GB" dirty="0"/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13269760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conclusion">
            <a:hlinkClick r:id="rId2"/>
            <a:extLst>
              <a:ext uri="{FF2B5EF4-FFF2-40B4-BE49-F238E27FC236}">
                <a16:creationId xmlns:a16="http://schemas.microsoft.com/office/drawing/2014/main" id="{CEC8C51B-E191-4312-B092-7D11C01CCDE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71" b="14832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7E9E2F2-9B10-45C3-9165-C6194A1300BF}"/>
              </a:ext>
            </a:extLst>
          </p:cNvPr>
          <p:cNvSpPr txBox="1"/>
          <p:nvPr/>
        </p:nvSpPr>
        <p:spPr>
          <a:xfrm>
            <a:off x="11741285" y="635216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42884491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20D0FA-CEEC-4185-92CD-27B075C48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310" y="-583659"/>
            <a:ext cx="10400489" cy="2274348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FE9D94-B64E-48E5-8BC5-E4F583AE27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2919" y="885216"/>
            <a:ext cx="11644009" cy="5972783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Bhanoo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S. (2012).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Genomic Study Traces Roma to Northern India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Nytimes.com. Available at: https://www.nytimes.com/2012/12/11/science/genomic-study-traces-roma-to-northern-india.html?_r=0 [Accessed 16 May 2019].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Brown, P., Scullion, L. and Martin, P. (2013).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Migrant Roma in the United Kingdom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ebook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] pp.1-78. Available at: https://www.salford.ac.uk/__data/assets/pdf_file/0003/1155666/Migrant_Roma_in_the_UK_final_report_October_2013.pdf [Accessed 18 May 2019].</a:t>
            </a:r>
          </a:p>
          <a:p>
            <a:pPr algn="just"/>
            <a:r>
              <a:rPr lang="en-US" sz="1400" dirty="0"/>
              <a:t>Cawley, L. (2016). </a:t>
            </a:r>
            <a:r>
              <a:rPr lang="en-US" sz="1400" i="1" dirty="0"/>
              <a:t>Dale Farm evictions: Five years on</a:t>
            </a:r>
            <a:r>
              <a:rPr lang="en-US" sz="1400" dirty="0"/>
              <a:t>. [online] BBC News. Available at: https://www.bbc.co.uk/news/uk-england-essex-37628558 [Accessed 20 May 2019].</a:t>
            </a:r>
          </a:p>
          <a:p>
            <a:pPr algn="just"/>
            <a:r>
              <a:rPr lang="en-US" sz="1400" dirty="0" err="1"/>
              <a:t>Clahane</a:t>
            </a:r>
            <a:r>
              <a:rPr lang="en-US" sz="1400" dirty="0"/>
              <a:t>, P. (2019). </a:t>
            </a:r>
            <a:r>
              <a:rPr lang="en-US" sz="1400" i="1" dirty="0"/>
              <a:t>‘I didn’t try to steal your child’</a:t>
            </a:r>
            <a:r>
              <a:rPr lang="en-US" sz="1400" dirty="0"/>
              <a:t>. [online] BBC News. Available at: https://www.bbc.co.uk/news/av/uk-england-norfolk-48155614/the-false-child-abduction-rumours-against-romanians-in-great-yarmouth [Accessed 20 May 2019].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Estyn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(2019).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Provision for secondary school-aged Gypsy, Roma and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Traveller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pupills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ebook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]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Estyn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pp.1-29. Available at: https://www.estyn.gov.wales/sites/default/files/documents/Provision%20for%20secondary%20aged%20Gypsy%20Roma%20and%20Traveller%20pupils%20en.pdf [Accessed 18 May 2019].</a:t>
            </a:r>
          </a:p>
          <a:p>
            <a:pPr algn="just"/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Equlity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 Act.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(2010). C.15. Available at: http://www.legislation.gov.uk/ukpga/2010/15/section/9</a:t>
            </a:r>
            <a:endParaRPr lang="en-US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Freeman, R. (2009).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My Gypsy childhood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the Guardian. Available at: https://www.theguardian.com/lifeandstyle/2009/sep/07/gypsy-childhood-prejudice-education [Accessed 18 May 2019].</a:t>
            </a:r>
          </a:p>
          <a:p>
            <a:pPr algn="just"/>
            <a:r>
              <a:rPr lang="en-US" sz="1300" dirty="0"/>
              <a:t>Gov (2015). </a:t>
            </a:r>
            <a:r>
              <a:rPr lang="en-US" sz="1300" i="1" dirty="0"/>
              <a:t>Planning policy for </a:t>
            </a:r>
            <a:r>
              <a:rPr lang="en-US" sz="1300" i="1" dirty="0" err="1"/>
              <a:t>traveller</a:t>
            </a:r>
            <a:r>
              <a:rPr lang="en-US" sz="1300" i="1" dirty="0"/>
              <a:t> sites</a:t>
            </a:r>
            <a:r>
              <a:rPr lang="en-US" sz="1300" dirty="0"/>
              <a:t>. [</a:t>
            </a:r>
            <a:r>
              <a:rPr lang="en-US" sz="1300" dirty="0" err="1"/>
              <a:t>ebook</a:t>
            </a:r>
            <a:r>
              <a:rPr lang="en-US" sz="1300" dirty="0"/>
              <a:t>] London, pp.1-12. Available at: https://assets.publishing.service.gov.uk/government/uploads/system/uploads/attachment_data/file/457420/Final_planning_and_travellers_policy.pdf [Accessed 19 May 2019].</a:t>
            </a:r>
            <a:endParaRPr lang="en-US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Human Rights Act,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(1998).  C.42.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https://www.legislation.gov.uk/ukpga/1998/42/schedule/1/part/I/chapter/7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Lane, P., Spencer, S. and Jones, A. (2014).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Gypsy, Traveller and Roma: Experts by Experience.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ebook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] Birmingham: Anglia Ruskin University, pp.1-55. Available at: https://www.birmingham.ac.uk/Documents/college-social-sciences/social-policy/iris/2014/Experts-by-Experience--JRTF-Report-Oct-2014.pdf [Accessed 18 May 2019].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Powell, R. (2008). Understanding the Stigmatization of Gypsies: Power and the Dialectics of (Dis)identification.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Housing, Theory and Society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25(2), pp.87-109.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Richardson, J. and Ryder, A. (2012).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Gypsies and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Travellers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 Empowerment and Inclusion in British Society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1st ed. Bristol: The Policy Press.</a:t>
            </a:r>
            <a:endParaRPr lang="en-US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Scrap Metal Dealers Act.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(2013). C.10. Available at http://www.legislation.gov.uk/ukpga/2013/10/enacted</a:t>
            </a:r>
            <a:endParaRPr lang="en-US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Terra, T. (2013).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Gypsy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Chid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 Thieves (BBC Documentary)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https://www.youtube.com/watch?v=THInODdvvMQ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Accessed: 15 May 2019).  </a:t>
            </a:r>
          </a:p>
          <a:p>
            <a:pPr algn="just"/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Traveller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Movement. (2019).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Gypsy Roma </a:t>
            </a:r>
            <a:r>
              <a:rPr lang="en-US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Traveller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 History and Culture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https://travellermovement.org.uk/about/gypsy-roma-traveller-history-and-culture [Accessed 16 May 2019].</a:t>
            </a:r>
          </a:p>
          <a:p>
            <a:pPr algn="just"/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Yesufu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S. (2014).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The impact of labeling theory on the Gypsies and Travelers in the United Kingdom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ebook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] pp.1-21. Available at: https://researchspace.ukzn.ac.za/bitstream/handle/10413/11172/Yesufu_S_2014b.pdf?sequence=1&amp;isAllowed=y [Accessed 16 May 2019].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9726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9F9818-903B-4D0A-9A03-C67B629456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83940-4FD6-490B-953B-54A174FB7E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1) </a:t>
            </a:r>
            <a:r>
              <a:rPr lang="en-US" sz="1200" dirty="0" err="1">
                <a:latin typeface="Arial" panose="020B0604020202020204" pitchFamily="34" charset="0"/>
                <a:cs typeface="Arial" panose="020B0604020202020204" pitchFamily="34" charset="0"/>
              </a:rPr>
              <a:t>Lallanilla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, M. (2013).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5 Intriguing Facts About the Roma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Live Science. Available at: https://www.livescience.com/40652-facts-bout-roma-romani-gypsies.html [Accessed 16 May 2019].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2) Pinterest. (2019).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Society's labelling theory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https://www.pinterest.co.uk/tm3569/societys-labelling-theory/ [Accessed 17 May 2019].</a:t>
            </a: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3)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Human Rights Act,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(1998).  C.42. Available at: 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https://www.legislation.gov.uk/ukpga/1998/42/schedule/1/part/I/chapter/7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4) Shutterstock.com. (2019). </a:t>
            </a:r>
            <a:r>
              <a:rPr lang="en-US" sz="1200" i="1" dirty="0">
                <a:latin typeface="Arial" panose="020B0604020202020204" pitchFamily="34" charset="0"/>
                <a:cs typeface="Arial" panose="020B0604020202020204" pitchFamily="34" charset="0"/>
              </a:rPr>
              <a:t>Conclusion Images, Stock Photos &amp; Vectors | Shutterstock</a:t>
            </a:r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https://www.shutterstock.com/search/conclusion [Accessed 20 May 2019].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98802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</TotalTime>
  <Words>1232</Words>
  <Application>Microsoft Office PowerPoint</Application>
  <PresentationFormat>Widescreen</PresentationFormat>
  <Paragraphs>88</Paragraphs>
  <Slides>13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Eastern European ‘Roma’ Gypsies</vt:lpstr>
      <vt:lpstr>Gypsies</vt:lpstr>
      <vt:lpstr>Multi Dimensional effects of social positioning within Roma culture</vt:lpstr>
      <vt:lpstr>Barriers to equality and inclusion</vt:lpstr>
      <vt:lpstr>Labelling Theory</vt:lpstr>
      <vt:lpstr>Why some UK nationals might not accept  inclusion of Roma Gypsies in UK society?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Image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Eastern European ‘Roma’ Gypsies</dc:title>
  <dc:creator>Donna Walters (1807613)</dc:creator>
  <cp:lastModifiedBy>Donna Walters (1807613)</cp:lastModifiedBy>
  <cp:revision>1</cp:revision>
  <dcterms:created xsi:type="dcterms:W3CDTF">2019-05-20T15:29:51Z</dcterms:created>
  <dcterms:modified xsi:type="dcterms:W3CDTF">2019-05-20T18:27:02Z</dcterms:modified>
</cp:coreProperties>
</file>