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52AC81-5838-4034-B1FF-74C2E699936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EB94527C-A18F-47EC-8FA6-1DD05C9862D6}">
      <dgm:prSet/>
      <dgm:spPr/>
      <dgm:t>
        <a:bodyPr/>
        <a:lstStyle/>
        <a:p>
          <a:r>
            <a:rPr lang="en-GB" dirty="0">
              <a:latin typeface="Arial Black" panose="020B0A04020102020204" pitchFamily="34" charset="0"/>
            </a:rPr>
            <a:t>Production Concept </a:t>
          </a:r>
        </a:p>
      </dgm:t>
    </dgm:pt>
    <dgm:pt modelId="{55306581-0CB1-4EC8-B12D-EB8A5DB69C5E}" type="parTrans" cxnId="{F6422E63-D1D9-4C84-A88C-FB9637E016F6}">
      <dgm:prSet/>
      <dgm:spPr/>
      <dgm:t>
        <a:bodyPr/>
        <a:lstStyle/>
        <a:p>
          <a:endParaRPr lang="en-GB"/>
        </a:p>
      </dgm:t>
    </dgm:pt>
    <dgm:pt modelId="{8AF92149-471D-462F-B2D6-3B1D0A9D7B7A}" type="sibTrans" cxnId="{F6422E63-D1D9-4C84-A88C-FB9637E016F6}">
      <dgm:prSet/>
      <dgm:spPr/>
      <dgm:t>
        <a:bodyPr/>
        <a:lstStyle/>
        <a:p>
          <a:endParaRPr lang="en-GB"/>
        </a:p>
      </dgm:t>
    </dgm:pt>
    <dgm:pt modelId="{CEB83AD4-881F-40C2-9B4C-7E046433B6CE}" type="pres">
      <dgm:prSet presAssocID="{8C52AC81-5838-4034-B1FF-74C2E6999362}" presName="linear" presStyleCnt="0">
        <dgm:presLayoutVars>
          <dgm:animLvl val="lvl"/>
          <dgm:resizeHandles val="exact"/>
        </dgm:presLayoutVars>
      </dgm:prSet>
      <dgm:spPr/>
    </dgm:pt>
    <dgm:pt modelId="{27DD66A6-BBE9-48FE-A3F7-9F61D4D189B4}" type="pres">
      <dgm:prSet presAssocID="{EB94527C-A18F-47EC-8FA6-1DD05C9862D6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F6422E63-D1D9-4C84-A88C-FB9637E016F6}" srcId="{8C52AC81-5838-4034-B1FF-74C2E6999362}" destId="{EB94527C-A18F-47EC-8FA6-1DD05C9862D6}" srcOrd="0" destOrd="0" parTransId="{55306581-0CB1-4EC8-B12D-EB8A5DB69C5E}" sibTransId="{8AF92149-471D-462F-B2D6-3B1D0A9D7B7A}"/>
    <dgm:cxn modelId="{9A295180-F291-4773-82FC-67E256B9C398}" type="presOf" srcId="{EB94527C-A18F-47EC-8FA6-1DD05C9862D6}" destId="{27DD66A6-BBE9-48FE-A3F7-9F61D4D189B4}" srcOrd="0" destOrd="0" presId="urn:microsoft.com/office/officeart/2005/8/layout/vList2"/>
    <dgm:cxn modelId="{FF34F3DB-B752-47D5-A161-7600E3604491}" type="presOf" srcId="{8C52AC81-5838-4034-B1FF-74C2E6999362}" destId="{CEB83AD4-881F-40C2-9B4C-7E046433B6CE}" srcOrd="0" destOrd="0" presId="urn:microsoft.com/office/officeart/2005/8/layout/vList2"/>
    <dgm:cxn modelId="{BAC31F54-8D82-4F02-8F9C-1347758413C2}" type="presParOf" srcId="{CEB83AD4-881F-40C2-9B4C-7E046433B6CE}" destId="{27DD66A6-BBE9-48FE-A3F7-9F61D4D189B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C021AA4-D92D-41AF-B30E-61F0396C409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A85DDE1-4F89-44F0-87C3-7ACC7452C546}">
      <dgm:prSet custT="1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en-GB" sz="4000" dirty="0">
              <a:latin typeface="Arial Black" panose="020B0A04020102020204" pitchFamily="34" charset="0"/>
            </a:rPr>
            <a:t>Introduction</a:t>
          </a:r>
          <a:r>
            <a:rPr lang="en-GB" sz="3600" dirty="0">
              <a:latin typeface="Arial Black" panose="020B0A04020102020204" pitchFamily="34" charset="0"/>
            </a:rPr>
            <a:t> </a:t>
          </a:r>
        </a:p>
      </dgm:t>
    </dgm:pt>
    <dgm:pt modelId="{D576945E-AFFC-46FB-B99B-98CBB10E380E}" type="parTrans" cxnId="{8368E219-E028-4239-B8A2-6961A1907950}">
      <dgm:prSet/>
      <dgm:spPr/>
      <dgm:t>
        <a:bodyPr/>
        <a:lstStyle/>
        <a:p>
          <a:endParaRPr lang="en-GB"/>
        </a:p>
      </dgm:t>
    </dgm:pt>
    <dgm:pt modelId="{22A870FA-2D42-4735-8AA9-D3ED74282A24}" type="sibTrans" cxnId="{8368E219-E028-4239-B8A2-6961A1907950}">
      <dgm:prSet/>
      <dgm:spPr/>
      <dgm:t>
        <a:bodyPr/>
        <a:lstStyle/>
        <a:p>
          <a:endParaRPr lang="en-GB"/>
        </a:p>
      </dgm:t>
    </dgm:pt>
    <dgm:pt modelId="{52D96412-A099-4AF6-8E27-71B22F495237}" type="pres">
      <dgm:prSet presAssocID="{1C021AA4-D92D-41AF-B30E-61F0396C409F}" presName="linear" presStyleCnt="0">
        <dgm:presLayoutVars>
          <dgm:animLvl val="lvl"/>
          <dgm:resizeHandles val="exact"/>
        </dgm:presLayoutVars>
      </dgm:prSet>
      <dgm:spPr/>
    </dgm:pt>
    <dgm:pt modelId="{968A049D-5C33-42F9-9E1C-21B7E07EF3D5}" type="pres">
      <dgm:prSet presAssocID="{0A85DDE1-4F89-44F0-87C3-7ACC7452C546}" presName="parentText" presStyleLbl="node1" presStyleIdx="0" presStyleCnt="1" custScaleY="101632" custLinFactNeighborX="-7664" custLinFactNeighborY="6399">
        <dgm:presLayoutVars>
          <dgm:chMax val="0"/>
          <dgm:bulletEnabled val="1"/>
        </dgm:presLayoutVars>
      </dgm:prSet>
      <dgm:spPr/>
    </dgm:pt>
  </dgm:ptLst>
  <dgm:cxnLst>
    <dgm:cxn modelId="{8368E219-E028-4239-B8A2-6961A1907950}" srcId="{1C021AA4-D92D-41AF-B30E-61F0396C409F}" destId="{0A85DDE1-4F89-44F0-87C3-7ACC7452C546}" srcOrd="0" destOrd="0" parTransId="{D576945E-AFFC-46FB-B99B-98CBB10E380E}" sibTransId="{22A870FA-2D42-4735-8AA9-D3ED74282A24}"/>
    <dgm:cxn modelId="{8873E925-EF93-4B77-83FD-82931EB2FB87}" type="presOf" srcId="{1C021AA4-D92D-41AF-B30E-61F0396C409F}" destId="{52D96412-A099-4AF6-8E27-71B22F495237}" srcOrd="0" destOrd="0" presId="urn:microsoft.com/office/officeart/2005/8/layout/vList2"/>
    <dgm:cxn modelId="{27BCED33-A235-4EC7-94CB-7C7D949ECC26}" type="presOf" srcId="{0A85DDE1-4F89-44F0-87C3-7ACC7452C546}" destId="{968A049D-5C33-42F9-9E1C-21B7E07EF3D5}" srcOrd="0" destOrd="0" presId="urn:microsoft.com/office/officeart/2005/8/layout/vList2"/>
    <dgm:cxn modelId="{380E049C-705A-4C6A-88DA-A8AAC2314952}" type="presParOf" srcId="{52D96412-A099-4AF6-8E27-71B22F495237}" destId="{968A049D-5C33-42F9-9E1C-21B7E07EF3D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FC0230-9BB9-4025-959F-D5D8643615C7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EE8B0C5E-0472-4B1D-A96E-F6976F747700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production concept is about producing goods in ways that utilise resources efficiently (Kotler, 2012).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AB5934-B0E4-4EEF-B7A1-4ACD00E21CF0}" type="parTrans" cxnId="{96555B45-623D-4DE7-B784-7E27D0EEBE92}">
      <dgm:prSet/>
      <dgm:spPr/>
      <dgm:t>
        <a:bodyPr/>
        <a:lstStyle/>
        <a:p>
          <a:endParaRPr lang="en-GB"/>
        </a:p>
      </dgm:t>
    </dgm:pt>
    <dgm:pt modelId="{D4C7A6DE-4BB4-414A-A7EA-02E588DD74CF}" type="sibTrans" cxnId="{96555B45-623D-4DE7-B784-7E27D0EEBE92}">
      <dgm:prSet/>
      <dgm:spPr/>
      <dgm:t>
        <a:bodyPr/>
        <a:lstStyle/>
        <a:p>
          <a:endParaRPr lang="en-GB"/>
        </a:p>
      </dgm:t>
    </dgm:pt>
    <dgm:pt modelId="{414B445B-8C33-4075-B611-3A02B3229D67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It seeks to make goods affordable and accessible to everyone.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B46A5A-10B7-4BEE-87D8-0FC19C881481}" type="parTrans" cxnId="{13F2D548-272D-44E6-B0CF-B805EFD68BA8}">
      <dgm:prSet/>
      <dgm:spPr/>
      <dgm:t>
        <a:bodyPr/>
        <a:lstStyle/>
        <a:p>
          <a:endParaRPr lang="en-GB"/>
        </a:p>
      </dgm:t>
    </dgm:pt>
    <dgm:pt modelId="{2CDF58B5-7D34-4F34-9B3E-F5A30A9DB1A2}" type="sibTrans" cxnId="{13F2D548-272D-44E6-B0CF-B805EFD68BA8}">
      <dgm:prSet/>
      <dgm:spPr/>
      <dgm:t>
        <a:bodyPr/>
        <a:lstStyle/>
        <a:p>
          <a:endParaRPr lang="en-GB"/>
        </a:p>
      </dgm:t>
    </dgm:pt>
    <dgm:pt modelId="{14EA904D-91A4-41F2-B67E-9CB4AD0D4E74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Technology enables large-scale production economically.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2BC509-A32A-4542-AE97-5A20F7462C2A}" type="parTrans" cxnId="{1713EFDB-C791-47DE-BF1D-1071D2DA44A5}">
      <dgm:prSet/>
      <dgm:spPr/>
      <dgm:t>
        <a:bodyPr/>
        <a:lstStyle/>
        <a:p>
          <a:endParaRPr lang="en-GB"/>
        </a:p>
      </dgm:t>
    </dgm:pt>
    <dgm:pt modelId="{3650207A-01C1-4F6B-AC8D-E0EDC4F65D96}" type="sibTrans" cxnId="{1713EFDB-C791-47DE-BF1D-1071D2DA44A5}">
      <dgm:prSet/>
      <dgm:spPr/>
      <dgm:t>
        <a:bodyPr/>
        <a:lstStyle/>
        <a:p>
          <a:endParaRPr lang="en-GB"/>
        </a:p>
      </dgm:t>
    </dgm:pt>
    <dgm:pt modelId="{5F78CC54-0B71-4B7B-85BC-039BEE1B922F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Consumers like to have good, inexpensive, reliable products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F5FCB23-E421-4CCB-A5F4-27EAEC5F21D1}" type="parTrans" cxnId="{8A1D5430-2B90-4C34-8E7E-B79D3E6AC10A}">
      <dgm:prSet/>
      <dgm:spPr/>
      <dgm:t>
        <a:bodyPr/>
        <a:lstStyle/>
        <a:p>
          <a:endParaRPr lang="en-GB"/>
        </a:p>
      </dgm:t>
    </dgm:pt>
    <dgm:pt modelId="{984A26CA-3050-47BB-ABE3-E83AA9A28409}" type="sibTrans" cxnId="{8A1D5430-2B90-4C34-8E7E-B79D3E6AC10A}">
      <dgm:prSet/>
      <dgm:spPr/>
      <dgm:t>
        <a:bodyPr/>
        <a:lstStyle/>
        <a:p>
          <a:endParaRPr lang="en-GB"/>
        </a:p>
      </dgm:t>
    </dgm:pt>
    <dgm:pt modelId="{67AFD37F-D996-415F-8E91-5A03E190B9A1}" type="pres">
      <dgm:prSet presAssocID="{E5FC0230-9BB9-4025-959F-D5D8643615C7}" presName="linear" presStyleCnt="0">
        <dgm:presLayoutVars>
          <dgm:animLvl val="lvl"/>
          <dgm:resizeHandles val="exact"/>
        </dgm:presLayoutVars>
      </dgm:prSet>
      <dgm:spPr/>
    </dgm:pt>
    <dgm:pt modelId="{B2803B21-0B91-4903-A122-610DDA2763AE}" type="pres">
      <dgm:prSet presAssocID="{EE8B0C5E-0472-4B1D-A96E-F6976F74770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CDC6DEC-9535-49A6-A6A3-D2E60BCC9D12}" type="pres">
      <dgm:prSet presAssocID="{D4C7A6DE-4BB4-414A-A7EA-02E588DD74CF}" presName="spacer" presStyleCnt="0"/>
      <dgm:spPr/>
    </dgm:pt>
    <dgm:pt modelId="{E894BD9F-B927-47B2-A49B-5D1917F99FCB}" type="pres">
      <dgm:prSet presAssocID="{414B445B-8C33-4075-B611-3A02B3229D6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75FF273-53DE-43AB-BA79-B6676E92B1BD}" type="pres">
      <dgm:prSet presAssocID="{2CDF58B5-7D34-4F34-9B3E-F5A30A9DB1A2}" presName="spacer" presStyleCnt="0"/>
      <dgm:spPr/>
    </dgm:pt>
    <dgm:pt modelId="{39D64FE0-D423-4689-AA47-C321CFF12462}" type="pres">
      <dgm:prSet presAssocID="{14EA904D-91A4-41F2-B67E-9CB4AD0D4E7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0702507-BFD5-4221-A6AF-62CBBD51E562}" type="pres">
      <dgm:prSet presAssocID="{3650207A-01C1-4F6B-AC8D-E0EDC4F65D96}" presName="spacer" presStyleCnt="0"/>
      <dgm:spPr/>
    </dgm:pt>
    <dgm:pt modelId="{A0D46ACC-04D0-47E8-BA44-E1454D42A329}" type="pres">
      <dgm:prSet presAssocID="{5F78CC54-0B71-4B7B-85BC-039BEE1B922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89F520B-CDF0-473E-BA0E-BCCC2B25F315}" type="presOf" srcId="{414B445B-8C33-4075-B611-3A02B3229D67}" destId="{E894BD9F-B927-47B2-A49B-5D1917F99FCB}" srcOrd="0" destOrd="0" presId="urn:microsoft.com/office/officeart/2005/8/layout/vList2"/>
    <dgm:cxn modelId="{8A1D5430-2B90-4C34-8E7E-B79D3E6AC10A}" srcId="{E5FC0230-9BB9-4025-959F-D5D8643615C7}" destId="{5F78CC54-0B71-4B7B-85BC-039BEE1B922F}" srcOrd="3" destOrd="0" parTransId="{3F5FCB23-E421-4CCB-A5F4-27EAEC5F21D1}" sibTransId="{984A26CA-3050-47BB-ABE3-E83AA9A28409}"/>
    <dgm:cxn modelId="{96555B45-623D-4DE7-B784-7E27D0EEBE92}" srcId="{E5FC0230-9BB9-4025-959F-D5D8643615C7}" destId="{EE8B0C5E-0472-4B1D-A96E-F6976F747700}" srcOrd="0" destOrd="0" parTransId="{FDAB5934-B0E4-4EEF-B7A1-4ACD00E21CF0}" sibTransId="{D4C7A6DE-4BB4-414A-A7EA-02E588DD74CF}"/>
    <dgm:cxn modelId="{13F2D548-272D-44E6-B0CF-B805EFD68BA8}" srcId="{E5FC0230-9BB9-4025-959F-D5D8643615C7}" destId="{414B445B-8C33-4075-B611-3A02B3229D67}" srcOrd="1" destOrd="0" parTransId="{22B46A5A-10B7-4BEE-87D8-0FC19C881481}" sibTransId="{2CDF58B5-7D34-4F34-9B3E-F5A30A9DB1A2}"/>
    <dgm:cxn modelId="{386ACD96-F6B3-4DE9-AAB8-6E939A1E7008}" type="presOf" srcId="{14EA904D-91A4-41F2-B67E-9CB4AD0D4E74}" destId="{39D64FE0-D423-4689-AA47-C321CFF12462}" srcOrd="0" destOrd="0" presId="urn:microsoft.com/office/officeart/2005/8/layout/vList2"/>
    <dgm:cxn modelId="{77A020AE-BB3F-4393-8DC9-5953BEC43110}" type="presOf" srcId="{E5FC0230-9BB9-4025-959F-D5D8643615C7}" destId="{67AFD37F-D996-415F-8E91-5A03E190B9A1}" srcOrd="0" destOrd="0" presId="urn:microsoft.com/office/officeart/2005/8/layout/vList2"/>
    <dgm:cxn modelId="{1713EFDB-C791-47DE-BF1D-1071D2DA44A5}" srcId="{E5FC0230-9BB9-4025-959F-D5D8643615C7}" destId="{14EA904D-91A4-41F2-B67E-9CB4AD0D4E74}" srcOrd="2" destOrd="0" parTransId="{CA2BC509-A32A-4542-AE97-5A20F7462C2A}" sibTransId="{3650207A-01C1-4F6B-AC8D-E0EDC4F65D96}"/>
    <dgm:cxn modelId="{274C29DD-0883-40F8-BECB-362DB8C62749}" type="presOf" srcId="{EE8B0C5E-0472-4B1D-A96E-F6976F747700}" destId="{B2803B21-0B91-4903-A122-610DDA2763AE}" srcOrd="0" destOrd="0" presId="urn:microsoft.com/office/officeart/2005/8/layout/vList2"/>
    <dgm:cxn modelId="{1CBBF5F9-8CAA-4A0E-B944-9B1E0A8C6B2A}" type="presOf" srcId="{5F78CC54-0B71-4B7B-85BC-039BEE1B922F}" destId="{A0D46ACC-04D0-47E8-BA44-E1454D42A329}" srcOrd="0" destOrd="0" presId="urn:microsoft.com/office/officeart/2005/8/layout/vList2"/>
    <dgm:cxn modelId="{8CB1CB9E-EE25-48CD-AFCF-0156535F2695}" type="presParOf" srcId="{67AFD37F-D996-415F-8E91-5A03E190B9A1}" destId="{B2803B21-0B91-4903-A122-610DDA2763AE}" srcOrd="0" destOrd="0" presId="urn:microsoft.com/office/officeart/2005/8/layout/vList2"/>
    <dgm:cxn modelId="{382E726F-E1BA-46CD-BE10-7D0D9199EC34}" type="presParOf" srcId="{67AFD37F-D996-415F-8E91-5A03E190B9A1}" destId="{9CDC6DEC-9535-49A6-A6A3-D2E60BCC9D12}" srcOrd="1" destOrd="0" presId="urn:microsoft.com/office/officeart/2005/8/layout/vList2"/>
    <dgm:cxn modelId="{03E2A3BF-4106-4B99-B6E9-D7295F11EBD6}" type="presParOf" srcId="{67AFD37F-D996-415F-8E91-5A03E190B9A1}" destId="{E894BD9F-B927-47B2-A49B-5D1917F99FCB}" srcOrd="2" destOrd="0" presId="urn:microsoft.com/office/officeart/2005/8/layout/vList2"/>
    <dgm:cxn modelId="{861518B4-EBC4-4E55-902F-6147351FE26A}" type="presParOf" srcId="{67AFD37F-D996-415F-8E91-5A03E190B9A1}" destId="{A75FF273-53DE-43AB-BA79-B6676E92B1BD}" srcOrd="3" destOrd="0" presId="urn:microsoft.com/office/officeart/2005/8/layout/vList2"/>
    <dgm:cxn modelId="{F3F48F53-899F-4814-92A7-9963DC757960}" type="presParOf" srcId="{67AFD37F-D996-415F-8E91-5A03E190B9A1}" destId="{39D64FE0-D423-4689-AA47-C321CFF12462}" srcOrd="4" destOrd="0" presId="urn:microsoft.com/office/officeart/2005/8/layout/vList2"/>
    <dgm:cxn modelId="{9408C6A9-EF46-4526-B8B9-1DC23600329A}" type="presParOf" srcId="{67AFD37F-D996-415F-8E91-5A03E190B9A1}" destId="{40702507-BFD5-4221-A6AF-62CBBD51E562}" srcOrd="5" destOrd="0" presId="urn:microsoft.com/office/officeart/2005/8/layout/vList2"/>
    <dgm:cxn modelId="{656F2ECD-D3B1-4D50-86C6-7C4B6472B27D}" type="presParOf" srcId="{67AFD37F-D996-415F-8E91-5A03E190B9A1}" destId="{A0D46ACC-04D0-47E8-BA44-E1454D42A32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CFFA9F-C144-44D3-B96C-B8668B1B37F6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9F6AFE71-7A61-439F-9DDF-0FB8E11CD773}">
      <dgm:prSet custT="1"/>
      <dgm:spPr/>
      <dgm:t>
        <a:bodyPr/>
        <a:lstStyle/>
        <a:p>
          <a:r>
            <a:rPr lang="en-GB" sz="4000" dirty="0">
              <a:latin typeface="Arial Black" panose="020B0A04020102020204" pitchFamily="34" charset="0"/>
            </a:rPr>
            <a:t>Key Feature</a:t>
          </a:r>
        </a:p>
      </dgm:t>
    </dgm:pt>
    <dgm:pt modelId="{9513E5DA-87C9-47F7-BF80-0571996BCBEE}" type="parTrans" cxnId="{A8437B20-3281-4296-A5C0-161E9F8070AC}">
      <dgm:prSet/>
      <dgm:spPr/>
      <dgm:t>
        <a:bodyPr/>
        <a:lstStyle/>
        <a:p>
          <a:endParaRPr lang="en-GB"/>
        </a:p>
      </dgm:t>
    </dgm:pt>
    <dgm:pt modelId="{336A04B9-E117-4C9D-AEA4-632A8D1CF790}" type="sibTrans" cxnId="{A8437B20-3281-4296-A5C0-161E9F8070AC}">
      <dgm:prSet/>
      <dgm:spPr/>
      <dgm:t>
        <a:bodyPr/>
        <a:lstStyle/>
        <a:p>
          <a:endParaRPr lang="en-GB"/>
        </a:p>
      </dgm:t>
    </dgm:pt>
    <dgm:pt modelId="{62B566D5-DBEE-4472-B51C-09ABF9BB02CC}" type="pres">
      <dgm:prSet presAssocID="{5FCFFA9F-C144-44D3-B96C-B8668B1B37F6}" presName="linear" presStyleCnt="0">
        <dgm:presLayoutVars>
          <dgm:animLvl val="lvl"/>
          <dgm:resizeHandles val="exact"/>
        </dgm:presLayoutVars>
      </dgm:prSet>
      <dgm:spPr/>
    </dgm:pt>
    <dgm:pt modelId="{227833E1-5EDE-4E78-8FCF-2185E76EF4CB}" type="pres">
      <dgm:prSet presAssocID="{9F6AFE71-7A61-439F-9DDF-0FB8E11CD773}" presName="parentText" presStyleLbl="node1" presStyleIdx="0" presStyleCnt="1" custLinFactNeighborX="306" custLinFactNeighborY="-63508">
        <dgm:presLayoutVars>
          <dgm:chMax val="0"/>
          <dgm:bulletEnabled val="1"/>
        </dgm:presLayoutVars>
      </dgm:prSet>
      <dgm:spPr/>
    </dgm:pt>
  </dgm:ptLst>
  <dgm:cxnLst>
    <dgm:cxn modelId="{A8437B20-3281-4296-A5C0-161E9F8070AC}" srcId="{5FCFFA9F-C144-44D3-B96C-B8668B1B37F6}" destId="{9F6AFE71-7A61-439F-9DDF-0FB8E11CD773}" srcOrd="0" destOrd="0" parTransId="{9513E5DA-87C9-47F7-BF80-0571996BCBEE}" sibTransId="{336A04B9-E117-4C9D-AEA4-632A8D1CF790}"/>
    <dgm:cxn modelId="{D2C65F5E-6CAF-457A-9E84-BF50DDDC6D76}" type="presOf" srcId="{9F6AFE71-7A61-439F-9DDF-0FB8E11CD773}" destId="{227833E1-5EDE-4E78-8FCF-2185E76EF4CB}" srcOrd="0" destOrd="0" presId="urn:microsoft.com/office/officeart/2005/8/layout/vList2"/>
    <dgm:cxn modelId="{BD64AA6F-5A12-4328-A23C-BB999BA6784E}" type="presOf" srcId="{5FCFFA9F-C144-44D3-B96C-B8668B1B37F6}" destId="{62B566D5-DBEE-4472-B51C-09ABF9BB02CC}" srcOrd="0" destOrd="0" presId="urn:microsoft.com/office/officeart/2005/8/layout/vList2"/>
    <dgm:cxn modelId="{F4308B0F-997A-4E36-ADCB-669BEDDB790B}" type="presParOf" srcId="{62B566D5-DBEE-4472-B51C-09ABF9BB02CC}" destId="{227833E1-5EDE-4E78-8FCF-2185E76EF4C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E578A7F-E557-4F5B-B65A-1F4D0DE9738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EE7CC91-C875-44E6-8EF9-65785D4552F3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Mass production provides uniformity and reliability.</a:t>
          </a:r>
        </a:p>
      </dgm:t>
    </dgm:pt>
    <dgm:pt modelId="{939EE016-0B8D-4BF5-B5AB-7099002B29C3}" type="parTrans" cxnId="{E50C6BFB-E0A0-400D-AF14-F2293232B6E8}">
      <dgm:prSet/>
      <dgm:spPr/>
      <dgm:t>
        <a:bodyPr/>
        <a:lstStyle/>
        <a:p>
          <a:endParaRPr lang="en-US"/>
        </a:p>
      </dgm:t>
    </dgm:pt>
    <dgm:pt modelId="{E3D2D233-EDCD-4AD5-8D1F-61498E003CFB}" type="sibTrans" cxnId="{E50C6BFB-E0A0-400D-AF14-F2293232B6E8}">
      <dgm:prSet/>
      <dgm:spPr/>
      <dgm:t>
        <a:bodyPr/>
        <a:lstStyle/>
        <a:p>
          <a:endParaRPr lang="en-US"/>
        </a:p>
      </dgm:t>
    </dgm:pt>
    <dgm:pt modelId="{E5348BE0-E913-46D1-BB0C-A6383F1D7223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Using process innovation to use resources more efficiently.</a:t>
          </a:r>
        </a:p>
      </dgm:t>
    </dgm:pt>
    <dgm:pt modelId="{4E055BC3-7775-47E0-A702-6A4077633F92}" type="parTrans" cxnId="{567BDA93-758C-42B7-A908-6B54B09A1AF0}">
      <dgm:prSet/>
      <dgm:spPr/>
      <dgm:t>
        <a:bodyPr/>
        <a:lstStyle/>
        <a:p>
          <a:endParaRPr lang="en-US"/>
        </a:p>
      </dgm:t>
    </dgm:pt>
    <dgm:pt modelId="{CA192288-B339-4986-994F-538A4393704B}" type="sibTrans" cxnId="{567BDA93-758C-42B7-A908-6B54B09A1AF0}">
      <dgm:prSet/>
      <dgm:spPr/>
      <dgm:t>
        <a:bodyPr/>
        <a:lstStyle/>
        <a:p>
          <a:endParaRPr lang="en-US"/>
        </a:p>
      </dgm:t>
    </dgm:pt>
    <dgm:pt modelId="{C7D2D5A2-E316-4423-844D-11F20F832471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Automation will enable faster and accurate completion of processes (Basha, 2023).</a:t>
          </a:r>
        </a:p>
      </dgm:t>
    </dgm:pt>
    <dgm:pt modelId="{8547C8A9-5D25-4201-B8F5-E041DD072E19}" type="parTrans" cxnId="{A9E19D59-7DDF-45C8-8534-227A3E9CC0B4}">
      <dgm:prSet/>
      <dgm:spPr/>
      <dgm:t>
        <a:bodyPr/>
        <a:lstStyle/>
        <a:p>
          <a:endParaRPr lang="en-US"/>
        </a:p>
      </dgm:t>
    </dgm:pt>
    <dgm:pt modelId="{3E9700B5-15EF-446D-BFA7-0CE0BC2211A4}" type="sibTrans" cxnId="{A9E19D59-7DDF-45C8-8534-227A3E9CC0B4}">
      <dgm:prSet/>
      <dgm:spPr/>
      <dgm:t>
        <a:bodyPr/>
        <a:lstStyle/>
        <a:p>
          <a:endParaRPr lang="en-US"/>
        </a:p>
      </dgm:t>
    </dgm:pt>
    <dgm:pt modelId="{65B5ADCA-9D0F-41EC-803C-26397C7601AC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Waste reduction efforts will lead to sustainability</a:t>
          </a:r>
        </a:p>
      </dgm:t>
    </dgm:pt>
    <dgm:pt modelId="{90B6592F-2C08-47B1-AD69-8F28C9CD04F9}" type="parTrans" cxnId="{D93F6230-162E-4744-839E-747EE9A4E790}">
      <dgm:prSet/>
      <dgm:spPr/>
      <dgm:t>
        <a:bodyPr/>
        <a:lstStyle/>
        <a:p>
          <a:endParaRPr lang="en-US"/>
        </a:p>
      </dgm:t>
    </dgm:pt>
    <dgm:pt modelId="{29F094DF-F9D2-4193-BBD1-F0CC56FB9D7A}" type="sibTrans" cxnId="{D93F6230-162E-4744-839E-747EE9A4E790}">
      <dgm:prSet/>
      <dgm:spPr/>
      <dgm:t>
        <a:bodyPr/>
        <a:lstStyle/>
        <a:p>
          <a:endParaRPr lang="en-US"/>
        </a:p>
      </dgm:t>
    </dgm:pt>
    <dgm:pt modelId="{A15A3FA9-568A-4CD6-896B-48AD8FFD4445}" type="pres">
      <dgm:prSet presAssocID="{EE578A7F-E557-4F5B-B65A-1F4D0DE97386}" presName="linear" presStyleCnt="0">
        <dgm:presLayoutVars>
          <dgm:animLvl val="lvl"/>
          <dgm:resizeHandles val="exact"/>
        </dgm:presLayoutVars>
      </dgm:prSet>
      <dgm:spPr/>
    </dgm:pt>
    <dgm:pt modelId="{3F54EDFC-CA7A-482B-9C74-61C6A1A8914F}" type="pres">
      <dgm:prSet presAssocID="{4EE7CC91-C875-44E6-8EF9-65785D4552F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86B38B1-1972-4361-BCD4-F82F54B6654E}" type="pres">
      <dgm:prSet presAssocID="{E3D2D233-EDCD-4AD5-8D1F-61498E003CFB}" presName="spacer" presStyleCnt="0"/>
      <dgm:spPr/>
    </dgm:pt>
    <dgm:pt modelId="{9852E27C-58E0-428A-BF2A-B5089E5A4126}" type="pres">
      <dgm:prSet presAssocID="{E5348BE0-E913-46D1-BB0C-A6383F1D722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08C202-7E43-4250-A1C7-11B86849404F}" type="pres">
      <dgm:prSet presAssocID="{CA192288-B339-4986-994F-538A4393704B}" presName="spacer" presStyleCnt="0"/>
      <dgm:spPr/>
    </dgm:pt>
    <dgm:pt modelId="{65A076C0-7D66-4EFD-ABD1-F1DA3FD2F975}" type="pres">
      <dgm:prSet presAssocID="{C7D2D5A2-E316-4423-844D-11F20F83247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2C01DF9-AA00-4790-9918-C2312732DA42}" type="pres">
      <dgm:prSet presAssocID="{3E9700B5-15EF-446D-BFA7-0CE0BC2211A4}" presName="spacer" presStyleCnt="0"/>
      <dgm:spPr/>
    </dgm:pt>
    <dgm:pt modelId="{C37507FC-A31C-4E47-9DE5-62472D6562F6}" type="pres">
      <dgm:prSet presAssocID="{65B5ADCA-9D0F-41EC-803C-26397C7601A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93F6230-162E-4744-839E-747EE9A4E790}" srcId="{EE578A7F-E557-4F5B-B65A-1F4D0DE97386}" destId="{65B5ADCA-9D0F-41EC-803C-26397C7601AC}" srcOrd="3" destOrd="0" parTransId="{90B6592F-2C08-47B1-AD69-8F28C9CD04F9}" sibTransId="{29F094DF-F9D2-4193-BBD1-F0CC56FB9D7A}"/>
    <dgm:cxn modelId="{C41E3B32-690F-41E5-B25E-AA49750248F1}" type="presOf" srcId="{EE578A7F-E557-4F5B-B65A-1F4D0DE97386}" destId="{A15A3FA9-568A-4CD6-896B-48AD8FFD4445}" srcOrd="0" destOrd="0" presId="urn:microsoft.com/office/officeart/2005/8/layout/vList2"/>
    <dgm:cxn modelId="{A9E19D59-7DDF-45C8-8534-227A3E9CC0B4}" srcId="{EE578A7F-E557-4F5B-B65A-1F4D0DE97386}" destId="{C7D2D5A2-E316-4423-844D-11F20F832471}" srcOrd="2" destOrd="0" parTransId="{8547C8A9-5D25-4201-B8F5-E041DD072E19}" sibTransId="{3E9700B5-15EF-446D-BFA7-0CE0BC2211A4}"/>
    <dgm:cxn modelId="{567BDA93-758C-42B7-A908-6B54B09A1AF0}" srcId="{EE578A7F-E557-4F5B-B65A-1F4D0DE97386}" destId="{E5348BE0-E913-46D1-BB0C-A6383F1D7223}" srcOrd="1" destOrd="0" parTransId="{4E055BC3-7775-47E0-A702-6A4077633F92}" sibTransId="{CA192288-B339-4986-994F-538A4393704B}"/>
    <dgm:cxn modelId="{C405CCA6-6D63-485F-81D2-CBC322DB72F6}" type="presOf" srcId="{E5348BE0-E913-46D1-BB0C-A6383F1D7223}" destId="{9852E27C-58E0-428A-BF2A-B5089E5A4126}" srcOrd="0" destOrd="0" presId="urn:microsoft.com/office/officeart/2005/8/layout/vList2"/>
    <dgm:cxn modelId="{EFE711CF-196B-4E31-943A-6A0AD59DCAFB}" type="presOf" srcId="{4EE7CC91-C875-44E6-8EF9-65785D4552F3}" destId="{3F54EDFC-CA7A-482B-9C74-61C6A1A8914F}" srcOrd="0" destOrd="0" presId="urn:microsoft.com/office/officeart/2005/8/layout/vList2"/>
    <dgm:cxn modelId="{0E656FD2-348C-473E-B9A6-38DC19801524}" type="presOf" srcId="{C7D2D5A2-E316-4423-844D-11F20F832471}" destId="{65A076C0-7D66-4EFD-ABD1-F1DA3FD2F975}" srcOrd="0" destOrd="0" presId="urn:microsoft.com/office/officeart/2005/8/layout/vList2"/>
    <dgm:cxn modelId="{E50C6BFB-E0A0-400D-AF14-F2293232B6E8}" srcId="{EE578A7F-E557-4F5B-B65A-1F4D0DE97386}" destId="{4EE7CC91-C875-44E6-8EF9-65785D4552F3}" srcOrd="0" destOrd="0" parTransId="{939EE016-0B8D-4BF5-B5AB-7099002B29C3}" sibTransId="{E3D2D233-EDCD-4AD5-8D1F-61498E003CFB}"/>
    <dgm:cxn modelId="{54FF5BFD-1336-4ACC-8662-AA5944822E01}" type="presOf" srcId="{65B5ADCA-9D0F-41EC-803C-26397C7601AC}" destId="{C37507FC-A31C-4E47-9DE5-62472D6562F6}" srcOrd="0" destOrd="0" presId="urn:microsoft.com/office/officeart/2005/8/layout/vList2"/>
    <dgm:cxn modelId="{78A00D80-922E-43E1-B119-33246038830A}" type="presParOf" srcId="{A15A3FA9-568A-4CD6-896B-48AD8FFD4445}" destId="{3F54EDFC-CA7A-482B-9C74-61C6A1A8914F}" srcOrd="0" destOrd="0" presId="urn:microsoft.com/office/officeart/2005/8/layout/vList2"/>
    <dgm:cxn modelId="{FC8BFDE6-77F1-4525-9BA2-8869498E2695}" type="presParOf" srcId="{A15A3FA9-568A-4CD6-896B-48AD8FFD4445}" destId="{286B38B1-1972-4361-BCD4-F82F54B6654E}" srcOrd="1" destOrd="0" presId="urn:microsoft.com/office/officeart/2005/8/layout/vList2"/>
    <dgm:cxn modelId="{8E20F955-F055-426E-987D-86098CA9E531}" type="presParOf" srcId="{A15A3FA9-568A-4CD6-896B-48AD8FFD4445}" destId="{9852E27C-58E0-428A-BF2A-B5089E5A4126}" srcOrd="2" destOrd="0" presId="urn:microsoft.com/office/officeart/2005/8/layout/vList2"/>
    <dgm:cxn modelId="{A55F344F-E52A-4973-802A-97715E8AE24A}" type="presParOf" srcId="{A15A3FA9-568A-4CD6-896B-48AD8FFD4445}" destId="{AF08C202-7E43-4250-A1C7-11B86849404F}" srcOrd="3" destOrd="0" presId="urn:microsoft.com/office/officeart/2005/8/layout/vList2"/>
    <dgm:cxn modelId="{040CD415-479D-4F8A-BC57-6A57D040B41E}" type="presParOf" srcId="{A15A3FA9-568A-4CD6-896B-48AD8FFD4445}" destId="{65A076C0-7D66-4EFD-ABD1-F1DA3FD2F975}" srcOrd="4" destOrd="0" presId="urn:microsoft.com/office/officeart/2005/8/layout/vList2"/>
    <dgm:cxn modelId="{0F2B823E-DDE3-4689-BD3B-2FE535C21F00}" type="presParOf" srcId="{A15A3FA9-568A-4CD6-896B-48AD8FFD4445}" destId="{22C01DF9-AA00-4790-9918-C2312732DA42}" srcOrd="5" destOrd="0" presId="urn:microsoft.com/office/officeart/2005/8/layout/vList2"/>
    <dgm:cxn modelId="{EEEE51DF-4F5E-4A51-B8E7-A1A8DB105C1D}" type="presParOf" srcId="{A15A3FA9-568A-4CD6-896B-48AD8FFD4445}" destId="{C37507FC-A31C-4E47-9DE5-62472D6562F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F37BD69-A2E4-4B81-9B32-1853AC60F2D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8EFAE22F-1AC1-4F15-9C94-B02B15D037AC}">
      <dgm:prSet custT="1"/>
      <dgm:spPr/>
      <dgm:t>
        <a:bodyPr/>
        <a:lstStyle/>
        <a:p>
          <a:r>
            <a:rPr lang="en-GB" sz="4000" dirty="0">
              <a:latin typeface="Arial Black" panose="020B0A04020102020204" pitchFamily="34" charset="0"/>
            </a:rPr>
            <a:t>Why it fits 2025?</a:t>
          </a:r>
        </a:p>
      </dgm:t>
    </dgm:pt>
    <dgm:pt modelId="{6D39D2E8-EFC7-404E-8B73-7035F37ABF18}" type="parTrans" cxnId="{835B4F9A-7782-41AF-A2A4-B60A25DEE862}">
      <dgm:prSet/>
      <dgm:spPr/>
      <dgm:t>
        <a:bodyPr/>
        <a:lstStyle/>
        <a:p>
          <a:endParaRPr lang="en-GB"/>
        </a:p>
      </dgm:t>
    </dgm:pt>
    <dgm:pt modelId="{8114FF65-46D5-4550-BA0A-65687BCD9220}" type="sibTrans" cxnId="{835B4F9A-7782-41AF-A2A4-B60A25DEE862}">
      <dgm:prSet/>
      <dgm:spPr/>
      <dgm:t>
        <a:bodyPr/>
        <a:lstStyle/>
        <a:p>
          <a:endParaRPr lang="en-GB"/>
        </a:p>
      </dgm:t>
    </dgm:pt>
    <dgm:pt modelId="{451E09E9-6A65-4BDD-88EE-4C19AA3656FF}" type="pres">
      <dgm:prSet presAssocID="{5F37BD69-A2E4-4B81-9B32-1853AC60F2D4}" presName="linear" presStyleCnt="0">
        <dgm:presLayoutVars>
          <dgm:animLvl val="lvl"/>
          <dgm:resizeHandles val="exact"/>
        </dgm:presLayoutVars>
      </dgm:prSet>
      <dgm:spPr/>
    </dgm:pt>
    <dgm:pt modelId="{DEC93950-63FB-45F1-8003-24BAB74E1894}" type="pres">
      <dgm:prSet presAssocID="{8EFAE22F-1AC1-4F15-9C94-B02B15D037AC}" presName="parentText" presStyleLbl="node1" presStyleIdx="0" presStyleCnt="1" custLinFactNeighborX="319" custLinFactNeighborY="2208">
        <dgm:presLayoutVars>
          <dgm:chMax val="0"/>
          <dgm:bulletEnabled val="1"/>
        </dgm:presLayoutVars>
      </dgm:prSet>
      <dgm:spPr/>
    </dgm:pt>
  </dgm:ptLst>
  <dgm:cxnLst>
    <dgm:cxn modelId="{5C725E80-F57D-40DA-BA3E-043452A09D99}" type="presOf" srcId="{5F37BD69-A2E4-4B81-9B32-1853AC60F2D4}" destId="{451E09E9-6A65-4BDD-88EE-4C19AA3656FF}" srcOrd="0" destOrd="0" presId="urn:microsoft.com/office/officeart/2005/8/layout/vList2"/>
    <dgm:cxn modelId="{835B4F9A-7782-41AF-A2A4-B60A25DEE862}" srcId="{5F37BD69-A2E4-4B81-9B32-1853AC60F2D4}" destId="{8EFAE22F-1AC1-4F15-9C94-B02B15D037AC}" srcOrd="0" destOrd="0" parTransId="{6D39D2E8-EFC7-404E-8B73-7035F37ABF18}" sibTransId="{8114FF65-46D5-4550-BA0A-65687BCD9220}"/>
    <dgm:cxn modelId="{A88C729D-767E-47D4-87CE-2E885302BA95}" type="presOf" srcId="{8EFAE22F-1AC1-4F15-9C94-B02B15D037AC}" destId="{DEC93950-63FB-45F1-8003-24BAB74E1894}" srcOrd="0" destOrd="0" presId="urn:microsoft.com/office/officeart/2005/8/layout/vList2"/>
    <dgm:cxn modelId="{4927B7FC-35BA-45E2-A9B8-92303B66D0A9}" type="presParOf" srcId="{451E09E9-6A65-4BDD-88EE-4C19AA3656FF}" destId="{DEC93950-63FB-45F1-8003-24BAB74E189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574FF82-E3D5-48C2-8B2E-8D517BBCBA17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17416A2A-B3E0-4DBD-9B18-8210C039AA62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Consumers will still expect lower prices in a stressed economy.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BC43DB0-0D81-4D92-B409-3E7FF319C53C}" type="parTrans" cxnId="{9A4DBFE8-9844-4A5D-9501-F53D46CE9BAB}">
      <dgm:prSet/>
      <dgm:spPr/>
      <dgm:t>
        <a:bodyPr/>
        <a:lstStyle/>
        <a:p>
          <a:endParaRPr lang="en-GB"/>
        </a:p>
      </dgm:t>
    </dgm:pt>
    <dgm:pt modelId="{36ADE155-8F4C-4538-AE00-2670C938FFEB}" type="sibTrans" cxnId="{9A4DBFE8-9844-4A5D-9501-F53D46CE9BAB}">
      <dgm:prSet/>
      <dgm:spPr/>
      <dgm:t>
        <a:bodyPr/>
        <a:lstStyle/>
        <a:p>
          <a:endParaRPr lang="en-GB"/>
        </a:p>
      </dgm:t>
    </dgm:pt>
    <dgm:pt modelId="{B86050DB-08E4-4A1C-B50A-A8B0038760FC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AI and IoT support production to an agile environment (Kumar, 2023).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9B909D-3C22-4F2A-A7F5-E80D12399BFF}" type="parTrans" cxnId="{AE0E1BA5-246A-49B7-9C45-E7E4856C23BA}">
      <dgm:prSet/>
      <dgm:spPr/>
      <dgm:t>
        <a:bodyPr/>
        <a:lstStyle/>
        <a:p>
          <a:endParaRPr lang="en-GB"/>
        </a:p>
      </dgm:t>
    </dgm:pt>
    <dgm:pt modelId="{FCBDE7A1-98D8-4006-B4E8-D265AF429F1E}" type="sibTrans" cxnId="{AE0E1BA5-246A-49B7-9C45-E7E4856C23BA}">
      <dgm:prSet/>
      <dgm:spPr/>
      <dgm:t>
        <a:bodyPr/>
        <a:lstStyle/>
        <a:p>
          <a:endParaRPr lang="en-GB"/>
        </a:p>
      </dgm:t>
    </dgm:pt>
    <dgm:pt modelId="{9DB881E8-3C82-4979-8E3E-B82B0B5B7CA3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Sustainable manufacturing will support global engage in ESG tasks.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EABFE2-6AE1-4688-AEAF-2B9B3746B09C}" type="parTrans" cxnId="{3913F916-24C0-462D-ADFC-D48C2F13389E}">
      <dgm:prSet/>
      <dgm:spPr/>
      <dgm:t>
        <a:bodyPr/>
        <a:lstStyle/>
        <a:p>
          <a:endParaRPr lang="en-GB"/>
        </a:p>
      </dgm:t>
    </dgm:pt>
    <dgm:pt modelId="{089F7D4B-225D-4783-8491-CBACF5DC8280}" type="sibTrans" cxnId="{3913F916-24C0-462D-ADFC-D48C2F13389E}">
      <dgm:prSet/>
      <dgm:spPr/>
      <dgm:t>
        <a:bodyPr/>
        <a:lstStyle/>
        <a:p>
          <a:endParaRPr lang="en-GB"/>
        </a:p>
      </dgm:t>
    </dgm:pt>
    <dgm:pt modelId="{874FEC77-C712-4E38-909F-D318CCA57C8B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Companies will still save cost and protect the earth.</a:t>
          </a:r>
          <a:endParaRPr lang="en-GB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6ABE8C-855D-46CB-BBF1-977F3E30F965}" type="parTrans" cxnId="{FE9C0F9A-6B35-4303-A042-95416B506DA5}">
      <dgm:prSet/>
      <dgm:spPr/>
      <dgm:t>
        <a:bodyPr/>
        <a:lstStyle/>
        <a:p>
          <a:endParaRPr lang="en-GB"/>
        </a:p>
      </dgm:t>
    </dgm:pt>
    <dgm:pt modelId="{86DD027B-6808-4181-B6B4-6E1502340915}" type="sibTrans" cxnId="{FE9C0F9A-6B35-4303-A042-95416B506DA5}">
      <dgm:prSet/>
      <dgm:spPr/>
      <dgm:t>
        <a:bodyPr/>
        <a:lstStyle/>
        <a:p>
          <a:endParaRPr lang="en-GB"/>
        </a:p>
      </dgm:t>
    </dgm:pt>
    <dgm:pt modelId="{51D80E0D-37EA-4CB3-B870-2967FCF24C0D}" type="pres">
      <dgm:prSet presAssocID="{0574FF82-E3D5-48C2-8B2E-8D517BBCBA17}" presName="linear" presStyleCnt="0">
        <dgm:presLayoutVars>
          <dgm:animLvl val="lvl"/>
          <dgm:resizeHandles val="exact"/>
        </dgm:presLayoutVars>
      </dgm:prSet>
      <dgm:spPr/>
    </dgm:pt>
    <dgm:pt modelId="{57A026AF-5AEB-4091-B167-F74D14043665}" type="pres">
      <dgm:prSet presAssocID="{17416A2A-B3E0-4DBD-9B18-8210C039AA6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3676665-325E-4CE9-98FF-DDE0E5A5390F}" type="pres">
      <dgm:prSet presAssocID="{36ADE155-8F4C-4538-AE00-2670C938FFEB}" presName="spacer" presStyleCnt="0"/>
      <dgm:spPr/>
    </dgm:pt>
    <dgm:pt modelId="{2B19B950-7477-4526-86D7-123B4BCC4C66}" type="pres">
      <dgm:prSet presAssocID="{B86050DB-08E4-4A1C-B50A-A8B0038760F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0FA4A7B-4C61-4899-9505-2E673EA9F816}" type="pres">
      <dgm:prSet presAssocID="{FCBDE7A1-98D8-4006-B4E8-D265AF429F1E}" presName="spacer" presStyleCnt="0"/>
      <dgm:spPr/>
    </dgm:pt>
    <dgm:pt modelId="{36FE17E1-751B-46BC-8CFE-F9A11E5E0FB6}" type="pres">
      <dgm:prSet presAssocID="{9DB881E8-3C82-4979-8E3E-B82B0B5B7CA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F50FCAF-B6B2-4CEE-9D1F-DAC25DA20216}" type="pres">
      <dgm:prSet presAssocID="{089F7D4B-225D-4783-8491-CBACF5DC8280}" presName="spacer" presStyleCnt="0"/>
      <dgm:spPr/>
    </dgm:pt>
    <dgm:pt modelId="{483CA9E5-7522-4F8B-9F9A-DFA0254B2846}" type="pres">
      <dgm:prSet presAssocID="{874FEC77-C712-4E38-909F-D318CCA57C8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913F916-24C0-462D-ADFC-D48C2F13389E}" srcId="{0574FF82-E3D5-48C2-8B2E-8D517BBCBA17}" destId="{9DB881E8-3C82-4979-8E3E-B82B0B5B7CA3}" srcOrd="2" destOrd="0" parTransId="{30EABFE2-6AE1-4688-AEAF-2B9B3746B09C}" sibTransId="{089F7D4B-225D-4783-8491-CBACF5DC8280}"/>
    <dgm:cxn modelId="{499F9E2C-A47E-4323-812B-396372C78DEF}" type="presOf" srcId="{B86050DB-08E4-4A1C-B50A-A8B0038760FC}" destId="{2B19B950-7477-4526-86D7-123B4BCC4C66}" srcOrd="0" destOrd="0" presId="urn:microsoft.com/office/officeart/2005/8/layout/vList2"/>
    <dgm:cxn modelId="{8C07D22C-7969-4466-BD2C-062536DE41BD}" type="presOf" srcId="{874FEC77-C712-4E38-909F-D318CCA57C8B}" destId="{483CA9E5-7522-4F8B-9F9A-DFA0254B2846}" srcOrd="0" destOrd="0" presId="urn:microsoft.com/office/officeart/2005/8/layout/vList2"/>
    <dgm:cxn modelId="{FE9C0F9A-6B35-4303-A042-95416B506DA5}" srcId="{0574FF82-E3D5-48C2-8B2E-8D517BBCBA17}" destId="{874FEC77-C712-4E38-909F-D318CCA57C8B}" srcOrd="3" destOrd="0" parTransId="{3C6ABE8C-855D-46CB-BBF1-977F3E30F965}" sibTransId="{86DD027B-6808-4181-B6B4-6E1502340915}"/>
    <dgm:cxn modelId="{EF03A99B-CFA5-4DF0-ADAC-C6D72F9DA851}" type="presOf" srcId="{0574FF82-E3D5-48C2-8B2E-8D517BBCBA17}" destId="{51D80E0D-37EA-4CB3-B870-2967FCF24C0D}" srcOrd="0" destOrd="0" presId="urn:microsoft.com/office/officeart/2005/8/layout/vList2"/>
    <dgm:cxn modelId="{AE0E1BA5-246A-49B7-9C45-E7E4856C23BA}" srcId="{0574FF82-E3D5-48C2-8B2E-8D517BBCBA17}" destId="{B86050DB-08E4-4A1C-B50A-A8B0038760FC}" srcOrd="1" destOrd="0" parTransId="{629B909D-3C22-4F2A-A7F5-E80D12399BFF}" sibTransId="{FCBDE7A1-98D8-4006-B4E8-D265AF429F1E}"/>
    <dgm:cxn modelId="{F9E430BD-8B9B-4C3A-AA76-9D161FAEEC21}" type="presOf" srcId="{9DB881E8-3C82-4979-8E3E-B82B0B5B7CA3}" destId="{36FE17E1-751B-46BC-8CFE-F9A11E5E0FB6}" srcOrd="0" destOrd="0" presId="urn:microsoft.com/office/officeart/2005/8/layout/vList2"/>
    <dgm:cxn modelId="{9A4DBFE8-9844-4A5D-9501-F53D46CE9BAB}" srcId="{0574FF82-E3D5-48C2-8B2E-8D517BBCBA17}" destId="{17416A2A-B3E0-4DBD-9B18-8210C039AA62}" srcOrd="0" destOrd="0" parTransId="{3BC43DB0-0D81-4D92-B409-3E7FF319C53C}" sibTransId="{36ADE155-8F4C-4538-AE00-2670C938FFEB}"/>
    <dgm:cxn modelId="{1F6A30F5-CF4C-45E1-A67C-386811ECF5D8}" type="presOf" srcId="{17416A2A-B3E0-4DBD-9B18-8210C039AA62}" destId="{57A026AF-5AEB-4091-B167-F74D14043665}" srcOrd="0" destOrd="0" presId="urn:microsoft.com/office/officeart/2005/8/layout/vList2"/>
    <dgm:cxn modelId="{F6833B67-8BB7-41D9-9271-095F30F5A07A}" type="presParOf" srcId="{51D80E0D-37EA-4CB3-B870-2967FCF24C0D}" destId="{57A026AF-5AEB-4091-B167-F74D14043665}" srcOrd="0" destOrd="0" presId="urn:microsoft.com/office/officeart/2005/8/layout/vList2"/>
    <dgm:cxn modelId="{63BB1741-36A7-4A81-9DB3-382B8462F34A}" type="presParOf" srcId="{51D80E0D-37EA-4CB3-B870-2967FCF24C0D}" destId="{13676665-325E-4CE9-98FF-DDE0E5A5390F}" srcOrd="1" destOrd="0" presId="urn:microsoft.com/office/officeart/2005/8/layout/vList2"/>
    <dgm:cxn modelId="{E84562A3-8BD0-4052-A95F-BDCD72204EE9}" type="presParOf" srcId="{51D80E0D-37EA-4CB3-B870-2967FCF24C0D}" destId="{2B19B950-7477-4526-86D7-123B4BCC4C66}" srcOrd="2" destOrd="0" presId="urn:microsoft.com/office/officeart/2005/8/layout/vList2"/>
    <dgm:cxn modelId="{EB353257-EA5D-45FE-A0AD-5D6A73FB37D6}" type="presParOf" srcId="{51D80E0D-37EA-4CB3-B870-2967FCF24C0D}" destId="{F0FA4A7B-4C61-4899-9505-2E673EA9F816}" srcOrd="3" destOrd="0" presId="urn:microsoft.com/office/officeart/2005/8/layout/vList2"/>
    <dgm:cxn modelId="{DD0F4DF7-F079-4F60-AAB6-842D20761E4D}" type="presParOf" srcId="{51D80E0D-37EA-4CB3-B870-2967FCF24C0D}" destId="{36FE17E1-751B-46BC-8CFE-F9A11E5E0FB6}" srcOrd="4" destOrd="0" presId="urn:microsoft.com/office/officeart/2005/8/layout/vList2"/>
    <dgm:cxn modelId="{704CA0C7-2077-4C43-825D-6D71120ED559}" type="presParOf" srcId="{51D80E0D-37EA-4CB3-B870-2967FCF24C0D}" destId="{AF50FCAF-B6B2-4CEE-9D1F-DAC25DA20216}" srcOrd="5" destOrd="0" presId="urn:microsoft.com/office/officeart/2005/8/layout/vList2"/>
    <dgm:cxn modelId="{82FE4164-0948-4D34-9277-F7E6D34D2576}" type="presParOf" srcId="{51D80E0D-37EA-4CB3-B870-2967FCF24C0D}" destId="{483CA9E5-7522-4F8B-9F9A-DFA0254B284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3E70E55-FD87-4D2B-B58E-09E4FA25DF4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5A711CAE-F72C-4E26-9625-C38D7978D777}">
      <dgm:prSet custT="1"/>
      <dgm:spPr/>
      <dgm:t>
        <a:bodyPr/>
        <a:lstStyle/>
        <a:p>
          <a:r>
            <a:rPr lang="en-GB" sz="4000" dirty="0">
              <a:latin typeface="Arial Black" panose="020B0A04020102020204" pitchFamily="34" charset="0"/>
            </a:rPr>
            <a:t>Conclusion </a:t>
          </a:r>
        </a:p>
      </dgm:t>
    </dgm:pt>
    <dgm:pt modelId="{04BF325E-FA9E-4A88-84AA-2683447FF7F8}" type="parTrans" cxnId="{060D5FE6-85B6-4A47-AFFC-7107CCDB88F6}">
      <dgm:prSet/>
      <dgm:spPr/>
      <dgm:t>
        <a:bodyPr/>
        <a:lstStyle/>
        <a:p>
          <a:endParaRPr lang="en-GB"/>
        </a:p>
      </dgm:t>
    </dgm:pt>
    <dgm:pt modelId="{8CA0E0E1-C8CB-44E9-B8DB-AA6814D1F74A}" type="sibTrans" cxnId="{060D5FE6-85B6-4A47-AFFC-7107CCDB88F6}">
      <dgm:prSet/>
      <dgm:spPr/>
      <dgm:t>
        <a:bodyPr/>
        <a:lstStyle/>
        <a:p>
          <a:endParaRPr lang="en-GB"/>
        </a:p>
      </dgm:t>
    </dgm:pt>
    <dgm:pt modelId="{696A25CD-FDB8-4F3E-9F04-A82E8692B8BA}" type="pres">
      <dgm:prSet presAssocID="{63E70E55-FD87-4D2B-B58E-09E4FA25DF48}" presName="linear" presStyleCnt="0">
        <dgm:presLayoutVars>
          <dgm:animLvl val="lvl"/>
          <dgm:resizeHandles val="exact"/>
        </dgm:presLayoutVars>
      </dgm:prSet>
      <dgm:spPr/>
    </dgm:pt>
    <dgm:pt modelId="{18BEF128-924B-418E-AC13-8489DC846754}" type="pres">
      <dgm:prSet presAssocID="{5A711CAE-F72C-4E26-9625-C38D7978D777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060D5FE6-85B6-4A47-AFFC-7107CCDB88F6}" srcId="{63E70E55-FD87-4D2B-B58E-09E4FA25DF48}" destId="{5A711CAE-F72C-4E26-9625-C38D7978D777}" srcOrd="0" destOrd="0" parTransId="{04BF325E-FA9E-4A88-84AA-2683447FF7F8}" sibTransId="{8CA0E0E1-C8CB-44E9-B8DB-AA6814D1F74A}"/>
    <dgm:cxn modelId="{A6A207EB-F4F1-45D3-BEEF-30E3563C5852}" type="presOf" srcId="{5A711CAE-F72C-4E26-9625-C38D7978D777}" destId="{18BEF128-924B-418E-AC13-8489DC846754}" srcOrd="0" destOrd="0" presId="urn:microsoft.com/office/officeart/2005/8/layout/vList2"/>
    <dgm:cxn modelId="{56EAF3FD-1E74-4EE5-A253-DCC27AA5E331}" type="presOf" srcId="{63E70E55-FD87-4D2B-B58E-09E4FA25DF48}" destId="{696A25CD-FDB8-4F3E-9F04-A82E8692B8BA}" srcOrd="0" destOrd="0" presId="urn:microsoft.com/office/officeart/2005/8/layout/vList2"/>
    <dgm:cxn modelId="{29A68ABA-8AC9-4E2F-8EDC-0F107DEE5AE0}" type="presParOf" srcId="{696A25CD-FDB8-4F3E-9F04-A82E8692B8BA}" destId="{18BEF128-924B-418E-AC13-8489DC84675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C194BDE-1DAF-4B84-9848-770FCBE3B53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1892424-5C25-4139-8BFD-109761AFEE18}">
      <dgm:prSet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The production concept will continue to experience evolution as society experiences technological change (Kotler &amp; Amstrong, 2015).</a:t>
          </a:r>
        </a:p>
      </dgm:t>
    </dgm:pt>
    <dgm:pt modelId="{7DAA9F60-B02F-4898-933B-C0FAB7FB8768}" type="parTrans" cxnId="{C5309FD8-D738-4438-B4E3-8E972AE92F3C}">
      <dgm:prSet/>
      <dgm:spPr/>
      <dgm:t>
        <a:bodyPr/>
        <a:lstStyle/>
        <a:p>
          <a:endParaRPr lang="en-US"/>
        </a:p>
      </dgm:t>
    </dgm:pt>
    <dgm:pt modelId="{87076BBB-0AA4-403E-B36B-1D4DA21B70D9}" type="sibTrans" cxnId="{C5309FD8-D738-4438-B4E3-8E972AE92F3C}">
      <dgm:prSet/>
      <dgm:spPr/>
      <dgm:t>
        <a:bodyPr/>
        <a:lstStyle/>
        <a:p>
          <a:endParaRPr lang="en-US"/>
        </a:p>
      </dgm:t>
    </dgm:pt>
    <dgm:pt modelId="{C39F0743-7D70-47AB-87BF-613233348EF4}">
      <dgm:prSet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It is good for the masses do provide some level of efficiency but grow relative to environmental impact.</a:t>
          </a:r>
        </a:p>
      </dgm:t>
    </dgm:pt>
    <dgm:pt modelId="{074A2F51-C378-4A39-8322-2DD7141C4DC7}" type="parTrans" cxnId="{3961E347-2691-4E3A-9A8A-412492634CFE}">
      <dgm:prSet/>
      <dgm:spPr/>
      <dgm:t>
        <a:bodyPr/>
        <a:lstStyle/>
        <a:p>
          <a:endParaRPr lang="en-US"/>
        </a:p>
      </dgm:t>
    </dgm:pt>
    <dgm:pt modelId="{500E5629-8519-49E0-BE43-28F93C8E7C63}" type="sibTrans" cxnId="{3961E347-2691-4E3A-9A8A-412492634CFE}">
      <dgm:prSet/>
      <dgm:spPr/>
      <dgm:t>
        <a:bodyPr/>
        <a:lstStyle/>
        <a:p>
          <a:endParaRPr lang="en-US"/>
        </a:p>
      </dgm:t>
    </dgm:pt>
    <dgm:pt modelId="{8CD56DDA-4D97-49BA-82D1-ADDAF8ABC6AE}">
      <dgm:prSet custT="1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Businesses utilising smart or intelligent production, continue to deliver long-term value beyond economic measures (Basha, 2023).</a:t>
          </a:r>
        </a:p>
      </dgm:t>
    </dgm:pt>
    <dgm:pt modelId="{F7284FC0-37FB-48B8-B6D8-35E9595A8C79}" type="parTrans" cxnId="{1FF18959-F327-434C-B671-F0D5C5D2DDD0}">
      <dgm:prSet/>
      <dgm:spPr/>
      <dgm:t>
        <a:bodyPr/>
        <a:lstStyle/>
        <a:p>
          <a:endParaRPr lang="en-US"/>
        </a:p>
      </dgm:t>
    </dgm:pt>
    <dgm:pt modelId="{FF732DDE-DC64-4C97-844D-B2095D98E356}" type="sibTrans" cxnId="{1FF18959-F327-434C-B671-F0D5C5D2DDD0}">
      <dgm:prSet/>
      <dgm:spPr/>
      <dgm:t>
        <a:bodyPr/>
        <a:lstStyle/>
        <a:p>
          <a:endParaRPr lang="en-US"/>
        </a:p>
      </dgm:t>
    </dgm:pt>
    <dgm:pt modelId="{C135BDA6-8BB1-4B2F-A387-AD590DF7C6E3}">
      <dgm:prSet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In 2025, the production concept will still remain the backbone of the resilient industry. </a:t>
          </a:r>
        </a:p>
      </dgm:t>
    </dgm:pt>
    <dgm:pt modelId="{64BE4AD1-A237-43AC-BFA0-89D436A52E0B}" type="parTrans" cxnId="{A1988929-DEE4-4FD2-A540-46975BCA7AEC}">
      <dgm:prSet/>
      <dgm:spPr/>
      <dgm:t>
        <a:bodyPr/>
        <a:lstStyle/>
        <a:p>
          <a:endParaRPr lang="en-US"/>
        </a:p>
      </dgm:t>
    </dgm:pt>
    <dgm:pt modelId="{9B7538AC-5B94-4F3A-ACC4-2C0E42BC592D}" type="sibTrans" cxnId="{A1988929-DEE4-4FD2-A540-46975BCA7AEC}">
      <dgm:prSet/>
      <dgm:spPr/>
      <dgm:t>
        <a:bodyPr/>
        <a:lstStyle/>
        <a:p>
          <a:endParaRPr lang="en-US"/>
        </a:p>
      </dgm:t>
    </dgm:pt>
    <dgm:pt modelId="{EDA278E6-AE5E-4C8D-BC57-1D241A932650}" type="pres">
      <dgm:prSet presAssocID="{9C194BDE-1DAF-4B84-9848-770FCBE3B53E}" presName="linear" presStyleCnt="0">
        <dgm:presLayoutVars>
          <dgm:animLvl val="lvl"/>
          <dgm:resizeHandles val="exact"/>
        </dgm:presLayoutVars>
      </dgm:prSet>
      <dgm:spPr/>
    </dgm:pt>
    <dgm:pt modelId="{8A30485A-3412-4D30-ABA6-881E73BD93DD}" type="pres">
      <dgm:prSet presAssocID="{B1892424-5C25-4139-8BFD-109761AFEE1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800706F-1EE2-46FB-BD82-D0CDC1F9291A}" type="pres">
      <dgm:prSet presAssocID="{87076BBB-0AA4-403E-B36B-1D4DA21B70D9}" presName="spacer" presStyleCnt="0"/>
      <dgm:spPr/>
    </dgm:pt>
    <dgm:pt modelId="{C152911B-80C8-4052-B124-495C4A87B637}" type="pres">
      <dgm:prSet presAssocID="{C39F0743-7D70-47AB-87BF-613233348EF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830B19E-CAE6-4C3A-95C4-78F56F5D3001}" type="pres">
      <dgm:prSet presAssocID="{500E5629-8519-49E0-BE43-28F93C8E7C63}" presName="spacer" presStyleCnt="0"/>
      <dgm:spPr/>
    </dgm:pt>
    <dgm:pt modelId="{22A7107E-2410-43F2-AEF7-0CC3EC5B4945}" type="pres">
      <dgm:prSet presAssocID="{8CD56DDA-4D97-49BA-82D1-ADDAF8ABC6A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7457010-4C15-4A3A-B28A-BBF8C5D5711E}" type="pres">
      <dgm:prSet presAssocID="{FF732DDE-DC64-4C97-844D-B2095D98E356}" presName="spacer" presStyleCnt="0"/>
      <dgm:spPr/>
    </dgm:pt>
    <dgm:pt modelId="{4F7DB7A7-FDC8-47FD-A8B0-7B997F5B22FB}" type="pres">
      <dgm:prSet presAssocID="{C135BDA6-8BB1-4B2F-A387-AD590DF7C6E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1988929-DEE4-4FD2-A540-46975BCA7AEC}" srcId="{9C194BDE-1DAF-4B84-9848-770FCBE3B53E}" destId="{C135BDA6-8BB1-4B2F-A387-AD590DF7C6E3}" srcOrd="3" destOrd="0" parTransId="{64BE4AD1-A237-43AC-BFA0-89D436A52E0B}" sibTransId="{9B7538AC-5B94-4F3A-ACC4-2C0E42BC592D}"/>
    <dgm:cxn modelId="{EB71C036-FC63-4926-AB62-6951AE2BC79F}" type="presOf" srcId="{C135BDA6-8BB1-4B2F-A387-AD590DF7C6E3}" destId="{4F7DB7A7-FDC8-47FD-A8B0-7B997F5B22FB}" srcOrd="0" destOrd="0" presId="urn:microsoft.com/office/officeart/2005/8/layout/vList2"/>
    <dgm:cxn modelId="{3961E347-2691-4E3A-9A8A-412492634CFE}" srcId="{9C194BDE-1DAF-4B84-9848-770FCBE3B53E}" destId="{C39F0743-7D70-47AB-87BF-613233348EF4}" srcOrd="1" destOrd="0" parTransId="{074A2F51-C378-4A39-8322-2DD7141C4DC7}" sibTransId="{500E5629-8519-49E0-BE43-28F93C8E7C63}"/>
    <dgm:cxn modelId="{E0EC7C4C-17EB-44AC-B562-8C1AC437C1C1}" type="presOf" srcId="{B1892424-5C25-4139-8BFD-109761AFEE18}" destId="{8A30485A-3412-4D30-ABA6-881E73BD93DD}" srcOrd="0" destOrd="0" presId="urn:microsoft.com/office/officeart/2005/8/layout/vList2"/>
    <dgm:cxn modelId="{FF180276-0DD0-4401-AFE2-1D20E4D6F2AE}" type="presOf" srcId="{8CD56DDA-4D97-49BA-82D1-ADDAF8ABC6AE}" destId="{22A7107E-2410-43F2-AEF7-0CC3EC5B4945}" srcOrd="0" destOrd="0" presId="urn:microsoft.com/office/officeart/2005/8/layout/vList2"/>
    <dgm:cxn modelId="{1FF18959-F327-434C-B671-F0D5C5D2DDD0}" srcId="{9C194BDE-1DAF-4B84-9848-770FCBE3B53E}" destId="{8CD56DDA-4D97-49BA-82D1-ADDAF8ABC6AE}" srcOrd="2" destOrd="0" parTransId="{F7284FC0-37FB-48B8-B6D8-35E9595A8C79}" sibTransId="{FF732DDE-DC64-4C97-844D-B2095D98E356}"/>
    <dgm:cxn modelId="{D542889A-4F9A-4632-98CC-38382F3BC23A}" type="presOf" srcId="{9C194BDE-1DAF-4B84-9848-770FCBE3B53E}" destId="{EDA278E6-AE5E-4C8D-BC57-1D241A932650}" srcOrd="0" destOrd="0" presId="urn:microsoft.com/office/officeart/2005/8/layout/vList2"/>
    <dgm:cxn modelId="{58FF11D4-197C-4D3B-B88D-5720E0D58DF6}" type="presOf" srcId="{C39F0743-7D70-47AB-87BF-613233348EF4}" destId="{C152911B-80C8-4052-B124-495C4A87B637}" srcOrd="0" destOrd="0" presId="urn:microsoft.com/office/officeart/2005/8/layout/vList2"/>
    <dgm:cxn modelId="{C5309FD8-D738-4438-B4E3-8E972AE92F3C}" srcId="{9C194BDE-1DAF-4B84-9848-770FCBE3B53E}" destId="{B1892424-5C25-4139-8BFD-109761AFEE18}" srcOrd="0" destOrd="0" parTransId="{7DAA9F60-B02F-4898-933B-C0FAB7FB8768}" sibTransId="{87076BBB-0AA4-403E-B36B-1D4DA21B70D9}"/>
    <dgm:cxn modelId="{D4E2E5DB-67DC-454C-B375-42DEE7FDBE53}" type="presParOf" srcId="{EDA278E6-AE5E-4C8D-BC57-1D241A932650}" destId="{8A30485A-3412-4D30-ABA6-881E73BD93DD}" srcOrd="0" destOrd="0" presId="urn:microsoft.com/office/officeart/2005/8/layout/vList2"/>
    <dgm:cxn modelId="{97C7C39D-31FD-4674-B4AD-EF7480A78CFA}" type="presParOf" srcId="{EDA278E6-AE5E-4C8D-BC57-1D241A932650}" destId="{C800706F-1EE2-46FB-BD82-D0CDC1F9291A}" srcOrd="1" destOrd="0" presId="urn:microsoft.com/office/officeart/2005/8/layout/vList2"/>
    <dgm:cxn modelId="{18BDF1C0-74F5-4AF7-A6CA-BCFF7040D743}" type="presParOf" srcId="{EDA278E6-AE5E-4C8D-BC57-1D241A932650}" destId="{C152911B-80C8-4052-B124-495C4A87B637}" srcOrd="2" destOrd="0" presId="urn:microsoft.com/office/officeart/2005/8/layout/vList2"/>
    <dgm:cxn modelId="{D909432B-36C6-4ACA-8218-F08C45B2D5A2}" type="presParOf" srcId="{EDA278E6-AE5E-4C8D-BC57-1D241A932650}" destId="{A830B19E-CAE6-4C3A-95C4-78F56F5D3001}" srcOrd="3" destOrd="0" presId="urn:microsoft.com/office/officeart/2005/8/layout/vList2"/>
    <dgm:cxn modelId="{91ED5965-A5DD-4232-B5AA-CBD4A6AA9AD6}" type="presParOf" srcId="{EDA278E6-AE5E-4C8D-BC57-1D241A932650}" destId="{22A7107E-2410-43F2-AEF7-0CC3EC5B4945}" srcOrd="4" destOrd="0" presId="urn:microsoft.com/office/officeart/2005/8/layout/vList2"/>
    <dgm:cxn modelId="{BCA7DA1C-38BF-48CC-BDEB-3E0D8779276B}" type="presParOf" srcId="{EDA278E6-AE5E-4C8D-BC57-1D241A932650}" destId="{E7457010-4C15-4A3A-B28A-BBF8C5D5711E}" srcOrd="5" destOrd="0" presId="urn:microsoft.com/office/officeart/2005/8/layout/vList2"/>
    <dgm:cxn modelId="{947EA2AB-2446-4740-85B4-491DE7823A8B}" type="presParOf" srcId="{EDA278E6-AE5E-4C8D-BC57-1D241A932650}" destId="{4F7DB7A7-FDC8-47FD-A8B0-7B997F5B22F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6B7675E-2608-421E-B8D1-87F429CE864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092E3575-E5C0-490B-AB3F-AB4D34600BD5}">
      <dgm:prSet custT="1"/>
      <dgm:spPr/>
      <dgm:t>
        <a:bodyPr/>
        <a:lstStyle/>
        <a:p>
          <a:r>
            <a:rPr lang="en-GB" sz="4000" dirty="0">
              <a:latin typeface="Arial Black" panose="020B0A04020102020204" pitchFamily="34" charset="0"/>
            </a:rPr>
            <a:t>References </a:t>
          </a:r>
        </a:p>
      </dgm:t>
    </dgm:pt>
    <dgm:pt modelId="{93859E5B-F7D8-4C0E-8EA3-C1199067CFDD}" type="parTrans" cxnId="{826DCDEB-2D13-4891-BF67-377720A66B85}">
      <dgm:prSet/>
      <dgm:spPr/>
      <dgm:t>
        <a:bodyPr/>
        <a:lstStyle/>
        <a:p>
          <a:endParaRPr lang="en-GB"/>
        </a:p>
      </dgm:t>
    </dgm:pt>
    <dgm:pt modelId="{FB31C7D8-79B9-4D35-91D7-9B9C41E33AAE}" type="sibTrans" cxnId="{826DCDEB-2D13-4891-BF67-377720A66B85}">
      <dgm:prSet/>
      <dgm:spPr/>
      <dgm:t>
        <a:bodyPr/>
        <a:lstStyle/>
        <a:p>
          <a:endParaRPr lang="en-GB"/>
        </a:p>
      </dgm:t>
    </dgm:pt>
    <dgm:pt modelId="{54580EF3-E0AA-48A5-BA81-ADF73B2C9B3E}" type="pres">
      <dgm:prSet presAssocID="{B6B7675E-2608-421E-B8D1-87F429CE8645}" presName="linear" presStyleCnt="0">
        <dgm:presLayoutVars>
          <dgm:animLvl val="lvl"/>
          <dgm:resizeHandles val="exact"/>
        </dgm:presLayoutVars>
      </dgm:prSet>
      <dgm:spPr/>
    </dgm:pt>
    <dgm:pt modelId="{F9395A43-5472-4EA7-BA78-92A54F208E58}" type="pres">
      <dgm:prSet presAssocID="{092E3575-E5C0-490B-AB3F-AB4D34600BD5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D2F2770E-D04D-4269-BBB6-8DBB77087A55}" type="presOf" srcId="{092E3575-E5C0-490B-AB3F-AB4D34600BD5}" destId="{F9395A43-5472-4EA7-BA78-92A54F208E58}" srcOrd="0" destOrd="0" presId="urn:microsoft.com/office/officeart/2005/8/layout/vList2"/>
    <dgm:cxn modelId="{AD7EDFB4-38F8-4246-8022-F06D47138E80}" type="presOf" srcId="{B6B7675E-2608-421E-B8D1-87F429CE8645}" destId="{54580EF3-E0AA-48A5-BA81-ADF73B2C9B3E}" srcOrd="0" destOrd="0" presId="urn:microsoft.com/office/officeart/2005/8/layout/vList2"/>
    <dgm:cxn modelId="{826DCDEB-2D13-4891-BF67-377720A66B85}" srcId="{B6B7675E-2608-421E-B8D1-87F429CE8645}" destId="{092E3575-E5C0-490B-AB3F-AB4D34600BD5}" srcOrd="0" destOrd="0" parTransId="{93859E5B-F7D8-4C0E-8EA3-C1199067CFDD}" sibTransId="{FB31C7D8-79B9-4D35-91D7-9B9C41E33AAE}"/>
    <dgm:cxn modelId="{7AE2A0D5-DD06-4616-8463-F5D47E420951}" type="presParOf" srcId="{54580EF3-E0AA-48A5-BA81-ADF73B2C9B3E}" destId="{F9395A43-5472-4EA7-BA78-92A54F208E5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DD66A6-BBE9-48FE-A3F7-9F61D4D189B4}">
      <dsp:nvSpPr>
        <dsp:cNvPr id="0" name=""/>
        <dsp:cNvSpPr/>
      </dsp:nvSpPr>
      <dsp:spPr>
        <a:xfrm>
          <a:off x="0" y="9698"/>
          <a:ext cx="4191938" cy="5791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 Black" panose="020B0A04020102020204" pitchFamily="34" charset="0"/>
            </a:rPr>
            <a:t>Production Concept </a:t>
          </a:r>
        </a:p>
      </dsp:txBody>
      <dsp:txXfrm>
        <a:off x="28272" y="37970"/>
        <a:ext cx="4135394" cy="5226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8A049D-5C33-42F9-9E1C-21B7E07EF3D5}">
      <dsp:nvSpPr>
        <dsp:cNvPr id="0" name=""/>
        <dsp:cNvSpPr/>
      </dsp:nvSpPr>
      <dsp:spPr>
        <a:xfrm>
          <a:off x="0" y="1164"/>
          <a:ext cx="4038442" cy="1188323"/>
        </a:xfrm>
        <a:prstGeom prst="roundRect">
          <a:avLst/>
        </a:prstGeom>
        <a:solidFill>
          <a:schemeClr val="accent3">
            <a:lumMod val="40000"/>
            <a:lumOff val="6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Arial Black" panose="020B0A04020102020204" pitchFamily="34" charset="0"/>
            </a:rPr>
            <a:t>Introduction</a:t>
          </a:r>
          <a:r>
            <a:rPr lang="en-GB" sz="3600" kern="1200" dirty="0">
              <a:latin typeface="Arial Black" panose="020B0A04020102020204" pitchFamily="34" charset="0"/>
            </a:rPr>
            <a:t> </a:t>
          </a:r>
        </a:p>
      </dsp:txBody>
      <dsp:txXfrm>
        <a:off x="58009" y="59173"/>
        <a:ext cx="3922424" cy="10723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803B21-0B91-4903-A122-610DDA2763AE}">
      <dsp:nvSpPr>
        <dsp:cNvPr id="0" name=""/>
        <dsp:cNvSpPr/>
      </dsp:nvSpPr>
      <dsp:spPr>
        <a:xfrm>
          <a:off x="0" y="4149"/>
          <a:ext cx="5620306" cy="973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production concept is about producing goods in ways that utilise resources efficiently (Kotler, 2012).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519" y="51668"/>
        <a:ext cx="5525268" cy="878402"/>
      </dsp:txXfrm>
    </dsp:sp>
    <dsp:sp modelId="{E894BD9F-B927-47B2-A49B-5D1917F99FCB}">
      <dsp:nvSpPr>
        <dsp:cNvPr id="0" name=""/>
        <dsp:cNvSpPr/>
      </dsp:nvSpPr>
      <dsp:spPr>
        <a:xfrm>
          <a:off x="0" y="1127349"/>
          <a:ext cx="5620306" cy="9734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It seeks to make goods affordable and accessible to everyone.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519" y="1174868"/>
        <a:ext cx="5525268" cy="878402"/>
      </dsp:txXfrm>
    </dsp:sp>
    <dsp:sp modelId="{39D64FE0-D423-4689-AA47-C321CFF12462}">
      <dsp:nvSpPr>
        <dsp:cNvPr id="0" name=""/>
        <dsp:cNvSpPr/>
      </dsp:nvSpPr>
      <dsp:spPr>
        <a:xfrm>
          <a:off x="0" y="2250549"/>
          <a:ext cx="5620306" cy="9734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Technology enables large-scale production economically.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519" y="2298068"/>
        <a:ext cx="5525268" cy="878402"/>
      </dsp:txXfrm>
    </dsp:sp>
    <dsp:sp modelId="{A0D46ACC-04D0-47E8-BA44-E1454D42A329}">
      <dsp:nvSpPr>
        <dsp:cNvPr id="0" name=""/>
        <dsp:cNvSpPr/>
      </dsp:nvSpPr>
      <dsp:spPr>
        <a:xfrm>
          <a:off x="0" y="3373749"/>
          <a:ext cx="5620306" cy="9734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Consumers like to have good, inexpensive, reliable products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7519" y="3421268"/>
        <a:ext cx="5525268" cy="8784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7833E1-5EDE-4E78-8FCF-2185E76EF4CB}">
      <dsp:nvSpPr>
        <dsp:cNvPr id="0" name=""/>
        <dsp:cNvSpPr/>
      </dsp:nvSpPr>
      <dsp:spPr>
        <a:xfrm>
          <a:off x="0" y="0"/>
          <a:ext cx="4118479" cy="11419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Arial Black" panose="020B0A04020102020204" pitchFamily="34" charset="0"/>
            </a:rPr>
            <a:t>Key Feature</a:t>
          </a:r>
        </a:p>
      </dsp:txBody>
      <dsp:txXfrm>
        <a:off x="55744" y="55744"/>
        <a:ext cx="4006991" cy="10304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54EDFC-CA7A-482B-9C74-61C6A1A8914F}">
      <dsp:nvSpPr>
        <dsp:cNvPr id="0" name=""/>
        <dsp:cNvSpPr/>
      </dsp:nvSpPr>
      <dsp:spPr>
        <a:xfrm>
          <a:off x="0" y="24637"/>
          <a:ext cx="10008476" cy="879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Mass production provides uniformity and reliability.</a:t>
          </a:r>
        </a:p>
      </dsp:txBody>
      <dsp:txXfrm>
        <a:off x="42950" y="67587"/>
        <a:ext cx="9922576" cy="793940"/>
      </dsp:txXfrm>
    </dsp:sp>
    <dsp:sp modelId="{9852E27C-58E0-428A-BF2A-B5089E5A4126}">
      <dsp:nvSpPr>
        <dsp:cNvPr id="0" name=""/>
        <dsp:cNvSpPr/>
      </dsp:nvSpPr>
      <dsp:spPr>
        <a:xfrm>
          <a:off x="0" y="1039837"/>
          <a:ext cx="10008476" cy="87984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Using process innovation to use resources more efficiently.</a:t>
          </a:r>
        </a:p>
      </dsp:txBody>
      <dsp:txXfrm>
        <a:off x="42950" y="1082787"/>
        <a:ext cx="9922576" cy="793940"/>
      </dsp:txXfrm>
    </dsp:sp>
    <dsp:sp modelId="{65A076C0-7D66-4EFD-ABD1-F1DA3FD2F975}">
      <dsp:nvSpPr>
        <dsp:cNvPr id="0" name=""/>
        <dsp:cNvSpPr/>
      </dsp:nvSpPr>
      <dsp:spPr>
        <a:xfrm>
          <a:off x="0" y="2055037"/>
          <a:ext cx="10008476" cy="87984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Automation will enable faster and accurate completion of processes (Basha, 2023).</a:t>
          </a:r>
        </a:p>
      </dsp:txBody>
      <dsp:txXfrm>
        <a:off x="42950" y="2097987"/>
        <a:ext cx="9922576" cy="793940"/>
      </dsp:txXfrm>
    </dsp:sp>
    <dsp:sp modelId="{C37507FC-A31C-4E47-9DE5-62472D6562F6}">
      <dsp:nvSpPr>
        <dsp:cNvPr id="0" name=""/>
        <dsp:cNvSpPr/>
      </dsp:nvSpPr>
      <dsp:spPr>
        <a:xfrm>
          <a:off x="0" y="3070238"/>
          <a:ext cx="10008476" cy="87984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Waste reduction efforts will lead to sustainability</a:t>
          </a:r>
        </a:p>
      </dsp:txBody>
      <dsp:txXfrm>
        <a:off x="42950" y="3113188"/>
        <a:ext cx="9922576" cy="7939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C93950-63FB-45F1-8003-24BAB74E1894}">
      <dsp:nvSpPr>
        <dsp:cNvPr id="0" name=""/>
        <dsp:cNvSpPr/>
      </dsp:nvSpPr>
      <dsp:spPr>
        <a:xfrm>
          <a:off x="0" y="77782"/>
          <a:ext cx="5279324" cy="121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Arial Black" panose="020B0A04020102020204" pitchFamily="34" charset="0"/>
            </a:rPr>
            <a:t>Why it fits 2025?</a:t>
          </a:r>
        </a:p>
      </dsp:txBody>
      <dsp:txXfrm>
        <a:off x="59399" y="137181"/>
        <a:ext cx="5160526" cy="109800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A026AF-5AEB-4091-B167-F74D14043665}">
      <dsp:nvSpPr>
        <dsp:cNvPr id="0" name=""/>
        <dsp:cNvSpPr/>
      </dsp:nvSpPr>
      <dsp:spPr>
        <a:xfrm>
          <a:off x="0" y="17179"/>
          <a:ext cx="5436214" cy="6177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Consumers will still expect lower prices in a stressed economy.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57" y="47336"/>
        <a:ext cx="5375900" cy="557446"/>
      </dsp:txXfrm>
    </dsp:sp>
    <dsp:sp modelId="{2B19B950-7477-4526-86D7-123B4BCC4C66}">
      <dsp:nvSpPr>
        <dsp:cNvPr id="0" name=""/>
        <dsp:cNvSpPr/>
      </dsp:nvSpPr>
      <dsp:spPr>
        <a:xfrm>
          <a:off x="0" y="729979"/>
          <a:ext cx="5436214" cy="617760"/>
        </a:xfrm>
        <a:prstGeom prst="roundRect">
          <a:avLst/>
        </a:prstGeom>
        <a:solidFill>
          <a:schemeClr val="accent4">
            <a:hueOff val="2199979"/>
            <a:satOff val="-9734"/>
            <a:lumOff val="-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AI and IoT support production to an agile environment (Kumar, 2023).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57" y="760136"/>
        <a:ext cx="5375900" cy="557446"/>
      </dsp:txXfrm>
    </dsp:sp>
    <dsp:sp modelId="{36FE17E1-751B-46BC-8CFE-F9A11E5E0FB6}">
      <dsp:nvSpPr>
        <dsp:cNvPr id="0" name=""/>
        <dsp:cNvSpPr/>
      </dsp:nvSpPr>
      <dsp:spPr>
        <a:xfrm>
          <a:off x="0" y="1442779"/>
          <a:ext cx="5436214" cy="617760"/>
        </a:xfrm>
        <a:prstGeom prst="roundRect">
          <a:avLst/>
        </a:prstGeom>
        <a:solidFill>
          <a:schemeClr val="accent4">
            <a:hueOff val="4399958"/>
            <a:satOff val="-19468"/>
            <a:lumOff val="-326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Sustainable manufacturing will support global engage in ESG tasks.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57" y="1472936"/>
        <a:ext cx="5375900" cy="557446"/>
      </dsp:txXfrm>
    </dsp:sp>
    <dsp:sp modelId="{483CA9E5-7522-4F8B-9F9A-DFA0254B2846}">
      <dsp:nvSpPr>
        <dsp:cNvPr id="0" name=""/>
        <dsp:cNvSpPr/>
      </dsp:nvSpPr>
      <dsp:spPr>
        <a:xfrm>
          <a:off x="0" y="2155579"/>
          <a:ext cx="5436214" cy="617760"/>
        </a:xfrm>
        <a:prstGeom prst="roundRect">
          <a:avLst/>
        </a:prstGeom>
        <a:solidFill>
          <a:schemeClr val="accent4">
            <a:hueOff val="6599937"/>
            <a:satOff val="-29202"/>
            <a:lumOff val="-49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Companies will still save cost and protect the earth.</a:t>
          </a:r>
          <a:endParaRPr lang="en-GB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157" y="2185736"/>
        <a:ext cx="5375900" cy="55744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BEF128-924B-418E-AC13-8489DC846754}">
      <dsp:nvSpPr>
        <dsp:cNvPr id="0" name=""/>
        <dsp:cNvSpPr/>
      </dsp:nvSpPr>
      <dsp:spPr>
        <a:xfrm>
          <a:off x="0" y="401"/>
          <a:ext cx="4080641" cy="97793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Arial Black" panose="020B0A04020102020204" pitchFamily="34" charset="0"/>
            </a:rPr>
            <a:t>Conclusion </a:t>
          </a:r>
        </a:p>
      </dsp:txBody>
      <dsp:txXfrm>
        <a:off x="47739" y="48140"/>
        <a:ext cx="3985163" cy="88245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30485A-3412-4D30-ABA6-881E73BD93DD}">
      <dsp:nvSpPr>
        <dsp:cNvPr id="0" name=""/>
        <dsp:cNvSpPr/>
      </dsp:nvSpPr>
      <dsp:spPr>
        <a:xfrm>
          <a:off x="0" y="4149"/>
          <a:ext cx="10515600" cy="973440"/>
        </a:xfrm>
        <a:prstGeom prst="roundRect">
          <a:avLst/>
        </a:prstGeom>
        <a:solidFill>
          <a:schemeClr val="accent2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The production concept will continue to experience evolution as society experiences technological change (Kotler &amp; Amstrong, 2015).</a:t>
          </a:r>
        </a:p>
      </dsp:txBody>
      <dsp:txXfrm>
        <a:off x="47519" y="51668"/>
        <a:ext cx="10420562" cy="878402"/>
      </dsp:txXfrm>
    </dsp:sp>
    <dsp:sp modelId="{C152911B-80C8-4052-B124-495C4A87B637}">
      <dsp:nvSpPr>
        <dsp:cNvPr id="0" name=""/>
        <dsp:cNvSpPr/>
      </dsp:nvSpPr>
      <dsp:spPr>
        <a:xfrm>
          <a:off x="0" y="1127349"/>
          <a:ext cx="10515600" cy="973440"/>
        </a:xfrm>
        <a:prstGeom prst="roundRect">
          <a:avLst/>
        </a:prstGeom>
        <a:solidFill>
          <a:schemeClr val="accent3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It is good for the masses do provide some level of efficiency but grow relative to environmental impact.</a:t>
          </a:r>
        </a:p>
      </dsp:txBody>
      <dsp:txXfrm>
        <a:off x="47519" y="1174868"/>
        <a:ext cx="10420562" cy="878402"/>
      </dsp:txXfrm>
    </dsp:sp>
    <dsp:sp modelId="{22A7107E-2410-43F2-AEF7-0CC3EC5B4945}">
      <dsp:nvSpPr>
        <dsp:cNvPr id="0" name=""/>
        <dsp:cNvSpPr/>
      </dsp:nvSpPr>
      <dsp:spPr>
        <a:xfrm>
          <a:off x="0" y="2250549"/>
          <a:ext cx="10515600" cy="973440"/>
        </a:xfrm>
        <a:prstGeom prst="roundRect">
          <a:avLst/>
        </a:prstGeom>
        <a:solidFill>
          <a:schemeClr val="accent5">
            <a:lumMod val="60000"/>
            <a:lumOff val="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Businesses utilising smart or intelligent production, continue to deliver long-term value beyond economic measures (Basha, 2023).</a:t>
          </a:r>
        </a:p>
      </dsp:txBody>
      <dsp:txXfrm>
        <a:off x="47519" y="2298068"/>
        <a:ext cx="10420562" cy="878402"/>
      </dsp:txXfrm>
    </dsp:sp>
    <dsp:sp modelId="{4F7DB7A7-FDC8-47FD-A8B0-7B997F5B22FB}">
      <dsp:nvSpPr>
        <dsp:cNvPr id="0" name=""/>
        <dsp:cNvSpPr/>
      </dsp:nvSpPr>
      <dsp:spPr>
        <a:xfrm>
          <a:off x="0" y="3373749"/>
          <a:ext cx="10515600" cy="9734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In 2025, the production concept will still remain the backbone of the resilient industry. </a:t>
          </a:r>
        </a:p>
      </dsp:txBody>
      <dsp:txXfrm>
        <a:off x="47519" y="3421268"/>
        <a:ext cx="10420562" cy="8784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395A43-5472-4EA7-BA78-92A54F208E58}">
      <dsp:nvSpPr>
        <dsp:cNvPr id="0" name=""/>
        <dsp:cNvSpPr/>
      </dsp:nvSpPr>
      <dsp:spPr>
        <a:xfrm>
          <a:off x="0" y="378"/>
          <a:ext cx="3771637" cy="103346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latin typeface="Arial Black" panose="020B0A04020102020204" pitchFamily="34" charset="0"/>
            </a:rPr>
            <a:t>References </a:t>
          </a:r>
        </a:p>
      </dsp:txBody>
      <dsp:txXfrm>
        <a:off x="50449" y="50827"/>
        <a:ext cx="3670739" cy="932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5B1-D4B6-8C04-8F14-A53E06301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4F0F5A-5964-1D75-6821-58BF91A3A4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0A2AD-60F7-2CA6-179D-C4CCB87D5E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538C6-CFAC-416D-AD4E-64CE2173EAE0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23BDE5-166A-AB4B-670B-60EBB2112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BD76AC-5FA5-A1B6-E907-3ED81B5BA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17196-2DA0-4783-8DF5-B07D1D61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791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A2DB0-0E6C-4847-3218-6610C06FC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C0899-8F80-016B-91D3-28F6A0F98B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D55EF1-4099-D3FF-1C92-BAEE689D6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538C6-CFAC-416D-AD4E-64CE2173EAE0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8E680A-F2F6-3DB5-5C5C-FB2DA5676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22E003-62F7-F495-E4FD-6323C1D46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17196-2DA0-4783-8DF5-B07D1D61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250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882EF-8ADA-FA18-67F5-813365F41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E2DF4-D932-B3C6-3BEC-DD5BE8F363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077E4F-39D8-4DE7-64AA-3AD87E33D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538C6-CFAC-416D-AD4E-64CE2173EAE0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85CD6C-9C2A-047A-7B40-F7770A925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888401-B72A-C098-1D01-1449EA55E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17196-2DA0-4783-8DF5-B07D1D61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837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6A48F-55BA-649E-95EE-741411A53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0914E-F5BF-6867-1A81-77FAAF216E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5723B2-7582-2CCD-8B6A-96726650C8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467667-1C30-2586-F900-4A9FE31900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538C6-CFAC-416D-AD4E-64CE2173EAE0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FBD5DA-C6AE-98DF-FCE5-C0F8CBC08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C156B0-AC16-3608-1391-503B2C518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17196-2DA0-4783-8DF5-B07D1D61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049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A9361-03BC-955C-8FF5-573979CC6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9DF4B4-E150-0FBE-BFDA-BF4F9542F1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6AE953-9B36-473E-DA42-E87183B566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C96279-6470-DFC6-A03A-02FA9C3F39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AC8452-DCE5-6945-0B54-697EE9C539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6C772E-AB94-86B0-6244-DB6817F27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538C6-CFAC-416D-AD4E-64CE2173EAE0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D9D279-245D-24C3-444E-E5BF373E9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C97BCE-6A8B-B64A-304A-EE00E7D25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17196-2DA0-4783-8DF5-B07D1D61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477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B2CD1-2E25-7F3F-CD1A-060C5BB5D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2484A9-804B-E750-74CF-CE309E876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538C6-CFAC-416D-AD4E-64CE2173EAE0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86A5B8-D4D4-145E-2B2A-FEEF7045A8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CAB176-64E2-44F3-E419-951F19A19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17196-2DA0-4783-8DF5-B07D1D61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408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2457E1-05C4-E486-BCE1-017F91481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538C6-CFAC-416D-AD4E-64CE2173EAE0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21D9E-A892-FF1D-E6FB-C629A6B9B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475245-7A42-8B78-447F-609D65B022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17196-2DA0-4783-8DF5-B07D1D61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664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0E95B-665E-5E8A-8024-DD84B5FB6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5B6DB-E379-FA99-1D42-53E1027A3A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6E40B2-BACF-E719-7212-E65526CEA0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375431-083A-FF7C-C2F7-5246CBD71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538C6-CFAC-416D-AD4E-64CE2173EAE0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71E893-C0E4-B88B-FDC0-3D4F43F11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A91EAB-03E8-F242-686F-5FE8C04D3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17196-2DA0-4783-8DF5-B07D1D61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754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98387-0E20-2DBE-2510-6D36A09FA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E638A5-5F0E-47A2-F362-1A05CDA3A4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B43EF5-0A40-50BA-9C8F-5DFB24D1E7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71FF8C-D02B-5139-76DC-CA79B92A3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538C6-CFAC-416D-AD4E-64CE2173EAE0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6DD5F7-62BF-3298-1D13-23217E10F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C2BF73-A95C-A6E2-B693-F53D60775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17196-2DA0-4783-8DF5-B07D1D61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545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9E212-F16D-9131-7B4D-72596A908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A90F27-E162-12D8-850F-0FF408E4F2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BBA293-9C8C-35A4-BE22-C503BBE86C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538C6-CFAC-416D-AD4E-64CE2173EAE0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5CB9C7-EEA4-A95D-B1E7-575CBA02F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EE7F09-AB68-DD38-E40B-1F57078AC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17196-2DA0-4783-8DF5-B07D1D61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243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2A229C-0384-45B9-991D-1ED162FEE29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5132DD-98BE-81CC-14AC-351201011D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14B947-30F2-121B-2B87-9C22886C0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538C6-CFAC-416D-AD4E-64CE2173EAE0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A0ECB6-C35B-9C32-92CD-5931C9B0E0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DB39A-48AD-E3D3-740F-A73540C52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317196-2DA0-4783-8DF5-B07D1D61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813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233A5D-642C-2AAB-5D44-9CD8BC934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C1C714-510E-FA5E-7F5C-6225C2A0BB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901EC9-4F07-8EE3-60E7-44E13C1807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F538C6-CFAC-416D-AD4E-64CE2173EAE0}" type="datetimeFigureOut">
              <a:rPr lang="en-GB" smtClean="0"/>
              <a:t>20/10/2025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DAAAF6-DF47-89D4-72AB-1547020F31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27662B-AC85-A1AC-994A-CC1172D559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317196-2DA0-4783-8DF5-B07D1D61D7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009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12" Type="http://schemas.openxmlformats.org/officeDocument/2006/relationships/image" Target="../media/image2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12" Type="http://schemas.openxmlformats.org/officeDocument/2006/relationships/image" Target="../media/image3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thembains.com/production-concept/" TargetMode="External"/><Relationship Id="rId3" Type="http://schemas.openxmlformats.org/officeDocument/2006/relationships/diagramLayout" Target="../diagrams/layout10.xml"/><Relationship Id="rId7" Type="http://schemas.openxmlformats.org/officeDocument/2006/relationships/hyperlink" Target="https://plutuseducation.com/blog/what-is-production-concept-in-marketing/" TargetMode="Externa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2CD898F7-1CC3-D21D-FFCA-20C0CD1AD0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625" b="810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70DEF6-46A2-D4F8-8BE6-91165D93E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3934" y="1860919"/>
            <a:ext cx="4975280" cy="3108645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C75D07-B034-9E25-FB08-F27E2D5937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35106" y="2299176"/>
            <a:ext cx="4628756" cy="1571164"/>
          </a:xfrm>
        </p:spPr>
        <p:txBody>
          <a:bodyPr anchor="t">
            <a:normAutofit/>
          </a:bodyPr>
          <a:lstStyle/>
          <a:p>
            <a:pPr algn="l"/>
            <a:r>
              <a:rPr lang="en-GB" sz="33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The most effective concept for business in 2025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3E41434-735D-6B74-F893-A58185313A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26089513"/>
              </p:ext>
            </p:extLst>
          </p:nvPr>
        </p:nvGraphicFramePr>
        <p:xfrm>
          <a:off x="2090529" y="4199213"/>
          <a:ext cx="4191938" cy="5985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2632D6-DED9-FDEC-FD9F-09FF0A454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3170" y="403477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8084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479DF61-F968-A7AD-D20A-F8AB8DB59D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02183897"/>
              </p:ext>
            </p:extLst>
          </p:nvPr>
        </p:nvGraphicFramePr>
        <p:xfrm>
          <a:off x="1513490" y="466659"/>
          <a:ext cx="4038442" cy="1189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0BF3691-5A77-126F-715E-C0B390AA8B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2471884"/>
              </p:ext>
            </p:extLst>
          </p:nvPr>
        </p:nvGraphicFramePr>
        <p:xfrm>
          <a:off x="605396" y="1825625"/>
          <a:ext cx="5620306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4D8F8432-312C-E83C-6F65-48B39B8DE1FC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22694" r="10664" b="1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1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92332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B7FB806-5D36-7573-A32D-7974D11007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65631853"/>
              </p:ext>
            </p:extLst>
          </p:nvPr>
        </p:nvGraphicFramePr>
        <p:xfrm>
          <a:off x="935942" y="521831"/>
          <a:ext cx="4118479" cy="1158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1C81BE4B-2138-B030-DA93-9D9DA81340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4428328"/>
              </p:ext>
            </p:extLst>
          </p:nvPr>
        </p:nvGraphicFramePr>
        <p:xfrm>
          <a:off x="838200" y="2202247"/>
          <a:ext cx="10008476" cy="39747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51005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B733548-C461-3561-7852-1C2711FB49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4809740"/>
              </p:ext>
            </p:extLst>
          </p:nvPr>
        </p:nvGraphicFramePr>
        <p:xfrm>
          <a:off x="952237" y="365126"/>
          <a:ext cx="5279324" cy="13186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613ABFA-B06B-56CF-D6CA-C9DE704B5A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9657813"/>
              </p:ext>
            </p:extLst>
          </p:nvPr>
        </p:nvGraphicFramePr>
        <p:xfrm>
          <a:off x="895218" y="2815698"/>
          <a:ext cx="5436214" cy="2790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3" name="Oval 12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D78A68-09E6-32CC-1D4F-418C1CB32C89}"/>
              </a:ext>
            </a:extLst>
          </p:cNvPr>
          <p:cNvPicPr>
            <a:picLocks noChangeAspect="1"/>
          </p:cNvPicPr>
          <p:nvPr/>
        </p:nvPicPr>
        <p:blipFill>
          <a:blip r:embed="rId12"/>
          <a:srcRect l="37186" r="6814"/>
          <a:stretch>
            <a:fillRect/>
          </a:stretch>
        </p:blipFill>
        <p:spPr>
          <a:xfrm>
            <a:off x="7611597" y="1075239"/>
            <a:ext cx="4268982" cy="412860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02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9FB19F6-52F1-7347-8F9D-FE7CF862C9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4217814"/>
              </p:ext>
            </p:extLst>
          </p:nvPr>
        </p:nvGraphicFramePr>
        <p:xfrm>
          <a:off x="838200" y="477998"/>
          <a:ext cx="4080641" cy="978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46AF9FB-6D7A-E3D7-1D94-F0073A11CC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682675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475783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8328D6B-D1C4-5B6D-86B1-F1863FBEBD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68786946"/>
              </p:ext>
            </p:extLst>
          </p:nvPr>
        </p:nvGraphicFramePr>
        <p:xfrm>
          <a:off x="838200" y="435128"/>
          <a:ext cx="3771637" cy="10342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CC983-1AEE-0AE8-10B6-E3B208A3C0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897651" cy="4351338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Basha, M. (2023). Impact of artificial intelligence on marketing.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East Asian Journal of Multidisciplinary Research, 2(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3), 993-1004.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Cheng, Y., &amp; Jiang, H. (2022). Customer–brand relationship in the era of artificial intelligence: understanding the role of chatbot marketing efforts.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Product &amp; Brand Management, 31(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2), 252-264.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Kumar, P. (2023).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Principles of Marketing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Sultan Chand &amp; Sons.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Kotler, P. (2012).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Kotler on marketing.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Simon and Schuster.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Kotler, P., Burton, S., Deans, K., Brown, L., &amp; Armstrong, G. (2015).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Marketing.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Pearson Higher Education AU.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Gamble, J., Gilmore, A., McCartan-Quinn, D., &amp; Durkan, P. (2011). The Marketing concept in the 21st century: A review of how Marketing has been defined since the 1960s.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marketing review, 11(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3), 227-248.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https://plutuseducation.com/blog/what-is-production-concept-in-marketing/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https://thembains.com/production-concept/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66628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417</Words>
  <PresentationFormat>Widescreen</PresentationFormat>
  <Paragraphs>31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Aptos</vt:lpstr>
      <vt:lpstr>Aptos Display</vt:lpstr>
      <vt:lpstr>Arial</vt:lpstr>
      <vt:lpstr>Arial Black</vt:lpstr>
      <vt:lpstr>Calibri</vt:lpstr>
      <vt:lpstr>Office Theme</vt:lpstr>
      <vt:lpstr>The most effective concept for business in 2025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2025-10-20T08:39:28Z</dcterms:created>
  <dcterms:modified xsi:type="dcterms:W3CDTF">2025-10-20T09:19:50Z</dcterms:modified>
</cp:coreProperties>
</file>