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0" r:id="rId1"/>
  </p:sldMasterIdLst>
  <p:sldIdLst>
    <p:sldId id="257" r:id="rId2"/>
    <p:sldId id="266" r:id="rId3"/>
    <p:sldId id="256" r:id="rId4"/>
    <p:sldId id="267" r:id="rId5"/>
    <p:sldId id="271" r:id="rId6"/>
    <p:sldId id="272" r:id="rId7"/>
    <p:sldId id="277" r:id="rId8"/>
    <p:sldId id="273" r:id="rId9"/>
    <p:sldId id="274" r:id="rId10"/>
    <p:sldId id="275" r:id="rId11"/>
    <p:sldId id="27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7C7B9"/>
    <a:srgbClr val="046E6C"/>
    <a:srgbClr val="047573"/>
    <a:srgbClr val="026362"/>
    <a:srgbClr val="103810"/>
    <a:srgbClr val="032603"/>
    <a:srgbClr val="2D5918"/>
    <a:srgbClr val="06677A"/>
    <a:srgbClr val="1B305C"/>
    <a:srgbClr val="0734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61FCED-8A51-C866-3980-18AB0C39FA61}" v="28" dt="2020-01-13T23:14:44.235"/>
    <p1510:client id="{4DA28D69-6CDC-7626-DF79-DD61070B7530}" v="697" dt="2020-01-12T19:44:03.653"/>
    <p1510:client id="{55F752D0-FFBF-FC05-9754-116EEBFD3FFF}" v="408" dt="2020-01-18T14:27:04.422"/>
    <p1510:client id="{62CDC7BC-860A-01ED-01F5-406DA91DD04E}" v="8" dt="2020-01-11T21:06:44.942"/>
    <p1510:client id="{84657CA2-88ED-147D-E45A-245510CE5ED3}" v="7" dt="2019-12-30T17:09:37.600"/>
    <p1510:client id="{9CED7730-C17F-EB88-C838-2F2503C829CF}" v="348" dt="2020-01-17T12:54:59.394"/>
    <p1510:client id="{B788DE04-A641-9FAE-4276-43A29CA100A4}" v="116" dt="2020-01-08T22:48:18.765"/>
    <p1510:client id="{C8D9DE88-D553-AAD6-CF14-D1542175046D}" v="958" dt="2020-01-09T23:56:03.726"/>
    <p1510:client id="{DC0A3EBF-741C-BD6B-E9E8-13A7D9743940}" v="1207" dt="2020-01-18T03:27:10.790"/>
    <p1510:client id="{E030B990-DE55-AD26-C872-3C486A50E8D8}" v="204" dt="2020-01-16T03:13:43.395"/>
    <p1510:client id="{E1A6EB35-F499-462E-14E0-EAAA44DF67D9}" v="15" dt="2020-01-07T23:34:27.703"/>
    <p1510:client id="{FF66CD59-0D69-0E47-021A-C9F2FB6CE04D}" v="15" dt="2020-01-07T23:40:31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774689-DAFF-45F0-8028-F60A7A2FF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E21CA30-D563-4B40-BD07-3B8B24A8B3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u="sng" dirty="0"/>
            <a:t>Contents​​</a:t>
          </a:r>
          <a:endParaRPr lang="en-US" dirty="0"/>
        </a:p>
      </dgm:t>
    </dgm:pt>
    <dgm:pt modelId="{3A2030F6-ED50-411E-9B9C-869695C997FE}" type="parTrans" cxnId="{F61854E1-9B99-4D6A-B4AA-B893E2ADFC66}">
      <dgm:prSet/>
      <dgm:spPr/>
      <dgm:t>
        <a:bodyPr/>
        <a:lstStyle/>
        <a:p>
          <a:endParaRPr lang="en-US"/>
        </a:p>
      </dgm:t>
    </dgm:pt>
    <dgm:pt modelId="{B28494BE-3AAF-4CBA-93B0-26B6DFF5CED3}" type="sibTrans" cxnId="{F61854E1-9B99-4D6A-B4AA-B893E2ADFC66}">
      <dgm:prSet/>
      <dgm:spPr/>
      <dgm:t>
        <a:bodyPr/>
        <a:lstStyle/>
        <a:p>
          <a:endParaRPr lang="en-US"/>
        </a:p>
      </dgm:t>
    </dgm:pt>
    <dgm:pt modelId="{BED4476B-58A6-40CD-B311-1D3DD2306C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Job Requirements​​: 3</a:t>
          </a:r>
        </a:p>
      </dgm:t>
    </dgm:pt>
    <dgm:pt modelId="{22A771E9-1A51-4539-804C-045C8E44AF3A}" type="parTrans" cxnId="{D62F301F-AB10-46D9-8A6E-ADE1476EAE37}">
      <dgm:prSet/>
      <dgm:spPr/>
      <dgm:t>
        <a:bodyPr/>
        <a:lstStyle/>
        <a:p>
          <a:endParaRPr lang="en-US"/>
        </a:p>
      </dgm:t>
    </dgm:pt>
    <dgm:pt modelId="{7AA98AAE-ED7B-41FA-94FE-55A3A200E420}" type="sibTrans" cxnId="{D62F301F-AB10-46D9-8A6E-ADE1476EAE37}">
      <dgm:prSet/>
      <dgm:spPr/>
      <dgm:t>
        <a:bodyPr/>
        <a:lstStyle/>
        <a:p>
          <a:endParaRPr lang="en-US"/>
        </a:p>
      </dgm:t>
    </dgm:pt>
    <dgm:pt modelId="{1FEE4C1F-86AC-47BD-BFEC-4245A39C2A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Links to skills​​: </a:t>
          </a:r>
          <a:r>
            <a:rPr lang="en-US" dirty="0">
              <a:latin typeface="Arial" panose="020B0604020202020204"/>
            </a:rPr>
            <a:t>4-6</a:t>
          </a:r>
          <a:endParaRPr lang="en-US" dirty="0"/>
        </a:p>
      </dgm:t>
    </dgm:pt>
    <dgm:pt modelId="{92B0492B-4F81-4F5C-8DA7-1163662A0166}" type="parTrans" cxnId="{BA63E010-3038-4103-BACA-806D3FD551E0}">
      <dgm:prSet/>
      <dgm:spPr/>
      <dgm:t>
        <a:bodyPr/>
        <a:lstStyle/>
        <a:p>
          <a:endParaRPr lang="en-US"/>
        </a:p>
      </dgm:t>
    </dgm:pt>
    <dgm:pt modelId="{D9C51091-90B1-477B-95EE-EA6C010D5A6E}" type="sibTrans" cxnId="{BA63E010-3038-4103-BACA-806D3FD551E0}">
      <dgm:prSet/>
      <dgm:spPr/>
      <dgm:t>
        <a:bodyPr/>
        <a:lstStyle/>
        <a:p>
          <a:endParaRPr lang="en-US"/>
        </a:p>
      </dgm:t>
    </dgm:pt>
    <dgm:pt modelId="{8388DC1E-634A-4FE0-94FE-A3EB588456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" panose="020B0604020202020204"/>
            </a:rPr>
            <a:t>Conclusion</a:t>
          </a:r>
          <a:r>
            <a:rPr lang="en-US" dirty="0"/>
            <a:t>​​: </a:t>
          </a:r>
          <a:r>
            <a:rPr lang="en-US" dirty="0">
              <a:latin typeface="Arial" panose="020B0604020202020204"/>
            </a:rPr>
            <a:t>7</a:t>
          </a:r>
          <a:endParaRPr lang="en-US" dirty="0"/>
        </a:p>
      </dgm:t>
    </dgm:pt>
    <dgm:pt modelId="{DA81C8E8-01DF-49BA-BAEE-0F603CD37A3F}" type="parTrans" cxnId="{64E0AA29-C9D5-4225-B20A-E7E0687C5F50}">
      <dgm:prSet/>
      <dgm:spPr/>
      <dgm:t>
        <a:bodyPr/>
        <a:lstStyle/>
        <a:p>
          <a:endParaRPr lang="en-US"/>
        </a:p>
      </dgm:t>
    </dgm:pt>
    <dgm:pt modelId="{6F71EB5E-DCDF-434E-8869-DFB1D12E70C7}" type="sibTrans" cxnId="{64E0AA29-C9D5-4225-B20A-E7E0687C5F50}">
      <dgm:prSet/>
      <dgm:spPr/>
      <dgm:t>
        <a:bodyPr/>
        <a:lstStyle/>
        <a:p>
          <a:endParaRPr lang="en-US"/>
        </a:p>
      </dgm:t>
    </dgm:pt>
    <dgm:pt modelId="{D73F1BB1-B917-406F-984B-E74CE59A25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Reference list: </a:t>
          </a:r>
          <a:r>
            <a:rPr lang="en-US" dirty="0">
              <a:latin typeface="Arial" panose="020B0604020202020204"/>
            </a:rPr>
            <a:t>8-11</a:t>
          </a:r>
        </a:p>
      </dgm:t>
    </dgm:pt>
    <dgm:pt modelId="{2FF7A781-3C24-4946-B4BE-5D80BA88E1EA}" type="parTrans" cxnId="{69F2AAF0-8E13-4247-B99D-97F6657C8735}">
      <dgm:prSet/>
      <dgm:spPr/>
      <dgm:t>
        <a:bodyPr/>
        <a:lstStyle/>
        <a:p>
          <a:endParaRPr lang="en-US"/>
        </a:p>
      </dgm:t>
    </dgm:pt>
    <dgm:pt modelId="{5CB615DE-EFCA-465F-A278-15E120589F18}" type="sibTrans" cxnId="{69F2AAF0-8E13-4247-B99D-97F6657C8735}">
      <dgm:prSet/>
      <dgm:spPr/>
      <dgm:t>
        <a:bodyPr/>
        <a:lstStyle/>
        <a:p>
          <a:endParaRPr lang="en-US"/>
        </a:p>
      </dgm:t>
    </dgm:pt>
    <dgm:pt modelId="{C44C8C8C-1F74-4AEA-BA73-B270B564604F}" type="pres">
      <dgm:prSet presAssocID="{AC774689-DAFF-45F0-8028-F60A7A2FFF67}" presName="root" presStyleCnt="0">
        <dgm:presLayoutVars>
          <dgm:dir/>
          <dgm:resizeHandles val="exact"/>
        </dgm:presLayoutVars>
      </dgm:prSet>
      <dgm:spPr/>
    </dgm:pt>
    <dgm:pt modelId="{AD36F24B-55B0-4226-8253-16425B89E32D}" type="pres">
      <dgm:prSet presAssocID="{8E21CA30-D563-4B40-BD07-3B8B24A8B389}" presName="compNode" presStyleCnt="0"/>
      <dgm:spPr/>
    </dgm:pt>
    <dgm:pt modelId="{7B795B10-3568-4F77-B276-093A5D0423A8}" type="pres">
      <dgm:prSet presAssocID="{8E21CA30-D563-4B40-BD07-3B8B24A8B389}" presName="bgRect" presStyleLbl="bgShp" presStyleIdx="0" presStyleCnt="5"/>
      <dgm:spPr/>
    </dgm:pt>
    <dgm:pt modelId="{3FEA1C81-01A9-42DE-90AA-64B0886C89C3}" type="pres">
      <dgm:prSet presAssocID="{8E21CA30-D563-4B40-BD07-3B8B24A8B38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edule Event Action"/>
        </a:ext>
      </dgm:extLst>
    </dgm:pt>
    <dgm:pt modelId="{CA4081FA-A709-4D02-89E5-DC047D155A34}" type="pres">
      <dgm:prSet presAssocID="{8E21CA30-D563-4B40-BD07-3B8B24A8B389}" presName="spaceRect" presStyleCnt="0"/>
      <dgm:spPr/>
    </dgm:pt>
    <dgm:pt modelId="{E6F4EA24-8854-4C4B-9930-5FAA1C7ECBDE}" type="pres">
      <dgm:prSet presAssocID="{8E21CA30-D563-4B40-BD07-3B8B24A8B389}" presName="parTx" presStyleLbl="revTx" presStyleIdx="0" presStyleCnt="5">
        <dgm:presLayoutVars>
          <dgm:chMax val="0"/>
          <dgm:chPref val="0"/>
        </dgm:presLayoutVars>
      </dgm:prSet>
      <dgm:spPr/>
    </dgm:pt>
    <dgm:pt modelId="{52755B2C-4B66-4841-B92C-54C7ACC89FD0}" type="pres">
      <dgm:prSet presAssocID="{B28494BE-3AAF-4CBA-93B0-26B6DFF5CED3}" presName="sibTrans" presStyleCnt="0"/>
      <dgm:spPr/>
    </dgm:pt>
    <dgm:pt modelId="{69AA3F99-5E72-4413-8802-01AAB570EE59}" type="pres">
      <dgm:prSet presAssocID="{BED4476B-58A6-40CD-B311-1D3DD2306C7E}" presName="compNode" presStyleCnt="0"/>
      <dgm:spPr/>
    </dgm:pt>
    <dgm:pt modelId="{E4B9A3FA-C63E-4B8F-AD05-00A6EA44D7E3}" type="pres">
      <dgm:prSet presAssocID="{BED4476B-58A6-40CD-B311-1D3DD2306C7E}" presName="bgRect" presStyleLbl="bgShp" presStyleIdx="1" presStyleCnt="5"/>
      <dgm:spPr/>
    </dgm:pt>
    <dgm:pt modelId="{72683338-C0E2-4ECF-A85F-FF7E4800B0E5}" type="pres">
      <dgm:prSet presAssocID="{BED4476B-58A6-40CD-B311-1D3DD2306C7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1E0E28BB-2F42-4A70-B120-D323075E833C}" type="pres">
      <dgm:prSet presAssocID="{BED4476B-58A6-40CD-B311-1D3DD2306C7E}" presName="spaceRect" presStyleCnt="0"/>
      <dgm:spPr/>
    </dgm:pt>
    <dgm:pt modelId="{50071CD2-1B34-477F-A4C0-802412D6F697}" type="pres">
      <dgm:prSet presAssocID="{BED4476B-58A6-40CD-B311-1D3DD2306C7E}" presName="parTx" presStyleLbl="revTx" presStyleIdx="1" presStyleCnt="5">
        <dgm:presLayoutVars>
          <dgm:chMax val="0"/>
          <dgm:chPref val="0"/>
        </dgm:presLayoutVars>
      </dgm:prSet>
      <dgm:spPr/>
    </dgm:pt>
    <dgm:pt modelId="{8B4AF682-CE4B-449A-9BD4-FD36F0371414}" type="pres">
      <dgm:prSet presAssocID="{7AA98AAE-ED7B-41FA-94FE-55A3A200E420}" presName="sibTrans" presStyleCnt="0"/>
      <dgm:spPr/>
    </dgm:pt>
    <dgm:pt modelId="{12A7631B-99B8-4E43-8E39-3E1C642970C7}" type="pres">
      <dgm:prSet presAssocID="{1FEE4C1F-86AC-47BD-BFEC-4245A39C2AB8}" presName="compNode" presStyleCnt="0"/>
      <dgm:spPr/>
    </dgm:pt>
    <dgm:pt modelId="{BF81045A-FF18-4DA4-AB2A-32F240FBE541}" type="pres">
      <dgm:prSet presAssocID="{1FEE4C1F-86AC-47BD-BFEC-4245A39C2AB8}" presName="bgRect" presStyleLbl="bgShp" presStyleIdx="2" presStyleCnt="5"/>
      <dgm:spPr/>
    </dgm:pt>
    <dgm:pt modelId="{A9CED98E-8416-40A8-97E1-5517D966AF30}" type="pres">
      <dgm:prSet presAssocID="{1FEE4C1F-86AC-47BD-BFEC-4245A39C2AB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631B6D93-00AD-4637-B211-812F879BD186}" type="pres">
      <dgm:prSet presAssocID="{1FEE4C1F-86AC-47BD-BFEC-4245A39C2AB8}" presName="spaceRect" presStyleCnt="0"/>
      <dgm:spPr/>
    </dgm:pt>
    <dgm:pt modelId="{F57BCF62-E9FC-410E-B3EA-A45E8EC2BDB9}" type="pres">
      <dgm:prSet presAssocID="{1FEE4C1F-86AC-47BD-BFEC-4245A39C2AB8}" presName="parTx" presStyleLbl="revTx" presStyleIdx="2" presStyleCnt="5">
        <dgm:presLayoutVars>
          <dgm:chMax val="0"/>
          <dgm:chPref val="0"/>
        </dgm:presLayoutVars>
      </dgm:prSet>
      <dgm:spPr/>
    </dgm:pt>
    <dgm:pt modelId="{AFE8BCBB-7077-43F0-BE17-5F076C5B332E}" type="pres">
      <dgm:prSet presAssocID="{D9C51091-90B1-477B-95EE-EA6C010D5A6E}" presName="sibTrans" presStyleCnt="0"/>
      <dgm:spPr/>
    </dgm:pt>
    <dgm:pt modelId="{EA98176B-C792-4882-AD83-CFBCED6E4080}" type="pres">
      <dgm:prSet presAssocID="{8388DC1E-634A-4FE0-94FE-A3EB58845698}" presName="compNode" presStyleCnt="0"/>
      <dgm:spPr/>
    </dgm:pt>
    <dgm:pt modelId="{BAA6BADA-B634-4DAF-8AFD-4426D0D9269A}" type="pres">
      <dgm:prSet presAssocID="{8388DC1E-634A-4FE0-94FE-A3EB58845698}" presName="bgRect" presStyleLbl="bgShp" presStyleIdx="3" presStyleCnt="5"/>
      <dgm:spPr/>
    </dgm:pt>
    <dgm:pt modelId="{E678AAE7-0153-45DE-A105-139BC83E0F28}" type="pres">
      <dgm:prSet presAssocID="{8388DC1E-634A-4FE0-94FE-A3EB5884569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unch"/>
        </a:ext>
      </dgm:extLst>
    </dgm:pt>
    <dgm:pt modelId="{434DF8F0-25AD-4D46-9813-1BF1A29BB8DC}" type="pres">
      <dgm:prSet presAssocID="{8388DC1E-634A-4FE0-94FE-A3EB58845698}" presName="spaceRect" presStyleCnt="0"/>
      <dgm:spPr/>
    </dgm:pt>
    <dgm:pt modelId="{1D560466-3759-4F9D-83CA-4EB3E68A9DA0}" type="pres">
      <dgm:prSet presAssocID="{8388DC1E-634A-4FE0-94FE-A3EB58845698}" presName="parTx" presStyleLbl="revTx" presStyleIdx="3" presStyleCnt="5">
        <dgm:presLayoutVars>
          <dgm:chMax val="0"/>
          <dgm:chPref val="0"/>
        </dgm:presLayoutVars>
      </dgm:prSet>
      <dgm:spPr/>
    </dgm:pt>
    <dgm:pt modelId="{36593FD2-651A-42C5-B09D-AF0AF844BAEA}" type="pres">
      <dgm:prSet presAssocID="{6F71EB5E-DCDF-434E-8869-DFB1D12E70C7}" presName="sibTrans" presStyleCnt="0"/>
      <dgm:spPr/>
    </dgm:pt>
    <dgm:pt modelId="{32FA26D3-F6C2-47E6-A1F3-A4A2CD6D55CD}" type="pres">
      <dgm:prSet presAssocID="{D73F1BB1-B917-406F-984B-E74CE59A258D}" presName="compNode" presStyleCnt="0"/>
      <dgm:spPr/>
    </dgm:pt>
    <dgm:pt modelId="{00555889-9DFE-49FA-A067-2194661DF202}" type="pres">
      <dgm:prSet presAssocID="{D73F1BB1-B917-406F-984B-E74CE59A258D}" presName="bgRect" presStyleLbl="bgShp" presStyleIdx="4" presStyleCnt="5"/>
      <dgm:spPr/>
    </dgm:pt>
    <dgm:pt modelId="{81E4268F-9CA6-4962-8F6D-E2A9635F3B56}" type="pres">
      <dgm:prSet presAssocID="{D73F1BB1-B917-406F-984B-E74CE59A258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erisk"/>
        </a:ext>
      </dgm:extLst>
    </dgm:pt>
    <dgm:pt modelId="{D1B08BC9-4F82-4B6B-822C-99C8B6F82BB6}" type="pres">
      <dgm:prSet presAssocID="{D73F1BB1-B917-406F-984B-E74CE59A258D}" presName="spaceRect" presStyleCnt="0"/>
      <dgm:spPr/>
    </dgm:pt>
    <dgm:pt modelId="{4371D655-A64F-4FED-A9B2-73DDB076C922}" type="pres">
      <dgm:prSet presAssocID="{D73F1BB1-B917-406F-984B-E74CE59A258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A63E010-3038-4103-BACA-806D3FD551E0}" srcId="{AC774689-DAFF-45F0-8028-F60A7A2FFF67}" destId="{1FEE4C1F-86AC-47BD-BFEC-4245A39C2AB8}" srcOrd="2" destOrd="0" parTransId="{92B0492B-4F81-4F5C-8DA7-1163662A0166}" sibTransId="{D9C51091-90B1-477B-95EE-EA6C010D5A6E}"/>
    <dgm:cxn modelId="{0FE0DC1D-F76E-4CD5-A06D-18528A273213}" type="presOf" srcId="{1FEE4C1F-86AC-47BD-BFEC-4245A39C2AB8}" destId="{F57BCF62-E9FC-410E-B3EA-A45E8EC2BDB9}" srcOrd="0" destOrd="0" presId="urn:microsoft.com/office/officeart/2018/2/layout/IconVerticalSolidList"/>
    <dgm:cxn modelId="{D62F301F-AB10-46D9-8A6E-ADE1476EAE37}" srcId="{AC774689-DAFF-45F0-8028-F60A7A2FFF67}" destId="{BED4476B-58A6-40CD-B311-1D3DD2306C7E}" srcOrd="1" destOrd="0" parTransId="{22A771E9-1A51-4539-804C-045C8E44AF3A}" sibTransId="{7AA98AAE-ED7B-41FA-94FE-55A3A200E420}"/>
    <dgm:cxn modelId="{64E0AA29-C9D5-4225-B20A-E7E0687C5F50}" srcId="{AC774689-DAFF-45F0-8028-F60A7A2FFF67}" destId="{8388DC1E-634A-4FE0-94FE-A3EB58845698}" srcOrd="3" destOrd="0" parTransId="{DA81C8E8-01DF-49BA-BAEE-0F603CD37A3F}" sibTransId="{6F71EB5E-DCDF-434E-8869-DFB1D12E70C7}"/>
    <dgm:cxn modelId="{B09A4443-2B6F-4389-B188-B30B1950702B}" type="presOf" srcId="{AC774689-DAFF-45F0-8028-F60A7A2FFF67}" destId="{C44C8C8C-1F74-4AEA-BA73-B270B564604F}" srcOrd="0" destOrd="0" presId="urn:microsoft.com/office/officeart/2018/2/layout/IconVerticalSolidList"/>
    <dgm:cxn modelId="{F59B5BA3-0AA5-433D-87B8-7C661D2EA1B0}" type="presOf" srcId="{8388DC1E-634A-4FE0-94FE-A3EB58845698}" destId="{1D560466-3759-4F9D-83CA-4EB3E68A9DA0}" srcOrd="0" destOrd="0" presId="urn:microsoft.com/office/officeart/2018/2/layout/IconVerticalSolidList"/>
    <dgm:cxn modelId="{CDE7DAA7-89A5-41CE-841E-A6849A8A5900}" type="presOf" srcId="{8E21CA30-D563-4B40-BD07-3B8B24A8B389}" destId="{E6F4EA24-8854-4C4B-9930-5FAA1C7ECBDE}" srcOrd="0" destOrd="0" presId="urn:microsoft.com/office/officeart/2018/2/layout/IconVerticalSolidList"/>
    <dgm:cxn modelId="{CBC228B0-BF20-4EC7-BF6E-ABC5D6A2EA73}" type="presOf" srcId="{D73F1BB1-B917-406F-984B-E74CE59A258D}" destId="{4371D655-A64F-4FED-A9B2-73DDB076C922}" srcOrd="0" destOrd="0" presId="urn:microsoft.com/office/officeart/2018/2/layout/IconVerticalSolidList"/>
    <dgm:cxn modelId="{F61854E1-9B99-4D6A-B4AA-B893E2ADFC66}" srcId="{AC774689-DAFF-45F0-8028-F60A7A2FFF67}" destId="{8E21CA30-D563-4B40-BD07-3B8B24A8B389}" srcOrd="0" destOrd="0" parTransId="{3A2030F6-ED50-411E-9B9C-869695C997FE}" sibTransId="{B28494BE-3AAF-4CBA-93B0-26B6DFF5CED3}"/>
    <dgm:cxn modelId="{0FAA42E5-C551-4EFA-9BF3-766431955A12}" type="presOf" srcId="{BED4476B-58A6-40CD-B311-1D3DD2306C7E}" destId="{50071CD2-1B34-477F-A4C0-802412D6F697}" srcOrd="0" destOrd="0" presId="urn:microsoft.com/office/officeart/2018/2/layout/IconVerticalSolidList"/>
    <dgm:cxn modelId="{69F2AAF0-8E13-4247-B99D-97F6657C8735}" srcId="{AC774689-DAFF-45F0-8028-F60A7A2FFF67}" destId="{D73F1BB1-B917-406F-984B-E74CE59A258D}" srcOrd="4" destOrd="0" parTransId="{2FF7A781-3C24-4946-B4BE-5D80BA88E1EA}" sibTransId="{5CB615DE-EFCA-465F-A278-15E120589F18}"/>
    <dgm:cxn modelId="{4D206302-2B94-41DA-8B8C-225E5C0DEB95}" type="presParOf" srcId="{C44C8C8C-1F74-4AEA-BA73-B270B564604F}" destId="{AD36F24B-55B0-4226-8253-16425B89E32D}" srcOrd="0" destOrd="0" presId="urn:microsoft.com/office/officeart/2018/2/layout/IconVerticalSolidList"/>
    <dgm:cxn modelId="{37AB41FA-E2FE-41C3-A343-EA162873EA9C}" type="presParOf" srcId="{AD36F24B-55B0-4226-8253-16425B89E32D}" destId="{7B795B10-3568-4F77-B276-093A5D0423A8}" srcOrd="0" destOrd="0" presId="urn:microsoft.com/office/officeart/2018/2/layout/IconVerticalSolidList"/>
    <dgm:cxn modelId="{E6286DA4-41B2-4611-92DB-006A666A51EF}" type="presParOf" srcId="{AD36F24B-55B0-4226-8253-16425B89E32D}" destId="{3FEA1C81-01A9-42DE-90AA-64B0886C89C3}" srcOrd="1" destOrd="0" presId="urn:microsoft.com/office/officeart/2018/2/layout/IconVerticalSolidList"/>
    <dgm:cxn modelId="{87A562C1-4A5A-4874-B1D5-CA95BF016AF3}" type="presParOf" srcId="{AD36F24B-55B0-4226-8253-16425B89E32D}" destId="{CA4081FA-A709-4D02-89E5-DC047D155A34}" srcOrd="2" destOrd="0" presId="urn:microsoft.com/office/officeart/2018/2/layout/IconVerticalSolidList"/>
    <dgm:cxn modelId="{53621716-F5EF-4256-B279-C220E008A5B5}" type="presParOf" srcId="{AD36F24B-55B0-4226-8253-16425B89E32D}" destId="{E6F4EA24-8854-4C4B-9930-5FAA1C7ECBDE}" srcOrd="3" destOrd="0" presId="urn:microsoft.com/office/officeart/2018/2/layout/IconVerticalSolidList"/>
    <dgm:cxn modelId="{0ADA1F03-9766-4A11-BBBD-890216613285}" type="presParOf" srcId="{C44C8C8C-1F74-4AEA-BA73-B270B564604F}" destId="{52755B2C-4B66-4841-B92C-54C7ACC89FD0}" srcOrd="1" destOrd="0" presId="urn:microsoft.com/office/officeart/2018/2/layout/IconVerticalSolidList"/>
    <dgm:cxn modelId="{E67C555E-44F5-41B8-B75E-1B6C6EFDE31F}" type="presParOf" srcId="{C44C8C8C-1F74-4AEA-BA73-B270B564604F}" destId="{69AA3F99-5E72-4413-8802-01AAB570EE59}" srcOrd="2" destOrd="0" presId="urn:microsoft.com/office/officeart/2018/2/layout/IconVerticalSolidList"/>
    <dgm:cxn modelId="{556EA17C-E060-46B3-A207-70AFDB83F6CD}" type="presParOf" srcId="{69AA3F99-5E72-4413-8802-01AAB570EE59}" destId="{E4B9A3FA-C63E-4B8F-AD05-00A6EA44D7E3}" srcOrd="0" destOrd="0" presId="urn:microsoft.com/office/officeart/2018/2/layout/IconVerticalSolidList"/>
    <dgm:cxn modelId="{0D5212B5-9C19-4943-A589-BC38EFD6F9D6}" type="presParOf" srcId="{69AA3F99-5E72-4413-8802-01AAB570EE59}" destId="{72683338-C0E2-4ECF-A85F-FF7E4800B0E5}" srcOrd="1" destOrd="0" presId="urn:microsoft.com/office/officeart/2018/2/layout/IconVerticalSolidList"/>
    <dgm:cxn modelId="{C565DD0F-645E-461A-97E2-9BF53D79060D}" type="presParOf" srcId="{69AA3F99-5E72-4413-8802-01AAB570EE59}" destId="{1E0E28BB-2F42-4A70-B120-D323075E833C}" srcOrd="2" destOrd="0" presId="urn:microsoft.com/office/officeart/2018/2/layout/IconVerticalSolidList"/>
    <dgm:cxn modelId="{55573B1F-D51F-4C22-9192-D5D4A0F95998}" type="presParOf" srcId="{69AA3F99-5E72-4413-8802-01AAB570EE59}" destId="{50071CD2-1B34-477F-A4C0-802412D6F697}" srcOrd="3" destOrd="0" presId="urn:microsoft.com/office/officeart/2018/2/layout/IconVerticalSolidList"/>
    <dgm:cxn modelId="{7ACEF9E7-4645-49F8-8BCA-C48EDDBFA504}" type="presParOf" srcId="{C44C8C8C-1F74-4AEA-BA73-B270B564604F}" destId="{8B4AF682-CE4B-449A-9BD4-FD36F0371414}" srcOrd="3" destOrd="0" presId="urn:microsoft.com/office/officeart/2018/2/layout/IconVerticalSolidList"/>
    <dgm:cxn modelId="{88F63DD9-DE6A-437F-99E7-D0E82517EE83}" type="presParOf" srcId="{C44C8C8C-1F74-4AEA-BA73-B270B564604F}" destId="{12A7631B-99B8-4E43-8E39-3E1C642970C7}" srcOrd="4" destOrd="0" presId="urn:microsoft.com/office/officeart/2018/2/layout/IconVerticalSolidList"/>
    <dgm:cxn modelId="{91FF1D24-8A67-4A8A-BB75-4A60102D5C55}" type="presParOf" srcId="{12A7631B-99B8-4E43-8E39-3E1C642970C7}" destId="{BF81045A-FF18-4DA4-AB2A-32F240FBE541}" srcOrd="0" destOrd="0" presId="urn:microsoft.com/office/officeart/2018/2/layout/IconVerticalSolidList"/>
    <dgm:cxn modelId="{37B0942F-6D71-433E-8FBD-B04D6ADEAAA5}" type="presParOf" srcId="{12A7631B-99B8-4E43-8E39-3E1C642970C7}" destId="{A9CED98E-8416-40A8-97E1-5517D966AF30}" srcOrd="1" destOrd="0" presId="urn:microsoft.com/office/officeart/2018/2/layout/IconVerticalSolidList"/>
    <dgm:cxn modelId="{DACE9E5D-64AE-44AC-98F0-0DE6AC927453}" type="presParOf" srcId="{12A7631B-99B8-4E43-8E39-3E1C642970C7}" destId="{631B6D93-00AD-4637-B211-812F879BD186}" srcOrd="2" destOrd="0" presId="urn:microsoft.com/office/officeart/2018/2/layout/IconVerticalSolidList"/>
    <dgm:cxn modelId="{8E363268-62B7-40A9-BD65-5A87EAC27939}" type="presParOf" srcId="{12A7631B-99B8-4E43-8E39-3E1C642970C7}" destId="{F57BCF62-E9FC-410E-B3EA-A45E8EC2BDB9}" srcOrd="3" destOrd="0" presId="urn:microsoft.com/office/officeart/2018/2/layout/IconVerticalSolidList"/>
    <dgm:cxn modelId="{41A8653F-10F6-4EF7-A51F-869CB9783763}" type="presParOf" srcId="{C44C8C8C-1F74-4AEA-BA73-B270B564604F}" destId="{AFE8BCBB-7077-43F0-BE17-5F076C5B332E}" srcOrd="5" destOrd="0" presId="urn:microsoft.com/office/officeart/2018/2/layout/IconVerticalSolidList"/>
    <dgm:cxn modelId="{37B042EE-1417-4554-94F8-F3A1C42A132B}" type="presParOf" srcId="{C44C8C8C-1F74-4AEA-BA73-B270B564604F}" destId="{EA98176B-C792-4882-AD83-CFBCED6E4080}" srcOrd="6" destOrd="0" presId="urn:microsoft.com/office/officeart/2018/2/layout/IconVerticalSolidList"/>
    <dgm:cxn modelId="{C40AA87C-ECCB-4B66-A04A-1F44461FBAFB}" type="presParOf" srcId="{EA98176B-C792-4882-AD83-CFBCED6E4080}" destId="{BAA6BADA-B634-4DAF-8AFD-4426D0D9269A}" srcOrd="0" destOrd="0" presId="urn:microsoft.com/office/officeart/2018/2/layout/IconVerticalSolidList"/>
    <dgm:cxn modelId="{9195F838-473B-4733-8AB1-516C2806065D}" type="presParOf" srcId="{EA98176B-C792-4882-AD83-CFBCED6E4080}" destId="{E678AAE7-0153-45DE-A105-139BC83E0F28}" srcOrd="1" destOrd="0" presId="urn:microsoft.com/office/officeart/2018/2/layout/IconVerticalSolidList"/>
    <dgm:cxn modelId="{F3089415-70C4-463B-9E8B-9B464404BCA2}" type="presParOf" srcId="{EA98176B-C792-4882-AD83-CFBCED6E4080}" destId="{434DF8F0-25AD-4D46-9813-1BF1A29BB8DC}" srcOrd="2" destOrd="0" presId="urn:microsoft.com/office/officeart/2018/2/layout/IconVerticalSolidList"/>
    <dgm:cxn modelId="{FF0BD2D4-2456-45F7-B3AF-43BCDC2C7EB5}" type="presParOf" srcId="{EA98176B-C792-4882-AD83-CFBCED6E4080}" destId="{1D560466-3759-4F9D-83CA-4EB3E68A9DA0}" srcOrd="3" destOrd="0" presId="urn:microsoft.com/office/officeart/2018/2/layout/IconVerticalSolidList"/>
    <dgm:cxn modelId="{AB9AAE19-CADD-4EB9-8518-B7EE8AFE9C61}" type="presParOf" srcId="{C44C8C8C-1F74-4AEA-BA73-B270B564604F}" destId="{36593FD2-651A-42C5-B09D-AF0AF844BAEA}" srcOrd="7" destOrd="0" presId="urn:microsoft.com/office/officeart/2018/2/layout/IconVerticalSolidList"/>
    <dgm:cxn modelId="{B51FBE08-135E-42C2-A56D-16CB3D922467}" type="presParOf" srcId="{C44C8C8C-1F74-4AEA-BA73-B270B564604F}" destId="{32FA26D3-F6C2-47E6-A1F3-A4A2CD6D55CD}" srcOrd="8" destOrd="0" presId="urn:microsoft.com/office/officeart/2018/2/layout/IconVerticalSolidList"/>
    <dgm:cxn modelId="{4A9A2D4A-1875-410F-9849-EA59BB94C5D0}" type="presParOf" srcId="{32FA26D3-F6C2-47E6-A1F3-A4A2CD6D55CD}" destId="{00555889-9DFE-49FA-A067-2194661DF202}" srcOrd="0" destOrd="0" presId="urn:microsoft.com/office/officeart/2018/2/layout/IconVerticalSolidList"/>
    <dgm:cxn modelId="{544E3FA3-C22A-4911-82AC-1DC4B10C7495}" type="presParOf" srcId="{32FA26D3-F6C2-47E6-A1F3-A4A2CD6D55CD}" destId="{81E4268F-9CA6-4962-8F6D-E2A9635F3B56}" srcOrd="1" destOrd="0" presId="urn:microsoft.com/office/officeart/2018/2/layout/IconVerticalSolidList"/>
    <dgm:cxn modelId="{86FC9B57-ABDD-459B-956C-1F22956CA152}" type="presParOf" srcId="{32FA26D3-F6C2-47E6-A1F3-A4A2CD6D55CD}" destId="{D1B08BC9-4F82-4B6B-822C-99C8B6F82BB6}" srcOrd="2" destOrd="0" presId="urn:microsoft.com/office/officeart/2018/2/layout/IconVerticalSolidList"/>
    <dgm:cxn modelId="{5A523421-02DB-4E5B-B22F-EF29B672BB64}" type="presParOf" srcId="{32FA26D3-F6C2-47E6-A1F3-A4A2CD6D55CD}" destId="{4371D655-A64F-4FED-A9B2-73DDB076C9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3A1023-B58C-4C33-B0A2-381139E8BA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CD17B47-0B22-42F5-96BB-967057D34A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</a:t>
          </a:r>
          <a:r>
            <a:rPr lang="en-US"/>
            <a:t>​</a:t>
          </a:r>
        </a:p>
      </dgm:t>
    </dgm:pt>
    <dgm:pt modelId="{65CCDD33-94F3-4054-A87A-9A211D86FD90}" type="parTrans" cxnId="{1BD02F9A-3A11-431C-B43C-30215A5D6604}">
      <dgm:prSet/>
      <dgm:spPr/>
      <dgm:t>
        <a:bodyPr/>
        <a:lstStyle/>
        <a:p>
          <a:endParaRPr lang="en-US"/>
        </a:p>
      </dgm:t>
    </dgm:pt>
    <dgm:pt modelId="{EE1B11C2-A5DC-43E5-8F3A-5B2C9665D21B}" type="sibTrans" cxnId="{1BD02F9A-3A11-431C-B43C-30215A5D6604}">
      <dgm:prSet/>
      <dgm:spPr/>
      <dgm:t>
        <a:bodyPr/>
        <a:lstStyle/>
        <a:p>
          <a:endParaRPr lang="en-US"/>
        </a:p>
      </dgm:t>
    </dgm:pt>
    <dgm:pt modelId="{9CD9DD16-CEBF-4513-B655-E0769AC343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Collaboration</a:t>
          </a:r>
          <a:r>
            <a:rPr lang="en-US"/>
            <a:t>​</a:t>
          </a:r>
        </a:p>
      </dgm:t>
    </dgm:pt>
    <dgm:pt modelId="{5F875987-5EA7-4F92-8DC1-8250FEC4686F}" type="parTrans" cxnId="{45D4323E-F62A-4223-84E5-10B782AD347C}">
      <dgm:prSet/>
      <dgm:spPr/>
      <dgm:t>
        <a:bodyPr/>
        <a:lstStyle/>
        <a:p>
          <a:endParaRPr lang="en-US"/>
        </a:p>
      </dgm:t>
    </dgm:pt>
    <dgm:pt modelId="{9B4B7448-A374-4D1F-B4C0-AE839C5DAC35}" type="sibTrans" cxnId="{45D4323E-F62A-4223-84E5-10B782AD347C}">
      <dgm:prSet/>
      <dgm:spPr/>
      <dgm:t>
        <a:bodyPr/>
        <a:lstStyle/>
        <a:p>
          <a:endParaRPr lang="en-US"/>
        </a:p>
      </dgm:t>
    </dgm:pt>
    <dgm:pt modelId="{4DB7EBA9-23FF-460E-BD66-8211054D27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Positivity</a:t>
          </a:r>
          <a:r>
            <a:rPr lang="en-US"/>
            <a:t>​</a:t>
          </a:r>
        </a:p>
      </dgm:t>
    </dgm:pt>
    <dgm:pt modelId="{D10245FB-A055-4541-927E-29021573049B}" type="parTrans" cxnId="{75DAFB17-6AD7-4F4B-8AF8-91F30737AE21}">
      <dgm:prSet/>
      <dgm:spPr/>
      <dgm:t>
        <a:bodyPr/>
        <a:lstStyle/>
        <a:p>
          <a:endParaRPr lang="en-US"/>
        </a:p>
      </dgm:t>
    </dgm:pt>
    <dgm:pt modelId="{06730E81-B690-4180-8737-7DAA0DD39191}" type="sibTrans" cxnId="{75DAFB17-6AD7-4F4B-8AF8-91F30737AE21}">
      <dgm:prSet/>
      <dgm:spPr/>
      <dgm:t>
        <a:bodyPr/>
        <a:lstStyle/>
        <a:p>
          <a:endParaRPr lang="en-US"/>
        </a:p>
      </dgm:t>
    </dgm:pt>
    <dgm:pt modelId="{2C81D7FE-1B7E-4EE2-BA3C-55AB61F559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Passion and Commitment</a:t>
          </a:r>
          <a:r>
            <a:rPr lang="en-US"/>
            <a:t>​</a:t>
          </a:r>
        </a:p>
      </dgm:t>
    </dgm:pt>
    <dgm:pt modelId="{885CFDA7-26A6-4B87-8894-8ACA487A804F}" type="parTrans" cxnId="{6E12AA16-D472-4180-A429-4A5448B4B6B4}">
      <dgm:prSet/>
      <dgm:spPr/>
      <dgm:t>
        <a:bodyPr/>
        <a:lstStyle/>
        <a:p>
          <a:endParaRPr lang="en-US"/>
        </a:p>
      </dgm:t>
    </dgm:pt>
    <dgm:pt modelId="{B305074C-BBEB-462F-A2DF-4D66CB36D386}" type="sibTrans" cxnId="{6E12AA16-D472-4180-A429-4A5448B4B6B4}">
      <dgm:prSet/>
      <dgm:spPr/>
      <dgm:t>
        <a:bodyPr/>
        <a:lstStyle/>
        <a:p>
          <a:endParaRPr lang="en-US"/>
        </a:p>
      </dgm:t>
    </dgm:pt>
    <dgm:pt modelId="{62499262-FC87-4848-8735-B552E8B646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Innovation</a:t>
          </a:r>
          <a:endParaRPr lang="en-US"/>
        </a:p>
      </dgm:t>
    </dgm:pt>
    <dgm:pt modelId="{13DE041B-D8AE-4F1B-A055-FFAF4EA13760}" type="parTrans" cxnId="{9707F882-9185-4574-9899-556EE42E0215}">
      <dgm:prSet/>
      <dgm:spPr/>
      <dgm:t>
        <a:bodyPr/>
        <a:lstStyle/>
        <a:p>
          <a:endParaRPr lang="en-US"/>
        </a:p>
      </dgm:t>
    </dgm:pt>
    <dgm:pt modelId="{3A91DFE0-8DF7-4B0A-8150-599DE702AF24}" type="sibTrans" cxnId="{9707F882-9185-4574-9899-556EE42E0215}">
      <dgm:prSet/>
      <dgm:spPr/>
      <dgm:t>
        <a:bodyPr/>
        <a:lstStyle/>
        <a:p>
          <a:endParaRPr lang="en-US"/>
        </a:p>
      </dgm:t>
    </dgm:pt>
    <dgm:pt modelId="{C4F23897-9DC7-46BB-94B9-BCEDCA867720}" type="pres">
      <dgm:prSet presAssocID="{203A1023-B58C-4C33-B0A2-381139E8BA94}" presName="root" presStyleCnt="0">
        <dgm:presLayoutVars>
          <dgm:dir/>
          <dgm:resizeHandles val="exact"/>
        </dgm:presLayoutVars>
      </dgm:prSet>
      <dgm:spPr/>
    </dgm:pt>
    <dgm:pt modelId="{50E3AC5E-2B42-47BE-8453-7BE6211D1F30}" type="pres">
      <dgm:prSet presAssocID="{5CD17B47-0B22-42F5-96BB-967057D34AD2}" presName="compNode" presStyleCnt="0"/>
      <dgm:spPr/>
    </dgm:pt>
    <dgm:pt modelId="{1AAF8DE3-15B8-4883-859F-067F0DB5A3CC}" type="pres">
      <dgm:prSet presAssocID="{5CD17B47-0B22-42F5-96BB-967057D34AD2}" presName="bgRect" presStyleLbl="bgShp" presStyleIdx="0" presStyleCnt="5"/>
      <dgm:spPr/>
    </dgm:pt>
    <dgm:pt modelId="{C052CAB0-0EA4-4D4C-957D-226145111808}" type="pres">
      <dgm:prSet presAssocID="{5CD17B47-0B22-42F5-96BB-967057D34AD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0233774-D966-4306-A1F1-E3E1F8B027D4}" type="pres">
      <dgm:prSet presAssocID="{5CD17B47-0B22-42F5-96BB-967057D34AD2}" presName="spaceRect" presStyleCnt="0"/>
      <dgm:spPr/>
    </dgm:pt>
    <dgm:pt modelId="{040004A1-74B3-4FA6-8E5B-879FC4900954}" type="pres">
      <dgm:prSet presAssocID="{5CD17B47-0B22-42F5-96BB-967057D34AD2}" presName="parTx" presStyleLbl="revTx" presStyleIdx="0" presStyleCnt="5">
        <dgm:presLayoutVars>
          <dgm:chMax val="0"/>
          <dgm:chPref val="0"/>
        </dgm:presLayoutVars>
      </dgm:prSet>
      <dgm:spPr/>
    </dgm:pt>
    <dgm:pt modelId="{C2C3AAD7-AC75-40E0-83C3-BC2CDB237EF6}" type="pres">
      <dgm:prSet presAssocID="{EE1B11C2-A5DC-43E5-8F3A-5B2C9665D21B}" presName="sibTrans" presStyleCnt="0"/>
      <dgm:spPr/>
    </dgm:pt>
    <dgm:pt modelId="{72CFA3C0-4D97-40B2-A6CE-FAE31CD93F6E}" type="pres">
      <dgm:prSet presAssocID="{9CD9DD16-CEBF-4513-B655-E0769AC343A3}" presName="compNode" presStyleCnt="0"/>
      <dgm:spPr/>
    </dgm:pt>
    <dgm:pt modelId="{0C425D2D-D39E-4AB0-91BA-CF4A9A84596A}" type="pres">
      <dgm:prSet presAssocID="{9CD9DD16-CEBF-4513-B655-E0769AC343A3}" presName="bgRect" presStyleLbl="bgShp" presStyleIdx="1" presStyleCnt="5"/>
      <dgm:spPr/>
    </dgm:pt>
    <dgm:pt modelId="{80B4A176-F6D0-4C05-B791-41B788B98FE7}" type="pres">
      <dgm:prSet presAssocID="{9CD9DD16-CEBF-4513-B655-E0769AC343A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4A75B31-1BF5-4C59-AECF-A13F42B145ED}" type="pres">
      <dgm:prSet presAssocID="{9CD9DD16-CEBF-4513-B655-E0769AC343A3}" presName="spaceRect" presStyleCnt="0"/>
      <dgm:spPr/>
    </dgm:pt>
    <dgm:pt modelId="{F23B40B6-DB48-4382-B0D1-056897454548}" type="pres">
      <dgm:prSet presAssocID="{9CD9DD16-CEBF-4513-B655-E0769AC343A3}" presName="parTx" presStyleLbl="revTx" presStyleIdx="1" presStyleCnt="5">
        <dgm:presLayoutVars>
          <dgm:chMax val="0"/>
          <dgm:chPref val="0"/>
        </dgm:presLayoutVars>
      </dgm:prSet>
      <dgm:spPr/>
    </dgm:pt>
    <dgm:pt modelId="{8F62012B-58E3-42BB-A1DD-D43E5A134827}" type="pres">
      <dgm:prSet presAssocID="{9B4B7448-A374-4D1F-B4C0-AE839C5DAC35}" presName="sibTrans" presStyleCnt="0"/>
      <dgm:spPr/>
    </dgm:pt>
    <dgm:pt modelId="{385EC99D-0402-4B84-AAE1-DC0CE3024D53}" type="pres">
      <dgm:prSet presAssocID="{4DB7EBA9-23FF-460E-BD66-8211054D27C5}" presName="compNode" presStyleCnt="0"/>
      <dgm:spPr/>
    </dgm:pt>
    <dgm:pt modelId="{732A27D4-08EC-421B-A51E-342ED3426D82}" type="pres">
      <dgm:prSet presAssocID="{4DB7EBA9-23FF-460E-BD66-8211054D27C5}" presName="bgRect" presStyleLbl="bgShp" presStyleIdx="2" presStyleCnt="5"/>
      <dgm:spPr/>
    </dgm:pt>
    <dgm:pt modelId="{540D52DF-CED6-499F-82C0-5B5E46B3E9AF}" type="pres">
      <dgm:prSet presAssocID="{4DB7EBA9-23FF-460E-BD66-8211054D27C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e with hive"/>
        </a:ext>
      </dgm:extLst>
    </dgm:pt>
    <dgm:pt modelId="{79617036-2526-4FBD-BE1D-191FB1B0C904}" type="pres">
      <dgm:prSet presAssocID="{4DB7EBA9-23FF-460E-BD66-8211054D27C5}" presName="spaceRect" presStyleCnt="0"/>
      <dgm:spPr/>
    </dgm:pt>
    <dgm:pt modelId="{7BF26598-2F47-4321-9698-F2E2CA8596DF}" type="pres">
      <dgm:prSet presAssocID="{4DB7EBA9-23FF-460E-BD66-8211054D27C5}" presName="parTx" presStyleLbl="revTx" presStyleIdx="2" presStyleCnt="5">
        <dgm:presLayoutVars>
          <dgm:chMax val="0"/>
          <dgm:chPref val="0"/>
        </dgm:presLayoutVars>
      </dgm:prSet>
      <dgm:spPr/>
    </dgm:pt>
    <dgm:pt modelId="{18345BCD-DA4E-41FF-B736-43904FFDAD59}" type="pres">
      <dgm:prSet presAssocID="{06730E81-B690-4180-8737-7DAA0DD39191}" presName="sibTrans" presStyleCnt="0"/>
      <dgm:spPr/>
    </dgm:pt>
    <dgm:pt modelId="{6EAF0B06-E01C-4E16-84F6-5C8A07E1BB07}" type="pres">
      <dgm:prSet presAssocID="{2C81D7FE-1B7E-4EE2-BA3C-55AB61F5593E}" presName="compNode" presStyleCnt="0"/>
      <dgm:spPr/>
    </dgm:pt>
    <dgm:pt modelId="{C1928542-FE30-42AA-9077-305675B53501}" type="pres">
      <dgm:prSet presAssocID="{2C81D7FE-1B7E-4EE2-BA3C-55AB61F5593E}" presName="bgRect" presStyleLbl="bgShp" presStyleIdx="3" presStyleCnt="5"/>
      <dgm:spPr/>
    </dgm:pt>
    <dgm:pt modelId="{0BB0F077-09CA-4694-B547-A1BB531C468C}" type="pres">
      <dgm:prSet presAssocID="{2C81D7FE-1B7E-4EE2-BA3C-55AB61F5593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157D72F4-3D20-4C0A-A005-20D44FE0111A}" type="pres">
      <dgm:prSet presAssocID="{2C81D7FE-1B7E-4EE2-BA3C-55AB61F5593E}" presName="spaceRect" presStyleCnt="0"/>
      <dgm:spPr/>
    </dgm:pt>
    <dgm:pt modelId="{BD983A84-236A-487B-B29E-BE66657DB181}" type="pres">
      <dgm:prSet presAssocID="{2C81D7FE-1B7E-4EE2-BA3C-55AB61F5593E}" presName="parTx" presStyleLbl="revTx" presStyleIdx="3" presStyleCnt="5">
        <dgm:presLayoutVars>
          <dgm:chMax val="0"/>
          <dgm:chPref val="0"/>
        </dgm:presLayoutVars>
      </dgm:prSet>
      <dgm:spPr/>
    </dgm:pt>
    <dgm:pt modelId="{C9E0F590-3D0A-4463-9EE4-A9F309026E6D}" type="pres">
      <dgm:prSet presAssocID="{B305074C-BBEB-462F-A2DF-4D66CB36D386}" presName="sibTrans" presStyleCnt="0"/>
      <dgm:spPr/>
    </dgm:pt>
    <dgm:pt modelId="{4F4658E9-2258-40B7-92E7-80FBDD36AEED}" type="pres">
      <dgm:prSet presAssocID="{62499262-FC87-4848-8735-B552E8B64606}" presName="compNode" presStyleCnt="0"/>
      <dgm:spPr/>
    </dgm:pt>
    <dgm:pt modelId="{31C8F3AB-A137-451B-8705-4A58A6007E5B}" type="pres">
      <dgm:prSet presAssocID="{62499262-FC87-4848-8735-B552E8B64606}" presName="bgRect" presStyleLbl="bgShp" presStyleIdx="4" presStyleCnt="5"/>
      <dgm:spPr/>
    </dgm:pt>
    <dgm:pt modelId="{7A2774CF-1372-45B9-ADDD-1C1C9C5B2EC2}" type="pres">
      <dgm:prSet presAssocID="{62499262-FC87-4848-8735-B552E8B6460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D748BCA-C405-4A32-A75A-7D759CF02618}" type="pres">
      <dgm:prSet presAssocID="{62499262-FC87-4848-8735-B552E8B64606}" presName="spaceRect" presStyleCnt="0"/>
      <dgm:spPr/>
    </dgm:pt>
    <dgm:pt modelId="{CEEE2063-C48E-4F19-A9C6-B63E543F7891}" type="pres">
      <dgm:prSet presAssocID="{62499262-FC87-4848-8735-B552E8B6460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E12AA16-D472-4180-A429-4A5448B4B6B4}" srcId="{203A1023-B58C-4C33-B0A2-381139E8BA94}" destId="{2C81D7FE-1B7E-4EE2-BA3C-55AB61F5593E}" srcOrd="3" destOrd="0" parTransId="{885CFDA7-26A6-4B87-8894-8ACA487A804F}" sibTransId="{B305074C-BBEB-462F-A2DF-4D66CB36D386}"/>
    <dgm:cxn modelId="{75DAFB17-6AD7-4F4B-8AF8-91F30737AE21}" srcId="{203A1023-B58C-4C33-B0A2-381139E8BA94}" destId="{4DB7EBA9-23FF-460E-BD66-8211054D27C5}" srcOrd="2" destOrd="0" parTransId="{D10245FB-A055-4541-927E-29021573049B}" sibTransId="{06730E81-B690-4180-8737-7DAA0DD39191}"/>
    <dgm:cxn modelId="{BA5CB02C-04D7-49C2-92B8-247778EADC50}" type="presOf" srcId="{5CD17B47-0B22-42F5-96BB-967057D34AD2}" destId="{040004A1-74B3-4FA6-8E5B-879FC4900954}" srcOrd="0" destOrd="0" presId="urn:microsoft.com/office/officeart/2018/2/layout/IconVerticalSolidList"/>
    <dgm:cxn modelId="{6D725331-1473-4918-911B-7138FCE92692}" type="presOf" srcId="{4DB7EBA9-23FF-460E-BD66-8211054D27C5}" destId="{7BF26598-2F47-4321-9698-F2E2CA8596DF}" srcOrd="0" destOrd="0" presId="urn:microsoft.com/office/officeart/2018/2/layout/IconVerticalSolidList"/>
    <dgm:cxn modelId="{45D4323E-F62A-4223-84E5-10B782AD347C}" srcId="{203A1023-B58C-4C33-B0A2-381139E8BA94}" destId="{9CD9DD16-CEBF-4513-B655-E0769AC343A3}" srcOrd="1" destOrd="0" parTransId="{5F875987-5EA7-4F92-8DC1-8250FEC4686F}" sibTransId="{9B4B7448-A374-4D1F-B4C0-AE839C5DAC35}"/>
    <dgm:cxn modelId="{9C67C380-8E48-46F0-A8EB-DDBBB5FBBCB5}" type="presOf" srcId="{2C81D7FE-1B7E-4EE2-BA3C-55AB61F5593E}" destId="{BD983A84-236A-487B-B29E-BE66657DB181}" srcOrd="0" destOrd="0" presId="urn:microsoft.com/office/officeart/2018/2/layout/IconVerticalSolidList"/>
    <dgm:cxn modelId="{9707F882-9185-4574-9899-556EE42E0215}" srcId="{203A1023-B58C-4C33-B0A2-381139E8BA94}" destId="{62499262-FC87-4848-8735-B552E8B64606}" srcOrd="4" destOrd="0" parTransId="{13DE041B-D8AE-4F1B-A055-FFAF4EA13760}" sibTransId="{3A91DFE0-8DF7-4B0A-8150-599DE702AF24}"/>
    <dgm:cxn modelId="{1BD02F9A-3A11-431C-B43C-30215A5D6604}" srcId="{203A1023-B58C-4C33-B0A2-381139E8BA94}" destId="{5CD17B47-0B22-42F5-96BB-967057D34AD2}" srcOrd="0" destOrd="0" parTransId="{65CCDD33-94F3-4054-A87A-9A211D86FD90}" sibTransId="{EE1B11C2-A5DC-43E5-8F3A-5B2C9665D21B}"/>
    <dgm:cxn modelId="{093A45C6-310A-4DFE-8CAF-64783554D01D}" type="presOf" srcId="{62499262-FC87-4848-8735-B552E8B64606}" destId="{CEEE2063-C48E-4F19-A9C6-B63E543F7891}" srcOrd="0" destOrd="0" presId="urn:microsoft.com/office/officeart/2018/2/layout/IconVerticalSolidList"/>
    <dgm:cxn modelId="{0F20BAC7-37D8-4C1C-B74D-8079B297A498}" type="presOf" srcId="{203A1023-B58C-4C33-B0A2-381139E8BA94}" destId="{C4F23897-9DC7-46BB-94B9-BCEDCA867720}" srcOrd="0" destOrd="0" presId="urn:microsoft.com/office/officeart/2018/2/layout/IconVerticalSolidList"/>
    <dgm:cxn modelId="{F81DBEE1-7E6D-493A-BF27-4306388684DC}" type="presOf" srcId="{9CD9DD16-CEBF-4513-B655-E0769AC343A3}" destId="{F23B40B6-DB48-4382-B0D1-056897454548}" srcOrd="0" destOrd="0" presId="urn:microsoft.com/office/officeart/2018/2/layout/IconVerticalSolidList"/>
    <dgm:cxn modelId="{9AF8D3E1-417D-4FFC-A59D-5442578A721D}" type="presParOf" srcId="{C4F23897-9DC7-46BB-94B9-BCEDCA867720}" destId="{50E3AC5E-2B42-47BE-8453-7BE6211D1F30}" srcOrd="0" destOrd="0" presId="urn:microsoft.com/office/officeart/2018/2/layout/IconVerticalSolidList"/>
    <dgm:cxn modelId="{FF460BCE-5FE8-431C-AE66-DE492EF749FE}" type="presParOf" srcId="{50E3AC5E-2B42-47BE-8453-7BE6211D1F30}" destId="{1AAF8DE3-15B8-4883-859F-067F0DB5A3CC}" srcOrd="0" destOrd="0" presId="urn:microsoft.com/office/officeart/2018/2/layout/IconVerticalSolidList"/>
    <dgm:cxn modelId="{92894A19-7FCF-446C-8998-F7805074E8E9}" type="presParOf" srcId="{50E3AC5E-2B42-47BE-8453-7BE6211D1F30}" destId="{C052CAB0-0EA4-4D4C-957D-226145111808}" srcOrd="1" destOrd="0" presId="urn:microsoft.com/office/officeart/2018/2/layout/IconVerticalSolidList"/>
    <dgm:cxn modelId="{3D3FE154-4F49-4BB2-9353-A641E14DA854}" type="presParOf" srcId="{50E3AC5E-2B42-47BE-8453-7BE6211D1F30}" destId="{D0233774-D966-4306-A1F1-E3E1F8B027D4}" srcOrd="2" destOrd="0" presId="urn:microsoft.com/office/officeart/2018/2/layout/IconVerticalSolidList"/>
    <dgm:cxn modelId="{6CCE823F-93F5-4DC8-9DEA-E82330966FC5}" type="presParOf" srcId="{50E3AC5E-2B42-47BE-8453-7BE6211D1F30}" destId="{040004A1-74B3-4FA6-8E5B-879FC4900954}" srcOrd="3" destOrd="0" presId="urn:microsoft.com/office/officeart/2018/2/layout/IconVerticalSolidList"/>
    <dgm:cxn modelId="{D75580F2-30E1-488F-8989-05681DD4D557}" type="presParOf" srcId="{C4F23897-9DC7-46BB-94B9-BCEDCA867720}" destId="{C2C3AAD7-AC75-40E0-83C3-BC2CDB237EF6}" srcOrd="1" destOrd="0" presId="urn:microsoft.com/office/officeart/2018/2/layout/IconVerticalSolidList"/>
    <dgm:cxn modelId="{62391856-AE87-48E6-A801-77E05101D850}" type="presParOf" srcId="{C4F23897-9DC7-46BB-94B9-BCEDCA867720}" destId="{72CFA3C0-4D97-40B2-A6CE-FAE31CD93F6E}" srcOrd="2" destOrd="0" presId="urn:microsoft.com/office/officeart/2018/2/layout/IconVerticalSolidList"/>
    <dgm:cxn modelId="{6A1A80A4-8BD3-482C-AD56-70295FCAD152}" type="presParOf" srcId="{72CFA3C0-4D97-40B2-A6CE-FAE31CD93F6E}" destId="{0C425D2D-D39E-4AB0-91BA-CF4A9A84596A}" srcOrd="0" destOrd="0" presId="urn:microsoft.com/office/officeart/2018/2/layout/IconVerticalSolidList"/>
    <dgm:cxn modelId="{F2E35140-900F-4ECF-BFAE-440A220F9C27}" type="presParOf" srcId="{72CFA3C0-4D97-40B2-A6CE-FAE31CD93F6E}" destId="{80B4A176-F6D0-4C05-B791-41B788B98FE7}" srcOrd="1" destOrd="0" presId="urn:microsoft.com/office/officeart/2018/2/layout/IconVerticalSolidList"/>
    <dgm:cxn modelId="{C107042F-9B79-46EA-AD69-9986DB98A069}" type="presParOf" srcId="{72CFA3C0-4D97-40B2-A6CE-FAE31CD93F6E}" destId="{A4A75B31-1BF5-4C59-AECF-A13F42B145ED}" srcOrd="2" destOrd="0" presId="urn:microsoft.com/office/officeart/2018/2/layout/IconVerticalSolidList"/>
    <dgm:cxn modelId="{81F61651-AE15-4D93-B81B-4F1EFC925F3B}" type="presParOf" srcId="{72CFA3C0-4D97-40B2-A6CE-FAE31CD93F6E}" destId="{F23B40B6-DB48-4382-B0D1-056897454548}" srcOrd="3" destOrd="0" presId="urn:microsoft.com/office/officeart/2018/2/layout/IconVerticalSolidList"/>
    <dgm:cxn modelId="{7E1F6D85-ECB5-469F-9891-F4C04BC0095A}" type="presParOf" srcId="{C4F23897-9DC7-46BB-94B9-BCEDCA867720}" destId="{8F62012B-58E3-42BB-A1DD-D43E5A134827}" srcOrd="3" destOrd="0" presId="urn:microsoft.com/office/officeart/2018/2/layout/IconVerticalSolidList"/>
    <dgm:cxn modelId="{EDE408CA-B8BA-4EB9-A667-52B49F1ACE16}" type="presParOf" srcId="{C4F23897-9DC7-46BB-94B9-BCEDCA867720}" destId="{385EC99D-0402-4B84-AAE1-DC0CE3024D53}" srcOrd="4" destOrd="0" presId="urn:microsoft.com/office/officeart/2018/2/layout/IconVerticalSolidList"/>
    <dgm:cxn modelId="{EED414A7-0B3E-45D7-91E5-57376C70ADDE}" type="presParOf" srcId="{385EC99D-0402-4B84-AAE1-DC0CE3024D53}" destId="{732A27D4-08EC-421B-A51E-342ED3426D82}" srcOrd="0" destOrd="0" presId="urn:microsoft.com/office/officeart/2018/2/layout/IconVerticalSolidList"/>
    <dgm:cxn modelId="{58E17FDA-DA6D-41D6-94A9-E306A6B566A1}" type="presParOf" srcId="{385EC99D-0402-4B84-AAE1-DC0CE3024D53}" destId="{540D52DF-CED6-499F-82C0-5B5E46B3E9AF}" srcOrd="1" destOrd="0" presId="urn:microsoft.com/office/officeart/2018/2/layout/IconVerticalSolidList"/>
    <dgm:cxn modelId="{25C7BF3C-0B9D-4920-B512-10E1797F3929}" type="presParOf" srcId="{385EC99D-0402-4B84-AAE1-DC0CE3024D53}" destId="{79617036-2526-4FBD-BE1D-191FB1B0C904}" srcOrd="2" destOrd="0" presId="urn:microsoft.com/office/officeart/2018/2/layout/IconVerticalSolidList"/>
    <dgm:cxn modelId="{18EB508A-C06C-4537-BAA4-DFB13AFEE031}" type="presParOf" srcId="{385EC99D-0402-4B84-AAE1-DC0CE3024D53}" destId="{7BF26598-2F47-4321-9698-F2E2CA8596DF}" srcOrd="3" destOrd="0" presId="urn:microsoft.com/office/officeart/2018/2/layout/IconVerticalSolidList"/>
    <dgm:cxn modelId="{7AD63A98-220C-424C-B910-596E0AA4961D}" type="presParOf" srcId="{C4F23897-9DC7-46BB-94B9-BCEDCA867720}" destId="{18345BCD-DA4E-41FF-B736-43904FFDAD59}" srcOrd="5" destOrd="0" presId="urn:microsoft.com/office/officeart/2018/2/layout/IconVerticalSolidList"/>
    <dgm:cxn modelId="{7BB23D84-C8C0-4B34-A8DB-4ACBE66071ED}" type="presParOf" srcId="{C4F23897-9DC7-46BB-94B9-BCEDCA867720}" destId="{6EAF0B06-E01C-4E16-84F6-5C8A07E1BB07}" srcOrd="6" destOrd="0" presId="urn:microsoft.com/office/officeart/2018/2/layout/IconVerticalSolidList"/>
    <dgm:cxn modelId="{83B4D93A-71DF-4C04-9E74-C6F9E0B7AE90}" type="presParOf" srcId="{6EAF0B06-E01C-4E16-84F6-5C8A07E1BB07}" destId="{C1928542-FE30-42AA-9077-305675B53501}" srcOrd="0" destOrd="0" presId="urn:microsoft.com/office/officeart/2018/2/layout/IconVerticalSolidList"/>
    <dgm:cxn modelId="{2C165EC7-44B1-4F63-963F-6CA9D7B94FF1}" type="presParOf" srcId="{6EAF0B06-E01C-4E16-84F6-5C8A07E1BB07}" destId="{0BB0F077-09CA-4694-B547-A1BB531C468C}" srcOrd="1" destOrd="0" presId="urn:microsoft.com/office/officeart/2018/2/layout/IconVerticalSolidList"/>
    <dgm:cxn modelId="{56553234-F4BD-4778-8B80-32681A57DCF4}" type="presParOf" srcId="{6EAF0B06-E01C-4E16-84F6-5C8A07E1BB07}" destId="{157D72F4-3D20-4C0A-A005-20D44FE0111A}" srcOrd="2" destOrd="0" presId="urn:microsoft.com/office/officeart/2018/2/layout/IconVerticalSolidList"/>
    <dgm:cxn modelId="{B4B4C45D-44DC-4B66-A2DE-E73756FC6433}" type="presParOf" srcId="{6EAF0B06-E01C-4E16-84F6-5C8A07E1BB07}" destId="{BD983A84-236A-487B-B29E-BE66657DB181}" srcOrd="3" destOrd="0" presId="urn:microsoft.com/office/officeart/2018/2/layout/IconVerticalSolidList"/>
    <dgm:cxn modelId="{BA9BF94E-BEAA-4177-B754-A8593AE6DDB1}" type="presParOf" srcId="{C4F23897-9DC7-46BB-94B9-BCEDCA867720}" destId="{C9E0F590-3D0A-4463-9EE4-A9F309026E6D}" srcOrd="7" destOrd="0" presId="urn:microsoft.com/office/officeart/2018/2/layout/IconVerticalSolidList"/>
    <dgm:cxn modelId="{59E75B58-9A6B-4BE2-8C7E-D8EF953FF0D6}" type="presParOf" srcId="{C4F23897-9DC7-46BB-94B9-BCEDCA867720}" destId="{4F4658E9-2258-40B7-92E7-80FBDD36AEED}" srcOrd="8" destOrd="0" presId="urn:microsoft.com/office/officeart/2018/2/layout/IconVerticalSolidList"/>
    <dgm:cxn modelId="{1B810232-273F-4DD1-8E50-371B38A3A55F}" type="presParOf" srcId="{4F4658E9-2258-40B7-92E7-80FBDD36AEED}" destId="{31C8F3AB-A137-451B-8705-4A58A6007E5B}" srcOrd="0" destOrd="0" presId="urn:microsoft.com/office/officeart/2018/2/layout/IconVerticalSolidList"/>
    <dgm:cxn modelId="{DFD6D0F6-3ED8-4412-B6F4-24F002A50170}" type="presParOf" srcId="{4F4658E9-2258-40B7-92E7-80FBDD36AEED}" destId="{7A2774CF-1372-45B9-ADDD-1C1C9C5B2EC2}" srcOrd="1" destOrd="0" presId="urn:microsoft.com/office/officeart/2018/2/layout/IconVerticalSolidList"/>
    <dgm:cxn modelId="{4D8E5722-7D28-4812-BAA8-0D5BB35E5449}" type="presParOf" srcId="{4F4658E9-2258-40B7-92E7-80FBDD36AEED}" destId="{1D748BCA-C405-4A32-A75A-7D759CF02618}" srcOrd="2" destOrd="0" presId="urn:microsoft.com/office/officeart/2018/2/layout/IconVerticalSolidList"/>
    <dgm:cxn modelId="{63ECC4E2-C28B-4991-9F91-036399A039D6}" type="presParOf" srcId="{4F4658E9-2258-40B7-92E7-80FBDD36AEED}" destId="{CEEE2063-C48E-4F19-A9C6-B63E543F78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1D09AB-9E88-4634-93C2-558E3719B0E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E3D9EC6-5ED6-403B-8522-6473199035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Knowledge</a:t>
          </a:r>
          <a:r>
            <a:rPr lang="en-US"/>
            <a:t>​​</a:t>
          </a:r>
        </a:p>
      </dgm:t>
    </dgm:pt>
    <dgm:pt modelId="{532F3BF6-0992-4526-8F6B-1F824FC00F2A}" type="parTrans" cxnId="{30468E20-2AA8-4B64-A563-B685AFAAF84D}">
      <dgm:prSet/>
      <dgm:spPr/>
      <dgm:t>
        <a:bodyPr/>
        <a:lstStyle/>
        <a:p>
          <a:endParaRPr lang="en-US"/>
        </a:p>
      </dgm:t>
    </dgm:pt>
    <dgm:pt modelId="{F2D62FE6-2B15-4A10-BD5D-CF11DD4B3B84}" type="sibTrans" cxnId="{30468E20-2AA8-4B64-A563-B685AFAAF84D}">
      <dgm:prSet/>
      <dgm:spPr/>
      <dgm:t>
        <a:bodyPr/>
        <a:lstStyle/>
        <a:p>
          <a:endParaRPr lang="en-US"/>
        </a:p>
      </dgm:t>
    </dgm:pt>
    <dgm:pt modelId="{836318E1-42B8-40DC-94DD-FA78585D39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Determination</a:t>
          </a:r>
          <a:r>
            <a:rPr lang="en-US"/>
            <a:t>​​</a:t>
          </a:r>
        </a:p>
      </dgm:t>
    </dgm:pt>
    <dgm:pt modelId="{A3EBAF75-C592-4880-B7F3-A38DD9C46424}" type="parTrans" cxnId="{ECCC8C78-B7FE-457F-A0ED-12306F4F96BC}">
      <dgm:prSet/>
      <dgm:spPr/>
      <dgm:t>
        <a:bodyPr/>
        <a:lstStyle/>
        <a:p>
          <a:endParaRPr lang="en-US"/>
        </a:p>
      </dgm:t>
    </dgm:pt>
    <dgm:pt modelId="{B7B696F9-6C6B-4D31-8FC9-C4BF326A1518}" type="sibTrans" cxnId="{ECCC8C78-B7FE-457F-A0ED-12306F4F96BC}">
      <dgm:prSet/>
      <dgm:spPr/>
      <dgm:t>
        <a:bodyPr/>
        <a:lstStyle/>
        <a:p>
          <a:endParaRPr lang="en-US"/>
        </a:p>
      </dgm:t>
    </dgm:pt>
    <dgm:pt modelId="{F5FFD379-E892-435A-ABE2-F05B3B18ACC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Skills</a:t>
          </a:r>
          <a:r>
            <a:rPr lang="en-US"/>
            <a:t>​​</a:t>
          </a:r>
        </a:p>
      </dgm:t>
    </dgm:pt>
    <dgm:pt modelId="{A0645C4C-3825-48C6-9233-CE3BA5DF9BEF}" type="parTrans" cxnId="{E8A7D487-4CD0-4264-8E3C-4ABB9B1E64BB}">
      <dgm:prSet/>
      <dgm:spPr/>
      <dgm:t>
        <a:bodyPr/>
        <a:lstStyle/>
        <a:p>
          <a:endParaRPr lang="en-US"/>
        </a:p>
      </dgm:t>
    </dgm:pt>
    <dgm:pt modelId="{DE8838DB-0D5C-4781-BD2F-68C719573268}" type="sibTrans" cxnId="{E8A7D487-4CD0-4264-8E3C-4ABB9B1E64BB}">
      <dgm:prSet/>
      <dgm:spPr/>
      <dgm:t>
        <a:bodyPr/>
        <a:lstStyle/>
        <a:p>
          <a:endParaRPr lang="en-US"/>
        </a:p>
      </dgm:t>
    </dgm:pt>
    <dgm:pt modelId="{706684D1-A992-4A2C-8271-7CFAB3A22D9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Challenge</a:t>
          </a:r>
          <a:r>
            <a:rPr lang="en-US"/>
            <a:t>​​</a:t>
          </a:r>
        </a:p>
      </dgm:t>
    </dgm:pt>
    <dgm:pt modelId="{5A1668B4-AE60-4FB8-8066-83A421750B2D}" type="parTrans" cxnId="{A5783779-03AC-40E7-9889-5E1281982DC4}">
      <dgm:prSet/>
      <dgm:spPr/>
      <dgm:t>
        <a:bodyPr/>
        <a:lstStyle/>
        <a:p>
          <a:endParaRPr lang="en-US"/>
        </a:p>
      </dgm:t>
    </dgm:pt>
    <dgm:pt modelId="{F012CCDB-B149-4B02-BFDE-F75319B4C062}" type="sibTrans" cxnId="{A5783779-03AC-40E7-9889-5E1281982DC4}">
      <dgm:prSet/>
      <dgm:spPr/>
      <dgm:t>
        <a:bodyPr/>
        <a:lstStyle/>
        <a:p>
          <a:endParaRPr lang="en-US"/>
        </a:p>
      </dgm:t>
    </dgm:pt>
    <dgm:pt modelId="{CB30DBAA-5806-4869-925C-41F9E51A8E3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Develop</a:t>
          </a:r>
          <a:r>
            <a:rPr lang="en-US"/>
            <a:t>​​</a:t>
          </a:r>
        </a:p>
      </dgm:t>
    </dgm:pt>
    <dgm:pt modelId="{80CD4E98-3130-4E6E-AE90-B761ED2E2764}" type="parTrans" cxnId="{6320C5EF-F7B5-4183-8160-B6556D6055AC}">
      <dgm:prSet/>
      <dgm:spPr/>
      <dgm:t>
        <a:bodyPr/>
        <a:lstStyle/>
        <a:p>
          <a:endParaRPr lang="en-US"/>
        </a:p>
      </dgm:t>
    </dgm:pt>
    <dgm:pt modelId="{3DC0CEA3-49A1-4359-99C5-EA553B12649E}" type="sibTrans" cxnId="{6320C5EF-F7B5-4183-8160-B6556D6055AC}">
      <dgm:prSet/>
      <dgm:spPr/>
      <dgm:t>
        <a:bodyPr/>
        <a:lstStyle/>
        <a:p>
          <a:endParaRPr lang="en-US"/>
        </a:p>
      </dgm:t>
    </dgm:pt>
    <dgm:pt modelId="{0CD51D2A-9EBA-4F51-BE24-4DCD234B86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Improve</a:t>
          </a:r>
          <a:r>
            <a:rPr lang="en-US"/>
            <a:t>​​</a:t>
          </a:r>
        </a:p>
      </dgm:t>
    </dgm:pt>
    <dgm:pt modelId="{A9DAFB45-9EC8-4C04-93B5-2D054CCFFEC1}" type="parTrans" cxnId="{BF7C029A-DE80-4315-8C48-015BAE5CCE42}">
      <dgm:prSet/>
      <dgm:spPr/>
      <dgm:t>
        <a:bodyPr/>
        <a:lstStyle/>
        <a:p>
          <a:endParaRPr lang="en-US"/>
        </a:p>
      </dgm:t>
    </dgm:pt>
    <dgm:pt modelId="{FCB392AA-FFC7-4C92-B39A-BFEA98610746}" type="sibTrans" cxnId="{BF7C029A-DE80-4315-8C48-015BAE5CCE42}">
      <dgm:prSet/>
      <dgm:spPr/>
      <dgm:t>
        <a:bodyPr/>
        <a:lstStyle/>
        <a:p>
          <a:endParaRPr lang="en-US"/>
        </a:p>
      </dgm:t>
    </dgm:pt>
    <dgm:pt modelId="{5FEFD3E1-E64D-4072-B9A8-1B48616DD8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Succeed</a:t>
          </a:r>
          <a:endParaRPr lang="en-US"/>
        </a:p>
      </dgm:t>
    </dgm:pt>
    <dgm:pt modelId="{8FCEFBD0-B24D-43E4-B48F-3BA5F022FF1D}" type="parTrans" cxnId="{7190E470-0C02-4A87-B3CF-DF6A60EB9187}">
      <dgm:prSet/>
      <dgm:spPr/>
      <dgm:t>
        <a:bodyPr/>
        <a:lstStyle/>
        <a:p>
          <a:endParaRPr lang="en-US"/>
        </a:p>
      </dgm:t>
    </dgm:pt>
    <dgm:pt modelId="{6B3810DD-4795-45BD-B97C-4E0BEA4B5B8A}" type="sibTrans" cxnId="{7190E470-0C02-4A87-B3CF-DF6A60EB9187}">
      <dgm:prSet/>
      <dgm:spPr/>
      <dgm:t>
        <a:bodyPr/>
        <a:lstStyle/>
        <a:p>
          <a:endParaRPr lang="en-US"/>
        </a:p>
      </dgm:t>
    </dgm:pt>
    <dgm:pt modelId="{729C7689-5384-4391-9B57-D06C5C999062}" type="pres">
      <dgm:prSet presAssocID="{9E1D09AB-9E88-4634-93C2-558E3719B0EA}" presName="root" presStyleCnt="0">
        <dgm:presLayoutVars>
          <dgm:dir/>
          <dgm:resizeHandles val="exact"/>
        </dgm:presLayoutVars>
      </dgm:prSet>
      <dgm:spPr/>
    </dgm:pt>
    <dgm:pt modelId="{CF2ADF76-5E14-4D8B-8ADD-A3A99DCD6138}" type="pres">
      <dgm:prSet presAssocID="{5E3D9EC6-5ED6-403B-8522-647319903573}" presName="compNode" presStyleCnt="0"/>
      <dgm:spPr/>
    </dgm:pt>
    <dgm:pt modelId="{0603BEC6-F46A-4691-96BE-7BCA6BA42F4B}" type="pres">
      <dgm:prSet presAssocID="{5E3D9EC6-5ED6-403B-8522-647319903573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3F9F244-7B10-4C6B-A669-64D4DE25360C}" type="pres">
      <dgm:prSet presAssocID="{5E3D9EC6-5ED6-403B-8522-64731990357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F8E4A5B-3CDC-4404-82DF-F8006C98C8F6}" type="pres">
      <dgm:prSet presAssocID="{5E3D9EC6-5ED6-403B-8522-647319903573}" presName="spaceRect" presStyleCnt="0"/>
      <dgm:spPr/>
    </dgm:pt>
    <dgm:pt modelId="{C186F872-6707-432A-B3C0-0B2F3137758D}" type="pres">
      <dgm:prSet presAssocID="{5E3D9EC6-5ED6-403B-8522-647319903573}" presName="textRect" presStyleLbl="revTx" presStyleIdx="0" presStyleCnt="7">
        <dgm:presLayoutVars>
          <dgm:chMax val="1"/>
          <dgm:chPref val="1"/>
        </dgm:presLayoutVars>
      </dgm:prSet>
      <dgm:spPr/>
    </dgm:pt>
    <dgm:pt modelId="{6EF1667F-B45E-4160-9DF2-2C34E3B5C9BC}" type="pres">
      <dgm:prSet presAssocID="{F2D62FE6-2B15-4A10-BD5D-CF11DD4B3B84}" presName="sibTrans" presStyleCnt="0"/>
      <dgm:spPr/>
    </dgm:pt>
    <dgm:pt modelId="{3A101734-CBB5-4728-B807-26D7F4C83473}" type="pres">
      <dgm:prSet presAssocID="{836318E1-42B8-40DC-94DD-FA78585D39D0}" presName="compNode" presStyleCnt="0"/>
      <dgm:spPr/>
    </dgm:pt>
    <dgm:pt modelId="{42C9C0D3-2E60-42F7-84C1-969F82CAF2F8}" type="pres">
      <dgm:prSet presAssocID="{836318E1-42B8-40DC-94DD-FA78585D39D0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FCBBCA7-4AFF-45AC-A9B7-AA76F42EB826}" type="pres">
      <dgm:prSet presAssocID="{836318E1-42B8-40DC-94DD-FA78585D39D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E908B47-F072-4CA1-A026-58C6C430EDFB}" type="pres">
      <dgm:prSet presAssocID="{836318E1-42B8-40DC-94DD-FA78585D39D0}" presName="spaceRect" presStyleCnt="0"/>
      <dgm:spPr/>
    </dgm:pt>
    <dgm:pt modelId="{0F824794-492A-439F-82EB-6D421E0E0C1A}" type="pres">
      <dgm:prSet presAssocID="{836318E1-42B8-40DC-94DD-FA78585D39D0}" presName="textRect" presStyleLbl="revTx" presStyleIdx="1" presStyleCnt="7">
        <dgm:presLayoutVars>
          <dgm:chMax val="1"/>
          <dgm:chPref val="1"/>
        </dgm:presLayoutVars>
      </dgm:prSet>
      <dgm:spPr/>
    </dgm:pt>
    <dgm:pt modelId="{021C02C3-A51F-4845-B457-EC6C2114FC67}" type="pres">
      <dgm:prSet presAssocID="{B7B696F9-6C6B-4D31-8FC9-C4BF326A1518}" presName="sibTrans" presStyleCnt="0"/>
      <dgm:spPr/>
    </dgm:pt>
    <dgm:pt modelId="{18453915-5606-4A2B-95F3-2CF698F9248E}" type="pres">
      <dgm:prSet presAssocID="{F5FFD379-E892-435A-ABE2-F05B3B18ACCB}" presName="compNode" presStyleCnt="0"/>
      <dgm:spPr/>
    </dgm:pt>
    <dgm:pt modelId="{4D0014EA-F7E6-41A4-BCEC-7C9DF545CD62}" type="pres">
      <dgm:prSet presAssocID="{F5FFD379-E892-435A-ABE2-F05B3B18ACCB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A784D42-AA4A-4FF6-B3E9-E0AC3F888EAD}" type="pres">
      <dgm:prSet presAssocID="{F5FFD379-E892-435A-ABE2-F05B3B18ACC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E5A09DC2-C29D-4439-9FB8-4C3B182A7997}" type="pres">
      <dgm:prSet presAssocID="{F5FFD379-E892-435A-ABE2-F05B3B18ACCB}" presName="spaceRect" presStyleCnt="0"/>
      <dgm:spPr/>
    </dgm:pt>
    <dgm:pt modelId="{48B03476-CF44-425D-B1BD-51C55A38AFDD}" type="pres">
      <dgm:prSet presAssocID="{F5FFD379-E892-435A-ABE2-F05B3B18ACCB}" presName="textRect" presStyleLbl="revTx" presStyleIdx="2" presStyleCnt="7">
        <dgm:presLayoutVars>
          <dgm:chMax val="1"/>
          <dgm:chPref val="1"/>
        </dgm:presLayoutVars>
      </dgm:prSet>
      <dgm:spPr/>
    </dgm:pt>
    <dgm:pt modelId="{5DEA403B-8F44-4479-981F-6EFF2979F894}" type="pres">
      <dgm:prSet presAssocID="{DE8838DB-0D5C-4781-BD2F-68C719573268}" presName="sibTrans" presStyleCnt="0"/>
      <dgm:spPr/>
    </dgm:pt>
    <dgm:pt modelId="{C5EAA804-A431-4521-81EE-623163E93EF8}" type="pres">
      <dgm:prSet presAssocID="{706684D1-A992-4A2C-8271-7CFAB3A22D9B}" presName="compNode" presStyleCnt="0"/>
      <dgm:spPr/>
    </dgm:pt>
    <dgm:pt modelId="{80B9A45E-4297-4C63-832B-2456503657BE}" type="pres">
      <dgm:prSet presAssocID="{706684D1-A992-4A2C-8271-7CFAB3A22D9B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01478E6-AF44-42FD-84A6-31ECCF197D2F}" type="pres">
      <dgm:prSet presAssocID="{706684D1-A992-4A2C-8271-7CFAB3A22D9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19B781E0-8C94-41F1-B12C-79902DABB784}" type="pres">
      <dgm:prSet presAssocID="{706684D1-A992-4A2C-8271-7CFAB3A22D9B}" presName="spaceRect" presStyleCnt="0"/>
      <dgm:spPr/>
    </dgm:pt>
    <dgm:pt modelId="{4B79588E-2BD0-4CE6-AD01-6DA48C8F9F64}" type="pres">
      <dgm:prSet presAssocID="{706684D1-A992-4A2C-8271-7CFAB3A22D9B}" presName="textRect" presStyleLbl="revTx" presStyleIdx="3" presStyleCnt="7">
        <dgm:presLayoutVars>
          <dgm:chMax val="1"/>
          <dgm:chPref val="1"/>
        </dgm:presLayoutVars>
      </dgm:prSet>
      <dgm:spPr/>
    </dgm:pt>
    <dgm:pt modelId="{ABEB2131-712D-46B6-891D-060CC87703AF}" type="pres">
      <dgm:prSet presAssocID="{F012CCDB-B149-4B02-BFDE-F75319B4C062}" presName="sibTrans" presStyleCnt="0"/>
      <dgm:spPr/>
    </dgm:pt>
    <dgm:pt modelId="{3EF7CFCE-A2BF-4D8F-AEBF-75A49B0B0243}" type="pres">
      <dgm:prSet presAssocID="{CB30DBAA-5806-4869-925C-41F9E51A8E3D}" presName="compNode" presStyleCnt="0"/>
      <dgm:spPr/>
    </dgm:pt>
    <dgm:pt modelId="{D5E6E4E7-4B88-4D14-AEA8-1AD09B1D4750}" type="pres">
      <dgm:prSet presAssocID="{CB30DBAA-5806-4869-925C-41F9E51A8E3D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26ABDEDF-9F08-4BAF-AF65-D2CEA25F091C}" type="pres">
      <dgm:prSet presAssocID="{CB30DBAA-5806-4869-925C-41F9E51A8E3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5253527-954F-47C4-8AB6-746FF8D1C32A}" type="pres">
      <dgm:prSet presAssocID="{CB30DBAA-5806-4869-925C-41F9E51A8E3D}" presName="spaceRect" presStyleCnt="0"/>
      <dgm:spPr/>
    </dgm:pt>
    <dgm:pt modelId="{B7C9BE3A-47FF-4BF6-A971-CC4C904538DD}" type="pres">
      <dgm:prSet presAssocID="{CB30DBAA-5806-4869-925C-41F9E51A8E3D}" presName="textRect" presStyleLbl="revTx" presStyleIdx="4" presStyleCnt="7">
        <dgm:presLayoutVars>
          <dgm:chMax val="1"/>
          <dgm:chPref val="1"/>
        </dgm:presLayoutVars>
      </dgm:prSet>
      <dgm:spPr/>
    </dgm:pt>
    <dgm:pt modelId="{6F577361-C87B-4D62-8509-03B13C09E75D}" type="pres">
      <dgm:prSet presAssocID="{3DC0CEA3-49A1-4359-99C5-EA553B12649E}" presName="sibTrans" presStyleCnt="0"/>
      <dgm:spPr/>
    </dgm:pt>
    <dgm:pt modelId="{55A530A5-FB24-4825-89F4-E1C1A82F699A}" type="pres">
      <dgm:prSet presAssocID="{0CD51D2A-9EBA-4F51-BE24-4DCD234B86F8}" presName="compNode" presStyleCnt="0"/>
      <dgm:spPr/>
    </dgm:pt>
    <dgm:pt modelId="{5E69B432-D306-4D07-B622-0740039C5AFF}" type="pres">
      <dgm:prSet presAssocID="{0CD51D2A-9EBA-4F51-BE24-4DCD234B86F8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36D47A4-039D-4A2D-866E-55F6384CEAE2}" type="pres">
      <dgm:prSet presAssocID="{0CD51D2A-9EBA-4F51-BE24-4DCD234B86F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D4D6905-0475-4AFC-8B69-C0D465747D01}" type="pres">
      <dgm:prSet presAssocID="{0CD51D2A-9EBA-4F51-BE24-4DCD234B86F8}" presName="spaceRect" presStyleCnt="0"/>
      <dgm:spPr/>
    </dgm:pt>
    <dgm:pt modelId="{17C47730-26AF-4FA5-855A-4DF17D66BD25}" type="pres">
      <dgm:prSet presAssocID="{0CD51D2A-9EBA-4F51-BE24-4DCD234B86F8}" presName="textRect" presStyleLbl="revTx" presStyleIdx="5" presStyleCnt="7">
        <dgm:presLayoutVars>
          <dgm:chMax val="1"/>
          <dgm:chPref val="1"/>
        </dgm:presLayoutVars>
      </dgm:prSet>
      <dgm:spPr/>
    </dgm:pt>
    <dgm:pt modelId="{29214EA6-B0DE-4914-BE43-A1165E884D02}" type="pres">
      <dgm:prSet presAssocID="{FCB392AA-FFC7-4C92-B39A-BFEA98610746}" presName="sibTrans" presStyleCnt="0"/>
      <dgm:spPr/>
    </dgm:pt>
    <dgm:pt modelId="{3C4A11DD-FF64-473B-8BA7-636501AE8A9C}" type="pres">
      <dgm:prSet presAssocID="{5FEFD3E1-E64D-4072-B9A8-1B48616DD8C7}" presName="compNode" presStyleCnt="0"/>
      <dgm:spPr/>
    </dgm:pt>
    <dgm:pt modelId="{D6644BC1-1029-4D8A-A387-06DCB340B342}" type="pres">
      <dgm:prSet presAssocID="{5FEFD3E1-E64D-4072-B9A8-1B48616DD8C7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6395629-DE5E-437B-AFEA-37D035022CEC}" type="pres">
      <dgm:prSet presAssocID="{5FEFD3E1-E64D-4072-B9A8-1B48616DD8C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FC22158-8B84-4C73-8532-8679699047CD}" type="pres">
      <dgm:prSet presAssocID="{5FEFD3E1-E64D-4072-B9A8-1B48616DD8C7}" presName="spaceRect" presStyleCnt="0"/>
      <dgm:spPr/>
    </dgm:pt>
    <dgm:pt modelId="{4329A560-D0F5-4D9F-88ED-30C98BA7498C}" type="pres">
      <dgm:prSet presAssocID="{5FEFD3E1-E64D-4072-B9A8-1B48616DD8C7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4CD0306-181D-4135-9EE5-EF60EFAB47BF}" type="presOf" srcId="{0CD51D2A-9EBA-4F51-BE24-4DCD234B86F8}" destId="{17C47730-26AF-4FA5-855A-4DF17D66BD25}" srcOrd="0" destOrd="0" presId="urn:microsoft.com/office/officeart/2018/5/layout/IconLeafLabelList"/>
    <dgm:cxn modelId="{D3E23D0D-D5BD-4047-9E35-3EAF5BF6C725}" type="presOf" srcId="{5FEFD3E1-E64D-4072-B9A8-1B48616DD8C7}" destId="{4329A560-D0F5-4D9F-88ED-30C98BA7498C}" srcOrd="0" destOrd="0" presId="urn:microsoft.com/office/officeart/2018/5/layout/IconLeafLabelList"/>
    <dgm:cxn modelId="{05CB661D-89C0-471C-9BA4-B67E93F9F611}" type="presOf" srcId="{CB30DBAA-5806-4869-925C-41F9E51A8E3D}" destId="{B7C9BE3A-47FF-4BF6-A971-CC4C904538DD}" srcOrd="0" destOrd="0" presId="urn:microsoft.com/office/officeart/2018/5/layout/IconLeafLabelList"/>
    <dgm:cxn modelId="{30468E20-2AA8-4B64-A563-B685AFAAF84D}" srcId="{9E1D09AB-9E88-4634-93C2-558E3719B0EA}" destId="{5E3D9EC6-5ED6-403B-8522-647319903573}" srcOrd="0" destOrd="0" parTransId="{532F3BF6-0992-4526-8F6B-1F824FC00F2A}" sibTransId="{F2D62FE6-2B15-4A10-BD5D-CF11DD4B3B84}"/>
    <dgm:cxn modelId="{7752AC21-4C43-49EB-869C-AE5D5AE1AD5C}" type="presOf" srcId="{836318E1-42B8-40DC-94DD-FA78585D39D0}" destId="{0F824794-492A-439F-82EB-6D421E0E0C1A}" srcOrd="0" destOrd="0" presId="urn:microsoft.com/office/officeart/2018/5/layout/IconLeafLabelList"/>
    <dgm:cxn modelId="{086E9F5E-2E7A-48CC-ABBA-6627AFF33CEF}" type="presOf" srcId="{F5FFD379-E892-435A-ABE2-F05B3B18ACCB}" destId="{48B03476-CF44-425D-B1BD-51C55A38AFDD}" srcOrd="0" destOrd="0" presId="urn:microsoft.com/office/officeart/2018/5/layout/IconLeafLabelList"/>
    <dgm:cxn modelId="{7190E470-0C02-4A87-B3CF-DF6A60EB9187}" srcId="{9E1D09AB-9E88-4634-93C2-558E3719B0EA}" destId="{5FEFD3E1-E64D-4072-B9A8-1B48616DD8C7}" srcOrd="6" destOrd="0" parTransId="{8FCEFBD0-B24D-43E4-B48F-3BA5F022FF1D}" sibTransId="{6B3810DD-4795-45BD-B97C-4E0BEA4B5B8A}"/>
    <dgm:cxn modelId="{ECCC8C78-B7FE-457F-A0ED-12306F4F96BC}" srcId="{9E1D09AB-9E88-4634-93C2-558E3719B0EA}" destId="{836318E1-42B8-40DC-94DD-FA78585D39D0}" srcOrd="1" destOrd="0" parTransId="{A3EBAF75-C592-4880-B7F3-A38DD9C46424}" sibTransId="{B7B696F9-6C6B-4D31-8FC9-C4BF326A1518}"/>
    <dgm:cxn modelId="{A5783779-03AC-40E7-9889-5E1281982DC4}" srcId="{9E1D09AB-9E88-4634-93C2-558E3719B0EA}" destId="{706684D1-A992-4A2C-8271-7CFAB3A22D9B}" srcOrd="3" destOrd="0" parTransId="{5A1668B4-AE60-4FB8-8066-83A421750B2D}" sibTransId="{F012CCDB-B149-4B02-BFDE-F75319B4C062}"/>
    <dgm:cxn modelId="{105AC783-97B8-44A4-9A30-D0DF10D633A8}" type="presOf" srcId="{5E3D9EC6-5ED6-403B-8522-647319903573}" destId="{C186F872-6707-432A-B3C0-0B2F3137758D}" srcOrd="0" destOrd="0" presId="urn:microsoft.com/office/officeart/2018/5/layout/IconLeafLabelList"/>
    <dgm:cxn modelId="{E8A7D487-4CD0-4264-8E3C-4ABB9B1E64BB}" srcId="{9E1D09AB-9E88-4634-93C2-558E3719B0EA}" destId="{F5FFD379-E892-435A-ABE2-F05B3B18ACCB}" srcOrd="2" destOrd="0" parTransId="{A0645C4C-3825-48C6-9233-CE3BA5DF9BEF}" sibTransId="{DE8838DB-0D5C-4781-BD2F-68C719573268}"/>
    <dgm:cxn modelId="{13670689-0BA3-4818-8188-B592FB675F0C}" type="presOf" srcId="{706684D1-A992-4A2C-8271-7CFAB3A22D9B}" destId="{4B79588E-2BD0-4CE6-AD01-6DA48C8F9F64}" srcOrd="0" destOrd="0" presId="urn:microsoft.com/office/officeart/2018/5/layout/IconLeafLabelList"/>
    <dgm:cxn modelId="{BF7C029A-DE80-4315-8C48-015BAE5CCE42}" srcId="{9E1D09AB-9E88-4634-93C2-558E3719B0EA}" destId="{0CD51D2A-9EBA-4F51-BE24-4DCD234B86F8}" srcOrd="5" destOrd="0" parTransId="{A9DAFB45-9EC8-4C04-93B5-2D054CCFFEC1}" sibTransId="{FCB392AA-FFC7-4C92-B39A-BFEA98610746}"/>
    <dgm:cxn modelId="{AA1798C5-7212-48EF-9C39-8CB867025D88}" type="presOf" srcId="{9E1D09AB-9E88-4634-93C2-558E3719B0EA}" destId="{729C7689-5384-4391-9B57-D06C5C999062}" srcOrd="0" destOrd="0" presId="urn:microsoft.com/office/officeart/2018/5/layout/IconLeafLabelList"/>
    <dgm:cxn modelId="{6320C5EF-F7B5-4183-8160-B6556D6055AC}" srcId="{9E1D09AB-9E88-4634-93C2-558E3719B0EA}" destId="{CB30DBAA-5806-4869-925C-41F9E51A8E3D}" srcOrd="4" destOrd="0" parTransId="{80CD4E98-3130-4E6E-AE90-B761ED2E2764}" sibTransId="{3DC0CEA3-49A1-4359-99C5-EA553B12649E}"/>
    <dgm:cxn modelId="{D85A5835-9E19-43E4-9936-EEC30F5D002B}" type="presParOf" srcId="{729C7689-5384-4391-9B57-D06C5C999062}" destId="{CF2ADF76-5E14-4D8B-8ADD-A3A99DCD6138}" srcOrd="0" destOrd="0" presId="urn:microsoft.com/office/officeart/2018/5/layout/IconLeafLabelList"/>
    <dgm:cxn modelId="{5C510DF9-6BE2-4464-A8A9-B3B1715CDF9D}" type="presParOf" srcId="{CF2ADF76-5E14-4D8B-8ADD-A3A99DCD6138}" destId="{0603BEC6-F46A-4691-96BE-7BCA6BA42F4B}" srcOrd="0" destOrd="0" presId="urn:microsoft.com/office/officeart/2018/5/layout/IconLeafLabelList"/>
    <dgm:cxn modelId="{9F39D954-28C1-4F60-8239-C5A2D8CA6132}" type="presParOf" srcId="{CF2ADF76-5E14-4D8B-8ADD-A3A99DCD6138}" destId="{A3F9F244-7B10-4C6B-A669-64D4DE25360C}" srcOrd="1" destOrd="0" presId="urn:microsoft.com/office/officeart/2018/5/layout/IconLeafLabelList"/>
    <dgm:cxn modelId="{CE5215A0-2EA4-42A4-819E-198D1F6227F9}" type="presParOf" srcId="{CF2ADF76-5E14-4D8B-8ADD-A3A99DCD6138}" destId="{8F8E4A5B-3CDC-4404-82DF-F8006C98C8F6}" srcOrd="2" destOrd="0" presId="urn:microsoft.com/office/officeart/2018/5/layout/IconLeafLabelList"/>
    <dgm:cxn modelId="{BB3E2182-B629-46A9-802A-E5D3812E6680}" type="presParOf" srcId="{CF2ADF76-5E14-4D8B-8ADD-A3A99DCD6138}" destId="{C186F872-6707-432A-B3C0-0B2F3137758D}" srcOrd="3" destOrd="0" presId="urn:microsoft.com/office/officeart/2018/5/layout/IconLeafLabelList"/>
    <dgm:cxn modelId="{3EC79442-41F4-4440-8E73-E1099AAD1221}" type="presParOf" srcId="{729C7689-5384-4391-9B57-D06C5C999062}" destId="{6EF1667F-B45E-4160-9DF2-2C34E3B5C9BC}" srcOrd="1" destOrd="0" presId="urn:microsoft.com/office/officeart/2018/5/layout/IconLeafLabelList"/>
    <dgm:cxn modelId="{13C29FF2-7AED-47D9-BDDB-273C4AC1FAC9}" type="presParOf" srcId="{729C7689-5384-4391-9B57-D06C5C999062}" destId="{3A101734-CBB5-4728-B807-26D7F4C83473}" srcOrd="2" destOrd="0" presId="urn:microsoft.com/office/officeart/2018/5/layout/IconLeafLabelList"/>
    <dgm:cxn modelId="{04C9EE2D-2BD8-474E-B986-5EBA7C21F1FA}" type="presParOf" srcId="{3A101734-CBB5-4728-B807-26D7F4C83473}" destId="{42C9C0D3-2E60-42F7-84C1-969F82CAF2F8}" srcOrd="0" destOrd="0" presId="urn:microsoft.com/office/officeart/2018/5/layout/IconLeafLabelList"/>
    <dgm:cxn modelId="{281AB409-0B2F-46C7-8F4D-F2204A3378FB}" type="presParOf" srcId="{3A101734-CBB5-4728-B807-26D7F4C83473}" destId="{2FCBBCA7-4AFF-45AC-A9B7-AA76F42EB826}" srcOrd="1" destOrd="0" presId="urn:microsoft.com/office/officeart/2018/5/layout/IconLeafLabelList"/>
    <dgm:cxn modelId="{11B8897D-2D74-4CEF-8CCF-131D9DC2CC45}" type="presParOf" srcId="{3A101734-CBB5-4728-B807-26D7F4C83473}" destId="{FE908B47-F072-4CA1-A026-58C6C430EDFB}" srcOrd="2" destOrd="0" presId="urn:microsoft.com/office/officeart/2018/5/layout/IconLeafLabelList"/>
    <dgm:cxn modelId="{643F1177-0A46-4909-B009-BD023D25609D}" type="presParOf" srcId="{3A101734-CBB5-4728-B807-26D7F4C83473}" destId="{0F824794-492A-439F-82EB-6D421E0E0C1A}" srcOrd="3" destOrd="0" presId="urn:microsoft.com/office/officeart/2018/5/layout/IconLeafLabelList"/>
    <dgm:cxn modelId="{AAF0FC45-61AC-465D-92D7-39E9246BC3C1}" type="presParOf" srcId="{729C7689-5384-4391-9B57-D06C5C999062}" destId="{021C02C3-A51F-4845-B457-EC6C2114FC67}" srcOrd="3" destOrd="0" presId="urn:microsoft.com/office/officeart/2018/5/layout/IconLeafLabelList"/>
    <dgm:cxn modelId="{1552A3F3-12F1-44B4-ABDC-40EE2D54F51C}" type="presParOf" srcId="{729C7689-5384-4391-9B57-D06C5C999062}" destId="{18453915-5606-4A2B-95F3-2CF698F9248E}" srcOrd="4" destOrd="0" presId="urn:microsoft.com/office/officeart/2018/5/layout/IconLeafLabelList"/>
    <dgm:cxn modelId="{D933B718-35BC-496F-BE0E-4D6E529748C3}" type="presParOf" srcId="{18453915-5606-4A2B-95F3-2CF698F9248E}" destId="{4D0014EA-F7E6-41A4-BCEC-7C9DF545CD62}" srcOrd="0" destOrd="0" presId="urn:microsoft.com/office/officeart/2018/5/layout/IconLeafLabelList"/>
    <dgm:cxn modelId="{207BF300-AF4A-4468-83DF-1D395CCF19CF}" type="presParOf" srcId="{18453915-5606-4A2B-95F3-2CF698F9248E}" destId="{BA784D42-AA4A-4FF6-B3E9-E0AC3F888EAD}" srcOrd="1" destOrd="0" presId="urn:microsoft.com/office/officeart/2018/5/layout/IconLeafLabelList"/>
    <dgm:cxn modelId="{8A42AB38-4929-4CDC-B582-487016760180}" type="presParOf" srcId="{18453915-5606-4A2B-95F3-2CF698F9248E}" destId="{E5A09DC2-C29D-4439-9FB8-4C3B182A7997}" srcOrd="2" destOrd="0" presId="urn:microsoft.com/office/officeart/2018/5/layout/IconLeafLabelList"/>
    <dgm:cxn modelId="{C4E996C7-AFF2-4962-9F81-F91DF52F7A6A}" type="presParOf" srcId="{18453915-5606-4A2B-95F3-2CF698F9248E}" destId="{48B03476-CF44-425D-B1BD-51C55A38AFDD}" srcOrd="3" destOrd="0" presId="urn:microsoft.com/office/officeart/2018/5/layout/IconLeafLabelList"/>
    <dgm:cxn modelId="{69F9EBCA-683B-4826-B79C-F435C496BA04}" type="presParOf" srcId="{729C7689-5384-4391-9B57-D06C5C999062}" destId="{5DEA403B-8F44-4479-981F-6EFF2979F894}" srcOrd="5" destOrd="0" presId="urn:microsoft.com/office/officeart/2018/5/layout/IconLeafLabelList"/>
    <dgm:cxn modelId="{1632E799-04A7-49A1-B1AB-01D162DC053D}" type="presParOf" srcId="{729C7689-5384-4391-9B57-D06C5C999062}" destId="{C5EAA804-A431-4521-81EE-623163E93EF8}" srcOrd="6" destOrd="0" presId="urn:microsoft.com/office/officeart/2018/5/layout/IconLeafLabelList"/>
    <dgm:cxn modelId="{6D13D1A6-860A-4700-87F8-443BAEFCFD4B}" type="presParOf" srcId="{C5EAA804-A431-4521-81EE-623163E93EF8}" destId="{80B9A45E-4297-4C63-832B-2456503657BE}" srcOrd="0" destOrd="0" presId="urn:microsoft.com/office/officeart/2018/5/layout/IconLeafLabelList"/>
    <dgm:cxn modelId="{66DBABBB-ABD1-41CD-9E77-119BE2181169}" type="presParOf" srcId="{C5EAA804-A431-4521-81EE-623163E93EF8}" destId="{501478E6-AF44-42FD-84A6-31ECCF197D2F}" srcOrd="1" destOrd="0" presId="urn:microsoft.com/office/officeart/2018/5/layout/IconLeafLabelList"/>
    <dgm:cxn modelId="{477682AF-F670-4336-927D-8CC09AED26AF}" type="presParOf" srcId="{C5EAA804-A431-4521-81EE-623163E93EF8}" destId="{19B781E0-8C94-41F1-B12C-79902DABB784}" srcOrd="2" destOrd="0" presId="urn:microsoft.com/office/officeart/2018/5/layout/IconLeafLabelList"/>
    <dgm:cxn modelId="{B0E47926-4D9C-485E-9941-F47C02B14A2F}" type="presParOf" srcId="{C5EAA804-A431-4521-81EE-623163E93EF8}" destId="{4B79588E-2BD0-4CE6-AD01-6DA48C8F9F64}" srcOrd="3" destOrd="0" presId="urn:microsoft.com/office/officeart/2018/5/layout/IconLeafLabelList"/>
    <dgm:cxn modelId="{5F0FF7D3-7FEC-4B32-857F-74E0C25468A2}" type="presParOf" srcId="{729C7689-5384-4391-9B57-D06C5C999062}" destId="{ABEB2131-712D-46B6-891D-060CC87703AF}" srcOrd="7" destOrd="0" presId="urn:microsoft.com/office/officeart/2018/5/layout/IconLeafLabelList"/>
    <dgm:cxn modelId="{8403F1C8-66D9-4286-A596-E1486A5E0867}" type="presParOf" srcId="{729C7689-5384-4391-9B57-D06C5C999062}" destId="{3EF7CFCE-A2BF-4D8F-AEBF-75A49B0B0243}" srcOrd="8" destOrd="0" presId="urn:microsoft.com/office/officeart/2018/5/layout/IconLeafLabelList"/>
    <dgm:cxn modelId="{3BA94B2B-C811-41D6-934F-65B2FE9758D9}" type="presParOf" srcId="{3EF7CFCE-A2BF-4D8F-AEBF-75A49B0B0243}" destId="{D5E6E4E7-4B88-4D14-AEA8-1AD09B1D4750}" srcOrd="0" destOrd="0" presId="urn:microsoft.com/office/officeart/2018/5/layout/IconLeafLabelList"/>
    <dgm:cxn modelId="{671F6F57-A25B-4023-B51C-6716677FEA47}" type="presParOf" srcId="{3EF7CFCE-A2BF-4D8F-AEBF-75A49B0B0243}" destId="{26ABDEDF-9F08-4BAF-AF65-D2CEA25F091C}" srcOrd="1" destOrd="0" presId="urn:microsoft.com/office/officeart/2018/5/layout/IconLeafLabelList"/>
    <dgm:cxn modelId="{0EC4C4C5-91D5-464B-987B-4ECCB54B1322}" type="presParOf" srcId="{3EF7CFCE-A2BF-4D8F-AEBF-75A49B0B0243}" destId="{55253527-954F-47C4-8AB6-746FF8D1C32A}" srcOrd="2" destOrd="0" presId="urn:microsoft.com/office/officeart/2018/5/layout/IconLeafLabelList"/>
    <dgm:cxn modelId="{9AA3EEA9-3E69-4AE6-9A2C-42188316F89A}" type="presParOf" srcId="{3EF7CFCE-A2BF-4D8F-AEBF-75A49B0B0243}" destId="{B7C9BE3A-47FF-4BF6-A971-CC4C904538DD}" srcOrd="3" destOrd="0" presId="urn:microsoft.com/office/officeart/2018/5/layout/IconLeafLabelList"/>
    <dgm:cxn modelId="{14F7DC6B-2812-4FD1-960F-57F0719B74F8}" type="presParOf" srcId="{729C7689-5384-4391-9B57-D06C5C999062}" destId="{6F577361-C87B-4D62-8509-03B13C09E75D}" srcOrd="9" destOrd="0" presId="urn:microsoft.com/office/officeart/2018/5/layout/IconLeafLabelList"/>
    <dgm:cxn modelId="{49969E10-5E37-4B81-B047-87A6A5CC4D8D}" type="presParOf" srcId="{729C7689-5384-4391-9B57-D06C5C999062}" destId="{55A530A5-FB24-4825-89F4-E1C1A82F699A}" srcOrd="10" destOrd="0" presId="urn:microsoft.com/office/officeart/2018/5/layout/IconLeafLabelList"/>
    <dgm:cxn modelId="{C68E3DF8-8C50-491C-8A9E-4226391DA719}" type="presParOf" srcId="{55A530A5-FB24-4825-89F4-E1C1A82F699A}" destId="{5E69B432-D306-4D07-B622-0740039C5AFF}" srcOrd="0" destOrd="0" presId="urn:microsoft.com/office/officeart/2018/5/layout/IconLeafLabelList"/>
    <dgm:cxn modelId="{C3CAE4F6-B020-4A01-A765-F732DAF629AA}" type="presParOf" srcId="{55A530A5-FB24-4825-89F4-E1C1A82F699A}" destId="{A36D47A4-039D-4A2D-866E-55F6384CEAE2}" srcOrd="1" destOrd="0" presId="urn:microsoft.com/office/officeart/2018/5/layout/IconLeafLabelList"/>
    <dgm:cxn modelId="{74BC2BC5-2AAC-4253-8313-04015CC9B236}" type="presParOf" srcId="{55A530A5-FB24-4825-89F4-E1C1A82F699A}" destId="{BD4D6905-0475-4AFC-8B69-C0D465747D01}" srcOrd="2" destOrd="0" presId="urn:microsoft.com/office/officeart/2018/5/layout/IconLeafLabelList"/>
    <dgm:cxn modelId="{E232CDB2-AC86-4060-9F6C-E4BB995F4117}" type="presParOf" srcId="{55A530A5-FB24-4825-89F4-E1C1A82F699A}" destId="{17C47730-26AF-4FA5-855A-4DF17D66BD25}" srcOrd="3" destOrd="0" presId="urn:microsoft.com/office/officeart/2018/5/layout/IconLeafLabelList"/>
    <dgm:cxn modelId="{4FCB81AF-9BC0-455B-A824-894DE458DCCB}" type="presParOf" srcId="{729C7689-5384-4391-9B57-D06C5C999062}" destId="{29214EA6-B0DE-4914-BE43-A1165E884D02}" srcOrd="11" destOrd="0" presId="urn:microsoft.com/office/officeart/2018/5/layout/IconLeafLabelList"/>
    <dgm:cxn modelId="{6C2BBEC4-F2BC-49B5-9039-6CC2F505FF25}" type="presParOf" srcId="{729C7689-5384-4391-9B57-D06C5C999062}" destId="{3C4A11DD-FF64-473B-8BA7-636501AE8A9C}" srcOrd="12" destOrd="0" presId="urn:microsoft.com/office/officeart/2018/5/layout/IconLeafLabelList"/>
    <dgm:cxn modelId="{BC3A9D8B-5FDD-410F-B32F-DF6A25F72182}" type="presParOf" srcId="{3C4A11DD-FF64-473B-8BA7-636501AE8A9C}" destId="{D6644BC1-1029-4D8A-A387-06DCB340B342}" srcOrd="0" destOrd="0" presId="urn:microsoft.com/office/officeart/2018/5/layout/IconLeafLabelList"/>
    <dgm:cxn modelId="{8FD6C4C2-AB01-4D78-9F27-6E6BCA31841C}" type="presParOf" srcId="{3C4A11DD-FF64-473B-8BA7-636501AE8A9C}" destId="{56395629-DE5E-437B-AFEA-37D035022CEC}" srcOrd="1" destOrd="0" presId="urn:microsoft.com/office/officeart/2018/5/layout/IconLeafLabelList"/>
    <dgm:cxn modelId="{8262ADAD-DA59-4C57-8431-1D42524D9D9C}" type="presParOf" srcId="{3C4A11DD-FF64-473B-8BA7-636501AE8A9C}" destId="{FFC22158-8B84-4C73-8532-8679699047CD}" srcOrd="2" destOrd="0" presId="urn:microsoft.com/office/officeart/2018/5/layout/IconLeafLabelList"/>
    <dgm:cxn modelId="{203A727E-7FF7-44F9-8FEF-6997F17A7547}" type="presParOf" srcId="{3C4A11DD-FF64-473B-8BA7-636501AE8A9C}" destId="{4329A560-D0F5-4D9F-88ED-30C98BA7498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95B10-3568-4F77-B276-093A5D0423A8}">
      <dsp:nvSpPr>
        <dsp:cNvPr id="0" name=""/>
        <dsp:cNvSpPr/>
      </dsp:nvSpPr>
      <dsp:spPr>
        <a:xfrm>
          <a:off x="0" y="4738"/>
          <a:ext cx="7278748" cy="10093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EA1C81-01A9-42DE-90AA-64B0886C89C3}">
      <dsp:nvSpPr>
        <dsp:cNvPr id="0" name=""/>
        <dsp:cNvSpPr/>
      </dsp:nvSpPr>
      <dsp:spPr>
        <a:xfrm>
          <a:off x="305317" y="231834"/>
          <a:ext cx="555122" cy="5551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4EA24-8854-4C4B-9930-5FAA1C7ECBDE}">
      <dsp:nvSpPr>
        <dsp:cNvPr id="0" name=""/>
        <dsp:cNvSpPr/>
      </dsp:nvSpPr>
      <dsp:spPr>
        <a:xfrm>
          <a:off x="1165758" y="4738"/>
          <a:ext cx="6112989" cy="100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19" tIns="106819" rIns="106819" bIns="1068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u="sng" kern="1200" dirty="0"/>
            <a:t>Contents​​</a:t>
          </a:r>
          <a:endParaRPr lang="en-US" sz="1900" kern="1200" dirty="0"/>
        </a:p>
      </dsp:txBody>
      <dsp:txXfrm>
        <a:off x="1165758" y="4738"/>
        <a:ext cx="6112989" cy="1009314"/>
      </dsp:txXfrm>
    </dsp:sp>
    <dsp:sp modelId="{E4B9A3FA-C63E-4B8F-AD05-00A6EA44D7E3}">
      <dsp:nvSpPr>
        <dsp:cNvPr id="0" name=""/>
        <dsp:cNvSpPr/>
      </dsp:nvSpPr>
      <dsp:spPr>
        <a:xfrm>
          <a:off x="0" y="1266381"/>
          <a:ext cx="7278748" cy="10093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683338-C0E2-4ECF-A85F-FF7E4800B0E5}">
      <dsp:nvSpPr>
        <dsp:cNvPr id="0" name=""/>
        <dsp:cNvSpPr/>
      </dsp:nvSpPr>
      <dsp:spPr>
        <a:xfrm>
          <a:off x="305317" y="1493477"/>
          <a:ext cx="555122" cy="5551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71CD2-1B34-477F-A4C0-802412D6F697}">
      <dsp:nvSpPr>
        <dsp:cNvPr id="0" name=""/>
        <dsp:cNvSpPr/>
      </dsp:nvSpPr>
      <dsp:spPr>
        <a:xfrm>
          <a:off x="1165758" y="1266381"/>
          <a:ext cx="6112989" cy="100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19" tIns="106819" rIns="106819" bIns="1068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Job Requirements​​: 3</a:t>
          </a:r>
        </a:p>
      </dsp:txBody>
      <dsp:txXfrm>
        <a:off x="1165758" y="1266381"/>
        <a:ext cx="6112989" cy="1009314"/>
      </dsp:txXfrm>
    </dsp:sp>
    <dsp:sp modelId="{BF81045A-FF18-4DA4-AB2A-32F240FBE541}">
      <dsp:nvSpPr>
        <dsp:cNvPr id="0" name=""/>
        <dsp:cNvSpPr/>
      </dsp:nvSpPr>
      <dsp:spPr>
        <a:xfrm>
          <a:off x="0" y="2528024"/>
          <a:ext cx="7278748" cy="10093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ED98E-8416-40A8-97E1-5517D966AF30}">
      <dsp:nvSpPr>
        <dsp:cNvPr id="0" name=""/>
        <dsp:cNvSpPr/>
      </dsp:nvSpPr>
      <dsp:spPr>
        <a:xfrm>
          <a:off x="305317" y="2755120"/>
          <a:ext cx="555122" cy="5551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BCF62-E9FC-410E-B3EA-A45E8EC2BDB9}">
      <dsp:nvSpPr>
        <dsp:cNvPr id="0" name=""/>
        <dsp:cNvSpPr/>
      </dsp:nvSpPr>
      <dsp:spPr>
        <a:xfrm>
          <a:off x="1165758" y="2528024"/>
          <a:ext cx="6112989" cy="100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19" tIns="106819" rIns="106819" bIns="1068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Links to skills​​: </a:t>
          </a:r>
          <a:r>
            <a:rPr lang="en-US" sz="1900" kern="1200" dirty="0">
              <a:latin typeface="Arial" panose="020B0604020202020204"/>
            </a:rPr>
            <a:t>4-6</a:t>
          </a:r>
          <a:endParaRPr lang="en-US" sz="1900" kern="1200" dirty="0"/>
        </a:p>
      </dsp:txBody>
      <dsp:txXfrm>
        <a:off x="1165758" y="2528024"/>
        <a:ext cx="6112989" cy="1009314"/>
      </dsp:txXfrm>
    </dsp:sp>
    <dsp:sp modelId="{BAA6BADA-B634-4DAF-8AFD-4426D0D9269A}">
      <dsp:nvSpPr>
        <dsp:cNvPr id="0" name=""/>
        <dsp:cNvSpPr/>
      </dsp:nvSpPr>
      <dsp:spPr>
        <a:xfrm>
          <a:off x="0" y="3789667"/>
          <a:ext cx="7278748" cy="10093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8AAE7-0153-45DE-A105-139BC83E0F28}">
      <dsp:nvSpPr>
        <dsp:cNvPr id="0" name=""/>
        <dsp:cNvSpPr/>
      </dsp:nvSpPr>
      <dsp:spPr>
        <a:xfrm>
          <a:off x="305317" y="4016763"/>
          <a:ext cx="555122" cy="5551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60466-3759-4F9D-83CA-4EB3E68A9DA0}">
      <dsp:nvSpPr>
        <dsp:cNvPr id="0" name=""/>
        <dsp:cNvSpPr/>
      </dsp:nvSpPr>
      <dsp:spPr>
        <a:xfrm>
          <a:off x="1165758" y="3789667"/>
          <a:ext cx="6112989" cy="100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19" tIns="106819" rIns="106819" bIns="1068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/>
            </a:rPr>
            <a:t>Conclusion</a:t>
          </a:r>
          <a:r>
            <a:rPr lang="en-US" sz="1900" kern="1200" dirty="0"/>
            <a:t>​​: </a:t>
          </a:r>
          <a:r>
            <a:rPr lang="en-US" sz="1900" kern="1200" dirty="0">
              <a:latin typeface="Arial" panose="020B0604020202020204"/>
            </a:rPr>
            <a:t>7</a:t>
          </a:r>
          <a:endParaRPr lang="en-US" sz="1900" kern="1200" dirty="0"/>
        </a:p>
      </dsp:txBody>
      <dsp:txXfrm>
        <a:off x="1165758" y="3789667"/>
        <a:ext cx="6112989" cy="1009314"/>
      </dsp:txXfrm>
    </dsp:sp>
    <dsp:sp modelId="{00555889-9DFE-49FA-A067-2194661DF202}">
      <dsp:nvSpPr>
        <dsp:cNvPr id="0" name=""/>
        <dsp:cNvSpPr/>
      </dsp:nvSpPr>
      <dsp:spPr>
        <a:xfrm>
          <a:off x="0" y="5051310"/>
          <a:ext cx="7278748" cy="10093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4268F-9CA6-4962-8F6D-E2A9635F3B56}">
      <dsp:nvSpPr>
        <dsp:cNvPr id="0" name=""/>
        <dsp:cNvSpPr/>
      </dsp:nvSpPr>
      <dsp:spPr>
        <a:xfrm>
          <a:off x="305317" y="5278406"/>
          <a:ext cx="555122" cy="5551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1D655-A64F-4FED-A9B2-73DDB076C922}">
      <dsp:nvSpPr>
        <dsp:cNvPr id="0" name=""/>
        <dsp:cNvSpPr/>
      </dsp:nvSpPr>
      <dsp:spPr>
        <a:xfrm>
          <a:off x="1165758" y="5051310"/>
          <a:ext cx="6112989" cy="1009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19" tIns="106819" rIns="106819" bIns="10681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Reference list: </a:t>
          </a:r>
          <a:r>
            <a:rPr lang="en-US" sz="1900" kern="1200" dirty="0">
              <a:latin typeface="Arial" panose="020B0604020202020204"/>
            </a:rPr>
            <a:t>8-11</a:t>
          </a:r>
        </a:p>
      </dsp:txBody>
      <dsp:txXfrm>
        <a:off x="1165758" y="5051310"/>
        <a:ext cx="6112989" cy="10093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AF8DE3-15B8-4883-859F-067F0DB5A3CC}">
      <dsp:nvSpPr>
        <dsp:cNvPr id="0" name=""/>
        <dsp:cNvSpPr/>
      </dsp:nvSpPr>
      <dsp:spPr>
        <a:xfrm>
          <a:off x="0" y="4155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52CAB0-0EA4-4D4C-957D-226145111808}">
      <dsp:nvSpPr>
        <dsp:cNvPr id="0" name=""/>
        <dsp:cNvSpPr/>
      </dsp:nvSpPr>
      <dsp:spPr>
        <a:xfrm>
          <a:off x="267759" y="203315"/>
          <a:ext cx="486835" cy="486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0004A1-74B3-4FA6-8E5B-879FC4900954}">
      <dsp:nvSpPr>
        <dsp:cNvPr id="0" name=""/>
        <dsp:cNvSpPr/>
      </dsp:nvSpPr>
      <dsp:spPr>
        <a:xfrm>
          <a:off x="1022353" y="4155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</a:t>
          </a:r>
          <a:r>
            <a:rPr lang="en-US" sz="1900" kern="1200"/>
            <a:t>​</a:t>
          </a:r>
        </a:p>
      </dsp:txBody>
      <dsp:txXfrm>
        <a:off x="1022353" y="4155"/>
        <a:ext cx="4867332" cy="885154"/>
      </dsp:txXfrm>
    </dsp:sp>
    <dsp:sp modelId="{0C425D2D-D39E-4AB0-91BA-CF4A9A84596A}">
      <dsp:nvSpPr>
        <dsp:cNvPr id="0" name=""/>
        <dsp:cNvSpPr/>
      </dsp:nvSpPr>
      <dsp:spPr>
        <a:xfrm>
          <a:off x="0" y="1110599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B4A176-F6D0-4C05-B791-41B788B98FE7}">
      <dsp:nvSpPr>
        <dsp:cNvPr id="0" name=""/>
        <dsp:cNvSpPr/>
      </dsp:nvSpPr>
      <dsp:spPr>
        <a:xfrm>
          <a:off x="267759" y="1309759"/>
          <a:ext cx="486835" cy="486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B40B6-DB48-4382-B0D1-056897454548}">
      <dsp:nvSpPr>
        <dsp:cNvPr id="0" name=""/>
        <dsp:cNvSpPr/>
      </dsp:nvSpPr>
      <dsp:spPr>
        <a:xfrm>
          <a:off x="1022353" y="1110599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Collaboration</a:t>
          </a:r>
          <a:r>
            <a:rPr lang="en-US" sz="1900" kern="1200"/>
            <a:t>​</a:t>
          </a:r>
        </a:p>
      </dsp:txBody>
      <dsp:txXfrm>
        <a:off x="1022353" y="1110599"/>
        <a:ext cx="4867332" cy="885154"/>
      </dsp:txXfrm>
    </dsp:sp>
    <dsp:sp modelId="{732A27D4-08EC-421B-A51E-342ED3426D82}">
      <dsp:nvSpPr>
        <dsp:cNvPr id="0" name=""/>
        <dsp:cNvSpPr/>
      </dsp:nvSpPr>
      <dsp:spPr>
        <a:xfrm>
          <a:off x="0" y="2217043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0D52DF-CED6-499F-82C0-5B5E46B3E9AF}">
      <dsp:nvSpPr>
        <dsp:cNvPr id="0" name=""/>
        <dsp:cNvSpPr/>
      </dsp:nvSpPr>
      <dsp:spPr>
        <a:xfrm>
          <a:off x="267759" y="2416202"/>
          <a:ext cx="486835" cy="486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26598-2F47-4321-9698-F2E2CA8596DF}">
      <dsp:nvSpPr>
        <dsp:cNvPr id="0" name=""/>
        <dsp:cNvSpPr/>
      </dsp:nvSpPr>
      <dsp:spPr>
        <a:xfrm>
          <a:off x="1022353" y="2217043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Positivity</a:t>
          </a:r>
          <a:r>
            <a:rPr lang="en-US" sz="1900" kern="1200"/>
            <a:t>​</a:t>
          </a:r>
        </a:p>
      </dsp:txBody>
      <dsp:txXfrm>
        <a:off x="1022353" y="2217043"/>
        <a:ext cx="4867332" cy="885154"/>
      </dsp:txXfrm>
    </dsp:sp>
    <dsp:sp modelId="{C1928542-FE30-42AA-9077-305675B53501}">
      <dsp:nvSpPr>
        <dsp:cNvPr id="0" name=""/>
        <dsp:cNvSpPr/>
      </dsp:nvSpPr>
      <dsp:spPr>
        <a:xfrm>
          <a:off x="0" y="3323486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B0F077-09CA-4694-B547-A1BB531C468C}">
      <dsp:nvSpPr>
        <dsp:cNvPr id="0" name=""/>
        <dsp:cNvSpPr/>
      </dsp:nvSpPr>
      <dsp:spPr>
        <a:xfrm>
          <a:off x="267759" y="3522646"/>
          <a:ext cx="486835" cy="4868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983A84-236A-487B-B29E-BE66657DB181}">
      <dsp:nvSpPr>
        <dsp:cNvPr id="0" name=""/>
        <dsp:cNvSpPr/>
      </dsp:nvSpPr>
      <dsp:spPr>
        <a:xfrm>
          <a:off x="1022353" y="3323486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Passion and Commitment</a:t>
          </a:r>
          <a:r>
            <a:rPr lang="en-US" sz="1900" kern="1200"/>
            <a:t>​</a:t>
          </a:r>
        </a:p>
      </dsp:txBody>
      <dsp:txXfrm>
        <a:off x="1022353" y="3323486"/>
        <a:ext cx="4867332" cy="885154"/>
      </dsp:txXfrm>
    </dsp:sp>
    <dsp:sp modelId="{31C8F3AB-A137-451B-8705-4A58A6007E5B}">
      <dsp:nvSpPr>
        <dsp:cNvPr id="0" name=""/>
        <dsp:cNvSpPr/>
      </dsp:nvSpPr>
      <dsp:spPr>
        <a:xfrm>
          <a:off x="0" y="4429930"/>
          <a:ext cx="5889686" cy="8851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774CF-1372-45B9-ADDD-1C1C9C5B2EC2}">
      <dsp:nvSpPr>
        <dsp:cNvPr id="0" name=""/>
        <dsp:cNvSpPr/>
      </dsp:nvSpPr>
      <dsp:spPr>
        <a:xfrm>
          <a:off x="267759" y="4629090"/>
          <a:ext cx="486835" cy="4868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E2063-C48E-4F19-A9C6-B63E543F7891}">
      <dsp:nvSpPr>
        <dsp:cNvPr id="0" name=""/>
        <dsp:cNvSpPr/>
      </dsp:nvSpPr>
      <dsp:spPr>
        <a:xfrm>
          <a:off x="1022353" y="4429930"/>
          <a:ext cx="4867332" cy="885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679" tIns="93679" rIns="93679" bIns="9367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Innovation</a:t>
          </a:r>
          <a:endParaRPr lang="en-US" sz="1900" kern="1200"/>
        </a:p>
      </dsp:txBody>
      <dsp:txXfrm>
        <a:off x="1022353" y="4429930"/>
        <a:ext cx="4867332" cy="8851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03BEC6-F46A-4691-96BE-7BCA6BA42F4B}">
      <dsp:nvSpPr>
        <dsp:cNvPr id="0" name=""/>
        <dsp:cNvSpPr/>
      </dsp:nvSpPr>
      <dsp:spPr>
        <a:xfrm>
          <a:off x="829677" y="2957"/>
          <a:ext cx="852451" cy="85245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9F244-7B10-4C6B-A669-64D4DE25360C}">
      <dsp:nvSpPr>
        <dsp:cNvPr id="0" name=""/>
        <dsp:cNvSpPr/>
      </dsp:nvSpPr>
      <dsp:spPr>
        <a:xfrm>
          <a:off x="1011347" y="184627"/>
          <a:ext cx="489111" cy="489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6F872-6707-432A-B3C0-0B2F3137758D}">
      <dsp:nvSpPr>
        <dsp:cNvPr id="0" name=""/>
        <dsp:cNvSpPr/>
      </dsp:nvSpPr>
      <dsp:spPr>
        <a:xfrm>
          <a:off x="557172" y="1120926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Knowledge</a:t>
          </a:r>
          <a:r>
            <a:rPr lang="en-US" sz="1300" kern="1200"/>
            <a:t>​​</a:t>
          </a:r>
        </a:p>
      </dsp:txBody>
      <dsp:txXfrm>
        <a:off x="557172" y="1120926"/>
        <a:ext cx="1397460" cy="558984"/>
      </dsp:txXfrm>
    </dsp:sp>
    <dsp:sp modelId="{42C9C0D3-2E60-42F7-84C1-969F82CAF2F8}">
      <dsp:nvSpPr>
        <dsp:cNvPr id="0" name=""/>
        <dsp:cNvSpPr/>
      </dsp:nvSpPr>
      <dsp:spPr>
        <a:xfrm>
          <a:off x="2471694" y="2957"/>
          <a:ext cx="852451" cy="85245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BBCA7-4AFF-45AC-A9B7-AA76F42EB826}">
      <dsp:nvSpPr>
        <dsp:cNvPr id="0" name=""/>
        <dsp:cNvSpPr/>
      </dsp:nvSpPr>
      <dsp:spPr>
        <a:xfrm>
          <a:off x="2653364" y="184627"/>
          <a:ext cx="489111" cy="489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24794-492A-439F-82EB-6D421E0E0C1A}">
      <dsp:nvSpPr>
        <dsp:cNvPr id="0" name=""/>
        <dsp:cNvSpPr/>
      </dsp:nvSpPr>
      <dsp:spPr>
        <a:xfrm>
          <a:off x="2199189" y="1120926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Determination</a:t>
          </a:r>
          <a:r>
            <a:rPr lang="en-US" sz="1300" kern="1200"/>
            <a:t>​​</a:t>
          </a:r>
        </a:p>
      </dsp:txBody>
      <dsp:txXfrm>
        <a:off x="2199189" y="1120926"/>
        <a:ext cx="1397460" cy="558984"/>
      </dsp:txXfrm>
    </dsp:sp>
    <dsp:sp modelId="{4D0014EA-F7E6-41A4-BCEC-7C9DF545CD62}">
      <dsp:nvSpPr>
        <dsp:cNvPr id="0" name=""/>
        <dsp:cNvSpPr/>
      </dsp:nvSpPr>
      <dsp:spPr>
        <a:xfrm>
          <a:off x="4113711" y="2957"/>
          <a:ext cx="852451" cy="85245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84D42-AA4A-4FF6-B3E9-E0AC3F888EAD}">
      <dsp:nvSpPr>
        <dsp:cNvPr id="0" name=""/>
        <dsp:cNvSpPr/>
      </dsp:nvSpPr>
      <dsp:spPr>
        <a:xfrm>
          <a:off x="4295380" y="184627"/>
          <a:ext cx="489111" cy="489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03476-CF44-425D-B1BD-51C55A38AFDD}">
      <dsp:nvSpPr>
        <dsp:cNvPr id="0" name=""/>
        <dsp:cNvSpPr/>
      </dsp:nvSpPr>
      <dsp:spPr>
        <a:xfrm>
          <a:off x="3841206" y="1120926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Skills</a:t>
          </a:r>
          <a:r>
            <a:rPr lang="en-US" sz="1300" kern="1200"/>
            <a:t>​​</a:t>
          </a:r>
        </a:p>
      </dsp:txBody>
      <dsp:txXfrm>
        <a:off x="3841206" y="1120926"/>
        <a:ext cx="1397460" cy="558984"/>
      </dsp:txXfrm>
    </dsp:sp>
    <dsp:sp modelId="{80B9A45E-4297-4C63-832B-2456503657BE}">
      <dsp:nvSpPr>
        <dsp:cNvPr id="0" name=""/>
        <dsp:cNvSpPr/>
      </dsp:nvSpPr>
      <dsp:spPr>
        <a:xfrm>
          <a:off x="829677" y="2029275"/>
          <a:ext cx="852451" cy="85245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478E6-AF44-42FD-84A6-31ECCF197D2F}">
      <dsp:nvSpPr>
        <dsp:cNvPr id="0" name=""/>
        <dsp:cNvSpPr/>
      </dsp:nvSpPr>
      <dsp:spPr>
        <a:xfrm>
          <a:off x="1011347" y="2210945"/>
          <a:ext cx="489111" cy="4891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9588E-2BD0-4CE6-AD01-6DA48C8F9F64}">
      <dsp:nvSpPr>
        <dsp:cNvPr id="0" name=""/>
        <dsp:cNvSpPr/>
      </dsp:nvSpPr>
      <dsp:spPr>
        <a:xfrm>
          <a:off x="557172" y="3147244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Challenge</a:t>
          </a:r>
          <a:r>
            <a:rPr lang="en-US" sz="1300" kern="1200"/>
            <a:t>​​</a:t>
          </a:r>
        </a:p>
      </dsp:txBody>
      <dsp:txXfrm>
        <a:off x="557172" y="3147244"/>
        <a:ext cx="1397460" cy="558984"/>
      </dsp:txXfrm>
    </dsp:sp>
    <dsp:sp modelId="{D5E6E4E7-4B88-4D14-AEA8-1AD09B1D4750}">
      <dsp:nvSpPr>
        <dsp:cNvPr id="0" name=""/>
        <dsp:cNvSpPr/>
      </dsp:nvSpPr>
      <dsp:spPr>
        <a:xfrm>
          <a:off x="2471694" y="2029275"/>
          <a:ext cx="852451" cy="852451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BDEDF-9F08-4BAF-AF65-D2CEA25F091C}">
      <dsp:nvSpPr>
        <dsp:cNvPr id="0" name=""/>
        <dsp:cNvSpPr/>
      </dsp:nvSpPr>
      <dsp:spPr>
        <a:xfrm>
          <a:off x="2653364" y="2210945"/>
          <a:ext cx="489111" cy="4891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C9BE3A-47FF-4BF6-A971-CC4C904538DD}">
      <dsp:nvSpPr>
        <dsp:cNvPr id="0" name=""/>
        <dsp:cNvSpPr/>
      </dsp:nvSpPr>
      <dsp:spPr>
        <a:xfrm>
          <a:off x="2199189" y="3147244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Develop</a:t>
          </a:r>
          <a:r>
            <a:rPr lang="en-US" sz="1300" kern="1200"/>
            <a:t>​​</a:t>
          </a:r>
        </a:p>
      </dsp:txBody>
      <dsp:txXfrm>
        <a:off x="2199189" y="3147244"/>
        <a:ext cx="1397460" cy="558984"/>
      </dsp:txXfrm>
    </dsp:sp>
    <dsp:sp modelId="{5E69B432-D306-4D07-B622-0740039C5AFF}">
      <dsp:nvSpPr>
        <dsp:cNvPr id="0" name=""/>
        <dsp:cNvSpPr/>
      </dsp:nvSpPr>
      <dsp:spPr>
        <a:xfrm>
          <a:off x="4113711" y="2029275"/>
          <a:ext cx="852451" cy="85245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6D47A4-039D-4A2D-866E-55F6384CEAE2}">
      <dsp:nvSpPr>
        <dsp:cNvPr id="0" name=""/>
        <dsp:cNvSpPr/>
      </dsp:nvSpPr>
      <dsp:spPr>
        <a:xfrm>
          <a:off x="4295380" y="2210945"/>
          <a:ext cx="489111" cy="4891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47730-26AF-4FA5-855A-4DF17D66BD25}">
      <dsp:nvSpPr>
        <dsp:cNvPr id="0" name=""/>
        <dsp:cNvSpPr/>
      </dsp:nvSpPr>
      <dsp:spPr>
        <a:xfrm>
          <a:off x="3841206" y="3147244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Improve</a:t>
          </a:r>
          <a:r>
            <a:rPr lang="en-US" sz="1300" kern="1200"/>
            <a:t>​​</a:t>
          </a:r>
        </a:p>
      </dsp:txBody>
      <dsp:txXfrm>
        <a:off x="3841206" y="3147244"/>
        <a:ext cx="1397460" cy="558984"/>
      </dsp:txXfrm>
    </dsp:sp>
    <dsp:sp modelId="{D6644BC1-1029-4D8A-A387-06DCB340B342}">
      <dsp:nvSpPr>
        <dsp:cNvPr id="0" name=""/>
        <dsp:cNvSpPr/>
      </dsp:nvSpPr>
      <dsp:spPr>
        <a:xfrm>
          <a:off x="2471694" y="4055594"/>
          <a:ext cx="852451" cy="85245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395629-DE5E-437B-AFEA-37D035022CEC}">
      <dsp:nvSpPr>
        <dsp:cNvPr id="0" name=""/>
        <dsp:cNvSpPr/>
      </dsp:nvSpPr>
      <dsp:spPr>
        <a:xfrm>
          <a:off x="2653364" y="4237264"/>
          <a:ext cx="489111" cy="48911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9A560-D0F5-4D9F-88ED-30C98BA7498C}">
      <dsp:nvSpPr>
        <dsp:cNvPr id="0" name=""/>
        <dsp:cNvSpPr/>
      </dsp:nvSpPr>
      <dsp:spPr>
        <a:xfrm>
          <a:off x="2199189" y="5173563"/>
          <a:ext cx="1397460" cy="558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Succeed</a:t>
          </a:r>
          <a:endParaRPr lang="en-US" sz="1300" kern="1200"/>
        </a:p>
      </dsp:txBody>
      <dsp:txXfrm>
        <a:off x="2199189" y="5173563"/>
        <a:ext cx="1397460" cy="5589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664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677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741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146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332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322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187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692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4310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514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349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667844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51" r:id="rId1"/>
    <p:sldLayoutId id="2147484152" r:id="rId2"/>
    <p:sldLayoutId id="2147484153" r:id="rId3"/>
    <p:sldLayoutId id="2147484154" r:id="rId4"/>
    <p:sldLayoutId id="2147484155" r:id="rId5"/>
    <p:sldLayoutId id="2147484156" r:id="rId6"/>
    <p:sldLayoutId id="2147484157" r:id="rId7"/>
    <p:sldLayoutId id="2147484158" r:id="rId8"/>
    <p:sldLayoutId id="2147484159" r:id="rId9"/>
    <p:sldLayoutId id="2147484160" r:id="rId10"/>
    <p:sldLayoutId id="214748416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17.svg"/><Relationship Id="rId4" Type="http://schemas.openxmlformats.org/officeDocument/2006/relationships/diagramData" Target="../diagrams/data1.xml"/><Relationship Id="rId9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11" Type="http://schemas.openxmlformats.org/officeDocument/2006/relationships/image" Target="../media/image45.svg"/><Relationship Id="rId5" Type="http://schemas.openxmlformats.org/officeDocument/2006/relationships/diagramData" Target="../diagrams/data3.xml"/><Relationship Id="rId10" Type="http://schemas.openxmlformats.org/officeDocument/2006/relationships/image" Target="../media/image44.png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eepscotlandbeautiful.org/media/1559697/conversations-about-lfs.pdf" TargetMode="External"/><Relationship Id="rId3" Type="http://schemas.openxmlformats.org/officeDocument/2006/relationships/hyperlink" Target="https://www.childcomwales.org.uk/wp-content/uploads/2017/05/The-Right-Way-Education.pdf" TargetMode="External"/><Relationship Id="rId7" Type="http://schemas.openxmlformats.org/officeDocument/2006/relationships/hyperlink" Target="https://www.keepscotlandbeautiful.org/sustainable-development-education/eco-schools/green-flag-award/sustainable-development-goals/" TargetMode="External"/><Relationship Id="rId2" Type="http://schemas.openxmlformats.org/officeDocument/2006/relationships/hyperlink" Target="https://chicagocooperator.com/article/going-by-the-book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file:///\\Users\helen\Downloads\Donaldson%20Report%20-%20Successful%20Futures%20-%20Independent%20Review%20of%20Curriculum%20and%20Assessment%20Arrangements%20in%20Wales%20(3).pdf" TargetMode="External"/><Relationship Id="rId5" Type="http://schemas.openxmlformats.org/officeDocument/2006/relationships/hyperlink" Target="https://www.education.vic.gov.au/Documents/school/principals/governance/PolicyandReviewph.pdf" TargetMode="External"/><Relationship Id="rId4" Type="http://schemas.openxmlformats.org/officeDocument/2006/relationships/hyperlink" Target="https://assets.publishing.service.gov.uk/government/uploads/system/uploads/attachment_data/file/586242/SEED__Good_Practice_in_Early_Education_-_RR553.pdf" TargetMode="External"/><Relationship Id="rId9" Type="http://schemas.openxmlformats.org/officeDocument/2006/relationships/hyperlink" Target="https://education.gov.scot/improvement/Documents/nih105-ScottishEYTransitionsPositionStatement0519.pd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hltacommunitysw.co.uk/what-is-hlta-status/" TargetMode="External"/><Relationship Id="rId7" Type="http://schemas.openxmlformats.org/officeDocument/2006/relationships/hyperlink" Target="https://www.teachearlyyears.com/a-unique-child/view/supporting-transitions-in-the-early-years" TargetMode="External"/><Relationship Id="rId2" Type="http://schemas.openxmlformats.org/officeDocument/2006/relationships/hyperlink" Target="https://www.erw.wales/schools/leading-learning/higher-level-teaching-assistant-hlta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ssembly.wales/NAfW%20Documents/About%20the%20Assembly%20section%20documents/Safeguarding-Guidance-%20English.pdf" TargetMode="External"/><Relationship Id="rId5" Type="http://schemas.openxmlformats.org/officeDocument/2006/relationships/hyperlink" Target="https://pdfs.semanticscholar.org/96ba/471b2677b7ca0b62e778dee40fa1078d5c03.pdf" TargetMode="External"/><Relationship Id="rId4" Type="http://schemas.openxmlformats.org/officeDocument/2006/relationships/hyperlink" Target="https://www.adelaidenow.com.au/rendezview/kids-need-trees-not-devices/news-story/3c7a2c48d0b73ac3f5689333841b9652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2331186X.2016.1252177" TargetMode="External"/><Relationship Id="rId3" Type="http://schemas.openxmlformats.org/officeDocument/2006/relationships/hyperlink" Target="https://www.emerald.com/insight/publication/issn/2205-2062" TargetMode="External"/><Relationship Id="rId7" Type="http://schemas.openxmlformats.org/officeDocument/2006/relationships/hyperlink" Target="https://doi-org.ezproxy.uwtsd.ac.uk/10.1177/0018726715622673" TargetMode="External"/><Relationship Id="rId12" Type="http://schemas.openxmlformats.org/officeDocument/2006/relationships/hyperlink" Target="https://gov.wales/sites/default/files/publications/2018-03/foundation-phase-action-plan.pdf" TargetMode="External"/><Relationship Id="rId2" Type="http://schemas.openxmlformats.org/officeDocument/2006/relationships/hyperlink" Target="https://www.playwales.org.uk/login/uploaded/documents/INFORMATION%20SHEETS/play%20health%20and%20wellbeing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3158-017-0197-1" TargetMode="External"/><Relationship Id="rId11" Type="http://schemas.openxmlformats.org/officeDocument/2006/relationships/hyperlink" Target="https://gov.wales/education-changing" TargetMode="External"/><Relationship Id="rId5" Type="http://schemas.openxmlformats.org/officeDocument/2006/relationships/hyperlink" Target="https://link.springer.com/journal/13158" TargetMode="External"/><Relationship Id="rId10" Type="http://schemas.openxmlformats.org/officeDocument/2006/relationships/hyperlink" Target="https://www.unicef.org.uk/wp-content/uploads/2010/05/UNCRC_summary-1.pdf" TargetMode="External"/><Relationship Id="rId4" Type="http://schemas.openxmlformats.org/officeDocument/2006/relationships/hyperlink" Target="https://doi.org/10.1108/JWAM-06-2019-0014" TargetMode="External"/><Relationship Id="rId9" Type="http://schemas.openxmlformats.org/officeDocument/2006/relationships/hyperlink" Target="https://en.unesco.org/themes/gc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7/flying-start-speech-language-and-communication-guidance.pdf" TargetMode="External"/><Relationship Id="rId2" Type="http://schemas.openxmlformats.org/officeDocument/2006/relationships/hyperlink" Target="https://www.cynnalcymru.com/wp-content/uploads/2016/05/WFG-act-essential-guide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gov.wales/sites/default/files/publications/2019-03/foundation-phase-nursery-guide-for-parents-and-carers.pdf" TargetMode="External"/><Relationship Id="rId4" Type="http://schemas.openxmlformats.org/officeDocument/2006/relationships/hyperlink" Target="https://hwb.gov.wales/storage/f8f9760c-64a1-48ea-80fd-db130ad9050b/a-guide-to-curriculum-for-wales-202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0" name="Rectangle 10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2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4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6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C38C329-05C1-44E0-942C-D7A60A7F2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A40E99DB-69B1-42D9-9A2E-A196302E0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0DFF115-119D-479E-9D15-475C47026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accent6">
              <a:lumMod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A98F3A3-687B-4002-93F2-58E8590DC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7A1367E-049C-45E5-9C32-CC32DCEAE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4174" y="0"/>
            <a:ext cx="9590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2B8274-9E83-4B27-BEE9-79316CEA5A4A}"/>
              </a:ext>
            </a:extLst>
          </p:cNvPr>
          <p:cNvSpPr txBox="1"/>
          <p:nvPr/>
        </p:nvSpPr>
        <p:spPr>
          <a:xfrm>
            <a:off x="957221" y="257256"/>
            <a:ext cx="9600537" cy="638785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endParaRPr lang="en-US" sz="220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Skills for Life: Employability and </a:t>
            </a:r>
            <a:endParaRPr lang="en-US" sz="4400">
              <a:ln w="3175" cmpd="sng">
                <a:noFill/>
              </a:ln>
              <a:latin typeface="+mj-lt"/>
              <a:ea typeface="+mj-ea"/>
              <a:cs typeface="Arial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Future Pathways</a:t>
            </a:r>
            <a:endParaRPr lang="en-US" sz="4400">
              <a:ln w="3175" cmpd="sng">
                <a:noFill/>
              </a:ln>
              <a:latin typeface="+mj-lt"/>
              <a:ea typeface="+mj-ea"/>
              <a:cs typeface="Arial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ECGE6001P</a:t>
            </a:r>
            <a:endParaRPr lang="en-US" sz="4400" dirty="0">
              <a:ln w="3175" cmpd="sng">
                <a:noFill/>
              </a:ln>
              <a:latin typeface="+mj-lt"/>
              <a:ea typeface="+mj-ea"/>
              <a:cs typeface="Arial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>
              <a:ln w="3175" cmpd="sng">
                <a:noFill/>
              </a:ln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Helen Price. </a:t>
            </a:r>
            <a:endParaRPr lang="en-US" sz="2600">
              <a:ln w="3175" cmpd="sng">
                <a:noFill/>
              </a:ln>
              <a:latin typeface="+mj-lt"/>
              <a:ea typeface="+mj-ea"/>
              <a:cs typeface="Arial" panose="020B0604020202020204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Student number: 1806929</a:t>
            </a:r>
            <a:endParaRPr lang="en-US" sz="2600">
              <a:ln w="3175" cmpd="sng">
                <a:noFill/>
              </a:ln>
              <a:latin typeface="+mj-lt"/>
              <a:ea typeface="+mj-ea"/>
              <a:cs typeface="Arial" panose="020B060402020202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1CAA8C-D8F1-4D3B-87B4-4B17F3E28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5674" y="0"/>
            <a:ext cx="27432" cy="6858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Graphic 3" descr="Briefcase">
            <a:extLst>
              <a:ext uri="{FF2B5EF4-FFF2-40B4-BE49-F238E27FC236}">
                <a16:creationId xmlns:a16="http://schemas.microsoft.com/office/drawing/2014/main" id="{8DFD896B-9480-4BCD-999A-94A37E799B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749800" y="3226027"/>
            <a:ext cx="1858962" cy="185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55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5918">
            <a:alpha val="8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43">
            <a:extLst>
              <a:ext uri="{FF2B5EF4-FFF2-40B4-BE49-F238E27FC236}">
                <a16:creationId xmlns:a16="http://schemas.microsoft.com/office/drawing/2014/main" id="{45B6243D-1659-4D4B-806E-6EB5F798A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74FECEB1-EC11-4546-A647-2BC14FFC4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B681A340-4E9C-4A53-8BF1-A9554FC8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0AB25C7-C9A2-4029-B780-972A17ACB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1519CBC-04B6-49F8-BE9C-C3FA4966C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0D9536D-8205-4CE1-B98A-CE9695A7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2872EB9-81ED-49FE-81A8-B2DE3B3CD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9" name="TextBox 1">
            <a:extLst>
              <a:ext uri="{FF2B5EF4-FFF2-40B4-BE49-F238E27FC236}">
                <a16:creationId xmlns:a16="http://schemas.microsoft.com/office/drawing/2014/main" id="{9FD1B87B-C633-4620-A658-94AB8DFE15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6468988"/>
              </p:ext>
            </p:extLst>
          </p:nvPr>
        </p:nvGraphicFramePr>
        <p:xfrm>
          <a:off x="4746316" y="397473"/>
          <a:ext cx="7278748" cy="6065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0" name="Graphic 80" descr="List RTL">
            <a:extLst>
              <a:ext uri="{FF2B5EF4-FFF2-40B4-BE49-F238E27FC236}">
                <a16:creationId xmlns:a16="http://schemas.microsoft.com/office/drawing/2014/main" id="{AD948075-2841-4BA9-BC26-EFCDB122794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0671" y="1074738"/>
            <a:ext cx="4503057" cy="4511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40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63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Picture 7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60" name="Picture 9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1" name="Rectangle 11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2" name="Rectangle 13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3" name="Rectangle 15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Rectangle 17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5" name="TextBox 19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66" name="Rectangle 21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23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8" name="Picture 25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69" name="Freeform: Shape 27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0" name="Picture 29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71" name="Rectangle 31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Freeform: Shape 33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" name="Rectangle 35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" name="Oval 37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096990-B467-4E6E-9721-535C96D12F83}"/>
              </a:ext>
            </a:extLst>
          </p:cNvPr>
          <p:cNvSpPr txBox="1"/>
          <p:nvPr/>
        </p:nvSpPr>
        <p:spPr>
          <a:xfrm>
            <a:off x="1051952" y="403611"/>
            <a:ext cx="11017361" cy="64568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 marL="171450" indent="-17145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/>
              <a:buChar char="§"/>
            </a:pPr>
            <a:r>
              <a:rPr lang="en-US" sz="1100" dirty="0"/>
              <a:t> </a:t>
            </a:r>
            <a:r>
              <a:rPr lang="en-US" sz="4000"/>
              <a:t>Behave in a professional manner and work well with colleagues </a:t>
            </a:r>
            <a:endParaRPr lang="en-US" sz="4000" dirty="0"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4000" dirty="0"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4000"/>
              <a:t> Advance the learning of young children in a range of different situations.</a:t>
            </a:r>
            <a:r>
              <a:rPr lang="en-US" sz="4000" dirty="0"/>
              <a:t> </a:t>
            </a:r>
            <a:endParaRPr lang="en-US" sz="4000" dirty="0"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</a:pPr>
            <a:endParaRPr lang="en-US" sz="4000" dirty="0"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4000"/>
              <a:t> Direct the work of other adults supporting teaching and learning </a:t>
            </a:r>
            <a:endParaRPr lang="en-US" sz="4000" dirty="0"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4000" dirty="0">
              <a:cs typeface="Arial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4000"/>
              <a:t> Understand the curriculum  </a:t>
            </a:r>
            <a:endParaRPr lang="en-US" sz="4000" dirty="0"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4000" dirty="0"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4000"/>
              <a:t>Plan and personalise activities  </a:t>
            </a:r>
            <a:endParaRPr lang="en-US" sz="4000" dirty="0"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4000" dirty="0"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4000"/>
              <a:t>Monitor, assess and evaluate learning  </a:t>
            </a:r>
            <a:endParaRPr lang="en-US" sz="4000" dirty="0"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endParaRPr lang="en-US" sz="4000" dirty="0">
              <a:cs typeface="Arial"/>
            </a:endParaRPr>
          </a:p>
          <a:p>
            <a:pPr marL="285750" indent="-28575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4000"/>
              <a:t>Follow school policies, including those related to learners’ wellbeing and ALN.</a:t>
            </a:r>
            <a:endParaRPr lang="en-US" sz="4000"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B0232D-C907-46EC-A6F6-C9834E4DA4CF}"/>
              </a:ext>
            </a:extLst>
          </p:cNvPr>
          <p:cNvSpPr txBox="1"/>
          <p:nvPr/>
        </p:nvSpPr>
        <p:spPr>
          <a:xfrm>
            <a:off x="7910286" y="6342743"/>
            <a:ext cx="39841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Arial"/>
              </a:rPr>
              <a:t>HLTA community, South West (2019)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" name="Picture 4" descr="A person sitting at a picnic table&#10;&#10;Description generated with very high confidence">
            <a:extLst>
              <a:ext uri="{FF2B5EF4-FFF2-40B4-BE49-F238E27FC236}">
                <a16:creationId xmlns:a16="http://schemas.microsoft.com/office/drawing/2014/main" id="{4E023AAF-174A-4DB2-85F5-BFEB74C705B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t="26473" r="-1" b="2322"/>
          <a:stretch/>
        </p:blipFill>
        <p:spPr>
          <a:xfrm>
            <a:off x="19965" y="-2"/>
            <a:ext cx="12191695" cy="68580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1AF192C-698D-4635-9C9F-F9769A56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7E95EC-F480-4C4B-9F95-058D3B3DB0E5}"/>
              </a:ext>
            </a:extLst>
          </p:cNvPr>
          <p:cNvSpPr txBox="1"/>
          <p:nvPr/>
        </p:nvSpPr>
        <p:spPr>
          <a:xfrm>
            <a:off x="1376521" y="3987798"/>
            <a:ext cx="10451750" cy="181065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>
                <a:latin typeface="+mj-lt"/>
                <a:ea typeface="+mj-ea"/>
                <a:cs typeface="+mj-cs"/>
              </a:rPr>
              <a:t>Advance the learning of young children in a </a:t>
            </a:r>
            <a:r>
              <a:rPr lang="en-US" sz="4600" dirty="0">
                <a:latin typeface="+mj-lt"/>
                <a:ea typeface="+mj-ea"/>
                <a:cs typeface="+mj-cs"/>
              </a:rPr>
              <a:t>range of different situations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251913-DB60-4A0A-AA56-5E9FD4B03EE2}"/>
              </a:ext>
            </a:extLst>
          </p:cNvPr>
          <p:cNvSpPr txBox="1"/>
          <p:nvPr/>
        </p:nvSpPr>
        <p:spPr>
          <a:xfrm>
            <a:off x="8991600" y="6350000"/>
            <a:ext cx="385354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/>
              <a:t>Source: Welsh Government (2019)</a:t>
            </a:r>
          </a:p>
        </p:txBody>
      </p:sp>
    </p:spTree>
    <p:extLst>
      <p:ext uri="{BB962C8B-B14F-4D97-AF65-F5344CB8AC3E}">
        <p14:creationId xmlns:p14="http://schemas.microsoft.com/office/powerpoint/2010/main" val="1326319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3810">
            <a:alpha val="7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>
            <a:extLst>
              <a:ext uri="{FF2B5EF4-FFF2-40B4-BE49-F238E27FC236}">
                <a16:creationId xmlns:a16="http://schemas.microsoft.com/office/drawing/2014/main" id="{45B6243D-1659-4D4B-806E-6EB5F798A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4FECEB1-EC11-4546-A647-2BC14FFC4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B681A340-4E9C-4A53-8BF1-A9554FC8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0AB25C7-C9A2-4029-B780-972A17ACB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1519CBC-04B6-49F8-BE9C-C3FA4966C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0D9536D-8205-4CE1-B98A-CE9695A7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2872EB9-81ED-49FE-81A8-B2DE3B3CD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E84C0B-E7F5-4287-AC81-DD17575FB27E}"/>
              </a:ext>
            </a:extLst>
          </p:cNvPr>
          <p:cNvSpPr txBox="1"/>
          <p:nvPr/>
        </p:nvSpPr>
        <p:spPr>
          <a:xfrm>
            <a:off x="400732" y="1487943"/>
            <a:ext cx="3729037" cy="36163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US" sz="3200">
                <a:solidFill>
                  <a:schemeClr val="bg1"/>
                </a:solidFill>
              </a:rPr>
              <a:t>Direct the work of other adults supporting teaching and learning </a:t>
            </a:r>
            <a:r>
              <a:rPr lang="en-US" sz="3200">
                <a:solidFill>
                  <a:schemeClr val="bg1"/>
                </a:solidFill>
                <a:ea typeface="+mn-lt"/>
                <a:cs typeface="+mn-lt"/>
              </a:rPr>
              <a:t>and </a:t>
            </a:r>
            <a:r>
              <a:rPr lang="en-US" sz="3200" dirty="0">
                <a:solidFill>
                  <a:schemeClr val="bg1"/>
                </a:solidFill>
                <a:ea typeface="+mn-lt"/>
                <a:cs typeface="+mn-lt"/>
              </a:rPr>
              <a:t>work well </a:t>
            </a:r>
            <a:r>
              <a:rPr lang="en-US" sz="3200">
                <a:solidFill>
                  <a:schemeClr val="bg1"/>
                </a:solidFill>
                <a:ea typeface="+mn-lt"/>
                <a:cs typeface="+mn-lt"/>
              </a:rPr>
              <a:t>with colleagues </a:t>
            </a:r>
            <a:endParaRPr lang="en-GB" sz="3200">
              <a:solidFill>
                <a:schemeClr val="bg1"/>
              </a:solidFill>
              <a:ea typeface="+mn-lt"/>
              <a:cs typeface="+mn-lt"/>
            </a:endParaRPr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1ECEF7AD-07E0-435A-B622-DF6D5D9011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3666982"/>
              </p:ext>
            </p:extLst>
          </p:nvPr>
        </p:nvGraphicFramePr>
        <p:xfrm>
          <a:off x="5419869" y="826097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60301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77EE36-E59D-4778-8F99-4B470DA4A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86C6C5-47AF-450A-932D-880EF823E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587901A-AA64-4940-9803-F67677851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C393EB0-C44D-41D2-BEF6-291E43406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F47B0A-40EE-41EA-815D-384670FF1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3AC9E88-695B-421A-B3FF-5BC41EF58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C5A7D586-7678-4F41-A289-1F83BB95F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88A7F60-B102-433E-BE45-95BBC5828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book, green, sitting, row&#10;&#10;Description generated with very high confidence">
            <a:extLst>
              <a:ext uri="{FF2B5EF4-FFF2-40B4-BE49-F238E27FC236}">
                <a16:creationId xmlns:a16="http://schemas.microsoft.com/office/drawing/2014/main" id="{DE9C38F8-487A-48FB-B372-7CFB4A250E3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818" r="14223" b="2"/>
          <a:stretch/>
        </p:blipFill>
        <p:spPr>
          <a:xfrm>
            <a:off x="1134987" y="103414"/>
            <a:ext cx="5446222" cy="663575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153C0C7-BA84-429D-A533-F021A955B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18DE3E-7656-49B8-AC7A-F748C238ECC3}"/>
              </a:ext>
            </a:extLst>
          </p:cNvPr>
          <p:cNvSpPr txBox="1"/>
          <p:nvPr/>
        </p:nvSpPr>
        <p:spPr>
          <a:xfrm>
            <a:off x="7086440" y="1984373"/>
            <a:ext cx="4209655" cy="438787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</a:rPr>
              <a:t>Follow school policies, including those related to learners’ wellbeing and ALN.</a:t>
            </a:r>
            <a:endParaRPr lang="en-US" sz="3600">
              <a:ea typeface="+mj-ea"/>
              <a:cs typeface="+mj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20D64EC-C0BF-4228-85C3-76D9D1518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B28B9F-0A16-4A51-803A-55386E44616B}"/>
              </a:ext>
            </a:extLst>
          </p:cNvPr>
          <p:cNvSpPr txBox="1"/>
          <p:nvPr/>
        </p:nvSpPr>
        <p:spPr>
          <a:xfrm>
            <a:off x="4005942" y="646611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Source: Chicago Cooperator 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(2015)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990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78">
            <a:extLst>
              <a:ext uri="{FF2B5EF4-FFF2-40B4-BE49-F238E27FC236}">
                <a16:creationId xmlns:a16="http://schemas.microsoft.com/office/drawing/2014/main" id="{45B6243D-1659-4D4B-806E-6EB5F798A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74FECEB1-EC11-4546-A647-2BC14FFC4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B681A340-4E9C-4A53-8BF1-A9554FC8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F0AB25C7-C9A2-4029-B780-972A17ACB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01519CBC-04B6-49F8-BE9C-C3FA4966C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0D9536D-8205-4CE1-B98A-CE9695A7F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E2872EB9-81ED-49FE-81A8-B2DE3B3CD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936FA072-D541-4EE8-9DC6-513AAB2B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5" name="Picture 94">
            <a:extLst>
              <a:ext uri="{FF2B5EF4-FFF2-40B4-BE49-F238E27FC236}">
                <a16:creationId xmlns:a16="http://schemas.microsoft.com/office/drawing/2014/main" id="{2BD4AA0B-889E-42F1-8C61-06B590988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97" name="Rectangle 96">
            <a:extLst>
              <a:ext uri="{FF2B5EF4-FFF2-40B4-BE49-F238E27FC236}">
                <a16:creationId xmlns:a16="http://schemas.microsoft.com/office/drawing/2014/main" id="{27A27B9E-2573-4972-8BC6-6FC372B9F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A2684A4E-2FEB-456B-BFC9-4FEA3CCD5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TextBox 1">
            <a:extLst>
              <a:ext uri="{FF2B5EF4-FFF2-40B4-BE49-F238E27FC236}">
                <a16:creationId xmlns:a16="http://schemas.microsoft.com/office/drawing/2014/main" id="{BB784FED-B39C-4041-96A2-7C4CF0BD93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6660819"/>
              </p:ext>
            </p:extLst>
          </p:nvPr>
        </p:nvGraphicFramePr>
        <p:xfrm>
          <a:off x="6141245" y="717888"/>
          <a:ext cx="5795840" cy="5735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7" name="Graphic 126" descr="Education">
            <a:extLst>
              <a:ext uri="{FF2B5EF4-FFF2-40B4-BE49-F238E27FC236}">
                <a16:creationId xmlns:a16="http://schemas.microsoft.com/office/drawing/2014/main" id="{6FF0C649-E22B-40AC-B597-AE1ADEA9183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258307" y="554905"/>
            <a:ext cx="4929218" cy="49609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2525617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E97080-F420-4473-8421-AAB90EB80F0D}"/>
              </a:ext>
            </a:extLst>
          </p:cNvPr>
          <p:cNvSpPr txBox="1"/>
          <p:nvPr/>
        </p:nvSpPr>
        <p:spPr>
          <a:xfrm>
            <a:off x="1037772" y="261258"/>
            <a:ext cx="10326913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Reference list:</a:t>
            </a:r>
            <a:endParaRPr lang="en-GB" dirty="0"/>
          </a:p>
          <a:p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Allingham, S. (2011) </a:t>
            </a:r>
            <a:r>
              <a:rPr lang="en-GB" sz="1200" i="1" dirty="0">
                <a:ea typeface="+mn-lt"/>
                <a:cs typeface="+mn-lt"/>
              </a:rPr>
              <a:t>Transitions in the Early Years: A practical guide to supporting transitions between early years settings and key stage 1.</a:t>
            </a:r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London: Practical Pre-School Books. </a:t>
            </a:r>
            <a:endParaRPr lang="en-GB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Cable, C. and Miller, L. (2011) </a:t>
            </a:r>
            <a:r>
              <a:rPr lang="en-GB" sz="1200" i="1" dirty="0">
                <a:ea typeface="+mn-lt"/>
                <a:cs typeface="+mn-lt"/>
              </a:rPr>
              <a:t>Professionalization, leadership and management in the early years.</a:t>
            </a:r>
            <a:r>
              <a:rPr lang="en-GB" sz="1200" dirty="0">
                <a:ea typeface="+mn-lt"/>
                <a:cs typeface="+mn-lt"/>
              </a:rPr>
              <a:t> London: SAGE </a:t>
            </a:r>
            <a:endParaRPr lang="en-GB" dirty="0"/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Chigaco</a:t>
            </a:r>
            <a:r>
              <a:rPr lang="en-GB" sz="1200" dirty="0">
                <a:ea typeface="+mn-lt"/>
                <a:cs typeface="+mn-lt"/>
              </a:rPr>
              <a:t> </a:t>
            </a:r>
            <a:r>
              <a:rPr lang="en-GB" sz="1200" dirty="0" err="1">
                <a:ea typeface="+mn-lt"/>
                <a:cs typeface="+mn-lt"/>
              </a:rPr>
              <a:t>Cooperator</a:t>
            </a:r>
            <a:r>
              <a:rPr lang="en-GB" sz="1200" dirty="0">
                <a:ea typeface="+mn-lt"/>
                <a:cs typeface="+mn-lt"/>
              </a:rPr>
              <a:t> (2015) </a:t>
            </a:r>
            <a:r>
              <a:rPr lang="en-GB" sz="1200" i="1" dirty="0">
                <a:ea typeface="+mn-lt"/>
                <a:cs typeface="+mn-lt"/>
              </a:rPr>
              <a:t>Policies Files image.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2"/>
              </a:rPr>
              <a:t>https://chicagocooperator.com/article/going-by-the-book</a:t>
            </a:r>
            <a:r>
              <a:rPr lang="en-GB" sz="1200" dirty="0">
                <a:ea typeface="+mn-lt"/>
                <a:cs typeface="+mn-lt"/>
              </a:rPr>
              <a:t> (Accessed: 12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Childrens commissioner for wales (2017) </a:t>
            </a:r>
            <a:r>
              <a:rPr lang="en-GB" sz="1200" i="1" dirty="0">
                <a:ea typeface="+mn-lt"/>
                <a:cs typeface="+mn-lt"/>
              </a:rPr>
              <a:t>The Right Way: A Children’s Rights Approach for Education in Wales.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3"/>
              </a:rPr>
              <a:t>https://www.childcomwales.org.uk/wp-content/uploads/2017/05/The-Right-Way-Education.pdf</a:t>
            </a:r>
            <a:r>
              <a:rPr lang="en-GB" sz="1200" dirty="0">
                <a:ea typeface="+mn-lt"/>
                <a:cs typeface="+mn-lt"/>
              </a:rPr>
              <a:t> (Accessed: 14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</a:t>
            </a:r>
            <a:endParaRPr lang="en-GB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Davis, J. (2010) </a:t>
            </a:r>
            <a:r>
              <a:rPr lang="en-GB" sz="1200" i="1" dirty="0">
                <a:ea typeface="+mn-lt"/>
                <a:cs typeface="+mn-lt"/>
              </a:rPr>
              <a:t>Young Children and the Environment</a:t>
            </a:r>
            <a:r>
              <a:rPr lang="en-GB" sz="1200" dirty="0">
                <a:ea typeface="+mn-lt"/>
                <a:cs typeface="+mn-lt"/>
              </a:rPr>
              <a:t>. Cambridge: Cambridge University Press.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Department for Education (2017) </a:t>
            </a:r>
            <a:r>
              <a:rPr lang="en-GB" sz="1200" i="1" dirty="0">
                <a:ea typeface="+mn-lt"/>
                <a:cs typeface="+mn-lt"/>
              </a:rPr>
              <a:t>Study of Early Education and Development: Good Practice in Early Education.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4"/>
              </a:rPr>
              <a:t>https://assets.publishing.service.gov.uk/government/uploads/system/uploads/attachment_data/file/586242/SEED__Good_Practice_in_Early_Education_-_RR553.pdf</a:t>
            </a:r>
            <a:r>
              <a:rPr lang="en-GB" sz="1200" dirty="0">
                <a:ea typeface="+mn-lt"/>
                <a:cs typeface="+mn-lt"/>
              </a:rPr>
              <a:t> (Accessed: 15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  <a:endParaRPr lang="en-GB" dirty="0">
              <a:cs typeface="Arial"/>
            </a:endParaRPr>
          </a:p>
          <a:p>
            <a:endParaRPr lang="en-GB" sz="1200" dirty="0">
              <a:cs typeface="Arial"/>
            </a:endParaRPr>
          </a:p>
          <a:p>
            <a:r>
              <a:rPr lang="en-GB" sz="1200" dirty="0">
                <a:ea typeface="+mn-lt"/>
                <a:cs typeface="+mn-lt"/>
              </a:rPr>
              <a:t>Department of Education and Training (2019) </a:t>
            </a:r>
            <a:r>
              <a:rPr lang="en-GB" sz="1200" i="1" dirty="0">
                <a:ea typeface="+mn-lt"/>
                <a:cs typeface="+mn-lt"/>
              </a:rPr>
              <a:t>Policy and Review, Improving School Governance.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5"/>
              </a:rPr>
              <a:t>https://www.education.vic.gov.au/Documents/school/principals/governance/PolicyandReviewph.pdf</a:t>
            </a:r>
            <a:r>
              <a:rPr lang="en-GB" sz="1200" dirty="0">
                <a:ea typeface="+mn-lt"/>
                <a:cs typeface="+mn-lt"/>
              </a:rPr>
              <a:t> (Accessed: 16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Donaldson, G. (2015) </a:t>
            </a:r>
            <a:r>
              <a:rPr lang="en-GB" sz="1200" i="1" dirty="0">
                <a:ea typeface="+mn-lt"/>
                <a:cs typeface="+mn-lt"/>
              </a:rPr>
              <a:t>Successful Futures.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6"/>
              </a:rPr>
              <a:t>file:///Users/helen/Downloads/Donaldson%20Report%20-%20Successful%20Futures%20-%20Independent%20Review%20of%20Curriculum%20and%20Assessment%20Arrangements%20in%20Wales%20(3).pdf</a:t>
            </a:r>
            <a:r>
              <a:rPr lang="en-GB" sz="1200" dirty="0">
                <a:ea typeface="+mn-lt"/>
                <a:cs typeface="+mn-lt"/>
              </a:rPr>
              <a:t> (Accessed: 11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Eco-Schools (2019) </a:t>
            </a:r>
            <a:r>
              <a:rPr lang="en-GB" sz="1200" i="1" dirty="0"/>
              <a:t>Sustainable Development Goals.</a:t>
            </a:r>
            <a:r>
              <a:rPr lang="en-GB" sz="1200" dirty="0"/>
              <a:t> Available at: </a:t>
            </a:r>
            <a:r>
              <a:rPr lang="en-GB" sz="1200" dirty="0">
                <a:ea typeface="+mn-lt"/>
                <a:cs typeface="+mn-lt"/>
                <a:hlinkClick r:id="rId7"/>
              </a:rPr>
              <a:t>https://www.keepscotlandbeautiful.org/sustainable-development-education/eco-schools/green-flag-award/sustainable-development-goals/</a:t>
            </a:r>
            <a:r>
              <a:rPr lang="en-GB" sz="1200" dirty="0">
                <a:ea typeface="+mn-lt"/>
                <a:cs typeface="+mn-lt"/>
              </a:rPr>
              <a:t>  (Accessed: 16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Education Scotland (2014) </a:t>
            </a:r>
            <a:r>
              <a:rPr lang="en-GB" sz="1200" i="1" dirty="0">
                <a:ea typeface="+mn-lt"/>
                <a:cs typeface="+mn-lt"/>
              </a:rPr>
              <a:t>Conversations about Learning for Sustainability.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8"/>
              </a:rPr>
              <a:t>https://www.keepscotlandbeautiful.org/media/1559697/conversations-about-lfs.pdf</a:t>
            </a:r>
            <a:r>
              <a:rPr lang="en-GB" sz="1200" dirty="0">
                <a:ea typeface="+mn-lt"/>
                <a:cs typeface="+mn-lt"/>
              </a:rPr>
              <a:t> (Accessed: 16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Education Scotland (2019) </a:t>
            </a:r>
            <a:r>
              <a:rPr lang="en-GB" sz="1200" i="1" dirty="0">
                <a:ea typeface="+mn-lt"/>
                <a:cs typeface="+mn-lt"/>
              </a:rPr>
              <a:t>Scottish Early Childhood, Children and Families Transitions Position Statement</a:t>
            </a:r>
            <a:r>
              <a:rPr lang="en-GB" sz="1200" dirty="0">
                <a:ea typeface="+mn-lt"/>
                <a:cs typeface="+mn-lt"/>
              </a:rPr>
              <a:t>. Available at: </a:t>
            </a:r>
            <a:r>
              <a:rPr lang="en-GB" sz="1200" u="sng" dirty="0">
                <a:ea typeface="+mn-lt"/>
                <a:cs typeface="+mn-lt"/>
                <a:hlinkClick r:id="rId9"/>
              </a:rPr>
              <a:t>https://education.gov.scot/improvement/Documents/nih105-ScottishEYTransitionsPositionStatement0519.pdf</a:t>
            </a:r>
            <a:r>
              <a:rPr lang="en-GB" sz="1200" dirty="0">
                <a:ea typeface="+mn-lt"/>
                <a:cs typeface="+mn-lt"/>
              </a:rPr>
              <a:t>. (Accessed: 10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</a:p>
        </p:txBody>
      </p:sp>
    </p:spTree>
    <p:extLst>
      <p:ext uri="{BB962C8B-B14F-4D97-AF65-F5344CB8AC3E}">
        <p14:creationId xmlns:p14="http://schemas.microsoft.com/office/powerpoint/2010/main" val="974442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40EA4D-63C6-4543-BF34-CD0514F6312C}"/>
              </a:ext>
            </a:extLst>
          </p:cNvPr>
          <p:cNvSpPr txBox="1"/>
          <p:nvPr/>
        </p:nvSpPr>
        <p:spPr>
          <a:xfrm>
            <a:off x="1066801" y="297544"/>
            <a:ext cx="10232570" cy="63709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>
                <a:ea typeface="+mn-lt"/>
                <a:cs typeface="+mn-lt"/>
              </a:rPr>
              <a:t>Erw</a:t>
            </a:r>
            <a:r>
              <a:rPr lang="en-GB" sz="1200" dirty="0">
                <a:ea typeface="+mn-lt"/>
                <a:cs typeface="+mn-lt"/>
              </a:rPr>
              <a:t> (no date) </a:t>
            </a:r>
            <a:r>
              <a:rPr lang="en-GB" sz="1200" i="1" dirty="0">
                <a:ea typeface="+mn-lt"/>
                <a:cs typeface="+mn-lt"/>
              </a:rPr>
              <a:t>Higher Level Teaching Assistant. </a:t>
            </a:r>
            <a:r>
              <a:rPr lang="en-GB" sz="1200" dirty="0">
                <a:ea typeface="+mn-lt"/>
                <a:cs typeface="+mn-lt"/>
              </a:rPr>
              <a:t>Available at: </a:t>
            </a:r>
            <a:r>
              <a:rPr lang="en-GB" sz="1200" dirty="0">
                <a:ea typeface="+mn-lt"/>
                <a:cs typeface="+mn-lt"/>
                <a:hlinkClick r:id="rId2"/>
              </a:rPr>
              <a:t>https://www.erw.wales/schools/leading-learning/higher-level-teaching-assistant-hlta/</a:t>
            </a:r>
            <a:r>
              <a:rPr lang="en-GB" sz="1200" dirty="0">
                <a:ea typeface="+mn-lt"/>
                <a:cs typeface="+mn-lt"/>
              </a:rPr>
              <a:t> (Accessed: 9th January 2020). </a:t>
            </a:r>
            <a:endParaRPr lang="en-US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Faulkner, D. and Coates, E. A. (2013) ‘Early childhood policy and practice in England: twenty years of change’, </a:t>
            </a:r>
            <a:r>
              <a:rPr lang="en-GB" sz="1200" i="1" dirty="0">
                <a:ea typeface="+mn-lt"/>
                <a:cs typeface="+mn-lt"/>
              </a:rPr>
              <a:t>International Journal of Early Years Education</a:t>
            </a:r>
            <a:r>
              <a:rPr lang="en-GB" sz="1200" dirty="0">
                <a:ea typeface="+mn-lt"/>
                <a:cs typeface="+mn-lt"/>
              </a:rPr>
              <a:t>, 21(2/3), pp. 244–263. </a:t>
            </a:r>
            <a:r>
              <a:rPr lang="en-GB" sz="1200" dirty="0" err="1">
                <a:ea typeface="+mn-lt"/>
                <a:cs typeface="+mn-lt"/>
              </a:rPr>
              <a:t>doi</a:t>
            </a:r>
            <a:r>
              <a:rPr lang="en-GB" sz="1200" dirty="0">
                <a:ea typeface="+mn-lt"/>
                <a:cs typeface="+mn-lt"/>
              </a:rPr>
              <a:t>: 10.1080/09669760.2013.832945. </a:t>
            </a:r>
            <a:endParaRPr lang="en-US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Helyer</a:t>
            </a:r>
            <a:r>
              <a:rPr lang="en-GB" sz="1200" dirty="0">
                <a:ea typeface="+mn-lt"/>
                <a:cs typeface="+mn-lt"/>
              </a:rPr>
              <a:t>, R. (2015) ‘Learning through reflection: the critical role of reflection in work-based learning (WBL)’ </a:t>
            </a:r>
            <a:r>
              <a:rPr lang="en-GB" sz="1200" i="1" dirty="0">
                <a:ea typeface="+mn-lt"/>
                <a:cs typeface="+mn-lt"/>
              </a:rPr>
              <a:t>Journal of Work-Applied Management,</a:t>
            </a:r>
            <a:r>
              <a:rPr lang="en-GB" sz="1200" dirty="0">
                <a:ea typeface="+mn-lt"/>
                <a:cs typeface="+mn-lt"/>
              </a:rPr>
              <a:t> 7 (1), pp. 15-27. DOI 10.1108/JWAM-10-2015-003 </a:t>
            </a:r>
            <a:endParaRPr lang="en-US" dirty="0">
              <a:cs typeface="Arial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HLTA community, South West (2019) </a:t>
            </a:r>
            <a:r>
              <a:rPr lang="en-GB" sz="1200" i="1" dirty="0">
                <a:ea typeface="+mn-lt"/>
                <a:cs typeface="+mn-lt"/>
              </a:rPr>
              <a:t>What is Higher Level Teaching Assistant Status? </a:t>
            </a:r>
            <a:r>
              <a:rPr lang="en-GB" sz="1200" dirty="0">
                <a:ea typeface="+mn-lt"/>
                <a:cs typeface="+mn-lt"/>
              </a:rPr>
              <a:t>Available at: </a:t>
            </a:r>
            <a:r>
              <a:rPr lang="en-GB" sz="1200" dirty="0">
                <a:ea typeface="+mn-lt"/>
                <a:cs typeface="+mn-lt"/>
                <a:hlinkClick r:id="rId3"/>
              </a:rPr>
              <a:t>http://hltacommunitysw.co.uk/what-is-hlta-status/</a:t>
            </a:r>
            <a:r>
              <a:rPr lang="en-GB" sz="1200" dirty="0">
                <a:ea typeface="+mn-lt"/>
                <a:cs typeface="+mn-lt"/>
              </a:rPr>
              <a:t> (Accessed: 8th January 2020)</a:t>
            </a:r>
            <a:endParaRPr lang="en-GB" sz="1200" dirty="0"/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Ingleby, E. (2018) "Early Years Educators' Perceptions of Professional Development in England: An Exploratory Study of Policy and Practice." </a:t>
            </a:r>
            <a:r>
              <a:rPr lang="en-GB" sz="1200" i="1" dirty="0">
                <a:ea typeface="+mn-lt"/>
                <a:cs typeface="+mn-lt"/>
              </a:rPr>
              <a:t>Professional Development in Education</a:t>
            </a:r>
            <a:r>
              <a:rPr lang="en-GB" sz="1200" dirty="0">
                <a:ea typeface="+mn-lt"/>
                <a:cs typeface="+mn-lt"/>
              </a:rPr>
              <a:t> 44(1), pp. 22-32. 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Jollands</a:t>
            </a:r>
            <a:r>
              <a:rPr lang="en-GB" sz="1200" dirty="0">
                <a:ea typeface="+mn-lt"/>
                <a:cs typeface="+mn-lt"/>
              </a:rPr>
              <a:t>, M., Boles, W. and Peterson, J. (2017) 'Developing students' employability in work placements', </a:t>
            </a:r>
            <a:r>
              <a:rPr lang="en-GB" sz="1200" i="1" dirty="0">
                <a:ea typeface="+mn-lt"/>
                <a:cs typeface="+mn-lt"/>
              </a:rPr>
              <a:t>28th Annual Conference of the Australasian Association for Engineering Education.</a:t>
            </a:r>
            <a:r>
              <a:rPr lang="en-GB" sz="1200" dirty="0">
                <a:ea typeface="+mn-lt"/>
                <a:cs typeface="+mn-lt"/>
              </a:rPr>
              <a:t> 10-13, pp. 362-368. 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Jung, K. (2018). </a:t>
            </a:r>
            <a:r>
              <a:rPr lang="en-GB" sz="1200" i="1" dirty="0">
                <a:ea typeface="+mn-lt"/>
                <a:cs typeface="+mn-lt"/>
              </a:rPr>
              <a:t>Kids Need Trees, Not Devices.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4"/>
              </a:rPr>
              <a:t>https://www.adelaidenow.com.au/rendezview/kids-need-trees-not-devices/news-story/3c7a2c48d0b73ac3f5689333841b9652</a:t>
            </a:r>
            <a:r>
              <a:rPr lang="en-GB" sz="1200" dirty="0">
                <a:ea typeface="+mn-lt"/>
                <a:cs typeface="+mn-lt"/>
              </a:rPr>
              <a:t> (Accessed: 16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Lindon, J., Lindon, L. and Beckley, P. (2016)</a:t>
            </a:r>
            <a:r>
              <a:rPr lang="en-GB" sz="1200" i="1" dirty="0">
                <a:ea typeface="+mn-lt"/>
                <a:cs typeface="+mn-lt"/>
              </a:rPr>
              <a:t> Leadership in Early Years.</a:t>
            </a:r>
            <a:r>
              <a:rPr lang="en-GB" sz="1200" dirty="0">
                <a:ea typeface="+mn-lt"/>
                <a:cs typeface="+mn-lt"/>
              </a:rPr>
              <a:t> 2nd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London: Hodder Education</a:t>
            </a:r>
            <a:endParaRPr lang="en-US" sz="120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Lindon, J. and </a:t>
            </a:r>
            <a:r>
              <a:rPr lang="en-GB" sz="1200" dirty="0" err="1">
                <a:ea typeface="+mn-lt"/>
                <a:cs typeface="+mn-lt"/>
              </a:rPr>
              <a:t>Trodd</a:t>
            </a:r>
            <a:r>
              <a:rPr lang="en-GB" sz="1200" dirty="0">
                <a:ea typeface="+mn-lt"/>
                <a:cs typeface="+mn-lt"/>
              </a:rPr>
              <a:t>, L. (2016) </a:t>
            </a:r>
            <a:r>
              <a:rPr lang="en-GB" sz="1200" i="1" dirty="0">
                <a:ea typeface="+mn-lt"/>
                <a:cs typeface="+mn-lt"/>
              </a:rPr>
              <a:t>Reflective Practice and Early Years Professionalism.</a:t>
            </a:r>
            <a:r>
              <a:rPr lang="en-GB" sz="1200" dirty="0">
                <a:ea typeface="+mn-lt"/>
                <a:cs typeface="+mn-lt"/>
              </a:rPr>
              <a:t> 3rd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 London: Hodder Education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McLoed</a:t>
            </a:r>
            <a:r>
              <a:rPr lang="en-GB" sz="1200" dirty="0">
                <a:ea typeface="+mn-lt"/>
                <a:cs typeface="+mn-lt"/>
              </a:rPr>
              <a:t>, S, A. (2014) </a:t>
            </a:r>
            <a:r>
              <a:rPr lang="en-GB" sz="1200" i="1" dirty="0">
                <a:ea typeface="+mn-lt"/>
                <a:cs typeface="+mn-lt"/>
              </a:rPr>
              <a:t>Lev Vygotsky.</a:t>
            </a:r>
            <a:r>
              <a:rPr lang="en-GB" sz="1200" dirty="0">
                <a:ea typeface="+mn-lt"/>
                <a:cs typeface="+mn-lt"/>
              </a:rPr>
              <a:t> 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Available at:</a:t>
            </a:r>
            <a:r>
              <a:rPr lang="en-GB" sz="1200" u="sng" dirty="0">
                <a:ea typeface="+mn-lt"/>
                <a:cs typeface="+mn-lt"/>
              </a:rPr>
              <a:t> </a:t>
            </a:r>
            <a:r>
              <a:rPr lang="en-GB" sz="1200" u="sng" dirty="0">
                <a:ea typeface="+mn-lt"/>
                <a:cs typeface="+mn-lt"/>
                <a:hlinkClick r:id="rId5"/>
              </a:rPr>
              <a:t>https://pdfs.semanticscholar.org/96ba/471b2677b7ca0b62e778dee40fa1078d5c03.pdf</a:t>
            </a:r>
            <a:r>
              <a:rPr lang="en-GB" sz="1200" dirty="0">
                <a:ea typeface="+mn-lt"/>
                <a:cs typeface="+mn-lt"/>
              </a:rPr>
              <a:t> (Accessed:12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National Assembly for Wales (2018) </a:t>
            </a:r>
            <a:r>
              <a:rPr lang="en-GB" sz="1200" i="1" dirty="0">
                <a:ea typeface="+mn-lt"/>
                <a:cs typeface="+mn-lt"/>
              </a:rPr>
              <a:t>Safeguarding Guidance Children and Young People.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6"/>
              </a:rPr>
              <a:t>https://www.assembly.wales/NAfW%20Documents/About%20the%20Assembly%20section%20documents/Safeguarding-Guidance-%20English.pdf</a:t>
            </a:r>
            <a:r>
              <a:rPr lang="en-GB" sz="1200" dirty="0">
                <a:ea typeface="+mn-lt"/>
                <a:cs typeface="+mn-lt"/>
              </a:rPr>
              <a:t> (Accessed: 16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Patal</a:t>
            </a:r>
            <a:r>
              <a:rPr lang="en-GB" sz="1200" dirty="0">
                <a:ea typeface="+mn-lt"/>
                <a:cs typeface="+mn-lt"/>
              </a:rPr>
              <a:t>, A. (no date) </a:t>
            </a:r>
            <a:r>
              <a:rPr lang="en-GB" sz="1200" i="1" dirty="0">
                <a:ea typeface="+mn-lt"/>
                <a:cs typeface="+mn-lt"/>
              </a:rPr>
              <a:t>Supporting Transitions in the Early Years. </a:t>
            </a:r>
            <a:r>
              <a:rPr lang="en-GB" sz="1200" dirty="0">
                <a:ea typeface="+mn-lt"/>
                <a:cs typeface="+mn-lt"/>
              </a:rPr>
              <a:t>Available at: </a:t>
            </a:r>
            <a:r>
              <a:rPr lang="en-GB" sz="1200" u="sng" dirty="0">
                <a:ea typeface="+mn-lt"/>
                <a:cs typeface="+mn-lt"/>
                <a:hlinkClick r:id="rId7"/>
              </a:rPr>
              <a:t>https://www.teachearlyyears.com/a-unique-child/view/supporting-transitions-in-the-early-years</a:t>
            </a:r>
            <a:r>
              <a:rPr lang="en-GB" sz="1200" dirty="0">
                <a:ea typeface="+mn-lt"/>
                <a:cs typeface="+mn-lt"/>
              </a:rPr>
              <a:t> (Accessed: 13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 </a:t>
            </a: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9154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E0D261-372F-4728-A486-378349228FDD}"/>
              </a:ext>
            </a:extLst>
          </p:cNvPr>
          <p:cNvSpPr txBox="1"/>
          <p:nvPr/>
        </p:nvSpPr>
        <p:spPr>
          <a:xfrm>
            <a:off x="1052286" y="130629"/>
            <a:ext cx="10254342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Arial"/>
              </a:rPr>
              <a:t>Paige-Smith, A. and Craft, A. (2011) </a:t>
            </a:r>
            <a:r>
              <a:rPr lang="en-GB" sz="1200" i="1" dirty="0">
                <a:cs typeface="Arial"/>
              </a:rPr>
              <a:t>Developing reflective practice in the early years.</a:t>
            </a:r>
            <a:r>
              <a:rPr lang="en-GB" sz="1200" dirty="0">
                <a:cs typeface="Arial"/>
              </a:rPr>
              <a:t> 2</a:t>
            </a:r>
            <a:r>
              <a:rPr lang="en-GB" sz="1200" baseline="30000" dirty="0">
                <a:cs typeface="Arial"/>
              </a:rPr>
              <a:t>nd</a:t>
            </a:r>
            <a:r>
              <a:rPr lang="en-GB" sz="1200" dirty="0">
                <a:cs typeface="Arial"/>
              </a:rPr>
              <a:t> </a:t>
            </a:r>
            <a:r>
              <a:rPr lang="en-GB" sz="1200" dirty="0" err="1">
                <a:cs typeface="Arial"/>
              </a:rPr>
              <a:t>edn</a:t>
            </a:r>
            <a:r>
              <a:rPr lang="en-GB" sz="1200" dirty="0">
                <a:cs typeface="Arial"/>
              </a:rPr>
              <a:t>. Berkshire, England: McGraw Hill</a:t>
            </a:r>
            <a:r>
              <a:rPr lang="en-GB" sz="1200" dirty="0">
                <a:solidFill>
                  <a:srgbClr val="1F3763"/>
                </a:solidFill>
                <a:cs typeface="Arial"/>
              </a:rPr>
              <a:t> </a:t>
            </a:r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cs typeface="Arial"/>
              </a:rPr>
              <a:t>Play Wales (2012) </a:t>
            </a:r>
            <a:r>
              <a:rPr lang="en-GB" sz="1200" i="1" dirty="0">
                <a:cs typeface="Arial"/>
              </a:rPr>
              <a:t>Play: Health and Wellbeing. </a:t>
            </a:r>
            <a:r>
              <a:rPr lang="en-GB" sz="1200" dirty="0">
                <a:cs typeface="Arial"/>
              </a:rPr>
              <a:t>Available at: </a:t>
            </a:r>
            <a:r>
              <a:rPr lang="en-GB" sz="1200" dirty="0">
                <a:cs typeface="Arial"/>
                <a:hlinkClick r:id="rId2"/>
              </a:rPr>
              <a:t>https://www.playwales.org.uk/login/uploaded/documents/INFORMATION%20SHEETS/play%20health%20and%20wellbeing.pdf</a:t>
            </a:r>
            <a:r>
              <a:rPr lang="en-GB" sz="1200" dirty="0">
                <a:cs typeface="Arial"/>
              </a:rPr>
              <a:t> (Accessed: 10th January 2020). </a:t>
            </a:r>
          </a:p>
          <a:p>
            <a:endParaRPr lang="en-GB" sz="1200" dirty="0">
              <a:cs typeface="Arial"/>
            </a:endParaRPr>
          </a:p>
          <a:p>
            <a:r>
              <a:rPr lang="en-GB" sz="1200" dirty="0">
                <a:cs typeface="Arial"/>
              </a:rPr>
              <a:t>Reed, M. and Canning, N. (2010) </a:t>
            </a:r>
            <a:r>
              <a:rPr lang="en-GB" sz="1200" i="1" dirty="0">
                <a:cs typeface="Arial"/>
              </a:rPr>
              <a:t>Reflective Practice in the Early Years.</a:t>
            </a:r>
            <a:r>
              <a:rPr lang="en-GB" sz="1200" dirty="0">
                <a:cs typeface="Arial"/>
              </a:rPr>
              <a:t> London: SAGE Publications Ltd. </a:t>
            </a:r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cs typeface="Arial"/>
              </a:rPr>
              <a:t>Robertson, J. (2014) </a:t>
            </a:r>
            <a:r>
              <a:rPr lang="en-GB" sz="1200" i="1" dirty="0">
                <a:cs typeface="Arial"/>
              </a:rPr>
              <a:t>Dirty Teaching, A Beginner's Guide to Learning Outdoors. </a:t>
            </a:r>
            <a:r>
              <a:rPr lang="en-GB" sz="1200" dirty="0">
                <a:cs typeface="Arial"/>
              </a:rPr>
              <a:t>Wales: Independent Thinking Press. 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cs typeface="Arial"/>
              </a:rPr>
              <a:t>Rose, J., Gilbert, L. and Richards, V. (2016) </a:t>
            </a:r>
            <a:r>
              <a:rPr lang="en-GB" sz="1200" i="1" dirty="0">
                <a:cs typeface="Arial"/>
              </a:rPr>
              <a:t>Health and Well-being in Early Childhood</a:t>
            </a:r>
            <a:r>
              <a:rPr lang="en-GB" sz="1200" dirty="0">
                <a:cs typeface="Arial"/>
              </a:rPr>
              <a:t>. London: SAGE Publications Ltd. Rowe, L. (2019) "Educating for the modern world: a report review", </a:t>
            </a:r>
            <a:r>
              <a:rPr lang="en-GB" sz="1200" i="1" dirty="0">
                <a:cs typeface="Arial"/>
                <a:hlinkClick r:id="rId3"/>
              </a:rPr>
              <a:t>Journal of Work-Applied Management</a:t>
            </a:r>
            <a:r>
              <a:rPr lang="en-GB" sz="1200" i="1" dirty="0">
                <a:cs typeface="Arial"/>
              </a:rPr>
              <a:t>, </a:t>
            </a:r>
            <a:r>
              <a:rPr lang="en-GB" sz="1200" dirty="0">
                <a:cs typeface="Arial"/>
              </a:rPr>
              <a:t>11(1), pp. 5-16.</a:t>
            </a:r>
            <a:r>
              <a:rPr lang="en-GB" sz="1200" i="1" dirty="0">
                <a:cs typeface="Arial"/>
              </a:rPr>
              <a:t> </a:t>
            </a:r>
            <a:r>
              <a:rPr lang="en-GB" sz="1200" u="sng" dirty="0">
                <a:cs typeface="Arial"/>
                <a:hlinkClick r:id="rId4"/>
              </a:rPr>
              <a:t>https://doi.org/10.1108/JWAM-06-2019-0014</a:t>
            </a:r>
            <a:r>
              <a:rPr lang="en-GB" sz="1200" dirty="0">
                <a:cs typeface="Arial"/>
              </a:rPr>
              <a:t> </a:t>
            </a:r>
            <a:endParaRPr lang="en-US" sz="120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cs typeface="Arial"/>
              </a:rPr>
              <a:t>Samuelsson, I.P. and Park, E. (2017) </a:t>
            </a:r>
            <a:r>
              <a:rPr lang="en" sz="1200" i="1" dirty="0">
                <a:cs typeface="Arial"/>
              </a:rPr>
              <a:t> </a:t>
            </a:r>
            <a:r>
              <a:rPr lang="en" sz="1200" dirty="0">
                <a:cs typeface="Arial"/>
              </a:rPr>
              <a:t>How to Educate Children for Sustainable Learning and for a Sustainable World. </a:t>
            </a:r>
            <a:r>
              <a:rPr lang="en-GB" sz="1200" i="1" dirty="0">
                <a:cs typeface="Arial"/>
                <a:hlinkClick r:id="rId5"/>
              </a:rPr>
              <a:t>International Journal of Early Childhood</a:t>
            </a:r>
            <a:r>
              <a:rPr lang="en" sz="1200" i="1" dirty="0">
                <a:cs typeface="Arial"/>
              </a:rPr>
              <a:t>. </a:t>
            </a:r>
            <a:r>
              <a:rPr lang="en-GB" sz="1200" dirty="0">
                <a:cs typeface="Arial"/>
              </a:rPr>
              <a:t>49(3), pp. 273-285. </a:t>
            </a:r>
            <a:r>
              <a:rPr lang="en-GB" sz="1200" dirty="0">
                <a:cs typeface="Arial"/>
                <a:hlinkClick r:id="rId6"/>
              </a:rPr>
              <a:t>https://doi.org/10.1007/s13158-017-0197-1</a:t>
            </a:r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Schaubroeck</a:t>
            </a:r>
            <a:r>
              <a:rPr lang="en-GB" sz="1200" dirty="0">
                <a:ea typeface="+mn-lt"/>
                <a:cs typeface="+mn-lt"/>
              </a:rPr>
              <a:t>, J. </a:t>
            </a:r>
            <a:r>
              <a:rPr lang="en-GB" sz="1200" i="1" dirty="0">
                <a:ea typeface="+mn-lt"/>
                <a:cs typeface="+mn-lt"/>
              </a:rPr>
              <a:t>et al.</a:t>
            </a:r>
            <a:r>
              <a:rPr lang="en-GB" sz="1200" dirty="0">
                <a:ea typeface="+mn-lt"/>
                <a:cs typeface="+mn-lt"/>
              </a:rPr>
              <a:t> (2016) ‘Enabling team learning when members are prone to contentious communication: The role of team leader coaching’, </a:t>
            </a:r>
            <a:r>
              <a:rPr lang="en-GB" sz="1200" i="1" dirty="0">
                <a:ea typeface="+mn-lt"/>
                <a:cs typeface="+mn-lt"/>
              </a:rPr>
              <a:t>Human Relations</a:t>
            </a:r>
            <a:r>
              <a:rPr lang="en-GB" sz="1200" dirty="0">
                <a:ea typeface="+mn-lt"/>
                <a:cs typeface="+mn-lt"/>
              </a:rPr>
              <a:t>, 69(8), pp. 1709–1727. </a:t>
            </a:r>
            <a:r>
              <a:rPr lang="en-GB" sz="1200" dirty="0" err="1">
                <a:ea typeface="+mn-lt"/>
                <a:cs typeface="+mn-lt"/>
              </a:rPr>
              <a:t>doi</a:t>
            </a:r>
            <a:r>
              <a:rPr lang="en-GB" sz="1200" dirty="0">
                <a:ea typeface="+mn-lt"/>
                <a:cs typeface="+mn-lt"/>
              </a:rPr>
              <a:t>: </a:t>
            </a:r>
            <a:r>
              <a:rPr lang="en-GB" sz="1200" u="sng" dirty="0">
                <a:ea typeface="+mn-lt"/>
                <a:cs typeface="+mn-lt"/>
                <a:hlinkClick r:id="rId7"/>
              </a:rPr>
              <a:t>10.1177/0018726715622673</a:t>
            </a:r>
            <a:r>
              <a:rPr lang="en-GB" sz="1200" dirty="0">
                <a:ea typeface="+mn-lt"/>
                <a:cs typeface="+mn-lt"/>
              </a:rPr>
              <a:t>. 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cs typeface="Arial"/>
              </a:rPr>
              <a:t>Shabani</a:t>
            </a:r>
            <a:r>
              <a:rPr lang="en-GB" sz="1200" dirty="0">
                <a:cs typeface="Arial"/>
              </a:rPr>
              <a:t>, K. (2016) Applications of Vygotsky’s sociocultural approach for teachers’ professional development, </a:t>
            </a:r>
            <a:r>
              <a:rPr lang="en-GB" sz="1200" i="1" dirty="0">
                <a:cs typeface="Arial"/>
              </a:rPr>
              <a:t>Cogent Education,</a:t>
            </a:r>
            <a:r>
              <a:rPr lang="en-GB" sz="1200" dirty="0">
                <a:cs typeface="Arial"/>
              </a:rPr>
              <a:t> 3(1), DOI: </a:t>
            </a:r>
            <a:r>
              <a:rPr lang="en-GB" sz="1200" u="sng" dirty="0">
                <a:cs typeface="Arial"/>
                <a:hlinkClick r:id="rId8"/>
              </a:rPr>
              <a:t>10.1080/2331186X.2016.1252177</a:t>
            </a:r>
            <a:endParaRPr lang="en-GB" sz="1200" dirty="0">
              <a:ea typeface="+mn-lt"/>
              <a:cs typeface="+mn-lt"/>
            </a:endParaRPr>
          </a:p>
          <a:p>
            <a:endParaRPr lang="en-GB" sz="1200" u="sng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Unesco (2019) </a:t>
            </a:r>
            <a:r>
              <a:rPr lang="en-GB" sz="1200" i="1" dirty="0"/>
              <a:t>Global Citizenship Education. </a:t>
            </a:r>
            <a:r>
              <a:rPr lang="en-GB" sz="1200" dirty="0"/>
              <a:t>Available at: </a:t>
            </a:r>
            <a:r>
              <a:rPr lang="en-GB" sz="1200" dirty="0">
                <a:ea typeface="+mn-lt"/>
                <a:cs typeface="+mn-lt"/>
                <a:hlinkClick r:id="rId9"/>
              </a:rPr>
              <a:t>https://en.unesco.org/themes/gced</a:t>
            </a:r>
            <a:r>
              <a:rPr lang="en-GB" sz="1200" dirty="0">
                <a:ea typeface="+mn-lt"/>
                <a:cs typeface="+mn-lt"/>
              </a:rPr>
              <a:t> (Accessed: 17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</a:t>
            </a:r>
            <a:endParaRPr lang="en-GB" sz="1200" u="sng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Unicef</a:t>
            </a:r>
            <a:r>
              <a:rPr lang="en-GB" sz="1200" dirty="0">
                <a:ea typeface="+mn-lt"/>
                <a:cs typeface="+mn-lt"/>
              </a:rPr>
              <a:t> (2010) </a:t>
            </a:r>
            <a:r>
              <a:rPr lang="en-GB" sz="1200" i="1" dirty="0">
                <a:ea typeface="+mn-lt"/>
                <a:cs typeface="+mn-lt"/>
              </a:rPr>
              <a:t>A summary of the UN Convention on the Rights of the Child.</a:t>
            </a:r>
            <a:r>
              <a:rPr lang="en-GB" sz="1200" dirty="0">
                <a:ea typeface="+mn-lt"/>
                <a:cs typeface="+mn-lt"/>
              </a:rPr>
              <a:t> Available at: </a:t>
            </a:r>
            <a:r>
              <a:rPr lang="en-GB" sz="1200" u="sng" dirty="0">
                <a:ea typeface="+mn-lt"/>
                <a:cs typeface="+mn-lt"/>
                <a:hlinkClick r:id="rId10"/>
              </a:rPr>
              <a:t>https://www.unicef.org.uk/wp-content/uploads/2010/05/UNCRC_summary-1.pdf</a:t>
            </a:r>
            <a:r>
              <a:rPr lang="en-GB" sz="1200" dirty="0">
                <a:ea typeface="+mn-lt"/>
                <a:cs typeface="+mn-lt"/>
              </a:rPr>
              <a:t> (Accessed: 13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</a:t>
            </a:r>
            <a:endParaRPr lang="en-US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cs typeface="Arial"/>
              </a:rPr>
              <a:t>Walker, G. (2014) The significance of Jerome Bruner. </a:t>
            </a:r>
            <a:r>
              <a:rPr lang="en-GB" sz="1200" i="1" dirty="0">
                <a:cs typeface="Arial"/>
              </a:rPr>
              <a:t>The International Schools Journal, </a:t>
            </a:r>
            <a:r>
              <a:rPr lang="en-GB" sz="1200" b="1" dirty="0">
                <a:cs typeface="Arial"/>
              </a:rPr>
              <a:t>33</a:t>
            </a:r>
            <a:r>
              <a:rPr lang="en-GB" sz="1200" dirty="0">
                <a:cs typeface="Arial"/>
              </a:rPr>
              <a:t>(2), pp. 8-15. </a:t>
            </a:r>
            <a:endParaRPr lang="en-US" dirty="0">
              <a:cs typeface="Arial" panose="020B0604020202020204"/>
            </a:endParaRPr>
          </a:p>
          <a:p>
            <a:endParaRPr lang="en-GB" sz="1200" dirty="0">
              <a:cs typeface="Segoe UI"/>
            </a:endParaRPr>
          </a:p>
          <a:p>
            <a:r>
              <a:rPr lang="en-GB" sz="1200" dirty="0">
                <a:cs typeface="Segoe UI"/>
              </a:rPr>
              <a:t>Waller, T., Whitmarsh, J. and Clarke, K. (2011)</a:t>
            </a:r>
            <a:r>
              <a:rPr lang="en-GB" sz="1200" i="1" dirty="0">
                <a:cs typeface="Segoe UI"/>
              </a:rPr>
              <a:t> Making sense of theory &amp; practice in early childhood.</a:t>
            </a:r>
            <a:r>
              <a:rPr lang="en-GB" sz="1200" dirty="0">
                <a:cs typeface="Segoe UI"/>
              </a:rPr>
              <a:t> Berkshire, England: Open University Press. </a:t>
            </a:r>
            <a:r>
              <a:rPr lang="en-US" sz="1200" dirty="0">
                <a:cs typeface="Segoe UI"/>
              </a:rPr>
              <a:t>​</a:t>
            </a:r>
            <a:endParaRPr lang="en-US">
              <a:cs typeface="Arial"/>
            </a:endParaRPr>
          </a:p>
          <a:p>
            <a:r>
              <a:rPr lang="en-GB" sz="1200" dirty="0">
                <a:cs typeface="Segoe UI"/>
              </a:rPr>
              <a:t>​</a:t>
            </a:r>
          </a:p>
          <a:p>
            <a:r>
              <a:rPr lang="en-GB" sz="1200" dirty="0">
                <a:ea typeface="+mn-lt"/>
                <a:cs typeface="+mn-lt"/>
              </a:rPr>
              <a:t>Welsh Government (no date) </a:t>
            </a:r>
            <a:r>
              <a:rPr lang="en-GB" sz="1200" i="1" dirty="0">
                <a:ea typeface="+mn-lt"/>
                <a:cs typeface="+mn-lt"/>
              </a:rPr>
              <a:t>Education is Changing.</a:t>
            </a:r>
            <a:r>
              <a:rPr lang="en-GB" sz="1200" dirty="0">
                <a:ea typeface="+mn-lt"/>
                <a:cs typeface="+mn-lt"/>
              </a:rPr>
              <a:t> Available at: </a:t>
            </a:r>
            <a:r>
              <a:rPr lang="en-GB" sz="1200" u="sng" dirty="0">
                <a:ea typeface="+mn-lt"/>
                <a:cs typeface="+mn-lt"/>
                <a:hlinkClick r:id="rId11"/>
              </a:rPr>
              <a:t>https://gov.wales/education-changing</a:t>
            </a:r>
            <a:r>
              <a:rPr lang="en-GB" sz="1200" dirty="0">
                <a:ea typeface="+mn-lt"/>
                <a:cs typeface="+mn-lt"/>
              </a:rPr>
              <a:t> (Accessed: 17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</a:t>
            </a:r>
            <a:endParaRPr lang="en-US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Welsh Government (2016)</a:t>
            </a:r>
            <a:r>
              <a:rPr lang="en-GB" sz="1200" i="1" dirty="0">
                <a:ea typeface="+mn-lt"/>
                <a:cs typeface="+mn-lt"/>
              </a:rPr>
              <a:t> Foundation Phase Action Plan. </a:t>
            </a:r>
            <a:r>
              <a:rPr lang="en-GB" sz="1200" dirty="0">
                <a:ea typeface="+mn-lt"/>
                <a:cs typeface="+mn-lt"/>
              </a:rPr>
              <a:t>Available at: </a:t>
            </a:r>
            <a:r>
              <a:rPr lang="en-GB" sz="1200" u="sng" dirty="0">
                <a:ea typeface="+mn-lt"/>
                <a:cs typeface="+mn-lt"/>
                <a:hlinkClick r:id="rId12"/>
              </a:rPr>
              <a:t>https://gov.wales/sites/default/files/publications/2018-03/foundation-phase-action-plan.pdf</a:t>
            </a:r>
            <a:r>
              <a:rPr lang="en-GB" sz="1200" dirty="0">
                <a:ea typeface="+mn-lt"/>
                <a:cs typeface="+mn-lt"/>
              </a:rPr>
              <a:t> (Accessed: 14</a:t>
            </a:r>
            <a:r>
              <a:rPr lang="en-GB" sz="1200" baseline="30000" dirty="0">
                <a:ea typeface="+mn-lt"/>
                <a:cs typeface="+mn-lt"/>
              </a:rPr>
              <a:t>th</a:t>
            </a:r>
            <a:r>
              <a:rPr lang="en-GB" sz="1200" dirty="0">
                <a:ea typeface="+mn-lt"/>
                <a:cs typeface="+mn-lt"/>
              </a:rPr>
              <a:t> January 2020).</a:t>
            </a:r>
            <a:endParaRPr lang="en-US" dirty="0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656537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419B5A-95F2-4A4D-BCD5-966BB1379E6B}"/>
              </a:ext>
            </a:extLst>
          </p:cNvPr>
          <p:cNvSpPr txBox="1"/>
          <p:nvPr/>
        </p:nvSpPr>
        <p:spPr>
          <a:xfrm>
            <a:off x="1052286" y="159658"/>
            <a:ext cx="10232571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Segoe UI"/>
              </a:rPr>
              <a:t>​</a:t>
            </a:r>
            <a:endParaRPr lang="en-US" sz="1200" dirty="0">
              <a:cs typeface="Arial"/>
            </a:endParaRPr>
          </a:p>
          <a:p>
            <a:r>
              <a:rPr lang="en-GB" sz="1200" dirty="0">
                <a:cs typeface="Arial"/>
              </a:rPr>
              <a:t>Welsh Government (2016)</a:t>
            </a:r>
            <a:r>
              <a:rPr lang="en-GB" sz="1200" i="1" dirty="0">
                <a:cs typeface="Arial"/>
              </a:rPr>
              <a:t> Well-being of Future Generations (Wales) Act 2015.</a:t>
            </a:r>
            <a:r>
              <a:rPr lang="en-GB" sz="1200" dirty="0">
                <a:cs typeface="Arial"/>
              </a:rPr>
              <a:t> Available at: </a:t>
            </a:r>
            <a:r>
              <a:rPr lang="en-GB" sz="1200" dirty="0">
                <a:cs typeface="Arial"/>
                <a:hlinkClick r:id="rId2"/>
              </a:rPr>
              <a:t>https://www.cynnalcymru.com/wp-content/uploads/2016/05/WFG-act-essential-guide.pdf</a:t>
            </a:r>
            <a:r>
              <a:rPr lang="en-GB" sz="1200" dirty="0">
                <a:cs typeface="Arial"/>
              </a:rPr>
              <a:t> (Accessed: 13</a:t>
            </a:r>
            <a:r>
              <a:rPr lang="en-GB" sz="1200" baseline="30000" dirty="0">
                <a:cs typeface="Arial"/>
              </a:rPr>
              <a:t>th</a:t>
            </a:r>
            <a:r>
              <a:rPr lang="en-GB" sz="1200" dirty="0">
                <a:cs typeface="Arial"/>
              </a:rPr>
              <a:t> January 2020).</a:t>
            </a:r>
            <a:endParaRPr lang="en-GB" sz="1200" dirty="0">
              <a:ea typeface="+mn-lt"/>
              <a:cs typeface="+mn-lt"/>
            </a:endParaRP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Welsh Government (2017) </a:t>
            </a:r>
            <a:r>
              <a:rPr lang="en-GB" sz="1200" i="1" dirty="0">
                <a:ea typeface="+mn-lt"/>
                <a:cs typeface="+mn-lt"/>
              </a:rPr>
              <a:t>Flying Start – Annex, Guidance on Speech, Language and Communication. </a:t>
            </a:r>
            <a:r>
              <a:rPr lang="en-GB" sz="1200" dirty="0">
                <a:ea typeface="+mn-lt"/>
                <a:cs typeface="+mn-lt"/>
              </a:rPr>
              <a:t>Available at: </a:t>
            </a:r>
            <a:r>
              <a:rPr lang="en-GB" sz="1200" dirty="0">
                <a:solidFill>
                  <a:srgbClr val="6D9D9B"/>
                </a:solidFill>
                <a:ea typeface="+mn-lt"/>
                <a:cs typeface="+mn-lt"/>
                <a:hlinkClick r:id="rId3"/>
              </a:rPr>
              <a:t>https://gov.wales/sites/default/files/publications/2019-07/flying-start-speech-language-and-communication-guidance.pdf</a:t>
            </a:r>
            <a:r>
              <a:rPr lang="en-GB" sz="1200" dirty="0">
                <a:ea typeface="+mn-lt"/>
                <a:cs typeface="+mn-lt"/>
              </a:rPr>
              <a:t> (Accessed: 12th January 2020).</a:t>
            </a:r>
            <a:r>
              <a:rPr lang="en-US" sz="1200" dirty="0">
                <a:ea typeface="+mn-lt"/>
                <a:cs typeface="+mn-lt"/>
              </a:rPr>
              <a:t> </a:t>
            </a:r>
            <a:endParaRPr lang="en-US" sz="1200" dirty="0">
              <a:cs typeface="Arial"/>
            </a:endParaRPr>
          </a:p>
          <a:p>
            <a:endParaRPr lang="en-GB" sz="1200" dirty="0">
              <a:cs typeface="Segoe UI"/>
            </a:endParaRPr>
          </a:p>
          <a:p>
            <a:r>
              <a:rPr lang="en-GB" sz="1200" dirty="0">
                <a:cs typeface="Segoe UI"/>
              </a:rPr>
              <a:t>Welsh Government (2019)  </a:t>
            </a:r>
            <a:r>
              <a:rPr lang="en-GB" sz="1200" i="1" dirty="0">
                <a:cs typeface="Segoe UI"/>
              </a:rPr>
              <a:t>A Guide to Curriculum for Wales 2022.</a:t>
            </a:r>
            <a:r>
              <a:rPr lang="en-GB" sz="1200" dirty="0">
                <a:cs typeface="Segoe UI"/>
              </a:rPr>
              <a:t> Available at: </a:t>
            </a:r>
            <a:r>
              <a:rPr lang="en-GB" sz="1200" dirty="0">
                <a:solidFill>
                  <a:srgbClr val="6D9D9B"/>
                </a:solidFill>
                <a:cs typeface="Segoe UI"/>
                <a:hlinkClick r:id="rId4"/>
              </a:rPr>
              <a:t>https://hwb.gov.wales/storage/f8f9760c-64a1-48ea-80fd-db130ad9050b/a-guide-to-curriculum-for-wales-2022.pdf</a:t>
            </a:r>
            <a:r>
              <a:rPr lang="en-GB" sz="1200" dirty="0">
                <a:cs typeface="Segoe UI"/>
              </a:rPr>
              <a:t> (Accessed: 12th January 2020).</a:t>
            </a:r>
            <a:r>
              <a:rPr lang="en-US" sz="1200" dirty="0">
                <a:cs typeface="Segoe UI"/>
              </a:rPr>
              <a:t> ​</a:t>
            </a:r>
            <a:endParaRPr lang="en-US" sz="1200" dirty="0">
              <a:cs typeface="Arial"/>
            </a:endParaRPr>
          </a:p>
          <a:p>
            <a:r>
              <a:rPr lang="en-GB" sz="1200" dirty="0">
                <a:cs typeface="Segoe UI"/>
              </a:rPr>
              <a:t>​</a:t>
            </a:r>
          </a:p>
          <a:p>
            <a:r>
              <a:rPr lang="en-GB" sz="1200" dirty="0">
                <a:cs typeface="Segoe UI"/>
              </a:rPr>
              <a:t>Welsh Government (2019) </a:t>
            </a:r>
            <a:r>
              <a:rPr lang="en-GB" sz="1200" i="1" dirty="0">
                <a:cs typeface="Segoe UI"/>
              </a:rPr>
              <a:t>Child Planting image. </a:t>
            </a:r>
            <a:r>
              <a:rPr lang="en-GB" sz="1200" dirty="0">
                <a:cs typeface="Segoe UI"/>
              </a:rPr>
              <a:t>Available at: </a:t>
            </a:r>
            <a:r>
              <a:rPr lang="en-GB" sz="1200" dirty="0">
                <a:solidFill>
                  <a:srgbClr val="6D9D9B"/>
                </a:solidFill>
                <a:cs typeface="Segoe UI"/>
                <a:hlinkClick r:id="rId5"/>
              </a:rPr>
              <a:t>https://gov.wales/sites/default/files/publications/2019-03/foundation-phase-nursery-guide-for-parents-and-carers.pdf</a:t>
            </a:r>
            <a:r>
              <a:rPr lang="en-GB" sz="1200" dirty="0">
                <a:cs typeface="Segoe UI"/>
              </a:rPr>
              <a:t> (Accessed: 12th January 2020)</a:t>
            </a:r>
            <a:r>
              <a:rPr lang="en-US" sz="1200" dirty="0">
                <a:cs typeface="Segoe UI"/>
              </a:rPr>
              <a:t>​</a:t>
            </a:r>
          </a:p>
          <a:p>
            <a:r>
              <a:rPr lang="en-GB" sz="1200" dirty="0">
                <a:cs typeface="Segoe UI"/>
              </a:rPr>
              <a:t>​</a:t>
            </a:r>
          </a:p>
          <a:p>
            <a:r>
              <a:rPr lang="en-GB" sz="1200" dirty="0">
                <a:cs typeface="Segoe UI"/>
              </a:rPr>
              <a:t>Wood, E. (2013) </a:t>
            </a:r>
            <a:r>
              <a:rPr lang="en-GB" sz="1200" i="1" dirty="0">
                <a:cs typeface="Segoe UI"/>
              </a:rPr>
              <a:t>Play, Learning and the Early Childhood Curriculum</a:t>
            </a:r>
            <a:r>
              <a:rPr lang="en-GB" sz="1200" dirty="0">
                <a:cs typeface="Segoe UI"/>
              </a:rPr>
              <a:t>. London: Sage Publications Ltd. </a:t>
            </a:r>
          </a:p>
        </p:txBody>
      </p:sp>
    </p:spTree>
    <p:extLst>
      <p:ext uri="{BB962C8B-B14F-4D97-AF65-F5344CB8AC3E}">
        <p14:creationId xmlns:p14="http://schemas.microsoft.com/office/powerpoint/2010/main" val="4016229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Madison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1581</cp:revision>
  <dcterms:created xsi:type="dcterms:W3CDTF">2019-12-30T14:17:30Z</dcterms:created>
  <dcterms:modified xsi:type="dcterms:W3CDTF">2020-01-18T14:32:11Z</dcterms:modified>
</cp:coreProperties>
</file>