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34" r:id="rId1"/>
  </p:sldMasterIdLst>
  <p:notesMasterIdLst>
    <p:notesMasterId r:id="rId25"/>
  </p:notesMasterIdLst>
  <p:handoutMasterIdLst>
    <p:handoutMasterId r:id="rId26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712C70-04EF-DB95-0D66-6C47FE48DDCB}" v="1977" dt="2023-06-15T21:47:44.2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3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20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handoutMaster" Target="handoutMasters/handoutMaster1.xml" Id="rId26" /><Relationship Type="http://schemas.openxmlformats.org/officeDocument/2006/relationships/slide" Target="slides/slide2.xml" Id="rId3" /><Relationship Type="http://schemas.openxmlformats.org/officeDocument/2006/relationships/slide" Target="slides/slide20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notesMaster" Target="notesMasters/notesMaster1.xml" Id="rId25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slide" Target="slides/slide19.xml" Id="rId20" /><Relationship Type="http://schemas.openxmlformats.org/officeDocument/2006/relationships/theme" Target="theme/theme1.xml" Id="rId29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23.xml" Id="rId24" /><Relationship Type="http://schemas.microsoft.com/office/2015/10/relationships/revisionInfo" Target="revisionInfo.xml" Id="rId32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slide" Target="slides/slide22.xml" Id="rId23" /><Relationship Type="http://schemas.openxmlformats.org/officeDocument/2006/relationships/viewProps" Target="viewProps.xml" Id="rId28" /><Relationship Type="http://schemas.openxmlformats.org/officeDocument/2006/relationships/slide" Target="slides/slide9.xml" Id="rId10" /><Relationship Type="http://schemas.openxmlformats.org/officeDocument/2006/relationships/slide" Target="slides/slide18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slide" Target="slides/slide21.xml" Id="rId22" /><Relationship Type="http://schemas.openxmlformats.org/officeDocument/2006/relationships/presProps" Target="presProps.xml" Id="rId27" /><Relationship Type="http://schemas.openxmlformats.org/officeDocument/2006/relationships/tableStyles" Target="tableStyles.xml" Id="rId30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14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15.svg"/><Relationship Id="rId9" Type="http://schemas.openxmlformats.org/officeDocument/2006/relationships/image" Target="../media/image27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14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15.svg"/><Relationship Id="rId9" Type="http://schemas.openxmlformats.org/officeDocument/2006/relationships/image" Target="../media/image27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F74F8F-8C48-4220-8DF5-E3DFA0CD3A7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0190287-32EA-4A6D-946A-8B2CA71C348C}">
      <dgm:prSet/>
      <dgm:spPr/>
      <dgm:t>
        <a:bodyPr/>
        <a:lstStyle/>
        <a:p>
          <a:r>
            <a:rPr lang="en-GB"/>
            <a:t>Supporting individual learning and transformation</a:t>
          </a:r>
          <a:endParaRPr lang="en-US"/>
        </a:p>
      </dgm:t>
    </dgm:pt>
    <dgm:pt modelId="{F2D1B8DB-0CF7-472F-AB7B-8D4F59B6BBBD}" type="parTrans" cxnId="{5439AAA8-4A40-4C07-93ED-F8D5C2D8188C}">
      <dgm:prSet/>
      <dgm:spPr/>
      <dgm:t>
        <a:bodyPr/>
        <a:lstStyle/>
        <a:p>
          <a:endParaRPr lang="en-US"/>
        </a:p>
      </dgm:t>
    </dgm:pt>
    <dgm:pt modelId="{1203829D-1521-46D2-999D-4D1CFBEA6138}" type="sibTrans" cxnId="{5439AAA8-4A40-4C07-93ED-F8D5C2D8188C}">
      <dgm:prSet/>
      <dgm:spPr/>
      <dgm:t>
        <a:bodyPr/>
        <a:lstStyle/>
        <a:p>
          <a:endParaRPr lang="en-US"/>
        </a:p>
      </dgm:t>
    </dgm:pt>
    <dgm:pt modelId="{EFB5494F-FCDF-4051-AEC6-8844CF343B35}">
      <dgm:prSet/>
      <dgm:spPr/>
      <dgm:t>
        <a:bodyPr/>
        <a:lstStyle/>
        <a:p>
          <a:r>
            <a:rPr lang="en-GB"/>
            <a:t>Encouraging teams to learn and reflect on their work and proactively influence strategy and process change</a:t>
          </a:r>
          <a:endParaRPr lang="en-US"/>
        </a:p>
      </dgm:t>
    </dgm:pt>
    <dgm:pt modelId="{AA0409FE-BCF5-4490-9D69-294E9498448B}" type="parTrans" cxnId="{F65AFFA7-F430-4C5B-A5D0-78DD10FCEC74}">
      <dgm:prSet/>
      <dgm:spPr/>
      <dgm:t>
        <a:bodyPr/>
        <a:lstStyle/>
        <a:p>
          <a:endParaRPr lang="en-US"/>
        </a:p>
      </dgm:t>
    </dgm:pt>
    <dgm:pt modelId="{CCE9D963-402F-4918-91E4-3477925F3D66}" type="sibTrans" cxnId="{F65AFFA7-F430-4C5B-A5D0-78DD10FCEC74}">
      <dgm:prSet/>
      <dgm:spPr/>
      <dgm:t>
        <a:bodyPr/>
        <a:lstStyle/>
        <a:p>
          <a:endParaRPr lang="en-US"/>
        </a:p>
      </dgm:t>
    </dgm:pt>
    <dgm:pt modelId="{66917F92-8600-4235-943E-8C0896817BE9}">
      <dgm:prSet/>
      <dgm:spPr/>
      <dgm:t>
        <a:bodyPr/>
        <a:lstStyle/>
        <a:p>
          <a:r>
            <a:rPr lang="en-GB"/>
            <a:t>A willingness to learn from the wider organisation and key decision-makers</a:t>
          </a:r>
          <a:endParaRPr lang="en-US"/>
        </a:p>
      </dgm:t>
    </dgm:pt>
    <dgm:pt modelId="{C7DC37C8-9362-4400-9708-03F85CB8D18A}" type="parTrans" cxnId="{F74990E0-AFD1-44D4-B96A-8E4A092D0814}">
      <dgm:prSet/>
      <dgm:spPr/>
      <dgm:t>
        <a:bodyPr/>
        <a:lstStyle/>
        <a:p>
          <a:endParaRPr lang="en-US"/>
        </a:p>
      </dgm:t>
    </dgm:pt>
    <dgm:pt modelId="{0E27DDDB-8A5B-4BCF-AEC3-181E151384F6}" type="sibTrans" cxnId="{F74990E0-AFD1-44D4-B96A-8E4A092D0814}">
      <dgm:prSet/>
      <dgm:spPr/>
      <dgm:t>
        <a:bodyPr/>
        <a:lstStyle/>
        <a:p>
          <a:endParaRPr lang="en-US"/>
        </a:p>
      </dgm:t>
    </dgm:pt>
    <dgm:pt modelId="{1D5580B0-7A99-4AE2-80CC-284B414AFF4D}" type="pres">
      <dgm:prSet presAssocID="{41F74F8F-8C48-4220-8DF5-E3DFA0CD3A72}" presName="root" presStyleCnt="0">
        <dgm:presLayoutVars>
          <dgm:dir/>
          <dgm:resizeHandles val="exact"/>
        </dgm:presLayoutVars>
      </dgm:prSet>
      <dgm:spPr/>
    </dgm:pt>
    <dgm:pt modelId="{E802EA60-B5D5-4E1C-A0CA-DC168029A078}" type="pres">
      <dgm:prSet presAssocID="{70190287-32EA-4A6D-946A-8B2CA71C348C}" presName="compNode" presStyleCnt="0"/>
      <dgm:spPr/>
    </dgm:pt>
    <dgm:pt modelId="{2CB649FF-927C-4B5A-BEC1-0E45EE900097}" type="pres">
      <dgm:prSet presAssocID="{70190287-32EA-4A6D-946A-8B2CA71C348C}" presName="bgRect" presStyleLbl="bgShp" presStyleIdx="0" presStyleCnt="3"/>
      <dgm:spPr/>
    </dgm:pt>
    <dgm:pt modelId="{B02286D8-EC03-491A-BA8E-0B17E6DD9B1B}" type="pres">
      <dgm:prSet presAssocID="{70190287-32EA-4A6D-946A-8B2CA71C348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B9E346A-D48C-4138-A57D-81AF21F49773}" type="pres">
      <dgm:prSet presAssocID="{70190287-32EA-4A6D-946A-8B2CA71C348C}" presName="spaceRect" presStyleCnt="0"/>
      <dgm:spPr/>
    </dgm:pt>
    <dgm:pt modelId="{A9E71B47-CEEA-4AC5-A774-1C50B5BC08B2}" type="pres">
      <dgm:prSet presAssocID="{70190287-32EA-4A6D-946A-8B2CA71C348C}" presName="parTx" presStyleLbl="revTx" presStyleIdx="0" presStyleCnt="3">
        <dgm:presLayoutVars>
          <dgm:chMax val="0"/>
          <dgm:chPref val="0"/>
        </dgm:presLayoutVars>
      </dgm:prSet>
      <dgm:spPr/>
    </dgm:pt>
    <dgm:pt modelId="{EE473DC5-32AC-4E25-988C-43A8A9909CDC}" type="pres">
      <dgm:prSet presAssocID="{1203829D-1521-46D2-999D-4D1CFBEA6138}" presName="sibTrans" presStyleCnt="0"/>
      <dgm:spPr/>
    </dgm:pt>
    <dgm:pt modelId="{49F15846-5403-4FB9-AB30-2E935182AFC2}" type="pres">
      <dgm:prSet presAssocID="{EFB5494F-FCDF-4051-AEC6-8844CF343B35}" presName="compNode" presStyleCnt="0"/>
      <dgm:spPr/>
    </dgm:pt>
    <dgm:pt modelId="{A5F8732D-7523-40C7-9B23-82EB780D7183}" type="pres">
      <dgm:prSet presAssocID="{EFB5494F-FCDF-4051-AEC6-8844CF343B35}" presName="bgRect" presStyleLbl="bgShp" presStyleIdx="1" presStyleCnt="3"/>
      <dgm:spPr/>
    </dgm:pt>
    <dgm:pt modelId="{22100488-BB46-438A-894F-D31E332D5F07}" type="pres">
      <dgm:prSet presAssocID="{EFB5494F-FCDF-4051-AEC6-8844CF343B3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33609C1-7D72-45A1-B98B-24769C6EFF6A}" type="pres">
      <dgm:prSet presAssocID="{EFB5494F-FCDF-4051-AEC6-8844CF343B35}" presName="spaceRect" presStyleCnt="0"/>
      <dgm:spPr/>
    </dgm:pt>
    <dgm:pt modelId="{01B730F2-4812-4CFA-B783-C22A4853135C}" type="pres">
      <dgm:prSet presAssocID="{EFB5494F-FCDF-4051-AEC6-8844CF343B35}" presName="parTx" presStyleLbl="revTx" presStyleIdx="1" presStyleCnt="3">
        <dgm:presLayoutVars>
          <dgm:chMax val="0"/>
          <dgm:chPref val="0"/>
        </dgm:presLayoutVars>
      </dgm:prSet>
      <dgm:spPr/>
    </dgm:pt>
    <dgm:pt modelId="{B71A159D-3C29-457C-AA93-4CA582A1183A}" type="pres">
      <dgm:prSet presAssocID="{CCE9D963-402F-4918-91E4-3477925F3D66}" presName="sibTrans" presStyleCnt="0"/>
      <dgm:spPr/>
    </dgm:pt>
    <dgm:pt modelId="{0DB6C234-75DF-42EE-A0EA-603CE3FB475F}" type="pres">
      <dgm:prSet presAssocID="{66917F92-8600-4235-943E-8C0896817BE9}" presName="compNode" presStyleCnt="0"/>
      <dgm:spPr/>
    </dgm:pt>
    <dgm:pt modelId="{5B096A5C-63B4-4B07-9B72-B78AB82BD510}" type="pres">
      <dgm:prSet presAssocID="{66917F92-8600-4235-943E-8C0896817BE9}" presName="bgRect" presStyleLbl="bgShp" presStyleIdx="2" presStyleCnt="3"/>
      <dgm:spPr/>
    </dgm:pt>
    <dgm:pt modelId="{C3429953-CF5F-4E81-B564-1AC833C36797}" type="pres">
      <dgm:prSet presAssocID="{66917F92-8600-4235-943E-8C0896817BE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4B098FC5-0519-4CAA-B213-F4E9A4393B47}" type="pres">
      <dgm:prSet presAssocID="{66917F92-8600-4235-943E-8C0896817BE9}" presName="spaceRect" presStyleCnt="0"/>
      <dgm:spPr/>
    </dgm:pt>
    <dgm:pt modelId="{8AE9B3AC-AEC3-45FF-86A3-C8ACEAC79BCB}" type="pres">
      <dgm:prSet presAssocID="{66917F92-8600-4235-943E-8C0896817BE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9DBDF21-72A9-4153-887B-C488539FCE5B}" type="presOf" srcId="{EFB5494F-FCDF-4051-AEC6-8844CF343B35}" destId="{01B730F2-4812-4CFA-B783-C22A4853135C}" srcOrd="0" destOrd="0" presId="urn:microsoft.com/office/officeart/2018/2/layout/IconVerticalSolidList"/>
    <dgm:cxn modelId="{9C4D8F59-94FE-4548-A328-6C72BFB65BA3}" type="presOf" srcId="{41F74F8F-8C48-4220-8DF5-E3DFA0CD3A72}" destId="{1D5580B0-7A99-4AE2-80CC-284B414AFF4D}" srcOrd="0" destOrd="0" presId="urn:microsoft.com/office/officeart/2018/2/layout/IconVerticalSolidList"/>
    <dgm:cxn modelId="{6A0BFD8F-515E-408A-8F11-7DA945C1990A}" type="presOf" srcId="{70190287-32EA-4A6D-946A-8B2CA71C348C}" destId="{A9E71B47-CEEA-4AC5-A774-1C50B5BC08B2}" srcOrd="0" destOrd="0" presId="urn:microsoft.com/office/officeart/2018/2/layout/IconVerticalSolidList"/>
    <dgm:cxn modelId="{F65AFFA7-F430-4C5B-A5D0-78DD10FCEC74}" srcId="{41F74F8F-8C48-4220-8DF5-E3DFA0CD3A72}" destId="{EFB5494F-FCDF-4051-AEC6-8844CF343B35}" srcOrd="1" destOrd="0" parTransId="{AA0409FE-BCF5-4490-9D69-294E9498448B}" sibTransId="{CCE9D963-402F-4918-91E4-3477925F3D66}"/>
    <dgm:cxn modelId="{5439AAA8-4A40-4C07-93ED-F8D5C2D8188C}" srcId="{41F74F8F-8C48-4220-8DF5-E3DFA0CD3A72}" destId="{70190287-32EA-4A6D-946A-8B2CA71C348C}" srcOrd="0" destOrd="0" parTransId="{F2D1B8DB-0CF7-472F-AB7B-8D4F59B6BBBD}" sibTransId="{1203829D-1521-46D2-999D-4D1CFBEA6138}"/>
    <dgm:cxn modelId="{B22086A9-8AF1-4AF2-9446-2268DC668C43}" type="presOf" srcId="{66917F92-8600-4235-943E-8C0896817BE9}" destId="{8AE9B3AC-AEC3-45FF-86A3-C8ACEAC79BCB}" srcOrd="0" destOrd="0" presId="urn:microsoft.com/office/officeart/2018/2/layout/IconVerticalSolidList"/>
    <dgm:cxn modelId="{F74990E0-AFD1-44D4-B96A-8E4A092D0814}" srcId="{41F74F8F-8C48-4220-8DF5-E3DFA0CD3A72}" destId="{66917F92-8600-4235-943E-8C0896817BE9}" srcOrd="2" destOrd="0" parTransId="{C7DC37C8-9362-4400-9708-03F85CB8D18A}" sibTransId="{0E27DDDB-8A5B-4BCF-AEC3-181E151384F6}"/>
    <dgm:cxn modelId="{4EC0011C-97F5-4A4F-AB23-E6D34DEF210D}" type="presParOf" srcId="{1D5580B0-7A99-4AE2-80CC-284B414AFF4D}" destId="{E802EA60-B5D5-4E1C-A0CA-DC168029A078}" srcOrd="0" destOrd="0" presId="urn:microsoft.com/office/officeart/2018/2/layout/IconVerticalSolidList"/>
    <dgm:cxn modelId="{23CC86C0-E774-42DE-B1F2-D64B11F83DBA}" type="presParOf" srcId="{E802EA60-B5D5-4E1C-A0CA-DC168029A078}" destId="{2CB649FF-927C-4B5A-BEC1-0E45EE900097}" srcOrd="0" destOrd="0" presId="urn:microsoft.com/office/officeart/2018/2/layout/IconVerticalSolidList"/>
    <dgm:cxn modelId="{F059D92E-DC4F-4A0F-B936-4D67A3419277}" type="presParOf" srcId="{E802EA60-B5D5-4E1C-A0CA-DC168029A078}" destId="{B02286D8-EC03-491A-BA8E-0B17E6DD9B1B}" srcOrd="1" destOrd="0" presId="urn:microsoft.com/office/officeart/2018/2/layout/IconVerticalSolidList"/>
    <dgm:cxn modelId="{C3AB6329-26A8-40FD-8372-8A3D77B8B6B9}" type="presParOf" srcId="{E802EA60-B5D5-4E1C-A0CA-DC168029A078}" destId="{FB9E346A-D48C-4138-A57D-81AF21F49773}" srcOrd="2" destOrd="0" presId="urn:microsoft.com/office/officeart/2018/2/layout/IconVerticalSolidList"/>
    <dgm:cxn modelId="{05ADCAC8-F0FB-435F-856F-79CCDB35B508}" type="presParOf" srcId="{E802EA60-B5D5-4E1C-A0CA-DC168029A078}" destId="{A9E71B47-CEEA-4AC5-A774-1C50B5BC08B2}" srcOrd="3" destOrd="0" presId="urn:microsoft.com/office/officeart/2018/2/layout/IconVerticalSolidList"/>
    <dgm:cxn modelId="{CA85DEB2-1991-4219-9C0E-51B99128C402}" type="presParOf" srcId="{1D5580B0-7A99-4AE2-80CC-284B414AFF4D}" destId="{EE473DC5-32AC-4E25-988C-43A8A9909CDC}" srcOrd="1" destOrd="0" presId="urn:microsoft.com/office/officeart/2018/2/layout/IconVerticalSolidList"/>
    <dgm:cxn modelId="{2CAB5D8A-6A39-4405-B046-B524EF16E8A7}" type="presParOf" srcId="{1D5580B0-7A99-4AE2-80CC-284B414AFF4D}" destId="{49F15846-5403-4FB9-AB30-2E935182AFC2}" srcOrd="2" destOrd="0" presId="urn:microsoft.com/office/officeart/2018/2/layout/IconVerticalSolidList"/>
    <dgm:cxn modelId="{72E92E57-EAD4-4654-AB33-ECF203FBEC9E}" type="presParOf" srcId="{49F15846-5403-4FB9-AB30-2E935182AFC2}" destId="{A5F8732D-7523-40C7-9B23-82EB780D7183}" srcOrd="0" destOrd="0" presId="urn:microsoft.com/office/officeart/2018/2/layout/IconVerticalSolidList"/>
    <dgm:cxn modelId="{A278EBA0-945F-4760-AD4F-48094AED344A}" type="presParOf" srcId="{49F15846-5403-4FB9-AB30-2E935182AFC2}" destId="{22100488-BB46-438A-894F-D31E332D5F07}" srcOrd="1" destOrd="0" presId="urn:microsoft.com/office/officeart/2018/2/layout/IconVerticalSolidList"/>
    <dgm:cxn modelId="{DE727388-5443-41B7-971A-C138B2D7A628}" type="presParOf" srcId="{49F15846-5403-4FB9-AB30-2E935182AFC2}" destId="{333609C1-7D72-45A1-B98B-24769C6EFF6A}" srcOrd="2" destOrd="0" presId="urn:microsoft.com/office/officeart/2018/2/layout/IconVerticalSolidList"/>
    <dgm:cxn modelId="{17C48483-A38F-4B6C-B127-FDB43C3026A7}" type="presParOf" srcId="{49F15846-5403-4FB9-AB30-2E935182AFC2}" destId="{01B730F2-4812-4CFA-B783-C22A4853135C}" srcOrd="3" destOrd="0" presId="urn:microsoft.com/office/officeart/2018/2/layout/IconVerticalSolidList"/>
    <dgm:cxn modelId="{08D1660C-4CF7-442D-8629-9D31C9440131}" type="presParOf" srcId="{1D5580B0-7A99-4AE2-80CC-284B414AFF4D}" destId="{B71A159D-3C29-457C-AA93-4CA582A1183A}" srcOrd="3" destOrd="0" presId="urn:microsoft.com/office/officeart/2018/2/layout/IconVerticalSolidList"/>
    <dgm:cxn modelId="{DA59D1BB-AA0B-46E4-8AF8-E0A6DA53BDA8}" type="presParOf" srcId="{1D5580B0-7A99-4AE2-80CC-284B414AFF4D}" destId="{0DB6C234-75DF-42EE-A0EA-603CE3FB475F}" srcOrd="4" destOrd="0" presId="urn:microsoft.com/office/officeart/2018/2/layout/IconVerticalSolidList"/>
    <dgm:cxn modelId="{65CBDF53-27A5-4FF3-8BC7-B597B9CEA432}" type="presParOf" srcId="{0DB6C234-75DF-42EE-A0EA-603CE3FB475F}" destId="{5B096A5C-63B4-4B07-9B72-B78AB82BD510}" srcOrd="0" destOrd="0" presId="urn:microsoft.com/office/officeart/2018/2/layout/IconVerticalSolidList"/>
    <dgm:cxn modelId="{04E713FA-D208-4FE3-9C0E-48936B0BF3DD}" type="presParOf" srcId="{0DB6C234-75DF-42EE-A0EA-603CE3FB475F}" destId="{C3429953-CF5F-4E81-B564-1AC833C36797}" srcOrd="1" destOrd="0" presId="urn:microsoft.com/office/officeart/2018/2/layout/IconVerticalSolidList"/>
    <dgm:cxn modelId="{D0EE86F4-E5FD-492C-B301-EE2B22C83BE1}" type="presParOf" srcId="{0DB6C234-75DF-42EE-A0EA-603CE3FB475F}" destId="{4B098FC5-0519-4CAA-B213-F4E9A4393B47}" srcOrd="2" destOrd="0" presId="urn:microsoft.com/office/officeart/2018/2/layout/IconVerticalSolidList"/>
    <dgm:cxn modelId="{0CB6E048-2904-4E4F-B764-5A993DEA1D60}" type="presParOf" srcId="{0DB6C234-75DF-42EE-A0EA-603CE3FB475F}" destId="{8AE9B3AC-AEC3-45FF-86A3-C8ACEAC79B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2119AA-65BB-46E8-9D30-93BC20E1822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30ED253-2F33-4AAB-9196-1D52C3B6ED45}">
      <dgm:prSet/>
      <dgm:spPr/>
      <dgm:t>
        <a:bodyPr/>
        <a:lstStyle/>
        <a:p>
          <a:r>
            <a:rPr lang="en-GB"/>
            <a:t>Embeds learning into how things are done</a:t>
          </a:r>
          <a:endParaRPr lang="en-US"/>
        </a:p>
      </dgm:t>
    </dgm:pt>
    <dgm:pt modelId="{F87B81F2-7556-4573-A48A-53EE168A3D0A}" type="parTrans" cxnId="{FE9982B8-6373-43F4-AB42-8319606B1918}">
      <dgm:prSet/>
      <dgm:spPr/>
      <dgm:t>
        <a:bodyPr/>
        <a:lstStyle/>
        <a:p>
          <a:endParaRPr lang="en-US"/>
        </a:p>
      </dgm:t>
    </dgm:pt>
    <dgm:pt modelId="{71CA3E73-617F-4501-BAE6-BC32F9335AD0}" type="sibTrans" cxnId="{FE9982B8-6373-43F4-AB42-8319606B1918}">
      <dgm:prSet/>
      <dgm:spPr/>
      <dgm:t>
        <a:bodyPr/>
        <a:lstStyle/>
        <a:p>
          <a:endParaRPr lang="en-US"/>
        </a:p>
      </dgm:t>
    </dgm:pt>
    <dgm:pt modelId="{F6B0AF13-4BC1-4ECC-A4BB-9A22B29920D1}">
      <dgm:prSet/>
      <dgm:spPr/>
      <dgm:t>
        <a:bodyPr/>
        <a:lstStyle/>
        <a:p>
          <a:r>
            <a:rPr lang="en-GB"/>
            <a:t>This requires strong leaders to support employees towards a shared vision</a:t>
          </a:r>
          <a:endParaRPr lang="en-US"/>
        </a:p>
      </dgm:t>
    </dgm:pt>
    <dgm:pt modelId="{923872E9-9A8E-4A76-BD60-6D53C0DA10DA}" type="parTrans" cxnId="{EAFF47A8-EB9F-4D3E-94DE-FBF33CEDD4B3}">
      <dgm:prSet/>
      <dgm:spPr/>
      <dgm:t>
        <a:bodyPr/>
        <a:lstStyle/>
        <a:p>
          <a:endParaRPr lang="en-US"/>
        </a:p>
      </dgm:t>
    </dgm:pt>
    <dgm:pt modelId="{7D57C8F5-4582-4EBC-B6C0-E864E6B4A5F2}" type="sibTrans" cxnId="{EAFF47A8-EB9F-4D3E-94DE-FBF33CEDD4B3}">
      <dgm:prSet/>
      <dgm:spPr/>
      <dgm:t>
        <a:bodyPr/>
        <a:lstStyle/>
        <a:p>
          <a:endParaRPr lang="en-US"/>
        </a:p>
      </dgm:t>
    </dgm:pt>
    <dgm:pt modelId="{4BBE7A42-14C0-4ABA-BA14-DA08C15295F3}">
      <dgm:prSet/>
      <dgm:spPr/>
      <dgm:t>
        <a:bodyPr/>
        <a:lstStyle/>
        <a:p>
          <a:r>
            <a:rPr lang="en-GB"/>
            <a:t>What does a learning environment look and feel like?</a:t>
          </a:r>
          <a:endParaRPr lang="en-US"/>
        </a:p>
      </dgm:t>
    </dgm:pt>
    <dgm:pt modelId="{54238A85-A0D0-47C1-B785-7BC22EC8E07F}" type="parTrans" cxnId="{67A04505-1D95-40DB-85A2-9B77B7BE0142}">
      <dgm:prSet/>
      <dgm:spPr/>
      <dgm:t>
        <a:bodyPr/>
        <a:lstStyle/>
        <a:p>
          <a:endParaRPr lang="en-US"/>
        </a:p>
      </dgm:t>
    </dgm:pt>
    <dgm:pt modelId="{AC2F62A8-617B-4888-BB33-9959B3FE81AD}" type="sibTrans" cxnId="{67A04505-1D95-40DB-85A2-9B77B7BE0142}">
      <dgm:prSet/>
      <dgm:spPr/>
      <dgm:t>
        <a:bodyPr/>
        <a:lstStyle/>
        <a:p>
          <a:endParaRPr lang="en-US"/>
        </a:p>
      </dgm:t>
    </dgm:pt>
    <dgm:pt modelId="{F211F255-8221-47FD-A096-03F6AFFFBDA4}">
      <dgm:prSet/>
      <dgm:spPr/>
      <dgm:t>
        <a:bodyPr/>
        <a:lstStyle/>
        <a:p>
          <a:r>
            <a:rPr lang="en-GB"/>
            <a:t>Discussion 15 minutes</a:t>
          </a:r>
          <a:endParaRPr lang="en-US"/>
        </a:p>
      </dgm:t>
    </dgm:pt>
    <dgm:pt modelId="{E9AA520D-DD14-4855-B1E4-E1A5FACD0749}" type="parTrans" cxnId="{E7C0EB1E-8A6B-4944-89F4-434748AF671D}">
      <dgm:prSet/>
      <dgm:spPr/>
      <dgm:t>
        <a:bodyPr/>
        <a:lstStyle/>
        <a:p>
          <a:endParaRPr lang="en-US"/>
        </a:p>
      </dgm:t>
    </dgm:pt>
    <dgm:pt modelId="{AC10C083-5A56-42D7-8534-8941E3B1B92A}" type="sibTrans" cxnId="{E7C0EB1E-8A6B-4944-89F4-434748AF671D}">
      <dgm:prSet/>
      <dgm:spPr/>
      <dgm:t>
        <a:bodyPr/>
        <a:lstStyle/>
        <a:p>
          <a:endParaRPr lang="en-US"/>
        </a:p>
      </dgm:t>
    </dgm:pt>
    <dgm:pt modelId="{6B99E557-B369-4C71-9179-CEC4B07A84B1}" type="pres">
      <dgm:prSet presAssocID="{772119AA-65BB-46E8-9D30-93BC20E18226}" presName="root" presStyleCnt="0">
        <dgm:presLayoutVars>
          <dgm:dir/>
          <dgm:resizeHandles val="exact"/>
        </dgm:presLayoutVars>
      </dgm:prSet>
      <dgm:spPr/>
    </dgm:pt>
    <dgm:pt modelId="{14F1A154-E06E-485C-A149-2E8274D024AA}" type="pres">
      <dgm:prSet presAssocID="{330ED253-2F33-4AAB-9196-1D52C3B6ED45}" presName="compNode" presStyleCnt="0"/>
      <dgm:spPr/>
    </dgm:pt>
    <dgm:pt modelId="{8B1E1D0B-E6AE-4372-B380-8B0B7E0B9826}" type="pres">
      <dgm:prSet presAssocID="{330ED253-2F33-4AAB-9196-1D52C3B6ED45}" presName="bgRect" presStyleLbl="bgShp" presStyleIdx="0" presStyleCnt="3"/>
      <dgm:spPr/>
    </dgm:pt>
    <dgm:pt modelId="{A04A9FC8-858D-4FAA-9008-E4FEB8174FC7}" type="pres">
      <dgm:prSet presAssocID="{330ED253-2F33-4AAB-9196-1D52C3B6ED4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37E7C37-EFDC-4C64-9508-A1E06483E8CB}" type="pres">
      <dgm:prSet presAssocID="{330ED253-2F33-4AAB-9196-1D52C3B6ED45}" presName="spaceRect" presStyleCnt="0"/>
      <dgm:spPr/>
    </dgm:pt>
    <dgm:pt modelId="{4FF356F1-1BAD-4861-9930-1CBB495ACFD6}" type="pres">
      <dgm:prSet presAssocID="{330ED253-2F33-4AAB-9196-1D52C3B6ED45}" presName="parTx" presStyleLbl="revTx" presStyleIdx="0" presStyleCnt="4">
        <dgm:presLayoutVars>
          <dgm:chMax val="0"/>
          <dgm:chPref val="0"/>
        </dgm:presLayoutVars>
      </dgm:prSet>
      <dgm:spPr/>
    </dgm:pt>
    <dgm:pt modelId="{B9726E5E-2E1A-4691-877D-3FE0893A93A9}" type="pres">
      <dgm:prSet presAssocID="{71CA3E73-617F-4501-BAE6-BC32F9335AD0}" presName="sibTrans" presStyleCnt="0"/>
      <dgm:spPr/>
    </dgm:pt>
    <dgm:pt modelId="{9DDC1DB7-E437-417E-9FE3-4DEF5AE1F192}" type="pres">
      <dgm:prSet presAssocID="{F6B0AF13-4BC1-4ECC-A4BB-9A22B29920D1}" presName="compNode" presStyleCnt="0"/>
      <dgm:spPr/>
    </dgm:pt>
    <dgm:pt modelId="{ACCA81F7-97EB-46FD-86BF-7FB27FCB806D}" type="pres">
      <dgm:prSet presAssocID="{F6B0AF13-4BC1-4ECC-A4BB-9A22B29920D1}" presName="bgRect" presStyleLbl="bgShp" presStyleIdx="1" presStyleCnt="3"/>
      <dgm:spPr/>
    </dgm:pt>
    <dgm:pt modelId="{92D4C59B-22F2-4C0E-9DAB-48E013773031}" type="pres">
      <dgm:prSet presAssocID="{F6B0AF13-4BC1-4ECC-A4BB-9A22B29920D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A9A2126-A8A0-48DD-BEC2-AC33099635E1}" type="pres">
      <dgm:prSet presAssocID="{F6B0AF13-4BC1-4ECC-A4BB-9A22B29920D1}" presName="spaceRect" presStyleCnt="0"/>
      <dgm:spPr/>
    </dgm:pt>
    <dgm:pt modelId="{5916768F-7FF4-4431-A677-B291327E1DC0}" type="pres">
      <dgm:prSet presAssocID="{F6B0AF13-4BC1-4ECC-A4BB-9A22B29920D1}" presName="parTx" presStyleLbl="revTx" presStyleIdx="1" presStyleCnt="4">
        <dgm:presLayoutVars>
          <dgm:chMax val="0"/>
          <dgm:chPref val="0"/>
        </dgm:presLayoutVars>
      </dgm:prSet>
      <dgm:spPr/>
    </dgm:pt>
    <dgm:pt modelId="{C251B263-6C75-460B-BECE-6542AF41B8CA}" type="pres">
      <dgm:prSet presAssocID="{7D57C8F5-4582-4EBC-B6C0-E864E6B4A5F2}" presName="sibTrans" presStyleCnt="0"/>
      <dgm:spPr/>
    </dgm:pt>
    <dgm:pt modelId="{B114C3A5-22F3-4093-AFAF-BE906141B5B0}" type="pres">
      <dgm:prSet presAssocID="{4BBE7A42-14C0-4ABA-BA14-DA08C15295F3}" presName="compNode" presStyleCnt="0"/>
      <dgm:spPr/>
    </dgm:pt>
    <dgm:pt modelId="{AAF766AD-0A4F-4DEE-979C-4E1366801534}" type="pres">
      <dgm:prSet presAssocID="{4BBE7A42-14C0-4ABA-BA14-DA08C15295F3}" presName="bgRect" presStyleLbl="bgShp" presStyleIdx="2" presStyleCnt="3"/>
      <dgm:spPr/>
    </dgm:pt>
    <dgm:pt modelId="{9592A257-5C60-4B02-8A8C-3475695F8DC1}" type="pres">
      <dgm:prSet presAssocID="{4BBE7A42-14C0-4ABA-BA14-DA08C15295F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0003AEB-2180-4E09-A954-B47A4C9AD8D9}" type="pres">
      <dgm:prSet presAssocID="{4BBE7A42-14C0-4ABA-BA14-DA08C15295F3}" presName="spaceRect" presStyleCnt="0"/>
      <dgm:spPr/>
    </dgm:pt>
    <dgm:pt modelId="{324A5A39-B2F6-4C66-8AAC-3313640D59C1}" type="pres">
      <dgm:prSet presAssocID="{4BBE7A42-14C0-4ABA-BA14-DA08C15295F3}" presName="parTx" presStyleLbl="revTx" presStyleIdx="2" presStyleCnt="4">
        <dgm:presLayoutVars>
          <dgm:chMax val="0"/>
          <dgm:chPref val="0"/>
        </dgm:presLayoutVars>
      </dgm:prSet>
      <dgm:spPr/>
    </dgm:pt>
    <dgm:pt modelId="{499BFB06-2E2B-4B7A-8114-5723056BF1D3}" type="pres">
      <dgm:prSet presAssocID="{4BBE7A42-14C0-4ABA-BA14-DA08C15295F3}" presName="desTx" presStyleLbl="revTx" presStyleIdx="3" presStyleCnt="4">
        <dgm:presLayoutVars/>
      </dgm:prSet>
      <dgm:spPr/>
    </dgm:pt>
  </dgm:ptLst>
  <dgm:cxnLst>
    <dgm:cxn modelId="{67A04505-1D95-40DB-85A2-9B77B7BE0142}" srcId="{772119AA-65BB-46E8-9D30-93BC20E18226}" destId="{4BBE7A42-14C0-4ABA-BA14-DA08C15295F3}" srcOrd="2" destOrd="0" parTransId="{54238A85-A0D0-47C1-B785-7BC22EC8E07F}" sibTransId="{AC2F62A8-617B-4888-BB33-9959B3FE81AD}"/>
    <dgm:cxn modelId="{A0F0C108-D933-4952-8738-1615F3C95F2D}" type="presOf" srcId="{772119AA-65BB-46E8-9D30-93BC20E18226}" destId="{6B99E557-B369-4C71-9179-CEC4B07A84B1}" srcOrd="0" destOrd="0" presId="urn:microsoft.com/office/officeart/2018/2/layout/IconVerticalSolidList"/>
    <dgm:cxn modelId="{E7C0EB1E-8A6B-4944-89F4-434748AF671D}" srcId="{4BBE7A42-14C0-4ABA-BA14-DA08C15295F3}" destId="{F211F255-8221-47FD-A096-03F6AFFFBDA4}" srcOrd="0" destOrd="0" parTransId="{E9AA520D-DD14-4855-B1E4-E1A5FACD0749}" sibTransId="{AC10C083-5A56-42D7-8534-8941E3B1B92A}"/>
    <dgm:cxn modelId="{D834F368-B821-46FD-BFE0-5054BC4867DE}" type="presOf" srcId="{330ED253-2F33-4AAB-9196-1D52C3B6ED45}" destId="{4FF356F1-1BAD-4861-9930-1CBB495ACFD6}" srcOrd="0" destOrd="0" presId="urn:microsoft.com/office/officeart/2018/2/layout/IconVerticalSolidList"/>
    <dgm:cxn modelId="{99301E82-1231-4E6C-8AAF-9F6D980A1F83}" type="presOf" srcId="{4BBE7A42-14C0-4ABA-BA14-DA08C15295F3}" destId="{324A5A39-B2F6-4C66-8AAC-3313640D59C1}" srcOrd="0" destOrd="0" presId="urn:microsoft.com/office/officeart/2018/2/layout/IconVerticalSolidList"/>
    <dgm:cxn modelId="{EAFF47A8-EB9F-4D3E-94DE-FBF33CEDD4B3}" srcId="{772119AA-65BB-46E8-9D30-93BC20E18226}" destId="{F6B0AF13-4BC1-4ECC-A4BB-9A22B29920D1}" srcOrd="1" destOrd="0" parTransId="{923872E9-9A8E-4A76-BD60-6D53C0DA10DA}" sibTransId="{7D57C8F5-4582-4EBC-B6C0-E864E6B4A5F2}"/>
    <dgm:cxn modelId="{D2F70AAD-A341-4451-AEB8-9F6D6B249A31}" type="presOf" srcId="{F211F255-8221-47FD-A096-03F6AFFFBDA4}" destId="{499BFB06-2E2B-4B7A-8114-5723056BF1D3}" srcOrd="0" destOrd="0" presId="urn:microsoft.com/office/officeart/2018/2/layout/IconVerticalSolidList"/>
    <dgm:cxn modelId="{FE9982B8-6373-43F4-AB42-8319606B1918}" srcId="{772119AA-65BB-46E8-9D30-93BC20E18226}" destId="{330ED253-2F33-4AAB-9196-1D52C3B6ED45}" srcOrd="0" destOrd="0" parTransId="{F87B81F2-7556-4573-A48A-53EE168A3D0A}" sibTransId="{71CA3E73-617F-4501-BAE6-BC32F9335AD0}"/>
    <dgm:cxn modelId="{CD53C3CC-1537-47EE-AB98-D2AFEFC7B4A7}" type="presOf" srcId="{F6B0AF13-4BC1-4ECC-A4BB-9A22B29920D1}" destId="{5916768F-7FF4-4431-A677-B291327E1DC0}" srcOrd="0" destOrd="0" presId="urn:microsoft.com/office/officeart/2018/2/layout/IconVerticalSolidList"/>
    <dgm:cxn modelId="{3C106F45-C784-4071-B7E9-6D591945172B}" type="presParOf" srcId="{6B99E557-B369-4C71-9179-CEC4B07A84B1}" destId="{14F1A154-E06E-485C-A149-2E8274D024AA}" srcOrd="0" destOrd="0" presId="urn:microsoft.com/office/officeart/2018/2/layout/IconVerticalSolidList"/>
    <dgm:cxn modelId="{B9A89C3E-0980-434E-AB52-4352CA179324}" type="presParOf" srcId="{14F1A154-E06E-485C-A149-2E8274D024AA}" destId="{8B1E1D0B-E6AE-4372-B380-8B0B7E0B9826}" srcOrd="0" destOrd="0" presId="urn:microsoft.com/office/officeart/2018/2/layout/IconVerticalSolidList"/>
    <dgm:cxn modelId="{D60BF8DE-1F44-46B1-8E41-B2B77D7725E6}" type="presParOf" srcId="{14F1A154-E06E-485C-A149-2E8274D024AA}" destId="{A04A9FC8-858D-4FAA-9008-E4FEB8174FC7}" srcOrd="1" destOrd="0" presId="urn:microsoft.com/office/officeart/2018/2/layout/IconVerticalSolidList"/>
    <dgm:cxn modelId="{87232A7A-4F87-4F9E-AC77-832DB9D4BE97}" type="presParOf" srcId="{14F1A154-E06E-485C-A149-2E8274D024AA}" destId="{137E7C37-EFDC-4C64-9508-A1E06483E8CB}" srcOrd="2" destOrd="0" presId="urn:microsoft.com/office/officeart/2018/2/layout/IconVerticalSolidList"/>
    <dgm:cxn modelId="{9589561C-63AB-49B0-AE2B-70DC3A10EEF0}" type="presParOf" srcId="{14F1A154-E06E-485C-A149-2E8274D024AA}" destId="{4FF356F1-1BAD-4861-9930-1CBB495ACFD6}" srcOrd="3" destOrd="0" presId="urn:microsoft.com/office/officeart/2018/2/layout/IconVerticalSolidList"/>
    <dgm:cxn modelId="{8A81B8EF-95C6-4E3F-929A-313C34C22F65}" type="presParOf" srcId="{6B99E557-B369-4C71-9179-CEC4B07A84B1}" destId="{B9726E5E-2E1A-4691-877D-3FE0893A93A9}" srcOrd="1" destOrd="0" presId="urn:microsoft.com/office/officeart/2018/2/layout/IconVerticalSolidList"/>
    <dgm:cxn modelId="{D64E6313-2648-4348-934A-D84F0C13C896}" type="presParOf" srcId="{6B99E557-B369-4C71-9179-CEC4B07A84B1}" destId="{9DDC1DB7-E437-417E-9FE3-4DEF5AE1F192}" srcOrd="2" destOrd="0" presId="urn:microsoft.com/office/officeart/2018/2/layout/IconVerticalSolidList"/>
    <dgm:cxn modelId="{13FB09CC-B4AC-46D8-93F8-D6A223D3EE78}" type="presParOf" srcId="{9DDC1DB7-E437-417E-9FE3-4DEF5AE1F192}" destId="{ACCA81F7-97EB-46FD-86BF-7FB27FCB806D}" srcOrd="0" destOrd="0" presId="urn:microsoft.com/office/officeart/2018/2/layout/IconVerticalSolidList"/>
    <dgm:cxn modelId="{C449FAD3-C090-46DF-931D-866AC0758050}" type="presParOf" srcId="{9DDC1DB7-E437-417E-9FE3-4DEF5AE1F192}" destId="{92D4C59B-22F2-4C0E-9DAB-48E013773031}" srcOrd="1" destOrd="0" presId="urn:microsoft.com/office/officeart/2018/2/layout/IconVerticalSolidList"/>
    <dgm:cxn modelId="{56AF4BE5-F5D8-4589-9D62-9BC0F3C4D710}" type="presParOf" srcId="{9DDC1DB7-E437-417E-9FE3-4DEF5AE1F192}" destId="{7A9A2126-A8A0-48DD-BEC2-AC33099635E1}" srcOrd="2" destOrd="0" presId="urn:microsoft.com/office/officeart/2018/2/layout/IconVerticalSolidList"/>
    <dgm:cxn modelId="{D8FB7834-EBB2-4618-8FD6-D46D36AE5606}" type="presParOf" srcId="{9DDC1DB7-E437-417E-9FE3-4DEF5AE1F192}" destId="{5916768F-7FF4-4431-A677-B291327E1DC0}" srcOrd="3" destOrd="0" presId="urn:microsoft.com/office/officeart/2018/2/layout/IconVerticalSolidList"/>
    <dgm:cxn modelId="{1B232972-8A91-44DD-9111-E658F4829641}" type="presParOf" srcId="{6B99E557-B369-4C71-9179-CEC4B07A84B1}" destId="{C251B263-6C75-460B-BECE-6542AF41B8CA}" srcOrd="3" destOrd="0" presId="urn:microsoft.com/office/officeart/2018/2/layout/IconVerticalSolidList"/>
    <dgm:cxn modelId="{0C285C4E-0C19-49E7-9472-BB848F2D3F0C}" type="presParOf" srcId="{6B99E557-B369-4C71-9179-CEC4B07A84B1}" destId="{B114C3A5-22F3-4093-AFAF-BE906141B5B0}" srcOrd="4" destOrd="0" presId="urn:microsoft.com/office/officeart/2018/2/layout/IconVerticalSolidList"/>
    <dgm:cxn modelId="{8A1B946B-49F8-4C85-87DC-783CAD97D054}" type="presParOf" srcId="{B114C3A5-22F3-4093-AFAF-BE906141B5B0}" destId="{AAF766AD-0A4F-4DEE-979C-4E1366801534}" srcOrd="0" destOrd="0" presId="urn:microsoft.com/office/officeart/2018/2/layout/IconVerticalSolidList"/>
    <dgm:cxn modelId="{82C1C738-1F3C-4EBD-84C9-3537418CD1CB}" type="presParOf" srcId="{B114C3A5-22F3-4093-AFAF-BE906141B5B0}" destId="{9592A257-5C60-4B02-8A8C-3475695F8DC1}" srcOrd="1" destOrd="0" presId="urn:microsoft.com/office/officeart/2018/2/layout/IconVerticalSolidList"/>
    <dgm:cxn modelId="{8FA24492-E6A9-4F3F-A00C-4819C9F9B844}" type="presParOf" srcId="{B114C3A5-22F3-4093-AFAF-BE906141B5B0}" destId="{00003AEB-2180-4E09-A954-B47A4C9AD8D9}" srcOrd="2" destOrd="0" presId="urn:microsoft.com/office/officeart/2018/2/layout/IconVerticalSolidList"/>
    <dgm:cxn modelId="{9198CA5F-3A55-4F43-9D2F-A8BA278406E4}" type="presParOf" srcId="{B114C3A5-22F3-4093-AFAF-BE906141B5B0}" destId="{324A5A39-B2F6-4C66-8AAC-3313640D59C1}" srcOrd="3" destOrd="0" presId="urn:microsoft.com/office/officeart/2018/2/layout/IconVerticalSolidList"/>
    <dgm:cxn modelId="{788DA7C5-6F0D-4DEC-8524-4F6F58AED173}" type="presParOf" srcId="{B114C3A5-22F3-4093-AFAF-BE906141B5B0}" destId="{499BFB06-2E2B-4B7A-8114-5723056BF1D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9C2DBD-6850-47E4-A30B-22596202C9B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8428843-52E6-4EE8-B248-FF77B59ADBDD}">
      <dgm:prSet/>
      <dgm:spPr/>
      <dgm:t>
        <a:bodyPr/>
        <a:lstStyle/>
        <a:p>
          <a:r>
            <a:rPr lang="en-GB"/>
            <a:t>Seen a current and future health check</a:t>
          </a:r>
          <a:endParaRPr lang="en-US"/>
        </a:p>
      </dgm:t>
    </dgm:pt>
    <dgm:pt modelId="{4073120B-F400-48B5-8E76-42BC6CF7D594}" type="parTrans" cxnId="{4D83A7F9-EB2C-40F5-8CCA-8162D53DB50A}">
      <dgm:prSet/>
      <dgm:spPr/>
      <dgm:t>
        <a:bodyPr/>
        <a:lstStyle/>
        <a:p>
          <a:endParaRPr lang="en-US"/>
        </a:p>
      </dgm:t>
    </dgm:pt>
    <dgm:pt modelId="{EA3B46D5-6F0A-4C05-935D-E5391B5D2A5B}" type="sibTrans" cxnId="{4D83A7F9-EB2C-40F5-8CCA-8162D53DB50A}">
      <dgm:prSet/>
      <dgm:spPr/>
      <dgm:t>
        <a:bodyPr/>
        <a:lstStyle/>
        <a:p>
          <a:endParaRPr lang="en-US"/>
        </a:p>
      </dgm:t>
    </dgm:pt>
    <dgm:pt modelId="{A7D6CF12-A9B1-4F24-ABBB-DE29255831C5}">
      <dgm:prSet/>
      <dgm:spPr/>
      <dgm:t>
        <a:bodyPr/>
        <a:lstStyle/>
        <a:p>
          <a:r>
            <a:rPr lang="en-GB"/>
            <a:t>Must be carried out with multiple stakeholders</a:t>
          </a:r>
          <a:endParaRPr lang="en-US"/>
        </a:p>
      </dgm:t>
    </dgm:pt>
    <dgm:pt modelId="{54A3BDD7-0365-41C2-BC10-CD67D0F0DD4A}" type="parTrans" cxnId="{4742998F-F5D3-4B65-A793-477E8A46FBF9}">
      <dgm:prSet/>
      <dgm:spPr/>
      <dgm:t>
        <a:bodyPr/>
        <a:lstStyle/>
        <a:p>
          <a:endParaRPr lang="en-US"/>
        </a:p>
      </dgm:t>
    </dgm:pt>
    <dgm:pt modelId="{3F37177C-1139-4D0E-B074-09ECE688F5DE}" type="sibTrans" cxnId="{4742998F-F5D3-4B65-A793-477E8A46FBF9}">
      <dgm:prSet/>
      <dgm:spPr/>
      <dgm:t>
        <a:bodyPr/>
        <a:lstStyle/>
        <a:p>
          <a:endParaRPr lang="en-US"/>
        </a:p>
      </dgm:t>
    </dgm:pt>
    <dgm:pt modelId="{9DB2CF72-03E9-4C28-A3DB-3A54B7CC83B8}">
      <dgm:prSet/>
      <dgm:spPr/>
      <dgm:t>
        <a:bodyPr/>
        <a:lstStyle/>
        <a:p>
          <a:r>
            <a:rPr lang="en-GB"/>
            <a:t>Will require data, insights about capabilities and demands</a:t>
          </a:r>
          <a:endParaRPr lang="en-US"/>
        </a:p>
      </dgm:t>
    </dgm:pt>
    <dgm:pt modelId="{135743AA-20A9-4AED-9F0A-69B123638A4F}" type="parTrans" cxnId="{B2261A97-8B1E-4470-B136-38E19DA5042F}">
      <dgm:prSet/>
      <dgm:spPr/>
      <dgm:t>
        <a:bodyPr/>
        <a:lstStyle/>
        <a:p>
          <a:endParaRPr lang="en-US"/>
        </a:p>
      </dgm:t>
    </dgm:pt>
    <dgm:pt modelId="{154B1E1F-82A4-4175-8955-EE9BF7BC18B5}" type="sibTrans" cxnId="{B2261A97-8B1E-4470-B136-38E19DA5042F}">
      <dgm:prSet/>
      <dgm:spPr/>
      <dgm:t>
        <a:bodyPr/>
        <a:lstStyle/>
        <a:p>
          <a:endParaRPr lang="en-US"/>
        </a:p>
      </dgm:t>
    </dgm:pt>
    <dgm:pt modelId="{0FF9F801-746C-48CD-BE1C-1F8DE7FA0763}">
      <dgm:prSet/>
      <dgm:spPr/>
      <dgm:t>
        <a:bodyPr/>
        <a:lstStyle/>
        <a:p>
          <a:r>
            <a:rPr lang="en-GB"/>
            <a:t>Must flow from business strategy</a:t>
          </a:r>
          <a:endParaRPr lang="en-US"/>
        </a:p>
      </dgm:t>
    </dgm:pt>
    <dgm:pt modelId="{DCC8FAB6-27C4-4652-AA58-8084790C3EAE}" type="parTrans" cxnId="{7B80C5A9-7945-411F-B9B9-5BB0634501F7}">
      <dgm:prSet/>
      <dgm:spPr/>
      <dgm:t>
        <a:bodyPr/>
        <a:lstStyle/>
        <a:p>
          <a:endParaRPr lang="en-US"/>
        </a:p>
      </dgm:t>
    </dgm:pt>
    <dgm:pt modelId="{9FDAE4FC-2C3E-487B-A316-8B60DCC3E312}" type="sibTrans" cxnId="{7B80C5A9-7945-411F-B9B9-5BB0634501F7}">
      <dgm:prSet/>
      <dgm:spPr/>
      <dgm:t>
        <a:bodyPr/>
        <a:lstStyle/>
        <a:p>
          <a:endParaRPr lang="en-US"/>
        </a:p>
      </dgm:t>
    </dgm:pt>
    <dgm:pt modelId="{4A0AA2F9-066C-4F41-B637-BC0452DB1A0D}">
      <dgm:prSet/>
      <dgm:spPr/>
      <dgm:t>
        <a:bodyPr/>
        <a:lstStyle/>
        <a:p>
          <a:r>
            <a:rPr lang="en-GB"/>
            <a:t>Will produce a plan to sustain current and future business performance</a:t>
          </a:r>
          <a:endParaRPr lang="en-US"/>
        </a:p>
      </dgm:t>
    </dgm:pt>
    <dgm:pt modelId="{B405D3A3-320D-4E3B-819E-0B71B8F2A0EC}" type="parTrans" cxnId="{CD43CB25-6599-4722-AFDB-0673C44A349B}">
      <dgm:prSet/>
      <dgm:spPr/>
      <dgm:t>
        <a:bodyPr/>
        <a:lstStyle/>
        <a:p>
          <a:endParaRPr lang="en-US"/>
        </a:p>
      </dgm:t>
    </dgm:pt>
    <dgm:pt modelId="{8CC6BCF1-84BF-43C3-B0B1-A80CFDB900D4}" type="sibTrans" cxnId="{CD43CB25-6599-4722-AFDB-0673C44A349B}">
      <dgm:prSet/>
      <dgm:spPr/>
      <dgm:t>
        <a:bodyPr/>
        <a:lstStyle/>
        <a:p>
          <a:endParaRPr lang="en-US"/>
        </a:p>
      </dgm:t>
    </dgm:pt>
    <dgm:pt modelId="{5BB21791-4B42-4A4B-834F-0FB30486F5EA}">
      <dgm:prSet/>
      <dgm:spPr/>
      <dgm:t>
        <a:bodyPr/>
        <a:lstStyle/>
        <a:p>
          <a:r>
            <a:rPr lang="en-GB"/>
            <a:t>Must include statutory and compliance requirements</a:t>
          </a:r>
          <a:endParaRPr lang="en-US"/>
        </a:p>
      </dgm:t>
    </dgm:pt>
    <dgm:pt modelId="{48ED30BE-D4E6-46B7-86C5-1C151A1856B0}" type="parTrans" cxnId="{F42B065C-B242-4799-885A-A3BC3ACE028E}">
      <dgm:prSet/>
      <dgm:spPr/>
      <dgm:t>
        <a:bodyPr/>
        <a:lstStyle/>
        <a:p>
          <a:endParaRPr lang="en-US"/>
        </a:p>
      </dgm:t>
    </dgm:pt>
    <dgm:pt modelId="{4AC0AB32-17E2-49B8-93E4-C9990BA069C5}" type="sibTrans" cxnId="{F42B065C-B242-4799-885A-A3BC3ACE028E}">
      <dgm:prSet/>
      <dgm:spPr/>
      <dgm:t>
        <a:bodyPr/>
        <a:lstStyle/>
        <a:p>
          <a:endParaRPr lang="en-US"/>
        </a:p>
      </dgm:t>
    </dgm:pt>
    <dgm:pt modelId="{A8C4F9C7-E5E6-4E94-A8B5-D89CBE7FE8E7}" type="pres">
      <dgm:prSet presAssocID="{7A9C2DBD-6850-47E4-A30B-22596202C9BD}" presName="root" presStyleCnt="0">
        <dgm:presLayoutVars>
          <dgm:dir/>
          <dgm:resizeHandles val="exact"/>
        </dgm:presLayoutVars>
      </dgm:prSet>
      <dgm:spPr/>
    </dgm:pt>
    <dgm:pt modelId="{B4EB09C3-673F-4F90-AD47-699715F32067}" type="pres">
      <dgm:prSet presAssocID="{48428843-52E6-4EE8-B248-FF77B59ADBDD}" presName="compNode" presStyleCnt="0"/>
      <dgm:spPr/>
    </dgm:pt>
    <dgm:pt modelId="{58BD87D2-8547-4287-B5D0-7A009B3F6335}" type="pres">
      <dgm:prSet presAssocID="{48428843-52E6-4EE8-B248-FF77B59ADBDD}" presName="bgRect" presStyleLbl="bgShp" presStyleIdx="0" presStyleCnt="6"/>
      <dgm:spPr/>
    </dgm:pt>
    <dgm:pt modelId="{C5616171-B0E6-4528-85E7-576AC679A7DA}" type="pres">
      <dgm:prSet presAssocID="{48428843-52E6-4EE8-B248-FF77B59ADBD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9A46A1F-03DB-480B-812C-181D00077C8A}" type="pres">
      <dgm:prSet presAssocID="{48428843-52E6-4EE8-B248-FF77B59ADBDD}" presName="spaceRect" presStyleCnt="0"/>
      <dgm:spPr/>
    </dgm:pt>
    <dgm:pt modelId="{5A502DD9-7C22-4FB5-8CA9-AC09BCC8381E}" type="pres">
      <dgm:prSet presAssocID="{48428843-52E6-4EE8-B248-FF77B59ADBDD}" presName="parTx" presStyleLbl="revTx" presStyleIdx="0" presStyleCnt="6">
        <dgm:presLayoutVars>
          <dgm:chMax val="0"/>
          <dgm:chPref val="0"/>
        </dgm:presLayoutVars>
      </dgm:prSet>
      <dgm:spPr/>
    </dgm:pt>
    <dgm:pt modelId="{0493A5C4-58DE-44EC-8650-8D2F9FC72D40}" type="pres">
      <dgm:prSet presAssocID="{EA3B46D5-6F0A-4C05-935D-E5391B5D2A5B}" presName="sibTrans" presStyleCnt="0"/>
      <dgm:spPr/>
    </dgm:pt>
    <dgm:pt modelId="{8ABBB5D5-0ECA-46EE-841C-74E945860722}" type="pres">
      <dgm:prSet presAssocID="{A7D6CF12-A9B1-4F24-ABBB-DE29255831C5}" presName="compNode" presStyleCnt="0"/>
      <dgm:spPr/>
    </dgm:pt>
    <dgm:pt modelId="{3F4CFE96-8540-46D4-ABB1-0D0FF2EB3433}" type="pres">
      <dgm:prSet presAssocID="{A7D6CF12-A9B1-4F24-ABBB-DE29255831C5}" presName="bgRect" presStyleLbl="bgShp" presStyleIdx="1" presStyleCnt="6"/>
      <dgm:spPr/>
    </dgm:pt>
    <dgm:pt modelId="{72395769-4A4F-49FE-A138-E7507A9925AB}" type="pres">
      <dgm:prSet presAssocID="{A7D6CF12-A9B1-4F24-ABBB-DE29255831C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0A3B382-562B-43E5-97CC-E94B5D0F9F46}" type="pres">
      <dgm:prSet presAssocID="{A7D6CF12-A9B1-4F24-ABBB-DE29255831C5}" presName="spaceRect" presStyleCnt="0"/>
      <dgm:spPr/>
    </dgm:pt>
    <dgm:pt modelId="{958C1C67-DA1B-4A8F-8E47-9AD6C95D1986}" type="pres">
      <dgm:prSet presAssocID="{A7D6CF12-A9B1-4F24-ABBB-DE29255831C5}" presName="parTx" presStyleLbl="revTx" presStyleIdx="1" presStyleCnt="6">
        <dgm:presLayoutVars>
          <dgm:chMax val="0"/>
          <dgm:chPref val="0"/>
        </dgm:presLayoutVars>
      </dgm:prSet>
      <dgm:spPr/>
    </dgm:pt>
    <dgm:pt modelId="{E6E4B258-3BAA-4EA2-82A3-177A6402E53F}" type="pres">
      <dgm:prSet presAssocID="{3F37177C-1139-4D0E-B074-09ECE688F5DE}" presName="sibTrans" presStyleCnt="0"/>
      <dgm:spPr/>
    </dgm:pt>
    <dgm:pt modelId="{B1B907DB-FF6A-4620-B426-F1B3BF9A3A4B}" type="pres">
      <dgm:prSet presAssocID="{9DB2CF72-03E9-4C28-A3DB-3A54B7CC83B8}" presName="compNode" presStyleCnt="0"/>
      <dgm:spPr/>
    </dgm:pt>
    <dgm:pt modelId="{BDADECA3-3531-4D31-B0D2-3A7A7A2E6D5D}" type="pres">
      <dgm:prSet presAssocID="{9DB2CF72-03E9-4C28-A3DB-3A54B7CC83B8}" presName="bgRect" presStyleLbl="bgShp" presStyleIdx="2" presStyleCnt="6"/>
      <dgm:spPr/>
    </dgm:pt>
    <dgm:pt modelId="{3F45902A-52F5-4481-BCE0-DA26F6489791}" type="pres">
      <dgm:prSet presAssocID="{9DB2CF72-03E9-4C28-A3DB-3A54B7CC83B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E7C39635-7470-4F08-8836-EA9CB783C27A}" type="pres">
      <dgm:prSet presAssocID="{9DB2CF72-03E9-4C28-A3DB-3A54B7CC83B8}" presName="spaceRect" presStyleCnt="0"/>
      <dgm:spPr/>
    </dgm:pt>
    <dgm:pt modelId="{E0193058-C3FA-4383-AF71-1C370D157EA5}" type="pres">
      <dgm:prSet presAssocID="{9DB2CF72-03E9-4C28-A3DB-3A54B7CC83B8}" presName="parTx" presStyleLbl="revTx" presStyleIdx="2" presStyleCnt="6">
        <dgm:presLayoutVars>
          <dgm:chMax val="0"/>
          <dgm:chPref val="0"/>
        </dgm:presLayoutVars>
      </dgm:prSet>
      <dgm:spPr/>
    </dgm:pt>
    <dgm:pt modelId="{F02F6803-7F6E-4E3F-AA88-D33A49FC1999}" type="pres">
      <dgm:prSet presAssocID="{154B1E1F-82A4-4175-8955-EE9BF7BC18B5}" presName="sibTrans" presStyleCnt="0"/>
      <dgm:spPr/>
    </dgm:pt>
    <dgm:pt modelId="{71E33F94-0CFE-4264-8086-319AAD5650B4}" type="pres">
      <dgm:prSet presAssocID="{0FF9F801-746C-48CD-BE1C-1F8DE7FA0763}" presName="compNode" presStyleCnt="0"/>
      <dgm:spPr/>
    </dgm:pt>
    <dgm:pt modelId="{EDD53687-21A0-46FF-8059-8E87CD5636CF}" type="pres">
      <dgm:prSet presAssocID="{0FF9F801-746C-48CD-BE1C-1F8DE7FA0763}" presName="bgRect" presStyleLbl="bgShp" presStyleIdx="3" presStyleCnt="6"/>
      <dgm:spPr/>
    </dgm:pt>
    <dgm:pt modelId="{DF17D1DB-1347-434C-85FB-80E1E64C4C9C}" type="pres">
      <dgm:prSet presAssocID="{0FF9F801-746C-48CD-BE1C-1F8DE7FA076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1188B19-397C-4E92-80FA-DA809714029C}" type="pres">
      <dgm:prSet presAssocID="{0FF9F801-746C-48CD-BE1C-1F8DE7FA0763}" presName="spaceRect" presStyleCnt="0"/>
      <dgm:spPr/>
    </dgm:pt>
    <dgm:pt modelId="{2A1485A9-1149-401A-90A1-91BBA224D081}" type="pres">
      <dgm:prSet presAssocID="{0FF9F801-746C-48CD-BE1C-1F8DE7FA0763}" presName="parTx" presStyleLbl="revTx" presStyleIdx="3" presStyleCnt="6">
        <dgm:presLayoutVars>
          <dgm:chMax val="0"/>
          <dgm:chPref val="0"/>
        </dgm:presLayoutVars>
      </dgm:prSet>
      <dgm:spPr/>
    </dgm:pt>
    <dgm:pt modelId="{EA26C4BC-6F7C-40F4-A633-D4AE22E55048}" type="pres">
      <dgm:prSet presAssocID="{9FDAE4FC-2C3E-487B-A316-8B60DCC3E312}" presName="sibTrans" presStyleCnt="0"/>
      <dgm:spPr/>
    </dgm:pt>
    <dgm:pt modelId="{AD24F87B-663F-4A02-B724-D9FDEF480E76}" type="pres">
      <dgm:prSet presAssocID="{4A0AA2F9-066C-4F41-B637-BC0452DB1A0D}" presName="compNode" presStyleCnt="0"/>
      <dgm:spPr/>
    </dgm:pt>
    <dgm:pt modelId="{1D2C0520-B6F8-48A5-83A4-7AB6A0E7D64B}" type="pres">
      <dgm:prSet presAssocID="{4A0AA2F9-066C-4F41-B637-BC0452DB1A0D}" presName="bgRect" presStyleLbl="bgShp" presStyleIdx="4" presStyleCnt="6"/>
      <dgm:spPr/>
    </dgm:pt>
    <dgm:pt modelId="{E7C49607-E7AF-469F-89A2-9755ACD8FC2F}" type="pres">
      <dgm:prSet presAssocID="{4A0AA2F9-066C-4F41-B637-BC0452DB1A0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C224E8B-5538-44F5-8F40-0FBC9B97BA55}" type="pres">
      <dgm:prSet presAssocID="{4A0AA2F9-066C-4F41-B637-BC0452DB1A0D}" presName="spaceRect" presStyleCnt="0"/>
      <dgm:spPr/>
    </dgm:pt>
    <dgm:pt modelId="{F183D56F-2A97-4623-8977-298C551B3734}" type="pres">
      <dgm:prSet presAssocID="{4A0AA2F9-066C-4F41-B637-BC0452DB1A0D}" presName="parTx" presStyleLbl="revTx" presStyleIdx="4" presStyleCnt="6">
        <dgm:presLayoutVars>
          <dgm:chMax val="0"/>
          <dgm:chPref val="0"/>
        </dgm:presLayoutVars>
      </dgm:prSet>
      <dgm:spPr/>
    </dgm:pt>
    <dgm:pt modelId="{E5FC7854-6D94-4364-A6E1-89A083BA3217}" type="pres">
      <dgm:prSet presAssocID="{8CC6BCF1-84BF-43C3-B0B1-A80CFDB900D4}" presName="sibTrans" presStyleCnt="0"/>
      <dgm:spPr/>
    </dgm:pt>
    <dgm:pt modelId="{75DE3056-63F1-4B2D-A806-672406480055}" type="pres">
      <dgm:prSet presAssocID="{5BB21791-4B42-4A4B-834F-0FB30486F5EA}" presName="compNode" presStyleCnt="0"/>
      <dgm:spPr/>
    </dgm:pt>
    <dgm:pt modelId="{167E4B04-EB6F-411F-AA5F-9B8BDFCE69B5}" type="pres">
      <dgm:prSet presAssocID="{5BB21791-4B42-4A4B-834F-0FB30486F5EA}" presName="bgRect" presStyleLbl="bgShp" presStyleIdx="5" presStyleCnt="6"/>
      <dgm:spPr/>
    </dgm:pt>
    <dgm:pt modelId="{8BDDFE50-B1C6-4193-A842-A4F1FEB649B2}" type="pres">
      <dgm:prSet presAssocID="{5BB21791-4B42-4A4B-834F-0FB30486F5E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8975245-2861-4CFB-AFEC-136FCC55FAED}" type="pres">
      <dgm:prSet presAssocID="{5BB21791-4B42-4A4B-834F-0FB30486F5EA}" presName="spaceRect" presStyleCnt="0"/>
      <dgm:spPr/>
    </dgm:pt>
    <dgm:pt modelId="{D4201E11-1505-4A34-8BEB-FF5883C52FB2}" type="pres">
      <dgm:prSet presAssocID="{5BB21791-4B42-4A4B-834F-0FB30486F5E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4A4B2515-8724-446D-8D93-721780E8FD38}" type="presOf" srcId="{0FF9F801-746C-48CD-BE1C-1F8DE7FA0763}" destId="{2A1485A9-1149-401A-90A1-91BBA224D081}" srcOrd="0" destOrd="0" presId="urn:microsoft.com/office/officeart/2018/2/layout/IconVerticalSolidList"/>
    <dgm:cxn modelId="{CD43CB25-6599-4722-AFDB-0673C44A349B}" srcId="{7A9C2DBD-6850-47E4-A30B-22596202C9BD}" destId="{4A0AA2F9-066C-4F41-B637-BC0452DB1A0D}" srcOrd="4" destOrd="0" parTransId="{B405D3A3-320D-4E3B-819E-0B71B8F2A0EC}" sibTransId="{8CC6BCF1-84BF-43C3-B0B1-A80CFDB900D4}"/>
    <dgm:cxn modelId="{DEC6283E-C326-4C8C-B486-886B572EAADA}" type="presOf" srcId="{7A9C2DBD-6850-47E4-A30B-22596202C9BD}" destId="{A8C4F9C7-E5E6-4E94-A8B5-D89CBE7FE8E7}" srcOrd="0" destOrd="0" presId="urn:microsoft.com/office/officeart/2018/2/layout/IconVerticalSolidList"/>
    <dgm:cxn modelId="{F42B065C-B242-4799-885A-A3BC3ACE028E}" srcId="{7A9C2DBD-6850-47E4-A30B-22596202C9BD}" destId="{5BB21791-4B42-4A4B-834F-0FB30486F5EA}" srcOrd="5" destOrd="0" parTransId="{48ED30BE-D4E6-46B7-86C5-1C151A1856B0}" sibTransId="{4AC0AB32-17E2-49B8-93E4-C9990BA069C5}"/>
    <dgm:cxn modelId="{9353DB48-2B5F-46C3-9527-547FB24A72DF}" type="presOf" srcId="{5BB21791-4B42-4A4B-834F-0FB30486F5EA}" destId="{D4201E11-1505-4A34-8BEB-FF5883C52FB2}" srcOrd="0" destOrd="0" presId="urn:microsoft.com/office/officeart/2018/2/layout/IconVerticalSolidList"/>
    <dgm:cxn modelId="{2993E27C-81BA-41BB-8CA5-F1112AC55F58}" type="presOf" srcId="{A7D6CF12-A9B1-4F24-ABBB-DE29255831C5}" destId="{958C1C67-DA1B-4A8F-8E47-9AD6C95D1986}" srcOrd="0" destOrd="0" presId="urn:microsoft.com/office/officeart/2018/2/layout/IconVerticalSolidList"/>
    <dgm:cxn modelId="{4742998F-F5D3-4B65-A793-477E8A46FBF9}" srcId="{7A9C2DBD-6850-47E4-A30B-22596202C9BD}" destId="{A7D6CF12-A9B1-4F24-ABBB-DE29255831C5}" srcOrd="1" destOrd="0" parTransId="{54A3BDD7-0365-41C2-BC10-CD67D0F0DD4A}" sibTransId="{3F37177C-1139-4D0E-B074-09ECE688F5DE}"/>
    <dgm:cxn modelId="{B2261A97-8B1E-4470-B136-38E19DA5042F}" srcId="{7A9C2DBD-6850-47E4-A30B-22596202C9BD}" destId="{9DB2CF72-03E9-4C28-A3DB-3A54B7CC83B8}" srcOrd="2" destOrd="0" parTransId="{135743AA-20A9-4AED-9F0A-69B123638A4F}" sibTransId="{154B1E1F-82A4-4175-8955-EE9BF7BC18B5}"/>
    <dgm:cxn modelId="{2212A198-2BC6-4496-9B0C-19566C6879B5}" type="presOf" srcId="{9DB2CF72-03E9-4C28-A3DB-3A54B7CC83B8}" destId="{E0193058-C3FA-4383-AF71-1C370D157EA5}" srcOrd="0" destOrd="0" presId="urn:microsoft.com/office/officeart/2018/2/layout/IconVerticalSolidList"/>
    <dgm:cxn modelId="{B5B8C6A0-2EA1-4CD9-9DB3-1DEDF3AA7C0E}" type="presOf" srcId="{4A0AA2F9-066C-4F41-B637-BC0452DB1A0D}" destId="{F183D56F-2A97-4623-8977-298C551B3734}" srcOrd="0" destOrd="0" presId="urn:microsoft.com/office/officeart/2018/2/layout/IconVerticalSolidList"/>
    <dgm:cxn modelId="{7B80C5A9-7945-411F-B9B9-5BB0634501F7}" srcId="{7A9C2DBD-6850-47E4-A30B-22596202C9BD}" destId="{0FF9F801-746C-48CD-BE1C-1F8DE7FA0763}" srcOrd="3" destOrd="0" parTransId="{DCC8FAB6-27C4-4652-AA58-8084790C3EAE}" sibTransId="{9FDAE4FC-2C3E-487B-A316-8B60DCC3E312}"/>
    <dgm:cxn modelId="{0E9006CA-69C6-4599-A5AB-FDA1CA8B2DD2}" type="presOf" srcId="{48428843-52E6-4EE8-B248-FF77B59ADBDD}" destId="{5A502DD9-7C22-4FB5-8CA9-AC09BCC8381E}" srcOrd="0" destOrd="0" presId="urn:microsoft.com/office/officeart/2018/2/layout/IconVerticalSolidList"/>
    <dgm:cxn modelId="{4D83A7F9-EB2C-40F5-8CCA-8162D53DB50A}" srcId="{7A9C2DBD-6850-47E4-A30B-22596202C9BD}" destId="{48428843-52E6-4EE8-B248-FF77B59ADBDD}" srcOrd="0" destOrd="0" parTransId="{4073120B-F400-48B5-8E76-42BC6CF7D594}" sibTransId="{EA3B46D5-6F0A-4C05-935D-E5391B5D2A5B}"/>
    <dgm:cxn modelId="{49AA6E43-39B5-4B26-8EA6-F7C8DEDF92CC}" type="presParOf" srcId="{A8C4F9C7-E5E6-4E94-A8B5-D89CBE7FE8E7}" destId="{B4EB09C3-673F-4F90-AD47-699715F32067}" srcOrd="0" destOrd="0" presId="urn:microsoft.com/office/officeart/2018/2/layout/IconVerticalSolidList"/>
    <dgm:cxn modelId="{154AC820-0001-48F1-9DA1-4FB403459461}" type="presParOf" srcId="{B4EB09C3-673F-4F90-AD47-699715F32067}" destId="{58BD87D2-8547-4287-B5D0-7A009B3F6335}" srcOrd="0" destOrd="0" presId="urn:microsoft.com/office/officeart/2018/2/layout/IconVerticalSolidList"/>
    <dgm:cxn modelId="{EA5E4CB1-3C4B-47B3-80A4-DB2225BCA5A2}" type="presParOf" srcId="{B4EB09C3-673F-4F90-AD47-699715F32067}" destId="{C5616171-B0E6-4528-85E7-576AC679A7DA}" srcOrd="1" destOrd="0" presId="urn:microsoft.com/office/officeart/2018/2/layout/IconVerticalSolidList"/>
    <dgm:cxn modelId="{61AF9A76-035B-48B2-BFEF-6396C7A1BAA6}" type="presParOf" srcId="{B4EB09C3-673F-4F90-AD47-699715F32067}" destId="{09A46A1F-03DB-480B-812C-181D00077C8A}" srcOrd="2" destOrd="0" presId="urn:microsoft.com/office/officeart/2018/2/layout/IconVerticalSolidList"/>
    <dgm:cxn modelId="{AF3F7E74-1D69-426A-B7E2-741F448EE756}" type="presParOf" srcId="{B4EB09C3-673F-4F90-AD47-699715F32067}" destId="{5A502DD9-7C22-4FB5-8CA9-AC09BCC8381E}" srcOrd="3" destOrd="0" presId="urn:microsoft.com/office/officeart/2018/2/layout/IconVerticalSolidList"/>
    <dgm:cxn modelId="{4E3A7C90-8A85-4E0D-9EDC-5A9BA352A93F}" type="presParOf" srcId="{A8C4F9C7-E5E6-4E94-A8B5-D89CBE7FE8E7}" destId="{0493A5C4-58DE-44EC-8650-8D2F9FC72D40}" srcOrd="1" destOrd="0" presId="urn:microsoft.com/office/officeart/2018/2/layout/IconVerticalSolidList"/>
    <dgm:cxn modelId="{EFDF1F87-B037-4FEB-91E1-618D7DEE4063}" type="presParOf" srcId="{A8C4F9C7-E5E6-4E94-A8B5-D89CBE7FE8E7}" destId="{8ABBB5D5-0ECA-46EE-841C-74E945860722}" srcOrd="2" destOrd="0" presId="urn:microsoft.com/office/officeart/2018/2/layout/IconVerticalSolidList"/>
    <dgm:cxn modelId="{224204ED-BE51-478E-A89D-9A350F0345DC}" type="presParOf" srcId="{8ABBB5D5-0ECA-46EE-841C-74E945860722}" destId="{3F4CFE96-8540-46D4-ABB1-0D0FF2EB3433}" srcOrd="0" destOrd="0" presId="urn:microsoft.com/office/officeart/2018/2/layout/IconVerticalSolidList"/>
    <dgm:cxn modelId="{DFDD5E39-7872-48E4-B470-6FA083A2B9F5}" type="presParOf" srcId="{8ABBB5D5-0ECA-46EE-841C-74E945860722}" destId="{72395769-4A4F-49FE-A138-E7507A9925AB}" srcOrd="1" destOrd="0" presId="urn:microsoft.com/office/officeart/2018/2/layout/IconVerticalSolidList"/>
    <dgm:cxn modelId="{9B8B8F71-5933-480B-B839-BB25E3C9BA95}" type="presParOf" srcId="{8ABBB5D5-0ECA-46EE-841C-74E945860722}" destId="{00A3B382-562B-43E5-97CC-E94B5D0F9F46}" srcOrd="2" destOrd="0" presId="urn:microsoft.com/office/officeart/2018/2/layout/IconVerticalSolidList"/>
    <dgm:cxn modelId="{44E08A50-E5F3-4124-B0F9-18FD0700D7F0}" type="presParOf" srcId="{8ABBB5D5-0ECA-46EE-841C-74E945860722}" destId="{958C1C67-DA1B-4A8F-8E47-9AD6C95D1986}" srcOrd="3" destOrd="0" presId="urn:microsoft.com/office/officeart/2018/2/layout/IconVerticalSolidList"/>
    <dgm:cxn modelId="{5C19E00B-8BEB-4679-BC2C-435BC6B006C0}" type="presParOf" srcId="{A8C4F9C7-E5E6-4E94-A8B5-D89CBE7FE8E7}" destId="{E6E4B258-3BAA-4EA2-82A3-177A6402E53F}" srcOrd="3" destOrd="0" presId="urn:microsoft.com/office/officeart/2018/2/layout/IconVerticalSolidList"/>
    <dgm:cxn modelId="{8258C816-4AB4-4700-AA76-7365DDFB7FB7}" type="presParOf" srcId="{A8C4F9C7-E5E6-4E94-A8B5-D89CBE7FE8E7}" destId="{B1B907DB-FF6A-4620-B426-F1B3BF9A3A4B}" srcOrd="4" destOrd="0" presId="urn:microsoft.com/office/officeart/2018/2/layout/IconVerticalSolidList"/>
    <dgm:cxn modelId="{78094E61-674B-4107-95D1-9DF7910B7721}" type="presParOf" srcId="{B1B907DB-FF6A-4620-B426-F1B3BF9A3A4B}" destId="{BDADECA3-3531-4D31-B0D2-3A7A7A2E6D5D}" srcOrd="0" destOrd="0" presId="urn:microsoft.com/office/officeart/2018/2/layout/IconVerticalSolidList"/>
    <dgm:cxn modelId="{4DF48657-62FC-40AB-92DE-BB767C1B6C1C}" type="presParOf" srcId="{B1B907DB-FF6A-4620-B426-F1B3BF9A3A4B}" destId="{3F45902A-52F5-4481-BCE0-DA26F6489791}" srcOrd="1" destOrd="0" presId="urn:microsoft.com/office/officeart/2018/2/layout/IconVerticalSolidList"/>
    <dgm:cxn modelId="{95E78672-1109-4530-982B-85A0A13F41C7}" type="presParOf" srcId="{B1B907DB-FF6A-4620-B426-F1B3BF9A3A4B}" destId="{E7C39635-7470-4F08-8836-EA9CB783C27A}" srcOrd="2" destOrd="0" presId="urn:microsoft.com/office/officeart/2018/2/layout/IconVerticalSolidList"/>
    <dgm:cxn modelId="{05C33597-BCCB-4C5D-B9F4-BADCC69325D7}" type="presParOf" srcId="{B1B907DB-FF6A-4620-B426-F1B3BF9A3A4B}" destId="{E0193058-C3FA-4383-AF71-1C370D157EA5}" srcOrd="3" destOrd="0" presId="urn:microsoft.com/office/officeart/2018/2/layout/IconVerticalSolidList"/>
    <dgm:cxn modelId="{F1A82E59-1AE4-4A3C-A460-0D269249CEDD}" type="presParOf" srcId="{A8C4F9C7-E5E6-4E94-A8B5-D89CBE7FE8E7}" destId="{F02F6803-7F6E-4E3F-AA88-D33A49FC1999}" srcOrd="5" destOrd="0" presId="urn:microsoft.com/office/officeart/2018/2/layout/IconVerticalSolidList"/>
    <dgm:cxn modelId="{883E59DE-DBE2-43C2-97D4-2DC202027CE9}" type="presParOf" srcId="{A8C4F9C7-E5E6-4E94-A8B5-D89CBE7FE8E7}" destId="{71E33F94-0CFE-4264-8086-319AAD5650B4}" srcOrd="6" destOrd="0" presId="urn:microsoft.com/office/officeart/2018/2/layout/IconVerticalSolidList"/>
    <dgm:cxn modelId="{86533020-0279-4385-BA9A-D7199ACC64EF}" type="presParOf" srcId="{71E33F94-0CFE-4264-8086-319AAD5650B4}" destId="{EDD53687-21A0-46FF-8059-8E87CD5636CF}" srcOrd="0" destOrd="0" presId="urn:microsoft.com/office/officeart/2018/2/layout/IconVerticalSolidList"/>
    <dgm:cxn modelId="{B05E5689-D1AB-423D-9858-899795A95EF7}" type="presParOf" srcId="{71E33F94-0CFE-4264-8086-319AAD5650B4}" destId="{DF17D1DB-1347-434C-85FB-80E1E64C4C9C}" srcOrd="1" destOrd="0" presId="urn:microsoft.com/office/officeart/2018/2/layout/IconVerticalSolidList"/>
    <dgm:cxn modelId="{5134C311-66DB-49D5-84B9-BEE903D9DE36}" type="presParOf" srcId="{71E33F94-0CFE-4264-8086-319AAD5650B4}" destId="{91188B19-397C-4E92-80FA-DA809714029C}" srcOrd="2" destOrd="0" presId="urn:microsoft.com/office/officeart/2018/2/layout/IconVerticalSolidList"/>
    <dgm:cxn modelId="{65C3B20D-E4EF-4D06-AB09-0AF92AE4944E}" type="presParOf" srcId="{71E33F94-0CFE-4264-8086-319AAD5650B4}" destId="{2A1485A9-1149-401A-90A1-91BBA224D081}" srcOrd="3" destOrd="0" presId="urn:microsoft.com/office/officeart/2018/2/layout/IconVerticalSolidList"/>
    <dgm:cxn modelId="{316EF8C2-C9B6-4361-94E8-2E328A19A406}" type="presParOf" srcId="{A8C4F9C7-E5E6-4E94-A8B5-D89CBE7FE8E7}" destId="{EA26C4BC-6F7C-40F4-A633-D4AE22E55048}" srcOrd="7" destOrd="0" presId="urn:microsoft.com/office/officeart/2018/2/layout/IconVerticalSolidList"/>
    <dgm:cxn modelId="{1E83264F-D9A2-4D6E-A349-035A2DC77D1E}" type="presParOf" srcId="{A8C4F9C7-E5E6-4E94-A8B5-D89CBE7FE8E7}" destId="{AD24F87B-663F-4A02-B724-D9FDEF480E76}" srcOrd="8" destOrd="0" presId="urn:microsoft.com/office/officeart/2018/2/layout/IconVerticalSolidList"/>
    <dgm:cxn modelId="{7F665816-7A7E-4060-A1BE-9B42DB002993}" type="presParOf" srcId="{AD24F87B-663F-4A02-B724-D9FDEF480E76}" destId="{1D2C0520-B6F8-48A5-83A4-7AB6A0E7D64B}" srcOrd="0" destOrd="0" presId="urn:microsoft.com/office/officeart/2018/2/layout/IconVerticalSolidList"/>
    <dgm:cxn modelId="{D9923B50-206C-4046-8090-F8A2FA15DD0D}" type="presParOf" srcId="{AD24F87B-663F-4A02-B724-D9FDEF480E76}" destId="{E7C49607-E7AF-469F-89A2-9755ACD8FC2F}" srcOrd="1" destOrd="0" presId="urn:microsoft.com/office/officeart/2018/2/layout/IconVerticalSolidList"/>
    <dgm:cxn modelId="{C5911077-92A4-48AA-BD27-3EA39249EC67}" type="presParOf" srcId="{AD24F87B-663F-4A02-B724-D9FDEF480E76}" destId="{4C224E8B-5538-44F5-8F40-0FBC9B97BA55}" srcOrd="2" destOrd="0" presId="urn:microsoft.com/office/officeart/2018/2/layout/IconVerticalSolidList"/>
    <dgm:cxn modelId="{B1DE9983-117F-4715-ADFC-0C34D3BBFC62}" type="presParOf" srcId="{AD24F87B-663F-4A02-B724-D9FDEF480E76}" destId="{F183D56F-2A97-4623-8977-298C551B3734}" srcOrd="3" destOrd="0" presId="urn:microsoft.com/office/officeart/2018/2/layout/IconVerticalSolidList"/>
    <dgm:cxn modelId="{630FCF16-EDFF-4070-9EE2-819B0BE62573}" type="presParOf" srcId="{A8C4F9C7-E5E6-4E94-A8B5-D89CBE7FE8E7}" destId="{E5FC7854-6D94-4364-A6E1-89A083BA3217}" srcOrd="9" destOrd="0" presId="urn:microsoft.com/office/officeart/2018/2/layout/IconVerticalSolidList"/>
    <dgm:cxn modelId="{41EAAEA8-215F-4D89-A5B7-641E9EC5A257}" type="presParOf" srcId="{A8C4F9C7-E5E6-4E94-A8B5-D89CBE7FE8E7}" destId="{75DE3056-63F1-4B2D-A806-672406480055}" srcOrd="10" destOrd="0" presId="urn:microsoft.com/office/officeart/2018/2/layout/IconVerticalSolidList"/>
    <dgm:cxn modelId="{4F12133A-6E09-40C1-9C3E-20E058C5058A}" type="presParOf" srcId="{75DE3056-63F1-4B2D-A806-672406480055}" destId="{167E4B04-EB6F-411F-AA5F-9B8BDFCE69B5}" srcOrd="0" destOrd="0" presId="urn:microsoft.com/office/officeart/2018/2/layout/IconVerticalSolidList"/>
    <dgm:cxn modelId="{97881303-DA8C-4962-ABEC-52EED5AE2745}" type="presParOf" srcId="{75DE3056-63F1-4B2D-A806-672406480055}" destId="{8BDDFE50-B1C6-4193-A842-A4F1FEB649B2}" srcOrd="1" destOrd="0" presId="urn:microsoft.com/office/officeart/2018/2/layout/IconVerticalSolidList"/>
    <dgm:cxn modelId="{7E8AF4C1-44C7-41AB-ADD7-A62A758CBFCB}" type="presParOf" srcId="{75DE3056-63F1-4B2D-A806-672406480055}" destId="{78975245-2861-4CFB-AFEC-136FCC55FAED}" srcOrd="2" destOrd="0" presId="urn:microsoft.com/office/officeart/2018/2/layout/IconVerticalSolidList"/>
    <dgm:cxn modelId="{7DA75E4C-BA5F-4E11-BEC1-14456477A9A2}" type="presParOf" srcId="{75DE3056-63F1-4B2D-A806-672406480055}" destId="{D4201E11-1505-4A34-8BEB-FF5883C52FB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28FC0FA-F4FA-4DA8-8616-7C0108314A1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9995F57-4987-42F3-B3B0-77F8D82457B6}">
      <dgm:prSet/>
      <dgm:spPr/>
      <dgm:t>
        <a:bodyPr/>
        <a:lstStyle/>
        <a:p>
          <a:r>
            <a:rPr lang="en-GB"/>
            <a:t>Can we learn it?</a:t>
          </a:r>
          <a:endParaRPr lang="en-US"/>
        </a:p>
      </dgm:t>
    </dgm:pt>
    <dgm:pt modelId="{C14E9A86-AE81-4AA5-A01F-17894D67CAFE}" type="parTrans" cxnId="{E3D700FB-4323-44C7-9A25-8D312FB45E92}">
      <dgm:prSet/>
      <dgm:spPr/>
      <dgm:t>
        <a:bodyPr/>
        <a:lstStyle/>
        <a:p>
          <a:endParaRPr lang="en-US"/>
        </a:p>
      </dgm:t>
    </dgm:pt>
    <dgm:pt modelId="{A363F5CC-80BF-4378-A1FE-C11787D233F3}" type="sibTrans" cxnId="{E3D700FB-4323-44C7-9A25-8D312FB45E92}">
      <dgm:prSet/>
      <dgm:spPr/>
      <dgm:t>
        <a:bodyPr/>
        <a:lstStyle/>
        <a:p>
          <a:endParaRPr lang="en-US"/>
        </a:p>
      </dgm:t>
    </dgm:pt>
    <dgm:pt modelId="{6C734288-3B77-4274-B3B2-1B944BEF9384}">
      <dgm:prSet/>
      <dgm:spPr/>
      <dgm:t>
        <a:bodyPr/>
        <a:lstStyle/>
        <a:p>
          <a:r>
            <a:rPr lang="en-GB"/>
            <a:t>Will it make me a better leader?</a:t>
          </a:r>
          <a:endParaRPr lang="en-US"/>
        </a:p>
      </dgm:t>
    </dgm:pt>
    <dgm:pt modelId="{D14D8B29-D833-4A38-9AF8-F38163E49D12}" type="parTrans" cxnId="{DC9A3079-1418-4BF8-9C6B-FE544B2EA182}">
      <dgm:prSet/>
      <dgm:spPr/>
      <dgm:t>
        <a:bodyPr/>
        <a:lstStyle/>
        <a:p>
          <a:endParaRPr lang="en-US"/>
        </a:p>
      </dgm:t>
    </dgm:pt>
    <dgm:pt modelId="{78A47B76-9ACF-488F-8BE9-BD456C6B8725}" type="sibTrans" cxnId="{DC9A3079-1418-4BF8-9C6B-FE544B2EA182}">
      <dgm:prSet/>
      <dgm:spPr/>
      <dgm:t>
        <a:bodyPr/>
        <a:lstStyle/>
        <a:p>
          <a:endParaRPr lang="en-US"/>
        </a:p>
      </dgm:t>
    </dgm:pt>
    <dgm:pt modelId="{D9B4B1C0-D292-41EC-B1D9-6E5FD5836796}">
      <dgm:prSet/>
      <dgm:spPr/>
      <dgm:t>
        <a:bodyPr/>
        <a:lstStyle/>
        <a:p>
          <a:r>
            <a:rPr lang="en-GB"/>
            <a:t>Can we measure it?</a:t>
          </a:r>
          <a:endParaRPr lang="en-US"/>
        </a:p>
      </dgm:t>
    </dgm:pt>
    <dgm:pt modelId="{9945C77E-A3C8-4CE8-89DD-6B3BEB626680}" type="parTrans" cxnId="{4D0F50F2-A670-4ACB-9E9D-CEFD4B91D9D6}">
      <dgm:prSet/>
      <dgm:spPr/>
      <dgm:t>
        <a:bodyPr/>
        <a:lstStyle/>
        <a:p>
          <a:endParaRPr lang="en-US"/>
        </a:p>
      </dgm:t>
    </dgm:pt>
    <dgm:pt modelId="{613B5016-DC48-4A5C-BCBB-D62540DB72C7}" type="sibTrans" cxnId="{4D0F50F2-A670-4ACB-9E9D-CEFD4B91D9D6}">
      <dgm:prSet/>
      <dgm:spPr/>
      <dgm:t>
        <a:bodyPr/>
        <a:lstStyle/>
        <a:p>
          <a:endParaRPr lang="en-US"/>
        </a:p>
      </dgm:t>
    </dgm:pt>
    <dgm:pt modelId="{C7D33082-4230-4BC6-8B2B-55A5A019FC3B}">
      <dgm:prSet/>
      <dgm:spPr/>
      <dgm:t>
        <a:bodyPr/>
        <a:lstStyle/>
        <a:p>
          <a:r>
            <a:rPr lang="en-GB"/>
            <a:t>Are the emotionally intelligent more motivated?</a:t>
          </a:r>
          <a:endParaRPr lang="en-US"/>
        </a:p>
      </dgm:t>
    </dgm:pt>
    <dgm:pt modelId="{F2F0D6DB-1745-48F8-8752-A5330EB95A77}" type="parTrans" cxnId="{E86AA6A9-3940-40A7-AC73-EFDF93F543A7}">
      <dgm:prSet/>
      <dgm:spPr/>
      <dgm:t>
        <a:bodyPr/>
        <a:lstStyle/>
        <a:p>
          <a:endParaRPr lang="en-US"/>
        </a:p>
      </dgm:t>
    </dgm:pt>
    <dgm:pt modelId="{E5EEF1E4-0147-43C5-9784-8C4800D4A8A9}" type="sibTrans" cxnId="{E86AA6A9-3940-40A7-AC73-EFDF93F543A7}">
      <dgm:prSet/>
      <dgm:spPr/>
      <dgm:t>
        <a:bodyPr/>
        <a:lstStyle/>
        <a:p>
          <a:endParaRPr lang="en-US"/>
        </a:p>
      </dgm:t>
    </dgm:pt>
    <dgm:pt modelId="{686E8E6A-C3BA-4B68-95DE-212B56A97BB6}" type="pres">
      <dgm:prSet presAssocID="{D28FC0FA-F4FA-4DA8-8616-7C0108314A10}" presName="root" presStyleCnt="0">
        <dgm:presLayoutVars>
          <dgm:dir/>
          <dgm:resizeHandles val="exact"/>
        </dgm:presLayoutVars>
      </dgm:prSet>
      <dgm:spPr/>
    </dgm:pt>
    <dgm:pt modelId="{B9B865C7-C998-483E-93A9-6EC8981BE8A8}" type="pres">
      <dgm:prSet presAssocID="{89995F57-4987-42F3-B3B0-77F8D82457B6}" presName="compNode" presStyleCnt="0"/>
      <dgm:spPr/>
    </dgm:pt>
    <dgm:pt modelId="{8A5663FA-EC64-41BB-A9B7-81B9B97E21BD}" type="pres">
      <dgm:prSet presAssocID="{89995F57-4987-42F3-B3B0-77F8D82457B6}" presName="bgRect" presStyleLbl="bgShp" presStyleIdx="0" presStyleCnt="4"/>
      <dgm:spPr/>
    </dgm:pt>
    <dgm:pt modelId="{08E2DC23-4505-4DC3-A497-FC92A47ABE27}" type="pres">
      <dgm:prSet presAssocID="{89995F57-4987-42F3-B3B0-77F8D82457B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A532EA9-66B3-4048-86B0-D35DFFFE56A4}" type="pres">
      <dgm:prSet presAssocID="{89995F57-4987-42F3-B3B0-77F8D82457B6}" presName="spaceRect" presStyleCnt="0"/>
      <dgm:spPr/>
    </dgm:pt>
    <dgm:pt modelId="{A7D534B0-118F-4F5E-BBD1-0F396CAF371A}" type="pres">
      <dgm:prSet presAssocID="{89995F57-4987-42F3-B3B0-77F8D82457B6}" presName="parTx" presStyleLbl="revTx" presStyleIdx="0" presStyleCnt="4">
        <dgm:presLayoutVars>
          <dgm:chMax val="0"/>
          <dgm:chPref val="0"/>
        </dgm:presLayoutVars>
      </dgm:prSet>
      <dgm:spPr/>
    </dgm:pt>
    <dgm:pt modelId="{BF8CEBEE-148C-4DC4-B8C2-E5CD13D947B3}" type="pres">
      <dgm:prSet presAssocID="{A363F5CC-80BF-4378-A1FE-C11787D233F3}" presName="sibTrans" presStyleCnt="0"/>
      <dgm:spPr/>
    </dgm:pt>
    <dgm:pt modelId="{31E54D53-9713-4A8D-A38C-E4DF4F36F9B2}" type="pres">
      <dgm:prSet presAssocID="{6C734288-3B77-4274-B3B2-1B944BEF9384}" presName="compNode" presStyleCnt="0"/>
      <dgm:spPr/>
    </dgm:pt>
    <dgm:pt modelId="{3BCD8FD8-FD46-42B5-9355-419C1A064F9B}" type="pres">
      <dgm:prSet presAssocID="{6C734288-3B77-4274-B3B2-1B944BEF9384}" presName="bgRect" presStyleLbl="bgShp" presStyleIdx="1" presStyleCnt="4"/>
      <dgm:spPr/>
    </dgm:pt>
    <dgm:pt modelId="{B858810E-C814-406D-BBC3-FA7CD82B5F68}" type="pres">
      <dgm:prSet presAssocID="{6C734288-3B77-4274-B3B2-1B944BEF938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C6AFAE0C-5357-4EB5-A57C-1909A817B83E}" type="pres">
      <dgm:prSet presAssocID="{6C734288-3B77-4274-B3B2-1B944BEF9384}" presName="spaceRect" presStyleCnt="0"/>
      <dgm:spPr/>
    </dgm:pt>
    <dgm:pt modelId="{0A9C214F-0EBD-4845-A6B2-69B9637F2C9B}" type="pres">
      <dgm:prSet presAssocID="{6C734288-3B77-4274-B3B2-1B944BEF9384}" presName="parTx" presStyleLbl="revTx" presStyleIdx="1" presStyleCnt="4">
        <dgm:presLayoutVars>
          <dgm:chMax val="0"/>
          <dgm:chPref val="0"/>
        </dgm:presLayoutVars>
      </dgm:prSet>
      <dgm:spPr/>
    </dgm:pt>
    <dgm:pt modelId="{3CACAC43-5691-470A-95E2-4C4CA4770F50}" type="pres">
      <dgm:prSet presAssocID="{78A47B76-9ACF-488F-8BE9-BD456C6B8725}" presName="sibTrans" presStyleCnt="0"/>
      <dgm:spPr/>
    </dgm:pt>
    <dgm:pt modelId="{7F643049-DB23-41C5-9D50-5CD16305C9D0}" type="pres">
      <dgm:prSet presAssocID="{D9B4B1C0-D292-41EC-B1D9-6E5FD5836796}" presName="compNode" presStyleCnt="0"/>
      <dgm:spPr/>
    </dgm:pt>
    <dgm:pt modelId="{13DB3029-699F-4C8F-B3D9-9C0C799F5A6E}" type="pres">
      <dgm:prSet presAssocID="{D9B4B1C0-D292-41EC-B1D9-6E5FD5836796}" presName="bgRect" presStyleLbl="bgShp" presStyleIdx="2" presStyleCnt="4"/>
      <dgm:spPr/>
    </dgm:pt>
    <dgm:pt modelId="{4E2B42B8-75F5-4D5D-B374-067B570EE0FD}" type="pres">
      <dgm:prSet presAssocID="{D9B4B1C0-D292-41EC-B1D9-6E5FD583679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B19B35E0-1338-4329-B73E-42DC6993C349}" type="pres">
      <dgm:prSet presAssocID="{D9B4B1C0-D292-41EC-B1D9-6E5FD5836796}" presName="spaceRect" presStyleCnt="0"/>
      <dgm:spPr/>
    </dgm:pt>
    <dgm:pt modelId="{752BDBC0-094D-4B8E-B5DE-811AA1CA100B}" type="pres">
      <dgm:prSet presAssocID="{D9B4B1C0-D292-41EC-B1D9-6E5FD5836796}" presName="parTx" presStyleLbl="revTx" presStyleIdx="2" presStyleCnt="4">
        <dgm:presLayoutVars>
          <dgm:chMax val="0"/>
          <dgm:chPref val="0"/>
        </dgm:presLayoutVars>
      </dgm:prSet>
      <dgm:spPr/>
    </dgm:pt>
    <dgm:pt modelId="{FD39B42A-3B49-4702-8040-8F55FD18B520}" type="pres">
      <dgm:prSet presAssocID="{613B5016-DC48-4A5C-BCBB-D62540DB72C7}" presName="sibTrans" presStyleCnt="0"/>
      <dgm:spPr/>
    </dgm:pt>
    <dgm:pt modelId="{98C2FFC2-C162-43F0-A0A7-9C92B2197973}" type="pres">
      <dgm:prSet presAssocID="{C7D33082-4230-4BC6-8B2B-55A5A019FC3B}" presName="compNode" presStyleCnt="0"/>
      <dgm:spPr/>
    </dgm:pt>
    <dgm:pt modelId="{7E382DAA-B38A-4895-9E31-2F922721A9B5}" type="pres">
      <dgm:prSet presAssocID="{C7D33082-4230-4BC6-8B2B-55A5A019FC3B}" presName="bgRect" presStyleLbl="bgShp" presStyleIdx="3" presStyleCnt="4"/>
      <dgm:spPr/>
    </dgm:pt>
    <dgm:pt modelId="{898CBBC9-EC5F-4BA9-A79C-3E99857FB20F}" type="pres">
      <dgm:prSet presAssocID="{C7D33082-4230-4BC6-8B2B-55A5A019FC3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8DCAF0B-37CD-4E69-B9AB-ECAE7BFAEC89}" type="pres">
      <dgm:prSet presAssocID="{C7D33082-4230-4BC6-8B2B-55A5A019FC3B}" presName="spaceRect" presStyleCnt="0"/>
      <dgm:spPr/>
    </dgm:pt>
    <dgm:pt modelId="{611D406F-BCE7-467B-9716-7A09FEBDA380}" type="pres">
      <dgm:prSet presAssocID="{C7D33082-4230-4BC6-8B2B-55A5A019FC3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9531D01-65C9-470A-81F2-2CB7D0049A82}" type="presOf" srcId="{6C734288-3B77-4274-B3B2-1B944BEF9384}" destId="{0A9C214F-0EBD-4845-A6B2-69B9637F2C9B}" srcOrd="0" destOrd="0" presId="urn:microsoft.com/office/officeart/2018/2/layout/IconVerticalSolidList"/>
    <dgm:cxn modelId="{DC9A3079-1418-4BF8-9C6B-FE544B2EA182}" srcId="{D28FC0FA-F4FA-4DA8-8616-7C0108314A10}" destId="{6C734288-3B77-4274-B3B2-1B944BEF9384}" srcOrd="1" destOrd="0" parTransId="{D14D8B29-D833-4A38-9AF8-F38163E49D12}" sibTransId="{78A47B76-9ACF-488F-8BE9-BD456C6B8725}"/>
    <dgm:cxn modelId="{E86AA6A9-3940-40A7-AC73-EFDF93F543A7}" srcId="{D28FC0FA-F4FA-4DA8-8616-7C0108314A10}" destId="{C7D33082-4230-4BC6-8B2B-55A5A019FC3B}" srcOrd="3" destOrd="0" parTransId="{F2F0D6DB-1745-48F8-8752-A5330EB95A77}" sibTransId="{E5EEF1E4-0147-43C5-9784-8C4800D4A8A9}"/>
    <dgm:cxn modelId="{8BAAB4B3-F9C6-47FE-ADE7-22946A73F381}" type="presOf" srcId="{C7D33082-4230-4BC6-8B2B-55A5A019FC3B}" destId="{611D406F-BCE7-467B-9716-7A09FEBDA380}" srcOrd="0" destOrd="0" presId="urn:microsoft.com/office/officeart/2018/2/layout/IconVerticalSolidList"/>
    <dgm:cxn modelId="{334F04BB-9E8B-4589-9D5B-FBDA771D728D}" type="presOf" srcId="{89995F57-4987-42F3-B3B0-77F8D82457B6}" destId="{A7D534B0-118F-4F5E-BBD1-0F396CAF371A}" srcOrd="0" destOrd="0" presId="urn:microsoft.com/office/officeart/2018/2/layout/IconVerticalSolidList"/>
    <dgm:cxn modelId="{C2EA6CBF-C69D-4A5D-AF0F-05F892B66D13}" type="presOf" srcId="{D9B4B1C0-D292-41EC-B1D9-6E5FD5836796}" destId="{752BDBC0-094D-4B8E-B5DE-811AA1CA100B}" srcOrd="0" destOrd="0" presId="urn:microsoft.com/office/officeart/2018/2/layout/IconVerticalSolidList"/>
    <dgm:cxn modelId="{4D0F50F2-A670-4ACB-9E9D-CEFD4B91D9D6}" srcId="{D28FC0FA-F4FA-4DA8-8616-7C0108314A10}" destId="{D9B4B1C0-D292-41EC-B1D9-6E5FD5836796}" srcOrd="2" destOrd="0" parTransId="{9945C77E-A3C8-4CE8-89DD-6B3BEB626680}" sibTransId="{613B5016-DC48-4A5C-BCBB-D62540DB72C7}"/>
    <dgm:cxn modelId="{E3D700FB-4323-44C7-9A25-8D312FB45E92}" srcId="{D28FC0FA-F4FA-4DA8-8616-7C0108314A10}" destId="{89995F57-4987-42F3-B3B0-77F8D82457B6}" srcOrd="0" destOrd="0" parTransId="{C14E9A86-AE81-4AA5-A01F-17894D67CAFE}" sibTransId="{A363F5CC-80BF-4378-A1FE-C11787D233F3}"/>
    <dgm:cxn modelId="{543D2AFD-24F3-424D-8764-2BE29FDB5303}" type="presOf" srcId="{D28FC0FA-F4FA-4DA8-8616-7C0108314A10}" destId="{686E8E6A-C3BA-4B68-95DE-212B56A97BB6}" srcOrd="0" destOrd="0" presId="urn:microsoft.com/office/officeart/2018/2/layout/IconVerticalSolidList"/>
    <dgm:cxn modelId="{6B63AA05-D18C-4704-829E-6B15665F38B7}" type="presParOf" srcId="{686E8E6A-C3BA-4B68-95DE-212B56A97BB6}" destId="{B9B865C7-C998-483E-93A9-6EC8981BE8A8}" srcOrd="0" destOrd="0" presId="urn:microsoft.com/office/officeart/2018/2/layout/IconVerticalSolidList"/>
    <dgm:cxn modelId="{C00BD7D8-382B-4B44-ACE6-E50A695E8381}" type="presParOf" srcId="{B9B865C7-C998-483E-93A9-6EC8981BE8A8}" destId="{8A5663FA-EC64-41BB-A9B7-81B9B97E21BD}" srcOrd="0" destOrd="0" presId="urn:microsoft.com/office/officeart/2018/2/layout/IconVerticalSolidList"/>
    <dgm:cxn modelId="{254EF8CA-C612-4576-96E4-1CE669CE7E70}" type="presParOf" srcId="{B9B865C7-C998-483E-93A9-6EC8981BE8A8}" destId="{08E2DC23-4505-4DC3-A497-FC92A47ABE27}" srcOrd="1" destOrd="0" presId="urn:microsoft.com/office/officeart/2018/2/layout/IconVerticalSolidList"/>
    <dgm:cxn modelId="{C27D0625-8577-42D5-BB72-2ADD83F0FBAA}" type="presParOf" srcId="{B9B865C7-C998-483E-93A9-6EC8981BE8A8}" destId="{BA532EA9-66B3-4048-86B0-D35DFFFE56A4}" srcOrd="2" destOrd="0" presId="urn:microsoft.com/office/officeart/2018/2/layout/IconVerticalSolidList"/>
    <dgm:cxn modelId="{7DE203BE-D538-453E-B3C9-25261974E450}" type="presParOf" srcId="{B9B865C7-C998-483E-93A9-6EC8981BE8A8}" destId="{A7D534B0-118F-4F5E-BBD1-0F396CAF371A}" srcOrd="3" destOrd="0" presId="urn:microsoft.com/office/officeart/2018/2/layout/IconVerticalSolidList"/>
    <dgm:cxn modelId="{4114CD5D-366D-4B62-AAE4-EBDEBB0DF22E}" type="presParOf" srcId="{686E8E6A-C3BA-4B68-95DE-212B56A97BB6}" destId="{BF8CEBEE-148C-4DC4-B8C2-E5CD13D947B3}" srcOrd="1" destOrd="0" presId="urn:microsoft.com/office/officeart/2018/2/layout/IconVerticalSolidList"/>
    <dgm:cxn modelId="{D0AB6E5C-1839-4869-94A7-6066E506F387}" type="presParOf" srcId="{686E8E6A-C3BA-4B68-95DE-212B56A97BB6}" destId="{31E54D53-9713-4A8D-A38C-E4DF4F36F9B2}" srcOrd="2" destOrd="0" presId="urn:microsoft.com/office/officeart/2018/2/layout/IconVerticalSolidList"/>
    <dgm:cxn modelId="{03AD148B-2D43-408C-AD5E-B481DCBD240E}" type="presParOf" srcId="{31E54D53-9713-4A8D-A38C-E4DF4F36F9B2}" destId="{3BCD8FD8-FD46-42B5-9355-419C1A064F9B}" srcOrd="0" destOrd="0" presId="urn:microsoft.com/office/officeart/2018/2/layout/IconVerticalSolidList"/>
    <dgm:cxn modelId="{2E6D4DBB-C19E-4E65-88C9-E6F8C16F93F6}" type="presParOf" srcId="{31E54D53-9713-4A8D-A38C-E4DF4F36F9B2}" destId="{B858810E-C814-406D-BBC3-FA7CD82B5F68}" srcOrd="1" destOrd="0" presId="urn:microsoft.com/office/officeart/2018/2/layout/IconVerticalSolidList"/>
    <dgm:cxn modelId="{41E6785F-6D2A-44F4-BC49-FBA09E18B1E4}" type="presParOf" srcId="{31E54D53-9713-4A8D-A38C-E4DF4F36F9B2}" destId="{C6AFAE0C-5357-4EB5-A57C-1909A817B83E}" srcOrd="2" destOrd="0" presId="urn:microsoft.com/office/officeart/2018/2/layout/IconVerticalSolidList"/>
    <dgm:cxn modelId="{3F08310B-508D-478C-A7DA-53D4915CCB95}" type="presParOf" srcId="{31E54D53-9713-4A8D-A38C-E4DF4F36F9B2}" destId="{0A9C214F-0EBD-4845-A6B2-69B9637F2C9B}" srcOrd="3" destOrd="0" presId="urn:microsoft.com/office/officeart/2018/2/layout/IconVerticalSolidList"/>
    <dgm:cxn modelId="{4C10A743-5D77-492E-B1A4-19056F481036}" type="presParOf" srcId="{686E8E6A-C3BA-4B68-95DE-212B56A97BB6}" destId="{3CACAC43-5691-470A-95E2-4C4CA4770F50}" srcOrd="3" destOrd="0" presId="urn:microsoft.com/office/officeart/2018/2/layout/IconVerticalSolidList"/>
    <dgm:cxn modelId="{4F4476C4-1ABB-406E-9039-C34C322299DF}" type="presParOf" srcId="{686E8E6A-C3BA-4B68-95DE-212B56A97BB6}" destId="{7F643049-DB23-41C5-9D50-5CD16305C9D0}" srcOrd="4" destOrd="0" presId="urn:microsoft.com/office/officeart/2018/2/layout/IconVerticalSolidList"/>
    <dgm:cxn modelId="{814C701A-61DB-4FC8-BA0E-3C33E7D9D2D7}" type="presParOf" srcId="{7F643049-DB23-41C5-9D50-5CD16305C9D0}" destId="{13DB3029-699F-4C8F-B3D9-9C0C799F5A6E}" srcOrd="0" destOrd="0" presId="urn:microsoft.com/office/officeart/2018/2/layout/IconVerticalSolidList"/>
    <dgm:cxn modelId="{854D9E01-205E-4148-9CD4-2FD9D64042DB}" type="presParOf" srcId="{7F643049-DB23-41C5-9D50-5CD16305C9D0}" destId="{4E2B42B8-75F5-4D5D-B374-067B570EE0FD}" srcOrd="1" destOrd="0" presId="urn:microsoft.com/office/officeart/2018/2/layout/IconVerticalSolidList"/>
    <dgm:cxn modelId="{285440EF-370A-4D9E-92CD-0502F01E3BE7}" type="presParOf" srcId="{7F643049-DB23-41C5-9D50-5CD16305C9D0}" destId="{B19B35E0-1338-4329-B73E-42DC6993C349}" srcOrd="2" destOrd="0" presId="urn:microsoft.com/office/officeart/2018/2/layout/IconVerticalSolidList"/>
    <dgm:cxn modelId="{53935C1C-9B43-4FAA-A22E-9E9264AD7AC3}" type="presParOf" srcId="{7F643049-DB23-41C5-9D50-5CD16305C9D0}" destId="{752BDBC0-094D-4B8E-B5DE-811AA1CA100B}" srcOrd="3" destOrd="0" presId="urn:microsoft.com/office/officeart/2018/2/layout/IconVerticalSolidList"/>
    <dgm:cxn modelId="{C50ADD17-79BD-4C31-A307-365E445A99E5}" type="presParOf" srcId="{686E8E6A-C3BA-4B68-95DE-212B56A97BB6}" destId="{FD39B42A-3B49-4702-8040-8F55FD18B520}" srcOrd="5" destOrd="0" presId="urn:microsoft.com/office/officeart/2018/2/layout/IconVerticalSolidList"/>
    <dgm:cxn modelId="{27873D30-FD69-4B6E-9306-40AA0CF3EAC2}" type="presParOf" srcId="{686E8E6A-C3BA-4B68-95DE-212B56A97BB6}" destId="{98C2FFC2-C162-43F0-A0A7-9C92B2197973}" srcOrd="6" destOrd="0" presId="urn:microsoft.com/office/officeart/2018/2/layout/IconVerticalSolidList"/>
    <dgm:cxn modelId="{FB52FCA9-6699-49C3-A893-5EB72A9F7156}" type="presParOf" srcId="{98C2FFC2-C162-43F0-A0A7-9C92B2197973}" destId="{7E382DAA-B38A-4895-9E31-2F922721A9B5}" srcOrd="0" destOrd="0" presId="urn:microsoft.com/office/officeart/2018/2/layout/IconVerticalSolidList"/>
    <dgm:cxn modelId="{AA515CD9-9544-4179-A590-A4A507F9A488}" type="presParOf" srcId="{98C2FFC2-C162-43F0-A0A7-9C92B2197973}" destId="{898CBBC9-EC5F-4BA9-A79C-3E99857FB20F}" srcOrd="1" destOrd="0" presId="urn:microsoft.com/office/officeart/2018/2/layout/IconVerticalSolidList"/>
    <dgm:cxn modelId="{B6E53ACA-09E5-4EB3-B43A-E9950AAE8BB9}" type="presParOf" srcId="{98C2FFC2-C162-43F0-A0A7-9C92B2197973}" destId="{78DCAF0B-37CD-4E69-B9AB-ECAE7BFAEC89}" srcOrd="2" destOrd="0" presId="urn:microsoft.com/office/officeart/2018/2/layout/IconVerticalSolidList"/>
    <dgm:cxn modelId="{F676F7C0-2301-4C20-8E18-30B908646FB9}" type="presParOf" srcId="{98C2FFC2-C162-43F0-A0A7-9C92B2197973}" destId="{611D406F-BCE7-467B-9716-7A09FEBDA3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B649FF-927C-4B5A-BEC1-0E45EE900097}">
      <dsp:nvSpPr>
        <dsp:cNvPr id="0" name=""/>
        <dsp:cNvSpPr/>
      </dsp:nvSpPr>
      <dsp:spPr>
        <a:xfrm>
          <a:off x="0" y="679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2286D8-EC03-491A-BA8E-0B17E6DD9B1B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E71B47-CEEA-4AC5-A774-1C50B5BC08B2}">
      <dsp:nvSpPr>
        <dsp:cNvPr id="0" name=""/>
        <dsp:cNvSpPr/>
      </dsp:nvSpPr>
      <dsp:spPr>
        <a:xfrm>
          <a:off x="1836781" y="679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Supporting individual learning and transformation</a:t>
          </a:r>
          <a:endParaRPr lang="en-US" sz="2200" kern="1200"/>
        </a:p>
      </dsp:txBody>
      <dsp:txXfrm>
        <a:off x="1836781" y="679"/>
        <a:ext cx="5223313" cy="1590286"/>
      </dsp:txXfrm>
    </dsp:sp>
    <dsp:sp modelId="{A5F8732D-7523-40C7-9B23-82EB780D7183}">
      <dsp:nvSpPr>
        <dsp:cNvPr id="0" name=""/>
        <dsp:cNvSpPr/>
      </dsp:nvSpPr>
      <dsp:spPr>
        <a:xfrm>
          <a:off x="0" y="1988538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100488-BB46-438A-894F-D31E332D5F07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B730F2-4812-4CFA-B783-C22A4853135C}">
      <dsp:nvSpPr>
        <dsp:cNvPr id="0" name=""/>
        <dsp:cNvSpPr/>
      </dsp:nvSpPr>
      <dsp:spPr>
        <a:xfrm>
          <a:off x="1836781" y="1988538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Encouraging teams to learn and reflect on their work and proactively influence strategy and process change</a:t>
          </a:r>
          <a:endParaRPr lang="en-US" sz="2200" kern="1200"/>
        </a:p>
      </dsp:txBody>
      <dsp:txXfrm>
        <a:off x="1836781" y="1988538"/>
        <a:ext cx="5223313" cy="1590286"/>
      </dsp:txXfrm>
    </dsp:sp>
    <dsp:sp modelId="{5B096A5C-63B4-4B07-9B72-B78AB82BD510}">
      <dsp:nvSpPr>
        <dsp:cNvPr id="0" name=""/>
        <dsp:cNvSpPr/>
      </dsp:nvSpPr>
      <dsp:spPr>
        <a:xfrm>
          <a:off x="0" y="3976396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429953-CF5F-4E81-B564-1AC833C36797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9B3AC-AEC3-45FF-86A3-C8ACEAC79BCB}">
      <dsp:nvSpPr>
        <dsp:cNvPr id="0" name=""/>
        <dsp:cNvSpPr/>
      </dsp:nvSpPr>
      <dsp:spPr>
        <a:xfrm>
          <a:off x="1836781" y="3976396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willingness to learn from the wider organisation and key decision-makers</a:t>
          </a:r>
          <a:endParaRPr lang="en-US" sz="2200" kern="1200"/>
        </a:p>
      </dsp:txBody>
      <dsp:txXfrm>
        <a:off x="1836781" y="3976396"/>
        <a:ext cx="5223313" cy="15902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1E1D0B-E6AE-4372-B380-8B0B7E0B9826}">
      <dsp:nvSpPr>
        <dsp:cNvPr id="0" name=""/>
        <dsp:cNvSpPr/>
      </dsp:nvSpPr>
      <dsp:spPr>
        <a:xfrm>
          <a:off x="0" y="679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4A9FC8-858D-4FAA-9008-E4FEB8174FC7}">
      <dsp:nvSpPr>
        <dsp:cNvPr id="0" name=""/>
        <dsp:cNvSpPr/>
      </dsp:nvSpPr>
      <dsp:spPr>
        <a:xfrm>
          <a:off x="481061" y="358494"/>
          <a:ext cx="874657" cy="8746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F356F1-1BAD-4861-9930-1CBB495ACFD6}">
      <dsp:nvSpPr>
        <dsp:cNvPr id="0" name=""/>
        <dsp:cNvSpPr/>
      </dsp:nvSpPr>
      <dsp:spPr>
        <a:xfrm>
          <a:off x="1836781" y="679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Embeds learning into how things are done</a:t>
          </a:r>
          <a:endParaRPr lang="en-US" sz="2300" kern="1200"/>
        </a:p>
      </dsp:txBody>
      <dsp:txXfrm>
        <a:off x="1836781" y="679"/>
        <a:ext cx="5223313" cy="1590286"/>
      </dsp:txXfrm>
    </dsp:sp>
    <dsp:sp modelId="{ACCA81F7-97EB-46FD-86BF-7FB27FCB806D}">
      <dsp:nvSpPr>
        <dsp:cNvPr id="0" name=""/>
        <dsp:cNvSpPr/>
      </dsp:nvSpPr>
      <dsp:spPr>
        <a:xfrm>
          <a:off x="0" y="1988538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D4C59B-22F2-4C0E-9DAB-48E013773031}">
      <dsp:nvSpPr>
        <dsp:cNvPr id="0" name=""/>
        <dsp:cNvSpPr/>
      </dsp:nvSpPr>
      <dsp:spPr>
        <a:xfrm>
          <a:off x="481061" y="2346352"/>
          <a:ext cx="874657" cy="8746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6768F-7FF4-4431-A677-B291327E1DC0}">
      <dsp:nvSpPr>
        <dsp:cNvPr id="0" name=""/>
        <dsp:cNvSpPr/>
      </dsp:nvSpPr>
      <dsp:spPr>
        <a:xfrm>
          <a:off x="1836781" y="1988538"/>
          <a:ext cx="5223313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requires strong leaders to support employees towards a shared vision</a:t>
          </a:r>
          <a:endParaRPr lang="en-US" sz="2300" kern="1200"/>
        </a:p>
      </dsp:txBody>
      <dsp:txXfrm>
        <a:off x="1836781" y="1988538"/>
        <a:ext cx="5223313" cy="1590286"/>
      </dsp:txXfrm>
    </dsp:sp>
    <dsp:sp modelId="{AAF766AD-0A4F-4DEE-979C-4E1366801534}">
      <dsp:nvSpPr>
        <dsp:cNvPr id="0" name=""/>
        <dsp:cNvSpPr/>
      </dsp:nvSpPr>
      <dsp:spPr>
        <a:xfrm>
          <a:off x="0" y="3976396"/>
          <a:ext cx="7060095" cy="159028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92A257-5C60-4B02-8A8C-3475695F8DC1}">
      <dsp:nvSpPr>
        <dsp:cNvPr id="0" name=""/>
        <dsp:cNvSpPr/>
      </dsp:nvSpPr>
      <dsp:spPr>
        <a:xfrm>
          <a:off x="481061" y="4334211"/>
          <a:ext cx="874657" cy="8746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A5A39-B2F6-4C66-8AAC-3313640D59C1}">
      <dsp:nvSpPr>
        <dsp:cNvPr id="0" name=""/>
        <dsp:cNvSpPr/>
      </dsp:nvSpPr>
      <dsp:spPr>
        <a:xfrm>
          <a:off x="1836781" y="3976396"/>
          <a:ext cx="3177042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does a learning environment look and feel like?</a:t>
          </a:r>
          <a:endParaRPr lang="en-US" sz="2300" kern="1200"/>
        </a:p>
      </dsp:txBody>
      <dsp:txXfrm>
        <a:off x="1836781" y="3976396"/>
        <a:ext cx="3177042" cy="1590286"/>
      </dsp:txXfrm>
    </dsp:sp>
    <dsp:sp modelId="{499BFB06-2E2B-4B7A-8114-5723056BF1D3}">
      <dsp:nvSpPr>
        <dsp:cNvPr id="0" name=""/>
        <dsp:cNvSpPr/>
      </dsp:nvSpPr>
      <dsp:spPr>
        <a:xfrm>
          <a:off x="5013823" y="3976396"/>
          <a:ext cx="2046271" cy="15902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05" tIns="168305" rIns="168305" bIns="16830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Discussion 15 minutes</a:t>
          </a:r>
          <a:endParaRPr lang="en-US" sz="1700" kern="1200"/>
        </a:p>
      </dsp:txBody>
      <dsp:txXfrm>
        <a:off x="5013823" y="3976396"/>
        <a:ext cx="2046271" cy="15902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D87D2-8547-4287-B5D0-7A009B3F6335}">
      <dsp:nvSpPr>
        <dsp:cNvPr id="0" name=""/>
        <dsp:cNvSpPr/>
      </dsp:nvSpPr>
      <dsp:spPr>
        <a:xfrm>
          <a:off x="0" y="1800"/>
          <a:ext cx="7060095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616171-B0E6-4528-85E7-576AC679A7DA}">
      <dsp:nvSpPr>
        <dsp:cNvPr id="0" name=""/>
        <dsp:cNvSpPr/>
      </dsp:nvSpPr>
      <dsp:spPr>
        <a:xfrm>
          <a:off x="232143" y="174469"/>
          <a:ext cx="422078" cy="4220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502DD9-7C22-4FB5-8CA9-AC09BCC8381E}">
      <dsp:nvSpPr>
        <dsp:cNvPr id="0" name=""/>
        <dsp:cNvSpPr/>
      </dsp:nvSpPr>
      <dsp:spPr>
        <a:xfrm>
          <a:off x="886364" y="1800"/>
          <a:ext cx="6173730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Seen a current and future health check</a:t>
          </a:r>
          <a:endParaRPr lang="en-US" sz="1900" kern="1200"/>
        </a:p>
      </dsp:txBody>
      <dsp:txXfrm>
        <a:off x="886364" y="1800"/>
        <a:ext cx="6173730" cy="767415"/>
      </dsp:txXfrm>
    </dsp:sp>
    <dsp:sp modelId="{3F4CFE96-8540-46D4-ABB1-0D0FF2EB3433}">
      <dsp:nvSpPr>
        <dsp:cNvPr id="0" name=""/>
        <dsp:cNvSpPr/>
      </dsp:nvSpPr>
      <dsp:spPr>
        <a:xfrm>
          <a:off x="0" y="961070"/>
          <a:ext cx="7060095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395769-4A4F-49FE-A138-E7507A9925AB}">
      <dsp:nvSpPr>
        <dsp:cNvPr id="0" name=""/>
        <dsp:cNvSpPr/>
      </dsp:nvSpPr>
      <dsp:spPr>
        <a:xfrm>
          <a:off x="232143" y="1133738"/>
          <a:ext cx="422078" cy="4220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C1C67-DA1B-4A8F-8E47-9AD6C95D1986}">
      <dsp:nvSpPr>
        <dsp:cNvPr id="0" name=""/>
        <dsp:cNvSpPr/>
      </dsp:nvSpPr>
      <dsp:spPr>
        <a:xfrm>
          <a:off x="886364" y="961070"/>
          <a:ext cx="6173730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Must be carried out with multiple stakeholders</a:t>
          </a:r>
          <a:endParaRPr lang="en-US" sz="1900" kern="1200"/>
        </a:p>
      </dsp:txBody>
      <dsp:txXfrm>
        <a:off x="886364" y="961070"/>
        <a:ext cx="6173730" cy="767415"/>
      </dsp:txXfrm>
    </dsp:sp>
    <dsp:sp modelId="{BDADECA3-3531-4D31-B0D2-3A7A7A2E6D5D}">
      <dsp:nvSpPr>
        <dsp:cNvPr id="0" name=""/>
        <dsp:cNvSpPr/>
      </dsp:nvSpPr>
      <dsp:spPr>
        <a:xfrm>
          <a:off x="0" y="1920339"/>
          <a:ext cx="7060095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45902A-52F5-4481-BCE0-DA26F6489791}">
      <dsp:nvSpPr>
        <dsp:cNvPr id="0" name=""/>
        <dsp:cNvSpPr/>
      </dsp:nvSpPr>
      <dsp:spPr>
        <a:xfrm>
          <a:off x="232143" y="2093007"/>
          <a:ext cx="422078" cy="4220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193058-C3FA-4383-AF71-1C370D157EA5}">
      <dsp:nvSpPr>
        <dsp:cNvPr id="0" name=""/>
        <dsp:cNvSpPr/>
      </dsp:nvSpPr>
      <dsp:spPr>
        <a:xfrm>
          <a:off x="886364" y="1920339"/>
          <a:ext cx="6173730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Will require data, insights about capabilities and demands</a:t>
          </a:r>
          <a:endParaRPr lang="en-US" sz="1900" kern="1200"/>
        </a:p>
      </dsp:txBody>
      <dsp:txXfrm>
        <a:off x="886364" y="1920339"/>
        <a:ext cx="6173730" cy="767415"/>
      </dsp:txXfrm>
    </dsp:sp>
    <dsp:sp modelId="{EDD53687-21A0-46FF-8059-8E87CD5636CF}">
      <dsp:nvSpPr>
        <dsp:cNvPr id="0" name=""/>
        <dsp:cNvSpPr/>
      </dsp:nvSpPr>
      <dsp:spPr>
        <a:xfrm>
          <a:off x="0" y="2879608"/>
          <a:ext cx="7060095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17D1DB-1347-434C-85FB-80E1E64C4C9C}">
      <dsp:nvSpPr>
        <dsp:cNvPr id="0" name=""/>
        <dsp:cNvSpPr/>
      </dsp:nvSpPr>
      <dsp:spPr>
        <a:xfrm>
          <a:off x="232143" y="3052276"/>
          <a:ext cx="422078" cy="4220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1485A9-1149-401A-90A1-91BBA224D081}">
      <dsp:nvSpPr>
        <dsp:cNvPr id="0" name=""/>
        <dsp:cNvSpPr/>
      </dsp:nvSpPr>
      <dsp:spPr>
        <a:xfrm>
          <a:off x="886364" y="2879608"/>
          <a:ext cx="6173730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Must flow from business strategy</a:t>
          </a:r>
          <a:endParaRPr lang="en-US" sz="1900" kern="1200"/>
        </a:p>
      </dsp:txBody>
      <dsp:txXfrm>
        <a:off x="886364" y="2879608"/>
        <a:ext cx="6173730" cy="767415"/>
      </dsp:txXfrm>
    </dsp:sp>
    <dsp:sp modelId="{1D2C0520-B6F8-48A5-83A4-7AB6A0E7D64B}">
      <dsp:nvSpPr>
        <dsp:cNvPr id="0" name=""/>
        <dsp:cNvSpPr/>
      </dsp:nvSpPr>
      <dsp:spPr>
        <a:xfrm>
          <a:off x="0" y="3838877"/>
          <a:ext cx="7060095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C49607-E7AF-469F-89A2-9755ACD8FC2F}">
      <dsp:nvSpPr>
        <dsp:cNvPr id="0" name=""/>
        <dsp:cNvSpPr/>
      </dsp:nvSpPr>
      <dsp:spPr>
        <a:xfrm>
          <a:off x="232143" y="4011546"/>
          <a:ext cx="422078" cy="4220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83D56F-2A97-4623-8977-298C551B3734}">
      <dsp:nvSpPr>
        <dsp:cNvPr id="0" name=""/>
        <dsp:cNvSpPr/>
      </dsp:nvSpPr>
      <dsp:spPr>
        <a:xfrm>
          <a:off x="886364" y="3838877"/>
          <a:ext cx="6173730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Will produce a plan to sustain current and future business performance</a:t>
          </a:r>
          <a:endParaRPr lang="en-US" sz="1900" kern="1200"/>
        </a:p>
      </dsp:txBody>
      <dsp:txXfrm>
        <a:off x="886364" y="3838877"/>
        <a:ext cx="6173730" cy="767415"/>
      </dsp:txXfrm>
    </dsp:sp>
    <dsp:sp modelId="{167E4B04-EB6F-411F-AA5F-9B8BDFCE69B5}">
      <dsp:nvSpPr>
        <dsp:cNvPr id="0" name=""/>
        <dsp:cNvSpPr/>
      </dsp:nvSpPr>
      <dsp:spPr>
        <a:xfrm>
          <a:off x="0" y="4798146"/>
          <a:ext cx="7060095" cy="7674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DDFE50-B1C6-4193-A842-A4F1FEB649B2}">
      <dsp:nvSpPr>
        <dsp:cNvPr id="0" name=""/>
        <dsp:cNvSpPr/>
      </dsp:nvSpPr>
      <dsp:spPr>
        <a:xfrm>
          <a:off x="232143" y="4970815"/>
          <a:ext cx="422078" cy="4220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201E11-1505-4A34-8BEB-FF5883C52FB2}">
      <dsp:nvSpPr>
        <dsp:cNvPr id="0" name=""/>
        <dsp:cNvSpPr/>
      </dsp:nvSpPr>
      <dsp:spPr>
        <a:xfrm>
          <a:off x="886364" y="4798146"/>
          <a:ext cx="6173730" cy="7674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218" tIns="81218" rIns="81218" bIns="8121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Must include statutory and compliance requirements</a:t>
          </a:r>
          <a:endParaRPr lang="en-US" sz="1900" kern="1200"/>
        </a:p>
      </dsp:txBody>
      <dsp:txXfrm>
        <a:off x="886364" y="4798146"/>
        <a:ext cx="6173730" cy="76741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5663FA-EC64-41BB-A9B7-81B9B97E21BD}">
      <dsp:nvSpPr>
        <dsp:cNvPr id="0" name=""/>
        <dsp:cNvSpPr/>
      </dsp:nvSpPr>
      <dsp:spPr>
        <a:xfrm>
          <a:off x="0" y="2310"/>
          <a:ext cx="7060095" cy="1171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E2DC23-4505-4DC3-A497-FC92A47ABE27}">
      <dsp:nvSpPr>
        <dsp:cNvPr id="0" name=""/>
        <dsp:cNvSpPr/>
      </dsp:nvSpPr>
      <dsp:spPr>
        <a:xfrm>
          <a:off x="354258" y="265808"/>
          <a:ext cx="644106" cy="644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534B0-118F-4F5E-BBD1-0F396CAF371A}">
      <dsp:nvSpPr>
        <dsp:cNvPr id="0" name=""/>
        <dsp:cNvSpPr/>
      </dsp:nvSpPr>
      <dsp:spPr>
        <a:xfrm>
          <a:off x="1352624" y="2310"/>
          <a:ext cx="5707470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we learn it?</a:t>
          </a:r>
          <a:endParaRPr lang="en-US" sz="2200" kern="1200"/>
        </a:p>
      </dsp:txBody>
      <dsp:txXfrm>
        <a:off x="1352624" y="2310"/>
        <a:ext cx="5707470" cy="1171103"/>
      </dsp:txXfrm>
    </dsp:sp>
    <dsp:sp modelId="{3BCD8FD8-FD46-42B5-9355-419C1A064F9B}">
      <dsp:nvSpPr>
        <dsp:cNvPr id="0" name=""/>
        <dsp:cNvSpPr/>
      </dsp:nvSpPr>
      <dsp:spPr>
        <a:xfrm>
          <a:off x="0" y="1466190"/>
          <a:ext cx="7060095" cy="1171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58810E-C814-406D-BBC3-FA7CD82B5F68}">
      <dsp:nvSpPr>
        <dsp:cNvPr id="0" name=""/>
        <dsp:cNvSpPr/>
      </dsp:nvSpPr>
      <dsp:spPr>
        <a:xfrm>
          <a:off x="354258" y="1729688"/>
          <a:ext cx="644106" cy="644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9C214F-0EBD-4845-A6B2-69B9637F2C9B}">
      <dsp:nvSpPr>
        <dsp:cNvPr id="0" name=""/>
        <dsp:cNvSpPr/>
      </dsp:nvSpPr>
      <dsp:spPr>
        <a:xfrm>
          <a:off x="1352624" y="1466190"/>
          <a:ext cx="5707470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Will it make me a better leader?</a:t>
          </a:r>
          <a:endParaRPr lang="en-US" sz="2200" kern="1200"/>
        </a:p>
      </dsp:txBody>
      <dsp:txXfrm>
        <a:off x="1352624" y="1466190"/>
        <a:ext cx="5707470" cy="1171103"/>
      </dsp:txXfrm>
    </dsp:sp>
    <dsp:sp modelId="{13DB3029-699F-4C8F-B3D9-9C0C799F5A6E}">
      <dsp:nvSpPr>
        <dsp:cNvPr id="0" name=""/>
        <dsp:cNvSpPr/>
      </dsp:nvSpPr>
      <dsp:spPr>
        <a:xfrm>
          <a:off x="0" y="2930069"/>
          <a:ext cx="7060095" cy="1171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2B42B8-75F5-4D5D-B374-067B570EE0FD}">
      <dsp:nvSpPr>
        <dsp:cNvPr id="0" name=""/>
        <dsp:cNvSpPr/>
      </dsp:nvSpPr>
      <dsp:spPr>
        <a:xfrm>
          <a:off x="354258" y="3193567"/>
          <a:ext cx="644106" cy="644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BDBC0-094D-4B8E-B5DE-811AA1CA100B}">
      <dsp:nvSpPr>
        <dsp:cNvPr id="0" name=""/>
        <dsp:cNvSpPr/>
      </dsp:nvSpPr>
      <dsp:spPr>
        <a:xfrm>
          <a:off x="1352624" y="2930069"/>
          <a:ext cx="5707470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we measure it?</a:t>
          </a:r>
          <a:endParaRPr lang="en-US" sz="2200" kern="1200"/>
        </a:p>
      </dsp:txBody>
      <dsp:txXfrm>
        <a:off x="1352624" y="2930069"/>
        <a:ext cx="5707470" cy="1171103"/>
      </dsp:txXfrm>
    </dsp:sp>
    <dsp:sp modelId="{7E382DAA-B38A-4895-9E31-2F922721A9B5}">
      <dsp:nvSpPr>
        <dsp:cNvPr id="0" name=""/>
        <dsp:cNvSpPr/>
      </dsp:nvSpPr>
      <dsp:spPr>
        <a:xfrm>
          <a:off x="0" y="4393948"/>
          <a:ext cx="7060095" cy="1171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8CBBC9-EC5F-4BA9-A79C-3E99857FB20F}">
      <dsp:nvSpPr>
        <dsp:cNvPr id="0" name=""/>
        <dsp:cNvSpPr/>
      </dsp:nvSpPr>
      <dsp:spPr>
        <a:xfrm>
          <a:off x="354258" y="4657447"/>
          <a:ext cx="644106" cy="6441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1D406F-BCE7-467B-9716-7A09FEBDA380}">
      <dsp:nvSpPr>
        <dsp:cNvPr id="0" name=""/>
        <dsp:cNvSpPr/>
      </dsp:nvSpPr>
      <dsp:spPr>
        <a:xfrm>
          <a:off x="1352624" y="4393948"/>
          <a:ext cx="5707470" cy="1171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942" tIns="123942" rIns="123942" bIns="12394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Are the emotionally intelligent more motivated?</a:t>
          </a:r>
          <a:endParaRPr lang="en-US" sz="2200" kern="1200"/>
        </a:p>
      </dsp:txBody>
      <dsp:txXfrm>
        <a:off x="1352624" y="4393948"/>
        <a:ext cx="5707470" cy="1171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4B6E94-1702-4120-9B63-AE63319883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D6FE79-A706-4BFD-9E00-AAA9385EFEA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BFD21-0087-4529-9525-91C20CCBC1A6}" type="datetime1">
              <a:rPr lang="en-GB" smtClean="0"/>
              <a:t>15/06/2023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8AB23-6B18-451D-9D3B-16919243652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1DD4F9-0494-427B-B1AB-C1B029FFE43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8D3AF-C96B-4339-ADFF-17CC2AEA7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3291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6DC80F-3293-4CB9-AFF3-897E61B95F53}" type="datetime1">
              <a:rPr lang="en-GB" smtClean="0"/>
              <a:pPr/>
              <a:t>15/06/2023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806C3E-E119-438C-AE91-C1FA81E9FF1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776285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06C3E-E119-438C-AE91-C1FA81E9FF1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407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409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992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744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631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68338"/>
            <a:ext cx="10515600" cy="108426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157787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43199"/>
            <a:ext cx="5157787" cy="344646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8800"/>
            <a:ext cx="5183188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743199"/>
            <a:ext cx="5183188" cy="34464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1583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685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836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276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6630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350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61999"/>
            <a:ext cx="2628900" cy="54149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61999"/>
            <a:ext cx="7734300" cy="541496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6/15/2023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172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6/15/2023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982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23" r:id="rId5"/>
    <p:sldLayoutId id="2147483728" r:id="rId6"/>
    <p:sldLayoutId id="2147483724" r:id="rId7"/>
    <p:sldLayoutId id="2147483725" r:id="rId8"/>
    <p:sldLayoutId id="2147483726" r:id="rId9"/>
    <p:sldLayoutId id="2147483727" r:id="rId10"/>
    <p:sldLayoutId id="2147483729" r:id="rId1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10334BF-0422-4A9A-BE46-AEB8C348BA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8F2823-0279-49D8-928D-754B22253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E45E95-311C-41C7-A882-6E43F080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7299D5D-ECC5-41EB-B830-C3A35FB35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8C91735-5EFE-44D1-8CC6-FDF0D11B6F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D33F926C-2613-475D-AEE4-CD7D87D3B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6105525" cy="2387600"/>
          </a:xfrm>
        </p:spPr>
        <p:txBody>
          <a:bodyPr rtlCol="0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GLOBAL LEADERSHIP DEVELOPMENT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6105525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2200">
                <a:solidFill>
                  <a:srgbClr val="FFFFFF"/>
                </a:solidFill>
              </a:rPr>
              <a:t>Week 7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FD32A06-E9FE-4F5A-88A6-84905A72C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5675" y="0"/>
            <a:ext cx="488327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8C5A15-B06D-AD3B-F7C6-71D24E55EEA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l="28791" r="11" b="11"/>
          <a:stretch/>
        </p:blipFill>
        <p:spPr>
          <a:xfrm>
            <a:off x="7305675" y="-3319"/>
            <a:ext cx="48832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440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626DAF-234F-105B-5A2D-8E49757DA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Learning Objectives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orest road with vanishing point">
            <a:extLst>
              <a:ext uri="{FF2B5EF4-FFF2-40B4-BE49-F238E27FC236}">
                <a16:creationId xmlns:a16="http://schemas.microsoft.com/office/drawing/2014/main" id="{C75F877E-6AE5-B46D-4F41-ACEC8C6202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6517" r="6" b="39246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069C2-F7B3-20FE-56F2-9FC02D31A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What is leadership development?</a:t>
            </a:r>
          </a:p>
          <a:p>
            <a:pPr>
              <a:buClr>
                <a:srgbClr val="E9E5F0"/>
              </a:buClr>
            </a:pPr>
            <a:r>
              <a:rPr lang="en-GB" sz="1800" dirty="0">
                <a:solidFill>
                  <a:srgbClr val="FFFFFF"/>
                </a:solidFill>
              </a:rPr>
              <a:t>The value of leadership development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The global mindset</a:t>
            </a:r>
          </a:p>
        </p:txBody>
      </p:sp>
    </p:spTree>
    <p:extLst>
      <p:ext uri="{BB962C8B-B14F-4D97-AF65-F5344CB8AC3E}">
        <p14:creationId xmlns:p14="http://schemas.microsoft.com/office/powerpoint/2010/main" val="1268155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F2B10F-82F0-1A55-B32F-67C5F8BD1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What is Leadership Development?</a:t>
            </a: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50F37-4E13-43D7-127F-C26AAC1EC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solidFill>
                  <a:schemeClr val="tx2">
                    <a:alpha val="60000"/>
                  </a:schemeClr>
                </a:solidFill>
              </a:rPr>
              <a:t>"At some level, leadership is about creating other leaders"</a:t>
            </a:r>
          </a:p>
          <a:p>
            <a:pPr>
              <a:buClr>
                <a:srgbClr val="E9E5F0"/>
              </a:buClr>
            </a:pPr>
            <a:endParaRPr lang="en-GB" sz="2000">
              <a:solidFill>
                <a:schemeClr val="tx2">
                  <a:alpha val="60000"/>
                </a:schemeClr>
              </a:solidFill>
            </a:endParaRPr>
          </a:p>
          <a:p>
            <a:pPr marL="228600" indent="0">
              <a:buClr>
                <a:srgbClr val="E9E5F0"/>
              </a:buClr>
              <a:buNone/>
            </a:pPr>
            <a:r>
              <a:rPr lang="en-GB" sz="2000">
                <a:solidFill>
                  <a:schemeClr val="tx2">
                    <a:alpha val="60000"/>
                  </a:schemeClr>
                </a:solidFill>
              </a:rPr>
              <a:t>Dan Pink 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3784AE5D-3D3C-D356-65F3-C1C0DEA64A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977" r="24458" b="5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785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213ED1-86FD-8CBF-AB35-AD9603F3A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CIPD say:</a:t>
            </a: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64B67-2257-106B-398A-2F9E9E5D19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>
                <a:solidFill>
                  <a:schemeClr val="tx2">
                    <a:alpha val="60000"/>
                  </a:schemeClr>
                </a:solidFill>
              </a:rPr>
              <a:t>Identifying and developing individuals' capabilities to lead people effectively</a:t>
            </a:r>
          </a:p>
          <a:p>
            <a:pPr>
              <a:buClr>
                <a:srgbClr val="E9E5F0"/>
              </a:buClr>
            </a:pPr>
            <a:r>
              <a:rPr lang="en-GB" sz="2000">
                <a:solidFill>
                  <a:schemeClr val="tx2">
                    <a:alpha val="60000"/>
                  </a:schemeClr>
                </a:solidFill>
              </a:rPr>
              <a:t>Creating organisational cultures and climates that support leadership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BF2DB0AC-6DB1-C37B-917B-59632CF44B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681" r="23868" b="-10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183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4EDECF-E85F-83D4-4E52-64950056D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914937" cy="2076450"/>
          </a:xfrm>
        </p:spPr>
        <p:txBody>
          <a:bodyPr anchor="b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Talent Spotting</a:t>
            </a: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82E36-5567-AB90-99E7-1988A8AFA4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914938" cy="29860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tx2">
                    <a:alpha val="60000"/>
                  </a:schemeClr>
                </a:solidFill>
              </a:rPr>
              <a:t>Managers often made because of their technical competence</a:t>
            </a:r>
          </a:p>
          <a:p>
            <a:pPr>
              <a:buClr>
                <a:srgbClr val="E9E5F0"/>
              </a:buClr>
            </a:pPr>
            <a:r>
              <a:rPr lang="en-GB" sz="2000" dirty="0">
                <a:solidFill>
                  <a:schemeClr val="tx2">
                    <a:alpha val="60000"/>
                  </a:schemeClr>
                </a:solidFill>
              </a:rPr>
              <a:t>They might lack leadership skills and need help to develop them</a:t>
            </a:r>
          </a:p>
          <a:p>
            <a:pPr>
              <a:buClr>
                <a:srgbClr val="E9E5F0"/>
              </a:buClr>
            </a:pPr>
            <a:r>
              <a:rPr lang="en-GB" sz="2000" dirty="0">
                <a:solidFill>
                  <a:schemeClr val="tx2">
                    <a:alpha val="60000"/>
                  </a:schemeClr>
                </a:solidFill>
              </a:rPr>
              <a:t>40% of employers had initiatives to improve managers' people skills (CIPD)</a:t>
            </a:r>
          </a:p>
          <a:p>
            <a:pPr>
              <a:buClr>
                <a:srgbClr val="E9E5F0"/>
              </a:buClr>
            </a:pPr>
            <a:endParaRPr lang="en-GB" sz="2000">
              <a:solidFill>
                <a:srgbClr val="2D223B">
                  <a:alpha val="60000"/>
                </a:srgbClr>
              </a:solidFill>
            </a:endParaRP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C1707A76-4963-4E0B-E8FB-94CF7F390D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889" r="15978" b="-3"/>
          <a:stretch/>
        </p:blipFill>
        <p:spPr>
          <a:xfrm>
            <a:off x="7236476" y="1"/>
            <a:ext cx="4952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1732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465AC-F069-BF42-D6D4-E115061FBC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More on leadership development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CAEF84F5-E679-BF58-F474-FD9B7A505C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9522" r="6" b="28062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9A4EC-73DE-5298-00FA-1753AA584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>
                <a:solidFill>
                  <a:srgbClr val="FFFFFF"/>
                </a:solidFill>
              </a:rPr>
              <a:t>Who to develop? Who are the managers?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Senior managers might need individually tailored programmes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Succession planning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Link to organisation's strategy and culture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Must address now and the future</a:t>
            </a:r>
          </a:p>
        </p:txBody>
      </p:sp>
    </p:spTree>
    <p:extLst>
      <p:ext uri="{BB962C8B-B14F-4D97-AF65-F5344CB8AC3E}">
        <p14:creationId xmlns:p14="http://schemas.microsoft.com/office/powerpoint/2010/main" val="1610562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35A5B-4563-0950-9AE4-D2E5D7194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ngsana New"/>
              </a:rPr>
              <a:t>Learning Imperative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87DE5-1186-3365-D6C6-7B483BF708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2D223B">
                    <a:alpha val="70000"/>
                  </a:srgbClr>
                </a:solidFill>
              </a:rPr>
              <a:t>High quality skilled labour the key to competitive advantage</a:t>
            </a:r>
          </a:p>
          <a:p>
            <a:pPr>
              <a:buClr>
                <a:srgbClr val="E9E5F0"/>
              </a:buClr>
            </a:pPr>
            <a:r>
              <a:rPr lang="en-GB" dirty="0">
                <a:solidFill>
                  <a:srgbClr val="2D223B">
                    <a:alpha val="70000"/>
                  </a:srgbClr>
                </a:solidFill>
              </a:rPr>
              <a:t>Covid 19: upskill or reskill staff quickly</a:t>
            </a:r>
          </a:p>
          <a:p>
            <a:pPr>
              <a:buClr>
                <a:srgbClr val="E9E5F0"/>
              </a:buClr>
            </a:pPr>
            <a:r>
              <a:rPr lang="en-GB" dirty="0">
                <a:solidFill>
                  <a:srgbClr val="2D223B">
                    <a:alpha val="70000"/>
                  </a:srgbClr>
                </a:solidFill>
              </a:rPr>
              <a:t>Ability to learn, adapt and improve vital in a turbulent environment</a:t>
            </a:r>
          </a:p>
          <a:p>
            <a:pPr>
              <a:buClr>
                <a:srgbClr val="E9E5F0"/>
              </a:buClr>
            </a:pPr>
            <a:r>
              <a:rPr lang="en-GB" dirty="0">
                <a:solidFill>
                  <a:srgbClr val="2D223B">
                    <a:alpha val="70000"/>
                  </a:srgbClr>
                </a:solidFill>
              </a:rPr>
              <a:t>Digitalisation and AI driving change</a:t>
            </a:r>
          </a:p>
          <a:p>
            <a:pPr>
              <a:buClr>
                <a:srgbClr val="E9E5F0"/>
              </a:buClr>
            </a:pPr>
            <a:r>
              <a:rPr lang="en-GB" dirty="0">
                <a:solidFill>
                  <a:srgbClr val="2D223B">
                    <a:alpha val="70000"/>
                  </a:srgbClr>
                </a:solidFill>
              </a:rPr>
              <a:t>Informal and social learning important</a:t>
            </a:r>
          </a:p>
        </p:txBody>
      </p:sp>
    </p:spTree>
    <p:extLst>
      <p:ext uri="{BB962C8B-B14F-4D97-AF65-F5344CB8AC3E}">
        <p14:creationId xmlns:p14="http://schemas.microsoft.com/office/powerpoint/2010/main" val="1097983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7C20F0-A521-28E6-F09B-E613BEED6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Creating a Learning Culture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118B13-8C79-0C46-60E8-84C17B6E6C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8011183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7028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0C5DA-0948-DCB4-27ED-697F2AB87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Learning Culture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B68BD-5FC6-7A17-2891-4D8297E82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Linked to outcomes such as job satisfaction and motivation for learning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Less evidence on how to create a learning culture and what the impact might be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Instead concentrate on creating an environment for learning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DE83EAB2-0B78-CC28-BC62-0AAF187544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41165" r="15940" b="-2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244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1BACC-3E0F-333D-ECB0-41AEA1DBE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Learning Culture</a:t>
            </a: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8160EF-A152-78C1-3848-6E782D6B13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8682604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79591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92C11-4F3F-A5C0-E7D8-04E921549B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Learning Organisation (Senge)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range coloured pencil standing out from the crowd of black pencils">
            <a:extLst>
              <a:ext uri="{FF2B5EF4-FFF2-40B4-BE49-F238E27FC236}">
                <a16:creationId xmlns:a16="http://schemas.microsoft.com/office/drawing/2014/main" id="{F1DD52FC-9F5D-2C62-3079-4C93651480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37682" r="6" b="13186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3B324-FEC5-1D46-5AFE-7C03A326C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>
                <a:solidFill>
                  <a:srgbClr val="FFFFFF"/>
                </a:solidFill>
              </a:rPr>
              <a:t>Supports individual learning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400">
                <a:solidFill>
                  <a:srgbClr val="FFFFFF"/>
                </a:solidFill>
              </a:rPr>
              <a:t>Challenge and transform business as a result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400">
                <a:solidFill>
                  <a:srgbClr val="FFFFFF"/>
                </a:solidFill>
              </a:rPr>
              <a:t>Enables teams to adapt their thinking and processes and engaging in "double-loop learning"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400">
                <a:solidFill>
                  <a:srgbClr val="FFFFFF"/>
                </a:solidFill>
              </a:rPr>
              <a:t>Trust in the organisation to learn, improve and change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400">
                <a:solidFill>
                  <a:srgbClr val="FFFFFF"/>
                </a:solidFill>
              </a:rPr>
              <a:t>A willingness to learn, improve and change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endParaRPr lang="en-GB" sz="14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  <a:buClr>
                <a:srgbClr val="E9E5F0"/>
              </a:buClr>
            </a:pPr>
            <a:endParaRPr lang="en-GB" sz="1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94954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3463E-7D40-5767-3724-13019E2B4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What is double-loop learning?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57929D65-8DF4-28CD-4AC1-9283665B63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36654" r="6" b="22902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C37549B5-EFDC-2E17-BEEA-8E4AA40CE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What is it?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What is its relevance to Leadership Development?</a:t>
            </a:r>
          </a:p>
        </p:txBody>
      </p:sp>
    </p:spTree>
    <p:extLst>
      <p:ext uri="{BB962C8B-B14F-4D97-AF65-F5344CB8AC3E}">
        <p14:creationId xmlns:p14="http://schemas.microsoft.com/office/powerpoint/2010/main" val="20886906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370C47-1902-EA6F-99DE-5223C75174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cs typeface="Angsana New"/>
              </a:rPr>
              <a:t>Dimensions of a Learning Organisation (Watkins and Marsick (1993, 1996, 1997)</a:t>
            </a: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DAAE6-0890-239F-E8E9-137A320A7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>
                <a:solidFill>
                  <a:srgbClr val="FFFFFF"/>
                </a:solidFill>
              </a:rPr>
              <a:t>Create continuous, on the job learning opportunities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Promote inquiry and dialogue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Encourage and reward collaboration and team learning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Empower people toward a collective goal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Connect the organisation to is environment 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Create systems to capture and share learning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Enable leaders to think strategically about how to use learning to create change and move the organisation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7A0CA72B-AA53-32B5-9B53-75215A827B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51395" r="9070" b="3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0458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84D656-AC0E-C310-812D-4C4B61FA0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5007"/>
            <a:ext cx="5257800" cy="2373806"/>
          </a:xfrm>
        </p:spPr>
        <p:txBody>
          <a:bodyPr anchor="t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Identifying Learning and Development Needs</a:t>
            </a: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E3466-572A-3CE3-80AF-780F1989B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24" y="545007"/>
            <a:ext cx="5019675" cy="23738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Understand current and future capability needs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Assess existing level of skills, attitudes and knowledge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chemeClr val="tx2">
                    <a:alpha val="60000"/>
                  </a:schemeClr>
                </a:solidFill>
              </a:rPr>
              <a:t>Identify gaps and prioritised within the wider organisational strategy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215E179C-8CAA-032D-0A12-FA1B924960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35" r="-2" b="51093"/>
          <a:stretch/>
        </p:blipFill>
        <p:spPr>
          <a:xfrm>
            <a:off x="20" y="3179205"/>
            <a:ext cx="12191980" cy="3678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981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13046C-7F95-6A7E-6761-E68286D7E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Learning Needs Analysis</a:t>
            </a:r>
            <a:endParaRPr lang="en-US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BBE87B-F9BE-804E-3208-ADC25475A2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4700964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40142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68C905-CD8D-94F5-8843-33D842680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Management Competences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208F3-156E-02DB-36E4-7818A8CE3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Managing and developing others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Developing strategy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Communication skills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Supporting health and wellbeing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Boosting inclusion and diversity 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FC01442E-1CF0-EC09-C537-619FE97E2D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38540" r="18629" b="-3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605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26A006-A1DB-5E6F-AC0B-B95357E00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Behaviours (CIPD)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72D94-9EB5-8844-D135-DB50B1922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Open, fair and consistent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Handling conflicts and problems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Knowledge, clarity and guidance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Building and sustaining relationships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Supporting development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072E92C0-5F74-CD83-74D1-593815CEC4E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29440" r="27762" b="3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9022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AC0AF8-1F96-1D02-B9A4-088CE5743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Developing Leaders (discuss!)</a:t>
            </a:r>
            <a:endParaRPr lang="en-US" sz="44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paper ship leading among white ships">
            <a:extLst>
              <a:ext uri="{FF2B5EF4-FFF2-40B4-BE49-F238E27FC236}">
                <a16:creationId xmlns:a16="http://schemas.microsoft.com/office/drawing/2014/main" id="{BDA19006-20C3-35DC-D829-1DC9A2F2A44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52041" r="6" b="3722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528D2-7DE3-1F93-3D04-BB37546CF5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>
                <a:solidFill>
                  <a:srgbClr val="FFFFFF"/>
                </a:solidFill>
              </a:rPr>
              <a:t>Development Centres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400">
                <a:solidFill>
                  <a:srgbClr val="FFFFFF"/>
                </a:solidFill>
              </a:rPr>
              <a:t>Coaching and mentoring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400">
                <a:solidFill>
                  <a:srgbClr val="FFFFFF"/>
                </a:solidFill>
              </a:rPr>
              <a:t>Shadowing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400">
                <a:solidFill>
                  <a:srgbClr val="FFFFFF"/>
                </a:solidFill>
              </a:rPr>
              <a:t>Secondments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400">
                <a:solidFill>
                  <a:srgbClr val="FFFFFF"/>
                </a:solidFill>
              </a:rPr>
              <a:t>Sharing knowledge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400">
                <a:solidFill>
                  <a:srgbClr val="FFFFFF"/>
                </a:solidFill>
              </a:rPr>
              <a:t>Communities of practice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400">
                <a:solidFill>
                  <a:srgbClr val="FFFFFF"/>
                </a:solidFill>
              </a:rPr>
              <a:t>Formal learning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endParaRPr lang="en-GB" sz="1400">
              <a:solidFill>
                <a:srgbClr val="FFFFFF"/>
              </a:solidFill>
            </a:endParaRPr>
          </a:p>
          <a:p>
            <a:pPr marL="228600" indent="0">
              <a:lnSpc>
                <a:spcPct val="100000"/>
              </a:lnSpc>
              <a:buClr>
                <a:srgbClr val="E9E5F0"/>
              </a:buClr>
              <a:buNone/>
            </a:pPr>
            <a:endParaRPr lang="en-GB" sz="14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4425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ame 8">
            <a:extLst>
              <a:ext uri="{FF2B5EF4-FFF2-40B4-BE49-F238E27FC236}">
                <a16:creationId xmlns:a16="http://schemas.microsoft.com/office/drawing/2014/main" id="{DD7EAFE6-2BB9-41FB-9CF4-588CFC708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53C76E-D90C-413A-8E8C-91200175B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3EC1D3A-1FF2-4964-B5B8-D9215E597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erson holding a globe">
            <a:extLst>
              <a:ext uri="{FF2B5EF4-FFF2-40B4-BE49-F238E27FC236}">
                <a16:creationId xmlns:a16="http://schemas.microsoft.com/office/drawing/2014/main" id="{48C01C08-AEDE-5667-D7A4-CC74A2B32B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5339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E0427F3-E6FC-4164-AF34-383970DD5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34000" y="0"/>
            <a:ext cx="6858000" cy="6858000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26D8BE-C8A3-9DFA-829C-9BD22F3A2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728905"/>
            <a:ext cx="4567990" cy="318427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The Global Mindset</a:t>
            </a:r>
          </a:p>
        </p:txBody>
      </p:sp>
    </p:spTree>
    <p:extLst>
      <p:ext uri="{BB962C8B-B14F-4D97-AF65-F5344CB8AC3E}">
        <p14:creationId xmlns:p14="http://schemas.microsoft.com/office/powerpoint/2010/main" val="27073269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6E45848-BEDA-4F24-9C4E-DA2120958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BB8117-A903-442C-9223-A4FEB85C3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9300B8-3117-43F8-9F8E-68DB9F002F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537516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1AFAE680-42C1-4104-B74F-B0A8F1FB2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28A8BA9-B3FE-4C96-A0A1-72A0D2C85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6492D-BF27-977C-C154-7BF11C8D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857251"/>
            <a:ext cx="5796580" cy="2076450"/>
          </a:xfrm>
        </p:spPr>
        <p:txBody>
          <a:bodyPr anchor="b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The Global Mindset (in Business)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B1ECD-AFC2-6249-E5F6-D90D0B656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90875"/>
            <a:ext cx="5796580" cy="29860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Early mover: the advantage of identifying emerging opportunities early on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Trade-offs: local adaptation and global standardisation 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Best practices: across subsidiaries 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New products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Coordination across boundaries</a:t>
            </a:r>
          </a:p>
          <a:p>
            <a:pPr lvl="1">
              <a:lnSpc>
                <a:spcPct val="100000"/>
              </a:lnSpc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Competitive advantage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EDB7FB2-4012-481D-B3D1-7301CCF6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84982" y="-1328"/>
            <a:ext cx="4407017" cy="6858000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A5EFF343-E25D-CE4D-ABAA-87405BE74B6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38540" r="18629" b="-3"/>
          <a:stretch/>
        </p:blipFill>
        <p:spPr>
          <a:xfrm>
            <a:off x="7784982" y="-1328"/>
            <a:ext cx="44070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1668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B323B0-5144-1E11-6BCD-D4A48CED3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905879"/>
            <a:ext cx="5872993" cy="2398029"/>
          </a:xfrm>
        </p:spPr>
        <p:txBody>
          <a:bodyPr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In ourselves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D500B59-4CB5-4E11-9A7B-D19B4BA14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3594019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100000">
                <a:schemeClr val="accent1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4821CBDE-B204-AFA2-4980-ED6A195163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7098" r="6" b="25359"/>
          <a:stretch/>
        </p:blipFill>
        <p:spPr>
          <a:xfrm>
            <a:off x="20" y="663"/>
            <a:ext cx="12188932" cy="359401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607D6-5CE6-38D6-EE11-E141FAA01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4200" y="3905880"/>
            <a:ext cx="4419599" cy="239802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>
                <a:solidFill>
                  <a:srgbClr val="FFFFFF"/>
                </a:solidFill>
              </a:rPr>
              <a:t>Recognise our own cultural values and biases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Get to know our own personality traits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Cultural competence/insight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Build strong intercultural relationships </a:t>
            </a:r>
          </a:p>
          <a:p>
            <a:pPr>
              <a:lnSpc>
                <a:spcPct val="100000"/>
              </a:lnSpc>
              <a:buClr>
                <a:srgbClr val="E9E5F0"/>
              </a:buClr>
            </a:pPr>
            <a:r>
              <a:rPr lang="en-GB" sz="1500">
                <a:solidFill>
                  <a:srgbClr val="FFFFFF"/>
                </a:solidFill>
              </a:rPr>
              <a:t>Allow yourself to adjust and flex your leadership style</a:t>
            </a:r>
          </a:p>
        </p:txBody>
      </p:sp>
    </p:spTree>
    <p:extLst>
      <p:ext uri="{BB962C8B-B14F-4D97-AF65-F5344CB8AC3E}">
        <p14:creationId xmlns:p14="http://schemas.microsoft.com/office/powerpoint/2010/main" val="38831752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B36E71-93BD-4984-AC9C-CC9FB9CC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767031-C99F-4567-B7D9-353331C77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64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3FEDEE9-12A6-4011-A532-8071D6086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3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7C37CE9-19CE-49DF-A887-2214EBB1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43200" y="0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EF84E8E-7E93-4DEE-BCFB-2AE29098B5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3990" y="1194074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AE9BA5-75EF-2C85-0937-336C7F3FE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7250"/>
            <a:ext cx="5257800" cy="5143499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  <a:cs typeface="Angsana New"/>
              </a:rPr>
              <a:t>In Leaders</a:t>
            </a:r>
            <a:endParaRPr lang="en-GB" sz="4400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046502B-E9B6-4225-B8EE-BC5D64468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439622" y="194269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614D7-EBB2-A386-681C-8003EF0BF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4124" y="857251"/>
            <a:ext cx="5019675" cy="51435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Overseas experience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Self-awareness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Sensitivity to cultural diversity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Humility 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Curiosity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Honesty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Global strategic thinking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Adaptability</a:t>
            </a:r>
          </a:p>
          <a:p>
            <a:pPr>
              <a:buClr>
                <a:srgbClr val="E9E5F0"/>
              </a:buClr>
            </a:pPr>
            <a:r>
              <a:rPr lang="en-GB" sz="1800">
                <a:solidFill>
                  <a:srgbClr val="FFFFFF"/>
                </a:solidFill>
              </a:rPr>
              <a:t>There is not one way to do things</a:t>
            </a:r>
          </a:p>
        </p:txBody>
      </p:sp>
    </p:spTree>
    <p:extLst>
      <p:ext uri="{BB962C8B-B14F-4D97-AF65-F5344CB8AC3E}">
        <p14:creationId xmlns:p14="http://schemas.microsoft.com/office/powerpoint/2010/main" val="6140670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68DCD-B824-413A-B330-8D57ADB37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ame 10">
            <a:extLst>
              <a:ext uri="{FF2B5EF4-FFF2-40B4-BE49-F238E27FC236}">
                <a16:creationId xmlns:a16="http://schemas.microsoft.com/office/drawing/2014/main" id="{61DF3E2F-0A88-4C55-8678-0764BF733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1C3667-53DA-4461-DA38-DDA9986A95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09600"/>
            <a:ext cx="3200400" cy="5567363"/>
          </a:xfrm>
        </p:spPr>
        <p:txBody>
          <a:bodyPr anchor="ctr">
            <a:normAutofit/>
          </a:bodyPr>
          <a:lstStyle/>
          <a:p>
            <a:r>
              <a:rPr lang="en-GB" sz="440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  <a:cs typeface="Angsana New"/>
              </a:rPr>
              <a:t>Emotional Intelligence</a:t>
            </a:r>
            <a:endParaRPr lang="en-GB" sz="44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D1E1A7-9E04-C28A-FC5E-37A5D989AE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7549823"/>
              </p:ext>
            </p:extLst>
          </p:nvPr>
        </p:nvGraphicFramePr>
        <p:xfrm>
          <a:off x="4293704" y="609600"/>
          <a:ext cx="7060095" cy="556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3655228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AnalogousFromRegularSeedLeftStep">
      <a:dk1>
        <a:srgbClr val="000000"/>
      </a:dk1>
      <a:lt1>
        <a:srgbClr val="FFFFFF"/>
      </a:lt1>
      <a:dk2>
        <a:srgbClr val="2D223B"/>
      </a:dk2>
      <a:lt2>
        <a:srgbClr val="E2E8E6"/>
      </a:lt2>
      <a:accent1>
        <a:srgbClr val="C34D73"/>
      </a:accent1>
      <a:accent2>
        <a:srgbClr val="B13B92"/>
      </a:accent2>
      <a:accent3>
        <a:srgbClr val="B14DC3"/>
      </a:accent3>
      <a:accent4>
        <a:srgbClr val="6E3BB1"/>
      </a:accent4>
      <a:accent5>
        <a:srgbClr val="4E4DC3"/>
      </a:accent5>
      <a:accent6>
        <a:srgbClr val="3B6BB1"/>
      </a:accent6>
      <a:hlink>
        <a:srgbClr val="319474"/>
      </a:hlink>
      <a:folHlink>
        <a:srgbClr val="7F7F7F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TotalTime>0</TotalTime>
  <Words>1</Words>
  <Application>Microsoft Office PowerPoint</Application>
  <PresentationFormat>Widescreen</PresentationFormat>
  <Paragraphs>1</Paragraphs>
  <Slides>23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LuminousVTI</vt:lpstr>
      <vt:lpstr>GLOBAL LEADERSHIP DEVELOPMENT</vt:lpstr>
      <vt:lpstr>Learning Objectives</vt:lpstr>
      <vt:lpstr>What is Leadership Development?</vt:lpstr>
      <vt:lpstr>CIPD say:</vt:lpstr>
      <vt:lpstr>Talent Spotting</vt:lpstr>
      <vt:lpstr>More on leadership development</vt:lpstr>
      <vt:lpstr>Learning Imperative</vt:lpstr>
      <vt:lpstr>Creating a Learning Culture</vt:lpstr>
      <vt:lpstr>Learning Culture</vt:lpstr>
      <vt:lpstr>Learning Culture</vt:lpstr>
      <vt:lpstr>Learning Organisation (Senge)</vt:lpstr>
      <vt:lpstr>What is double-loop learning?</vt:lpstr>
      <vt:lpstr>Dimensions of a Learning Organisation (Watkins and Marsick (1993, 1996, 1997)</vt:lpstr>
      <vt:lpstr>Identifying Learning and Development Needs</vt:lpstr>
      <vt:lpstr>Learning Needs Analysis</vt:lpstr>
      <vt:lpstr>Management Competences</vt:lpstr>
      <vt:lpstr>Behaviours (CIPD)</vt:lpstr>
      <vt:lpstr>Developing Leaders (discuss!)</vt:lpstr>
      <vt:lpstr>The Global Mindset</vt:lpstr>
      <vt:lpstr>The Global Mindset (in Business)</vt:lpstr>
      <vt:lpstr>In ourselves</vt:lpstr>
      <vt:lpstr>In Leaders</vt:lpstr>
      <vt:lpstr>Emotional Intelligence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354</cp:revision>
  <dcterms:created xsi:type="dcterms:W3CDTF">2023-06-15T19:05:59Z</dcterms:created>
  <dcterms:modified xsi:type="dcterms:W3CDTF">2023-06-15T21:47:48Z</dcterms:modified>
</cp:coreProperties>
</file>