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66" r:id="rId4"/>
    <p:sldId id="258" r:id="rId5"/>
    <p:sldId id="260" r:id="rId6"/>
    <p:sldId id="263" r:id="rId7"/>
    <p:sldId id="259" r:id="rId8"/>
    <p:sldId id="264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BB6872-706C-4583-B173-9CC995AB1028}" v="38" dt="2023-01-27T14:50:42.1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lim ahmed" userId="2f5d3b85ab82c104" providerId="LiveId" clId="{39BB6872-706C-4583-B173-9CC995AB1028}"/>
    <pc:docChg chg="undo redo custSel addSld delSld modSld sldOrd">
      <pc:chgData name="halim ahmed" userId="2f5d3b85ab82c104" providerId="LiveId" clId="{39BB6872-706C-4583-B173-9CC995AB1028}" dt="2023-01-27T14:51:23.161" v="1355" actId="113"/>
      <pc:docMkLst>
        <pc:docMk/>
      </pc:docMkLst>
      <pc:sldChg chg="modSp mod">
        <pc:chgData name="halim ahmed" userId="2f5d3b85ab82c104" providerId="LiveId" clId="{39BB6872-706C-4583-B173-9CC995AB1028}" dt="2023-01-27T12:26:16.041" v="972" actId="20577"/>
        <pc:sldMkLst>
          <pc:docMk/>
          <pc:sldMk cId="2416041172" sldId="257"/>
        </pc:sldMkLst>
        <pc:spChg chg="mod">
          <ac:chgData name="halim ahmed" userId="2f5d3b85ab82c104" providerId="LiveId" clId="{39BB6872-706C-4583-B173-9CC995AB1028}" dt="2023-01-27T12:26:16.041" v="972" actId="20577"/>
          <ac:spMkLst>
            <pc:docMk/>
            <pc:sldMk cId="2416041172" sldId="257"/>
            <ac:spMk id="2" creationId="{A4F93457-2A79-FDA9-4BB0-6674768BB46B}"/>
          </ac:spMkLst>
        </pc:spChg>
        <pc:spChg chg="mod">
          <ac:chgData name="halim ahmed" userId="2f5d3b85ab82c104" providerId="LiveId" clId="{39BB6872-706C-4583-B173-9CC995AB1028}" dt="2023-01-27T12:24:54.923" v="923"/>
          <ac:spMkLst>
            <pc:docMk/>
            <pc:sldMk cId="2416041172" sldId="257"/>
            <ac:spMk id="3" creationId="{B19DADEB-CFAF-5034-A9CD-80659CCC97BD}"/>
          </ac:spMkLst>
        </pc:spChg>
      </pc:sldChg>
      <pc:sldChg chg="addSp delSp modSp mod">
        <pc:chgData name="halim ahmed" userId="2f5d3b85ab82c104" providerId="LiveId" clId="{39BB6872-706C-4583-B173-9CC995AB1028}" dt="2023-01-25T23:22:25.763" v="120" actId="14100"/>
        <pc:sldMkLst>
          <pc:docMk/>
          <pc:sldMk cId="1476977812" sldId="258"/>
        </pc:sldMkLst>
        <pc:spChg chg="mod">
          <ac:chgData name="halim ahmed" userId="2f5d3b85ab82c104" providerId="LiveId" clId="{39BB6872-706C-4583-B173-9CC995AB1028}" dt="2023-01-25T00:58:24.221" v="4" actId="27636"/>
          <ac:spMkLst>
            <pc:docMk/>
            <pc:sldMk cId="1476977812" sldId="258"/>
            <ac:spMk id="2" creationId="{B8C20118-9281-0EDA-9BBB-BA600CF886B7}"/>
          </ac:spMkLst>
        </pc:spChg>
        <pc:spChg chg="del mod">
          <ac:chgData name="halim ahmed" userId="2f5d3b85ab82c104" providerId="LiveId" clId="{39BB6872-706C-4583-B173-9CC995AB1028}" dt="2023-01-25T00:59:38.340" v="5"/>
          <ac:spMkLst>
            <pc:docMk/>
            <pc:sldMk cId="1476977812" sldId="258"/>
            <ac:spMk id="3" creationId="{C56AD64D-0EF3-F083-6312-1B33CF563133}"/>
          </ac:spMkLst>
        </pc:spChg>
        <pc:picChg chg="add mod">
          <ac:chgData name="halim ahmed" userId="2f5d3b85ab82c104" providerId="LiveId" clId="{39BB6872-706C-4583-B173-9CC995AB1028}" dt="2023-01-25T23:22:25.763" v="120" actId="14100"/>
          <ac:picMkLst>
            <pc:docMk/>
            <pc:sldMk cId="1476977812" sldId="258"/>
            <ac:picMk id="5" creationId="{8FDD2757-F67C-E5B3-9E73-17CF7226F393}"/>
          </ac:picMkLst>
        </pc:picChg>
      </pc:sldChg>
      <pc:sldChg chg="addSp modSp new mod ord">
        <pc:chgData name="halim ahmed" userId="2f5d3b85ab82c104" providerId="LiveId" clId="{39BB6872-706C-4583-B173-9CC995AB1028}" dt="2023-01-27T14:35:33.600" v="1241" actId="20577"/>
        <pc:sldMkLst>
          <pc:docMk/>
          <pc:sldMk cId="788284562" sldId="259"/>
        </pc:sldMkLst>
        <pc:spChg chg="mod">
          <ac:chgData name="halim ahmed" userId="2f5d3b85ab82c104" providerId="LiveId" clId="{39BB6872-706C-4583-B173-9CC995AB1028}" dt="2023-01-27T13:38:33.538" v="993" actId="20577"/>
          <ac:spMkLst>
            <pc:docMk/>
            <pc:sldMk cId="788284562" sldId="259"/>
            <ac:spMk id="2" creationId="{AFA1105B-5FDE-2447-E709-BE619579925E}"/>
          </ac:spMkLst>
        </pc:spChg>
        <pc:spChg chg="mod">
          <ac:chgData name="halim ahmed" userId="2f5d3b85ab82c104" providerId="LiveId" clId="{39BB6872-706C-4583-B173-9CC995AB1028}" dt="2023-01-27T14:35:33.600" v="1241" actId="20577"/>
          <ac:spMkLst>
            <pc:docMk/>
            <pc:sldMk cId="788284562" sldId="259"/>
            <ac:spMk id="3" creationId="{3A389BBC-7ED1-F821-EA28-B8E14182F8D2}"/>
          </ac:spMkLst>
        </pc:spChg>
        <pc:spChg chg="add mod">
          <ac:chgData name="halim ahmed" userId="2f5d3b85ab82c104" providerId="LiveId" clId="{39BB6872-706C-4583-B173-9CC995AB1028}" dt="2023-01-27T14:17:43.468" v="1168" actId="1076"/>
          <ac:spMkLst>
            <pc:docMk/>
            <pc:sldMk cId="788284562" sldId="259"/>
            <ac:spMk id="7" creationId="{6A767158-5DED-BE6E-AB9B-8027DD0F19A1}"/>
          </ac:spMkLst>
        </pc:spChg>
        <pc:picChg chg="add mod">
          <ac:chgData name="halim ahmed" userId="2f5d3b85ab82c104" providerId="LiveId" clId="{39BB6872-706C-4583-B173-9CC995AB1028}" dt="2023-01-27T14:15:12.585" v="1164" actId="1076"/>
          <ac:picMkLst>
            <pc:docMk/>
            <pc:sldMk cId="788284562" sldId="259"/>
            <ac:picMk id="5" creationId="{254D9E78-F383-0AE9-8AA8-4885B37B356E}"/>
          </ac:picMkLst>
        </pc:picChg>
      </pc:sldChg>
      <pc:sldChg chg="new del">
        <pc:chgData name="halim ahmed" userId="2f5d3b85ab82c104" providerId="LiveId" clId="{39BB6872-706C-4583-B173-9CC995AB1028}" dt="2023-01-25T16:20:24.418" v="14" actId="2696"/>
        <pc:sldMkLst>
          <pc:docMk/>
          <pc:sldMk cId="1910939742" sldId="259"/>
        </pc:sldMkLst>
      </pc:sldChg>
      <pc:sldChg chg="addSp delSp modSp new mod">
        <pc:chgData name="halim ahmed" userId="2f5d3b85ab82c104" providerId="LiveId" clId="{39BB6872-706C-4583-B173-9CC995AB1028}" dt="2023-01-27T05:21:58.578" v="612" actId="20577"/>
        <pc:sldMkLst>
          <pc:docMk/>
          <pc:sldMk cId="585845665" sldId="260"/>
        </pc:sldMkLst>
        <pc:spChg chg="mod">
          <ac:chgData name="halim ahmed" userId="2f5d3b85ab82c104" providerId="LiveId" clId="{39BB6872-706C-4583-B173-9CC995AB1028}" dt="2023-01-25T23:17:36.511" v="110" actId="20577"/>
          <ac:spMkLst>
            <pc:docMk/>
            <pc:sldMk cId="585845665" sldId="260"/>
            <ac:spMk id="2" creationId="{65CC8D7B-22B7-87F3-FE0B-045195E63063}"/>
          </ac:spMkLst>
        </pc:spChg>
        <pc:spChg chg="add mod">
          <ac:chgData name="halim ahmed" userId="2f5d3b85ab82c104" providerId="LiveId" clId="{39BB6872-706C-4583-B173-9CC995AB1028}" dt="2023-01-27T05:21:58.578" v="612" actId="20577"/>
          <ac:spMkLst>
            <pc:docMk/>
            <pc:sldMk cId="585845665" sldId="260"/>
            <ac:spMk id="10" creationId="{14DD921F-A646-4AE8-C06B-5BCA198BEDE6}"/>
          </ac:spMkLst>
        </pc:spChg>
        <pc:picChg chg="add del mod">
          <ac:chgData name="halim ahmed" userId="2f5d3b85ab82c104" providerId="LiveId" clId="{39BB6872-706C-4583-B173-9CC995AB1028}" dt="2023-01-27T00:00:11.479" v="216" actId="21"/>
          <ac:picMkLst>
            <pc:docMk/>
            <pc:sldMk cId="585845665" sldId="260"/>
            <ac:picMk id="4" creationId="{3FE6212B-F86B-E5FE-51EE-6B1D16DE0ADF}"/>
          </ac:picMkLst>
        </pc:picChg>
        <pc:picChg chg="add del mod">
          <ac:chgData name="halim ahmed" userId="2f5d3b85ab82c104" providerId="LiveId" clId="{39BB6872-706C-4583-B173-9CC995AB1028}" dt="2023-01-27T00:45:15.996" v="346" actId="21"/>
          <ac:picMkLst>
            <pc:docMk/>
            <pc:sldMk cId="585845665" sldId="260"/>
            <ac:picMk id="6" creationId="{75080FB1-7CC6-5355-FEDE-70EE64CBEC39}"/>
          </ac:picMkLst>
        </pc:picChg>
        <pc:picChg chg="add del mod">
          <ac:chgData name="halim ahmed" userId="2f5d3b85ab82c104" providerId="LiveId" clId="{39BB6872-706C-4583-B173-9CC995AB1028}" dt="2023-01-27T00:45:05.511" v="344" actId="1076"/>
          <ac:picMkLst>
            <pc:docMk/>
            <pc:sldMk cId="585845665" sldId="260"/>
            <ac:picMk id="8" creationId="{BA90CF6A-3088-E485-5F72-BF380A45E25E}"/>
          </ac:picMkLst>
        </pc:picChg>
      </pc:sldChg>
      <pc:sldChg chg="new del">
        <pc:chgData name="halim ahmed" userId="2f5d3b85ab82c104" providerId="LiveId" clId="{39BB6872-706C-4583-B173-9CC995AB1028}" dt="2023-01-25T23:15:49.665" v="95" actId="680"/>
        <pc:sldMkLst>
          <pc:docMk/>
          <pc:sldMk cId="1494297811" sldId="260"/>
        </pc:sldMkLst>
      </pc:sldChg>
      <pc:sldChg chg="new del">
        <pc:chgData name="halim ahmed" userId="2f5d3b85ab82c104" providerId="LiveId" clId="{39BB6872-706C-4583-B173-9CC995AB1028}" dt="2023-01-26T00:55:42.910" v="124" actId="680"/>
        <pc:sldMkLst>
          <pc:docMk/>
          <pc:sldMk cId="3322534087" sldId="261"/>
        </pc:sldMkLst>
      </pc:sldChg>
      <pc:sldChg chg="new del">
        <pc:chgData name="halim ahmed" userId="2f5d3b85ab82c104" providerId="LiveId" clId="{39BB6872-706C-4583-B173-9CC995AB1028}" dt="2023-01-26T10:15:21.140" v="148" actId="2696"/>
        <pc:sldMkLst>
          <pc:docMk/>
          <pc:sldMk cId="3599032375" sldId="261"/>
        </pc:sldMkLst>
      </pc:sldChg>
      <pc:sldChg chg="new del">
        <pc:chgData name="halim ahmed" userId="2f5d3b85ab82c104" providerId="LiveId" clId="{39BB6872-706C-4583-B173-9CC995AB1028}" dt="2023-01-26T00:58:51.475" v="131" actId="2696"/>
        <pc:sldMkLst>
          <pc:docMk/>
          <pc:sldMk cId="832649642" sldId="262"/>
        </pc:sldMkLst>
      </pc:sldChg>
      <pc:sldChg chg="new del">
        <pc:chgData name="halim ahmed" userId="2f5d3b85ab82c104" providerId="LiveId" clId="{39BB6872-706C-4583-B173-9CC995AB1028}" dt="2023-01-25T23:26:41.768" v="123" actId="680"/>
        <pc:sldMkLst>
          <pc:docMk/>
          <pc:sldMk cId="1668628714" sldId="262"/>
        </pc:sldMkLst>
      </pc:sldChg>
      <pc:sldChg chg="addSp delSp modSp new mod ord">
        <pc:chgData name="halim ahmed" userId="2f5d3b85ab82c104" providerId="LiveId" clId="{39BB6872-706C-4583-B173-9CC995AB1028}" dt="2023-01-27T12:38:19.624" v="982" actId="21"/>
        <pc:sldMkLst>
          <pc:docMk/>
          <pc:sldMk cId="2786822726" sldId="262"/>
        </pc:sldMkLst>
        <pc:spChg chg="mod">
          <ac:chgData name="halim ahmed" userId="2f5d3b85ab82c104" providerId="LiveId" clId="{39BB6872-706C-4583-B173-9CC995AB1028}" dt="2023-01-27T02:23:05.668" v="377" actId="27636"/>
          <ac:spMkLst>
            <pc:docMk/>
            <pc:sldMk cId="2786822726" sldId="262"/>
            <ac:spMk id="2" creationId="{32CA6F7B-903C-5740-5034-C34803E1377E}"/>
          </ac:spMkLst>
        </pc:spChg>
        <pc:spChg chg="add del mod">
          <ac:chgData name="halim ahmed" userId="2f5d3b85ab82c104" providerId="LiveId" clId="{39BB6872-706C-4583-B173-9CC995AB1028}" dt="2023-01-27T00:04:56.100" v="256"/>
          <ac:spMkLst>
            <pc:docMk/>
            <pc:sldMk cId="2786822726" sldId="262"/>
            <ac:spMk id="3" creationId="{9D63C982-75AF-9EDC-EDE2-96ABD28D1499}"/>
          </ac:spMkLst>
        </pc:spChg>
        <pc:spChg chg="add mod">
          <ac:chgData name="halim ahmed" userId="2f5d3b85ab82c104" providerId="LiveId" clId="{39BB6872-706C-4583-B173-9CC995AB1028}" dt="2023-01-27T12:38:19.624" v="982" actId="21"/>
          <ac:spMkLst>
            <pc:docMk/>
            <pc:sldMk cId="2786822726" sldId="262"/>
            <ac:spMk id="4" creationId="{0E7D02D9-EB4B-1C41-5678-C0D49DFE4A70}"/>
          </ac:spMkLst>
        </pc:spChg>
      </pc:sldChg>
      <pc:sldChg chg="addSp delSp modSp new mod ord">
        <pc:chgData name="halim ahmed" userId="2f5d3b85ab82c104" providerId="LiveId" clId="{39BB6872-706C-4583-B173-9CC995AB1028}" dt="2023-01-27T13:59:41.368" v="1117" actId="1076"/>
        <pc:sldMkLst>
          <pc:docMk/>
          <pc:sldMk cId="190724942" sldId="263"/>
        </pc:sldMkLst>
        <pc:spChg chg="mod">
          <ac:chgData name="halim ahmed" userId="2f5d3b85ab82c104" providerId="LiveId" clId="{39BB6872-706C-4583-B173-9CC995AB1028}" dt="2023-01-27T04:47:27.269" v="581" actId="313"/>
          <ac:spMkLst>
            <pc:docMk/>
            <pc:sldMk cId="190724942" sldId="263"/>
            <ac:spMk id="2" creationId="{1376779A-FF30-722F-2BC3-3E459C0826F5}"/>
          </ac:spMkLst>
        </pc:spChg>
        <pc:spChg chg="del">
          <ac:chgData name="halim ahmed" userId="2f5d3b85ab82c104" providerId="LiveId" clId="{39BB6872-706C-4583-B173-9CC995AB1028}" dt="2023-01-27T00:00:55.159" v="217"/>
          <ac:spMkLst>
            <pc:docMk/>
            <pc:sldMk cId="190724942" sldId="263"/>
            <ac:spMk id="3" creationId="{4F318DB2-561D-D3B4-76B4-5F421DC4C3FD}"/>
          </ac:spMkLst>
        </pc:spChg>
        <pc:spChg chg="add mod">
          <ac:chgData name="halim ahmed" userId="2f5d3b85ab82c104" providerId="LiveId" clId="{39BB6872-706C-4583-B173-9CC995AB1028}" dt="2023-01-27T13:59:41.368" v="1117" actId="1076"/>
          <ac:spMkLst>
            <pc:docMk/>
            <pc:sldMk cId="190724942" sldId="263"/>
            <ac:spMk id="3" creationId="{9C366F8F-F821-7A4B-2062-EE6263427C7D}"/>
          </ac:spMkLst>
        </pc:spChg>
        <pc:spChg chg="mod">
          <ac:chgData name="halim ahmed" userId="2f5d3b85ab82c104" providerId="LiveId" clId="{39BB6872-706C-4583-B173-9CC995AB1028}" dt="2023-01-27T02:46:03.272" v="435" actId="20577"/>
          <ac:spMkLst>
            <pc:docMk/>
            <pc:sldMk cId="190724942" sldId="263"/>
            <ac:spMk id="4" creationId="{470AC3E4-EE64-D946-BC99-C739D0FFD0A9}"/>
          </ac:spMkLst>
        </pc:spChg>
        <pc:spChg chg="add mod">
          <ac:chgData name="halim ahmed" userId="2f5d3b85ab82c104" providerId="LiveId" clId="{39BB6872-706C-4583-B173-9CC995AB1028}" dt="2023-01-27T13:43:02.056" v="1033" actId="20577"/>
          <ac:spMkLst>
            <pc:docMk/>
            <pc:sldMk cId="190724942" sldId="263"/>
            <ac:spMk id="8" creationId="{7DF731A1-A29E-8B6C-B59D-7908F9296A93}"/>
          </ac:spMkLst>
        </pc:spChg>
        <pc:picChg chg="add mod">
          <ac:chgData name="halim ahmed" userId="2f5d3b85ab82c104" providerId="LiveId" clId="{39BB6872-706C-4583-B173-9CC995AB1028}" dt="2023-01-27T13:59:29.937" v="1116" actId="1076"/>
          <ac:picMkLst>
            <pc:docMk/>
            <pc:sldMk cId="190724942" sldId="263"/>
            <ac:picMk id="6" creationId="{CF191F0C-2163-60CB-71BA-0FAE6E215133}"/>
          </ac:picMkLst>
        </pc:picChg>
      </pc:sldChg>
      <pc:sldChg chg="addSp delSp modSp new mod ord">
        <pc:chgData name="halim ahmed" userId="2f5d3b85ab82c104" providerId="LiveId" clId="{39BB6872-706C-4583-B173-9CC995AB1028}" dt="2023-01-27T14:41:38.572" v="1298" actId="27636"/>
        <pc:sldMkLst>
          <pc:docMk/>
          <pc:sldMk cId="3067322846" sldId="264"/>
        </pc:sldMkLst>
        <pc:spChg chg="mod">
          <ac:chgData name="halim ahmed" userId="2f5d3b85ab82c104" providerId="LiveId" clId="{39BB6872-706C-4583-B173-9CC995AB1028}" dt="2023-01-27T00:05:44.028" v="274" actId="20577"/>
          <ac:spMkLst>
            <pc:docMk/>
            <pc:sldMk cId="3067322846" sldId="264"/>
            <ac:spMk id="2" creationId="{4CA11194-72AC-9EDF-ECDA-E18279468511}"/>
          </ac:spMkLst>
        </pc:spChg>
        <pc:spChg chg="mod">
          <ac:chgData name="halim ahmed" userId="2f5d3b85ab82c104" providerId="LiveId" clId="{39BB6872-706C-4583-B173-9CC995AB1028}" dt="2023-01-27T14:41:38.572" v="1298" actId="27636"/>
          <ac:spMkLst>
            <pc:docMk/>
            <pc:sldMk cId="3067322846" sldId="264"/>
            <ac:spMk id="3" creationId="{88851CCD-9157-6FC0-A9CB-426D4ADDA14A}"/>
          </ac:spMkLst>
        </pc:spChg>
        <pc:spChg chg="add del">
          <ac:chgData name="halim ahmed" userId="2f5d3b85ab82c104" providerId="LiveId" clId="{39BB6872-706C-4583-B173-9CC995AB1028}" dt="2023-01-27T13:53:28.063" v="1071" actId="21"/>
          <ac:spMkLst>
            <pc:docMk/>
            <pc:sldMk cId="3067322846" sldId="264"/>
            <ac:spMk id="4" creationId="{5B82E491-EC50-D7C1-942F-E6E4C87E19D7}"/>
          </ac:spMkLst>
        </pc:spChg>
      </pc:sldChg>
      <pc:sldChg chg="addSp modSp new mod">
        <pc:chgData name="halim ahmed" userId="2f5d3b85ab82c104" providerId="LiveId" clId="{39BB6872-706C-4583-B173-9CC995AB1028}" dt="2023-01-27T14:16:49.404" v="1166" actId="20577"/>
        <pc:sldMkLst>
          <pc:docMk/>
          <pc:sldMk cId="1178422807" sldId="265"/>
        </pc:sldMkLst>
        <pc:spChg chg="mod">
          <ac:chgData name="halim ahmed" userId="2f5d3b85ab82c104" providerId="LiveId" clId="{39BB6872-706C-4583-B173-9CC995AB1028}" dt="2023-01-27T13:57:14.049" v="1098" actId="20577"/>
          <ac:spMkLst>
            <pc:docMk/>
            <pc:sldMk cId="1178422807" sldId="265"/>
            <ac:spMk id="2" creationId="{227A6B25-CDC9-665B-3DAD-F64CE9EF1043}"/>
          </ac:spMkLst>
        </pc:spChg>
        <pc:spChg chg="add mod">
          <ac:chgData name="halim ahmed" userId="2f5d3b85ab82c104" providerId="LiveId" clId="{39BB6872-706C-4583-B173-9CC995AB1028}" dt="2023-01-27T14:16:49.404" v="1166" actId="20577"/>
          <ac:spMkLst>
            <pc:docMk/>
            <pc:sldMk cId="1178422807" sldId="265"/>
            <ac:spMk id="3" creationId="{0B4B5F9B-BE24-6B24-432A-F5AC344B4E56}"/>
          </ac:spMkLst>
        </pc:spChg>
      </pc:sldChg>
      <pc:sldChg chg="addSp delSp modSp new mod ord">
        <pc:chgData name="halim ahmed" userId="2f5d3b85ab82c104" providerId="LiveId" clId="{39BB6872-706C-4583-B173-9CC995AB1028}" dt="2023-01-27T14:51:23.161" v="1355" actId="113"/>
        <pc:sldMkLst>
          <pc:docMk/>
          <pc:sldMk cId="1373872209" sldId="266"/>
        </pc:sldMkLst>
        <pc:spChg chg="add mod">
          <ac:chgData name="halim ahmed" userId="2f5d3b85ab82c104" providerId="LiveId" clId="{39BB6872-706C-4583-B173-9CC995AB1028}" dt="2023-01-27T14:49:51.132" v="1337" actId="20577"/>
          <ac:spMkLst>
            <pc:docMk/>
            <pc:sldMk cId="1373872209" sldId="266"/>
            <ac:spMk id="8" creationId="{6B22C359-2754-C6FE-F7C2-60A8AA58B438}"/>
          </ac:spMkLst>
        </pc:spChg>
        <pc:spChg chg="add mod">
          <ac:chgData name="halim ahmed" userId="2f5d3b85ab82c104" providerId="LiveId" clId="{39BB6872-706C-4583-B173-9CC995AB1028}" dt="2023-01-27T14:51:23.161" v="1355" actId="113"/>
          <ac:spMkLst>
            <pc:docMk/>
            <pc:sldMk cId="1373872209" sldId="266"/>
            <ac:spMk id="9" creationId="{B893F2D2-C1D8-E858-C55F-F83E0FE6EBEE}"/>
          </ac:spMkLst>
        </pc:spChg>
        <pc:picChg chg="add mod">
          <ac:chgData name="halim ahmed" userId="2f5d3b85ab82c104" providerId="LiveId" clId="{39BB6872-706C-4583-B173-9CC995AB1028}" dt="2023-01-27T14:45:09.057" v="1312" actId="1076"/>
          <ac:picMkLst>
            <pc:docMk/>
            <pc:sldMk cId="1373872209" sldId="266"/>
            <ac:picMk id="3" creationId="{FB869DEA-4F7C-E9FC-8660-514A28AFB0AA}"/>
          </ac:picMkLst>
        </pc:picChg>
        <pc:picChg chg="add del mod">
          <ac:chgData name="halim ahmed" userId="2f5d3b85ab82c104" providerId="LiveId" clId="{39BB6872-706C-4583-B173-9CC995AB1028}" dt="2023-01-27T14:45:55.517" v="1316"/>
          <ac:picMkLst>
            <pc:docMk/>
            <pc:sldMk cId="1373872209" sldId="266"/>
            <ac:picMk id="5" creationId="{90B57D6E-CEED-AC62-1382-DCD73BFB35D3}"/>
          </ac:picMkLst>
        </pc:picChg>
        <pc:picChg chg="add mod">
          <ac:chgData name="halim ahmed" userId="2f5d3b85ab82c104" providerId="LiveId" clId="{39BB6872-706C-4583-B173-9CC995AB1028}" dt="2023-01-27T14:48:50.559" v="1320" actId="1076"/>
          <ac:picMkLst>
            <pc:docMk/>
            <pc:sldMk cId="1373872209" sldId="266"/>
            <ac:picMk id="7" creationId="{0BBE431B-D493-3FC3-F91B-CE123446E91B}"/>
          </ac:picMkLst>
        </pc:picChg>
      </pc:sldChg>
      <pc:sldChg chg="addSp delSp modSp new del mod">
        <pc:chgData name="halim ahmed" userId="2f5d3b85ab82c104" providerId="LiveId" clId="{39BB6872-706C-4583-B173-9CC995AB1028}" dt="2023-01-27T12:26:35.370" v="973" actId="2696"/>
        <pc:sldMkLst>
          <pc:docMk/>
          <pc:sldMk cId="1644544095" sldId="266"/>
        </pc:sldMkLst>
        <pc:spChg chg="mod">
          <ac:chgData name="halim ahmed" userId="2f5d3b85ab82c104" providerId="LiveId" clId="{39BB6872-706C-4583-B173-9CC995AB1028}" dt="2023-01-27T10:34:17.674" v="668" actId="313"/>
          <ac:spMkLst>
            <pc:docMk/>
            <pc:sldMk cId="1644544095" sldId="266"/>
            <ac:spMk id="2" creationId="{E58523B2-C63D-59F4-0EB2-5B2FB36EAD4C}"/>
          </ac:spMkLst>
        </pc:spChg>
        <pc:spChg chg="add mod">
          <ac:chgData name="halim ahmed" userId="2f5d3b85ab82c104" providerId="LiveId" clId="{39BB6872-706C-4583-B173-9CC995AB1028}" dt="2023-01-27T12:24:38.799" v="922" actId="1076"/>
          <ac:spMkLst>
            <pc:docMk/>
            <pc:sldMk cId="1644544095" sldId="266"/>
            <ac:spMk id="3" creationId="{A0A780B7-A998-A041-2998-90396B55CAF6}"/>
          </ac:spMkLst>
        </pc:spChg>
        <pc:spChg chg="add del">
          <ac:chgData name="halim ahmed" userId="2f5d3b85ab82c104" providerId="LiveId" clId="{39BB6872-706C-4583-B173-9CC995AB1028}" dt="2023-01-27T11:49:05.281" v="721" actId="21"/>
          <ac:spMkLst>
            <pc:docMk/>
            <pc:sldMk cId="1644544095" sldId="266"/>
            <ac:spMk id="5" creationId="{5AE6860F-6E17-E357-FCE8-A2269957D65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638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8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37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480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007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428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064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218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115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01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788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1/27/2023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938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ome.barclays/who-we-are/our-history" TargetMode="External"/><Relationship Id="rId2" Type="http://schemas.openxmlformats.org/officeDocument/2006/relationships/hyperlink" Target="https://home.barclays/investor-relations/share-price-and-calculator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bmc.com/blogs/lewin-three-stage-model-change/" TargetMode="External"/><Relationship Id="rId4" Type="http://schemas.openxmlformats.org/officeDocument/2006/relationships/hyperlink" Target="https://www.statista.com/statistics/940560/number-of-customers-at-select-banks-in-the-united-kingdom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uttingedgepr.com/articles/research-reveals-most-important-stakeholder-group" TargetMode="External"/><Relationship Id="rId2" Type="http://schemas.openxmlformats.org/officeDocument/2006/relationships/hyperlink" Target="https://corporatefinanceinstitute.com/resources/economics/market-share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hr.university/career/operational-change-manag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AC49C9-C65B-B61B-2507-0328F31A2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1" y="596644"/>
            <a:ext cx="6016888" cy="3435606"/>
          </a:xfrm>
        </p:spPr>
        <p:txBody>
          <a:bodyPr anchor="b">
            <a:normAutofit/>
          </a:bodyPr>
          <a:lstStyle/>
          <a:p>
            <a:r>
              <a:rPr lang="en-GB" dirty="0"/>
              <a:t>BARCLAYS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91F2B2-E6B9-7C1C-F7F5-3FFD21D0C3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1" y="4298950"/>
            <a:ext cx="6016888" cy="1920875"/>
          </a:xfrm>
        </p:spPr>
        <p:txBody>
          <a:bodyPr>
            <a:normAutofit/>
          </a:bodyPr>
          <a:lstStyle/>
          <a:p>
            <a:r>
              <a:rPr lang="en-GB" dirty="0"/>
              <a:t>HOW BARCLAYS HAS CHANGED AND CHANGING FOR THE FUTURE</a:t>
            </a:r>
          </a:p>
          <a:p>
            <a:r>
              <a:rPr lang="en-GB" dirty="0"/>
              <a:t>By Badsa Miah </a:t>
            </a: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870733F1-7AB7-3A7B-887A-A84521C3D1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67" r="24601" b="2"/>
          <a:stretch/>
        </p:blipFill>
        <p:spPr>
          <a:xfrm>
            <a:off x="7338496" y="596644"/>
            <a:ext cx="4245918" cy="5658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360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93457-2A79-FDA9-4BB0-6674768BB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History/Key Dates of </a:t>
            </a:r>
            <a:r>
              <a:rPr lang="en-GB" dirty="0" err="1"/>
              <a:t>Develoment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DADEB-CFAF-5034-A9CD-80659CCC9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1959: Ordering the first British computer</a:t>
            </a:r>
          </a:p>
          <a:p>
            <a:r>
              <a:rPr lang="en-GB" dirty="0"/>
              <a:t>1961: Launched its first computer centre</a:t>
            </a:r>
          </a:p>
          <a:p>
            <a:r>
              <a:rPr lang="en-GB" dirty="0"/>
              <a:t>1967: UK's first cash machine</a:t>
            </a:r>
          </a:p>
          <a:p>
            <a:r>
              <a:rPr lang="en-GB" dirty="0"/>
              <a:t>1987: The UK's first debit card</a:t>
            </a:r>
          </a:p>
          <a:p>
            <a:r>
              <a:rPr lang="en-GB" dirty="0"/>
              <a:t>2012: Barclays UK launched its app</a:t>
            </a:r>
          </a:p>
          <a:p>
            <a:r>
              <a:rPr lang="en-GB" dirty="0"/>
              <a:t>2013: Barclays set up the Digital Eagles initiative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041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">
            <a:extLst>
              <a:ext uri="{FF2B5EF4-FFF2-40B4-BE49-F238E27FC236}">
                <a16:creationId xmlns:a16="http://schemas.microsoft.com/office/drawing/2014/main" id="{FB869DEA-4F7C-E9FC-8660-514A28AFB0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991" y="495676"/>
            <a:ext cx="6224155" cy="6362324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0BBE431B-D493-3FC3-F91B-CE123446E9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631" y="1910019"/>
            <a:ext cx="3330229" cy="40770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22C359-2754-C6FE-F7C2-60A8AA58B438}"/>
              </a:ext>
            </a:extLst>
          </p:cNvPr>
          <p:cNvSpPr txBox="1"/>
          <p:nvPr/>
        </p:nvSpPr>
        <p:spPr>
          <a:xfrm>
            <a:off x="8572500" y="1091045"/>
            <a:ext cx="1832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(Barclays, 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93F2D2-C1D8-E858-C55F-F83E0FE6EBEE}"/>
              </a:ext>
            </a:extLst>
          </p:cNvPr>
          <p:cNvSpPr txBox="1"/>
          <p:nvPr/>
        </p:nvSpPr>
        <p:spPr>
          <a:xfrm>
            <a:off x="5320144" y="215122"/>
            <a:ext cx="1381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Profit/loss</a:t>
            </a:r>
          </a:p>
        </p:txBody>
      </p:sp>
    </p:spTree>
    <p:extLst>
      <p:ext uri="{BB962C8B-B14F-4D97-AF65-F5344CB8AC3E}">
        <p14:creationId xmlns:p14="http://schemas.microsoft.com/office/powerpoint/2010/main" val="1373872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20118-9281-0EDA-9BBB-BA600CF88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Global number of customers at the largest banks in the United Kingdom (UK) from in 2021 (in millions) </a:t>
            </a:r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8FDD2757-F67C-E5B3-9E73-17CF7226F3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992" y="1690689"/>
            <a:ext cx="11014363" cy="5054817"/>
          </a:xfrm>
        </p:spPr>
      </p:pic>
    </p:spTree>
    <p:extLst>
      <p:ext uri="{BB962C8B-B14F-4D97-AF65-F5344CB8AC3E}">
        <p14:creationId xmlns:p14="http://schemas.microsoft.com/office/powerpoint/2010/main" val="1476977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C8D7B-22B7-87F3-FE0B-045195E63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Share</a:t>
            </a:r>
          </a:p>
        </p:txBody>
      </p:sp>
      <p:pic>
        <p:nvPicPr>
          <p:cNvPr id="8" name="Picture 7" descr="Chart, waterfall chart&#10;&#10;Description automatically generated">
            <a:extLst>
              <a:ext uri="{FF2B5EF4-FFF2-40B4-BE49-F238E27FC236}">
                <a16:creationId xmlns:a16="http://schemas.microsoft.com/office/drawing/2014/main" id="{BA90CF6A-3088-E485-5F72-BF380A45E2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57" y="1825161"/>
            <a:ext cx="12055885" cy="40389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DD921F-A646-4AE8-C06B-5BCA198BEDE6}"/>
              </a:ext>
            </a:extLst>
          </p:cNvPr>
          <p:cNvSpPr txBox="1"/>
          <p:nvPr/>
        </p:nvSpPr>
        <p:spPr>
          <a:xfrm>
            <a:off x="8772525" y="5864111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(Market share 2022) </a:t>
            </a:r>
          </a:p>
        </p:txBody>
      </p:sp>
    </p:spTree>
    <p:extLst>
      <p:ext uri="{BB962C8B-B14F-4D97-AF65-F5344CB8AC3E}">
        <p14:creationId xmlns:p14="http://schemas.microsoft.com/office/powerpoint/2010/main" val="585845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6779A-FF30-722F-2BC3-3E459C082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 team/Stakeholders</a:t>
            </a: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CF191F0C-2163-60CB-71BA-0FAE6E21513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345" y="1870365"/>
            <a:ext cx="7396881" cy="498763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0AC3E4-EE64-D946-BC99-C739D0FFD0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543" y="1903456"/>
            <a:ext cx="5181600" cy="423608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10 Executive committee </a:t>
            </a:r>
          </a:p>
          <a:p>
            <a:r>
              <a:rPr lang="en-GB" dirty="0"/>
              <a:t>14 Board members</a:t>
            </a:r>
          </a:p>
          <a:p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CUSTOMERS AND CLIENTS</a:t>
            </a:r>
          </a:p>
          <a:p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COLLEAGUES </a:t>
            </a:r>
          </a:p>
          <a:p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SOCIETY</a:t>
            </a:r>
          </a:p>
          <a:p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INVESTORS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F731A1-A29E-8B6C-B59D-7908F9296A93}"/>
              </a:ext>
            </a:extLst>
          </p:cNvPr>
          <p:cNvSpPr txBox="1"/>
          <p:nvPr/>
        </p:nvSpPr>
        <p:spPr>
          <a:xfrm>
            <a:off x="1000125" y="6179023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(Harrison, K. 2023)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366F8F-F821-7A4B-2062-EE6263427C7D}"/>
              </a:ext>
            </a:extLst>
          </p:cNvPr>
          <p:cNvSpPr txBox="1"/>
          <p:nvPr/>
        </p:nvSpPr>
        <p:spPr>
          <a:xfrm>
            <a:off x="10120745" y="5568042"/>
            <a:ext cx="1832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(Barclays, 2022)</a:t>
            </a:r>
          </a:p>
        </p:txBody>
      </p:sp>
    </p:spTree>
    <p:extLst>
      <p:ext uri="{BB962C8B-B14F-4D97-AF65-F5344CB8AC3E}">
        <p14:creationId xmlns:p14="http://schemas.microsoft.com/office/powerpoint/2010/main" val="190724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1105B-5FDE-2447-E709-BE6195799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Driver of Change/Pestle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89BBC-7ED1-F821-EA28-B8E14182F8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Operational change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Definition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Technological change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Text">
            <a:extLst>
              <a:ext uri="{FF2B5EF4-FFF2-40B4-BE49-F238E27FC236}">
                <a16:creationId xmlns:a16="http://schemas.microsoft.com/office/drawing/2014/main" id="{254D9E78-F383-0AE9-8AA8-4885B37B35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5496" y="2502429"/>
            <a:ext cx="7864522" cy="11049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767158-5DED-BE6E-AB9B-8027DD0F19A1}"/>
              </a:ext>
            </a:extLst>
          </p:cNvPr>
          <p:cNvSpPr txBox="1"/>
          <p:nvPr/>
        </p:nvSpPr>
        <p:spPr>
          <a:xfrm>
            <a:off x="8232197" y="2008004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Fechter, J. (2022) </a:t>
            </a:r>
          </a:p>
        </p:txBody>
      </p:sp>
    </p:spTree>
    <p:extLst>
      <p:ext uri="{BB962C8B-B14F-4D97-AF65-F5344CB8AC3E}">
        <p14:creationId xmlns:p14="http://schemas.microsoft.com/office/powerpoint/2010/main" val="788284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11194-72AC-9EDF-ECDA-E18279468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51CCD-9157-6FC0-A9CB-426D4ADDA1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940876"/>
            <a:ext cx="5645727" cy="2651906"/>
          </a:xfrm>
        </p:spPr>
        <p:txBody>
          <a:bodyPr>
            <a:normAutofit fontScale="92500"/>
          </a:bodyPr>
          <a:lstStyle/>
          <a:p>
            <a:r>
              <a:rPr lang="en-GB" dirty="0"/>
              <a:t>Kurt Lewin 3 stage change model (Raza, M. 2019) </a:t>
            </a:r>
          </a:p>
          <a:p>
            <a:endParaRPr lang="en-GB" dirty="0"/>
          </a:p>
          <a:p>
            <a:r>
              <a:rPr lang="en-GB" dirty="0"/>
              <a:t>ADKAR change model (Hiatt, J. (2006) </a:t>
            </a:r>
          </a:p>
          <a:p>
            <a:endParaRPr lang="en-GB" dirty="0"/>
          </a:p>
          <a:p>
            <a:r>
              <a:rPr lang="en-GB" dirty="0"/>
              <a:t>Kotter 8 steps change model (Kotter, J.P. 2012)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22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A6F7B-903C-5740-5034-C34803E13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618" y="255181"/>
            <a:ext cx="4413801" cy="786809"/>
          </a:xfrm>
        </p:spPr>
        <p:txBody>
          <a:bodyPr>
            <a:normAutofit/>
          </a:bodyPr>
          <a:lstStyle/>
          <a:p>
            <a:r>
              <a:rPr lang="en-GB" sz="3600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D02D9-EB4B-1C41-5678-C0D49DFE4A70}"/>
              </a:ext>
            </a:extLst>
          </p:cNvPr>
          <p:cNvSpPr txBox="1"/>
          <p:nvPr/>
        </p:nvSpPr>
        <p:spPr>
          <a:xfrm>
            <a:off x="779318" y="1137795"/>
            <a:ext cx="1063336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Barclays (2022) Barclays Share Price Chart and calculator, Barclays. Available at: </a:t>
            </a:r>
            <a:r>
              <a:rPr lang="en-GB" dirty="0">
                <a:hlinkClick r:id="rId2"/>
              </a:rPr>
              <a:t>https://home.barclays/investor-relations/share-price-and-calculator</a:t>
            </a:r>
            <a:r>
              <a:rPr lang="en-GB" dirty="0"/>
              <a:t> (Accessed: January 27, 2023). </a:t>
            </a:r>
          </a:p>
          <a:p>
            <a:r>
              <a:rPr lang="en-GB" dirty="0"/>
              <a:t>Barclays (2022) Barclays Our Story and History, Barclays. Available at: </a:t>
            </a:r>
            <a:r>
              <a:rPr lang="en-GB" dirty="0">
                <a:hlinkClick r:id="rId3"/>
              </a:rPr>
              <a:t>https://home.barclays/who-we-are/our-history</a:t>
            </a:r>
            <a:r>
              <a:rPr lang="en-GB" dirty="0"/>
              <a:t> (Accessed: January 27, 2023). </a:t>
            </a:r>
          </a:p>
          <a:p>
            <a:endParaRPr lang="en-GB" dirty="0"/>
          </a:p>
          <a:p>
            <a:r>
              <a:rPr lang="en-GB" dirty="0"/>
              <a:t>Statista (2022) Customers of leading UK Banks 2021, Statista. Available at: </a:t>
            </a:r>
            <a:r>
              <a:rPr lang="en-GB" dirty="0">
                <a:hlinkClick r:id="rId4"/>
              </a:rPr>
              <a:t>https://www.statista.com/statistics/940560/number-of-customers-at-select-banks-in-the-united-kingdom/</a:t>
            </a:r>
            <a:r>
              <a:rPr lang="en-GB" dirty="0"/>
              <a:t> (Accessed: January 27, 2023). </a:t>
            </a:r>
          </a:p>
          <a:p>
            <a:endParaRPr lang="en-GB" dirty="0"/>
          </a:p>
          <a:p>
            <a:r>
              <a:rPr lang="en-GB" dirty="0"/>
              <a:t>Hiatt, J. (2006) ADKAR: A model for change in business, government and our community. Loveland, CO: Prosci Research. </a:t>
            </a:r>
          </a:p>
          <a:p>
            <a:r>
              <a:rPr lang="en-GB" dirty="0"/>
              <a:t>Kotter, J.P. (2012) Leading change. Boston: Harvard Business Review Press. </a:t>
            </a:r>
          </a:p>
          <a:p>
            <a:endParaRPr lang="en-GB" dirty="0"/>
          </a:p>
          <a:p>
            <a:r>
              <a:rPr lang="en-GB" dirty="0"/>
              <a:t>Raza, M. (2019) Lewin's 3 stage model of Change explained, BMC Blogs. Available at: </a:t>
            </a:r>
            <a:r>
              <a:rPr lang="en-GB" dirty="0">
                <a:hlinkClick r:id="rId5"/>
              </a:rPr>
              <a:t>https://www.bmc.com/blogs/lewin-three-stage-model-change/</a:t>
            </a:r>
            <a:r>
              <a:rPr lang="en-GB" dirty="0"/>
              <a:t> (Accessed: January 27, 2023). </a:t>
            </a:r>
          </a:p>
        </p:txBody>
      </p:sp>
    </p:spTree>
    <p:extLst>
      <p:ext uri="{BB962C8B-B14F-4D97-AF65-F5344CB8AC3E}">
        <p14:creationId xmlns:p14="http://schemas.microsoft.com/office/powerpoint/2010/main" val="2786822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A6B25-CDC9-665B-3DAD-F64CE9EF1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4B5F9B-BE24-6B24-432A-F5AC344B4E56}"/>
              </a:ext>
            </a:extLst>
          </p:cNvPr>
          <p:cNvSpPr txBox="1"/>
          <p:nvPr/>
        </p:nvSpPr>
        <p:spPr>
          <a:xfrm>
            <a:off x="838200" y="1690688"/>
            <a:ext cx="105156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 share (2022) Corporate Finance Institute. Available at: </a:t>
            </a:r>
            <a:r>
              <a:rPr lang="en-GB" dirty="0">
                <a:hlinkClick r:id="rId2"/>
              </a:rPr>
              <a:t>https://corporatefinanceinstitute.com/resources/economics/market-share</a:t>
            </a:r>
            <a:r>
              <a:rPr lang="en-GB" dirty="0"/>
              <a:t> (Accessed: January 27, 2023). </a:t>
            </a:r>
          </a:p>
          <a:p>
            <a:r>
              <a:rPr lang="en-GB" dirty="0"/>
              <a:t>Harrison, K. (2023) Research reveals the most important stakeholder group, Cutting Edge PR. Available at: </a:t>
            </a:r>
            <a:r>
              <a:rPr lang="en-GB" dirty="0">
                <a:hlinkClick r:id="rId3"/>
              </a:rPr>
              <a:t>https://cuttingedgepr.com/articles/research-reveals-most-important-stakeholder-group</a:t>
            </a:r>
            <a:r>
              <a:rPr lang="en-GB" dirty="0"/>
              <a:t> (Accessed: January 27, 2023).</a:t>
            </a:r>
          </a:p>
          <a:p>
            <a:r>
              <a:rPr lang="en-GB" dirty="0"/>
              <a:t>Fechter, J. (2022) What does an operational change manager do?, HR University. Available at: </a:t>
            </a:r>
            <a:r>
              <a:rPr lang="en-GB" dirty="0">
                <a:hlinkClick r:id="rId4"/>
              </a:rPr>
              <a:t>https://hr.university/career/operational-change-manager</a:t>
            </a:r>
            <a:r>
              <a:rPr lang="en-GB" dirty="0"/>
              <a:t>  (Accessed: January 27,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422807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2517</TotalTime>
  <Words>489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Aharoni</vt:lpstr>
      <vt:lpstr>Arial</vt:lpstr>
      <vt:lpstr>Avenir Next LT Pro</vt:lpstr>
      <vt:lpstr>FadeVTI</vt:lpstr>
      <vt:lpstr>BARCLAYS </vt:lpstr>
      <vt:lpstr>History/Key Dates of Develoment</vt:lpstr>
      <vt:lpstr>PowerPoint Presentation</vt:lpstr>
      <vt:lpstr>Global number of customers at the largest banks in the United Kingdom (UK) from in 2021 (in millions) </vt:lpstr>
      <vt:lpstr>Market Share</vt:lpstr>
      <vt:lpstr>Leadership team/Stakeholders</vt:lpstr>
      <vt:lpstr>Driver of Change/Pestle</vt:lpstr>
      <vt:lpstr>Change Models</vt:lpstr>
      <vt:lpstr>Reference List</vt:lpstr>
      <vt:lpstr>Cont: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BARCLAYS </dc:title>
  <dc:creator>halim ahmed</dc:creator>
  <cp:lastModifiedBy>halim ahmed</cp:lastModifiedBy>
  <cp:revision>1</cp:revision>
  <dcterms:created xsi:type="dcterms:W3CDTF">2023-01-24T23:56:24Z</dcterms:created>
  <dcterms:modified xsi:type="dcterms:W3CDTF">2023-01-27T14:51:29Z</dcterms:modified>
</cp:coreProperties>
</file>