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omments/modernComment_101_875C0126.xml" ContentType="application/vnd.ms-powerpoint.comment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comments/modernComment_103_A4FD7C02.xml" ContentType="application/vnd.ms-powerpoint.comments+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comments/modernComment_109_99F15947.xml" ContentType="application/vnd.ms-powerpoint.comments+xml"/>
  <Override PartName="/ppt/notesSlides/notesSlide6.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7.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8.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9.xml" ContentType="application/vnd.openxmlformats-officedocument.presentationml.notesSlide+xml"/>
  <Override PartName="/ppt/comments/modernComment_105_8DC50471.xml" ContentType="application/vnd.ms-powerpoint.comments+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0.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286" r:id="rId1"/>
  </p:sldMasterIdLst>
  <p:notesMasterIdLst>
    <p:notesMasterId r:id="rId16"/>
  </p:notesMasterIdLst>
  <p:sldIdLst>
    <p:sldId id="256" r:id="rId2"/>
    <p:sldId id="268" r:id="rId3"/>
    <p:sldId id="257" r:id="rId4"/>
    <p:sldId id="269" r:id="rId5"/>
    <p:sldId id="264" r:id="rId6"/>
    <p:sldId id="259" r:id="rId7"/>
    <p:sldId id="265" r:id="rId8"/>
    <p:sldId id="270" r:id="rId9"/>
    <p:sldId id="267" r:id="rId10"/>
    <p:sldId id="260" r:id="rId11"/>
    <p:sldId id="261" r:id="rId12"/>
    <p:sldId id="262" r:id="rId13"/>
    <p:sldId id="263" r:id="rId14"/>
    <p:sldId id="266" r:id="rId15"/>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D72C1B1D-B632-7E7E-C467-662E16CE18F0}" name="Shabana Akhtar (2120355)" initials="S(" userId="S::2120355@student.uwtsd.ac.uk::eae4869f-699c-47b5-b7e9-a1e2f9f13411" providerId="AD"/>
  <p188:author id="{38F0AE6F-85A9-827B-167D-685FC02DAE28}" name="Amina Begum (2118505)" initials="A(" userId="S::2118505@student.uwtsd.ac.uk::7b144117-71f8-4060-97ef-f28069bed0fc" providerId="AD"/>
  <p188:author id="{5285A98B-E8B6-B374-6CBA-27A114E3A895}" name="Jameel Abd-L-Muhimin (2123156)" initials="J(" userId="S::2123156@student.uwtsd.ac.uk::53d6c55c-2eff-47a1-94eb-6a22940e6793" providerId="AD"/>
</p188: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2C9F69B-537F-DE2A-F892-959D05EC7605}" v="5" dt="2022-02-26T22:13:17.110"/>
    <p1510:client id="{65415114-6544-15C7-B6B0-272A158B3171}" v="48" dt="2022-02-27T01:02:18.624"/>
    <p1510:client id="{C60BA66D-7463-8248-8952-FCCD196778BE}" v="1" dt="2022-02-26T23:29:30.38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8/10/relationships/authors" Target="authors.xml"/></Relationships>
</file>

<file path=ppt/comments/modernComment_101_875C0126.xml><?xml version="1.0" encoding="utf-8"?>
<p188:cmLst xmlns:a="http://schemas.openxmlformats.org/drawingml/2006/main" xmlns:r="http://schemas.openxmlformats.org/officeDocument/2006/relationships" xmlns:p188="http://schemas.microsoft.com/office/powerpoint/2018/8/main">
  <p188:cm id="{6D127E3C-C8BF-4CB0-948F-1CDCA468E0B8}" authorId="{38F0AE6F-85A9-827B-167D-685FC02DAE28}" created="2022-02-22T11:06:45.105">
    <pc:sldMkLst xmlns:pc="http://schemas.microsoft.com/office/powerpoint/2013/main/command">
      <pc:docMk/>
      <pc:sldMk cId="2270953766" sldId="257"/>
    </pc:sldMkLst>
    <p188:replyLst>
      <p188:reply id="{CB6456DE-C554-4D79-A9F4-8D3E10A049F4}" authorId="{5285A98B-E8B6-B374-6CBA-27A114E3A895}" created="2022-02-22T12:34:48.171">
        <p188:txBody>
          <a:bodyPr/>
          <a:lstStyle/>
          <a:p>
            <a:r>
              <a:rPr lang="en-GB"/>
              <a:t>am I suppose to talk about the result of the research aswell</a:t>
            </a:r>
          </a:p>
        </p188:txBody>
      </p188:reply>
      <p188:reply id="{7F8B70B1-BB57-407D-9478-B020848D7184}" authorId="{5285A98B-E8B6-B374-6CBA-27A114E3A895}" created="2022-02-22T12:36:21.970">
        <p188:txBody>
          <a:bodyPr/>
          <a:lstStyle/>
          <a:p>
            <a:r>
              <a:rPr lang="en-GB"/>
              <a:t>[@Amina Begum (2118505)] </a:t>
            </a:r>
          </a:p>
        </p188:txBody>
      </p188:reply>
      <p188:reply id="{BB628E73-E445-4AB9-8C30-F8E9B0C4FB65}" authorId="{38F0AE6F-85A9-827B-167D-685FC02DAE28}" created="2022-02-22T12:44:27.006">
        <p188:txBody>
          <a:bodyPr/>
          <a:lstStyle/>
          <a:p>
            <a:r>
              <a:rPr lang="en-GB"/>
              <a:t>shall i shorten some of it for you
but you can read from notes?</a:t>
            </a:r>
          </a:p>
        </p188:txBody>
      </p188:reply>
      <p188:reply id="{DDAD29BF-412B-4498-97E9-3D9C0A17AFE3}" authorId="{5285A98B-E8B6-B374-6CBA-27A114E3A895}" created="2022-02-22T12:49:13.069">
        <p188:txBody>
          <a:bodyPr/>
          <a:lstStyle/>
          <a:p>
            <a:r>
              <a:rPr lang="en-GB"/>
              <a:t>I'm going off the notes</a:t>
            </a:r>
          </a:p>
        </p188:txBody>
      </p188:reply>
      <p188:reply id="{C4078945-7E02-42E7-8EAA-798849A8A0A9}" authorId="{38F0AE6F-85A9-827B-167D-685FC02DAE28}" created="2022-02-22T12:51:23.704">
        <p188:txBody>
          <a:bodyPr/>
          <a:lstStyle/>
          <a:p>
            <a:r>
              <a:rPr lang="en-GB"/>
              <a:t>you dont have to talk about results here</a:t>
            </a:r>
          </a:p>
        </p188:txBody>
      </p188:reply>
    </p188:replyLst>
    <p188:txBody>
      <a:bodyPr/>
      <a:lstStyle/>
      <a:p>
        <a:r>
          <a:rPr lang="en-GB"/>
          <a:t>for these points, do we need to refer to literature?</a:t>
        </a:r>
      </a:p>
    </p188:txBody>
  </p188:cm>
</p188:cmLst>
</file>

<file path=ppt/comments/modernComment_103_A4FD7C02.xml><?xml version="1.0" encoding="utf-8"?>
<p188:cmLst xmlns:a="http://schemas.openxmlformats.org/drawingml/2006/main" xmlns:r="http://schemas.openxmlformats.org/officeDocument/2006/relationships" xmlns:p188="http://schemas.microsoft.com/office/powerpoint/2018/8/main">
  <p188:cm id="{C49AB52C-4956-4C90-AE97-3D43DE0E3B7D}" authorId="{38F0AE6F-85A9-827B-167D-685FC02DAE28}" created="2022-02-22T11:50:57.173">
    <pc:sldMkLst xmlns:pc="http://schemas.microsoft.com/office/powerpoint/2013/main/command">
      <pc:docMk/>
      <pc:sldMk cId="2768075778" sldId="259"/>
    </pc:sldMkLst>
    <p188:replyLst>
      <p188:reply id="{8B43A07B-478C-4620-BB4A-47A050652D3E}" authorId="{38F0AE6F-85A9-827B-167D-685FC02DAE28}" created="2022-02-22T12:53:05.472">
        <p188:txBody>
          <a:bodyPr/>
          <a:lstStyle/>
          <a:p>
            <a:r>
              <a:rPr lang="en-GB"/>
              <a:t>hi who will take this s;ide?</a:t>
            </a:r>
          </a:p>
        </p188:txBody>
      </p188:reply>
    </p188:replyLst>
    <p188:txBody>
      <a:bodyPr/>
      <a:lstStyle/>
      <a:p>
        <a:r>
          <a:rPr lang="en-GB"/>
          <a:t>sidi can you join the teams shabana has sent</a:t>
        </a:r>
      </a:p>
    </p188:txBody>
  </p188:cm>
</p188:cmLst>
</file>

<file path=ppt/comments/modernComment_105_8DC50471.xml><?xml version="1.0" encoding="utf-8"?>
<p188:cmLst xmlns:a="http://schemas.openxmlformats.org/drawingml/2006/main" xmlns:r="http://schemas.openxmlformats.org/officeDocument/2006/relationships" xmlns:p188="http://schemas.microsoft.com/office/powerpoint/2018/8/main">
  <p188:cm id="{455EAFEC-1891-411B-884D-04FBAE6DC38A}" authorId="{38F0AE6F-85A9-827B-167D-685FC02DAE28}" created="2022-02-22T10:36:34.622">
    <pc:sldMkLst xmlns:pc="http://schemas.microsoft.com/office/powerpoint/2013/main/command">
      <pc:docMk/>
      <pc:sldMk cId="2378499185" sldId="261"/>
    </pc:sldMkLst>
    <p188:replyLst>
      <p188:reply id="{E61B2B77-39D8-4A75-8E58-85A901345E5C}" authorId="{D72C1B1D-B632-7E7E-C467-662E16CE18F0}" created="2022-02-22T10:52:50.699">
        <p188:txBody>
          <a:bodyPr/>
          <a:lstStyle/>
          <a:p>
            <a:r>
              <a:rPr lang="en-GB"/>
              <a:t>I have added what I think, please add/amend if you need to</a:t>
            </a:r>
          </a:p>
        </p188:txBody>
      </p188:reply>
      <p188:reply id="{C6641AA1-B85B-4B81-BCC5-CD78643EF7B5}" authorId="{D72C1B1D-B632-7E7E-C467-662E16CE18F0}" created="2022-02-22T10:55:21.937">
        <p188:txBody>
          <a:bodyPr/>
          <a:lstStyle/>
          <a:p>
            <a:r>
              <a:rPr lang="en-GB"/>
              <a:t>Just not sure if week 7 is group work</a:t>
            </a:r>
          </a:p>
        </p188:txBody>
      </p188:reply>
      <p188:reply id="{12BDC78B-0FE1-4D1E-A432-22E4E5636D40}" authorId="{38F0AE6F-85A9-827B-167D-685FC02DAE28}" created="2022-02-22T12:15:12.695">
        <p188:txBody>
          <a:bodyPr/>
          <a:lstStyle/>
          <a:p>
            <a:r>
              <a:rPr lang="en-GB"/>
              <a:t>on the notes here, its a conclusion that can be refereed to in hypothesis</a:t>
            </a:r>
          </a:p>
        </p188:txBody>
      </p188:reply>
      <p188:reply id="{4B4AB355-7BDB-4462-A079-A8C187837F05}" authorId="{D72C1B1D-B632-7E7E-C467-662E16CE18F0}" created="2022-02-22T12:19:52.245">
        <p188:txBody>
          <a:bodyPr/>
          <a:lstStyle/>
          <a:p>
            <a:r>
              <a:rPr lang="en-GB"/>
              <a:t>im going to move the notes to the hypothesis</a:t>
            </a:r>
          </a:p>
        </p188:txBody>
      </p188:reply>
      <p188:reply id="{F9E585E6-5EEE-460B-95AB-38A792B15A64}" authorId="{D72C1B1D-B632-7E7E-C467-662E16CE18F0}" created="2022-02-22T13:55:31.232">
        <p188:txBody>
          <a:bodyPr/>
          <a:lstStyle/>
          <a:p>
            <a:r>
              <a:rPr lang="en-GB"/>
              <a:t>Do we need to explain this slide or can it just be presented? i was writing in the notes but its pretty self explanatory?</a:t>
            </a:r>
          </a:p>
        </p188:txBody>
      </p188:reply>
    </p188:replyLst>
    <p188:txBody>
      <a:bodyPr/>
      <a:lstStyle/>
      <a:p>
        <a:r>
          <a:rPr lang="en-GB"/>
          <a:t>do we add what we will be doing in those weeks in terms of research?</a:t>
        </a:r>
      </a:p>
    </p188:txBody>
  </p188:cm>
</p188:cmLst>
</file>

<file path=ppt/comments/modernComment_109_99F15947.xml><?xml version="1.0" encoding="utf-8"?>
<p188:cmLst xmlns:a="http://schemas.openxmlformats.org/drawingml/2006/main" xmlns:r="http://schemas.openxmlformats.org/officeDocument/2006/relationships" xmlns:p188="http://schemas.microsoft.com/office/powerpoint/2018/8/main">
  <p188:cm id="{F6203D50-4A97-4B55-8B9E-8321B3446BB8}" authorId="{38F0AE6F-85A9-827B-167D-685FC02DAE28}" created="2022-02-22T12:18:01.090">
    <pc:sldMkLst xmlns:pc="http://schemas.microsoft.com/office/powerpoint/2013/main/command">
      <pc:docMk/>
      <pc:sldMk cId="2582731079" sldId="265"/>
    </pc:sldMkLst>
    <p188:replyLst>
      <p188:reply id="{AB553D02-31C3-45FF-BC6C-76173898D5B8}" authorId="{D72C1B1D-B632-7E7E-C467-662E16CE18F0}" created="2022-02-22T12:21:06.390">
        <p188:txBody>
          <a:bodyPr/>
          <a:lstStyle/>
          <a:p>
            <a:r>
              <a:rPr lang="en-GB"/>
              <a:t>I have the form saved and the question have been amended to what we will ask</a:t>
            </a:r>
          </a:p>
        </p188:txBody>
      </p188:reply>
      <p188:reply id="{00784C5B-4AD7-4705-944A-DC8D9AF9B840}" authorId="{38F0AE6F-85A9-827B-167D-685FC02DAE28}" created="2022-02-22T12:29:19.607">
        <p188:txBody>
          <a:bodyPr/>
          <a:lstStyle/>
          <a:p>
            <a:r>
              <a:rPr lang="en-GB"/>
              <a:t>ok, i just want to be able to explain the type of questionnaire we will ask</a:t>
            </a:r>
          </a:p>
        </p188:txBody>
      </p188:reply>
      <p188:reply id="{7C1E2714-DBF1-4524-A513-5C04F2196DCF}" authorId="{D72C1B1D-B632-7E7E-C467-662E16CE18F0}" created="2022-02-22T14:14:41.073">
        <p188:txBody>
          <a:bodyPr/>
          <a:lstStyle/>
          <a:p>
            <a:r>
              <a:rPr lang="en-GB"/>
              <a:t>I have emailed the form to you</a:t>
            </a:r>
          </a:p>
        </p188:txBody>
      </p188:reply>
    </p188:replyLst>
    <p188:txBody>
      <a:bodyPr/>
      <a:lstStyle/>
      <a:p>
        <a:r>
          <a:rPr lang="en-GB"/>
          <a:t>does anyone remember the type of questions we did for each?</a:t>
        </a:r>
      </a:p>
    </p188:txBody>
  </p188:cm>
</p188:cmLst>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B3CD702-8778-4B78-A018-F69500436642}" type="doc">
      <dgm:prSet loTypeId="urn:microsoft.com/office/officeart/2018/2/layout/IconVerticalSolidList" loCatId="icon" qsTypeId="urn:microsoft.com/office/officeart/2005/8/quickstyle/simple1" qsCatId="simple" csTypeId="urn:microsoft.com/office/officeart/2005/8/colors/colorful1" csCatId="colorful" phldr="1"/>
      <dgm:spPr/>
      <dgm:t>
        <a:bodyPr/>
        <a:lstStyle/>
        <a:p>
          <a:endParaRPr lang="en-US"/>
        </a:p>
      </dgm:t>
    </dgm:pt>
    <dgm:pt modelId="{8F2DB6CD-FDA1-4CA3-8004-196A77F2080E}">
      <dgm:prSet phldr="0"/>
      <dgm:spPr/>
      <dgm:t>
        <a:bodyPr/>
        <a:lstStyle/>
        <a:p>
          <a:pPr>
            <a:lnSpc>
              <a:spcPct val="100000"/>
            </a:lnSpc>
          </a:pPr>
          <a:r>
            <a:rPr lang="en-GB">
              <a:solidFill>
                <a:schemeClr val="bg1"/>
              </a:solidFill>
            </a:rPr>
            <a:t>Technology is constantly </a:t>
          </a:r>
          <a:r>
            <a:rPr lang="en-GB">
              <a:solidFill>
                <a:schemeClr val="bg1"/>
              </a:solidFill>
              <a:latin typeface="Trebuchet MS" panose="020B0603020202020204"/>
            </a:rPr>
            <a:t>changing</a:t>
          </a:r>
          <a:endParaRPr lang="en-US">
            <a:solidFill>
              <a:schemeClr val="bg1"/>
            </a:solidFill>
            <a:latin typeface="Trebuchet MS" panose="020B0603020202020204"/>
          </a:endParaRPr>
        </a:p>
      </dgm:t>
    </dgm:pt>
    <dgm:pt modelId="{15139F18-3047-46A9-8AEB-356E134D0104}" type="parTrans" cxnId="{7A36583E-E6D2-463E-BBC2-764341C8C171}">
      <dgm:prSet/>
      <dgm:spPr/>
      <dgm:t>
        <a:bodyPr/>
        <a:lstStyle/>
        <a:p>
          <a:endParaRPr lang="en-GB"/>
        </a:p>
      </dgm:t>
    </dgm:pt>
    <dgm:pt modelId="{65701966-818B-4454-9363-F5B736685BE9}" type="sibTrans" cxnId="{7A36583E-E6D2-463E-BBC2-764341C8C171}">
      <dgm:prSet/>
      <dgm:spPr/>
      <dgm:t>
        <a:bodyPr/>
        <a:lstStyle/>
        <a:p>
          <a:endParaRPr lang="en-GB"/>
        </a:p>
      </dgm:t>
    </dgm:pt>
    <dgm:pt modelId="{963C881C-6EF2-485A-9BB2-B14D010EF599}">
      <dgm:prSet phldr="0"/>
      <dgm:spPr/>
      <dgm:t>
        <a:bodyPr/>
        <a:lstStyle/>
        <a:p>
          <a:pPr>
            <a:lnSpc>
              <a:spcPct val="100000"/>
            </a:lnSpc>
          </a:pPr>
          <a:r>
            <a:rPr lang="en-GB">
              <a:solidFill>
                <a:schemeClr val="bg1"/>
              </a:solidFill>
            </a:rPr>
            <a:t>Using technology confidently is </a:t>
          </a:r>
          <a:r>
            <a:rPr lang="en-GB">
              <a:solidFill>
                <a:schemeClr val="bg1"/>
              </a:solidFill>
              <a:latin typeface="Trebuchet MS" panose="020B0603020202020204"/>
            </a:rPr>
            <a:t>crucial</a:t>
          </a:r>
        </a:p>
      </dgm:t>
    </dgm:pt>
    <dgm:pt modelId="{3D3AC197-A509-423D-A303-73B344B9E473}" type="parTrans" cxnId="{4FFD307F-DD59-4F49-BE79-05AA2F5F406E}">
      <dgm:prSet/>
      <dgm:spPr/>
      <dgm:t>
        <a:bodyPr/>
        <a:lstStyle/>
        <a:p>
          <a:endParaRPr lang="en-GB"/>
        </a:p>
      </dgm:t>
    </dgm:pt>
    <dgm:pt modelId="{8DF7C7F8-B8E4-4CE2-8148-BD4CF6F909F3}" type="sibTrans" cxnId="{4FFD307F-DD59-4F49-BE79-05AA2F5F406E}">
      <dgm:prSet/>
      <dgm:spPr/>
      <dgm:t>
        <a:bodyPr/>
        <a:lstStyle/>
        <a:p>
          <a:endParaRPr lang="en-GB"/>
        </a:p>
      </dgm:t>
    </dgm:pt>
    <dgm:pt modelId="{AE4928DC-6AA6-460A-A991-CBF8AFDA07CA}">
      <dgm:prSet phldr="0"/>
      <dgm:spPr/>
      <dgm:t>
        <a:bodyPr/>
        <a:lstStyle/>
        <a:p>
          <a:pPr>
            <a:lnSpc>
              <a:spcPct val="100000"/>
            </a:lnSpc>
          </a:pPr>
          <a:r>
            <a:rPr lang="en-GB">
              <a:solidFill>
                <a:schemeClr val="bg1"/>
              </a:solidFill>
            </a:rPr>
            <a:t>Microsoft Teams, Moodle, and One Drive</a:t>
          </a:r>
          <a:endParaRPr lang="en-GB">
            <a:solidFill>
              <a:schemeClr val="bg1"/>
            </a:solidFill>
            <a:latin typeface="Trebuchet MS" panose="020B0603020202020204"/>
          </a:endParaRPr>
        </a:p>
      </dgm:t>
    </dgm:pt>
    <dgm:pt modelId="{FBA87E09-53AD-4E63-AE99-E5C2654252AF}" type="parTrans" cxnId="{9264F849-F93B-4D2F-AE0B-652D66E295B1}">
      <dgm:prSet/>
      <dgm:spPr/>
    </dgm:pt>
    <dgm:pt modelId="{C6C9E1D0-24BB-4A0C-9F38-6C706BDA2786}" type="sibTrans" cxnId="{9264F849-F93B-4D2F-AE0B-652D66E295B1}">
      <dgm:prSet/>
      <dgm:spPr/>
    </dgm:pt>
    <dgm:pt modelId="{FF6BFE37-A3CE-4F1D-8F0A-A7CF3CFFC357}">
      <dgm:prSet phldr="0"/>
      <dgm:spPr/>
      <dgm:t>
        <a:bodyPr/>
        <a:lstStyle/>
        <a:p>
          <a:pPr>
            <a:lnSpc>
              <a:spcPct val="100000"/>
            </a:lnSpc>
          </a:pPr>
          <a:r>
            <a:rPr lang="en-GB">
              <a:solidFill>
                <a:schemeClr val="bg1"/>
              </a:solidFill>
              <a:latin typeface="Trebuchet MS" panose="020B0603020202020204"/>
            </a:rPr>
            <a:t>Many</a:t>
          </a:r>
          <a:r>
            <a:rPr lang="en-GB">
              <a:solidFill>
                <a:schemeClr val="bg1"/>
              </a:solidFill>
            </a:rPr>
            <a:t> students are new to education or returning after many years</a:t>
          </a:r>
        </a:p>
      </dgm:t>
    </dgm:pt>
    <dgm:pt modelId="{B8A56E4C-1AEC-4B9C-AC12-1CEA7C48D2E3}" type="parTrans" cxnId="{348BD69D-BF63-446C-B94C-960002C5CAB5}">
      <dgm:prSet/>
      <dgm:spPr/>
    </dgm:pt>
    <dgm:pt modelId="{F7BC619C-86EB-4360-B0F6-A883E8B8722D}" type="sibTrans" cxnId="{348BD69D-BF63-446C-B94C-960002C5CAB5}">
      <dgm:prSet/>
      <dgm:spPr/>
    </dgm:pt>
    <dgm:pt modelId="{D6F2356E-5004-4BD5-B307-D241248D2DF1}" type="pres">
      <dgm:prSet presAssocID="{0B3CD702-8778-4B78-A018-F69500436642}" presName="root" presStyleCnt="0">
        <dgm:presLayoutVars>
          <dgm:dir/>
          <dgm:resizeHandles val="exact"/>
        </dgm:presLayoutVars>
      </dgm:prSet>
      <dgm:spPr/>
    </dgm:pt>
    <dgm:pt modelId="{EE651DBF-D817-4083-8965-2013BF14FC83}" type="pres">
      <dgm:prSet presAssocID="{AE4928DC-6AA6-460A-A991-CBF8AFDA07CA}" presName="compNode" presStyleCnt="0"/>
      <dgm:spPr/>
    </dgm:pt>
    <dgm:pt modelId="{DB609B64-ED75-4BD3-8C9D-8C59C6A35269}" type="pres">
      <dgm:prSet presAssocID="{AE4928DC-6AA6-460A-A991-CBF8AFDA07CA}" presName="bgRect" presStyleLbl="bgShp" presStyleIdx="0" presStyleCnt="4"/>
      <dgm:spPr/>
    </dgm:pt>
    <dgm:pt modelId="{57496D99-7456-4AE1-8778-DB2B577D16EB}" type="pres">
      <dgm:prSet presAssocID="{AE4928DC-6AA6-460A-A991-CBF8AFDA07CA}" presName="iconRect" presStyleLbl="node1" presStyleIdx="0" presStyleCnt="4"/>
      <dgm:spPr/>
    </dgm:pt>
    <dgm:pt modelId="{449344CA-0A0A-44BC-97B8-4F2AE21971E6}" type="pres">
      <dgm:prSet presAssocID="{AE4928DC-6AA6-460A-A991-CBF8AFDA07CA}" presName="spaceRect" presStyleCnt="0"/>
      <dgm:spPr/>
    </dgm:pt>
    <dgm:pt modelId="{5A995394-1C49-4889-AE54-DCAA520A5209}" type="pres">
      <dgm:prSet presAssocID="{AE4928DC-6AA6-460A-A991-CBF8AFDA07CA}" presName="parTx" presStyleLbl="revTx" presStyleIdx="0" presStyleCnt="4">
        <dgm:presLayoutVars>
          <dgm:chMax val="0"/>
          <dgm:chPref val="0"/>
        </dgm:presLayoutVars>
      </dgm:prSet>
      <dgm:spPr/>
    </dgm:pt>
    <dgm:pt modelId="{967E18F9-2E2C-4A96-8907-DA76486D0CE1}" type="pres">
      <dgm:prSet presAssocID="{C6C9E1D0-24BB-4A0C-9F38-6C706BDA2786}" presName="sibTrans" presStyleCnt="0"/>
      <dgm:spPr/>
    </dgm:pt>
    <dgm:pt modelId="{11F20FD9-5572-435E-8B1C-AAFFB88CF3B0}" type="pres">
      <dgm:prSet presAssocID="{8F2DB6CD-FDA1-4CA3-8004-196A77F2080E}" presName="compNode" presStyleCnt="0"/>
      <dgm:spPr/>
    </dgm:pt>
    <dgm:pt modelId="{E91DB10D-1BA9-4140-B5BE-1A691709F82C}" type="pres">
      <dgm:prSet presAssocID="{8F2DB6CD-FDA1-4CA3-8004-196A77F2080E}" presName="bgRect" presStyleLbl="bgShp" presStyleIdx="1" presStyleCnt="4"/>
      <dgm:spPr/>
    </dgm:pt>
    <dgm:pt modelId="{6AF0FD9B-3171-4633-AF61-341A7ECE6B85}" type="pres">
      <dgm:prSet presAssocID="{8F2DB6CD-FDA1-4CA3-8004-196A77F2080E}" presName="iconRect" presStyleLbl="node1" presStyleIdx="1" presStyleCnt="4"/>
      <dgm:spPr/>
    </dgm:pt>
    <dgm:pt modelId="{5F71FF05-91D4-4621-8974-BE151D5E6507}" type="pres">
      <dgm:prSet presAssocID="{8F2DB6CD-FDA1-4CA3-8004-196A77F2080E}" presName="spaceRect" presStyleCnt="0"/>
      <dgm:spPr/>
    </dgm:pt>
    <dgm:pt modelId="{B1B729C2-C0BC-41B4-B41C-F9BF88D416C6}" type="pres">
      <dgm:prSet presAssocID="{8F2DB6CD-FDA1-4CA3-8004-196A77F2080E}" presName="parTx" presStyleLbl="revTx" presStyleIdx="1" presStyleCnt="4">
        <dgm:presLayoutVars>
          <dgm:chMax val="0"/>
          <dgm:chPref val="0"/>
        </dgm:presLayoutVars>
      </dgm:prSet>
      <dgm:spPr/>
    </dgm:pt>
    <dgm:pt modelId="{62B0B99D-15C7-4ABC-943C-D6E815B28151}" type="pres">
      <dgm:prSet presAssocID="{65701966-818B-4454-9363-F5B736685BE9}" presName="sibTrans" presStyleCnt="0"/>
      <dgm:spPr/>
    </dgm:pt>
    <dgm:pt modelId="{6522F932-A92A-42D4-82B1-B65FF2F35519}" type="pres">
      <dgm:prSet presAssocID="{963C881C-6EF2-485A-9BB2-B14D010EF599}" presName="compNode" presStyleCnt="0"/>
      <dgm:spPr/>
    </dgm:pt>
    <dgm:pt modelId="{53FC9DFD-CAA2-40EB-BBF9-B7D647048CD5}" type="pres">
      <dgm:prSet presAssocID="{963C881C-6EF2-485A-9BB2-B14D010EF599}" presName="bgRect" presStyleLbl="bgShp" presStyleIdx="2" presStyleCnt="4"/>
      <dgm:spPr/>
    </dgm:pt>
    <dgm:pt modelId="{BB985335-3CE5-4A8A-9066-2D2E36DC0FEA}" type="pres">
      <dgm:prSet presAssocID="{963C881C-6EF2-485A-9BB2-B14D010EF599}" presName="iconRect" presStyleLbl="node1" presStyleIdx="2" presStyleCnt="4"/>
      <dgm:spPr/>
    </dgm:pt>
    <dgm:pt modelId="{FBC54AE5-3490-4C3B-BB13-436B13CD5127}" type="pres">
      <dgm:prSet presAssocID="{963C881C-6EF2-485A-9BB2-B14D010EF599}" presName="spaceRect" presStyleCnt="0"/>
      <dgm:spPr/>
    </dgm:pt>
    <dgm:pt modelId="{3D7AA3BD-A8BB-4189-994B-A88EDF75C9F9}" type="pres">
      <dgm:prSet presAssocID="{963C881C-6EF2-485A-9BB2-B14D010EF599}" presName="parTx" presStyleLbl="revTx" presStyleIdx="2" presStyleCnt="4">
        <dgm:presLayoutVars>
          <dgm:chMax val="0"/>
          <dgm:chPref val="0"/>
        </dgm:presLayoutVars>
      </dgm:prSet>
      <dgm:spPr/>
    </dgm:pt>
    <dgm:pt modelId="{A92A4FDC-CEE0-4F62-8E2E-79A2E2A98A8F}" type="pres">
      <dgm:prSet presAssocID="{8DF7C7F8-B8E4-4CE2-8148-BD4CF6F909F3}" presName="sibTrans" presStyleCnt="0"/>
      <dgm:spPr/>
    </dgm:pt>
    <dgm:pt modelId="{EB39E7EE-2C8C-4C6F-B6A2-AD01C460FFD4}" type="pres">
      <dgm:prSet presAssocID="{FF6BFE37-A3CE-4F1D-8F0A-A7CF3CFFC357}" presName="compNode" presStyleCnt="0"/>
      <dgm:spPr/>
    </dgm:pt>
    <dgm:pt modelId="{C951D92B-668B-493B-BD87-A232F3E081C7}" type="pres">
      <dgm:prSet presAssocID="{FF6BFE37-A3CE-4F1D-8F0A-A7CF3CFFC357}" presName="bgRect" presStyleLbl="bgShp" presStyleIdx="3" presStyleCnt="4"/>
      <dgm:spPr/>
    </dgm:pt>
    <dgm:pt modelId="{2F5234C8-7E7F-4541-AACB-86E4B0C12E35}" type="pres">
      <dgm:prSet presAssocID="{FF6BFE37-A3CE-4F1D-8F0A-A7CF3CFFC357}" presName="iconRect" presStyleLbl="node1" presStyleIdx="3" presStyleCnt="4"/>
      <dgm:spPr/>
    </dgm:pt>
    <dgm:pt modelId="{697F8030-C226-4767-9E6B-61D1F4EE545D}" type="pres">
      <dgm:prSet presAssocID="{FF6BFE37-A3CE-4F1D-8F0A-A7CF3CFFC357}" presName="spaceRect" presStyleCnt="0"/>
      <dgm:spPr/>
    </dgm:pt>
    <dgm:pt modelId="{CEA2FB5F-CA2B-4A6B-8669-E0D4EF197E36}" type="pres">
      <dgm:prSet presAssocID="{FF6BFE37-A3CE-4F1D-8F0A-A7CF3CFFC357}" presName="parTx" presStyleLbl="revTx" presStyleIdx="3" presStyleCnt="4">
        <dgm:presLayoutVars>
          <dgm:chMax val="0"/>
          <dgm:chPref val="0"/>
        </dgm:presLayoutVars>
      </dgm:prSet>
      <dgm:spPr/>
    </dgm:pt>
  </dgm:ptLst>
  <dgm:cxnLst>
    <dgm:cxn modelId="{DFDE1D2A-16E2-46EC-80F0-6BAAE78587F3}" type="presOf" srcId="{AE4928DC-6AA6-460A-A991-CBF8AFDA07CA}" destId="{5A995394-1C49-4889-AE54-DCAA520A5209}" srcOrd="0" destOrd="0" presId="urn:microsoft.com/office/officeart/2018/2/layout/IconVerticalSolidList"/>
    <dgm:cxn modelId="{1A54452B-463A-4C75-BEFD-5907B24AD019}" type="presOf" srcId="{8F2DB6CD-FDA1-4CA3-8004-196A77F2080E}" destId="{B1B729C2-C0BC-41B4-B41C-F9BF88D416C6}" srcOrd="0" destOrd="0" presId="urn:microsoft.com/office/officeart/2018/2/layout/IconVerticalSolidList"/>
    <dgm:cxn modelId="{76B8E936-61E8-431A-9E19-5771D8A11AB1}" type="presOf" srcId="{0B3CD702-8778-4B78-A018-F69500436642}" destId="{D6F2356E-5004-4BD5-B307-D241248D2DF1}" srcOrd="0" destOrd="0" presId="urn:microsoft.com/office/officeart/2018/2/layout/IconVerticalSolidList"/>
    <dgm:cxn modelId="{7A36583E-E6D2-463E-BBC2-764341C8C171}" srcId="{0B3CD702-8778-4B78-A018-F69500436642}" destId="{8F2DB6CD-FDA1-4CA3-8004-196A77F2080E}" srcOrd="1" destOrd="0" parTransId="{15139F18-3047-46A9-8AEB-356E134D0104}" sibTransId="{65701966-818B-4454-9363-F5B736685BE9}"/>
    <dgm:cxn modelId="{4E960F44-18F8-46A9-B1A2-70B18612CACE}" type="presOf" srcId="{963C881C-6EF2-485A-9BB2-B14D010EF599}" destId="{3D7AA3BD-A8BB-4189-994B-A88EDF75C9F9}" srcOrd="0" destOrd="0" presId="urn:microsoft.com/office/officeart/2018/2/layout/IconVerticalSolidList"/>
    <dgm:cxn modelId="{9264F849-F93B-4D2F-AE0B-652D66E295B1}" srcId="{0B3CD702-8778-4B78-A018-F69500436642}" destId="{AE4928DC-6AA6-460A-A991-CBF8AFDA07CA}" srcOrd="0" destOrd="0" parTransId="{FBA87E09-53AD-4E63-AE99-E5C2654252AF}" sibTransId="{C6C9E1D0-24BB-4A0C-9F38-6C706BDA2786}"/>
    <dgm:cxn modelId="{4FFD307F-DD59-4F49-BE79-05AA2F5F406E}" srcId="{0B3CD702-8778-4B78-A018-F69500436642}" destId="{963C881C-6EF2-485A-9BB2-B14D010EF599}" srcOrd="2" destOrd="0" parTransId="{3D3AC197-A509-423D-A303-73B344B9E473}" sibTransId="{8DF7C7F8-B8E4-4CE2-8148-BD4CF6F909F3}"/>
    <dgm:cxn modelId="{348BD69D-BF63-446C-B94C-960002C5CAB5}" srcId="{0B3CD702-8778-4B78-A018-F69500436642}" destId="{FF6BFE37-A3CE-4F1D-8F0A-A7CF3CFFC357}" srcOrd="3" destOrd="0" parTransId="{B8A56E4C-1AEC-4B9C-AC12-1CEA7C48D2E3}" sibTransId="{F7BC619C-86EB-4360-B0F6-A883E8B8722D}"/>
    <dgm:cxn modelId="{F8D177FD-1CE2-4120-ACBC-60AEBB3EA893}" type="presOf" srcId="{FF6BFE37-A3CE-4F1D-8F0A-A7CF3CFFC357}" destId="{CEA2FB5F-CA2B-4A6B-8669-E0D4EF197E36}" srcOrd="0" destOrd="0" presId="urn:microsoft.com/office/officeart/2018/2/layout/IconVerticalSolidList"/>
    <dgm:cxn modelId="{1D13CD40-D70D-4DBC-A977-4DC7467738E7}" type="presParOf" srcId="{D6F2356E-5004-4BD5-B307-D241248D2DF1}" destId="{EE651DBF-D817-4083-8965-2013BF14FC83}" srcOrd="0" destOrd="0" presId="urn:microsoft.com/office/officeart/2018/2/layout/IconVerticalSolidList"/>
    <dgm:cxn modelId="{77248509-3F93-4FD8-AFB6-894E98C8F31B}" type="presParOf" srcId="{EE651DBF-D817-4083-8965-2013BF14FC83}" destId="{DB609B64-ED75-4BD3-8C9D-8C59C6A35269}" srcOrd="0" destOrd="0" presId="urn:microsoft.com/office/officeart/2018/2/layout/IconVerticalSolidList"/>
    <dgm:cxn modelId="{811539E1-64FD-425C-AD86-A4AB031857C4}" type="presParOf" srcId="{EE651DBF-D817-4083-8965-2013BF14FC83}" destId="{57496D99-7456-4AE1-8778-DB2B577D16EB}" srcOrd="1" destOrd="0" presId="urn:microsoft.com/office/officeart/2018/2/layout/IconVerticalSolidList"/>
    <dgm:cxn modelId="{55B24E4F-D821-4F61-BE2D-E71F1056249F}" type="presParOf" srcId="{EE651DBF-D817-4083-8965-2013BF14FC83}" destId="{449344CA-0A0A-44BC-97B8-4F2AE21971E6}" srcOrd="2" destOrd="0" presId="urn:microsoft.com/office/officeart/2018/2/layout/IconVerticalSolidList"/>
    <dgm:cxn modelId="{3F26FEE5-FDFA-4EFA-A84D-BDACF0E368D4}" type="presParOf" srcId="{EE651DBF-D817-4083-8965-2013BF14FC83}" destId="{5A995394-1C49-4889-AE54-DCAA520A5209}" srcOrd="3" destOrd="0" presId="urn:microsoft.com/office/officeart/2018/2/layout/IconVerticalSolidList"/>
    <dgm:cxn modelId="{84D7682F-8B92-40ED-8D49-103428FB1EAE}" type="presParOf" srcId="{D6F2356E-5004-4BD5-B307-D241248D2DF1}" destId="{967E18F9-2E2C-4A96-8907-DA76486D0CE1}" srcOrd="1" destOrd="0" presId="urn:microsoft.com/office/officeart/2018/2/layout/IconVerticalSolidList"/>
    <dgm:cxn modelId="{F3143000-179B-4827-9B8E-F4AD52E7CC40}" type="presParOf" srcId="{D6F2356E-5004-4BD5-B307-D241248D2DF1}" destId="{11F20FD9-5572-435E-8B1C-AAFFB88CF3B0}" srcOrd="2" destOrd="0" presId="urn:microsoft.com/office/officeart/2018/2/layout/IconVerticalSolidList"/>
    <dgm:cxn modelId="{BF14C7F1-2933-48C1-9885-1A7182466451}" type="presParOf" srcId="{11F20FD9-5572-435E-8B1C-AAFFB88CF3B0}" destId="{E91DB10D-1BA9-4140-B5BE-1A691709F82C}" srcOrd="0" destOrd="0" presId="urn:microsoft.com/office/officeart/2018/2/layout/IconVerticalSolidList"/>
    <dgm:cxn modelId="{CD7F0B6B-89EF-4E11-B24A-C3972DCE6EAD}" type="presParOf" srcId="{11F20FD9-5572-435E-8B1C-AAFFB88CF3B0}" destId="{6AF0FD9B-3171-4633-AF61-341A7ECE6B85}" srcOrd="1" destOrd="0" presId="urn:microsoft.com/office/officeart/2018/2/layout/IconVerticalSolidList"/>
    <dgm:cxn modelId="{36BC2F36-5E89-491F-8BC2-8ADC7A1903FC}" type="presParOf" srcId="{11F20FD9-5572-435E-8B1C-AAFFB88CF3B0}" destId="{5F71FF05-91D4-4621-8974-BE151D5E6507}" srcOrd="2" destOrd="0" presId="urn:microsoft.com/office/officeart/2018/2/layout/IconVerticalSolidList"/>
    <dgm:cxn modelId="{E8771831-0A8C-4EA4-8075-9A00D945DD40}" type="presParOf" srcId="{11F20FD9-5572-435E-8B1C-AAFFB88CF3B0}" destId="{B1B729C2-C0BC-41B4-B41C-F9BF88D416C6}" srcOrd="3" destOrd="0" presId="urn:microsoft.com/office/officeart/2018/2/layout/IconVerticalSolidList"/>
    <dgm:cxn modelId="{863F1234-79F2-4DB4-8054-A2C53599BAF9}" type="presParOf" srcId="{D6F2356E-5004-4BD5-B307-D241248D2DF1}" destId="{62B0B99D-15C7-4ABC-943C-D6E815B28151}" srcOrd="3" destOrd="0" presId="urn:microsoft.com/office/officeart/2018/2/layout/IconVerticalSolidList"/>
    <dgm:cxn modelId="{3497BDC3-04D6-4E2F-9830-E985E60566D7}" type="presParOf" srcId="{D6F2356E-5004-4BD5-B307-D241248D2DF1}" destId="{6522F932-A92A-42D4-82B1-B65FF2F35519}" srcOrd="4" destOrd="0" presId="urn:microsoft.com/office/officeart/2018/2/layout/IconVerticalSolidList"/>
    <dgm:cxn modelId="{FF1AA6A9-8712-40CE-9F9A-0392A44E6C9C}" type="presParOf" srcId="{6522F932-A92A-42D4-82B1-B65FF2F35519}" destId="{53FC9DFD-CAA2-40EB-BBF9-B7D647048CD5}" srcOrd="0" destOrd="0" presId="urn:microsoft.com/office/officeart/2018/2/layout/IconVerticalSolidList"/>
    <dgm:cxn modelId="{0F5A0E4D-712E-4B5E-8D94-5AAEC9988440}" type="presParOf" srcId="{6522F932-A92A-42D4-82B1-B65FF2F35519}" destId="{BB985335-3CE5-4A8A-9066-2D2E36DC0FEA}" srcOrd="1" destOrd="0" presId="urn:microsoft.com/office/officeart/2018/2/layout/IconVerticalSolidList"/>
    <dgm:cxn modelId="{4B0B3453-795A-42B1-AAAB-F47C428BEF7F}" type="presParOf" srcId="{6522F932-A92A-42D4-82B1-B65FF2F35519}" destId="{FBC54AE5-3490-4C3B-BB13-436B13CD5127}" srcOrd="2" destOrd="0" presId="urn:microsoft.com/office/officeart/2018/2/layout/IconVerticalSolidList"/>
    <dgm:cxn modelId="{284F98B6-5976-436D-B978-6326D29132ED}" type="presParOf" srcId="{6522F932-A92A-42D4-82B1-B65FF2F35519}" destId="{3D7AA3BD-A8BB-4189-994B-A88EDF75C9F9}" srcOrd="3" destOrd="0" presId="urn:microsoft.com/office/officeart/2018/2/layout/IconVerticalSolidList"/>
    <dgm:cxn modelId="{AA98B27D-B489-4E24-B2F2-39990ECF3AE5}" type="presParOf" srcId="{D6F2356E-5004-4BD5-B307-D241248D2DF1}" destId="{A92A4FDC-CEE0-4F62-8E2E-79A2E2A98A8F}" srcOrd="5" destOrd="0" presId="urn:microsoft.com/office/officeart/2018/2/layout/IconVerticalSolidList"/>
    <dgm:cxn modelId="{1CCC1605-4E68-4C3F-8C0B-27120A996741}" type="presParOf" srcId="{D6F2356E-5004-4BD5-B307-D241248D2DF1}" destId="{EB39E7EE-2C8C-4C6F-B6A2-AD01C460FFD4}" srcOrd="6" destOrd="0" presId="urn:microsoft.com/office/officeart/2018/2/layout/IconVerticalSolidList"/>
    <dgm:cxn modelId="{ED71BCA7-E245-4587-AE34-7B9B808373F2}" type="presParOf" srcId="{EB39E7EE-2C8C-4C6F-B6A2-AD01C460FFD4}" destId="{C951D92B-668B-493B-BD87-A232F3E081C7}" srcOrd="0" destOrd="0" presId="urn:microsoft.com/office/officeart/2018/2/layout/IconVerticalSolidList"/>
    <dgm:cxn modelId="{0C03B270-1BD4-42F7-94A5-85842BE0692F}" type="presParOf" srcId="{EB39E7EE-2C8C-4C6F-B6A2-AD01C460FFD4}" destId="{2F5234C8-7E7F-4541-AACB-86E4B0C12E35}" srcOrd="1" destOrd="0" presId="urn:microsoft.com/office/officeart/2018/2/layout/IconVerticalSolidList"/>
    <dgm:cxn modelId="{0474CEB1-05E9-4C1B-9135-E0FF76795B24}" type="presParOf" srcId="{EB39E7EE-2C8C-4C6F-B6A2-AD01C460FFD4}" destId="{697F8030-C226-4767-9E6B-61D1F4EE545D}" srcOrd="2" destOrd="0" presId="urn:microsoft.com/office/officeart/2018/2/layout/IconVerticalSolidList"/>
    <dgm:cxn modelId="{BD1B1883-0057-4B73-9CAE-14F45581AB37}" type="presParOf" srcId="{EB39E7EE-2C8C-4C6F-B6A2-AD01C460FFD4}" destId="{CEA2FB5F-CA2B-4A6B-8669-E0D4EF197E36}" srcOrd="3" destOrd="0" presId="urn:microsoft.com/office/officeart/2018/2/layout/IconVerticalSolid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F434E02-4D13-4149-9C28-7E417C65BDA7}"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2BC03AB5-54EA-4E0B-8DED-FB6E7FDE1F82}">
      <dgm:prSet/>
      <dgm:spPr/>
      <dgm:t>
        <a:bodyPr/>
        <a:lstStyle/>
        <a:p>
          <a:pPr rtl="0"/>
          <a:r>
            <a:rPr lang="en-US">
              <a:latin typeface="Trebuchet MS" panose="020B0603020202020204"/>
            </a:rPr>
            <a:t>It</a:t>
          </a:r>
          <a:r>
            <a:rPr lang="en-US"/>
            <a:t> is necessary to design appropriate trainings for students. (Kopp1</a:t>
          </a:r>
          <a:r>
            <a:rPr lang="en-US">
              <a:latin typeface="Trebuchet MS" panose="020B0603020202020204"/>
            </a:rPr>
            <a:t> et al </a:t>
          </a:r>
          <a:r>
            <a:rPr lang="en-US"/>
            <a:t>2019) </a:t>
          </a:r>
        </a:p>
      </dgm:t>
    </dgm:pt>
    <dgm:pt modelId="{2656C025-EAE3-412E-A14E-52CFABD6F049}" type="parTrans" cxnId="{48212163-CAD6-4634-8B54-13690F7144D4}">
      <dgm:prSet/>
      <dgm:spPr/>
      <dgm:t>
        <a:bodyPr/>
        <a:lstStyle/>
        <a:p>
          <a:endParaRPr lang="en-US"/>
        </a:p>
      </dgm:t>
    </dgm:pt>
    <dgm:pt modelId="{27C6354C-9BBD-42E7-880D-BC2AF9E47E2B}" type="sibTrans" cxnId="{48212163-CAD6-4634-8B54-13690F7144D4}">
      <dgm:prSet/>
      <dgm:spPr/>
      <dgm:t>
        <a:bodyPr/>
        <a:lstStyle/>
        <a:p>
          <a:endParaRPr lang="en-US"/>
        </a:p>
      </dgm:t>
    </dgm:pt>
    <dgm:pt modelId="{0C96A510-45D7-4BF7-8272-ECAF74B1C3AC}">
      <dgm:prSet/>
      <dgm:spPr/>
      <dgm:t>
        <a:bodyPr/>
        <a:lstStyle/>
        <a:p>
          <a:r>
            <a:rPr lang="en-GB"/>
            <a:t>The focus on digital competence continues to grow in popularity in higher education,(Zhao, 2021)</a:t>
          </a:r>
          <a:endParaRPr lang="en-US"/>
        </a:p>
      </dgm:t>
    </dgm:pt>
    <dgm:pt modelId="{FE9A162A-EBEC-4628-8FA5-AD642E6A1CF5}" type="parTrans" cxnId="{C3B0ADC6-0899-45A1-A04B-85FB42FAB1CD}">
      <dgm:prSet/>
      <dgm:spPr/>
      <dgm:t>
        <a:bodyPr/>
        <a:lstStyle/>
        <a:p>
          <a:endParaRPr lang="en-US"/>
        </a:p>
      </dgm:t>
    </dgm:pt>
    <dgm:pt modelId="{25320F5F-F693-4302-B701-E421FA8EEBC3}" type="sibTrans" cxnId="{C3B0ADC6-0899-45A1-A04B-85FB42FAB1CD}">
      <dgm:prSet/>
      <dgm:spPr/>
      <dgm:t>
        <a:bodyPr/>
        <a:lstStyle/>
        <a:p>
          <a:endParaRPr lang="en-US"/>
        </a:p>
      </dgm:t>
    </dgm:pt>
    <dgm:pt modelId="{87E42368-97CE-45A9-AA0E-091009193676}">
      <dgm:prSet phldr="0"/>
      <dgm:spPr/>
      <dgm:t>
        <a:bodyPr/>
        <a:lstStyle/>
        <a:p>
          <a:pPr rtl="0"/>
          <a:r>
            <a:rPr lang="en-GB">
              <a:latin typeface="Trebuchet MS" panose="020B0603020202020204"/>
            </a:rPr>
            <a:t>Pandemic of covid has given rise to online learning which has continued in UWTSD.  Effective integration of technology by staff required (Ali, 2020).</a:t>
          </a:r>
        </a:p>
      </dgm:t>
    </dgm:pt>
    <dgm:pt modelId="{C1357326-A30A-4A4B-B086-2C0844394657}" type="parTrans" cxnId="{553E143E-35DF-496F-933B-50B93C1F828D}">
      <dgm:prSet/>
      <dgm:spPr/>
    </dgm:pt>
    <dgm:pt modelId="{7DF5EF04-6789-4D2E-A658-23E05BBC3B33}" type="sibTrans" cxnId="{553E143E-35DF-496F-933B-50B93C1F828D}">
      <dgm:prSet/>
      <dgm:spPr/>
    </dgm:pt>
    <dgm:pt modelId="{F5FD6FC0-9DDD-4026-A943-B94D5D08BE1B}">
      <dgm:prSet phldr="0"/>
      <dgm:spPr/>
      <dgm:t>
        <a:bodyPr/>
        <a:lstStyle/>
        <a:p>
          <a:pPr rtl="0"/>
          <a:r>
            <a:rPr lang="en-GB">
              <a:latin typeface="Trebuchet MS" panose="020B0603020202020204"/>
            </a:rPr>
            <a:t>Study found a significant need for training to develop more in-depth knowledge of applications (Kvavik, 2022).</a:t>
          </a:r>
        </a:p>
      </dgm:t>
    </dgm:pt>
    <dgm:pt modelId="{3D88D16D-F2F3-449F-82D4-2571CD06CB55}" type="parTrans" cxnId="{FFB78F94-58F3-48BE-9C3A-7E956F4150ED}">
      <dgm:prSet/>
      <dgm:spPr/>
    </dgm:pt>
    <dgm:pt modelId="{5020D133-0455-4CA9-89FC-C538BDB55B97}" type="sibTrans" cxnId="{FFB78F94-58F3-48BE-9C3A-7E956F4150ED}">
      <dgm:prSet/>
      <dgm:spPr/>
    </dgm:pt>
    <dgm:pt modelId="{97DF639C-D78A-4818-BDB9-A79A3A9D231A}" type="pres">
      <dgm:prSet presAssocID="{4F434E02-4D13-4149-9C28-7E417C65BDA7}" presName="linear" presStyleCnt="0">
        <dgm:presLayoutVars>
          <dgm:animLvl val="lvl"/>
          <dgm:resizeHandles val="exact"/>
        </dgm:presLayoutVars>
      </dgm:prSet>
      <dgm:spPr/>
    </dgm:pt>
    <dgm:pt modelId="{4A31D490-3197-49B3-93CC-7E6F869DE994}" type="pres">
      <dgm:prSet presAssocID="{2BC03AB5-54EA-4E0B-8DED-FB6E7FDE1F82}" presName="parentText" presStyleLbl="node1" presStyleIdx="0" presStyleCnt="4">
        <dgm:presLayoutVars>
          <dgm:chMax val="0"/>
          <dgm:bulletEnabled val="1"/>
        </dgm:presLayoutVars>
      </dgm:prSet>
      <dgm:spPr/>
    </dgm:pt>
    <dgm:pt modelId="{C208B891-518C-4235-BACC-0AAB2FC2C2D7}" type="pres">
      <dgm:prSet presAssocID="{27C6354C-9BBD-42E7-880D-BC2AF9E47E2B}" presName="spacer" presStyleCnt="0"/>
      <dgm:spPr/>
    </dgm:pt>
    <dgm:pt modelId="{AF2E0E65-8841-409E-9711-619DA3F91927}" type="pres">
      <dgm:prSet presAssocID="{0C96A510-45D7-4BF7-8272-ECAF74B1C3AC}" presName="parentText" presStyleLbl="node1" presStyleIdx="1" presStyleCnt="4">
        <dgm:presLayoutVars>
          <dgm:chMax val="0"/>
          <dgm:bulletEnabled val="1"/>
        </dgm:presLayoutVars>
      </dgm:prSet>
      <dgm:spPr/>
    </dgm:pt>
    <dgm:pt modelId="{3E68D969-F111-43F1-91F5-CA33F9233958}" type="pres">
      <dgm:prSet presAssocID="{25320F5F-F693-4302-B701-E421FA8EEBC3}" presName="spacer" presStyleCnt="0"/>
      <dgm:spPr/>
    </dgm:pt>
    <dgm:pt modelId="{9112CC95-61D0-4EFB-AB6A-B38211CFDF62}" type="pres">
      <dgm:prSet presAssocID="{F5FD6FC0-9DDD-4026-A943-B94D5D08BE1B}" presName="parentText" presStyleLbl="node1" presStyleIdx="2" presStyleCnt="4">
        <dgm:presLayoutVars>
          <dgm:chMax val="0"/>
          <dgm:bulletEnabled val="1"/>
        </dgm:presLayoutVars>
      </dgm:prSet>
      <dgm:spPr/>
    </dgm:pt>
    <dgm:pt modelId="{7BCBDF7F-1F7B-402B-8352-A36F8917232D}" type="pres">
      <dgm:prSet presAssocID="{5020D133-0455-4CA9-89FC-C538BDB55B97}" presName="spacer" presStyleCnt="0"/>
      <dgm:spPr/>
    </dgm:pt>
    <dgm:pt modelId="{19D328FA-444E-4931-AF8B-151F09E01942}" type="pres">
      <dgm:prSet presAssocID="{87E42368-97CE-45A9-AA0E-091009193676}" presName="parentText" presStyleLbl="node1" presStyleIdx="3" presStyleCnt="4">
        <dgm:presLayoutVars>
          <dgm:chMax val="0"/>
          <dgm:bulletEnabled val="1"/>
        </dgm:presLayoutVars>
      </dgm:prSet>
      <dgm:spPr/>
    </dgm:pt>
  </dgm:ptLst>
  <dgm:cxnLst>
    <dgm:cxn modelId="{C3F9163D-842F-4030-ACD3-687265885C7C}" type="presOf" srcId="{87E42368-97CE-45A9-AA0E-091009193676}" destId="{19D328FA-444E-4931-AF8B-151F09E01942}" srcOrd="0" destOrd="0" presId="urn:microsoft.com/office/officeart/2005/8/layout/vList2"/>
    <dgm:cxn modelId="{553E143E-35DF-496F-933B-50B93C1F828D}" srcId="{4F434E02-4D13-4149-9C28-7E417C65BDA7}" destId="{87E42368-97CE-45A9-AA0E-091009193676}" srcOrd="3" destOrd="0" parTransId="{C1357326-A30A-4A4B-B086-2C0844394657}" sibTransId="{7DF5EF04-6789-4D2E-A658-23E05BBC3B33}"/>
    <dgm:cxn modelId="{99F47D62-51CC-4A6D-99AA-6AAA731A849E}" type="presOf" srcId="{2BC03AB5-54EA-4E0B-8DED-FB6E7FDE1F82}" destId="{4A31D490-3197-49B3-93CC-7E6F869DE994}" srcOrd="0" destOrd="0" presId="urn:microsoft.com/office/officeart/2005/8/layout/vList2"/>
    <dgm:cxn modelId="{48212163-CAD6-4634-8B54-13690F7144D4}" srcId="{4F434E02-4D13-4149-9C28-7E417C65BDA7}" destId="{2BC03AB5-54EA-4E0B-8DED-FB6E7FDE1F82}" srcOrd="0" destOrd="0" parTransId="{2656C025-EAE3-412E-A14E-52CFABD6F049}" sibTransId="{27C6354C-9BBD-42E7-880D-BC2AF9E47E2B}"/>
    <dgm:cxn modelId="{AE077545-24DC-4809-879D-89B2C0291FEB}" type="presOf" srcId="{4F434E02-4D13-4149-9C28-7E417C65BDA7}" destId="{97DF639C-D78A-4818-BDB9-A79A3A9D231A}" srcOrd="0" destOrd="0" presId="urn:microsoft.com/office/officeart/2005/8/layout/vList2"/>
    <dgm:cxn modelId="{CC109D4E-C308-4C1B-87C7-10B10C271E70}" type="presOf" srcId="{F5FD6FC0-9DDD-4026-A943-B94D5D08BE1B}" destId="{9112CC95-61D0-4EFB-AB6A-B38211CFDF62}" srcOrd="0" destOrd="0" presId="urn:microsoft.com/office/officeart/2005/8/layout/vList2"/>
    <dgm:cxn modelId="{15A52257-F2B5-47F4-859C-7B031E06B0E9}" type="presOf" srcId="{0C96A510-45D7-4BF7-8272-ECAF74B1C3AC}" destId="{AF2E0E65-8841-409E-9711-619DA3F91927}" srcOrd="0" destOrd="0" presId="urn:microsoft.com/office/officeart/2005/8/layout/vList2"/>
    <dgm:cxn modelId="{FFB78F94-58F3-48BE-9C3A-7E956F4150ED}" srcId="{4F434E02-4D13-4149-9C28-7E417C65BDA7}" destId="{F5FD6FC0-9DDD-4026-A943-B94D5D08BE1B}" srcOrd="2" destOrd="0" parTransId="{3D88D16D-F2F3-449F-82D4-2571CD06CB55}" sibTransId="{5020D133-0455-4CA9-89FC-C538BDB55B97}"/>
    <dgm:cxn modelId="{C3B0ADC6-0899-45A1-A04B-85FB42FAB1CD}" srcId="{4F434E02-4D13-4149-9C28-7E417C65BDA7}" destId="{0C96A510-45D7-4BF7-8272-ECAF74B1C3AC}" srcOrd="1" destOrd="0" parTransId="{FE9A162A-EBEC-4628-8FA5-AD642E6A1CF5}" sibTransId="{25320F5F-F693-4302-B701-E421FA8EEBC3}"/>
    <dgm:cxn modelId="{264FBFE4-5A2C-45C3-92EF-3E94E8F18A08}" type="presParOf" srcId="{97DF639C-D78A-4818-BDB9-A79A3A9D231A}" destId="{4A31D490-3197-49B3-93CC-7E6F869DE994}" srcOrd="0" destOrd="0" presId="urn:microsoft.com/office/officeart/2005/8/layout/vList2"/>
    <dgm:cxn modelId="{3831C9F7-69CF-47FB-8B42-49E0C0862952}" type="presParOf" srcId="{97DF639C-D78A-4818-BDB9-A79A3A9D231A}" destId="{C208B891-518C-4235-BACC-0AAB2FC2C2D7}" srcOrd="1" destOrd="0" presId="urn:microsoft.com/office/officeart/2005/8/layout/vList2"/>
    <dgm:cxn modelId="{A0CDD144-37D5-4C8E-A059-C0DA8E9DD1B9}" type="presParOf" srcId="{97DF639C-D78A-4818-BDB9-A79A3A9D231A}" destId="{AF2E0E65-8841-409E-9711-619DA3F91927}" srcOrd="2" destOrd="0" presId="urn:microsoft.com/office/officeart/2005/8/layout/vList2"/>
    <dgm:cxn modelId="{7439EE7F-4B55-42C7-BECF-15EE9E99871C}" type="presParOf" srcId="{97DF639C-D78A-4818-BDB9-A79A3A9D231A}" destId="{3E68D969-F111-43F1-91F5-CA33F9233958}" srcOrd="3" destOrd="0" presId="urn:microsoft.com/office/officeart/2005/8/layout/vList2"/>
    <dgm:cxn modelId="{C42230F0-5880-438D-AAF4-CD7C199923B1}" type="presParOf" srcId="{97DF639C-D78A-4818-BDB9-A79A3A9D231A}" destId="{9112CC95-61D0-4EFB-AB6A-B38211CFDF62}" srcOrd="4" destOrd="0" presId="urn:microsoft.com/office/officeart/2005/8/layout/vList2"/>
    <dgm:cxn modelId="{B91E82C0-90E4-472D-B215-0666C06F7A97}" type="presParOf" srcId="{97DF639C-D78A-4818-BDB9-A79A3A9D231A}" destId="{7BCBDF7F-1F7B-402B-8352-A36F8917232D}" srcOrd="5" destOrd="0" presId="urn:microsoft.com/office/officeart/2005/8/layout/vList2"/>
    <dgm:cxn modelId="{33769538-BA00-4BA0-B8F7-DFAF84EFBE7A}" type="presParOf" srcId="{97DF639C-D78A-4818-BDB9-A79A3A9D231A}" destId="{19D328FA-444E-4931-AF8B-151F09E01942}"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8CA772F-D856-4E3A-896E-B1F9A27FEA6B}" type="doc">
      <dgm:prSet loTypeId="urn:microsoft.com/office/officeart/2005/8/layout/process2" loCatId="process" qsTypeId="urn:microsoft.com/office/officeart/2005/8/quickstyle/simple1" qsCatId="simple" csTypeId="urn:microsoft.com/office/officeart/2005/8/colors/colorful2" csCatId="colorful" phldr="1"/>
      <dgm:spPr/>
    </dgm:pt>
    <dgm:pt modelId="{D4886AF2-40C9-4015-B7F7-78873F588839}">
      <dgm:prSet phldrT="[Text]" phldr="0"/>
      <dgm:spPr/>
      <dgm:t>
        <a:bodyPr/>
        <a:lstStyle/>
        <a:p>
          <a:pPr rtl="0"/>
          <a:r>
            <a:rPr lang="en-GB">
              <a:latin typeface="Trebuchet MS" panose="020B0603020202020204"/>
            </a:rPr>
            <a:t>Quantitative Research</a:t>
          </a:r>
          <a:endParaRPr lang="en-GB"/>
        </a:p>
      </dgm:t>
    </dgm:pt>
    <dgm:pt modelId="{C8DDAEF2-751E-49F5-8D7B-3499FF4CBB02}" type="parTrans" cxnId="{065E28B9-9828-46D1-96FE-D006A0E7305B}">
      <dgm:prSet/>
      <dgm:spPr/>
      <dgm:t>
        <a:bodyPr/>
        <a:lstStyle/>
        <a:p>
          <a:endParaRPr lang="en-GB"/>
        </a:p>
      </dgm:t>
    </dgm:pt>
    <dgm:pt modelId="{5AFD53E2-5BC3-4795-AEB4-3E48F76CC44C}" type="sibTrans" cxnId="{065E28B9-9828-46D1-96FE-D006A0E7305B}">
      <dgm:prSet/>
      <dgm:spPr/>
      <dgm:t>
        <a:bodyPr/>
        <a:lstStyle/>
        <a:p>
          <a:endParaRPr lang="en-GB"/>
        </a:p>
      </dgm:t>
    </dgm:pt>
    <dgm:pt modelId="{0F5B6820-7C8F-47D5-9374-4DB4F0394038}">
      <dgm:prSet phldrT="[Text]" phldr="0"/>
      <dgm:spPr/>
      <dgm:t>
        <a:bodyPr/>
        <a:lstStyle/>
        <a:p>
          <a:pPr rtl="0"/>
          <a:r>
            <a:rPr lang="en-GB">
              <a:latin typeface="Trebuchet MS" panose="020B0603020202020204"/>
            </a:rPr>
            <a:t>Males and Females over 18</a:t>
          </a:r>
          <a:endParaRPr lang="en-GB"/>
        </a:p>
      </dgm:t>
    </dgm:pt>
    <dgm:pt modelId="{F400F757-ADB4-4620-A655-AF71759204C8}" type="parTrans" cxnId="{09C51A24-740B-48C3-B47F-66F84FB0449A}">
      <dgm:prSet/>
      <dgm:spPr/>
      <dgm:t>
        <a:bodyPr/>
        <a:lstStyle/>
        <a:p>
          <a:endParaRPr lang="en-GB"/>
        </a:p>
      </dgm:t>
    </dgm:pt>
    <dgm:pt modelId="{0649EC8E-35D5-4AE2-B85C-49D1B706213A}" type="sibTrans" cxnId="{09C51A24-740B-48C3-B47F-66F84FB0449A}">
      <dgm:prSet/>
      <dgm:spPr/>
      <dgm:t>
        <a:bodyPr/>
        <a:lstStyle/>
        <a:p>
          <a:endParaRPr lang="en-GB"/>
        </a:p>
      </dgm:t>
    </dgm:pt>
    <dgm:pt modelId="{C926CE41-49FE-42A9-AD3F-258C6D8B2A21}">
      <dgm:prSet phldrT="[Text]" phldr="0"/>
      <dgm:spPr/>
      <dgm:t>
        <a:bodyPr/>
        <a:lstStyle/>
        <a:p>
          <a:pPr rtl="0"/>
          <a:r>
            <a:rPr lang="en-GB">
              <a:latin typeface="Trebuchet MS" panose="020B0603020202020204"/>
            </a:rPr>
            <a:t>MS Forms</a:t>
          </a:r>
          <a:endParaRPr lang="en-GB"/>
        </a:p>
      </dgm:t>
    </dgm:pt>
    <dgm:pt modelId="{8AB95807-FF87-488D-8E5C-E79D87793082}" type="parTrans" cxnId="{2100318C-5C88-4B81-9869-8797488ABBEC}">
      <dgm:prSet/>
      <dgm:spPr/>
      <dgm:t>
        <a:bodyPr/>
        <a:lstStyle/>
        <a:p>
          <a:endParaRPr lang="en-GB"/>
        </a:p>
      </dgm:t>
    </dgm:pt>
    <dgm:pt modelId="{C989C11E-3F38-49EC-AE2D-665ABBA1B4B1}" type="sibTrans" cxnId="{2100318C-5C88-4B81-9869-8797488ABBEC}">
      <dgm:prSet/>
      <dgm:spPr/>
      <dgm:t>
        <a:bodyPr/>
        <a:lstStyle/>
        <a:p>
          <a:endParaRPr lang="en-GB"/>
        </a:p>
      </dgm:t>
    </dgm:pt>
    <dgm:pt modelId="{99F36FB5-4527-4D33-B86A-6B5E60B83009}">
      <dgm:prSet phldr="0"/>
      <dgm:spPr/>
      <dgm:t>
        <a:bodyPr/>
        <a:lstStyle/>
        <a:p>
          <a:pPr rtl="0"/>
          <a:r>
            <a:rPr lang="en-GB">
              <a:latin typeface="Trebuchet MS" panose="020B0603020202020204"/>
            </a:rPr>
            <a:t>Email to students</a:t>
          </a:r>
        </a:p>
      </dgm:t>
    </dgm:pt>
    <dgm:pt modelId="{72743B3E-03BA-45E2-963A-3F6B40C92E74}" type="parTrans" cxnId="{8A8256DD-753D-4420-B87F-4E8434C75CB0}">
      <dgm:prSet/>
      <dgm:spPr/>
      <dgm:t>
        <a:bodyPr/>
        <a:lstStyle/>
        <a:p>
          <a:endParaRPr lang="en-GB"/>
        </a:p>
      </dgm:t>
    </dgm:pt>
    <dgm:pt modelId="{64C12953-A4DB-45BF-994C-C227AB117B1E}" type="sibTrans" cxnId="{8A8256DD-753D-4420-B87F-4E8434C75CB0}">
      <dgm:prSet/>
      <dgm:spPr/>
      <dgm:t>
        <a:bodyPr/>
        <a:lstStyle/>
        <a:p>
          <a:endParaRPr lang="en-GB"/>
        </a:p>
      </dgm:t>
    </dgm:pt>
    <dgm:pt modelId="{D998A27F-2401-4B6D-873F-69AAEFD2D284}">
      <dgm:prSet phldr="0"/>
      <dgm:spPr/>
      <dgm:t>
        <a:bodyPr/>
        <a:lstStyle/>
        <a:p>
          <a:r>
            <a:rPr lang="en-GB">
              <a:latin typeface="Trebuchet MS" panose="020B0603020202020204"/>
            </a:rPr>
            <a:t>Analyze</a:t>
          </a:r>
        </a:p>
      </dgm:t>
    </dgm:pt>
    <dgm:pt modelId="{6D15E623-B3CA-4D35-88DB-4C040B385444}" type="parTrans" cxnId="{5CCCD082-DCA6-41DF-AF88-204FE03BE7D3}">
      <dgm:prSet/>
      <dgm:spPr/>
      <dgm:t>
        <a:bodyPr/>
        <a:lstStyle/>
        <a:p>
          <a:endParaRPr lang="en-GB"/>
        </a:p>
      </dgm:t>
    </dgm:pt>
    <dgm:pt modelId="{0D7CD4E9-1936-4559-94FC-1C7A95377943}" type="sibTrans" cxnId="{5CCCD082-DCA6-41DF-AF88-204FE03BE7D3}">
      <dgm:prSet/>
      <dgm:spPr/>
      <dgm:t>
        <a:bodyPr/>
        <a:lstStyle/>
        <a:p>
          <a:endParaRPr lang="en-GB"/>
        </a:p>
      </dgm:t>
    </dgm:pt>
    <dgm:pt modelId="{23B7480E-3DAC-4408-B27D-EA2E7A82E631}" type="pres">
      <dgm:prSet presAssocID="{18CA772F-D856-4E3A-896E-B1F9A27FEA6B}" presName="linearFlow" presStyleCnt="0">
        <dgm:presLayoutVars>
          <dgm:resizeHandles val="exact"/>
        </dgm:presLayoutVars>
      </dgm:prSet>
      <dgm:spPr/>
    </dgm:pt>
    <dgm:pt modelId="{8422FB08-8DFE-4586-B027-B92ACC4E6E1B}" type="pres">
      <dgm:prSet presAssocID="{D4886AF2-40C9-4015-B7F7-78873F588839}" presName="node" presStyleLbl="node1" presStyleIdx="0" presStyleCnt="5">
        <dgm:presLayoutVars>
          <dgm:bulletEnabled val="1"/>
        </dgm:presLayoutVars>
      </dgm:prSet>
      <dgm:spPr/>
    </dgm:pt>
    <dgm:pt modelId="{D45296EC-278B-4848-8146-8D21263408D9}" type="pres">
      <dgm:prSet presAssocID="{5AFD53E2-5BC3-4795-AEB4-3E48F76CC44C}" presName="sibTrans" presStyleLbl="sibTrans2D1" presStyleIdx="0" presStyleCnt="4"/>
      <dgm:spPr/>
    </dgm:pt>
    <dgm:pt modelId="{5D04101B-A47E-40A4-8882-1870DBFA7C59}" type="pres">
      <dgm:prSet presAssocID="{5AFD53E2-5BC3-4795-AEB4-3E48F76CC44C}" presName="connectorText" presStyleLbl="sibTrans2D1" presStyleIdx="0" presStyleCnt="4"/>
      <dgm:spPr/>
    </dgm:pt>
    <dgm:pt modelId="{4493400E-8DAB-46EA-B28D-B93C2A3AEEE3}" type="pres">
      <dgm:prSet presAssocID="{0F5B6820-7C8F-47D5-9374-4DB4F0394038}" presName="node" presStyleLbl="node1" presStyleIdx="1" presStyleCnt="5">
        <dgm:presLayoutVars>
          <dgm:bulletEnabled val="1"/>
        </dgm:presLayoutVars>
      </dgm:prSet>
      <dgm:spPr/>
    </dgm:pt>
    <dgm:pt modelId="{722FD0B3-FB2A-4B2D-916F-D0CD5A58C1DD}" type="pres">
      <dgm:prSet presAssocID="{0649EC8E-35D5-4AE2-B85C-49D1B706213A}" presName="sibTrans" presStyleLbl="sibTrans2D1" presStyleIdx="1" presStyleCnt="4"/>
      <dgm:spPr/>
    </dgm:pt>
    <dgm:pt modelId="{D4E29722-471B-48EF-998E-B66F69255988}" type="pres">
      <dgm:prSet presAssocID="{0649EC8E-35D5-4AE2-B85C-49D1B706213A}" presName="connectorText" presStyleLbl="sibTrans2D1" presStyleIdx="1" presStyleCnt="4"/>
      <dgm:spPr/>
    </dgm:pt>
    <dgm:pt modelId="{C17E37FE-24F0-4025-8F52-331DB60ABD97}" type="pres">
      <dgm:prSet presAssocID="{C926CE41-49FE-42A9-AD3F-258C6D8B2A21}" presName="node" presStyleLbl="node1" presStyleIdx="2" presStyleCnt="5">
        <dgm:presLayoutVars>
          <dgm:bulletEnabled val="1"/>
        </dgm:presLayoutVars>
      </dgm:prSet>
      <dgm:spPr/>
    </dgm:pt>
    <dgm:pt modelId="{614C41A1-9848-4D59-99CD-8903D35EE628}" type="pres">
      <dgm:prSet presAssocID="{C989C11E-3F38-49EC-AE2D-665ABBA1B4B1}" presName="sibTrans" presStyleLbl="sibTrans2D1" presStyleIdx="2" presStyleCnt="4"/>
      <dgm:spPr/>
    </dgm:pt>
    <dgm:pt modelId="{2C737618-30D2-42B5-AF5E-006DD2D372C1}" type="pres">
      <dgm:prSet presAssocID="{C989C11E-3F38-49EC-AE2D-665ABBA1B4B1}" presName="connectorText" presStyleLbl="sibTrans2D1" presStyleIdx="2" presStyleCnt="4"/>
      <dgm:spPr/>
    </dgm:pt>
    <dgm:pt modelId="{0E49EB86-9518-4C61-86D6-087EF42CEF0E}" type="pres">
      <dgm:prSet presAssocID="{99F36FB5-4527-4D33-B86A-6B5E60B83009}" presName="node" presStyleLbl="node1" presStyleIdx="3" presStyleCnt="5">
        <dgm:presLayoutVars>
          <dgm:bulletEnabled val="1"/>
        </dgm:presLayoutVars>
      </dgm:prSet>
      <dgm:spPr/>
    </dgm:pt>
    <dgm:pt modelId="{675E3924-E292-4437-ABBD-F3633F35D4EC}" type="pres">
      <dgm:prSet presAssocID="{64C12953-A4DB-45BF-994C-C227AB117B1E}" presName="sibTrans" presStyleLbl="sibTrans2D1" presStyleIdx="3" presStyleCnt="4"/>
      <dgm:spPr/>
    </dgm:pt>
    <dgm:pt modelId="{C3E23FDF-4070-4377-98FA-0C3689410D03}" type="pres">
      <dgm:prSet presAssocID="{64C12953-A4DB-45BF-994C-C227AB117B1E}" presName="connectorText" presStyleLbl="sibTrans2D1" presStyleIdx="3" presStyleCnt="4"/>
      <dgm:spPr/>
    </dgm:pt>
    <dgm:pt modelId="{EE4BFB25-4FAF-48A0-A6B0-D62A479E9E69}" type="pres">
      <dgm:prSet presAssocID="{D998A27F-2401-4B6D-873F-69AAEFD2D284}" presName="node" presStyleLbl="node1" presStyleIdx="4" presStyleCnt="5">
        <dgm:presLayoutVars>
          <dgm:bulletEnabled val="1"/>
        </dgm:presLayoutVars>
      </dgm:prSet>
      <dgm:spPr/>
    </dgm:pt>
  </dgm:ptLst>
  <dgm:cxnLst>
    <dgm:cxn modelId="{9C352004-ED69-43A5-A460-7293424A639E}" type="presOf" srcId="{64C12953-A4DB-45BF-994C-C227AB117B1E}" destId="{C3E23FDF-4070-4377-98FA-0C3689410D03}" srcOrd="1" destOrd="0" presId="urn:microsoft.com/office/officeart/2005/8/layout/process2"/>
    <dgm:cxn modelId="{21A8E419-8CFB-4647-9427-5D2A4B0A986F}" type="presOf" srcId="{18CA772F-D856-4E3A-896E-B1F9A27FEA6B}" destId="{23B7480E-3DAC-4408-B27D-EA2E7A82E631}" srcOrd="0" destOrd="0" presId="urn:microsoft.com/office/officeart/2005/8/layout/process2"/>
    <dgm:cxn modelId="{09C51A24-740B-48C3-B47F-66F84FB0449A}" srcId="{18CA772F-D856-4E3A-896E-B1F9A27FEA6B}" destId="{0F5B6820-7C8F-47D5-9374-4DB4F0394038}" srcOrd="1" destOrd="0" parTransId="{F400F757-ADB4-4620-A655-AF71759204C8}" sibTransId="{0649EC8E-35D5-4AE2-B85C-49D1B706213A}"/>
    <dgm:cxn modelId="{F817BD2C-C759-48FB-836E-04050EACDA8C}" type="presOf" srcId="{C926CE41-49FE-42A9-AD3F-258C6D8B2A21}" destId="{C17E37FE-24F0-4025-8F52-331DB60ABD97}" srcOrd="0" destOrd="0" presId="urn:microsoft.com/office/officeart/2005/8/layout/process2"/>
    <dgm:cxn modelId="{D4EE2D31-BFC6-440C-84A5-A35DB98233A8}" type="presOf" srcId="{99F36FB5-4527-4D33-B86A-6B5E60B83009}" destId="{0E49EB86-9518-4C61-86D6-087EF42CEF0E}" srcOrd="0" destOrd="0" presId="urn:microsoft.com/office/officeart/2005/8/layout/process2"/>
    <dgm:cxn modelId="{A749533E-BC15-498C-92AB-7D04D65AF39C}" type="presOf" srcId="{C989C11E-3F38-49EC-AE2D-665ABBA1B4B1}" destId="{614C41A1-9848-4D59-99CD-8903D35EE628}" srcOrd="0" destOrd="0" presId="urn:microsoft.com/office/officeart/2005/8/layout/process2"/>
    <dgm:cxn modelId="{65A76464-3754-41CB-9E1F-6DECC7B882FA}" type="presOf" srcId="{0F5B6820-7C8F-47D5-9374-4DB4F0394038}" destId="{4493400E-8DAB-46EA-B28D-B93C2A3AEEE3}" srcOrd="0" destOrd="0" presId="urn:microsoft.com/office/officeart/2005/8/layout/process2"/>
    <dgm:cxn modelId="{DC958269-B285-44A0-B4C0-496D26887C76}" type="presOf" srcId="{0649EC8E-35D5-4AE2-B85C-49D1B706213A}" destId="{D4E29722-471B-48EF-998E-B66F69255988}" srcOrd="1" destOrd="0" presId="urn:microsoft.com/office/officeart/2005/8/layout/process2"/>
    <dgm:cxn modelId="{67ADEF80-7407-436C-917C-EDC8167381D6}" type="presOf" srcId="{D998A27F-2401-4B6D-873F-69AAEFD2D284}" destId="{EE4BFB25-4FAF-48A0-A6B0-D62A479E9E69}" srcOrd="0" destOrd="0" presId="urn:microsoft.com/office/officeart/2005/8/layout/process2"/>
    <dgm:cxn modelId="{02981781-96E0-428A-B9FA-67D15EFE8A1C}" type="presOf" srcId="{C989C11E-3F38-49EC-AE2D-665ABBA1B4B1}" destId="{2C737618-30D2-42B5-AF5E-006DD2D372C1}" srcOrd="1" destOrd="0" presId="urn:microsoft.com/office/officeart/2005/8/layout/process2"/>
    <dgm:cxn modelId="{5CCCD082-DCA6-41DF-AF88-204FE03BE7D3}" srcId="{18CA772F-D856-4E3A-896E-B1F9A27FEA6B}" destId="{D998A27F-2401-4B6D-873F-69AAEFD2D284}" srcOrd="4" destOrd="0" parTransId="{6D15E623-B3CA-4D35-88DB-4C040B385444}" sibTransId="{0D7CD4E9-1936-4559-94FC-1C7A95377943}"/>
    <dgm:cxn modelId="{2100318C-5C88-4B81-9869-8797488ABBEC}" srcId="{18CA772F-D856-4E3A-896E-B1F9A27FEA6B}" destId="{C926CE41-49FE-42A9-AD3F-258C6D8B2A21}" srcOrd="2" destOrd="0" parTransId="{8AB95807-FF87-488D-8E5C-E79D87793082}" sibTransId="{C989C11E-3F38-49EC-AE2D-665ABBA1B4B1}"/>
    <dgm:cxn modelId="{7874CDB2-EF12-4B22-AC2A-352D8E0435DD}" type="presOf" srcId="{5AFD53E2-5BC3-4795-AEB4-3E48F76CC44C}" destId="{5D04101B-A47E-40A4-8882-1870DBFA7C59}" srcOrd="1" destOrd="0" presId="urn:microsoft.com/office/officeart/2005/8/layout/process2"/>
    <dgm:cxn modelId="{F00854B4-F2A1-4E11-A6E2-3AD59CCBBDA7}" type="presOf" srcId="{0649EC8E-35D5-4AE2-B85C-49D1B706213A}" destId="{722FD0B3-FB2A-4B2D-916F-D0CD5A58C1DD}" srcOrd="0" destOrd="0" presId="urn:microsoft.com/office/officeart/2005/8/layout/process2"/>
    <dgm:cxn modelId="{065E28B9-9828-46D1-96FE-D006A0E7305B}" srcId="{18CA772F-D856-4E3A-896E-B1F9A27FEA6B}" destId="{D4886AF2-40C9-4015-B7F7-78873F588839}" srcOrd="0" destOrd="0" parTransId="{C8DDAEF2-751E-49F5-8D7B-3499FF4CBB02}" sibTransId="{5AFD53E2-5BC3-4795-AEB4-3E48F76CC44C}"/>
    <dgm:cxn modelId="{170296CC-AADD-481F-A2FD-BCBF68FCFCBA}" type="presOf" srcId="{64C12953-A4DB-45BF-994C-C227AB117B1E}" destId="{675E3924-E292-4437-ABBD-F3633F35D4EC}" srcOrd="0" destOrd="0" presId="urn:microsoft.com/office/officeart/2005/8/layout/process2"/>
    <dgm:cxn modelId="{8A8256DD-753D-4420-B87F-4E8434C75CB0}" srcId="{18CA772F-D856-4E3A-896E-B1F9A27FEA6B}" destId="{99F36FB5-4527-4D33-B86A-6B5E60B83009}" srcOrd="3" destOrd="0" parTransId="{72743B3E-03BA-45E2-963A-3F6B40C92E74}" sibTransId="{64C12953-A4DB-45BF-994C-C227AB117B1E}"/>
    <dgm:cxn modelId="{5E6EA1F1-49F0-420C-BA32-83DE2E18CE0F}" type="presOf" srcId="{5AFD53E2-5BC3-4795-AEB4-3E48F76CC44C}" destId="{D45296EC-278B-4848-8146-8D21263408D9}" srcOrd="0" destOrd="0" presId="urn:microsoft.com/office/officeart/2005/8/layout/process2"/>
    <dgm:cxn modelId="{D86652FA-FAB9-4116-8F5F-EF0AD4556BA0}" type="presOf" srcId="{D4886AF2-40C9-4015-B7F7-78873F588839}" destId="{8422FB08-8DFE-4586-B027-B92ACC4E6E1B}" srcOrd="0" destOrd="0" presId="urn:microsoft.com/office/officeart/2005/8/layout/process2"/>
    <dgm:cxn modelId="{4B96F446-2B79-4035-A437-B20F7B29364B}" type="presParOf" srcId="{23B7480E-3DAC-4408-B27D-EA2E7A82E631}" destId="{8422FB08-8DFE-4586-B027-B92ACC4E6E1B}" srcOrd="0" destOrd="0" presId="urn:microsoft.com/office/officeart/2005/8/layout/process2"/>
    <dgm:cxn modelId="{92DF2425-F746-4E24-BA8A-408F14813AE7}" type="presParOf" srcId="{23B7480E-3DAC-4408-B27D-EA2E7A82E631}" destId="{D45296EC-278B-4848-8146-8D21263408D9}" srcOrd="1" destOrd="0" presId="urn:microsoft.com/office/officeart/2005/8/layout/process2"/>
    <dgm:cxn modelId="{DE3FD166-9DA1-4B1A-AF35-0E862D21B9DD}" type="presParOf" srcId="{D45296EC-278B-4848-8146-8D21263408D9}" destId="{5D04101B-A47E-40A4-8882-1870DBFA7C59}" srcOrd="0" destOrd="0" presId="urn:microsoft.com/office/officeart/2005/8/layout/process2"/>
    <dgm:cxn modelId="{58B780E8-AB51-4B12-AFD9-B97931CE3B58}" type="presParOf" srcId="{23B7480E-3DAC-4408-B27D-EA2E7A82E631}" destId="{4493400E-8DAB-46EA-B28D-B93C2A3AEEE3}" srcOrd="2" destOrd="0" presId="urn:microsoft.com/office/officeart/2005/8/layout/process2"/>
    <dgm:cxn modelId="{A1D4698E-035A-4228-AD07-3415F1C462F3}" type="presParOf" srcId="{23B7480E-3DAC-4408-B27D-EA2E7A82E631}" destId="{722FD0B3-FB2A-4B2D-916F-D0CD5A58C1DD}" srcOrd="3" destOrd="0" presId="urn:microsoft.com/office/officeart/2005/8/layout/process2"/>
    <dgm:cxn modelId="{D9FF6AAF-148E-41F6-85FB-CA7BFF3802A5}" type="presParOf" srcId="{722FD0B3-FB2A-4B2D-916F-D0CD5A58C1DD}" destId="{D4E29722-471B-48EF-998E-B66F69255988}" srcOrd="0" destOrd="0" presId="urn:microsoft.com/office/officeart/2005/8/layout/process2"/>
    <dgm:cxn modelId="{65A695FA-958F-44C9-B6B4-88380DE522DD}" type="presParOf" srcId="{23B7480E-3DAC-4408-B27D-EA2E7A82E631}" destId="{C17E37FE-24F0-4025-8F52-331DB60ABD97}" srcOrd="4" destOrd="0" presId="urn:microsoft.com/office/officeart/2005/8/layout/process2"/>
    <dgm:cxn modelId="{9AD3F824-D67E-4873-A8A6-F7E852ECDA53}" type="presParOf" srcId="{23B7480E-3DAC-4408-B27D-EA2E7A82E631}" destId="{614C41A1-9848-4D59-99CD-8903D35EE628}" srcOrd="5" destOrd="0" presId="urn:microsoft.com/office/officeart/2005/8/layout/process2"/>
    <dgm:cxn modelId="{7ACAB508-E1A3-48CA-A0C3-FB47E73F074C}" type="presParOf" srcId="{614C41A1-9848-4D59-99CD-8903D35EE628}" destId="{2C737618-30D2-42B5-AF5E-006DD2D372C1}" srcOrd="0" destOrd="0" presId="urn:microsoft.com/office/officeart/2005/8/layout/process2"/>
    <dgm:cxn modelId="{8137D59E-E8FD-4A63-9BAD-B7809D6E162C}" type="presParOf" srcId="{23B7480E-3DAC-4408-B27D-EA2E7A82E631}" destId="{0E49EB86-9518-4C61-86D6-087EF42CEF0E}" srcOrd="6" destOrd="0" presId="urn:microsoft.com/office/officeart/2005/8/layout/process2"/>
    <dgm:cxn modelId="{E9698F3B-743A-4E46-B51E-93D63AA7392F}" type="presParOf" srcId="{23B7480E-3DAC-4408-B27D-EA2E7A82E631}" destId="{675E3924-E292-4437-ABBD-F3633F35D4EC}" srcOrd="7" destOrd="0" presId="urn:microsoft.com/office/officeart/2005/8/layout/process2"/>
    <dgm:cxn modelId="{A686EAA4-3C6A-448A-9E53-25817A51E753}" type="presParOf" srcId="{675E3924-E292-4437-ABBD-F3633F35D4EC}" destId="{C3E23FDF-4070-4377-98FA-0C3689410D03}" srcOrd="0" destOrd="0" presId="urn:microsoft.com/office/officeart/2005/8/layout/process2"/>
    <dgm:cxn modelId="{4EBFC3AC-DEDE-4D9F-9CCB-54F1EF6C8159}" type="presParOf" srcId="{23B7480E-3DAC-4408-B27D-EA2E7A82E631}" destId="{EE4BFB25-4FAF-48A0-A6B0-D62A479E9E69}" srcOrd="8" destOrd="0" presId="urn:microsoft.com/office/officeart/2005/8/layout/process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F0E044C-41A0-4439-B1C4-101EC077CF76}" type="doc">
      <dgm:prSet loTypeId="urn:microsoft.com/office/officeart/2005/8/layout/chevron2" loCatId="process" qsTypeId="urn:microsoft.com/office/officeart/2005/8/quickstyle/simple1" qsCatId="simple" csTypeId="urn:microsoft.com/office/officeart/2005/8/colors/colorful1" csCatId="colorful" phldr="1"/>
      <dgm:spPr/>
      <dgm:t>
        <a:bodyPr/>
        <a:lstStyle/>
        <a:p>
          <a:endParaRPr lang="en-GB"/>
        </a:p>
      </dgm:t>
    </dgm:pt>
    <dgm:pt modelId="{E33D0E2E-7501-4108-83BE-47FE042FA9B6}">
      <dgm:prSet phldrT="[Text]" phldr="0"/>
      <dgm:spPr/>
      <dgm:t>
        <a:bodyPr/>
        <a:lstStyle/>
        <a:p>
          <a:r>
            <a:rPr lang="en-GB">
              <a:latin typeface="Century Gothic" panose="020B0502020202020204"/>
            </a:rPr>
            <a:t>Closed</a:t>
          </a:r>
          <a:endParaRPr lang="en-GB"/>
        </a:p>
      </dgm:t>
    </dgm:pt>
    <dgm:pt modelId="{6D84B636-20DA-4456-B8FB-454D02968F64}" type="parTrans" cxnId="{9B8E919F-1C7C-4A6A-B999-5E862FA25EE0}">
      <dgm:prSet/>
      <dgm:spPr/>
      <dgm:t>
        <a:bodyPr/>
        <a:lstStyle/>
        <a:p>
          <a:endParaRPr lang="en-GB"/>
        </a:p>
      </dgm:t>
    </dgm:pt>
    <dgm:pt modelId="{FA803C53-28C6-49B9-B635-241CA15970D3}" type="sibTrans" cxnId="{9B8E919F-1C7C-4A6A-B999-5E862FA25EE0}">
      <dgm:prSet/>
      <dgm:spPr/>
      <dgm:t>
        <a:bodyPr/>
        <a:lstStyle/>
        <a:p>
          <a:endParaRPr lang="en-GB"/>
        </a:p>
      </dgm:t>
    </dgm:pt>
    <dgm:pt modelId="{9E057B2D-A934-4F0C-ABB9-D26E8D660CAA}">
      <dgm:prSet phldrT="[Text]" phldr="0"/>
      <dgm:spPr/>
      <dgm:t>
        <a:bodyPr/>
        <a:lstStyle/>
        <a:p>
          <a:r>
            <a:rPr lang="en-GB">
              <a:latin typeface="Century Gothic" panose="020B0502020202020204"/>
            </a:rPr>
            <a:t>Consent</a:t>
          </a:r>
          <a:endParaRPr lang="en-GB"/>
        </a:p>
      </dgm:t>
    </dgm:pt>
    <dgm:pt modelId="{32F5C810-C9D1-473E-B76E-D9270496937E}" type="parTrans" cxnId="{1FA3EC91-5B86-4725-8DCC-AC3CC19B75A5}">
      <dgm:prSet/>
      <dgm:spPr/>
      <dgm:t>
        <a:bodyPr/>
        <a:lstStyle/>
        <a:p>
          <a:endParaRPr lang="en-GB"/>
        </a:p>
      </dgm:t>
    </dgm:pt>
    <dgm:pt modelId="{0B5CDC18-C3E6-4E0E-93CB-EA8FD66C15F3}" type="sibTrans" cxnId="{1FA3EC91-5B86-4725-8DCC-AC3CC19B75A5}">
      <dgm:prSet/>
      <dgm:spPr/>
      <dgm:t>
        <a:bodyPr/>
        <a:lstStyle/>
        <a:p>
          <a:endParaRPr lang="en-GB"/>
        </a:p>
      </dgm:t>
    </dgm:pt>
    <dgm:pt modelId="{E5F0DC21-8CC2-443E-9745-0C18900774B4}">
      <dgm:prSet phldrT="[Text]" phldr="0"/>
      <dgm:spPr/>
      <dgm:t>
        <a:bodyPr/>
        <a:lstStyle/>
        <a:p>
          <a:pPr rtl="0"/>
          <a:r>
            <a:rPr lang="en-GB">
              <a:latin typeface="Century Gothic" panose="020B0502020202020204"/>
            </a:rPr>
            <a:t>Confident in using MS Teams</a:t>
          </a:r>
          <a:endParaRPr lang="en-GB"/>
        </a:p>
      </dgm:t>
    </dgm:pt>
    <dgm:pt modelId="{C6558E76-1F46-455F-A7FC-7E560143152A}" type="parTrans" cxnId="{A3BE2D19-4885-43DA-B3FF-02D9CA3B6FCA}">
      <dgm:prSet/>
      <dgm:spPr/>
      <dgm:t>
        <a:bodyPr/>
        <a:lstStyle/>
        <a:p>
          <a:endParaRPr lang="en-GB"/>
        </a:p>
      </dgm:t>
    </dgm:pt>
    <dgm:pt modelId="{72F4E53E-168D-424B-B745-4272A89BF2C4}" type="sibTrans" cxnId="{A3BE2D19-4885-43DA-B3FF-02D9CA3B6FCA}">
      <dgm:prSet/>
      <dgm:spPr/>
      <dgm:t>
        <a:bodyPr/>
        <a:lstStyle/>
        <a:p>
          <a:endParaRPr lang="en-GB"/>
        </a:p>
      </dgm:t>
    </dgm:pt>
    <dgm:pt modelId="{E916492A-CF3E-4F2C-8412-0661BEF74763}">
      <dgm:prSet phldrT="[Text]" phldr="0"/>
      <dgm:spPr/>
      <dgm:t>
        <a:bodyPr/>
        <a:lstStyle/>
        <a:p>
          <a:pPr rtl="0"/>
          <a:r>
            <a:rPr lang="en-GB">
              <a:latin typeface="Century Gothic" panose="020B0502020202020204"/>
            </a:rPr>
            <a:t>Confident in using one drive applications</a:t>
          </a:r>
          <a:endParaRPr lang="en-GB"/>
        </a:p>
      </dgm:t>
    </dgm:pt>
    <dgm:pt modelId="{1E1EBC9C-F6EF-49E1-BB08-1BB89F487047}" type="parTrans" cxnId="{85C2ACFD-761B-4E90-B70F-407CE3391F08}">
      <dgm:prSet/>
      <dgm:spPr/>
      <dgm:t>
        <a:bodyPr/>
        <a:lstStyle/>
        <a:p>
          <a:endParaRPr lang="en-GB"/>
        </a:p>
      </dgm:t>
    </dgm:pt>
    <dgm:pt modelId="{62F1BFDC-4197-4CBF-8869-3D67A325796B}" type="sibTrans" cxnId="{85C2ACFD-761B-4E90-B70F-407CE3391F08}">
      <dgm:prSet/>
      <dgm:spPr/>
      <dgm:t>
        <a:bodyPr/>
        <a:lstStyle/>
        <a:p>
          <a:endParaRPr lang="en-GB"/>
        </a:p>
      </dgm:t>
    </dgm:pt>
    <dgm:pt modelId="{31C77DBA-9BF4-4872-83ED-6E5454B60058}">
      <dgm:prSet phldrT="[Text]" phldr="0"/>
      <dgm:spPr/>
      <dgm:t>
        <a:bodyPr/>
        <a:lstStyle/>
        <a:p>
          <a:pPr rtl="0"/>
          <a:r>
            <a:rPr lang="en-GB">
              <a:solidFill>
                <a:schemeClr val="tx1">
                  <a:lumMod val="65000"/>
                  <a:lumOff val="35000"/>
                </a:schemeClr>
              </a:solidFill>
              <a:latin typeface="Century Gothic" panose="020B0502020202020204"/>
            </a:rPr>
            <a:t>Rank order</a:t>
          </a:r>
          <a:endParaRPr lang="en-GB">
            <a:solidFill>
              <a:schemeClr val="tx1">
                <a:lumMod val="65000"/>
                <a:lumOff val="35000"/>
              </a:schemeClr>
            </a:solidFill>
          </a:endParaRPr>
        </a:p>
      </dgm:t>
    </dgm:pt>
    <dgm:pt modelId="{97CF3427-E22B-4E0C-B27D-7A25138F22BE}" type="parTrans" cxnId="{820B38E4-611C-4A8D-B2E6-CB1A8ABA4AB1}">
      <dgm:prSet/>
      <dgm:spPr/>
      <dgm:t>
        <a:bodyPr/>
        <a:lstStyle/>
        <a:p>
          <a:endParaRPr lang="en-GB"/>
        </a:p>
      </dgm:t>
    </dgm:pt>
    <dgm:pt modelId="{06C99AC3-7265-42F0-AD52-68DD66AF8C0F}" type="sibTrans" cxnId="{820B38E4-611C-4A8D-B2E6-CB1A8ABA4AB1}">
      <dgm:prSet/>
      <dgm:spPr/>
      <dgm:t>
        <a:bodyPr/>
        <a:lstStyle/>
        <a:p>
          <a:endParaRPr lang="en-GB"/>
        </a:p>
      </dgm:t>
    </dgm:pt>
    <dgm:pt modelId="{04710F77-5447-45D9-A766-1D6F4D5E7CEF}">
      <dgm:prSet phldrT="[Text]" phldr="0"/>
      <dgm:spPr/>
      <dgm:t>
        <a:bodyPr/>
        <a:lstStyle/>
        <a:p>
          <a:pPr rtl="0"/>
          <a:r>
            <a:rPr lang="en-GB">
              <a:latin typeface="Century Gothic" panose="020B0502020202020204"/>
            </a:rPr>
            <a:t>How do you feel in navigating </a:t>
          </a:r>
          <a:r>
            <a:rPr lang="en-GB" err="1">
              <a:latin typeface="Century Gothic" panose="020B0502020202020204"/>
            </a:rPr>
            <a:t>moodle</a:t>
          </a:r>
          <a:endParaRPr lang="en-GB"/>
        </a:p>
      </dgm:t>
    </dgm:pt>
    <dgm:pt modelId="{EE2C3368-B72F-48B3-9BAD-9F7EE344E816}" type="parTrans" cxnId="{DA02394C-B89A-478E-BA77-A39777EDBB5F}">
      <dgm:prSet/>
      <dgm:spPr/>
      <dgm:t>
        <a:bodyPr/>
        <a:lstStyle/>
        <a:p>
          <a:endParaRPr lang="en-GB"/>
        </a:p>
      </dgm:t>
    </dgm:pt>
    <dgm:pt modelId="{EC8B7ED2-5F96-41AA-9A0C-A753EADFDA29}" type="sibTrans" cxnId="{DA02394C-B89A-478E-BA77-A39777EDBB5F}">
      <dgm:prSet/>
      <dgm:spPr/>
      <dgm:t>
        <a:bodyPr/>
        <a:lstStyle/>
        <a:p>
          <a:endParaRPr lang="en-GB"/>
        </a:p>
      </dgm:t>
    </dgm:pt>
    <dgm:pt modelId="{E08E1147-6190-4EF3-96FD-CF6874591072}">
      <dgm:prSet phldrT="[Text]" phldr="0"/>
      <dgm:spPr/>
      <dgm:t>
        <a:bodyPr/>
        <a:lstStyle/>
        <a:p>
          <a:r>
            <a:rPr lang="en-GB">
              <a:latin typeface="Century Gothic" panose="020B0502020202020204"/>
            </a:rPr>
            <a:t>Likert</a:t>
          </a:r>
          <a:endParaRPr lang="en-GB"/>
        </a:p>
      </dgm:t>
    </dgm:pt>
    <dgm:pt modelId="{E915CDD9-327F-497E-8EB6-8A81BEE80663}" type="parTrans" cxnId="{AD6C5F45-544D-4DF6-8401-8E532717EB20}">
      <dgm:prSet/>
      <dgm:spPr/>
      <dgm:t>
        <a:bodyPr/>
        <a:lstStyle/>
        <a:p>
          <a:endParaRPr lang="en-GB"/>
        </a:p>
      </dgm:t>
    </dgm:pt>
    <dgm:pt modelId="{7C50C67B-EABC-42A2-B3D6-B68FC1ECBD26}" type="sibTrans" cxnId="{AD6C5F45-544D-4DF6-8401-8E532717EB20}">
      <dgm:prSet/>
      <dgm:spPr/>
      <dgm:t>
        <a:bodyPr/>
        <a:lstStyle/>
        <a:p>
          <a:endParaRPr lang="en-GB"/>
        </a:p>
      </dgm:t>
    </dgm:pt>
    <dgm:pt modelId="{47140325-DCAB-4841-AD7E-DB5EFACE6190}">
      <dgm:prSet phldrT="[Text]" phldr="0"/>
      <dgm:spPr/>
      <dgm:t>
        <a:bodyPr/>
        <a:lstStyle/>
        <a:p>
          <a:pPr rtl="0"/>
          <a:r>
            <a:rPr lang="en-GB">
              <a:latin typeface="Century Gothic" panose="020B0502020202020204"/>
            </a:rPr>
            <a:t>I feel confident using Outlook</a:t>
          </a:r>
          <a:endParaRPr lang="en-GB"/>
        </a:p>
      </dgm:t>
    </dgm:pt>
    <dgm:pt modelId="{78DDC385-FB5F-4368-B8CA-FD8033CADB9A}" type="parTrans" cxnId="{EFDFC8A4-C1E3-4F37-9BAC-EDF3A28AF688}">
      <dgm:prSet/>
      <dgm:spPr/>
      <dgm:t>
        <a:bodyPr/>
        <a:lstStyle/>
        <a:p>
          <a:endParaRPr lang="en-GB"/>
        </a:p>
      </dgm:t>
    </dgm:pt>
    <dgm:pt modelId="{B4B61C29-A731-47D8-BF86-6BC765E172EC}" type="sibTrans" cxnId="{EFDFC8A4-C1E3-4F37-9BAC-EDF3A28AF688}">
      <dgm:prSet/>
      <dgm:spPr/>
      <dgm:t>
        <a:bodyPr/>
        <a:lstStyle/>
        <a:p>
          <a:endParaRPr lang="en-GB"/>
        </a:p>
      </dgm:t>
    </dgm:pt>
    <dgm:pt modelId="{26B95182-838A-45DB-ABDB-5B7A6272F3EB}" type="pres">
      <dgm:prSet presAssocID="{3F0E044C-41A0-4439-B1C4-101EC077CF76}" presName="linearFlow" presStyleCnt="0">
        <dgm:presLayoutVars>
          <dgm:dir/>
          <dgm:animLvl val="lvl"/>
          <dgm:resizeHandles val="exact"/>
        </dgm:presLayoutVars>
      </dgm:prSet>
      <dgm:spPr/>
    </dgm:pt>
    <dgm:pt modelId="{C46E303C-ECA3-4F63-94C1-1949270BEEBB}" type="pres">
      <dgm:prSet presAssocID="{E33D0E2E-7501-4108-83BE-47FE042FA9B6}" presName="composite" presStyleCnt="0"/>
      <dgm:spPr/>
    </dgm:pt>
    <dgm:pt modelId="{3C69D9D2-6190-4B00-A876-8044F481949F}" type="pres">
      <dgm:prSet presAssocID="{E33D0E2E-7501-4108-83BE-47FE042FA9B6}" presName="parentText" presStyleLbl="alignNode1" presStyleIdx="0" presStyleCnt="3">
        <dgm:presLayoutVars>
          <dgm:chMax val="1"/>
          <dgm:bulletEnabled val="1"/>
        </dgm:presLayoutVars>
      </dgm:prSet>
      <dgm:spPr/>
    </dgm:pt>
    <dgm:pt modelId="{CC88B3C7-BE8C-4199-8927-2CB3C39498DC}" type="pres">
      <dgm:prSet presAssocID="{E33D0E2E-7501-4108-83BE-47FE042FA9B6}" presName="descendantText" presStyleLbl="alignAcc1" presStyleIdx="0" presStyleCnt="3">
        <dgm:presLayoutVars>
          <dgm:bulletEnabled val="1"/>
        </dgm:presLayoutVars>
      </dgm:prSet>
      <dgm:spPr/>
    </dgm:pt>
    <dgm:pt modelId="{C2E34F7A-3AEB-43D1-B456-72F0F808FB0D}" type="pres">
      <dgm:prSet presAssocID="{FA803C53-28C6-49B9-B635-241CA15970D3}" presName="sp" presStyleCnt="0"/>
      <dgm:spPr/>
    </dgm:pt>
    <dgm:pt modelId="{6D3093A5-D8D0-4CFF-9A4D-E74DB66FC5E2}" type="pres">
      <dgm:prSet presAssocID="{31C77DBA-9BF4-4872-83ED-6E5454B60058}" presName="composite" presStyleCnt="0"/>
      <dgm:spPr/>
    </dgm:pt>
    <dgm:pt modelId="{B8AB1496-DF55-45D7-A805-AE3313AB4E81}" type="pres">
      <dgm:prSet presAssocID="{31C77DBA-9BF4-4872-83ED-6E5454B60058}" presName="parentText" presStyleLbl="alignNode1" presStyleIdx="1" presStyleCnt="3">
        <dgm:presLayoutVars>
          <dgm:chMax val="1"/>
          <dgm:bulletEnabled val="1"/>
        </dgm:presLayoutVars>
      </dgm:prSet>
      <dgm:spPr/>
    </dgm:pt>
    <dgm:pt modelId="{936E649B-7D3A-47F9-B755-4AFEAA3F9DF5}" type="pres">
      <dgm:prSet presAssocID="{31C77DBA-9BF4-4872-83ED-6E5454B60058}" presName="descendantText" presStyleLbl="alignAcc1" presStyleIdx="1" presStyleCnt="3">
        <dgm:presLayoutVars>
          <dgm:bulletEnabled val="1"/>
        </dgm:presLayoutVars>
      </dgm:prSet>
      <dgm:spPr/>
    </dgm:pt>
    <dgm:pt modelId="{997EA94E-35FE-4D61-9C1F-8BBEB257612C}" type="pres">
      <dgm:prSet presAssocID="{06C99AC3-7265-42F0-AD52-68DD66AF8C0F}" presName="sp" presStyleCnt="0"/>
      <dgm:spPr/>
    </dgm:pt>
    <dgm:pt modelId="{5EF04B09-1BEB-4A1E-AD30-F7002C66E708}" type="pres">
      <dgm:prSet presAssocID="{E08E1147-6190-4EF3-96FD-CF6874591072}" presName="composite" presStyleCnt="0"/>
      <dgm:spPr/>
    </dgm:pt>
    <dgm:pt modelId="{6D3318C8-4EF7-4F54-8C97-5186178B43CD}" type="pres">
      <dgm:prSet presAssocID="{E08E1147-6190-4EF3-96FD-CF6874591072}" presName="parentText" presStyleLbl="alignNode1" presStyleIdx="2" presStyleCnt="3">
        <dgm:presLayoutVars>
          <dgm:chMax val="1"/>
          <dgm:bulletEnabled val="1"/>
        </dgm:presLayoutVars>
      </dgm:prSet>
      <dgm:spPr/>
    </dgm:pt>
    <dgm:pt modelId="{F7BE03B5-897D-4CD4-AE09-08012DEA37F5}" type="pres">
      <dgm:prSet presAssocID="{E08E1147-6190-4EF3-96FD-CF6874591072}" presName="descendantText" presStyleLbl="alignAcc1" presStyleIdx="2" presStyleCnt="3">
        <dgm:presLayoutVars>
          <dgm:bulletEnabled val="1"/>
        </dgm:presLayoutVars>
      </dgm:prSet>
      <dgm:spPr/>
    </dgm:pt>
  </dgm:ptLst>
  <dgm:cxnLst>
    <dgm:cxn modelId="{A3BE2D19-4885-43DA-B3FF-02D9CA3B6FCA}" srcId="{E33D0E2E-7501-4108-83BE-47FE042FA9B6}" destId="{E5F0DC21-8CC2-443E-9745-0C18900774B4}" srcOrd="1" destOrd="0" parTransId="{C6558E76-1F46-455F-A7FC-7E560143152A}" sibTransId="{72F4E53E-168D-424B-B745-4272A89BF2C4}"/>
    <dgm:cxn modelId="{AD6C5F45-544D-4DF6-8401-8E532717EB20}" srcId="{3F0E044C-41A0-4439-B1C4-101EC077CF76}" destId="{E08E1147-6190-4EF3-96FD-CF6874591072}" srcOrd="2" destOrd="0" parTransId="{E915CDD9-327F-497E-8EB6-8A81BEE80663}" sibTransId="{7C50C67B-EABC-42A2-B3D6-B68FC1ECBD26}"/>
    <dgm:cxn modelId="{DA02394C-B89A-478E-BA77-A39777EDBB5F}" srcId="{31C77DBA-9BF4-4872-83ED-6E5454B60058}" destId="{04710F77-5447-45D9-A766-1D6F4D5E7CEF}" srcOrd="0" destOrd="0" parTransId="{EE2C3368-B72F-48B3-9BAD-9F7EE344E816}" sibTransId="{EC8B7ED2-5F96-41AA-9A0C-A753EADFDA29}"/>
    <dgm:cxn modelId="{FFB49E6E-26E4-4799-A4D9-9E74CAB0CD60}" type="presOf" srcId="{9E057B2D-A934-4F0C-ABB9-D26E8D660CAA}" destId="{CC88B3C7-BE8C-4199-8927-2CB3C39498DC}" srcOrd="0" destOrd="0" presId="urn:microsoft.com/office/officeart/2005/8/layout/chevron2"/>
    <dgm:cxn modelId="{E5BE665A-C60F-4149-AF01-7204ECD27B07}" type="presOf" srcId="{47140325-DCAB-4841-AD7E-DB5EFACE6190}" destId="{F7BE03B5-897D-4CD4-AE09-08012DEA37F5}" srcOrd="0" destOrd="0" presId="urn:microsoft.com/office/officeart/2005/8/layout/chevron2"/>
    <dgm:cxn modelId="{F6577D84-7C2B-4A35-A865-21449D9B998B}" type="presOf" srcId="{E916492A-CF3E-4F2C-8412-0661BEF74763}" destId="{CC88B3C7-BE8C-4199-8927-2CB3C39498DC}" srcOrd="0" destOrd="2" presId="urn:microsoft.com/office/officeart/2005/8/layout/chevron2"/>
    <dgm:cxn modelId="{4928DC84-55DA-460F-921A-F17B737DD5C3}" type="presOf" srcId="{E33D0E2E-7501-4108-83BE-47FE042FA9B6}" destId="{3C69D9D2-6190-4B00-A876-8044F481949F}" srcOrd="0" destOrd="0" presId="urn:microsoft.com/office/officeart/2005/8/layout/chevron2"/>
    <dgm:cxn modelId="{712DCF8C-DE86-43E6-9FE3-451E5E6525AF}" type="presOf" srcId="{3F0E044C-41A0-4439-B1C4-101EC077CF76}" destId="{26B95182-838A-45DB-ABDB-5B7A6272F3EB}" srcOrd="0" destOrd="0" presId="urn:microsoft.com/office/officeart/2005/8/layout/chevron2"/>
    <dgm:cxn modelId="{1FA3EC91-5B86-4725-8DCC-AC3CC19B75A5}" srcId="{E33D0E2E-7501-4108-83BE-47FE042FA9B6}" destId="{9E057B2D-A934-4F0C-ABB9-D26E8D660CAA}" srcOrd="0" destOrd="0" parTransId="{32F5C810-C9D1-473E-B76E-D9270496937E}" sibTransId="{0B5CDC18-C3E6-4E0E-93CB-EA8FD66C15F3}"/>
    <dgm:cxn modelId="{9B8E919F-1C7C-4A6A-B999-5E862FA25EE0}" srcId="{3F0E044C-41A0-4439-B1C4-101EC077CF76}" destId="{E33D0E2E-7501-4108-83BE-47FE042FA9B6}" srcOrd="0" destOrd="0" parTransId="{6D84B636-20DA-4456-B8FB-454D02968F64}" sibTransId="{FA803C53-28C6-49B9-B635-241CA15970D3}"/>
    <dgm:cxn modelId="{EFDFC8A4-C1E3-4F37-9BAC-EDF3A28AF688}" srcId="{E08E1147-6190-4EF3-96FD-CF6874591072}" destId="{47140325-DCAB-4841-AD7E-DB5EFACE6190}" srcOrd="0" destOrd="0" parTransId="{78DDC385-FB5F-4368-B8CA-FD8033CADB9A}" sibTransId="{B4B61C29-A731-47D8-BF86-6BC765E172EC}"/>
    <dgm:cxn modelId="{CFCB7CCC-EFDC-41AB-BD62-51BDAD9979E5}" type="presOf" srcId="{04710F77-5447-45D9-A766-1D6F4D5E7CEF}" destId="{936E649B-7D3A-47F9-B755-4AFEAA3F9DF5}" srcOrd="0" destOrd="0" presId="urn:microsoft.com/office/officeart/2005/8/layout/chevron2"/>
    <dgm:cxn modelId="{D84B3CD8-7376-4BCE-BE5F-5B4116478B8F}" type="presOf" srcId="{E08E1147-6190-4EF3-96FD-CF6874591072}" destId="{6D3318C8-4EF7-4F54-8C97-5186178B43CD}" srcOrd="0" destOrd="0" presId="urn:microsoft.com/office/officeart/2005/8/layout/chevron2"/>
    <dgm:cxn modelId="{820B38E4-611C-4A8D-B2E6-CB1A8ABA4AB1}" srcId="{3F0E044C-41A0-4439-B1C4-101EC077CF76}" destId="{31C77DBA-9BF4-4872-83ED-6E5454B60058}" srcOrd="1" destOrd="0" parTransId="{97CF3427-E22B-4E0C-B27D-7A25138F22BE}" sibTransId="{06C99AC3-7265-42F0-AD52-68DD66AF8C0F}"/>
    <dgm:cxn modelId="{FCCE43E5-3E5A-4A82-86EE-1FE36AEF52F2}" type="presOf" srcId="{31C77DBA-9BF4-4872-83ED-6E5454B60058}" destId="{B8AB1496-DF55-45D7-A805-AE3313AB4E81}" srcOrd="0" destOrd="0" presId="urn:microsoft.com/office/officeart/2005/8/layout/chevron2"/>
    <dgm:cxn modelId="{003543F6-20CC-4945-90DE-8F9600EC7BAC}" type="presOf" srcId="{E5F0DC21-8CC2-443E-9745-0C18900774B4}" destId="{CC88B3C7-BE8C-4199-8927-2CB3C39498DC}" srcOrd="0" destOrd="1" presId="urn:microsoft.com/office/officeart/2005/8/layout/chevron2"/>
    <dgm:cxn modelId="{85C2ACFD-761B-4E90-B70F-407CE3391F08}" srcId="{E33D0E2E-7501-4108-83BE-47FE042FA9B6}" destId="{E916492A-CF3E-4F2C-8412-0661BEF74763}" srcOrd="2" destOrd="0" parTransId="{1E1EBC9C-F6EF-49E1-BB08-1BB89F487047}" sibTransId="{62F1BFDC-4197-4CBF-8869-3D67A325796B}"/>
    <dgm:cxn modelId="{EFA6B6CE-38B8-4FB9-97F6-A602951AD21A}" type="presParOf" srcId="{26B95182-838A-45DB-ABDB-5B7A6272F3EB}" destId="{C46E303C-ECA3-4F63-94C1-1949270BEEBB}" srcOrd="0" destOrd="0" presId="urn:microsoft.com/office/officeart/2005/8/layout/chevron2"/>
    <dgm:cxn modelId="{0566F32B-E958-4AD4-85D8-F22A9561B5E6}" type="presParOf" srcId="{C46E303C-ECA3-4F63-94C1-1949270BEEBB}" destId="{3C69D9D2-6190-4B00-A876-8044F481949F}" srcOrd="0" destOrd="0" presId="urn:microsoft.com/office/officeart/2005/8/layout/chevron2"/>
    <dgm:cxn modelId="{2C0D7A34-1AEC-40AB-B57E-58355D060D5C}" type="presParOf" srcId="{C46E303C-ECA3-4F63-94C1-1949270BEEBB}" destId="{CC88B3C7-BE8C-4199-8927-2CB3C39498DC}" srcOrd="1" destOrd="0" presId="urn:microsoft.com/office/officeart/2005/8/layout/chevron2"/>
    <dgm:cxn modelId="{EEF8E30D-3557-483A-AD24-59693DBE80AF}" type="presParOf" srcId="{26B95182-838A-45DB-ABDB-5B7A6272F3EB}" destId="{C2E34F7A-3AEB-43D1-B456-72F0F808FB0D}" srcOrd="1" destOrd="0" presId="urn:microsoft.com/office/officeart/2005/8/layout/chevron2"/>
    <dgm:cxn modelId="{F21E5C85-2AEC-4F52-BEC1-2A1F55FDA283}" type="presParOf" srcId="{26B95182-838A-45DB-ABDB-5B7A6272F3EB}" destId="{6D3093A5-D8D0-4CFF-9A4D-E74DB66FC5E2}" srcOrd="2" destOrd="0" presId="urn:microsoft.com/office/officeart/2005/8/layout/chevron2"/>
    <dgm:cxn modelId="{1520E99B-6AAC-45D3-ADA6-6BF41A151A8E}" type="presParOf" srcId="{6D3093A5-D8D0-4CFF-9A4D-E74DB66FC5E2}" destId="{B8AB1496-DF55-45D7-A805-AE3313AB4E81}" srcOrd="0" destOrd="0" presId="urn:microsoft.com/office/officeart/2005/8/layout/chevron2"/>
    <dgm:cxn modelId="{6AAC1AFA-298D-49C9-9AA9-EFAAF3DCCBCC}" type="presParOf" srcId="{6D3093A5-D8D0-4CFF-9A4D-E74DB66FC5E2}" destId="{936E649B-7D3A-47F9-B755-4AFEAA3F9DF5}" srcOrd="1" destOrd="0" presId="urn:microsoft.com/office/officeart/2005/8/layout/chevron2"/>
    <dgm:cxn modelId="{3A308BA2-A21D-43A3-8538-1672496E032C}" type="presParOf" srcId="{26B95182-838A-45DB-ABDB-5B7A6272F3EB}" destId="{997EA94E-35FE-4D61-9C1F-8BBEB257612C}" srcOrd="3" destOrd="0" presId="urn:microsoft.com/office/officeart/2005/8/layout/chevron2"/>
    <dgm:cxn modelId="{653F7140-61C0-484A-8010-299030E09A10}" type="presParOf" srcId="{26B95182-838A-45DB-ABDB-5B7A6272F3EB}" destId="{5EF04B09-1BEB-4A1E-AD30-F7002C66E708}" srcOrd="4" destOrd="0" presId="urn:microsoft.com/office/officeart/2005/8/layout/chevron2"/>
    <dgm:cxn modelId="{134CBF11-40E9-4434-A11D-4420CC50724F}" type="presParOf" srcId="{5EF04B09-1BEB-4A1E-AD30-F7002C66E708}" destId="{6D3318C8-4EF7-4F54-8C97-5186178B43CD}" srcOrd="0" destOrd="0" presId="urn:microsoft.com/office/officeart/2005/8/layout/chevron2"/>
    <dgm:cxn modelId="{7F1E7083-1805-4A44-AFA0-4A0996CF2324}" type="presParOf" srcId="{5EF04B09-1BEB-4A1E-AD30-F7002C66E708}" destId="{F7BE03B5-897D-4CD4-AE09-08012DEA37F5}"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B8DC56B-4FF5-410E-9831-DD87DE7DCBC2}" type="doc">
      <dgm:prSet loTypeId="urn:microsoft.com/office/officeart/2005/8/layout/venn3" loCatId="relationship" qsTypeId="urn:microsoft.com/office/officeart/2005/8/quickstyle/simple1" qsCatId="simple" csTypeId="urn:microsoft.com/office/officeart/2005/8/colors/colorful3" csCatId="colorful" phldr="1"/>
      <dgm:spPr/>
      <dgm:t>
        <a:bodyPr/>
        <a:lstStyle/>
        <a:p>
          <a:endParaRPr lang="en-GB"/>
        </a:p>
      </dgm:t>
    </dgm:pt>
    <dgm:pt modelId="{35DEBDD4-9D81-45D5-B193-574F4DE9FAEF}">
      <dgm:prSet phldrT="[Text]" phldr="0"/>
      <dgm:spPr/>
      <dgm:t>
        <a:bodyPr/>
        <a:lstStyle/>
        <a:p>
          <a:pPr rtl="0"/>
          <a:r>
            <a:rPr lang="en-GB">
              <a:latin typeface="Century Gothic" panose="020B0502020202020204"/>
            </a:rPr>
            <a:t>Confidentiality of data</a:t>
          </a:r>
          <a:endParaRPr lang="en-GB"/>
        </a:p>
      </dgm:t>
    </dgm:pt>
    <dgm:pt modelId="{4424A1F9-086D-4C7A-83C3-03960D50CDB2}" type="parTrans" cxnId="{F50640A8-91C8-44C0-8680-26F0E266EEED}">
      <dgm:prSet/>
      <dgm:spPr/>
      <dgm:t>
        <a:bodyPr/>
        <a:lstStyle/>
        <a:p>
          <a:endParaRPr lang="en-GB"/>
        </a:p>
      </dgm:t>
    </dgm:pt>
    <dgm:pt modelId="{550E6294-AA0F-4865-A617-C7B2340DEC08}" type="sibTrans" cxnId="{F50640A8-91C8-44C0-8680-26F0E266EEED}">
      <dgm:prSet/>
      <dgm:spPr/>
      <dgm:t>
        <a:bodyPr/>
        <a:lstStyle/>
        <a:p>
          <a:endParaRPr lang="en-GB"/>
        </a:p>
      </dgm:t>
    </dgm:pt>
    <dgm:pt modelId="{19724C59-BE2A-4279-A940-529B7D793951}">
      <dgm:prSet phldrT="[Text]" phldr="0"/>
      <dgm:spPr/>
      <dgm:t>
        <a:bodyPr/>
        <a:lstStyle/>
        <a:p>
          <a:pPr rtl="0"/>
          <a:r>
            <a:rPr lang="en-GB">
              <a:latin typeface="Century Gothic" panose="020B0502020202020204"/>
            </a:rPr>
            <a:t>Accuracy in analysing and reporting data</a:t>
          </a:r>
          <a:endParaRPr lang="en-GB"/>
        </a:p>
      </dgm:t>
    </dgm:pt>
    <dgm:pt modelId="{E2F982C8-ACD1-4095-B406-7787A3E5F268}" type="parTrans" cxnId="{CF76DC8F-38D8-4658-8F36-A749C2B100D5}">
      <dgm:prSet/>
      <dgm:spPr/>
      <dgm:t>
        <a:bodyPr/>
        <a:lstStyle/>
        <a:p>
          <a:endParaRPr lang="en-GB"/>
        </a:p>
      </dgm:t>
    </dgm:pt>
    <dgm:pt modelId="{CA05F14A-FC81-4BBC-963C-8260566CF2C4}" type="sibTrans" cxnId="{CF76DC8F-38D8-4658-8F36-A749C2B100D5}">
      <dgm:prSet/>
      <dgm:spPr/>
      <dgm:t>
        <a:bodyPr/>
        <a:lstStyle/>
        <a:p>
          <a:endParaRPr lang="en-GB"/>
        </a:p>
      </dgm:t>
    </dgm:pt>
    <dgm:pt modelId="{2CD8A495-11F4-43F5-A3D8-25DF2FA57B6D}">
      <dgm:prSet phldrT="[Text]" phldr="0"/>
      <dgm:spPr/>
      <dgm:t>
        <a:bodyPr/>
        <a:lstStyle/>
        <a:p>
          <a:pPr rtl="0"/>
          <a:r>
            <a:rPr lang="en-GB">
              <a:latin typeface="Century Gothic" panose="020B0502020202020204"/>
            </a:rPr>
            <a:t>Safety of researcher</a:t>
          </a:r>
          <a:endParaRPr lang="en-GB"/>
        </a:p>
      </dgm:t>
    </dgm:pt>
    <dgm:pt modelId="{9F4046D8-3E12-46D7-88F7-8D896F4F1DEF}" type="parTrans" cxnId="{C6E795EE-3501-4F04-ACFB-04D894FDE636}">
      <dgm:prSet/>
      <dgm:spPr/>
      <dgm:t>
        <a:bodyPr/>
        <a:lstStyle/>
        <a:p>
          <a:endParaRPr lang="en-GB"/>
        </a:p>
      </dgm:t>
    </dgm:pt>
    <dgm:pt modelId="{8673CFC6-DE7E-49EA-8B21-CF1EC8890089}" type="sibTrans" cxnId="{C6E795EE-3501-4F04-ACFB-04D894FDE636}">
      <dgm:prSet/>
      <dgm:spPr/>
      <dgm:t>
        <a:bodyPr/>
        <a:lstStyle/>
        <a:p>
          <a:endParaRPr lang="en-GB"/>
        </a:p>
      </dgm:t>
    </dgm:pt>
    <dgm:pt modelId="{2B838991-8EB3-473C-A289-12D2983F40BD}">
      <dgm:prSet phldr="0"/>
      <dgm:spPr/>
      <dgm:t>
        <a:bodyPr/>
        <a:lstStyle/>
        <a:p>
          <a:pPr rtl="0"/>
          <a:r>
            <a:rPr lang="en-GB">
              <a:latin typeface="Century Gothic" panose="020B0502020202020204"/>
            </a:rPr>
            <a:t>Privacy of participants</a:t>
          </a:r>
        </a:p>
      </dgm:t>
    </dgm:pt>
    <dgm:pt modelId="{1A3A1D10-E6EE-4F26-B97D-C50B41B41CFA}" type="parTrans" cxnId="{47171542-7050-479A-9BFB-83ECEFD82975}">
      <dgm:prSet/>
      <dgm:spPr/>
    </dgm:pt>
    <dgm:pt modelId="{4D43E709-FBC5-49D6-81DA-33D125E1DD71}" type="sibTrans" cxnId="{47171542-7050-479A-9BFB-83ECEFD82975}">
      <dgm:prSet/>
      <dgm:spPr/>
    </dgm:pt>
    <dgm:pt modelId="{03A248B2-97B3-4C26-AE1E-F09EEFAB1E6B}">
      <dgm:prSet phldr="0"/>
      <dgm:spPr/>
      <dgm:t>
        <a:bodyPr/>
        <a:lstStyle/>
        <a:p>
          <a:pPr rtl="0"/>
          <a:r>
            <a:rPr lang="en-GB">
              <a:latin typeface="Century Gothic" panose="020B0502020202020204"/>
            </a:rPr>
            <a:t>Treated fairly with openmindedness </a:t>
          </a:r>
        </a:p>
      </dgm:t>
    </dgm:pt>
    <dgm:pt modelId="{4A0A9AD0-F4D2-4574-BB35-AFFA9761CB67}" type="parTrans" cxnId="{96C5F227-9ED0-41D1-BFDD-5BC4F32B97F0}">
      <dgm:prSet/>
      <dgm:spPr/>
    </dgm:pt>
    <dgm:pt modelId="{38FB6F73-BA6B-421C-A2A9-F07A027D923A}" type="sibTrans" cxnId="{96C5F227-9ED0-41D1-BFDD-5BC4F32B97F0}">
      <dgm:prSet/>
      <dgm:spPr/>
    </dgm:pt>
    <dgm:pt modelId="{B1786612-5F93-4328-BD7E-13AE587405C6}" type="pres">
      <dgm:prSet presAssocID="{AB8DC56B-4FF5-410E-9831-DD87DE7DCBC2}" presName="Name0" presStyleCnt="0">
        <dgm:presLayoutVars>
          <dgm:dir/>
          <dgm:resizeHandles val="exact"/>
        </dgm:presLayoutVars>
      </dgm:prSet>
      <dgm:spPr/>
    </dgm:pt>
    <dgm:pt modelId="{9666810E-8275-4577-8838-8EB3C6B91628}" type="pres">
      <dgm:prSet presAssocID="{35DEBDD4-9D81-45D5-B193-574F4DE9FAEF}" presName="Name5" presStyleLbl="vennNode1" presStyleIdx="0" presStyleCnt="5">
        <dgm:presLayoutVars>
          <dgm:bulletEnabled val="1"/>
        </dgm:presLayoutVars>
      </dgm:prSet>
      <dgm:spPr/>
    </dgm:pt>
    <dgm:pt modelId="{7BB79959-10F8-4975-8DE8-478535DCE7CB}" type="pres">
      <dgm:prSet presAssocID="{550E6294-AA0F-4865-A617-C7B2340DEC08}" presName="space" presStyleCnt="0"/>
      <dgm:spPr/>
    </dgm:pt>
    <dgm:pt modelId="{97619726-40D0-47E8-927F-7FAC2AAD190D}" type="pres">
      <dgm:prSet presAssocID="{2B838991-8EB3-473C-A289-12D2983F40BD}" presName="Name5" presStyleLbl="vennNode1" presStyleIdx="1" presStyleCnt="5">
        <dgm:presLayoutVars>
          <dgm:bulletEnabled val="1"/>
        </dgm:presLayoutVars>
      </dgm:prSet>
      <dgm:spPr/>
    </dgm:pt>
    <dgm:pt modelId="{E3C60611-06BD-43AF-9E6A-5235C64BE941}" type="pres">
      <dgm:prSet presAssocID="{4D43E709-FBC5-49D6-81DA-33D125E1DD71}" presName="space" presStyleCnt="0"/>
      <dgm:spPr/>
    </dgm:pt>
    <dgm:pt modelId="{27D4B160-8B63-49BC-B805-A896B1BEC8FC}" type="pres">
      <dgm:prSet presAssocID="{03A248B2-97B3-4C26-AE1E-F09EEFAB1E6B}" presName="Name5" presStyleLbl="vennNode1" presStyleIdx="2" presStyleCnt="5">
        <dgm:presLayoutVars>
          <dgm:bulletEnabled val="1"/>
        </dgm:presLayoutVars>
      </dgm:prSet>
      <dgm:spPr/>
    </dgm:pt>
    <dgm:pt modelId="{C699EF5B-78B8-4648-A00A-EB2B61ABDCCC}" type="pres">
      <dgm:prSet presAssocID="{38FB6F73-BA6B-421C-A2A9-F07A027D923A}" presName="space" presStyleCnt="0"/>
      <dgm:spPr/>
    </dgm:pt>
    <dgm:pt modelId="{DA9BB9B0-16D9-4DC1-897E-D33BFCBE0A51}" type="pres">
      <dgm:prSet presAssocID="{19724C59-BE2A-4279-A940-529B7D793951}" presName="Name5" presStyleLbl="vennNode1" presStyleIdx="3" presStyleCnt="5">
        <dgm:presLayoutVars>
          <dgm:bulletEnabled val="1"/>
        </dgm:presLayoutVars>
      </dgm:prSet>
      <dgm:spPr/>
    </dgm:pt>
    <dgm:pt modelId="{318CA969-7DA3-4C14-BBE8-A78B0678D689}" type="pres">
      <dgm:prSet presAssocID="{CA05F14A-FC81-4BBC-963C-8260566CF2C4}" presName="space" presStyleCnt="0"/>
      <dgm:spPr/>
    </dgm:pt>
    <dgm:pt modelId="{F82C4CDD-4FD4-4311-97E7-95B7DBE317DB}" type="pres">
      <dgm:prSet presAssocID="{2CD8A495-11F4-43F5-A3D8-25DF2FA57B6D}" presName="Name5" presStyleLbl="vennNode1" presStyleIdx="4" presStyleCnt="5">
        <dgm:presLayoutVars>
          <dgm:bulletEnabled val="1"/>
        </dgm:presLayoutVars>
      </dgm:prSet>
      <dgm:spPr/>
    </dgm:pt>
  </dgm:ptLst>
  <dgm:cxnLst>
    <dgm:cxn modelId="{96C5F227-9ED0-41D1-BFDD-5BC4F32B97F0}" srcId="{AB8DC56B-4FF5-410E-9831-DD87DE7DCBC2}" destId="{03A248B2-97B3-4C26-AE1E-F09EEFAB1E6B}" srcOrd="2" destOrd="0" parTransId="{4A0A9AD0-F4D2-4574-BB35-AFFA9761CB67}" sibTransId="{38FB6F73-BA6B-421C-A2A9-F07A027D923A}"/>
    <dgm:cxn modelId="{61483B29-3CBB-4FF9-A75D-F17B32830F98}" type="presOf" srcId="{2B838991-8EB3-473C-A289-12D2983F40BD}" destId="{97619726-40D0-47E8-927F-7FAC2AAD190D}" srcOrd="0" destOrd="0" presId="urn:microsoft.com/office/officeart/2005/8/layout/venn3"/>
    <dgm:cxn modelId="{60C3F830-BF76-4C14-9E0A-05031C3A7DEA}" type="presOf" srcId="{03A248B2-97B3-4C26-AE1E-F09EEFAB1E6B}" destId="{27D4B160-8B63-49BC-B805-A896B1BEC8FC}" srcOrd="0" destOrd="0" presId="urn:microsoft.com/office/officeart/2005/8/layout/venn3"/>
    <dgm:cxn modelId="{5999533C-5E2E-4B89-A796-31079675C91A}" type="presOf" srcId="{AB8DC56B-4FF5-410E-9831-DD87DE7DCBC2}" destId="{B1786612-5F93-4328-BD7E-13AE587405C6}" srcOrd="0" destOrd="0" presId="urn:microsoft.com/office/officeart/2005/8/layout/venn3"/>
    <dgm:cxn modelId="{47171542-7050-479A-9BFB-83ECEFD82975}" srcId="{AB8DC56B-4FF5-410E-9831-DD87DE7DCBC2}" destId="{2B838991-8EB3-473C-A289-12D2983F40BD}" srcOrd="1" destOrd="0" parTransId="{1A3A1D10-E6EE-4F26-B97D-C50B41B41CFA}" sibTransId="{4D43E709-FBC5-49D6-81DA-33D125E1DD71}"/>
    <dgm:cxn modelId="{CF76DC8F-38D8-4658-8F36-A749C2B100D5}" srcId="{AB8DC56B-4FF5-410E-9831-DD87DE7DCBC2}" destId="{19724C59-BE2A-4279-A940-529B7D793951}" srcOrd="3" destOrd="0" parTransId="{E2F982C8-ACD1-4095-B406-7787A3E5F268}" sibTransId="{CA05F14A-FC81-4BBC-963C-8260566CF2C4}"/>
    <dgm:cxn modelId="{83F66E95-32FE-465B-A9D5-6CBF51C09D95}" type="presOf" srcId="{2CD8A495-11F4-43F5-A3D8-25DF2FA57B6D}" destId="{F82C4CDD-4FD4-4311-97E7-95B7DBE317DB}" srcOrd="0" destOrd="0" presId="urn:microsoft.com/office/officeart/2005/8/layout/venn3"/>
    <dgm:cxn modelId="{F50640A8-91C8-44C0-8680-26F0E266EEED}" srcId="{AB8DC56B-4FF5-410E-9831-DD87DE7DCBC2}" destId="{35DEBDD4-9D81-45D5-B193-574F4DE9FAEF}" srcOrd="0" destOrd="0" parTransId="{4424A1F9-086D-4C7A-83C3-03960D50CDB2}" sibTransId="{550E6294-AA0F-4865-A617-C7B2340DEC08}"/>
    <dgm:cxn modelId="{30C812C9-B7D5-428F-8DB5-8CBD519D74DD}" type="presOf" srcId="{19724C59-BE2A-4279-A940-529B7D793951}" destId="{DA9BB9B0-16D9-4DC1-897E-D33BFCBE0A51}" srcOrd="0" destOrd="0" presId="urn:microsoft.com/office/officeart/2005/8/layout/venn3"/>
    <dgm:cxn modelId="{528FF0E8-680D-4101-B99C-AAA14DDB0598}" type="presOf" srcId="{35DEBDD4-9D81-45D5-B193-574F4DE9FAEF}" destId="{9666810E-8275-4577-8838-8EB3C6B91628}" srcOrd="0" destOrd="0" presId="urn:microsoft.com/office/officeart/2005/8/layout/venn3"/>
    <dgm:cxn modelId="{C6E795EE-3501-4F04-ACFB-04D894FDE636}" srcId="{AB8DC56B-4FF5-410E-9831-DD87DE7DCBC2}" destId="{2CD8A495-11F4-43F5-A3D8-25DF2FA57B6D}" srcOrd="4" destOrd="0" parTransId="{9F4046D8-3E12-46D7-88F7-8D896F4F1DEF}" sibTransId="{8673CFC6-DE7E-49EA-8B21-CF1EC8890089}"/>
    <dgm:cxn modelId="{6578FBFB-5591-437E-B072-3097C2F3B76A}" type="presParOf" srcId="{B1786612-5F93-4328-BD7E-13AE587405C6}" destId="{9666810E-8275-4577-8838-8EB3C6B91628}" srcOrd="0" destOrd="0" presId="urn:microsoft.com/office/officeart/2005/8/layout/venn3"/>
    <dgm:cxn modelId="{1847A8D4-3DF4-47E8-B2CB-1980B7887718}" type="presParOf" srcId="{B1786612-5F93-4328-BD7E-13AE587405C6}" destId="{7BB79959-10F8-4975-8DE8-478535DCE7CB}" srcOrd="1" destOrd="0" presId="urn:microsoft.com/office/officeart/2005/8/layout/venn3"/>
    <dgm:cxn modelId="{C2CD23F7-D549-4D02-82C7-C2A2FD14419F}" type="presParOf" srcId="{B1786612-5F93-4328-BD7E-13AE587405C6}" destId="{97619726-40D0-47E8-927F-7FAC2AAD190D}" srcOrd="2" destOrd="0" presId="urn:microsoft.com/office/officeart/2005/8/layout/venn3"/>
    <dgm:cxn modelId="{E14898CE-B3A7-48D1-8B88-E468F07554BE}" type="presParOf" srcId="{B1786612-5F93-4328-BD7E-13AE587405C6}" destId="{E3C60611-06BD-43AF-9E6A-5235C64BE941}" srcOrd="3" destOrd="0" presId="urn:microsoft.com/office/officeart/2005/8/layout/venn3"/>
    <dgm:cxn modelId="{BCE50A57-BADA-4C24-8A62-FC05120EB10C}" type="presParOf" srcId="{B1786612-5F93-4328-BD7E-13AE587405C6}" destId="{27D4B160-8B63-49BC-B805-A896B1BEC8FC}" srcOrd="4" destOrd="0" presId="urn:microsoft.com/office/officeart/2005/8/layout/venn3"/>
    <dgm:cxn modelId="{AAAA85D8-6A38-47B3-95A8-69B4D7A748F7}" type="presParOf" srcId="{B1786612-5F93-4328-BD7E-13AE587405C6}" destId="{C699EF5B-78B8-4648-A00A-EB2B61ABDCCC}" srcOrd="5" destOrd="0" presId="urn:microsoft.com/office/officeart/2005/8/layout/venn3"/>
    <dgm:cxn modelId="{240FF660-1A4A-4075-8D97-74F5B0F60FAF}" type="presParOf" srcId="{B1786612-5F93-4328-BD7E-13AE587405C6}" destId="{DA9BB9B0-16D9-4DC1-897E-D33BFCBE0A51}" srcOrd="6" destOrd="0" presId="urn:microsoft.com/office/officeart/2005/8/layout/venn3"/>
    <dgm:cxn modelId="{008277E3-2772-477D-8F0D-2784B7BE2AEE}" type="presParOf" srcId="{B1786612-5F93-4328-BD7E-13AE587405C6}" destId="{318CA969-7DA3-4C14-BBE8-A78B0678D689}" srcOrd="7" destOrd="0" presId="urn:microsoft.com/office/officeart/2005/8/layout/venn3"/>
    <dgm:cxn modelId="{E8C7B3F3-DD86-4F92-9CE9-CCA59C6CA6ED}" type="presParOf" srcId="{B1786612-5F93-4328-BD7E-13AE587405C6}" destId="{F82C4CDD-4FD4-4311-97E7-95B7DBE317DB}" srcOrd="8" destOrd="0" presId="urn:microsoft.com/office/officeart/2005/8/layout/venn3"/>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937161F-E1B0-4988-BA62-3B92563D7A68}" type="doc">
      <dgm:prSet loTypeId="urn:microsoft.com/office/officeart/2005/8/layout/default" loCatId="list" qsTypeId="urn:microsoft.com/office/officeart/2005/8/quickstyle/simple1" qsCatId="simple" csTypeId="urn:microsoft.com/office/officeart/2005/8/colors/colorful2" csCatId="colorful" phldr="1"/>
      <dgm:spPr/>
      <dgm:t>
        <a:bodyPr/>
        <a:lstStyle/>
        <a:p>
          <a:endParaRPr lang="en-US"/>
        </a:p>
      </dgm:t>
    </dgm:pt>
    <dgm:pt modelId="{BD65A9B3-B733-431E-8641-6FE5C800343C}">
      <dgm:prSet/>
      <dgm:spPr/>
      <dgm:t>
        <a:bodyPr/>
        <a:lstStyle/>
        <a:p>
          <a:r>
            <a:rPr lang="en-GB">
              <a:solidFill>
                <a:schemeClr val="tx1"/>
              </a:solidFill>
              <a:latin typeface="Trebuchet MS" panose="020B0603020202020204"/>
            </a:rPr>
            <a:t>Purpose</a:t>
          </a:r>
          <a:r>
            <a:rPr lang="en-GB">
              <a:solidFill>
                <a:schemeClr val="tx1"/>
              </a:solidFill>
            </a:rPr>
            <a:t> of the research</a:t>
          </a:r>
          <a:endParaRPr lang="en-US">
            <a:solidFill>
              <a:schemeClr val="tx1"/>
            </a:solidFill>
          </a:endParaRPr>
        </a:p>
      </dgm:t>
    </dgm:pt>
    <dgm:pt modelId="{37E845AA-91BC-4E5D-95F9-26B97FE54ADB}" type="parTrans" cxnId="{F0E0E785-7CDD-4675-9A49-9B135D63BD51}">
      <dgm:prSet/>
      <dgm:spPr/>
      <dgm:t>
        <a:bodyPr/>
        <a:lstStyle/>
        <a:p>
          <a:endParaRPr lang="en-US"/>
        </a:p>
      </dgm:t>
    </dgm:pt>
    <dgm:pt modelId="{AF9833E0-6291-4954-934A-0DCBB9A98FFF}" type="sibTrans" cxnId="{F0E0E785-7CDD-4675-9A49-9B135D63BD51}">
      <dgm:prSet/>
      <dgm:spPr/>
      <dgm:t>
        <a:bodyPr/>
        <a:lstStyle/>
        <a:p>
          <a:endParaRPr lang="en-US"/>
        </a:p>
      </dgm:t>
    </dgm:pt>
    <dgm:pt modelId="{01E83E22-F1A0-4328-A5FB-88710A44123B}">
      <dgm:prSet/>
      <dgm:spPr/>
      <dgm:t>
        <a:bodyPr/>
        <a:lstStyle/>
        <a:p>
          <a:r>
            <a:rPr lang="en-GB">
              <a:solidFill>
                <a:schemeClr val="tx1"/>
              </a:solidFill>
              <a:latin typeface="Trebuchet MS" panose="020B0603020202020204"/>
            </a:rPr>
            <a:t>Permission</a:t>
          </a:r>
          <a:endParaRPr lang="en-US">
            <a:solidFill>
              <a:schemeClr val="tx1"/>
            </a:solidFill>
          </a:endParaRPr>
        </a:p>
      </dgm:t>
    </dgm:pt>
    <dgm:pt modelId="{75472A40-6339-48B9-B814-B284FFB61EDF}" type="parTrans" cxnId="{8813E149-0CFE-4BAB-BE6C-C1A1853E3A6C}">
      <dgm:prSet/>
      <dgm:spPr/>
      <dgm:t>
        <a:bodyPr/>
        <a:lstStyle/>
        <a:p>
          <a:endParaRPr lang="en-US"/>
        </a:p>
      </dgm:t>
    </dgm:pt>
    <dgm:pt modelId="{B7627F8D-D463-4778-8B48-F79786385582}" type="sibTrans" cxnId="{8813E149-0CFE-4BAB-BE6C-C1A1853E3A6C}">
      <dgm:prSet/>
      <dgm:spPr/>
      <dgm:t>
        <a:bodyPr/>
        <a:lstStyle/>
        <a:p>
          <a:endParaRPr lang="en-US"/>
        </a:p>
      </dgm:t>
    </dgm:pt>
    <dgm:pt modelId="{568A7CE2-444B-4391-B965-CE0C6794F8CE}">
      <dgm:prSet phldr="0"/>
      <dgm:spPr/>
      <dgm:t>
        <a:bodyPr/>
        <a:lstStyle/>
        <a:p>
          <a:r>
            <a:rPr lang="en-GB">
              <a:solidFill>
                <a:schemeClr val="tx1"/>
              </a:solidFill>
              <a:latin typeface="Trebuchet MS" panose="020B0603020202020204"/>
            </a:rPr>
            <a:t>Consent</a:t>
          </a:r>
          <a:endParaRPr lang="en-GB">
            <a:solidFill>
              <a:schemeClr val="tx1"/>
            </a:solidFill>
          </a:endParaRPr>
        </a:p>
      </dgm:t>
    </dgm:pt>
    <dgm:pt modelId="{976F41D1-4D95-4994-9EF3-AAC156AB20D6}" type="parTrans" cxnId="{819654D4-EA72-4FF2-979C-552F9DB4544A}">
      <dgm:prSet/>
      <dgm:spPr/>
      <dgm:t>
        <a:bodyPr/>
        <a:lstStyle/>
        <a:p>
          <a:endParaRPr lang="en-US"/>
        </a:p>
      </dgm:t>
    </dgm:pt>
    <dgm:pt modelId="{99499D98-B342-4EBB-9854-8FC5045EDCF1}" type="sibTrans" cxnId="{819654D4-EA72-4FF2-979C-552F9DB4544A}">
      <dgm:prSet/>
      <dgm:spPr/>
      <dgm:t>
        <a:bodyPr/>
        <a:lstStyle/>
        <a:p>
          <a:endParaRPr lang="en-US"/>
        </a:p>
      </dgm:t>
    </dgm:pt>
    <dgm:pt modelId="{69E785FD-2059-4A2C-972D-C711A7E86920}">
      <dgm:prSet/>
      <dgm:spPr/>
      <dgm:t>
        <a:bodyPr/>
        <a:lstStyle/>
        <a:p>
          <a:r>
            <a:rPr lang="en-GB">
              <a:solidFill>
                <a:schemeClr val="tx1"/>
              </a:solidFill>
            </a:rPr>
            <a:t>Right to withdraw</a:t>
          </a:r>
          <a:endParaRPr lang="en-US">
            <a:solidFill>
              <a:schemeClr val="tx1"/>
            </a:solidFill>
          </a:endParaRPr>
        </a:p>
      </dgm:t>
    </dgm:pt>
    <dgm:pt modelId="{DFAA0BAE-3EC9-4B74-8FBB-32654309D5FD}" type="parTrans" cxnId="{ECF693DD-54B2-44FC-867A-54DF9961F0AC}">
      <dgm:prSet/>
      <dgm:spPr/>
      <dgm:t>
        <a:bodyPr/>
        <a:lstStyle/>
        <a:p>
          <a:endParaRPr lang="en-US"/>
        </a:p>
      </dgm:t>
    </dgm:pt>
    <dgm:pt modelId="{07FF1E77-A3BD-42DB-8203-61F9E6D4CB1C}" type="sibTrans" cxnId="{ECF693DD-54B2-44FC-867A-54DF9961F0AC}">
      <dgm:prSet/>
      <dgm:spPr/>
      <dgm:t>
        <a:bodyPr/>
        <a:lstStyle/>
        <a:p>
          <a:endParaRPr lang="en-US"/>
        </a:p>
      </dgm:t>
    </dgm:pt>
    <dgm:pt modelId="{8AC43067-A5A5-4338-9F91-A0E7F5DB2688}">
      <dgm:prSet/>
      <dgm:spPr/>
      <dgm:t>
        <a:bodyPr/>
        <a:lstStyle/>
        <a:p>
          <a:r>
            <a:rPr lang="en-GB">
              <a:solidFill>
                <a:schemeClr val="tx1"/>
              </a:solidFill>
            </a:rPr>
            <a:t>Private and confidential</a:t>
          </a:r>
          <a:endParaRPr lang="en-US">
            <a:solidFill>
              <a:schemeClr val="tx1"/>
            </a:solidFill>
          </a:endParaRPr>
        </a:p>
      </dgm:t>
    </dgm:pt>
    <dgm:pt modelId="{76D8FDA9-07E8-46D5-AA7F-393ADECD4430}" type="parTrans" cxnId="{AF99FEDE-DED1-407D-8A18-056F6AA0DECA}">
      <dgm:prSet/>
      <dgm:spPr/>
      <dgm:t>
        <a:bodyPr/>
        <a:lstStyle/>
        <a:p>
          <a:endParaRPr lang="en-US"/>
        </a:p>
      </dgm:t>
    </dgm:pt>
    <dgm:pt modelId="{D40AF33B-F0E0-44B5-AA6A-8356D4FE17A6}" type="sibTrans" cxnId="{AF99FEDE-DED1-407D-8A18-056F6AA0DECA}">
      <dgm:prSet/>
      <dgm:spPr/>
      <dgm:t>
        <a:bodyPr/>
        <a:lstStyle/>
        <a:p>
          <a:endParaRPr lang="en-US"/>
        </a:p>
      </dgm:t>
    </dgm:pt>
    <dgm:pt modelId="{4A17213B-66A5-4C36-BD7D-EEC9F8686981}">
      <dgm:prSet phldr="0"/>
      <dgm:spPr/>
      <dgm:t>
        <a:bodyPr/>
        <a:lstStyle/>
        <a:p>
          <a:pPr rtl="0"/>
          <a:r>
            <a:rPr lang="en-GB">
              <a:solidFill>
                <a:schemeClr val="tx1"/>
              </a:solidFill>
              <a:latin typeface="Trebuchet MS" panose="020B0603020202020204"/>
            </a:rPr>
            <a:t>Over 18</a:t>
          </a:r>
        </a:p>
      </dgm:t>
    </dgm:pt>
    <dgm:pt modelId="{80BFEC14-AAFC-4CC5-891B-7B9685DCB3C2}" type="parTrans" cxnId="{FECC0231-7012-4180-8E87-F7725F079758}">
      <dgm:prSet/>
      <dgm:spPr/>
    </dgm:pt>
    <dgm:pt modelId="{07764C3E-B4F0-4813-813E-CF4A89ACFD3C}" type="sibTrans" cxnId="{FECC0231-7012-4180-8E87-F7725F079758}">
      <dgm:prSet/>
      <dgm:spPr/>
    </dgm:pt>
    <dgm:pt modelId="{E6B7C80D-61CD-4CBC-83A1-EDDF7D106327}" type="pres">
      <dgm:prSet presAssocID="{8937161F-E1B0-4988-BA62-3B92563D7A68}" presName="diagram" presStyleCnt="0">
        <dgm:presLayoutVars>
          <dgm:dir/>
          <dgm:resizeHandles val="exact"/>
        </dgm:presLayoutVars>
      </dgm:prSet>
      <dgm:spPr/>
    </dgm:pt>
    <dgm:pt modelId="{88364B8D-DD45-4D89-BB45-83E2ABFBBE7A}" type="pres">
      <dgm:prSet presAssocID="{BD65A9B3-B733-431E-8641-6FE5C800343C}" presName="node" presStyleLbl="node1" presStyleIdx="0" presStyleCnt="6">
        <dgm:presLayoutVars>
          <dgm:bulletEnabled val="1"/>
        </dgm:presLayoutVars>
      </dgm:prSet>
      <dgm:spPr/>
    </dgm:pt>
    <dgm:pt modelId="{BF5E6BF9-FB4F-455A-B162-9FC43452E470}" type="pres">
      <dgm:prSet presAssocID="{AF9833E0-6291-4954-934A-0DCBB9A98FFF}" presName="sibTrans" presStyleCnt="0"/>
      <dgm:spPr/>
    </dgm:pt>
    <dgm:pt modelId="{32AE9878-1D90-4095-9558-515066FCAA97}" type="pres">
      <dgm:prSet presAssocID="{01E83E22-F1A0-4328-A5FB-88710A44123B}" presName="node" presStyleLbl="node1" presStyleIdx="1" presStyleCnt="6">
        <dgm:presLayoutVars>
          <dgm:bulletEnabled val="1"/>
        </dgm:presLayoutVars>
      </dgm:prSet>
      <dgm:spPr/>
    </dgm:pt>
    <dgm:pt modelId="{1BFDF146-ED40-40C0-AAF5-52268E448127}" type="pres">
      <dgm:prSet presAssocID="{B7627F8D-D463-4778-8B48-F79786385582}" presName="sibTrans" presStyleCnt="0"/>
      <dgm:spPr/>
    </dgm:pt>
    <dgm:pt modelId="{DCDDBA1D-8244-402B-9660-36DBC853E803}" type="pres">
      <dgm:prSet presAssocID="{568A7CE2-444B-4391-B965-CE0C6794F8CE}" presName="node" presStyleLbl="node1" presStyleIdx="2" presStyleCnt="6">
        <dgm:presLayoutVars>
          <dgm:bulletEnabled val="1"/>
        </dgm:presLayoutVars>
      </dgm:prSet>
      <dgm:spPr/>
    </dgm:pt>
    <dgm:pt modelId="{3FC2BB7D-EE31-4FEE-9014-E99B01E72DBD}" type="pres">
      <dgm:prSet presAssocID="{99499D98-B342-4EBB-9854-8FC5045EDCF1}" presName="sibTrans" presStyleCnt="0"/>
      <dgm:spPr/>
    </dgm:pt>
    <dgm:pt modelId="{9FD38A8D-4EF6-478B-86C5-BCB211A0D839}" type="pres">
      <dgm:prSet presAssocID="{69E785FD-2059-4A2C-972D-C711A7E86920}" presName="node" presStyleLbl="node1" presStyleIdx="3" presStyleCnt="6">
        <dgm:presLayoutVars>
          <dgm:bulletEnabled val="1"/>
        </dgm:presLayoutVars>
      </dgm:prSet>
      <dgm:spPr/>
    </dgm:pt>
    <dgm:pt modelId="{F92137DD-C38B-4499-BCD9-FA1814477795}" type="pres">
      <dgm:prSet presAssocID="{07FF1E77-A3BD-42DB-8203-61F9E6D4CB1C}" presName="sibTrans" presStyleCnt="0"/>
      <dgm:spPr/>
    </dgm:pt>
    <dgm:pt modelId="{2E4E4B25-C35E-4C27-B143-0957A9AABD9D}" type="pres">
      <dgm:prSet presAssocID="{8AC43067-A5A5-4338-9F91-A0E7F5DB2688}" presName="node" presStyleLbl="node1" presStyleIdx="4" presStyleCnt="6">
        <dgm:presLayoutVars>
          <dgm:bulletEnabled val="1"/>
        </dgm:presLayoutVars>
      </dgm:prSet>
      <dgm:spPr/>
    </dgm:pt>
    <dgm:pt modelId="{A9C8A52F-2041-47EF-9A29-AD400CBD03AA}" type="pres">
      <dgm:prSet presAssocID="{D40AF33B-F0E0-44B5-AA6A-8356D4FE17A6}" presName="sibTrans" presStyleCnt="0"/>
      <dgm:spPr/>
    </dgm:pt>
    <dgm:pt modelId="{86E1E905-5F95-4992-B8B4-D7C232C7A8C4}" type="pres">
      <dgm:prSet presAssocID="{4A17213B-66A5-4C36-BD7D-EEC9F8686981}" presName="node" presStyleLbl="node1" presStyleIdx="5" presStyleCnt="6">
        <dgm:presLayoutVars>
          <dgm:bulletEnabled val="1"/>
        </dgm:presLayoutVars>
      </dgm:prSet>
      <dgm:spPr/>
    </dgm:pt>
  </dgm:ptLst>
  <dgm:cxnLst>
    <dgm:cxn modelId="{A2E4C412-6137-D14E-9BD4-275004BD05A7}" type="presOf" srcId="{8937161F-E1B0-4988-BA62-3B92563D7A68}" destId="{E6B7C80D-61CD-4CBC-83A1-EDDF7D106327}" srcOrd="0" destOrd="0" presId="urn:microsoft.com/office/officeart/2005/8/layout/default"/>
    <dgm:cxn modelId="{FECC0231-7012-4180-8E87-F7725F079758}" srcId="{8937161F-E1B0-4988-BA62-3B92563D7A68}" destId="{4A17213B-66A5-4C36-BD7D-EEC9F8686981}" srcOrd="5" destOrd="0" parTransId="{80BFEC14-AAFC-4CC5-891B-7B9685DCB3C2}" sibTransId="{07764C3E-B4F0-4813-813E-CF4A89ACFD3C}"/>
    <dgm:cxn modelId="{25FDAE41-1244-2F45-BB6F-86F1A8D304EF}" type="presOf" srcId="{69E785FD-2059-4A2C-972D-C711A7E86920}" destId="{9FD38A8D-4EF6-478B-86C5-BCB211A0D839}" srcOrd="0" destOrd="0" presId="urn:microsoft.com/office/officeart/2005/8/layout/default"/>
    <dgm:cxn modelId="{8813E149-0CFE-4BAB-BE6C-C1A1853E3A6C}" srcId="{8937161F-E1B0-4988-BA62-3B92563D7A68}" destId="{01E83E22-F1A0-4328-A5FB-88710A44123B}" srcOrd="1" destOrd="0" parTransId="{75472A40-6339-48B9-B814-B284FFB61EDF}" sibTransId="{B7627F8D-D463-4778-8B48-F79786385582}"/>
    <dgm:cxn modelId="{51C22379-34F6-C247-A3FF-31CC27C71665}" type="presOf" srcId="{01E83E22-F1A0-4328-A5FB-88710A44123B}" destId="{32AE9878-1D90-4095-9558-515066FCAA97}" srcOrd="0" destOrd="0" presId="urn:microsoft.com/office/officeart/2005/8/layout/default"/>
    <dgm:cxn modelId="{F0E0E785-7CDD-4675-9A49-9B135D63BD51}" srcId="{8937161F-E1B0-4988-BA62-3B92563D7A68}" destId="{BD65A9B3-B733-431E-8641-6FE5C800343C}" srcOrd="0" destOrd="0" parTransId="{37E845AA-91BC-4E5D-95F9-26B97FE54ADB}" sibTransId="{AF9833E0-6291-4954-934A-0DCBB9A98FFF}"/>
    <dgm:cxn modelId="{195CF791-14F9-A240-8B81-3DC558D09951}" type="presOf" srcId="{8AC43067-A5A5-4338-9F91-A0E7F5DB2688}" destId="{2E4E4B25-C35E-4C27-B143-0957A9AABD9D}" srcOrd="0" destOrd="0" presId="urn:microsoft.com/office/officeart/2005/8/layout/default"/>
    <dgm:cxn modelId="{7F2D78B0-AC54-D54E-B446-E900A2B9BDB1}" type="presOf" srcId="{BD65A9B3-B733-431E-8641-6FE5C800343C}" destId="{88364B8D-DD45-4D89-BB45-83E2ABFBBE7A}" srcOrd="0" destOrd="0" presId="urn:microsoft.com/office/officeart/2005/8/layout/default"/>
    <dgm:cxn modelId="{7C466DC5-982B-5241-8569-EBD2B2757A83}" type="presOf" srcId="{4A17213B-66A5-4C36-BD7D-EEC9F8686981}" destId="{86E1E905-5F95-4992-B8B4-D7C232C7A8C4}" srcOrd="0" destOrd="0" presId="urn:microsoft.com/office/officeart/2005/8/layout/default"/>
    <dgm:cxn modelId="{819654D4-EA72-4FF2-979C-552F9DB4544A}" srcId="{8937161F-E1B0-4988-BA62-3B92563D7A68}" destId="{568A7CE2-444B-4391-B965-CE0C6794F8CE}" srcOrd="2" destOrd="0" parTransId="{976F41D1-4D95-4994-9EF3-AAC156AB20D6}" sibTransId="{99499D98-B342-4EBB-9854-8FC5045EDCF1}"/>
    <dgm:cxn modelId="{2A309DD7-DD37-FC48-8B50-FD96BBEB7F0F}" type="presOf" srcId="{568A7CE2-444B-4391-B965-CE0C6794F8CE}" destId="{DCDDBA1D-8244-402B-9660-36DBC853E803}" srcOrd="0" destOrd="0" presId="urn:microsoft.com/office/officeart/2005/8/layout/default"/>
    <dgm:cxn modelId="{ECF693DD-54B2-44FC-867A-54DF9961F0AC}" srcId="{8937161F-E1B0-4988-BA62-3B92563D7A68}" destId="{69E785FD-2059-4A2C-972D-C711A7E86920}" srcOrd="3" destOrd="0" parTransId="{DFAA0BAE-3EC9-4B74-8FBB-32654309D5FD}" sibTransId="{07FF1E77-A3BD-42DB-8203-61F9E6D4CB1C}"/>
    <dgm:cxn modelId="{AF99FEDE-DED1-407D-8A18-056F6AA0DECA}" srcId="{8937161F-E1B0-4988-BA62-3B92563D7A68}" destId="{8AC43067-A5A5-4338-9F91-A0E7F5DB2688}" srcOrd="4" destOrd="0" parTransId="{76D8FDA9-07E8-46D5-AA7F-393ADECD4430}" sibTransId="{D40AF33B-F0E0-44B5-AA6A-8356D4FE17A6}"/>
    <dgm:cxn modelId="{E25D7636-64B1-4741-B074-10150355B9C8}" type="presParOf" srcId="{E6B7C80D-61CD-4CBC-83A1-EDDF7D106327}" destId="{88364B8D-DD45-4D89-BB45-83E2ABFBBE7A}" srcOrd="0" destOrd="0" presId="urn:microsoft.com/office/officeart/2005/8/layout/default"/>
    <dgm:cxn modelId="{554E2938-8E9F-B54E-AA8B-26AC9CBD3193}" type="presParOf" srcId="{E6B7C80D-61CD-4CBC-83A1-EDDF7D106327}" destId="{BF5E6BF9-FB4F-455A-B162-9FC43452E470}" srcOrd="1" destOrd="0" presId="urn:microsoft.com/office/officeart/2005/8/layout/default"/>
    <dgm:cxn modelId="{E65EE2D6-2244-7D49-BCDE-31A3E9A05DCA}" type="presParOf" srcId="{E6B7C80D-61CD-4CBC-83A1-EDDF7D106327}" destId="{32AE9878-1D90-4095-9558-515066FCAA97}" srcOrd="2" destOrd="0" presId="urn:microsoft.com/office/officeart/2005/8/layout/default"/>
    <dgm:cxn modelId="{BB03D24A-A843-B74A-BB09-243C5647D47F}" type="presParOf" srcId="{E6B7C80D-61CD-4CBC-83A1-EDDF7D106327}" destId="{1BFDF146-ED40-40C0-AAF5-52268E448127}" srcOrd="3" destOrd="0" presId="urn:microsoft.com/office/officeart/2005/8/layout/default"/>
    <dgm:cxn modelId="{6E06A9E9-5227-3246-8AD8-6610CB9F805F}" type="presParOf" srcId="{E6B7C80D-61CD-4CBC-83A1-EDDF7D106327}" destId="{DCDDBA1D-8244-402B-9660-36DBC853E803}" srcOrd="4" destOrd="0" presId="urn:microsoft.com/office/officeart/2005/8/layout/default"/>
    <dgm:cxn modelId="{29AFAD05-2607-B444-9033-9049A8EDB957}" type="presParOf" srcId="{E6B7C80D-61CD-4CBC-83A1-EDDF7D106327}" destId="{3FC2BB7D-EE31-4FEE-9014-E99B01E72DBD}" srcOrd="5" destOrd="0" presId="urn:microsoft.com/office/officeart/2005/8/layout/default"/>
    <dgm:cxn modelId="{E90110BF-1BF6-304D-B4EB-8C37BF4497BE}" type="presParOf" srcId="{E6B7C80D-61CD-4CBC-83A1-EDDF7D106327}" destId="{9FD38A8D-4EF6-478B-86C5-BCB211A0D839}" srcOrd="6" destOrd="0" presId="urn:microsoft.com/office/officeart/2005/8/layout/default"/>
    <dgm:cxn modelId="{B709AEF2-C1A7-774A-8AC4-BDD86CCEB3B8}" type="presParOf" srcId="{E6B7C80D-61CD-4CBC-83A1-EDDF7D106327}" destId="{F92137DD-C38B-4499-BCD9-FA1814477795}" srcOrd="7" destOrd="0" presId="urn:microsoft.com/office/officeart/2005/8/layout/default"/>
    <dgm:cxn modelId="{86B91937-0B3D-724B-BCED-266D29D2473D}" type="presParOf" srcId="{E6B7C80D-61CD-4CBC-83A1-EDDF7D106327}" destId="{2E4E4B25-C35E-4C27-B143-0957A9AABD9D}" srcOrd="8" destOrd="0" presId="urn:microsoft.com/office/officeart/2005/8/layout/default"/>
    <dgm:cxn modelId="{068BC955-ED9E-4643-865D-723FE993EC0E}" type="presParOf" srcId="{E6B7C80D-61CD-4CBC-83A1-EDDF7D106327}" destId="{A9C8A52F-2041-47EF-9A29-AD400CBD03AA}" srcOrd="9" destOrd="0" presId="urn:microsoft.com/office/officeart/2005/8/layout/default"/>
    <dgm:cxn modelId="{407C4168-92C4-0742-8113-A0ADB0357ABF}" type="presParOf" srcId="{E6B7C80D-61CD-4CBC-83A1-EDDF7D106327}" destId="{86E1E905-5F95-4992-B8B4-D7C232C7A8C4}" srcOrd="1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20EDB033-6FF0-4082-9F15-DE6E39987C39}" type="doc">
      <dgm:prSet loTypeId="urn:microsoft.com/office/officeart/2005/8/layout/vList2" loCatId="list" qsTypeId="urn:microsoft.com/office/officeart/2005/8/quickstyle/simple1" qsCatId="simple" csTypeId="urn:microsoft.com/office/officeart/2005/8/colors/colorful4" csCatId="colorful" phldr="1"/>
      <dgm:spPr/>
      <dgm:t>
        <a:bodyPr/>
        <a:lstStyle/>
        <a:p>
          <a:endParaRPr lang="en-US"/>
        </a:p>
      </dgm:t>
    </dgm:pt>
    <dgm:pt modelId="{6BF3AFE1-A856-4F34-BD73-95AA5FE8A384}">
      <dgm:prSet/>
      <dgm:spPr/>
      <dgm:t>
        <a:bodyPr/>
        <a:lstStyle/>
        <a:p>
          <a:r>
            <a:rPr lang="en-GB" b="0"/>
            <a:t>Week </a:t>
          </a:r>
          <a:r>
            <a:rPr lang="en-GB" b="0">
              <a:latin typeface="Trebuchet MS" panose="020B0603020202020204"/>
            </a:rPr>
            <a:t>6-Create Microsoft Forms Questionnaire and send to participants.</a:t>
          </a:r>
          <a:endParaRPr lang="en-US" b="0"/>
        </a:p>
      </dgm:t>
    </dgm:pt>
    <dgm:pt modelId="{D616F800-3330-44BB-8C6D-4D1A5E5F1287}" type="parTrans" cxnId="{9E3C1B93-8EA8-4A99-9A56-26EC28E55F5D}">
      <dgm:prSet/>
      <dgm:spPr/>
      <dgm:t>
        <a:bodyPr/>
        <a:lstStyle/>
        <a:p>
          <a:endParaRPr lang="en-US"/>
        </a:p>
      </dgm:t>
    </dgm:pt>
    <dgm:pt modelId="{09A8450B-00AC-4137-93F0-19D4314896B1}" type="sibTrans" cxnId="{9E3C1B93-8EA8-4A99-9A56-26EC28E55F5D}">
      <dgm:prSet/>
      <dgm:spPr/>
      <dgm:t>
        <a:bodyPr/>
        <a:lstStyle/>
        <a:p>
          <a:endParaRPr lang="en-US"/>
        </a:p>
      </dgm:t>
    </dgm:pt>
    <dgm:pt modelId="{A72D2F2E-9F3A-496D-B9F3-28231B2B68E9}">
      <dgm:prSet/>
      <dgm:spPr/>
      <dgm:t>
        <a:bodyPr/>
        <a:lstStyle/>
        <a:p>
          <a:pPr rtl="0"/>
          <a:r>
            <a:rPr lang="en-GB" b="0"/>
            <a:t>Week </a:t>
          </a:r>
          <a:r>
            <a:rPr lang="en-GB" b="0">
              <a:latin typeface="Trebuchet MS" panose="020B0603020202020204"/>
            </a:rPr>
            <a:t>7-Analyse the returned results. </a:t>
          </a:r>
          <a:endParaRPr lang="en-GB" b="0"/>
        </a:p>
      </dgm:t>
    </dgm:pt>
    <dgm:pt modelId="{29198CA0-00F7-4189-9E3A-B0AB6B688D45}" type="parTrans" cxnId="{6E139ADB-D4B1-43D9-AC13-D7816742C736}">
      <dgm:prSet/>
      <dgm:spPr/>
      <dgm:t>
        <a:bodyPr/>
        <a:lstStyle/>
        <a:p>
          <a:endParaRPr lang="en-US"/>
        </a:p>
      </dgm:t>
    </dgm:pt>
    <dgm:pt modelId="{55964404-D4C2-495F-9B7C-1C2F8E77F2A9}" type="sibTrans" cxnId="{6E139ADB-D4B1-43D9-AC13-D7816742C736}">
      <dgm:prSet/>
      <dgm:spPr/>
      <dgm:t>
        <a:bodyPr/>
        <a:lstStyle/>
        <a:p>
          <a:endParaRPr lang="en-US"/>
        </a:p>
      </dgm:t>
    </dgm:pt>
    <dgm:pt modelId="{F8BB906C-6991-486A-AC82-0F9514546A67}">
      <dgm:prSet/>
      <dgm:spPr/>
      <dgm:t>
        <a:bodyPr/>
        <a:lstStyle/>
        <a:p>
          <a:pPr rtl="0"/>
          <a:r>
            <a:rPr lang="en-GB" b="0"/>
            <a:t>Week </a:t>
          </a:r>
          <a:r>
            <a:rPr lang="en-GB" b="0">
              <a:latin typeface="Trebuchet MS" panose="020B0603020202020204"/>
            </a:rPr>
            <a:t>8-Start writing the final report. </a:t>
          </a:r>
        </a:p>
      </dgm:t>
    </dgm:pt>
    <dgm:pt modelId="{B7F0902B-C557-485D-B06C-10BCD5504116}" type="parTrans" cxnId="{9112DBF0-1533-4292-8FFC-58C69616034C}">
      <dgm:prSet/>
      <dgm:spPr/>
      <dgm:t>
        <a:bodyPr/>
        <a:lstStyle/>
        <a:p>
          <a:endParaRPr lang="en-US"/>
        </a:p>
      </dgm:t>
    </dgm:pt>
    <dgm:pt modelId="{E7A5C4E7-B145-4644-AC4A-EAA923FE2F62}" type="sibTrans" cxnId="{9112DBF0-1533-4292-8FFC-58C69616034C}">
      <dgm:prSet/>
      <dgm:spPr/>
      <dgm:t>
        <a:bodyPr/>
        <a:lstStyle/>
        <a:p>
          <a:endParaRPr lang="en-US"/>
        </a:p>
      </dgm:t>
    </dgm:pt>
    <dgm:pt modelId="{AA83FC50-2E25-48D7-890D-59515552D33C}">
      <dgm:prSet/>
      <dgm:spPr/>
      <dgm:t>
        <a:bodyPr/>
        <a:lstStyle/>
        <a:p>
          <a:pPr rtl="0"/>
          <a:r>
            <a:rPr lang="en-GB" b="0"/>
            <a:t>Week </a:t>
          </a:r>
          <a:r>
            <a:rPr lang="en-GB" b="0">
              <a:latin typeface="Trebuchet MS" panose="020B0603020202020204"/>
            </a:rPr>
            <a:t>9- Complete report and  review. </a:t>
          </a:r>
          <a:endParaRPr lang="en-GB" b="0"/>
        </a:p>
      </dgm:t>
    </dgm:pt>
    <dgm:pt modelId="{CF3D3BC9-99DC-4524-B0AA-62631E380036}" type="parTrans" cxnId="{DFE1F23D-730E-4B90-8613-52F971E7F404}">
      <dgm:prSet/>
      <dgm:spPr/>
      <dgm:t>
        <a:bodyPr/>
        <a:lstStyle/>
        <a:p>
          <a:endParaRPr lang="en-US"/>
        </a:p>
      </dgm:t>
    </dgm:pt>
    <dgm:pt modelId="{29706B27-A188-41A6-B0C4-040F55134FFA}" type="sibTrans" cxnId="{DFE1F23D-730E-4B90-8613-52F971E7F404}">
      <dgm:prSet/>
      <dgm:spPr/>
      <dgm:t>
        <a:bodyPr/>
        <a:lstStyle/>
        <a:p>
          <a:endParaRPr lang="en-US"/>
        </a:p>
      </dgm:t>
    </dgm:pt>
    <dgm:pt modelId="{2495A9D2-3C8D-47AA-BE50-8EE0C4FF4C72}">
      <dgm:prSet phldr="0"/>
      <dgm:spPr/>
      <dgm:t>
        <a:bodyPr/>
        <a:lstStyle/>
        <a:p>
          <a:pPr rtl="0"/>
          <a:r>
            <a:rPr lang="en-US" b="0">
              <a:latin typeface="Trebuchet MS" panose="020B0603020202020204"/>
            </a:rPr>
            <a:t>Week 10- Submit Report</a:t>
          </a:r>
          <a:endParaRPr lang="en-GB" b="0">
            <a:latin typeface="Trebuchet MS" panose="020B0603020202020204"/>
          </a:endParaRPr>
        </a:p>
      </dgm:t>
    </dgm:pt>
    <dgm:pt modelId="{EEF9FA67-B20E-42D2-A36D-87935C3CE3F8}" type="parTrans" cxnId="{75C899AE-7E1F-497E-AEA5-D0882FD63BB9}">
      <dgm:prSet/>
      <dgm:spPr/>
    </dgm:pt>
    <dgm:pt modelId="{93278CCD-11C7-4F0B-A562-B1D5BEE82890}" type="sibTrans" cxnId="{75C899AE-7E1F-497E-AEA5-D0882FD63BB9}">
      <dgm:prSet/>
      <dgm:spPr/>
    </dgm:pt>
    <dgm:pt modelId="{F6C2412F-DEFA-42F4-B167-C1448E9FDB66}">
      <dgm:prSet phldr="0"/>
      <dgm:spPr/>
      <dgm:t>
        <a:bodyPr/>
        <a:lstStyle/>
        <a:p>
          <a:pPr rtl="0"/>
          <a:r>
            <a:rPr lang="en-GB" b="0">
              <a:latin typeface="Trebuchet MS" panose="020B0603020202020204"/>
            </a:rPr>
            <a:t>Week 3- Identify research question</a:t>
          </a:r>
        </a:p>
      </dgm:t>
    </dgm:pt>
    <dgm:pt modelId="{7231D72E-C1B0-47B9-B58F-92BD81C23EC5}" type="parTrans" cxnId="{38F7BFFF-3A91-465C-8D2A-EE3CCBFACDDE}">
      <dgm:prSet/>
      <dgm:spPr/>
    </dgm:pt>
    <dgm:pt modelId="{C0D6DC92-3143-48BC-A5FD-A9B7FCC02B1B}" type="sibTrans" cxnId="{38F7BFFF-3A91-465C-8D2A-EE3CCBFACDDE}">
      <dgm:prSet/>
      <dgm:spPr/>
    </dgm:pt>
    <dgm:pt modelId="{53B602F7-679C-4897-963E-01BC02EF97FB}">
      <dgm:prSet phldr="0"/>
      <dgm:spPr/>
      <dgm:t>
        <a:bodyPr/>
        <a:lstStyle/>
        <a:p>
          <a:pPr rtl="0"/>
          <a:r>
            <a:rPr lang="en-GB" b="0">
              <a:latin typeface="Trebuchet MS" panose="020B0603020202020204"/>
            </a:rPr>
            <a:t>Week 4- Plan how research will be conducted, look and review existing literature</a:t>
          </a:r>
        </a:p>
      </dgm:t>
    </dgm:pt>
    <dgm:pt modelId="{6410C87E-C4D9-42DC-A09D-5F8DCBF16B2F}" type="parTrans" cxnId="{B68D2B31-5E1A-414D-9B7B-49062437B65B}">
      <dgm:prSet/>
      <dgm:spPr/>
    </dgm:pt>
    <dgm:pt modelId="{F9E46148-D845-4D99-BDA3-F9018F422FEC}" type="sibTrans" cxnId="{B68D2B31-5E1A-414D-9B7B-49062437B65B}">
      <dgm:prSet/>
      <dgm:spPr/>
    </dgm:pt>
    <dgm:pt modelId="{DA9D82A9-FF90-4B9C-85C5-3BAEBC87DCD1}">
      <dgm:prSet phldr="0"/>
      <dgm:spPr/>
      <dgm:t>
        <a:bodyPr/>
        <a:lstStyle/>
        <a:p>
          <a:pPr rtl="0"/>
          <a:r>
            <a:rPr lang="en-GB" b="0">
              <a:latin typeface="Trebuchet MS" panose="020B0603020202020204"/>
            </a:rPr>
            <a:t>Week 5-Plan our proposal</a:t>
          </a:r>
        </a:p>
      </dgm:t>
    </dgm:pt>
    <dgm:pt modelId="{3A987F9F-4F7B-492B-A8E3-33B750B3B758}" type="parTrans" cxnId="{48329EE0-3745-4BFC-A258-CF05A63C97EB}">
      <dgm:prSet/>
      <dgm:spPr/>
    </dgm:pt>
    <dgm:pt modelId="{A7C905DF-4BFD-41F0-B0A3-3AB2B3CD2F7F}" type="sibTrans" cxnId="{48329EE0-3745-4BFC-A258-CF05A63C97EB}">
      <dgm:prSet/>
      <dgm:spPr/>
    </dgm:pt>
    <dgm:pt modelId="{98986366-6831-42BB-A62E-416E56F7B01F}" type="pres">
      <dgm:prSet presAssocID="{20EDB033-6FF0-4082-9F15-DE6E39987C39}" presName="linear" presStyleCnt="0">
        <dgm:presLayoutVars>
          <dgm:animLvl val="lvl"/>
          <dgm:resizeHandles val="exact"/>
        </dgm:presLayoutVars>
      </dgm:prSet>
      <dgm:spPr/>
    </dgm:pt>
    <dgm:pt modelId="{E6035EDF-08D1-4BE7-BDA8-14B2E148E0E1}" type="pres">
      <dgm:prSet presAssocID="{F6C2412F-DEFA-42F4-B167-C1448E9FDB66}" presName="parentText" presStyleLbl="node1" presStyleIdx="0" presStyleCnt="8">
        <dgm:presLayoutVars>
          <dgm:chMax val="0"/>
          <dgm:bulletEnabled val="1"/>
        </dgm:presLayoutVars>
      </dgm:prSet>
      <dgm:spPr/>
    </dgm:pt>
    <dgm:pt modelId="{32C9B84F-A7F6-4920-BC7A-CFC348A97C5F}" type="pres">
      <dgm:prSet presAssocID="{C0D6DC92-3143-48BC-A5FD-A9B7FCC02B1B}" presName="spacer" presStyleCnt="0"/>
      <dgm:spPr/>
    </dgm:pt>
    <dgm:pt modelId="{4507D922-0FA1-467E-9842-EDF293DB8BD1}" type="pres">
      <dgm:prSet presAssocID="{53B602F7-679C-4897-963E-01BC02EF97FB}" presName="parentText" presStyleLbl="node1" presStyleIdx="1" presStyleCnt="8">
        <dgm:presLayoutVars>
          <dgm:chMax val="0"/>
          <dgm:bulletEnabled val="1"/>
        </dgm:presLayoutVars>
      </dgm:prSet>
      <dgm:spPr/>
    </dgm:pt>
    <dgm:pt modelId="{31BFBE60-7929-4F4B-AA2E-17EAC69EDBC1}" type="pres">
      <dgm:prSet presAssocID="{F9E46148-D845-4D99-BDA3-F9018F422FEC}" presName="spacer" presStyleCnt="0"/>
      <dgm:spPr/>
    </dgm:pt>
    <dgm:pt modelId="{2A7366DE-E3A7-468D-8531-55DC2ED146FF}" type="pres">
      <dgm:prSet presAssocID="{DA9D82A9-FF90-4B9C-85C5-3BAEBC87DCD1}" presName="parentText" presStyleLbl="node1" presStyleIdx="2" presStyleCnt="8">
        <dgm:presLayoutVars>
          <dgm:chMax val="0"/>
          <dgm:bulletEnabled val="1"/>
        </dgm:presLayoutVars>
      </dgm:prSet>
      <dgm:spPr/>
    </dgm:pt>
    <dgm:pt modelId="{6AB59AE5-FBCA-4F5C-BC4B-63A657D27585}" type="pres">
      <dgm:prSet presAssocID="{A7C905DF-4BFD-41F0-B0A3-3AB2B3CD2F7F}" presName="spacer" presStyleCnt="0"/>
      <dgm:spPr/>
    </dgm:pt>
    <dgm:pt modelId="{CD1AFA81-9ABB-4A3E-BE3F-6B723C66EF2D}" type="pres">
      <dgm:prSet presAssocID="{6BF3AFE1-A856-4F34-BD73-95AA5FE8A384}" presName="parentText" presStyleLbl="node1" presStyleIdx="3" presStyleCnt="8">
        <dgm:presLayoutVars>
          <dgm:chMax val="0"/>
          <dgm:bulletEnabled val="1"/>
        </dgm:presLayoutVars>
      </dgm:prSet>
      <dgm:spPr/>
    </dgm:pt>
    <dgm:pt modelId="{92C9A66D-4BE3-4FD5-ADA8-911D0F5F7360}" type="pres">
      <dgm:prSet presAssocID="{09A8450B-00AC-4137-93F0-19D4314896B1}" presName="spacer" presStyleCnt="0"/>
      <dgm:spPr/>
    </dgm:pt>
    <dgm:pt modelId="{B918B9FC-5204-4D9C-BF35-C4761578C593}" type="pres">
      <dgm:prSet presAssocID="{A72D2F2E-9F3A-496D-B9F3-28231B2B68E9}" presName="parentText" presStyleLbl="node1" presStyleIdx="4" presStyleCnt="8">
        <dgm:presLayoutVars>
          <dgm:chMax val="0"/>
          <dgm:bulletEnabled val="1"/>
        </dgm:presLayoutVars>
      </dgm:prSet>
      <dgm:spPr/>
    </dgm:pt>
    <dgm:pt modelId="{830C3630-6C12-456F-85FA-293E927CEB4E}" type="pres">
      <dgm:prSet presAssocID="{55964404-D4C2-495F-9B7C-1C2F8E77F2A9}" presName="spacer" presStyleCnt="0"/>
      <dgm:spPr/>
    </dgm:pt>
    <dgm:pt modelId="{FE3E5CA7-6B9B-4DE8-8290-551F722BE429}" type="pres">
      <dgm:prSet presAssocID="{F8BB906C-6991-486A-AC82-0F9514546A67}" presName="parentText" presStyleLbl="node1" presStyleIdx="5" presStyleCnt="8">
        <dgm:presLayoutVars>
          <dgm:chMax val="0"/>
          <dgm:bulletEnabled val="1"/>
        </dgm:presLayoutVars>
      </dgm:prSet>
      <dgm:spPr/>
    </dgm:pt>
    <dgm:pt modelId="{D65EB8B0-C030-49C7-A6E5-717296B3AB9A}" type="pres">
      <dgm:prSet presAssocID="{E7A5C4E7-B145-4644-AC4A-EAA923FE2F62}" presName="spacer" presStyleCnt="0"/>
      <dgm:spPr/>
    </dgm:pt>
    <dgm:pt modelId="{4FF81227-8DBC-426E-9179-2719FDD2638B}" type="pres">
      <dgm:prSet presAssocID="{AA83FC50-2E25-48D7-890D-59515552D33C}" presName="parentText" presStyleLbl="node1" presStyleIdx="6" presStyleCnt="8">
        <dgm:presLayoutVars>
          <dgm:chMax val="0"/>
          <dgm:bulletEnabled val="1"/>
        </dgm:presLayoutVars>
      </dgm:prSet>
      <dgm:spPr/>
    </dgm:pt>
    <dgm:pt modelId="{71541F47-30A3-4C39-9EB6-74733898A471}" type="pres">
      <dgm:prSet presAssocID="{29706B27-A188-41A6-B0C4-040F55134FFA}" presName="spacer" presStyleCnt="0"/>
      <dgm:spPr/>
    </dgm:pt>
    <dgm:pt modelId="{C8D81D39-045B-44A8-B722-70CCBFEDCBB1}" type="pres">
      <dgm:prSet presAssocID="{2495A9D2-3C8D-47AA-BE50-8EE0C4FF4C72}" presName="parentText" presStyleLbl="node1" presStyleIdx="7" presStyleCnt="8">
        <dgm:presLayoutVars>
          <dgm:chMax val="0"/>
          <dgm:bulletEnabled val="1"/>
        </dgm:presLayoutVars>
      </dgm:prSet>
      <dgm:spPr/>
    </dgm:pt>
  </dgm:ptLst>
  <dgm:cxnLst>
    <dgm:cxn modelId="{2F85150E-26D0-4CD1-9B9E-ED822108524B}" type="presOf" srcId="{2495A9D2-3C8D-47AA-BE50-8EE0C4FF4C72}" destId="{C8D81D39-045B-44A8-B722-70CCBFEDCBB1}" srcOrd="0" destOrd="0" presId="urn:microsoft.com/office/officeart/2005/8/layout/vList2"/>
    <dgm:cxn modelId="{25C65129-93EF-40C0-927B-EEFAA7F2DCEF}" type="presOf" srcId="{A72D2F2E-9F3A-496D-B9F3-28231B2B68E9}" destId="{B918B9FC-5204-4D9C-BF35-C4761578C593}" srcOrd="0" destOrd="0" presId="urn:microsoft.com/office/officeart/2005/8/layout/vList2"/>
    <dgm:cxn modelId="{81CEBA2D-BF92-4778-8D38-8B7061C98A8B}" type="presOf" srcId="{F8BB906C-6991-486A-AC82-0F9514546A67}" destId="{FE3E5CA7-6B9B-4DE8-8290-551F722BE429}" srcOrd="0" destOrd="0" presId="urn:microsoft.com/office/officeart/2005/8/layout/vList2"/>
    <dgm:cxn modelId="{B68D2B31-5E1A-414D-9B7B-49062437B65B}" srcId="{20EDB033-6FF0-4082-9F15-DE6E39987C39}" destId="{53B602F7-679C-4897-963E-01BC02EF97FB}" srcOrd="1" destOrd="0" parTransId="{6410C87E-C4D9-42DC-A09D-5F8DCBF16B2F}" sibTransId="{F9E46148-D845-4D99-BDA3-F9018F422FEC}"/>
    <dgm:cxn modelId="{DFE1F23D-730E-4B90-8613-52F971E7F404}" srcId="{20EDB033-6FF0-4082-9F15-DE6E39987C39}" destId="{AA83FC50-2E25-48D7-890D-59515552D33C}" srcOrd="6" destOrd="0" parTransId="{CF3D3BC9-99DC-4524-B0AA-62631E380036}" sibTransId="{29706B27-A188-41A6-B0C4-040F55134FFA}"/>
    <dgm:cxn modelId="{EC37EB4C-3E65-4A7A-BFB7-7F9EA0AD550A}" type="presOf" srcId="{6BF3AFE1-A856-4F34-BD73-95AA5FE8A384}" destId="{CD1AFA81-9ABB-4A3E-BE3F-6B723C66EF2D}" srcOrd="0" destOrd="0" presId="urn:microsoft.com/office/officeart/2005/8/layout/vList2"/>
    <dgm:cxn modelId="{1AFF1B51-B9AD-40BD-910C-D87D54082290}" type="presOf" srcId="{AA83FC50-2E25-48D7-890D-59515552D33C}" destId="{4FF81227-8DBC-426E-9179-2719FDD2638B}" srcOrd="0" destOrd="0" presId="urn:microsoft.com/office/officeart/2005/8/layout/vList2"/>
    <dgm:cxn modelId="{3004DA72-406E-4A69-9B1F-80014F357685}" type="presOf" srcId="{DA9D82A9-FF90-4B9C-85C5-3BAEBC87DCD1}" destId="{2A7366DE-E3A7-468D-8531-55DC2ED146FF}" srcOrd="0" destOrd="0" presId="urn:microsoft.com/office/officeart/2005/8/layout/vList2"/>
    <dgm:cxn modelId="{39369087-FD78-413C-804A-2D707973FA53}" type="presOf" srcId="{F6C2412F-DEFA-42F4-B167-C1448E9FDB66}" destId="{E6035EDF-08D1-4BE7-BDA8-14B2E148E0E1}" srcOrd="0" destOrd="0" presId="urn:microsoft.com/office/officeart/2005/8/layout/vList2"/>
    <dgm:cxn modelId="{9E3C1B93-8EA8-4A99-9A56-26EC28E55F5D}" srcId="{20EDB033-6FF0-4082-9F15-DE6E39987C39}" destId="{6BF3AFE1-A856-4F34-BD73-95AA5FE8A384}" srcOrd="3" destOrd="0" parTransId="{D616F800-3330-44BB-8C6D-4D1A5E5F1287}" sibTransId="{09A8450B-00AC-4137-93F0-19D4314896B1}"/>
    <dgm:cxn modelId="{75C899AE-7E1F-497E-AEA5-D0882FD63BB9}" srcId="{20EDB033-6FF0-4082-9F15-DE6E39987C39}" destId="{2495A9D2-3C8D-47AA-BE50-8EE0C4FF4C72}" srcOrd="7" destOrd="0" parTransId="{EEF9FA67-B20E-42D2-A36D-87935C3CE3F8}" sibTransId="{93278CCD-11C7-4F0B-A562-B1D5BEE82890}"/>
    <dgm:cxn modelId="{1A9534C4-D4E2-46DB-B9C9-164C32FF845A}" type="presOf" srcId="{53B602F7-679C-4897-963E-01BC02EF97FB}" destId="{4507D922-0FA1-467E-9842-EDF293DB8BD1}" srcOrd="0" destOrd="0" presId="urn:microsoft.com/office/officeart/2005/8/layout/vList2"/>
    <dgm:cxn modelId="{6E139ADB-D4B1-43D9-AC13-D7816742C736}" srcId="{20EDB033-6FF0-4082-9F15-DE6E39987C39}" destId="{A72D2F2E-9F3A-496D-B9F3-28231B2B68E9}" srcOrd="4" destOrd="0" parTransId="{29198CA0-00F7-4189-9E3A-B0AB6B688D45}" sibTransId="{55964404-D4C2-495F-9B7C-1C2F8E77F2A9}"/>
    <dgm:cxn modelId="{48329EE0-3745-4BFC-A258-CF05A63C97EB}" srcId="{20EDB033-6FF0-4082-9F15-DE6E39987C39}" destId="{DA9D82A9-FF90-4B9C-85C5-3BAEBC87DCD1}" srcOrd="2" destOrd="0" parTransId="{3A987F9F-4F7B-492B-A8E3-33B750B3B758}" sibTransId="{A7C905DF-4BFD-41F0-B0A3-3AB2B3CD2F7F}"/>
    <dgm:cxn modelId="{9112DBF0-1533-4292-8FFC-58C69616034C}" srcId="{20EDB033-6FF0-4082-9F15-DE6E39987C39}" destId="{F8BB906C-6991-486A-AC82-0F9514546A67}" srcOrd="5" destOrd="0" parTransId="{B7F0902B-C557-485D-B06C-10BCD5504116}" sibTransId="{E7A5C4E7-B145-4644-AC4A-EAA923FE2F62}"/>
    <dgm:cxn modelId="{38F7BFFF-3A91-465C-8D2A-EE3CCBFACDDE}" srcId="{20EDB033-6FF0-4082-9F15-DE6E39987C39}" destId="{F6C2412F-DEFA-42F4-B167-C1448E9FDB66}" srcOrd="0" destOrd="0" parTransId="{7231D72E-C1B0-47B9-B58F-92BD81C23EC5}" sibTransId="{C0D6DC92-3143-48BC-A5FD-A9B7FCC02B1B}"/>
    <dgm:cxn modelId="{8A3DE1FF-6F9C-45F2-B08D-D1ED55BF6796}" type="presOf" srcId="{20EDB033-6FF0-4082-9F15-DE6E39987C39}" destId="{98986366-6831-42BB-A62E-416E56F7B01F}" srcOrd="0" destOrd="0" presId="urn:microsoft.com/office/officeart/2005/8/layout/vList2"/>
    <dgm:cxn modelId="{460E871C-768E-418D-B926-BB469CA836FF}" type="presParOf" srcId="{98986366-6831-42BB-A62E-416E56F7B01F}" destId="{E6035EDF-08D1-4BE7-BDA8-14B2E148E0E1}" srcOrd="0" destOrd="0" presId="urn:microsoft.com/office/officeart/2005/8/layout/vList2"/>
    <dgm:cxn modelId="{1F0A9986-517A-4311-808D-C39E0ED42977}" type="presParOf" srcId="{98986366-6831-42BB-A62E-416E56F7B01F}" destId="{32C9B84F-A7F6-4920-BC7A-CFC348A97C5F}" srcOrd="1" destOrd="0" presId="urn:microsoft.com/office/officeart/2005/8/layout/vList2"/>
    <dgm:cxn modelId="{CC78D2D2-1E94-4FE8-8505-EAD52B51F26B}" type="presParOf" srcId="{98986366-6831-42BB-A62E-416E56F7B01F}" destId="{4507D922-0FA1-467E-9842-EDF293DB8BD1}" srcOrd="2" destOrd="0" presId="urn:microsoft.com/office/officeart/2005/8/layout/vList2"/>
    <dgm:cxn modelId="{4888E94F-B150-4EDA-B71C-D31BBE74D86D}" type="presParOf" srcId="{98986366-6831-42BB-A62E-416E56F7B01F}" destId="{31BFBE60-7929-4F4B-AA2E-17EAC69EDBC1}" srcOrd="3" destOrd="0" presId="urn:microsoft.com/office/officeart/2005/8/layout/vList2"/>
    <dgm:cxn modelId="{9D766489-EBF0-4CFF-B534-0412936122DD}" type="presParOf" srcId="{98986366-6831-42BB-A62E-416E56F7B01F}" destId="{2A7366DE-E3A7-468D-8531-55DC2ED146FF}" srcOrd="4" destOrd="0" presId="urn:microsoft.com/office/officeart/2005/8/layout/vList2"/>
    <dgm:cxn modelId="{510CC4B9-45E2-487E-A921-BF44A30432F7}" type="presParOf" srcId="{98986366-6831-42BB-A62E-416E56F7B01F}" destId="{6AB59AE5-FBCA-4F5C-BC4B-63A657D27585}" srcOrd="5" destOrd="0" presId="urn:microsoft.com/office/officeart/2005/8/layout/vList2"/>
    <dgm:cxn modelId="{0F4A2634-5076-426B-8EB5-F40F4BBA4652}" type="presParOf" srcId="{98986366-6831-42BB-A62E-416E56F7B01F}" destId="{CD1AFA81-9ABB-4A3E-BE3F-6B723C66EF2D}" srcOrd="6" destOrd="0" presId="urn:microsoft.com/office/officeart/2005/8/layout/vList2"/>
    <dgm:cxn modelId="{E2929523-4CCD-4DDA-8F55-8E24CA2543E9}" type="presParOf" srcId="{98986366-6831-42BB-A62E-416E56F7B01F}" destId="{92C9A66D-4BE3-4FD5-ADA8-911D0F5F7360}" srcOrd="7" destOrd="0" presId="urn:microsoft.com/office/officeart/2005/8/layout/vList2"/>
    <dgm:cxn modelId="{96BAFC5F-CAE9-4FB8-B9C4-E09080190B65}" type="presParOf" srcId="{98986366-6831-42BB-A62E-416E56F7B01F}" destId="{B918B9FC-5204-4D9C-BF35-C4761578C593}" srcOrd="8" destOrd="0" presId="urn:microsoft.com/office/officeart/2005/8/layout/vList2"/>
    <dgm:cxn modelId="{AC4C118F-5269-499C-BD27-60491689BCA2}" type="presParOf" srcId="{98986366-6831-42BB-A62E-416E56F7B01F}" destId="{830C3630-6C12-456F-85FA-293E927CEB4E}" srcOrd="9" destOrd="0" presId="urn:microsoft.com/office/officeart/2005/8/layout/vList2"/>
    <dgm:cxn modelId="{E647DB13-A094-410B-832B-085A1172751F}" type="presParOf" srcId="{98986366-6831-42BB-A62E-416E56F7B01F}" destId="{FE3E5CA7-6B9B-4DE8-8290-551F722BE429}" srcOrd="10" destOrd="0" presId="urn:microsoft.com/office/officeart/2005/8/layout/vList2"/>
    <dgm:cxn modelId="{CB44B1A2-4744-4607-B2A4-FE22931D36C3}" type="presParOf" srcId="{98986366-6831-42BB-A62E-416E56F7B01F}" destId="{D65EB8B0-C030-49C7-A6E5-717296B3AB9A}" srcOrd="11" destOrd="0" presId="urn:microsoft.com/office/officeart/2005/8/layout/vList2"/>
    <dgm:cxn modelId="{F941EE9D-590C-46A6-A4F5-EFFABCB39DF3}" type="presParOf" srcId="{98986366-6831-42BB-A62E-416E56F7B01F}" destId="{4FF81227-8DBC-426E-9179-2719FDD2638B}" srcOrd="12" destOrd="0" presId="urn:microsoft.com/office/officeart/2005/8/layout/vList2"/>
    <dgm:cxn modelId="{7F91EA2D-7B70-4B52-8BA3-8548BF993AAB}" type="presParOf" srcId="{98986366-6831-42BB-A62E-416E56F7B01F}" destId="{71541F47-30A3-4C39-9EB6-74733898A471}" srcOrd="13" destOrd="0" presId="urn:microsoft.com/office/officeart/2005/8/layout/vList2"/>
    <dgm:cxn modelId="{FB4D6E15-7B53-4EBC-B59B-3DF1685CF1CE}" type="presParOf" srcId="{98986366-6831-42BB-A62E-416E56F7B01F}" destId="{C8D81D39-045B-44A8-B722-70CCBFEDCBB1}" srcOrd="14"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609B64-ED75-4BD3-8C9D-8C59C6A35269}">
      <dsp:nvSpPr>
        <dsp:cNvPr id="0" name=""/>
        <dsp:cNvSpPr/>
      </dsp:nvSpPr>
      <dsp:spPr>
        <a:xfrm>
          <a:off x="0" y="1511"/>
          <a:ext cx="8004248" cy="766273"/>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7496D99-7456-4AE1-8778-DB2B577D16EB}">
      <dsp:nvSpPr>
        <dsp:cNvPr id="0" name=""/>
        <dsp:cNvSpPr/>
      </dsp:nvSpPr>
      <dsp:spPr>
        <a:xfrm>
          <a:off x="231797" y="173923"/>
          <a:ext cx="421450" cy="421450"/>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A995394-1C49-4889-AE54-DCAA520A5209}">
      <dsp:nvSpPr>
        <dsp:cNvPr id="0" name=""/>
        <dsp:cNvSpPr/>
      </dsp:nvSpPr>
      <dsp:spPr>
        <a:xfrm>
          <a:off x="885045" y="1511"/>
          <a:ext cx="7119202" cy="7662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097" tIns="81097" rIns="81097" bIns="81097" numCol="1" spcCol="1270" anchor="ctr" anchorCtr="0">
          <a:noAutofit/>
        </a:bodyPr>
        <a:lstStyle/>
        <a:p>
          <a:pPr marL="0" lvl="0" indent="0" algn="l" defTabSz="889000">
            <a:lnSpc>
              <a:spcPct val="100000"/>
            </a:lnSpc>
            <a:spcBef>
              <a:spcPct val="0"/>
            </a:spcBef>
            <a:spcAft>
              <a:spcPct val="35000"/>
            </a:spcAft>
            <a:buNone/>
          </a:pPr>
          <a:r>
            <a:rPr lang="en-GB" sz="2000" kern="1200">
              <a:solidFill>
                <a:schemeClr val="bg1"/>
              </a:solidFill>
            </a:rPr>
            <a:t>Microsoft Teams, Moodle, and One Drive</a:t>
          </a:r>
          <a:endParaRPr lang="en-GB" sz="2000" kern="1200">
            <a:solidFill>
              <a:schemeClr val="bg1"/>
            </a:solidFill>
            <a:latin typeface="Trebuchet MS" panose="020B0603020202020204"/>
          </a:endParaRPr>
        </a:p>
      </dsp:txBody>
      <dsp:txXfrm>
        <a:off x="885045" y="1511"/>
        <a:ext cx="7119202" cy="766273"/>
      </dsp:txXfrm>
    </dsp:sp>
    <dsp:sp modelId="{E91DB10D-1BA9-4140-B5BE-1A691709F82C}">
      <dsp:nvSpPr>
        <dsp:cNvPr id="0" name=""/>
        <dsp:cNvSpPr/>
      </dsp:nvSpPr>
      <dsp:spPr>
        <a:xfrm>
          <a:off x="0" y="959353"/>
          <a:ext cx="8004248" cy="766273"/>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AF0FD9B-3171-4633-AF61-341A7ECE6B85}">
      <dsp:nvSpPr>
        <dsp:cNvPr id="0" name=""/>
        <dsp:cNvSpPr/>
      </dsp:nvSpPr>
      <dsp:spPr>
        <a:xfrm>
          <a:off x="231797" y="1131764"/>
          <a:ext cx="421450" cy="421450"/>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1B729C2-C0BC-41B4-B41C-F9BF88D416C6}">
      <dsp:nvSpPr>
        <dsp:cNvPr id="0" name=""/>
        <dsp:cNvSpPr/>
      </dsp:nvSpPr>
      <dsp:spPr>
        <a:xfrm>
          <a:off x="885045" y="959353"/>
          <a:ext cx="7119202" cy="7662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097" tIns="81097" rIns="81097" bIns="81097" numCol="1" spcCol="1270" anchor="ctr" anchorCtr="0">
          <a:noAutofit/>
        </a:bodyPr>
        <a:lstStyle/>
        <a:p>
          <a:pPr marL="0" lvl="0" indent="0" algn="l" defTabSz="889000">
            <a:lnSpc>
              <a:spcPct val="100000"/>
            </a:lnSpc>
            <a:spcBef>
              <a:spcPct val="0"/>
            </a:spcBef>
            <a:spcAft>
              <a:spcPct val="35000"/>
            </a:spcAft>
            <a:buNone/>
          </a:pPr>
          <a:r>
            <a:rPr lang="en-GB" sz="2000" kern="1200">
              <a:solidFill>
                <a:schemeClr val="bg1"/>
              </a:solidFill>
            </a:rPr>
            <a:t>Technology is constantly </a:t>
          </a:r>
          <a:r>
            <a:rPr lang="en-GB" sz="2000" kern="1200">
              <a:solidFill>
                <a:schemeClr val="bg1"/>
              </a:solidFill>
              <a:latin typeface="Trebuchet MS" panose="020B0603020202020204"/>
            </a:rPr>
            <a:t>changing</a:t>
          </a:r>
          <a:endParaRPr lang="en-US" sz="2000" kern="1200">
            <a:solidFill>
              <a:schemeClr val="bg1"/>
            </a:solidFill>
            <a:latin typeface="Trebuchet MS" panose="020B0603020202020204"/>
          </a:endParaRPr>
        </a:p>
      </dsp:txBody>
      <dsp:txXfrm>
        <a:off x="885045" y="959353"/>
        <a:ext cx="7119202" cy="766273"/>
      </dsp:txXfrm>
    </dsp:sp>
    <dsp:sp modelId="{53FC9DFD-CAA2-40EB-BBF9-B7D647048CD5}">
      <dsp:nvSpPr>
        <dsp:cNvPr id="0" name=""/>
        <dsp:cNvSpPr/>
      </dsp:nvSpPr>
      <dsp:spPr>
        <a:xfrm>
          <a:off x="0" y="1917194"/>
          <a:ext cx="8004248" cy="766273"/>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B985335-3CE5-4A8A-9066-2D2E36DC0FEA}">
      <dsp:nvSpPr>
        <dsp:cNvPr id="0" name=""/>
        <dsp:cNvSpPr/>
      </dsp:nvSpPr>
      <dsp:spPr>
        <a:xfrm>
          <a:off x="231797" y="2089606"/>
          <a:ext cx="421450" cy="421450"/>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D7AA3BD-A8BB-4189-994B-A88EDF75C9F9}">
      <dsp:nvSpPr>
        <dsp:cNvPr id="0" name=""/>
        <dsp:cNvSpPr/>
      </dsp:nvSpPr>
      <dsp:spPr>
        <a:xfrm>
          <a:off x="885045" y="1917194"/>
          <a:ext cx="7119202" cy="7662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097" tIns="81097" rIns="81097" bIns="81097" numCol="1" spcCol="1270" anchor="ctr" anchorCtr="0">
          <a:noAutofit/>
        </a:bodyPr>
        <a:lstStyle/>
        <a:p>
          <a:pPr marL="0" lvl="0" indent="0" algn="l" defTabSz="889000">
            <a:lnSpc>
              <a:spcPct val="100000"/>
            </a:lnSpc>
            <a:spcBef>
              <a:spcPct val="0"/>
            </a:spcBef>
            <a:spcAft>
              <a:spcPct val="35000"/>
            </a:spcAft>
            <a:buNone/>
          </a:pPr>
          <a:r>
            <a:rPr lang="en-GB" sz="2000" kern="1200">
              <a:solidFill>
                <a:schemeClr val="bg1"/>
              </a:solidFill>
            </a:rPr>
            <a:t>Using technology confidently is </a:t>
          </a:r>
          <a:r>
            <a:rPr lang="en-GB" sz="2000" kern="1200">
              <a:solidFill>
                <a:schemeClr val="bg1"/>
              </a:solidFill>
              <a:latin typeface="Trebuchet MS" panose="020B0603020202020204"/>
            </a:rPr>
            <a:t>crucial</a:t>
          </a:r>
        </a:p>
      </dsp:txBody>
      <dsp:txXfrm>
        <a:off x="885045" y="1917194"/>
        <a:ext cx="7119202" cy="766273"/>
      </dsp:txXfrm>
    </dsp:sp>
    <dsp:sp modelId="{C951D92B-668B-493B-BD87-A232F3E081C7}">
      <dsp:nvSpPr>
        <dsp:cNvPr id="0" name=""/>
        <dsp:cNvSpPr/>
      </dsp:nvSpPr>
      <dsp:spPr>
        <a:xfrm>
          <a:off x="0" y="2875035"/>
          <a:ext cx="8004248" cy="766273"/>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F5234C8-7E7F-4541-AACB-86E4B0C12E35}">
      <dsp:nvSpPr>
        <dsp:cNvPr id="0" name=""/>
        <dsp:cNvSpPr/>
      </dsp:nvSpPr>
      <dsp:spPr>
        <a:xfrm>
          <a:off x="231797" y="3047447"/>
          <a:ext cx="421450" cy="421450"/>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EA2FB5F-CA2B-4A6B-8669-E0D4EF197E36}">
      <dsp:nvSpPr>
        <dsp:cNvPr id="0" name=""/>
        <dsp:cNvSpPr/>
      </dsp:nvSpPr>
      <dsp:spPr>
        <a:xfrm>
          <a:off x="885045" y="2875035"/>
          <a:ext cx="7119202" cy="7662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097" tIns="81097" rIns="81097" bIns="81097" numCol="1" spcCol="1270" anchor="ctr" anchorCtr="0">
          <a:noAutofit/>
        </a:bodyPr>
        <a:lstStyle/>
        <a:p>
          <a:pPr marL="0" lvl="0" indent="0" algn="l" defTabSz="889000">
            <a:lnSpc>
              <a:spcPct val="100000"/>
            </a:lnSpc>
            <a:spcBef>
              <a:spcPct val="0"/>
            </a:spcBef>
            <a:spcAft>
              <a:spcPct val="35000"/>
            </a:spcAft>
            <a:buNone/>
          </a:pPr>
          <a:r>
            <a:rPr lang="en-GB" sz="2000" kern="1200">
              <a:solidFill>
                <a:schemeClr val="bg1"/>
              </a:solidFill>
              <a:latin typeface="Trebuchet MS" panose="020B0603020202020204"/>
            </a:rPr>
            <a:t>Many</a:t>
          </a:r>
          <a:r>
            <a:rPr lang="en-GB" sz="2000" kern="1200">
              <a:solidFill>
                <a:schemeClr val="bg1"/>
              </a:solidFill>
            </a:rPr>
            <a:t> students are new to education or returning after many years</a:t>
          </a:r>
        </a:p>
      </dsp:txBody>
      <dsp:txXfrm>
        <a:off x="885045" y="2875035"/>
        <a:ext cx="7119202" cy="76627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31D490-3197-49B3-93CC-7E6F869DE994}">
      <dsp:nvSpPr>
        <dsp:cNvPr id="0" name=""/>
        <dsp:cNvSpPr/>
      </dsp:nvSpPr>
      <dsp:spPr>
        <a:xfrm>
          <a:off x="0" y="18295"/>
          <a:ext cx="10906125" cy="769183"/>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rtl="0">
            <a:lnSpc>
              <a:spcPct val="90000"/>
            </a:lnSpc>
            <a:spcBef>
              <a:spcPct val="0"/>
            </a:spcBef>
            <a:spcAft>
              <a:spcPct val="35000"/>
            </a:spcAft>
            <a:buNone/>
          </a:pPr>
          <a:r>
            <a:rPr lang="en-US" sz="2000" kern="1200">
              <a:latin typeface="Trebuchet MS" panose="020B0603020202020204"/>
            </a:rPr>
            <a:t>It</a:t>
          </a:r>
          <a:r>
            <a:rPr lang="en-US" sz="2000" kern="1200"/>
            <a:t> is necessary to design appropriate trainings for students. (Kopp1</a:t>
          </a:r>
          <a:r>
            <a:rPr lang="en-US" sz="2000" kern="1200">
              <a:latin typeface="Trebuchet MS" panose="020B0603020202020204"/>
            </a:rPr>
            <a:t> et al </a:t>
          </a:r>
          <a:r>
            <a:rPr lang="en-US" sz="2000" kern="1200"/>
            <a:t>2019) </a:t>
          </a:r>
        </a:p>
      </dsp:txBody>
      <dsp:txXfrm>
        <a:off x="37548" y="55843"/>
        <a:ext cx="10831029" cy="694087"/>
      </dsp:txXfrm>
    </dsp:sp>
    <dsp:sp modelId="{AF2E0E65-8841-409E-9711-619DA3F91927}">
      <dsp:nvSpPr>
        <dsp:cNvPr id="0" name=""/>
        <dsp:cNvSpPr/>
      </dsp:nvSpPr>
      <dsp:spPr>
        <a:xfrm>
          <a:off x="0" y="845078"/>
          <a:ext cx="10906125" cy="769183"/>
        </a:xfrm>
        <a:prstGeom prst="roundRect">
          <a:avLst/>
        </a:prstGeom>
        <a:solidFill>
          <a:schemeClr val="accent2">
            <a:hueOff val="-4884219"/>
            <a:satOff val="8531"/>
            <a:lumOff val="4902"/>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The focus on digital competence continues to grow in popularity in higher education,(Zhao, 2021)</a:t>
          </a:r>
          <a:endParaRPr lang="en-US" sz="2000" kern="1200"/>
        </a:p>
      </dsp:txBody>
      <dsp:txXfrm>
        <a:off x="37548" y="882626"/>
        <a:ext cx="10831029" cy="694087"/>
      </dsp:txXfrm>
    </dsp:sp>
    <dsp:sp modelId="{9112CC95-61D0-4EFB-AB6A-B38211CFDF62}">
      <dsp:nvSpPr>
        <dsp:cNvPr id="0" name=""/>
        <dsp:cNvSpPr/>
      </dsp:nvSpPr>
      <dsp:spPr>
        <a:xfrm>
          <a:off x="0" y="1671862"/>
          <a:ext cx="10906125" cy="769183"/>
        </a:xfrm>
        <a:prstGeom prst="roundRect">
          <a:avLst/>
        </a:prstGeom>
        <a:solidFill>
          <a:schemeClr val="accent2">
            <a:hueOff val="-9768439"/>
            <a:satOff val="17062"/>
            <a:lumOff val="9804"/>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rtl="0">
            <a:lnSpc>
              <a:spcPct val="90000"/>
            </a:lnSpc>
            <a:spcBef>
              <a:spcPct val="0"/>
            </a:spcBef>
            <a:spcAft>
              <a:spcPct val="35000"/>
            </a:spcAft>
            <a:buNone/>
          </a:pPr>
          <a:r>
            <a:rPr lang="en-GB" sz="2000" kern="1200">
              <a:latin typeface="Trebuchet MS" panose="020B0603020202020204"/>
            </a:rPr>
            <a:t>Study found a significant need for training to develop more in-depth knowledge of applications (Kvavik, 2022).</a:t>
          </a:r>
        </a:p>
      </dsp:txBody>
      <dsp:txXfrm>
        <a:off x="37548" y="1709410"/>
        <a:ext cx="10831029" cy="694087"/>
      </dsp:txXfrm>
    </dsp:sp>
    <dsp:sp modelId="{19D328FA-444E-4931-AF8B-151F09E01942}">
      <dsp:nvSpPr>
        <dsp:cNvPr id="0" name=""/>
        <dsp:cNvSpPr/>
      </dsp:nvSpPr>
      <dsp:spPr>
        <a:xfrm>
          <a:off x="0" y="2498646"/>
          <a:ext cx="10906125" cy="769183"/>
        </a:xfrm>
        <a:prstGeom prst="roundRect">
          <a:avLst/>
        </a:prstGeom>
        <a:solidFill>
          <a:schemeClr val="accent2">
            <a:hueOff val="-14652658"/>
            <a:satOff val="25593"/>
            <a:lumOff val="14706"/>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rtl="0">
            <a:lnSpc>
              <a:spcPct val="90000"/>
            </a:lnSpc>
            <a:spcBef>
              <a:spcPct val="0"/>
            </a:spcBef>
            <a:spcAft>
              <a:spcPct val="35000"/>
            </a:spcAft>
            <a:buNone/>
          </a:pPr>
          <a:r>
            <a:rPr lang="en-GB" sz="2000" kern="1200">
              <a:latin typeface="Trebuchet MS" panose="020B0603020202020204"/>
            </a:rPr>
            <a:t>Pandemic of covid has given rise to online learning which has continued in UWTSD.  Effective integration of technology by staff required (Ali, 2020).</a:t>
          </a:r>
        </a:p>
      </dsp:txBody>
      <dsp:txXfrm>
        <a:off x="37548" y="2536194"/>
        <a:ext cx="10831029" cy="69408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22FB08-8DFE-4586-B027-B92ACC4E6E1B}">
      <dsp:nvSpPr>
        <dsp:cNvPr id="0" name=""/>
        <dsp:cNvSpPr/>
      </dsp:nvSpPr>
      <dsp:spPr>
        <a:xfrm>
          <a:off x="647522" y="696"/>
          <a:ext cx="1902793" cy="814914"/>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GB" sz="1800" kern="1200">
              <a:latin typeface="Trebuchet MS" panose="020B0603020202020204"/>
            </a:rPr>
            <a:t>Quantitative Research</a:t>
          </a:r>
          <a:endParaRPr lang="en-GB" sz="1800" kern="1200"/>
        </a:p>
      </dsp:txBody>
      <dsp:txXfrm>
        <a:off x="671390" y="24564"/>
        <a:ext cx="1855057" cy="767178"/>
      </dsp:txXfrm>
    </dsp:sp>
    <dsp:sp modelId="{D45296EC-278B-4848-8146-8D21263408D9}">
      <dsp:nvSpPr>
        <dsp:cNvPr id="0" name=""/>
        <dsp:cNvSpPr/>
      </dsp:nvSpPr>
      <dsp:spPr>
        <a:xfrm rot="5400000">
          <a:off x="1446123" y="835983"/>
          <a:ext cx="305592" cy="366711"/>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p>
      </dsp:txBody>
      <dsp:txXfrm rot="-5400000">
        <a:off x="1488906" y="866542"/>
        <a:ext cx="220027" cy="213914"/>
      </dsp:txXfrm>
    </dsp:sp>
    <dsp:sp modelId="{4493400E-8DAB-46EA-B28D-B93C2A3AEEE3}">
      <dsp:nvSpPr>
        <dsp:cNvPr id="0" name=""/>
        <dsp:cNvSpPr/>
      </dsp:nvSpPr>
      <dsp:spPr>
        <a:xfrm>
          <a:off x="647522" y="1223068"/>
          <a:ext cx="1902793" cy="814914"/>
        </a:xfrm>
        <a:prstGeom prst="roundRect">
          <a:avLst>
            <a:gd name="adj" fmla="val 10000"/>
          </a:avLst>
        </a:prstGeom>
        <a:solidFill>
          <a:schemeClr val="accent2">
            <a:hueOff val="-3663165"/>
            <a:satOff val="6398"/>
            <a:lumOff val="3676"/>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GB" sz="1800" kern="1200">
              <a:latin typeface="Trebuchet MS" panose="020B0603020202020204"/>
            </a:rPr>
            <a:t>Males and Females over 18</a:t>
          </a:r>
          <a:endParaRPr lang="en-GB" sz="1800" kern="1200"/>
        </a:p>
      </dsp:txBody>
      <dsp:txXfrm>
        <a:off x="671390" y="1246936"/>
        <a:ext cx="1855057" cy="767178"/>
      </dsp:txXfrm>
    </dsp:sp>
    <dsp:sp modelId="{722FD0B3-FB2A-4B2D-916F-D0CD5A58C1DD}">
      <dsp:nvSpPr>
        <dsp:cNvPr id="0" name=""/>
        <dsp:cNvSpPr/>
      </dsp:nvSpPr>
      <dsp:spPr>
        <a:xfrm rot="5400000">
          <a:off x="1446123" y="2058355"/>
          <a:ext cx="305592" cy="366711"/>
        </a:xfrm>
        <a:prstGeom prst="rightArrow">
          <a:avLst>
            <a:gd name="adj1" fmla="val 60000"/>
            <a:gd name="adj2" fmla="val 50000"/>
          </a:avLst>
        </a:prstGeom>
        <a:solidFill>
          <a:schemeClr val="accent2">
            <a:hueOff val="-4884219"/>
            <a:satOff val="8531"/>
            <a:lumOff val="4902"/>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p>
      </dsp:txBody>
      <dsp:txXfrm rot="-5400000">
        <a:off x="1488906" y="2088914"/>
        <a:ext cx="220027" cy="213914"/>
      </dsp:txXfrm>
    </dsp:sp>
    <dsp:sp modelId="{C17E37FE-24F0-4025-8F52-331DB60ABD97}">
      <dsp:nvSpPr>
        <dsp:cNvPr id="0" name=""/>
        <dsp:cNvSpPr/>
      </dsp:nvSpPr>
      <dsp:spPr>
        <a:xfrm>
          <a:off x="647522" y="2445439"/>
          <a:ext cx="1902793" cy="814914"/>
        </a:xfrm>
        <a:prstGeom prst="roundRect">
          <a:avLst>
            <a:gd name="adj" fmla="val 10000"/>
          </a:avLst>
        </a:prstGeom>
        <a:solidFill>
          <a:schemeClr val="accent2">
            <a:hueOff val="-7326329"/>
            <a:satOff val="12797"/>
            <a:lumOff val="7353"/>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GB" sz="1800" kern="1200">
              <a:latin typeface="Trebuchet MS" panose="020B0603020202020204"/>
            </a:rPr>
            <a:t>MS Forms</a:t>
          </a:r>
          <a:endParaRPr lang="en-GB" sz="1800" kern="1200"/>
        </a:p>
      </dsp:txBody>
      <dsp:txXfrm>
        <a:off x="671390" y="2469307"/>
        <a:ext cx="1855057" cy="767178"/>
      </dsp:txXfrm>
    </dsp:sp>
    <dsp:sp modelId="{614C41A1-9848-4D59-99CD-8903D35EE628}">
      <dsp:nvSpPr>
        <dsp:cNvPr id="0" name=""/>
        <dsp:cNvSpPr/>
      </dsp:nvSpPr>
      <dsp:spPr>
        <a:xfrm rot="5400000">
          <a:off x="1446123" y="3280727"/>
          <a:ext cx="305592" cy="366711"/>
        </a:xfrm>
        <a:prstGeom prst="rightArrow">
          <a:avLst>
            <a:gd name="adj1" fmla="val 60000"/>
            <a:gd name="adj2" fmla="val 50000"/>
          </a:avLst>
        </a:prstGeom>
        <a:solidFill>
          <a:schemeClr val="accent2">
            <a:hueOff val="-9768439"/>
            <a:satOff val="17062"/>
            <a:lumOff val="9804"/>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p>
      </dsp:txBody>
      <dsp:txXfrm rot="-5400000">
        <a:off x="1488906" y="3311286"/>
        <a:ext cx="220027" cy="213914"/>
      </dsp:txXfrm>
    </dsp:sp>
    <dsp:sp modelId="{0E49EB86-9518-4C61-86D6-087EF42CEF0E}">
      <dsp:nvSpPr>
        <dsp:cNvPr id="0" name=""/>
        <dsp:cNvSpPr/>
      </dsp:nvSpPr>
      <dsp:spPr>
        <a:xfrm>
          <a:off x="647522" y="3667811"/>
          <a:ext cx="1902793" cy="814914"/>
        </a:xfrm>
        <a:prstGeom prst="roundRect">
          <a:avLst>
            <a:gd name="adj" fmla="val 10000"/>
          </a:avLst>
        </a:prstGeom>
        <a:solidFill>
          <a:schemeClr val="accent2">
            <a:hueOff val="-10989494"/>
            <a:satOff val="19195"/>
            <a:lumOff val="11029"/>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GB" sz="1800" kern="1200">
              <a:latin typeface="Trebuchet MS" panose="020B0603020202020204"/>
            </a:rPr>
            <a:t>Email to students</a:t>
          </a:r>
        </a:p>
      </dsp:txBody>
      <dsp:txXfrm>
        <a:off x="671390" y="3691679"/>
        <a:ext cx="1855057" cy="767178"/>
      </dsp:txXfrm>
    </dsp:sp>
    <dsp:sp modelId="{675E3924-E292-4437-ABBD-F3633F35D4EC}">
      <dsp:nvSpPr>
        <dsp:cNvPr id="0" name=""/>
        <dsp:cNvSpPr/>
      </dsp:nvSpPr>
      <dsp:spPr>
        <a:xfrm rot="5400000">
          <a:off x="1446123" y="4503098"/>
          <a:ext cx="305592" cy="366711"/>
        </a:xfrm>
        <a:prstGeom prst="rightArrow">
          <a:avLst>
            <a:gd name="adj1" fmla="val 60000"/>
            <a:gd name="adj2" fmla="val 50000"/>
          </a:avLst>
        </a:prstGeom>
        <a:solidFill>
          <a:schemeClr val="accent2">
            <a:hueOff val="-14652658"/>
            <a:satOff val="25593"/>
            <a:lumOff val="14706"/>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p>
      </dsp:txBody>
      <dsp:txXfrm rot="-5400000">
        <a:off x="1488906" y="4533657"/>
        <a:ext cx="220027" cy="213914"/>
      </dsp:txXfrm>
    </dsp:sp>
    <dsp:sp modelId="{EE4BFB25-4FAF-48A0-A6B0-D62A479E9E69}">
      <dsp:nvSpPr>
        <dsp:cNvPr id="0" name=""/>
        <dsp:cNvSpPr/>
      </dsp:nvSpPr>
      <dsp:spPr>
        <a:xfrm>
          <a:off x="647522" y="4890183"/>
          <a:ext cx="1902793" cy="814914"/>
        </a:xfrm>
        <a:prstGeom prst="roundRect">
          <a:avLst>
            <a:gd name="adj" fmla="val 10000"/>
          </a:avLst>
        </a:prstGeom>
        <a:solidFill>
          <a:schemeClr val="accent2">
            <a:hueOff val="-14652658"/>
            <a:satOff val="25593"/>
            <a:lumOff val="14706"/>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latin typeface="Trebuchet MS" panose="020B0603020202020204"/>
            </a:rPr>
            <a:t>Analyze</a:t>
          </a:r>
        </a:p>
      </dsp:txBody>
      <dsp:txXfrm>
        <a:off x="671390" y="4914051"/>
        <a:ext cx="1855057" cy="76717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69D9D2-6190-4B00-A876-8044F481949F}">
      <dsp:nvSpPr>
        <dsp:cNvPr id="0" name=""/>
        <dsp:cNvSpPr/>
      </dsp:nvSpPr>
      <dsp:spPr>
        <a:xfrm rot="5400000">
          <a:off x="-221951" y="223738"/>
          <a:ext cx="1479674" cy="1035771"/>
        </a:xfrm>
        <a:prstGeom prst="chevron">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a:lnSpc>
              <a:spcPct val="90000"/>
            </a:lnSpc>
            <a:spcBef>
              <a:spcPct val="0"/>
            </a:spcBef>
            <a:spcAft>
              <a:spcPct val="35000"/>
            </a:spcAft>
            <a:buNone/>
          </a:pPr>
          <a:r>
            <a:rPr lang="en-GB" sz="1500" kern="1200">
              <a:latin typeface="Century Gothic" panose="020B0502020202020204"/>
            </a:rPr>
            <a:t>Closed</a:t>
          </a:r>
          <a:endParaRPr lang="en-GB" sz="1500" kern="1200"/>
        </a:p>
      </dsp:txBody>
      <dsp:txXfrm rot="-5400000">
        <a:off x="1" y="519673"/>
        <a:ext cx="1035771" cy="443903"/>
      </dsp:txXfrm>
    </dsp:sp>
    <dsp:sp modelId="{CC88B3C7-BE8C-4199-8927-2CB3C39498DC}">
      <dsp:nvSpPr>
        <dsp:cNvPr id="0" name=""/>
        <dsp:cNvSpPr/>
      </dsp:nvSpPr>
      <dsp:spPr>
        <a:xfrm rot="5400000">
          <a:off x="5066191" y="-4028632"/>
          <a:ext cx="961788" cy="9022628"/>
        </a:xfrm>
        <a:prstGeom prst="round2Same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1430" rIns="11430" bIns="11430" numCol="1" spcCol="1270" anchor="ctr" anchorCtr="0">
          <a:noAutofit/>
        </a:bodyPr>
        <a:lstStyle/>
        <a:p>
          <a:pPr marL="171450" lvl="1" indent="-171450" algn="l" defTabSz="800100">
            <a:lnSpc>
              <a:spcPct val="90000"/>
            </a:lnSpc>
            <a:spcBef>
              <a:spcPct val="0"/>
            </a:spcBef>
            <a:spcAft>
              <a:spcPct val="15000"/>
            </a:spcAft>
            <a:buChar char="•"/>
          </a:pPr>
          <a:r>
            <a:rPr lang="en-GB" sz="1800" kern="1200">
              <a:latin typeface="Century Gothic" panose="020B0502020202020204"/>
            </a:rPr>
            <a:t>Consent</a:t>
          </a:r>
          <a:endParaRPr lang="en-GB" sz="1800" kern="1200"/>
        </a:p>
        <a:p>
          <a:pPr marL="171450" lvl="1" indent="-171450" algn="l" defTabSz="800100" rtl="0">
            <a:lnSpc>
              <a:spcPct val="90000"/>
            </a:lnSpc>
            <a:spcBef>
              <a:spcPct val="0"/>
            </a:spcBef>
            <a:spcAft>
              <a:spcPct val="15000"/>
            </a:spcAft>
            <a:buChar char="•"/>
          </a:pPr>
          <a:r>
            <a:rPr lang="en-GB" sz="1800" kern="1200">
              <a:latin typeface="Century Gothic" panose="020B0502020202020204"/>
            </a:rPr>
            <a:t>Confident in using MS Teams</a:t>
          </a:r>
          <a:endParaRPr lang="en-GB" sz="1800" kern="1200"/>
        </a:p>
        <a:p>
          <a:pPr marL="171450" lvl="1" indent="-171450" algn="l" defTabSz="800100" rtl="0">
            <a:lnSpc>
              <a:spcPct val="90000"/>
            </a:lnSpc>
            <a:spcBef>
              <a:spcPct val="0"/>
            </a:spcBef>
            <a:spcAft>
              <a:spcPct val="15000"/>
            </a:spcAft>
            <a:buChar char="•"/>
          </a:pPr>
          <a:r>
            <a:rPr lang="en-GB" sz="1800" kern="1200">
              <a:latin typeface="Century Gothic" panose="020B0502020202020204"/>
            </a:rPr>
            <a:t>Confident in using one drive applications</a:t>
          </a:r>
          <a:endParaRPr lang="en-GB" sz="1800" kern="1200"/>
        </a:p>
      </dsp:txBody>
      <dsp:txXfrm rot="-5400000">
        <a:off x="1035772" y="48738"/>
        <a:ext cx="8975677" cy="867886"/>
      </dsp:txXfrm>
    </dsp:sp>
    <dsp:sp modelId="{B8AB1496-DF55-45D7-A805-AE3313AB4E81}">
      <dsp:nvSpPr>
        <dsp:cNvPr id="0" name=""/>
        <dsp:cNvSpPr/>
      </dsp:nvSpPr>
      <dsp:spPr>
        <a:xfrm rot="5400000">
          <a:off x="-221951" y="1507764"/>
          <a:ext cx="1479674" cy="1035771"/>
        </a:xfrm>
        <a:prstGeom prst="chevron">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rtl="0">
            <a:lnSpc>
              <a:spcPct val="90000"/>
            </a:lnSpc>
            <a:spcBef>
              <a:spcPct val="0"/>
            </a:spcBef>
            <a:spcAft>
              <a:spcPct val="35000"/>
            </a:spcAft>
            <a:buNone/>
          </a:pPr>
          <a:r>
            <a:rPr lang="en-GB" sz="1500" kern="1200">
              <a:solidFill>
                <a:schemeClr val="tx1">
                  <a:lumMod val="65000"/>
                  <a:lumOff val="35000"/>
                </a:schemeClr>
              </a:solidFill>
              <a:latin typeface="Century Gothic" panose="020B0502020202020204"/>
            </a:rPr>
            <a:t>Rank order</a:t>
          </a:r>
          <a:endParaRPr lang="en-GB" sz="1500" kern="1200">
            <a:solidFill>
              <a:schemeClr val="tx1">
                <a:lumMod val="65000"/>
                <a:lumOff val="35000"/>
              </a:schemeClr>
            </a:solidFill>
          </a:endParaRPr>
        </a:p>
      </dsp:txBody>
      <dsp:txXfrm rot="-5400000">
        <a:off x="1" y="1803699"/>
        <a:ext cx="1035771" cy="443903"/>
      </dsp:txXfrm>
    </dsp:sp>
    <dsp:sp modelId="{936E649B-7D3A-47F9-B755-4AFEAA3F9DF5}">
      <dsp:nvSpPr>
        <dsp:cNvPr id="0" name=""/>
        <dsp:cNvSpPr/>
      </dsp:nvSpPr>
      <dsp:spPr>
        <a:xfrm rot="5400000">
          <a:off x="5066191" y="-2744607"/>
          <a:ext cx="961788" cy="9022628"/>
        </a:xfrm>
        <a:prstGeom prst="round2SameRect">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1430" rIns="11430" bIns="11430" numCol="1" spcCol="1270" anchor="ctr" anchorCtr="0">
          <a:noAutofit/>
        </a:bodyPr>
        <a:lstStyle/>
        <a:p>
          <a:pPr marL="171450" lvl="1" indent="-171450" algn="l" defTabSz="800100" rtl="0">
            <a:lnSpc>
              <a:spcPct val="90000"/>
            </a:lnSpc>
            <a:spcBef>
              <a:spcPct val="0"/>
            </a:spcBef>
            <a:spcAft>
              <a:spcPct val="15000"/>
            </a:spcAft>
            <a:buChar char="•"/>
          </a:pPr>
          <a:r>
            <a:rPr lang="en-GB" sz="1800" kern="1200">
              <a:latin typeface="Century Gothic" panose="020B0502020202020204"/>
            </a:rPr>
            <a:t>How do you feel in navigating </a:t>
          </a:r>
          <a:r>
            <a:rPr lang="en-GB" sz="1800" kern="1200" err="1">
              <a:latin typeface="Century Gothic" panose="020B0502020202020204"/>
            </a:rPr>
            <a:t>moodle</a:t>
          </a:r>
          <a:endParaRPr lang="en-GB" sz="1800" kern="1200"/>
        </a:p>
      </dsp:txBody>
      <dsp:txXfrm rot="-5400000">
        <a:off x="1035772" y="1332763"/>
        <a:ext cx="8975677" cy="867886"/>
      </dsp:txXfrm>
    </dsp:sp>
    <dsp:sp modelId="{6D3318C8-4EF7-4F54-8C97-5186178B43CD}">
      <dsp:nvSpPr>
        <dsp:cNvPr id="0" name=""/>
        <dsp:cNvSpPr/>
      </dsp:nvSpPr>
      <dsp:spPr>
        <a:xfrm rot="5400000">
          <a:off x="-221951" y="2791789"/>
          <a:ext cx="1479674" cy="1035771"/>
        </a:xfrm>
        <a:prstGeom prst="chevron">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a:lnSpc>
              <a:spcPct val="90000"/>
            </a:lnSpc>
            <a:spcBef>
              <a:spcPct val="0"/>
            </a:spcBef>
            <a:spcAft>
              <a:spcPct val="35000"/>
            </a:spcAft>
            <a:buNone/>
          </a:pPr>
          <a:r>
            <a:rPr lang="en-GB" sz="1500" kern="1200">
              <a:latin typeface="Century Gothic" panose="020B0502020202020204"/>
            </a:rPr>
            <a:t>Likert</a:t>
          </a:r>
          <a:endParaRPr lang="en-GB" sz="1500" kern="1200"/>
        </a:p>
      </dsp:txBody>
      <dsp:txXfrm rot="-5400000">
        <a:off x="1" y="3087724"/>
        <a:ext cx="1035771" cy="443903"/>
      </dsp:txXfrm>
    </dsp:sp>
    <dsp:sp modelId="{F7BE03B5-897D-4CD4-AE09-08012DEA37F5}">
      <dsp:nvSpPr>
        <dsp:cNvPr id="0" name=""/>
        <dsp:cNvSpPr/>
      </dsp:nvSpPr>
      <dsp:spPr>
        <a:xfrm rot="5400000">
          <a:off x="5066191" y="-1460581"/>
          <a:ext cx="961788" cy="9022628"/>
        </a:xfrm>
        <a:prstGeom prst="round2SameRect">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1430" rIns="11430" bIns="11430" numCol="1" spcCol="1270" anchor="ctr" anchorCtr="0">
          <a:noAutofit/>
        </a:bodyPr>
        <a:lstStyle/>
        <a:p>
          <a:pPr marL="171450" lvl="1" indent="-171450" algn="l" defTabSz="800100" rtl="0">
            <a:lnSpc>
              <a:spcPct val="90000"/>
            </a:lnSpc>
            <a:spcBef>
              <a:spcPct val="0"/>
            </a:spcBef>
            <a:spcAft>
              <a:spcPct val="15000"/>
            </a:spcAft>
            <a:buChar char="•"/>
          </a:pPr>
          <a:r>
            <a:rPr lang="en-GB" sz="1800" kern="1200">
              <a:latin typeface="Century Gothic" panose="020B0502020202020204"/>
            </a:rPr>
            <a:t>I feel confident using Outlook</a:t>
          </a:r>
          <a:endParaRPr lang="en-GB" sz="1800" kern="1200"/>
        </a:p>
      </dsp:txBody>
      <dsp:txXfrm rot="-5400000">
        <a:off x="1035772" y="2616789"/>
        <a:ext cx="8975677" cy="86788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66810E-8275-4577-8838-8EB3C6B91628}">
      <dsp:nvSpPr>
        <dsp:cNvPr id="0" name=""/>
        <dsp:cNvSpPr/>
      </dsp:nvSpPr>
      <dsp:spPr>
        <a:xfrm>
          <a:off x="1341" y="2598141"/>
          <a:ext cx="2615443" cy="2615443"/>
        </a:xfrm>
        <a:prstGeom prst="ellipse">
          <a:avLst/>
        </a:prstGeom>
        <a:solidFill>
          <a:schemeClr val="accent3">
            <a:alpha val="50000"/>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43937" tIns="17780" rIns="143937" bIns="17780" numCol="1" spcCol="1270" anchor="ctr" anchorCtr="0">
          <a:noAutofit/>
        </a:bodyPr>
        <a:lstStyle/>
        <a:p>
          <a:pPr marL="0" lvl="0" indent="0" algn="ctr" defTabSz="622300" rtl="0">
            <a:lnSpc>
              <a:spcPct val="90000"/>
            </a:lnSpc>
            <a:spcBef>
              <a:spcPct val="0"/>
            </a:spcBef>
            <a:spcAft>
              <a:spcPct val="35000"/>
            </a:spcAft>
            <a:buNone/>
          </a:pPr>
          <a:r>
            <a:rPr lang="en-GB" sz="1400" kern="1200">
              <a:latin typeface="Century Gothic" panose="020B0502020202020204"/>
            </a:rPr>
            <a:t>Confidentiality of data</a:t>
          </a:r>
          <a:endParaRPr lang="en-GB" sz="1400" kern="1200"/>
        </a:p>
      </dsp:txBody>
      <dsp:txXfrm>
        <a:off x="384364" y="2981164"/>
        <a:ext cx="1849397" cy="1849397"/>
      </dsp:txXfrm>
    </dsp:sp>
    <dsp:sp modelId="{97619726-40D0-47E8-927F-7FAC2AAD190D}">
      <dsp:nvSpPr>
        <dsp:cNvPr id="0" name=""/>
        <dsp:cNvSpPr/>
      </dsp:nvSpPr>
      <dsp:spPr>
        <a:xfrm>
          <a:off x="2093696" y="2598141"/>
          <a:ext cx="2615443" cy="2615443"/>
        </a:xfrm>
        <a:prstGeom prst="ellipse">
          <a:avLst/>
        </a:prstGeom>
        <a:solidFill>
          <a:schemeClr val="accent3">
            <a:alpha val="50000"/>
            <a:hueOff val="4164280"/>
            <a:satOff val="129"/>
            <a:lumOff val="-5343"/>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43937" tIns="17780" rIns="143937" bIns="17780" numCol="1" spcCol="1270" anchor="ctr" anchorCtr="0">
          <a:noAutofit/>
        </a:bodyPr>
        <a:lstStyle/>
        <a:p>
          <a:pPr marL="0" lvl="0" indent="0" algn="ctr" defTabSz="622300" rtl="0">
            <a:lnSpc>
              <a:spcPct val="90000"/>
            </a:lnSpc>
            <a:spcBef>
              <a:spcPct val="0"/>
            </a:spcBef>
            <a:spcAft>
              <a:spcPct val="35000"/>
            </a:spcAft>
            <a:buNone/>
          </a:pPr>
          <a:r>
            <a:rPr lang="en-GB" sz="1400" kern="1200">
              <a:latin typeface="Century Gothic" panose="020B0502020202020204"/>
            </a:rPr>
            <a:t>Privacy of participants</a:t>
          </a:r>
        </a:p>
      </dsp:txBody>
      <dsp:txXfrm>
        <a:off x="2476719" y="2981164"/>
        <a:ext cx="1849397" cy="1849397"/>
      </dsp:txXfrm>
    </dsp:sp>
    <dsp:sp modelId="{27D4B160-8B63-49BC-B805-A896B1BEC8FC}">
      <dsp:nvSpPr>
        <dsp:cNvPr id="0" name=""/>
        <dsp:cNvSpPr/>
      </dsp:nvSpPr>
      <dsp:spPr>
        <a:xfrm>
          <a:off x="4186051" y="2598141"/>
          <a:ext cx="2615443" cy="2615443"/>
        </a:xfrm>
        <a:prstGeom prst="ellipse">
          <a:avLst/>
        </a:prstGeom>
        <a:solidFill>
          <a:schemeClr val="accent3">
            <a:alpha val="50000"/>
            <a:hueOff val="8328560"/>
            <a:satOff val="258"/>
            <a:lumOff val="-10686"/>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43937" tIns="17780" rIns="143937" bIns="17780" numCol="1" spcCol="1270" anchor="ctr" anchorCtr="0">
          <a:noAutofit/>
        </a:bodyPr>
        <a:lstStyle/>
        <a:p>
          <a:pPr marL="0" lvl="0" indent="0" algn="ctr" defTabSz="622300" rtl="0">
            <a:lnSpc>
              <a:spcPct val="90000"/>
            </a:lnSpc>
            <a:spcBef>
              <a:spcPct val="0"/>
            </a:spcBef>
            <a:spcAft>
              <a:spcPct val="35000"/>
            </a:spcAft>
            <a:buNone/>
          </a:pPr>
          <a:r>
            <a:rPr lang="en-GB" sz="1400" kern="1200">
              <a:latin typeface="Century Gothic" panose="020B0502020202020204"/>
            </a:rPr>
            <a:t>Treated fairly with openmindedness </a:t>
          </a:r>
        </a:p>
      </dsp:txBody>
      <dsp:txXfrm>
        <a:off x="4569074" y="2981164"/>
        <a:ext cx="1849397" cy="1849397"/>
      </dsp:txXfrm>
    </dsp:sp>
    <dsp:sp modelId="{DA9BB9B0-16D9-4DC1-897E-D33BFCBE0A51}">
      <dsp:nvSpPr>
        <dsp:cNvPr id="0" name=""/>
        <dsp:cNvSpPr/>
      </dsp:nvSpPr>
      <dsp:spPr>
        <a:xfrm>
          <a:off x="6278406" y="2598141"/>
          <a:ext cx="2615443" cy="2615443"/>
        </a:xfrm>
        <a:prstGeom prst="ellipse">
          <a:avLst/>
        </a:prstGeom>
        <a:solidFill>
          <a:schemeClr val="accent3">
            <a:alpha val="50000"/>
            <a:hueOff val="12492841"/>
            <a:satOff val="387"/>
            <a:lumOff val="-1603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43937" tIns="17780" rIns="143937" bIns="17780" numCol="1" spcCol="1270" anchor="ctr" anchorCtr="0">
          <a:noAutofit/>
        </a:bodyPr>
        <a:lstStyle/>
        <a:p>
          <a:pPr marL="0" lvl="0" indent="0" algn="ctr" defTabSz="622300" rtl="0">
            <a:lnSpc>
              <a:spcPct val="90000"/>
            </a:lnSpc>
            <a:spcBef>
              <a:spcPct val="0"/>
            </a:spcBef>
            <a:spcAft>
              <a:spcPct val="35000"/>
            </a:spcAft>
            <a:buNone/>
          </a:pPr>
          <a:r>
            <a:rPr lang="en-GB" sz="1400" kern="1200">
              <a:latin typeface="Century Gothic" panose="020B0502020202020204"/>
            </a:rPr>
            <a:t>Accuracy in analysing and reporting data</a:t>
          </a:r>
          <a:endParaRPr lang="en-GB" sz="1400" kern="1200"/>
        </a:p>
      </dsp:txBody>
      <dsp:txXfrm>
        <a:off x="6661429" y="2981164"/>
        <a:ext cx="1849397" cy="1849397"/>
      </dsp:txXfrm>
    </dsp:sp>
    <dsp:sp modelId="{F82C4CDD-4FD4-4311-97E7-95B7DBE317DB}">
      <dsp:nvSpPr>
        <dsp:cNvPr id="0" name=""/>
        <dsp:cNvSpPr/>
      </dsp:nvSpPr>
      <dsp:spPr>
        <a:xfrm>
          <a:off x="8370761" y="2598141"/>
          <a:ext cx="2615443" cy="2615443"/>
        </a:xfrm>
        <a:prstGeom prst="ellipse">
          <a:avLst/>
        </a:prstGeom>
        <a:solidFill>
          <a:schemeClr val="accent3">
            <a:alpha val="50000"/>
            <a:hueOff val="16657121"/>
            <a:satOff val="516"/>
            <a:lumOff val="-21373"/>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43937" tIns="17780" rIns="143937" bIns="17780" numCol="1" spcCol="1270" anchor="ctr" anchorCtr="0">
          <a:noAutofit/>
        </a:bodyPr>
        <a:lstStyle/>
        <a:p>
          <a:pPr marL="0" lvl="0" indent="0" algn="ctr" defTabSz="622300" rtl="0">
            <a:lnSpc>
              <a:spcPct val="90000"/>
            </a:lnSpc>
            <a:spcBef>
              <a:spcPct val="0"/>
            </a:spcBef>
            <a:spcAft>
              <a:spcPct val="35000"/>
            </a:spcAft>
            <a:buNone/>
          </a:pPr>
          <a:r>
            <a:rPr lang="en-GB" sz="1400" kern="1200">
              <a:latin typeface="Century Gothic" panose="020B0502020202020204"/>
            </a:rPr>
            <a:t>Safety of researcher</a:t>
          </a:r>
          <a:endParaRPr lang="en-GB" sz="1400" kern="1200"/>
        </a:p>
      </dsp:txBody>
      <dsp:txXfrm>
        <a:off x="8753784" y="2981164"/>
        <a:ext cx="1849397" cy="1849397"/>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8364B8D-DD45-4D89-BB45-83E2ABFBBE7A}">
      <dsp:nvSpPr>
        <dsp:cNvPr id="0" name=""/>
        <dsp:cNvSpPr/>
      </dsp:nvSpPr>
      <dsp:spPr>
        <a:xfrm>
          <a:off x="0" y="4639"/>
          <a:ext cx="2487370" cy="1492422"/>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GB" sz="3000" kern="1200">
              <a:solidFill>
                <a:schemeClr val="tx1"/>
              </a:solidFill>
              <a:latin typeface="Trebuchet MS" panose="020B0603020202020204"/>
            </a:rPr>
            <a:t>Purpose</a:t>
          </a:r>
          <a:r>
            <a:rPr lang="en-GB" sz="3000" kern="1200">
              <a:solidFill>
                <a:schemeClr val="tx1"/>
              </a:solidFill>
            </a:rPr>
            <a:t> of the research</a:t>
          </a:r>
          <a:endParaRPr lang="en-US" sz="3000" kern="1200">
            <a:solidFill>
              <a:schemeClr val="tx1"/>
            </a:solidFill>
          </a:endParaRPr>
        </a:p>
      </dsp:txBody>
      <dsp:txXfrm>
        <a:off x="0" y="4639"/>
        <a:ext cx="2487370" cy="1492422"/>
      </dsp:txXfrm>
    </dsp:sp>
    <dsp:sp modelId="{32AE9878-1D90-4095-9558-515066FCAA97}">
      <dsp:nvSpPr>
        <dsp:cNvPr id="0" name=""/>
        <dsp:cNvSpPr/>
      </dsp:nvSpPr>
      <dsp:spPr>
        <a:xfrm>
          <a:off x="2736108" y="4639"/>
          <a:ext cx="2487370" cy="1492422"/>
        </a:xfrm>
        <a:prstGeom prst="rect">
          <a:avLst/>
        </a:prstGeom>
        <a:solidFill>
          <a:schemeClr val="accent2">
            <a:hueOff val="-2930532"/>
            <a:satOff val="5119"/>
            <a:lumOff val="2941"/>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GB" sz="3000" kern="1200">
              <a:solidFill>
                <a:schemeClr val="tx1"/>
              </a:solidFill>
              <a:latin typeface="Trebuchet MS" panose="020B0603020202020204"/>
            </a:rPr>
            <a:t>Permission</a:t>
          </a:r>
          <a:endParaRPr lang="en-US" sz="3000" kern="1200">
            <a:solidFill>
              <a:schemeClr val="tx1"/>
            </a:solidFill>
          </a:endParaRPr>
        </a:p>
      </dsp:txBody>
      <dsp:txXfrm>
        <a:off x="2736108" y="4639"/>
        <a:ext cx="2487370" cy="1492422"/>
      </dsp:txXfrm>
    </dsp:sp>
    <dsp:sp modelId="{DCDDBA1D-8244-402B-9660-36DBC853E803}">
      <dsp:nvSpPr>
        <dsp:cNvPr id="0" name=""/>
        <dsp:cNvSpPr/>
      </dsp:nvSpPr>
      <dsp:spPr>
        <a:xfrm>
          <a:off x="5472216" y="4639"/>
          <a:ext cx="2487370" cy="1492422"/>
        </a:xfrm>
        <a:prstGeom prst="rect">
          <a:avLst/>
        </a:prstGeom>
        <a:solidFill>
          <a:schemeClr val="accent2">
            <a:hueOff val="-5861063"/>
            <a:satOff val="10237"/>
            <a:lumOff val="5882"/>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GB" sz="3000" kern="1200">
              <a:solidFill>
                <a:schemeClr val="tx1"/>
              </a:solidFill>
              <a:latin typeface="Trebuchet MS" panose="020B0603020202020204"/>
            </a:rPr>
            <a:t>Consent</a:t>
          </a:r>
          <a:endParaRPr lang="en-GB" sz="3000" kern="1200">
            <a:solidFill>
              <a:schemeClr val="tx1"/>
            </a:solidFill>
          </a:endParaRPr>
        </a:p>
      </dsp:txBody>
      <dsp:txXfrm>
        <a:off x="5472216" y="4639"/>
        <a:ext cx="2487370" cy="1492422"/>
      </dsp:txXfrm>
    </dsp:sp>
    <dsp:sp modelId="{9FD38A8D-4EF6-478B-86C5-BCB211A0D839}">
      <dsp:nvSpPr>
        <dsp:cNvPr id="0" name=""/>
        <dsp:cNvSpPr/>
      </dsp:nvSpPr>
      <dsp:spPr>
        <a:xfrm>
          <a:off x="0" y="1745799"/>
          <a:ext cx="2487370" cy="1492422"/>
        </a:xfrm>
        <a:prstGeom prst="rect">
          <a:avLst/>
        </a:prstGeom>
        <a:solidFill>
          <a:schemeClr val="accent2">
            <a:hueOff val="-8791595"/>
            <a:satOff val="15356"/>
            <a:lumOff val="8824"/>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GB" sz="3000" kern="1200">
              <a:solidFill>
                <a:schemeClr val="tx1"/>
              </a:solidFill>
            </a:rPr>
            <a:t>Right to withdraw</a:t>
          </a:r>
          <a:endParaRPr lang="en-US" sz="3000" kern="1200">
            <a:solidFill>
              <a:schemeClr val="tx1"/>
            </a:solidFill>
          </a:endParaRPr>
        </a:p>
      </dsp:txBody>
      <dsp:txXfrm>
        <a:off x="0" y="1745799"/>
        <a:ext cx="2487370" cy="1492422"/>
      </dsp:txXfrm>
    </dsp:sp>
    <dsp:sp modelId="{2E4E4B25-C35E-4C27-B143-0957A9AABD9D}">
      <dsp:nvSpPr>
        <dsp:cNvPr id="0" name=""/>
        <dsp:cNvSpPr/>
      </dsp:nvSpPr>
      <dsp:spPr>
        <a:xfrm>
          <a:off x="2736108" y="1745799"/>
          <a:ext cx="2487370" cy="1492422"/>
        </a:xfrm>
        <a:prstGeom prst="rect">
          <a:avLst/>
        </a:prstGeom>
        <a:solidFill>
          <a:schemeClr val="accent2">
            <a:hueOff val="-11722126"/>
            <a:satOff val="20474"/>
            <a:lumOff val="11765"/>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GB" sz="3000" kern="1200">
              <a:solidFill>
                <a:schemeClr val="tx1"/>
              </a:solidFill>
            </a:rPr>
            <a:t>Private and confidential</a:t>
          </a:r>
          <a:endParaRPr lang="en-US" sz="3000" kern="1200">
            <a:solidFill>
              <a:schemeClr val="tx1"/>
            </a:solidFill>
          </a:endParaRPr>
        </a:p>
      </dsp:txBody>
      <dsp:txXfrm>
        <a:off x="2736108" y="1745799"/>
        <a:ext cx="2487370" cy="1492422"/>
      </dsp:txXfrm>
    </dsp:sp>
    <dsp:sp modelId="{86E1E905-5F95-4992-B8B4-D7C232C7A8C4}">
      <dsp:nvSpPr>
        <dsp:cNvPr id="0" name=""/>
        <dsp:cNvSpPr/>
      </dsp:nvSpPr>
      <dsp:spPr>
        <a:xfrm>
          <a:off x="5472216" y="1745799"/>
          <a:ext cx="2487370" cy="1492422"/>
        </a:xfrm>
        <a:prstGeom prst="rect">
          <a:avLst/>
        </a:prstGeom>
        <a:solidFill>
          <a:schemeClr val="accent2">
            <a:hueOff val="-14652658"/>
            <a:satOff val="25593"/>
            <a:lumOff val="14706"/>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rtl="0">
            <a:lnSpc>
              <a:spcPct val="90000"/>
            </a:lnSpc>
            <a:spcBef>
              <a:spcPct val="0"/>
            </a:spcBef>
            <a:spcAft>
              <a:spcPct val="35000"/>
            </a:spcAft>
            <a:buNone/>
          </a:pPr>
          <a:r>
            <a:rPr lang="en-GB" sz="3000" kern="1200">
              <a:solidFill>
                <a:schemeClr val="tx1"/>
              </a:solidFill>
              <a:latin typeface="Trebuchet MS" panose="020B0603020202020204"/>
            </a:rPr>
            <a:t>Over 18</a:t>
          </a:r>
        </a:p>
      </dsp:txBody>
      <dsp:txXfrm>
        <a:off x="5472216" y="1745799"/>
        <a:ext cx="2487370" cy="149242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035EDF-08D1-4BE7-BDA8-14B2E148E0E1}">
      <dsp:nvSpPr>
        <dsp:cNvPr id="0" name=""/>
        <dsp:cNvSpPr/>
      </dsp:nvSpPr>
      <dsp:spPr>
        <a:xfrm>
          <a:off x="0" y="57090"/>
          <a:ext cx="6628804" cy="570375"/>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rtl="0">
            <a:lnSpc>
              <a:spcPct val="90000"/>
            </a:lnSpc>
            <a:spcBef>
              <a:spcPct val="0"/>
            </a:spcBef>
            <a:spcAft>
              <a:spcPct val="35000"/>
            </a:spcAft>
            <a:buNone/>
          </a:pPr>
          <a:r>
            <a:rPr lang="en-GB" sz="1500" b="0" kern="1200">
              <a:latin typeface="Trebuchet MS" panose="020B0603020202020204"/>
            </a:rPr>
            <a:t>Week 3- Identify research question</a:t>
          </a:r>
        </a:p>
      </dsp:txBody>
      <dsp:txXfrm>
        <a:off x="27843" y="84933"/>
        <a:ext cx="6573118" cy="514689"/>
      </dsp:txXfrm>
    </dsp:sp>
    <dsp:sp modelId="{4507D922-0FA1-467E-9842-EDF293DB8BD1}">
      <dsp:nvSpPr>
        <dsp:cNvPr id="0" name=""/>
        <dsp:cNvSpPr/>
      </dsp:nvSpPr>
      <dsp:spPr>
        <a:xfrm>
          <a:off x="0" y="670665"/>
          <a:ext cx="6628804" cy="570375"/>
        </a:xfrm>
        <a:prstGeom prst="roundRect">
          <a:avLst/>
        </a:prstGeom>
        <a:solidFill>
          <a:schemeClr val="accent4">
            <a:hueOff val="-2259535"/>
            <a:satOff val="-2361"/>
            <a:lumOff val="588"/>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rtl="0">
            <a:lnSpc>
              <a:spcPct val="90000"/>
            </a:lnSpc>
            <a:spcBef>
              <a:spcPct val="0"/>
            </a:spcBef>
            <a:spcAft>
              <a:spcPct val="35000"/>
            </a:spcAft>
            <a:buNone/>
          </a:pPr>
          <a:r>
            <a:rPr lang="en-GB" sz="1500" b="0" kern="1200">
              <a:latin typeface="Trebuchet MS" panose="020B0603020202020204"/>
            </a:rPr>
            <a:t>Week 4- Plan how research will be conducted, look and review existing literature</a:t>
          </a:r>
        </a:p>
      </dsp:txBody>
      <dsp:txXfrm>
        <a:off x="27843" y="698508"/>
        <a:ext cx="6573118" cy="514689"/>
      </dsp:txXfrm>
    </dsp:sp>
    <dsp:sp modelId="{2A7366DE-E3A7-468D-8531-55DC2ED146FF}">
      <dsp:nvSpPr>
        <dsp:cNvPr id="0" name=""/>
        <dsp:cNvSpPr/>
      </dsp:nvSpPr>
      <dsp:spPr>
        <a:xfrm>
          <a:off x="0" y="1284240"/>
          <a:ext cx="6628804" cy="570375"/>
        </a:xfrm>
        <a:prstGeom prst="roundRect">
          <a:avLst/>
        </a:prstGeom>
        <a:solidFill>
          <a:schemeClr val="accent4">
            <a:hueOff val="-4519071"/>
            <a:satOff val="-4722"/>
            <a:lumOff val="1177"/>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rtl="0">
            <a:lnSpc>
              <a:spcPct val="90000"/>
            </a:lnSpc>
            <a:spcBef>
              <a:spcPct val="0"/>
            </a:spcBef>
            <a:spcAft>
              <a:spcPct val="35000"/>
            </a:spcAft>
            <a:buNone/>
          </a:pPr>
          <a:r>
            <a:rPr lang="en-GB" sz="1500" b="0" kern="1200">
              <a:latin typeface="Trebuchet MS" panose="020B0603020202020204"/>
            </a:rPr>
            <a:t>Week 5-Plan our proposal</a:t>
          </a:r>
        </a:p>
      </dsp:txBody>
      <dsp:txXfrm>
        <a:off x="27843" y="1312083"/>
        <a:ext cx="6573118" cy="514689"/>
      </dsp:txXfrm>
    </dsp:sp>
    <dsp:sp modelId="{CD1AFA81-9ABB-4A3E-BE3F-6B723C66EF2D}">
      <dsp:nvSpPr>
        <dsp:cNvPr id="0" name=""/>
        <dsp:cNvSpPr/>
      </dsp:nvSpPr>
      <dsp:spPr>
        <a:xfrm>
          <a:off x="0" y="1897815"/>
          <a:ext cx="6628804" cy="570375"/>
        </a:xfrm>
        <a:prstGeom prst="roundRect">
          <a:avLst/>
        </a:prstGeom>
        <a:solidFill>
          <a:schemeClr val="accent4">
            <a:hueOff val="-6778606"/>
            <a:satOff val="-7083"/>
            <a:lumOff val="1765"/>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b="0" kern="1200"/>
            <a:t>Week </a:t>
          </a:r>
          <a:r>
            <a:rPr lang="en-GB" sz="1500" b="0" kern="1200">
              <a:latin typeface="Trebuchet MS" panose="020B0603020202020204"/>
            </a:rPr>
            <a:t>6-Create Microsoft Forms Questionnaire and send to participants.</a:t>
          </a:r>
          <a:endParaRPr lang="en-US" sz="1500" b="0" kern="1200"/>
        </a:p>
      </dsp:txBody>
      <dsp:txXfrm>
        <a:off x="27843" y="1925658"/>
        <a:ext cx="6573118" cy="514689"/>
      </dsp:txXfrm>
    </dsp:sp>
    <dsp:sp modelId="{B918B9FC-5204-4D9C-BF35-C4761578C593}">
      <dsp:nvSpPr>
        <dsp:cNvPr id="0" name=""/>
        <dsp:cNvSpPr/>
      </dsp:nvSpPr>
      <dsp:spPr>
        <a:xfrm>
          <a:off x="0" y="2511390"/>
          <a:ext cx="6628804" cy="570375"/>
        </a:xfrm>
        <a:prstGeom prst="roundRect">
          <a:avLst/>
        </a:prstGeom>
        <a:solidFill>
          <a:schemeClr val="accent4">
            <a:hueOff val="-9038142"/>
            <a:satOff val="-9444"/>
            <a:lumOff val="2353"/>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rtl="0">
            <a:lnSpc>
              <a:spcPct val="90000"/>
            </a:lnSpc>
            <a:spcBef>
              <a:spcPct val="0"/>
            </a:spcBef>
            <a:spcAft>
              <a:spcPct val="35000"/>
            </a:spcAft>
            <a:buNone/>
          </a:pPr>
          <a:r>
            <a:rPr lang="en-GB" sz="1500" b="0" kern="1200"/>
            <a:t>Week </a:t>
          </a:r>
          <a:r>
            <a:rPr lang="en-GB" sz="1500" b="0" kern="1200">
              <a:latin typeface="Trebuchet MS" panose="020B0603020202020204"/>
            </a:rPr>
            <a:t>7-Analyse the returned results. </a:t>
          </a:r>
          <a:endParaRPr lang="en-GB" sz="1500" b="0" kern="1200"/>
        </a:p>
      </dsp:txBody>
      <dsp:txXfrm>
        <a:off x="27843" y="2539233"/>
        <a:ext cx="6573118" cy="514689"/>
      </dsp:txXfrm>
    </dsp:sp>
    <dsp:sp modelId="{FE3E5CA7-6B9B-4DE8-8290-551F722BE429}">
      <dsp:nvSpPr>
        <dsp:cNvPr id="0" name=""/>
        <dsp:cNvSpPr/>
      </dsp:nvSpPr>
      <dsp:spPr>
        <a:xfrm>
          <a:off x="0" y="3124965"/>
          <a:ext cx="6628804" cy="570375"/>
        </a:xfrm>
        <a:prstGeom prst="roundRect">
          <a:avLst/>
        </a:prstGeom>
        <a:solidFill>
          <a:schemeClr val="accent4">
            <a:hueOff val="-11297677"/>
            <a:satOff val="-11805"/>
            <a:lumOff val="2941"/>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rtl="0">
            <a:lnSpc>
              <a:spcPct val="90000"/>
            </a:lnSpc>
            <a:spcBef>
              <a:spcPct val="0"/>
            </a:spcBef>
            <a:spcAft>
              <a:spcPct val="35000"/>
            </a:spcAft>
            <a:buNone/>
          </a:pPr>
          <a:r>
            <a:rPr lang="en-GB" sz="1500" b="0" kern="1200"/>
            <a:t>Week </a:t>
          </a:r>
          <a:r>
            <a:rPr lang="en-GB" sz="1500" b="0" kern="1200">
              <a:latin typeface="Trebuchet MS" panose="020B0603020202020204"/>
            </a:rPr>
            <a:t>8-Start writing the final report. </a:t>
          </a:r>
        </a:p>
      </dsp:txBody>
      <dsp:txXfrm>
        <a:off x="27843" y="3152808"/>
        <a:ext cx="6573118" cy="514689"/>
      </dsp:txXfrm>
    </dsp:sp>
    <dsp:sp modelId="{4FF81227-8DBC-426E-9179-2719FDD2638B}">
      <dsp:nvSpPr>
        <dsp:cNvPr id="0" name=""/>
        <dsp:cNvSpPr/>
      </dsp:nvSpPr>
      <dsp:spPr>
        <a:xfrm>
          <a:off x="0" y="3738540"/>
          <a:ext cx="6628804" cy="570375"/>
        </a:xfrm>
        <a:prstGeom prst="roundRect">
          <a:avLst/>
        </a:prstGeom>
        <a:solidFill>
          <a:schemeClr val="accent4">
            <a:hueOff val="-13557212"/>
            <a:satOff val="-14166"/>
            <a:lumOff val="353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rtl="0">
            <a:lnSpc>
              <a:spcPct val="90000"/>
            </a:lnSpc>
            <a:spcBef>
              <a:spcPct val="0"/>
            </a:spcBef>
            <a:spcAft>
              <a:spcPct val="35000"/>
            </a:spcAft>
            <a:buNone/>
          </a:pPr>
          <a:r>
            <a:rPr lang="en-GB" sz="1500" b="0" kern="1200"/>
            <a:t>Week </a:t>
          </a:r>
          <a:r>
            <a:rPr lang="en-GB" sz="1500" b="0" kern="1200">
              <a:latin typeface="Trebuchet MS" panose="020B0603020202020204"/>
            </a:rPr>
            <a:t>9- Complete report and  review. </a:t>
          </a:r>
          <a:endParaRPr lang="en-GB" sz="1500" b="0" kern="1200"/>
        </a:p>
      </dsp:txBody>
      <dsp:txXfrm>
        <a:off x="27843" y="3766383"/>
        <a:ext cx="6573118" cy="514689"/>
      </dsp:txXfrm>
    </dsp:sp>
    <dsp:sp modelId="{C8D81D39-045B-44A8-B722-70CCBFEDCBB1}">
      <dsp:nvSpPr>
        <dsp:cNvPr id="0" name=""/>
        <dsp:cNvSpPr/>
      </dsp:nvSpPr>
      <dsp:spPr>
        <a:xfrm>
          <a:off x="0" y="4352115"/>
          <a:ext cx="6628804" cy="570375"/>
        </a:xfrm>
        <a:prstGeom prst="roundRect">
          <a:avLst/>
        </a:prstGeom>
        <a:solidFill>
          <a:schemeClr val="accent4">
            <a:hueOff val="-15816747"/>
            <a:satOff val="-16527"/>
            <a:lumOff val="4118"/>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rtl="0">
            <a:lnSpc>
              <a:spcPct val="90000"/>
            </a:lnSpc>
            <a:spcBef>
              <a:spcPct val="0"/>
            </a:spcBef>
            <a:spcAft>
              <a:spcPct val="35000"/>
            </a:spcAft>
            <a:buNone/>
          </a:pPr>
          <a:r>
            <a:rPr lang="en-US" sz="1500" b="0" kern="1200">
              <a:latin typeface="Trebuchet MS" panose="020B0603020202020204"/>
            </a:rPr>
            <a:t>Week 10- Submit Report</a:t>
          </a:r>
          <a:endParaRPr lang="en-GB" sz="1500" b="0" kern="1200">
            <a:latin typeface="Trebuchet MS" panose="020B0603020202020204"/>
          </a:endParaRPr>
        </a:p>
      </dsp:txBody>
      <dsp:txXfrm>
        <a:off x="27843" y="4379958"/>
        <a:ext cx="6573118" cy="514689"/>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8621833-B385-4E1B-8AC4-39CE87FBAF25}" type="datetimeFigureOut">
              <a:t>2/27/2022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F653049-FF0D-44FC-A953-DAA007F4C1CA}" type="slidenum">
              <a:t>‹#›</a:t>
            </a:fld>
            <a:endParaRPr lang="en-GB"/>
          </a:p>
        </p:txBody>
      </p:sp>
    </p:spTree>
    <p:extLst>
      <p:ext uri="{BB962C8B-B14F-4D97-AF65-F5344CB8AC3E}">
        <p14:creationId xmlns:p14="http://schemas.microsoft.com/office/powerpoint/2010/main" val="32724943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At UWTSD, we are using technology like Microsoft Teams, Moodle, and One Drive to collaborate as we enter this new digital world. </a:t>
            </a:r>
            <a:endParaRPr lang="en-GB" dirty="0"/>
          </a:p>
          <a:p>
            <a:endParaRPr lang="en-US">
              <a:cs typeface="Calibri"/>
            </a:endParaRPr>
          </a:p>
          <a:p>
            <a:r>
              <a:rPr lang="en-US" dirty="0"/>
              <a:t>Technology is evolving at a rapid pace and understanding how to use technology is critical to a student's ability to complete a course at UWTSD. </a:t>
            </a:r>
            <a:endParaRPr lang="en-US" dirty="0">
              <a:cs typeface="Calibri"/>
            </a:endParaRPr>
          </a:p>
          <a:p>
            <a:endParaRPr lang="en-US"/>
          </a:p>
          <a:p>
            <a:r>
              <a:rPr lang="en-GB" dirty="0"/>
              <a:t>Many students at UWTSD are new to education or coming back after many years and even so tech has changed so drastically over the years even so it should not alter student way of learning, we would like to conduct a research to find out whether these students feel confident in using the technology systems for their course and if they could benefit with further training.</a:t>
            </a:r>
            <a:endParaRPr lang="en-GB" dirty="0">
              <a:cs typeface="Calibri"/>
            </a:endParaRPr>
          </a:p>
          <a:p>
            <a:r>
              <a:rPr lang="en-GB" dirty="0"/>
              <a:t>In this presentation, we will explore the question of whether there is a need for training on the use of technology for collaboration at UWTSD. </a:t>
            </a:r>
            <a:endParaRPr lang="en-GB" dirty="0">
              <a:cs typeface="Calibri"/>
            </a:endParaRPr>
          </a:p>
          <a:p>
            <a:r>
              <a:rPr lang="en-GB" dirty="0"/>
              <a:t>We chose to address this question because we can relate with the it , and we feel that there is not enough research on this topic here at Birmingham. We will only be </a:t>
            </a:r>
            <a:r>
              <a:rPr lang="en-GB" dirty="0" err="1"/>
              <a:t>foucising</a:t>
            </a:r>
            <a:r>
              <a:rPr lang="en-GB" dirty="0"/>
              <a:t> on the students in this study</a:t>
            </a:r>
            <a:endParaRPr lang="en-GB" dirty="0">
              <a:cs typeface="Calibri"/>
            </a:endParaRPr>
          </a:p>
          <a:p>
            <a:r>
              <a:rPr lang="en-GB" dirty="0"/>
              <a:t>  We will explain the research we have selected on this topic and explain our research methodology and ethical considerations. </a:t>
            </a:r>
            <a:endParaRPr lang="en-GB" dirty="0">
              <a:cs typeface="Calibri"/>
            </a:endParaRPr>
          </a:p>
          <a:p>
            <a:r>
              <a:rPr lang="en-GB" dirty="0"/>
              <a:t>The study will provide a clear answer to the question of students currently enrolled in a course at UWSTD.</a:t>
            </a:r>
            <a:endParaRPr lang="en-GB" dirty="0">
              <a:cs typeface="Calibri"/>
            </a:endParaRPr>
          </a:p>
          <a:p>
            <a:endParaRPr lang="en-US">
              <a:cs typeface="Calibri" panose="020F0502020204030204"/>
            </a:endParaRPr>
          </a:p>
          <a:p>
            <a:endParaRPr lang="en-GB">
              <a:cs typeface="Calibri" panose="020F0502020204030204"/>
            </a:endParaRPr>
          </a:p>
          <a:p>
            <a:endParaRPr lang="en-GB"/>
          </a:p>
          <a:p>
            <a:endParaRPr lang="en-GB">
              <a:cs typeface="Calibri"/>
            </a:endParaRPr>
          </a:p>
          <a:p>
            <a:endParaRPr lang="en-US">
              <a:cs typeface="Calibri"/>
            </a:endParaRPr>
          </a:p>
        </p:txBody>
      </p:sp>
      <p:sp>
        <p:nvSpPr>
          <p:cNvPr id="4" name="Slide Number Placeholder 3"/>
          <p:cNvSpPr>
            <a:spLocks noGrp="1"/>
          </p:cNvSpPr>
          <p:nvPr>
            <p:ph type="sldNum" sz="quarter" idx="5"/>
          </p:nvPr>
        </p:nvSpPr>
        <p:spPr/>
        <p:txBody>
          <a:bodyPr/>
          <a:lstStyle/>
          <a:p>
            <a:fld id="{5F653049-FF0D-44FC-A953-DAA007F4C1CA}" type="slidenum">
              <a:t>3</a:t>
            </a:fld>
            <a:endParaRPr lang="en-GB"/>
          </a:p>
        </p:txBody>
      </p:sp>
    </p:spTree>
    <p:extLst>
      <p:ext uri="{BB962C8B-B14F-4D97-AF65-F5344CB8AC3E}">
        <p14:creationId xmlns:p14="http://schemas.microsoft.com/office/powerpoint/2010/main" val="41842538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Working from home- work/school- Real life challenges  New student myself</a:t>
            </a:r>
          </a:p>
          <a:p>
            <a:r>
              <a:rPr lang="en-US"/>
              <a:t>At UWTSD students can access Student HWB which provides many technological tools and information to fully support their studies. Students have access to Moodle, Teams, Outlook, One drive and many other supportive apps and resources. The benefits of this vast pool of support can only be unlocked if the student has sufficient skills to utilize what has been provided. The reason for conducting this research is to understand how confident students feel accessing and using HWB and any other technology required to be used during the course. Identifying what the students needs and digital capabilities are will aid students and UWTSD to plan a course of action if required. This will put students in a better position to </a:t>
            </a:r>
            <a:r>
              <a:rPr lang="en-US" err="1"/>
              <a:t>succesfully</a:t>
            </a:r>
            <a:r>
              <a:rPr lang="en-US"/>
              <a:t> complete the course. </a:t>
            </a:r>
            <a:endParaRPr lang="en-US">
              <a:cs typeface="Calibri"/>
            </a:endParaRPr>
          </a:p>
        </p:txBody>
      </p:sp>
      <p:sp>
        <p:nvSpPr>
          <p:cNvPr id="4" name="Slide Number Placeholder 3"/>
          <p:cNvSpPr>
            <a:spLocks noGrp="1"/>
          </p:cNvSpPr>
          <p:nvPr>
            <p:ph type="sldNum" sz="quarter" idx="5"/>
          </p:nvPr>
        </p:nvSpPr>
        <p:spPr/>
        <p:txBody>
          <a:bodyPr/>
          <a:lstStyle/>
          <a:p>
            <a:fld id="{5F653049-FF0D-44FC-A953-DAA007F4C1CA}" type="slidenum">
              <a:rPr lang="en-GB"/>
              <a:t>4</a:t>
            </a:fld>
            <a:endParaRPr lang="en-GB"/>
          </a:p>
        </p:txBody>
      </p:sp>
    </p:spTree>
    <p:extLst>
      <p:ext uri="{BB962C8B-B14F-4D97-AF65-F5344CB8AC3E}">
        <p14:creationId xmlns:p14="http://schemas.microsoft.com/office/powerpoint/2010/main" val="9349461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We have looked through existing research and found articles to support the fact students could benefit from extra training in HE to support them digitally.</a:t>
            </a:r>
            <a:endParaRPr lang="en-US">
              <a:cs typeface="Calibri"/>
            </a:endParaRPr>
          </a:p>
          <a:p>
            <a:r>
              <a:rPr lang="en-US">
                <a:cs typeface="Calibri"/>
              </a:rPr>
              <a:t>Speak about my sources</a:t>
            </a:r>
          </a:p>
          <a:p>
            <a:r>
              <a:rPr lang="en-US">
                <a:cs typeface="Calibri"/>
              </a:rPr>
              <a:t>Ali (2020) studying has been hybrid last 2 years and </a:t>
            </a:r>
            <a:r>
              <a:rPr lang="en-US" err="1">
                <a:cs typeface="Calibri"/>
              </a:rPr>
              <a:t>theres</a:t>
            </a:r>
            <a:r>
              <a:rPr lang="en-US">
                <a:cs typeface="Calibri"/>
              </a:rPr>
              <a:t> still uncertainty out there in terms of teaching </a:t>
            </a:r>
          </a:p>
          <a:p>
            <a:r>
              <a:rPr lang="en-US" err="1">
                <a:cs typeface="Calibri"/>
              </a:rPr>
              <a:t>Kvavik</a:t>
            </a:r>
            <a:r>
              <a:rPr lang="en-US">
                <a:cs typeface="Calibri"/>
              </a:rPr>
              <a:t> (2022) Although students possess general knowledge of using everyday tech, they don’t have the in depth knowledge to use it to its full potential.</a:t>
            </a:r>
            <a:endParaRPr lang="en-GB">
              <a:cs typeface="Calibri"/>
            </a:endParaRPr>
          </a:p>
        </p:txBody>
      </p:sp>
      <p:sp>
        <p:nvSpPr>
          <p:cNvPr id="4" name="Slide Number Placeholder 3"/>
          <p:cNvSpPr>
            <a:spLocks noGrp="1"/>
          </p:cNvSpPr>
          <p:nvPr>
            <p:ph type="sldNum" sz="quarter" idx="5"/>
          </p:nvPr>
        </p:nvSpPr>
        <p:spPr/>
        <p:txBody>
          <a:bodyPr/>
          <a:lstStyle/>
          <a:p>
            <a:fld id="{5F653049-FF0D-44FC-A953-DAA007F4C1CA}" type="slidenum">
              <a:rPr lang="en-GB"/>
              <a:t>5</a:t>
            </a:fld>
            <a:endParaRPr lang="en-GB"/>
          </a:p>
        </p:txBody>
      </p:sp>
    </p:spTree>
    <p:extLst>
      <p:ext uri="{BB962C8B-B14F-4D97-AF65-F5344CB8AC3E}">
        <p14:creationId xmlns:p14="http://schemas.microsoft.com/office/powerpoint/2010/main" val="32258026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We will conduct research using a quantitative method  to ascertain if students feel confident using technology to collaborate at UWTSD.</a:t>
            </a:r>
          </a:p>
          <a:p>
            <a:r>
              <a:rPr lang="en-US">
                <a:cs typeface="Calibri"/>
              </a:rPr>
              <a:t>The study will involve both male and female students aged 18 over.</a:t>
            </a:r>
          </a:p>
          <a:p>
            <a:r>
              <a:rPr lang="en-US">
                <a:cs typeface="Calibri"/>
              </a:rPr>
              <a:t>We will be using MS Forms to create our questionnaire </a:t>
            </a:r>
          </a:p>
          <a:p>
            <a:r>
              <a:rPr lang="en-US">
                <a:cs typeface="Calibri"/>
              </a:rPr>
              <a:t>Which will then be sent out via email to level 4 students.</a:t>
            </a:r>
          </a:p>
          <a:p>
            <a:r>
              <a:rPr lang="en-US">
                <a:cs typeface="Calibri"/>
              </a:rPr>
              <a:t>They will be asked to submit the form after answering and we will then </a:t>
            </a:r>
            <a:r>
              <a:rPr lang="en-US" err="1">
                <a:cs typeface="Calibri"/>
              </a:rPr>
              <a:t>analyse</a:t>
            </a:r>
            <a:r>
              <a:rPr lang="en-US">
                <a:cs typeface="Calibri"/>
              </a:rPr>
              <a:t> the results using graphs.</a:t>
            </a:r>
          </a:p>
          <a:p>
            <a:endParaRPr lang="en-US">
              <a:cs typeface="Calibri"/>
            </a:endParaRPr>
          </a:p>
        </p:txBody>
      </p:sp>
      <p:sp>
        <p:nvSpPr>
          <p:cNvPr id="4" name="Slide Number Placeholder 3"/>
          <p:cNvSpPr>
            <a:spLocks noGrp="1"/>
          </p:cNvSpPr>
          <p:nvPr>
            <p:ph type="sldNum" sz="quarter" idx="5"/>
          </p:nvPr>
        </p:nvSpPr>
        <p:spPr/>
        <p:txBody>
          <a:bodyPr/>
          <a:lstStyle/>
          <a:p>
            <a:fld id="{5F653049-FF0D-44FC-A953-DAA007F4C1CA}" type="slidenum">
              <a:rPr lang="en-GB"/>
              <a:t>6</a:t>
            </a:fld>
            <a:endParaRPr lang="en-GB"/>
          </a:p>
        </p:txBody>
      </p:sp>
    </p:spTree>
    <p:extLst>
      <p:ext uri="{BB962C8B-B14F-4D97-AF65-F5344CB8AC3E}">
        <p14:creationId xmlns:p14="http://schemas.microsoft.com/office/powerpoint/2010/main" val="19884892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cs typeface="Calibri"/>
            </a:endParaRPr>
          </a:p>
        </p:txBody>
      </p:sp>
      <p:sp>
        <p:nvSpPr>
          <p:cNvPr id="4" name="Slide Number Placeholder 3"/>
          <p:cNvSpPr>
            <a:spLocks noGrp="1"/>
          </p:cNvSpPr>
          <p:nvPr>
            <p:ph type="sldNum" sz="quarter" idx="5"/>
          </p:nvPr>
        </p:nvSpPr>
        <p:spPr/>
        <p:txBody>
          <a:bodyPr/>
          <a:lstStyle/>
          <a:p>
            <a:fld id="{5F653049-FF0D-44FC-A953-DAA007F4C1CA}" type="slidenum">
              <a:rPr lang="en-GB"/>
              <a:t>7</a:t>
            </a:fld>
            <a:endParaRPr lang="en-GB"/>
          </a:p>
        </p:txBody>
      </p:sp>
    </p:spTree>
    <p:extLst>
      <p:ext uri="{BB962C8B-B14F-4D97-AF65-F5344CB8AC3E}">
        <p14:creationId xmlns:p14="http://schemas.microsoft.com/office/powerpoint/2010/main" val="1925101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These questions will help us to identify whether students need training to collaborate at uni.</a:t>
            </a:r>
          </a:p>
          <a:p>
            <a:r>
              <a:rPr lang="en-US"/>
              <a:t>Q1 – Will include the consent and permissions to use info</a:t>
            </a:r>
          </a:p>
          <a:p>
            <a:r>
              <a:rPr lang="en-US"/>
              <a:t>Q2 + 3 – closed question Y/N; identify a comparison between how many students report y/n.</a:t>
            </a:r>
          </a:p>
          <a:p>
            <a:r>
              <a:rPr lang="en-US"/>
              <a:t>Q4 – Rank order so we get idea how they feel; create a link between students feelings and their use of technology</a:t>
            </a:r>
          </a:p>
          <a:p>
            <a:r>
              <a:rPr lang="en-US"/>
              <a:t>Q5 – Likert scale on confidence of using outlook</a:t>
            </a:r>
          </a:p>
          <a:p>
            <a:endParaRPr lang="en-US"/>
          </a:p>
          <a:p>
            <a:endParaRPr lang="en-US">
              <a:cs typeface="Calibri"/>
            </a:endParaRPr>
          </a:p>
        </p:txBody>
      </p:sp>
      <p:sp>
        <p:nvSpPr>
          <p:cNvPr id="4" name="Slide Number Placeholder 3"/>
          <p:cNvSpPr>
            <a:spLocks noGrp="1"/>
          </p:cNvSpPr>
          <p:nvPr>
            <p:ph type="sldNum" sz="quarter" idx="5"/>
          </p:nvPr>
        </p:nvSpPr>
        <p:spPr/>
        <p:txBody>
          <a:bodyPr/>
          <a:lstStyle/>
          <a:p>
            <a:fld id="{5F653049-FF0D-44FC-A953-DAA007F4C1CA}" type="slidenum">
              <a:rPr lang="en-GB"/>
              <a:t>8</a:t>
            </a:fld>
            <a:endParaRPr lang="en-GB"/>
          </a:p>
        </p:txBody>
      </p:sp>
    </p:spTree>
    <p:extLst>
      <p:ext uri="{BB962C8B-B14F-4D97-AF65-F5344CB8AC3E}">
        <p14:creationId xmlns:p14="http://schemas.microsoft.com/office/powerpoint/2010/main" val="21529951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Confidentiality; focus is on data collected and not on individuals so we shouldn’t expose who we collect the information from.  Also there is more reliability of data when assurance of confidentiality is given.</a:t>
            </a:r>
          </a:p>
          <a:p>
            <a:r>
              <a:rPr lang="en-US">
                <a:cs typeface="Calibri"/>
              </a:rPr>
              <a:t>Treated fairly; be open minded of peoples answers and treat all participants fairly, do not misrepresent findings if there is a conflict of interest and be truthful.</a:t>
            </a:r>
          </a:p>
          <a:p>
            <a:r>
              <a:rPr lang="en-US">
                <a:cs typeface="Calibri"/>
              </a:rPr>
              <a:t>Accuracy in </a:t>
            </a:r>
            <a:r>
              <a:rPr lang="en-US" err="1">
                <a:cs typeface="Calibri"/>
              </a:rPr>
              <a:t>analysing</a:t>
            </a:r>
            <a:r>
              <a:rPr lang="en-US">
                <a:cs typeface="Calibri"/>
              </a:rPr>
              <a:t> data; results should not be falsified, all data must be reported even if they contradict what your supposed outcome was meant to be.</a:t>
            </a:r>
          </a:p>
          <a:p>
            <a:r>
              <a:rPr lang="en-US">
                <a:cs typeface="Calibri"/>
              </a:rPr>
              <a:t>Safety of researcher; ensuring safety of the researcher so they are not harmed from social interactions with participants.</a:t>
            </a:r>
          </a:p>
        </p:txBody>
      </p:sp>
      <p:sp>
        <p:nvSpPr>
          <p:cNvPr id="4" name="Slide Number Placeholder 3"/>
          <p:cNvSpPr>
            <a:spLocks noGrp="1"/>
          </p:cNvSpPr>
          <p:nvPr>
            <p:ph type="sldNum" sz="quarter" idx="5"/>
          </p:nvPr>
        </p:nvSpPr>
        <p:spPr/>
        <p:txBody>
          <a:bodyPr/>
          <a:lstStyle/>
          <a:p>
            <a:fld id="{5F653049-FF0D-44FC-A953-DAA007F4C1CA}" type="slidenum">
              <a:rPr lang="en-GB"/>
              <a:t>9</a:t>
            </a:fld>
            <a:endParaRPr lang="en-GB"/>
          </a:p>
        </p:txBody>
      </p:sp>
    </p:spTree>
    <p:extLst>
      <p:ext uri="{BB962C8B-B14F-4D97-AF65-F5344CB8AC3E}">
        <p14:creationId xmlns:p14="http://schemas.microsoft.com/office/powerpoint/2010/main" val="25630272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The reason for research will be communicated to the people taking part through the email </a:t>
            </a:r>
          </a:p>
          <a:p>
            <a:r>
              <a:rPr lang="en-US">
                <a:cs typeface="Calibri"/>
              </a:rPr>
              <a:t>Permission will be asked to use info for review and conclusion and to be used in our written report</a:t>
            </a:r>
          </a:p>
          <a:p>
            <a:r>
              <a:rPr lang="en-US">
                <a:cs typeface="Calibri"/>
              </a:rPr>
              <a:t>It is voluntary and do not have to take part and if they want they can withdraw</a:t>
            </a:r>
          </a:p>
          <a:p>
            <a:r>
              <a:rPr lang="en-US">
                <a:cs typeface="Calibri"/>
              </a:rPr>
              <a:t>No personal questions asked, name address </a:t>
            </a:r>
            <a:r>
              <a:rPr lang="en-US" err="1">
                <a:cs typeface="Calibri" panose="020F0502020204030204"/>
              </a:rPr>
              <a:t>etc</a:t>
            </a:r>
          </a:p>
          <a:p>
            <a:r>
              <a:rPr lang="en-US">
                <a:cs typeface="Calibri" panose="020F0502020204030204"/>
              </a:rPr>
              <a:t>Everyone attending UWTSD are over 18 so no underage persons</a:t>
            </a:r>
          </a:p>
        </p:txBody>
      </p:sp>
      <p:sp>
        <p:nvSpPr>
          <p:cNvPr id="4" name="Slide Number Placeholder 3"/>
          <p:cNvSpPr>
            <a:spLocks noGrp="1"/>
          </p:cNvSpPr>
          <p:nvPr>
            <p:ph type="sldNum" sz="quarter" idx="5"/>
          </p:nvPr>
        </p:nvSpPr>
        <p:spPr/>
        <p:txBody>
          <a:bodyPr/>
          <a:lstStyle/>
          <a:p>
            <a:fld id="{5F653049-FF0D-44FC-A953-DAA007F4C1CA}" type="slidenum">
              <a:rPr lang="en-GB"/>
              <a:t>10</a:t>
            </a:fld>
            <a:endParaRPr lang="en-GB"/>
          </a:p>
        </p:txBody>
      </p:sp>
    </p:spTree>
    <p:extLst>
      <p:ext uri="{BB962C8B-B14F-4D97-AF65-F5344CB8AC3E}">
        <p14:creationId xmlns:p14="http://schemas.microsoft.com/office/powerpoint/2010/main" val="405703677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Week 3 – To look at a selection of question and choose '</a:t>
            </a:r>
            <a:r>
              <a:rPr lang="en-GB" b="1"/>
              <a:t>How do we use Technology to collaborate at UWTSD?' </a:t>
            </a:r>
            <a:r>
              <a:rPr lang="en-GB"/>
              <a:t>As we could relate to this question and saw learners in our group struggling with some of the technology tools used for the course.</a:t>
            </a:r>
            <a:endParaRPr lang="en-US"/>
          </a:p>
          <a:p>
            <a:r>
              <a:rPr lang="en-US">
                <a:cs typeface="Calibri"/>
              </a:rPr>
              <a:t>Week 4- Look at a few different methods of research and decided to use Microsoft forms. We looked at some previous studies/research and literature to find out what had been discovered.</a:t>
            </a:r>
          </a:p>
          <a:p>
            <a:r>
              <a:rPr lang="en-US">
                <a:cs typeface="Calibri"/>
              </a:rPr>
              <a:t>Week 5-To plan the proposal and work on the </a:t>
            </a:r>
            <a:r>
              <a:rPr lang="en-US" err="1">
                <a:cs typeface="Calibri"/>
              </a:rPr>
              <a:t>Powerpoint</a:t>
            </a:r>
            <a:r>
              <a:rPr lang="en-US">
                <a:cs typeface="Calibri"/>
              </a:rPr>
              <a:t> Presentation.</a:t>
            </a:r>
          </a:p>
          <a:p>
            <a:r>
              <a:rPr lang="en-US">
                <a:cs typeface="Calibri"/>
              </a:rPr>
              <a:t>Week 6- To create the forms </a:t>
            </a:r>
            <a:r>
              <a:rPr lang="en-US" err="1">
                <a:cs typeface="Calibri"/>
              </a:rPr>
              <a:t>Questionaire</a:t>
            </a:r>
            <a:r>
              <a:rPr lang="en-US">
                <a:cs typeface="Calibri"/>
              </a:rPr>
              <a:t>, identify participants and send it to them.</a:t>
            </a:r>
          </a:p>
          <a:p>
            <a:r>
              <a:rPr lang="en-US">
                <a:cs typeface="Calibri"/>
              </a:rPr>
              <a:t>Week 7 – Look at the results </a:t>
            </a:r>
          </a:p>
          <a:p>
            <a:r>
              <a:rPr lang="en-US">
                <a:cs typeface="Calibri"/>
              </a:rPr>
              <a:t>Week 8- Use the results to start putting a report together</a:t>
            </a:r>
          </a:p>
          <a:p>
            <a:r>
              <a:rPr lang="en-US">
                <a:cs typeface="Calibri"/>
              </a:rPr>
              <a:t>Week 9 –Time to review the completed report</a:t>
            </a:r>
          </a:p>
          <a:p>
            <a:r>
              <a:rPr lang="en-US">
                <a:cs typeface="Calibri"/>
              </a:rPr>
              <a:t>Week 10- Submit Report!!!</a:t>
            </a:r>
          </a:p>
        </p:txBody>
      </p:sp>
      <p:sp>
        <p:nvSpPr>
          <p:cNvPr id="4" name="Slide Number Placeholder 3"/>
          <p:cNvSpPr>
            <a:spLocks noGrp="1"/>
          </p:cNvSpPr>
          <p:nvPr>
            <p:ph type="sldNum" sz="quarter" idx="5"/>
          </p:nvPr>
        </p:nvSpPr>
        <p:spPr/>
        <p:txBody>
          <a:bodyPr/>
          <a:lstStyle/>
          <a:p>
            <a:fld id="{5F653049-FF0D-44FC-A953-DAA007F4C1CA}" type="slidenum">
              <a:rPr lang="en-GB"/>
              <a:t>11</a:t>
            </a:fld>
            <a:endParaRPr lang="en-GB"/>
          </a:p>
        </p:txBody>
      </p:sp>
    </p:spTree>
    <p:extLst>
      <p:ext uri="{BB962C8B-B14F-4D97-AF65-F5344CB8AC3E}">
        <p14:creationId xmlns:p14="http://schemas.microsoft.com/office/powerpoint/2010/main" val="10907512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Many factors could contribute to the need for extra training including the student using technology for personal reasons, but the confidence or competence is not there to collaborate using tools necessary for the course. </a:t>
            </a:r>
            <a:r>
              <a:rPr lang="en-US"/>
              <a:t>Training could be required on how to navigate the student HWB and finding all the resources available on Moodle  or specific to using certain applications like </a:t>
            </a:r>
            <a:r>
              <a:rPr lang="en-US" err="1"/>
              <a:t>powerpoint</a:t>
            </a:r>
            <a:r>
              <a:rPr lang="en-US"/>
              <a:t>, teams, outlook etc. The studies, literature and reports we have looked at support what we think our findings will be. Talk about how sources are relevant.</a:t>
            </a:r>
            <a:endParaRPr lang="en-US">
              <a:cs typeface="Calibri"/>
            </a:endParaRPr>
          </a:p>
          <a:p>
            <a:endParaRPr lang="en-US">
              <a:cs typeface="Calibri"/>
            </a:endParaRPr>
          </a:p>
          <a:p>
            <a:endParaRPr lang="en-US">
              <a:cs typeface="Calibri"/>
            </a:endParaRPr>
          </a:p>
        </p:txBody>
      </p:sp>
      <p:sp>
        <p:nvSpPr>
          <p:cNvPr id="4" name="Slide Number Placeholder 3"/>
          <p:cNvSpPr>
            <a:spLocks noGrp="1"/>
          </p:cNvSpPr>
          <p:nvPr>
            <p:ph type="sldNum" sz="quarter" idx="5"/>
          </p:nvPr>
        </p:nvSpPr>
        <p:spPr/>
        <p:txBody>
          <a:bodyPr/>
          <a:lstStyle/>
          <a:p>
            <a:fld id="{5F653049-FF0D-44FC-A953-DAA007F4C1CA}" type="slidenum">
              <a:rPr lang="en-GB"/>
              <a:t>12</a:t>
            </a:fld>
            <a:endParaRPr lang="en-GB"/>
          </a:p>
        </p:txBody>
      </p:sp>
    </p:spTree>
    <p:extLst>
      <p:ext uri="{BB962C8B-B14F-4D97-AF65-F5344CB8AC3E}">
        <p14:creationId xmlns:p14="http://schemas.microsoft.com/office/powerpoint/2010/main" val="1574284674"/>
      </p:ext>
    </p:extLst>
  </p:cSld>
  <p:clrMapOvr>
    <a:masterClrMapping/>
  </p:clrMapOvr>
</p:notes>
</file>

<file path=ppt/slideLayouts/_rels/slideLayout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920834" y="1346946"/>
            <a:ext cx="10222992" cy="80683"/>
          </a:xfrm>
          <a:prstGeom prst="rect">
            <a:avLst/>
          </a:prstGeom>
          <a:blipFill dpi="0" rotWithShape="1">
            <a:blip r:embed="rId2">
              <a:alphaModFix amt="8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0834" y="4282762"/>
            <a:ext cx="10222992" cy="80683"/>
          </a:xfrm>
          <a:prstGeom prst="rect">
            <a:avLst/>
          </a:prstGeom>
          <a:blipFill dpi="0" rotWithShape="1">
            <a:blip r:embed="rId2">
              <a:alphaModFix amt="8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20834" y="1484779"/>
            <a:ext cx="10222992" cy="2743200"/>
          </a:xfrm>
          <a:prstGeom prst="rect">
            <a:avLst/>
          </a:prstGeom>
          <a:blipFill dpi="0" rotWithShape="1">
            <a:blip r:embed="rId2">
              <a:alphaModFix amt="8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0" name="Group 9"/>
          <p:cNvGrpSpPr/>
          <p:nvPr/>
        </p:nvGrpSpPr>
        <p:grpSpPr>
          <a:xfrm>
            <a:off x="9649215" y="4068923"/>
            <a:ext cx="1080904" cy="1080902"/>
            <a:chOff x="9685338" y="4460675"/>
            <a:chExt cx="1080904" cy="1080902"/>
          </a:xfrm>
        </p:grpSpPr>
        <p:sp>
          <p:nvSpPr>
            <p:cNvPr id="11" name="Oval 10"/>
            <p:cNvSpPr/>
            <p:nvPr/>
          </p:nvSpPr>
          <p:spPr>
            <a:xfrm>
              <a:off x="9685338" y="4460675"/>
              <a:ext cx="1080904" cy="1080902"/>
            </a:xfrm>
            <a:prstGeom prst="ellipse">
              <a:avLst/>
            </a:prstGeom>
            <a:blipFill dpi="0" rotWithShape="1">
              <a:blip r:embed="rId4">
                <a:duotone>
                  <a:schemeClr val="accent2">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2" name="Oval 11"/>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2" name="Title 1"/>
          <p:cNvSpPr>
            <a:spLocks noGrp="1"/>
          </p:cNvSpPr>
          <p:nvPr>
            <p:ph type="ctrTitle"/>
          </p:nvPr>
        </p:nvSpPr>
        <p:spPr>
          <a:xfrm>
            <a:off x="1051560" y="1432223"/>
            <a:ext cx="9966960" cy="3035808"/>
          </a:xfrm>
        </p:spPr>
        <p:txBody>
          <a:bodyPr anchor="ctr">
            <a:noAutofit/>
          </a:bodyPr>
          <a:lstStyle>
            <a:lvl1pPr algn="l">
              <a:lnSpc>
                <a:spcPct val="85000"/>
              </a:lnSpc>
              <a:defRPr sz="7200" b="1" cap="none" baseline="0">
                <a:blipFill dpi="0" rotWithShape="1">
                  <a:blip r:embed="rId4"/>
                  <a:srcRect/>
                  <a:tile tx="6350" ty="-127000" sx="65000" sy="64000" flip="none" algn="tl"/>
                </a:blipFill>
              </a:defRPr>
            </a:lvl1pPr>
          </a:lstStyle>
          <a:p>
            <a:r>
              <a:rPr lang="en-US"/>
              <a:t>Click to edit Master title style</a:t>
            </a:r>
          </a:p>
        </p:txBody>
      </p:sp>
      <p:sp>
        <p:nvSpPr>
          <p:cNvPr id="3" name="Subtitle 2"/>
          <p:cNvSpPr>
            <a:spLocks noGrp="1"/>
          </p:cNvSpPr>
          <p:nvPr>
            <p:ph type="subTitle" idx="1"/>
          </p:nvPr>
        </p:nvSpPr>
        <p:spPr>
          <a:xfrm>
            <a:off x="1069848" y="4389120"/>
            <a:ext cx="7891272" cy="1069848"/>
          </a:xfrm>
        </p:spPr>
        <p:txBody>
          <a:bodyPr>
            <a:normAutofit/>
          </a:bodyPr>
          <a:lstStyle>
            <a:lvl1pPr marL="0" indent="0" algn="l">
              <a:buNone/>
              <a:defRPr sz="2000" b="1">
                <a:solidFill>
                  <a:schemeClr val="accent2">
                    <a:lumMod val="75000"/>
                  </a:schemeClr>
                </a:solidFill>
              </a:defRPr>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p>
        </p:txBody>
      </p:sp>
      <p:sp>
        <p:nvSpPr>
          <p:cNvPr id="4" name="Date Placeholder 3"/>
          <p:cNvSpPr>
            <a:spLocks noGrp="1"/>
          </p:cNvSpPr>
          <p:nvPr>
            <p:ph type="dt" sz="half" idx="10"/>
          </p:nvPr>
        </p:nvSpPr>
        <p:spPr/>
        <p:txBody>
          <a:bodyPr/>
          <a:lstStyle/>
          <a:p>
            <a:fld id="{D91B805F-FF0F-4BAA-A3A3-E4F945D687F8}" type="datetimeFigureOut">
              <a:rPr lang="en-US" dirty="0"/>
              <a:t>2/27/2022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9592733" y="4289334"/>
            <a:ext cx="1193868" cy="640080"/>
          </a:xfrm>
        </p:spPr>
        <p:txBody>
          <a:bodyPr/>
          <a:lstStyle>
            <a:lvl1pPr>
              <a:defRPr sz="2800" b="1"/>
            </a:lvl1pPr>
          </a:lstStyle>
          <a:p>
            <a:fld id="{4FAB73BC-B049-4115-A692-8D63A059BFB8}" type="slidenum">
              <a:rPr lang="en-US" dirty="0"/>
              <a:pPr/>
              <a:t>‹#›</a:t>
            </a:fld>
            <a:endParaRPr lang="en-US"/>
          </a:p>
        </p:txBody>
      </p:sp>
    </p:spTree>
    <p:extLst>
      <p:ext uri="{BB962C8B-B14F-4D97-AF65-F5344CB8AC3E}">
        <p14:creationId xmlns:p14="http://schemas.microsoft.com/office/powerpoint/2010/main" val="5670624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261F3A6-CC5D-4649-8527-DB0C21FDDFD9}" type="datetimeFigureOut">
              <a:rPr lang="en-US" dirty="0"/>
              <a:t>2/27/2022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42393275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4917989"/>
            <a:ext cx="12192000" cy="1940010"/>
          </a:xfrm>
          <a:prstGeom prst="rect">
            <a:avLst/>
          </a:prstGeom>
          <a:blipFill dpi="0" rotWithShape="1">
            <a:blip r:embed="rId2">
              <a:alphaModFix amt="8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167128" y="1225296"/>
            <a:ext cx="9281160" cy="3520440"/>
          </a:xfrm>
        </p:spPr>
        <p:txBody>
          <a:bodyPr anchor="ctr">
            <a:normAutofit/>
          </a:bodyPr>
          <a:lstStyle>
            <a:lvl1pPr>
              <a:lnSpc>
                <a:spcPct val="85000"/>
              </a:lnSpc>
              <a:defRPr sz="7200" b="1"/>
            </a:lvl1pPr>
          </a:lstStyle>
          <a:p>
            <a:r>
              <a:rPr lang="en-US"/>
              <a:t>Click to edit Master title style</a:t>
            </a:r>
          </a:p>
        </p:txBody>
      </p:sp>
      <p:sp>
        <p:nvSpPr>
          <p:cNvPr id="3" name="Text Placeholder 2"/>
          <p:cNvSpPr>
            <a:spLocks noGrp="1"/>
          </p:cNvSpPr>
          <p:nvPr>
            <p:ph type="body" idx="1"/>
          </p:nvPr>
        </p:nvSpPr>
        <p:spPr>
          <a:xfrm>
            <a:off x="2165774" y="5020056"/>
            <a:ext cx="9052560" cy="1066800"/>
          </a:xfrm>
        </p:spPr>
        <p:txBody>
          <a:bodyPr anchor="t">
            <a:normAutofit/>
          </a:bodyPr>
          <a:lstStyle>
            <a:lvl1pPr marL="0" indent="0">
              <a:buNone/>
              <a:defRPr sz="2000" b="1">
                <a:solidFill>
                  <a:schemeClr val="accent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593667" y="6272784"/>
            <a:ext cx="2644309" cy="365125"/>
          </a:xfrm>
        </p:spPr>
        <p:txBody>
          <a:bodyPr/>
          <a:lstStyle>
            <a:lvl1pPr>
              <a:defRPr>
                <a:solidFill>
                  <a:schemeClr val="accent2">
                    <a:lumMod val="50000"/>
                  </a:schemeClr>
                </a:solidFill>
              </a:defRPr>
            </a:lvl1pPr>
          </a:lstStyle>
          <a:p>
            <a:fld id="{5B6F927C-B73E-4F9D-ADFE-F6E23BD7CEE8}" type="datetimeFigureOut">
              <a:rPr lang="en-US" dirty="0"/>
              <a:t>2/27/2022</a:t>
            </a:fld>
            <a:endParaRPr lang="en-US"/>
          </a:p>
        </p:txBody>
      </p:sp>
      <p:sp>
        <p:nvSpPr>
          <p:cNvPr id="5" name="Footer Placeholder 4"/>
          <p:cNvSpPr>
            <a:spLocks noGrp="1"/>
          </p:cNvSpPr>
          <p:nvPr>
            <p:ph type="ftr" sz="quarter" idx="11"/>
          </p:nvPr>
        </p:nvSpPr>
        <p:spPr>
          <a:xfrm>
            <a:off x="2182708" y="6272784"/>
            <a:ext cx="6327648" cy="365125"/>
          </a:xfrm>
        </p:spPr>
        <p:txBody>
          <a:bodyPr/>
          <a:lstStyle>
            <a:lvl1pPr>
              <a:defRPr>
                <a:solidFill>
                  <a:schemeClr val="accent2">
                    <a:lumMod val="50000"/>
                  </a:schemeClr>
                </a:solidFill>
              </a:defRPr>
            </a:lvl1pPr>
          </a:lstStyle>
          <a:p>
            <a:endParaRPr lang="en-US"/>
          </a:p>
        </p:txBody>
      </p:sp>
      <p:grpSp>
        <p:nvGrpSpPr>
          <p:cNvPr id="8" name="Group 7"/>
          <p:cNvGrpSpPr/>
          <p:nvPr/>
        </p:nvGrpSpPr>
        <p:grpSpPr>
          <a:xfrm>
            <a:off x="897399" y="2325848"/>
            <a:ext cx="1080904" cy="1080902"/>
            <a:chOff x="9685338" y="4460675"/>
            <a:chExt cx="1080904" cy="1080902"/>
          </a:xfrm>
        </p:grpSpPr>
        <p:sp>
          <p:nvSpPr>
            <p:cNvPr id="9" name="Oval 8"/>
            <p:cNvSpPr/>
            <p:nvPr/>
          </p:nvSpPr>
          <p:spPr>
            <a:xfrm>
              <a:off x="9685338" y="4460675"/>
              <a:ext cx="1080904" cy="1080902"/>
            </a:xfrm>
            <a:prstGeom prst="ellipse">
              <a:avLst/>
            </a:prstGeom>
            <a:blipFill dpi="0" rotWithShape="1">
              <a:blip r:embed="rId4">
                <a:duotone>
                  <a:schemeClr val="accent2">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0" name="Oval 9"/>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6" name="Slide Number Placeholder 5"/>
          <p:cNvSpPr>
            <a:spLocks noGrp="1"/>
          </p:cNvSpPr>
          <p:nvPr>
            <p:ph type="sldNum" sz="quarter" idx="12"/>
          </p:nvPr>
        </p:nvSpPr>
        <p:spPr>
          <a:xfrm>
            <a:off x="843702" y="2506133"/>
            <a:ext cx="1188298" cy="720332"/>
          </a:xfrm>
        </p:spPr>
        <p:txBody>
          <a:bodyPr/>
          <a:lstStyle>
            <a:lvl1pPr>
              <a:defRPr sz="2800"/>
            </a:lvl1pPr>
          </a:lstStyle>
          <a:p>
            <a:fld id="{4FAB73BC-B049-4115-A692-8D63A059BFB8}" type="slidenum">
              <a:rPr lang="en-US" dirty="0"/>
              <a:pPr/>
              <a:t>‹#›</a:t>
            </a:fld>
            <a:endParaRPr lang="en-US"/>
          </a:p>
        </p:txBody>
      </p:sp>
    </p:spTree>
    <p:extLst>
      <p:ext uri="{BB962C8B-B14F-4D97-AF65-F5344CB8AC3E}">
        <p14:creationId xmlns:p14="http://schemas.microsoft.com/office/powerpoint/2010/main" val="14189319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069848"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364224"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65B1FFFF-984A-4EE5-9BF2-EC9310C878F1}" type="datetimeFigureOut">
              <a:rPr lang="en-US" dirty="0"/>
              <a:t>2/27/2022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29368420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1066800" y="2048256"/>
            <a:ext cx="4754880" cy="640080"/>
          </a:xfrm>
        </p:spPr>
        <p:txBody>
          <a:bodyPr anchor="ctr">
            <a:normAutofit/>
          </a:bodyPr>
          <a:lstStyle>
            <a:lvl1pPr marL="0" indent="0">
              <a:buNone/>
              <a:defRPr sz="2000" b="1">
                <a:solidFill>
                  <a:schemeClr val="accent2">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364224" y="2048256"/>
            <a:ext cx="4754880" cy="640080"/>
          </a:xfrm>
        </p:spPr>
        <p:txBody>
          <a:bodyPr anchor="ctr">
            <a:normAutofit/>
          </a:bodyPr>
          <a:lstStyle>
            <a:lvl1pPr marL="0" indent="0">
              <a:buNone/>
              <a:defRPr sz="2000" b="1">
                <a:solidFill>
                  <a:schemeClr val="accent2">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64224"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03271C1-B42E-4A60-A25F-0185B888604B}" type="datetimeFigureOut">
              <a:rPr lang="en-US" dirty="0"/>
              <a:t>2/27/2022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25942623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0416292-3725-4763-8973-4C59F0403D99}" type="datetimeFigureOut">
              <a:rPr lang="en-US" dirty="0"/>
              <a:t>2/27/2022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25499851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86996D1-8909-469F-911A-4C12C68BF5D9}" type="datetimeFigureOut">
              <a:rPr lang="en-US" dirty="0"/>
              <a:t>2/27/2022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13797730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US"/>
              <a:t>Click to edit Master title style</a:t>
            </a:r>
          </a:p>
        </p:txBody>
      </p:sp>
      <p:sp>
        <p:nvSpPr>
          <p:cNvPr id="3" name="Content Placeholder 2"/>
          <p:cNvSpPr>
            <a:spLocks noGrp="1"/>
          </p:cNvSpPr>
          <p:nvPr>
            <p:ph idx="1"/>
          </p:nvPr>
        </p:nvSpPr>
        <p:spPr>
          <a:xfrm>
            <a:off x="838200" y="685800"/>
            <a:ext cx="6711696" cy="5020056"/>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2">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16A73BC-5D11-4675-B334-102E1E8C9B50}" type="datetimeFigureOut">
              <a:rPr lang="en-US" dirty="0"/>
              <a:t>2/27/2022</a:t>
            </a:fld>
            <a:endParaRPr lang="en-US"/>
          </a:p>
        </p:txBody>
      </p:sp>
      <p:sp>
        <p:nvSpPr>
          <p:cNvPr id="6" name="Footer Placeholder 5"/>
          <p:cNvSpPr>
            <a:spLocks noGrp="1"/>
          </p:cNvSpPr>
          <p:nvPr>
            <p:ph type="ftr" sz="quarter" idx="11"/>
          </p:nvPr>
        </p:nvSpPr>
        <p:spPr/>
        <p:txBody>
          <a:bodyPr/>
          <a:lstStyle/>
          <a:p>
            <a:endParaRPr lang="en-US"/>
          </a:p>
        </p:txBody>
      </p:sp>
      <p:grpSp>
        <p:nvGrpSpPr>
          <p:cNvPr id="9" name="Group 8"/>
          <p:cNvGrpSpPr>
            <a:grpSpLocks noChangeAspect="1"/>
          </p:cNvGrpSpPr>
          <p:nvPr/>
        </p:nvGrpSpPr>
        <p:grpSpPr>
          <a:xfrm>
            <a:off x="11401725" y="6229681"/>
            <a:ext cx="457200" cy="457200"/>
            <a:chOff x="11361456" y="6195813"/>
            <a:chExt cx="548640" cy="548640"/>
          </a:xfrm>
        </p:grpSpPr>
        <p:sp>
          <p:nvSpPr>
            <p:cNvPr id="10" name="Oval 9"/>
            <p:cNvSpPr/>
            <p:nvPr/>
          </p:nvSpPr>
          <p:spPr>
            <a:xfrm>
              <a:off x="11361456" y="6195813"/>
              <a:ext cx="548640" cy="548640"/>
            </a:xfrm>
            <a:prstGeom prst="ellipse">
              <a:avLst/>
            </a:prstGeom>
            <a:blipFill dpi="0" rotWithShape="1">
              <a:blip r:embed="rId4">
                <a:duotone>
                  <a:schemeClr val="accent2">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1" name="Oval 10"/>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4187322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US"/>
              <a:t>Click to edit Master title style</a:t>
            </a:r>
          </a:p>
        </p:txBody>
      </p:sp>
      <p:sp>
        <p:nvSpPr>
          <p:cNvPr id="3" name="Picture Placeholder 2"/>
          <p:cNvSpPr>
            <a:spLocks noGrp="1" noChangeAspect="1"/>
          </p:cNvSpPr>
          <p:nvPr>
            <p:ph type="pic" idx="1"/>
          </p:nvPr>
        </p:nvSpPr>
        <p:spPr>
          <a:xfrm>
            <a:off x="0" y="0"/>
            <a:ext cx="8303740" cy="6858000"/>
          </a:xfrm>
          <a:solidFill>
            <a:schemeClr val="tx2">
              <a:lumMod val="20000"/>
              <a:lumOff val="8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2">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chemeClr val="accent2">
                    <a:lumMod val="75000"/>
                  </a:schemeClr>
                </a:solidFill>
              </a:defRPr>
            </a:lvl1pPr>
          </a:lstStyle>
          <a:p>
            <a:fld id="{27B8E45F-652B-4E89-8925-000B0AB8FD98}" type="datetimeFigureOut">
              <a:rPr lang="en-US" dirty="0"/>
              <a:t>2/27/2022</a:t>
            </a:fld>
            <a:endParaRPr lang="en-US"/>
          </a:p>
        </p:txBody>
      </p:sp>
      <p:grpSp>
        <p:nvGrpSpPr>
          <p:cNvPr id="8" name="Group 7"/>
          <p:cNvGrpSpPr>
            <a:grpSpLocks noChangeAspect="1"/>
          </p:cNvGrpSpPr>
          <p:nvPr/>
        </p:nvGrpSpPr>
        <p:grpSpPr>
          <a:xfrm>
            <a:off x="11401725" y="6229681"/>
            <a:ext cx="457200" cy="457200"/>
            <a:chOff x="11361456" y="6195813"/>
            <a:chExt cx="548640" cy="548640"/>
          </a:xfrm>
        </p:grpSpPr>
        <p:sp>
          <p:nvSpPr>
            <p:cNvPr id="9" name="Oval 8"/>
            <p:cNvSpPr/>
            <p:nvPr/>
          </p:nvSpPr>
          <p:spPr>
            <a:xfrm>
              <a:off x="11361456" y="6195813"/>
              <a:ext cx="548640" cy="548640"/>
            </a:xfrm>
            <a:prstGeom prst="ellipse">
              <a:avLst/>
            </a:prstGeom>
            <a:blipFill dpi="0" rotWithShape="1">
              <a:blip r:embed="rId4">
                <a:duotone>
                  <a:schemeClr val="accent2">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0" name="Oval 9"/>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21167013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80B5C51-60B3-48EF-AA78-DB950F30DBA2}" type="datetimeFigureOut">
              <a:rPr lang="en-US" dirty="0"/>
              <a:t>2/27/2022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10823208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533400"/>
            <a:ext cx="2552700" cy="56388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066800" y="533400"/>
            <a:ext cx="7505700" cy="5638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35D676B-6E73-4E3B-A9B3-4966DB9B52A5}" type="datetimeFigureOut">
              <a:rPr lang="en-US" dirty="0"/>
              <a:t>2/27/2022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35200240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69848" y="484632"/>
            <a:ext cx="10058400" cy="1609344"/>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069848" y="2121408"/>
            <a:ext cx="10058400" cy="405079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964424" y="6272784"/>
            <a:ext cx="3273552" cy="365125"/>
          </a:xfrm>
          <a:prstGeom prst="rect">
            <a:avLst/>
          </a:prstGeom>
        </p:spPr>
        <p:txBody>
          <a:bodyPr vert="horz" lIns="91440" tIns="45720" rIns="91440" bIns="45720" rtlCol="0" anchor="ctr"/>
          <a:lstStyle>
            <a:lvl1pPr algn="r">
              <a:defRPr sz="1100">
                <a:solidFill>
                  <a:schemeClr val="accent2">
                    <a:lumMod val="50000"/>
                  </a:schemeClr>
                </a:solidFill>
              </a:defRPr>
            </a:lvl1pPr>
          </a:lstStyle>
          <a:p>
            <a:fld id="{C4A3462A-2D5B-48AF-A3D4-EF8A90A50A80}" type="datetimeFigureOut">
              <a:rPr lang="en-US" dirty="0"/>
              <a:t>2/27/2022</a:t>
            </a:fld>
            <a:endParaRPr lang="en-US"/>
          </a:p>
        </p:txBody>
      </p:sp>
      <p:sp>
        <p:nvSpPr>
          <p:cNvPr id="5" name="Footer Placeholder 4"/>
          <p:cNvSpPr>
            <a:spLocks noGrp="1"/>
          </p:cNvSpPr>
          <p:nvPr>
            <p:ph type="ftr" sz="quarter" idx="3"/>
          </p:nvPr>
        </p:nvSpPr>
        <p:spPr>
          <a:xfrm>
            <a:off x="1088136" y="6272784"/>
            <a:ext cx="6327648" cy="365125"/>
          </a:xfrm>
          <a:prstGeom prst="rect">
            <a:avLst/>
          </a:prstGeom>
        </p:spPr>
        <p:txBody>
          <a:bodyPr vert="horz" lIns="91440" tIns="45720" rIns="91440" bIns="45720" rtlCol="0" anchor="ctr"/>
          <a:lstStyle>
            <a:lvl1pPr algn="l">
              <a:defRPr sz="1100">
                <a:solidFill>
                  <a:schemeClr val="accent2">
                    <a:lumMod val="50000"/>
                  </a:schemeClr>
                </a:solidFill>
              </a:defRPr>
            </a:lvl1pPr>
          </a:lstStyle>
          <a:p>
            <a:endParaRPr lang="en-US"/>
          </a:p>
        </p:txBody>
      </p:sp>
      <p:grpSp>
        <p:nvGrpSpPr>
          <p:cNvPr id="7" name="Group 6"/>
          <p:cNvGrpSpPr>
            <a:grpSpLocks noChangeAspect="1"/>
          </p:cNvGrpSpPr>
          <p:nvPr/>
        </p:nvGrpSpPr>
        <p:grpSpPr>
          <a:xfrm>
            <a:off x="11401725" y="6229681"/>
            <a:ext cx="457200" cy="457200"/>
            <a:chOff x="11361456" y="6195813"/>
            <a:chExt cx="548640" cy="548640"/>
          </a:xfrm>
        </p:grpSpPr>
        <p:sp>
          <p:nvSpPr>
            <p:cNvPr id="8" name="Oval 7"/>
            <p:cNvSpPr/>
            <p:nvPr/>
          </p:nvSpPr>
          <p:spPr>
            <a:xfrm>
              <a:off x="11361456" y="6195813"/>
              <a:ext cx="548640" cy="548640"/>
            </a:xfrm>
            <a:prstGeom prst="ellipse">
              <a:avLst/>
            </a:prstGeom>
            <a:blipFill dpi="0" rotWithShape="1">
              <a:blip r:embed="rId13">
                <a:duotone>
                  <a:schemeClr val="accent2">
                    <a:shade val="45000"/>
                    <a:satMod val="135000"/>
                  </a:schemeClr>
                  <a:prstClr val="white"/>
                </a:duotone>
                <a:extLst>
                  <a:ext uri="{BEBA8EAE-BF5A-486C-A8C5-ECC9F3942E4B}">
                    <a14:imgProps xmlns:a14="http://schemas.microsoft.com/office/drawing/2010/main">
                      <a14:imgLayer r:embed="rId14">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9" name="Oval 8"/>
            <p:cNvSpPr/>
            <p:nvPr/>
          </p:nvSpPr>
          <p:spPr>
            <a:xfrm>
              <a:off x="11396488" y="6230844"/>
              <a:ext cx="478576" cy="478578"/>
            </a:xfrm>
            <a:prstGeom prst="ellipse">
              <a:avLst/>
            </a:prstGeom>
            <a:noFill/>
            <a:ln w="12700" cap="flat" cmpd="sng" algn="ctr">
              <a:solidFill>
                <a:srgbClr val="FFFFFF"/>
              </a:solidFill>
              <a:prstDash val="solid"/>
            </a:ln>
            <a:effectLst/>
          </p:spPr>
        </p:sp>
      </p:grpSp>
      <p:sp>
        <p:nvSpPr>
          <p:cNvPr id="6" name="Slide Number Placeholder 5"/>
          <p:cNvSpPr>
            <a:spLocks noGrp="1"/>
          </p:cNvSpPr>
          <p:nvPr>
            <p:ph type="sldNum" sz="quarter" idx="4"/>
          </p:nvPr>
        </p:nvSpPr>
        <p:spPr>
          <a:xfrm>
            <a:off x="11311128" y="6272784"/>
            <a:ext cx="640080" cy="365125"/>
          </a:xfrm>
          <a:prstGeom prst="rect">
            <a:avLst/>
          </a:prstGeom>
        </p:spPr>
        <p:txBody>
          <a:bodyPr vert="horz" lIns="91440" tIns="45720" rIns="91440" bIns="45720" rtlCol="0" anchor="ctr"/>
          <a:lstStyle>
            <a:lvl1pPr algn="ctr">
              <a:defRPr sz="1400" b="1">
                <a:solidFill>
                  <a:srgbClr val="FFFFFF"/>
                </a:solidFill>
                <a:latin typeface="+mj-lt"/>
              </a:defRPr>
            </a:lvl1pPr>
          </a:lstStyle>
          <a:p>
            <a:fld id="{4FAB73BC-B049-4115-A692-8D63A059BFB8}" type="slidenum">
              <a:rPr lang="en-US" dirty="0"/>
              <a:pPr/>
              <a:t>‹#›</a:t>
            </a:fld>
            <a:endParaRPr lang="en-US"/>
          </a:p>
        </p:txBody>
      </p:sp>
    </p:spTree>
    <p:extLst>
      <p:ext uri="{BB962C8B-B14F-4D97-AF65-F5344CB8AC3E}">
        <p14:creationId xmlns:p14="http://schemas.microsoft.com/office/powerpoint/2010/main" val="2805667822"/>
      </p:ext>
    </p:extLst>
  </p:cSld>
  <p:clrMap bg1="lt1" tx1="dk1" bg2="lt2" tx2="dk2" accent1="accent1" accent2="accent2" accent3="accent3" accent4="accent4" accent5="accent5" accent6="accent6" hlink="hlink" folHlink="folHlink"/>
  <p:sldLayoutIdLst>
    <p:sldLayoutId id="2147484287" r:id="rId1"/>
    <p:sldLayoutId id="2147484288" r:id="rId2"/>
    <p:sldLayoutId id="2147484289" r:id="rId3"/>
    <p:sldLayoutId id="2147484290" r:id="rId4"/>
    <p:sldLayoutId id="2147484291" r:id="rId5"/>
    <p:sldLayoutId id="2147484292" r:id="rId6"/>
    <p:sldLayoutId id="2147484293" r:id="rId7"/>
    <p:sldLayoutId id="2147484294" r:id="rId8"/>
    <p:sldLayoutId id="2147484295" r:id="rId9"/>
    <p:sldLayoutId id="2147484296" r:id="rId10"/>
    <p:sldLayoutId id="2147484297" r:id="rId11"/>
  </p:sldLayoutIdLst>
  <p:hf sldNum="0" hdr="0" ftr="0" dt="0"/>
  <p:txStyles>
    <p:titleStyle>
      <a:lvl1pPr algn="l" defTabSz="914400" rtl="0" eaLnBrk="1" latinLnBrk="0" hangingPunct="1">
        <a:lnSpc>
          <a:spcPct val="90000"/>
        </a:lnSpc>
        <a:spcBef>
          <a:spcPct val="0"/>
        </a:spcBef>
        <a:buNone/>
        <a:defRPr sz="4800" b="1" kern="1200" cap="none" baseline="0">
          <a:blipFill>
            <a:blip r:embed="rId15">
              <a:extLst>
                <a:ext uri="{28A0092B-C50C-407E-A947-70E740481C1C}">
                  <a14:useLocalDpi xmlns:a14="http://schemas.microsoft.com/office/drawing/2010/main" val="0"/>
                </a:ext>
              </a:extLst>
            </a:blip>
            <a:tile tx="6350" ty="-127000" sx="65000" sy="64000" flip="none" algn="tl"/>
          </a:blip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2"/>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flickr.com/photos/microsoftsweden/6398775555/" TargetMode="External"/><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diagramColors" Target="../diagrams/colors1.xml"/><Relationship Id="rId3" Type="http://schemas.microsoft.com/office/2018/10/relationships/comments" Target="../comments/modernComment_101_875C0126.xml"/><Relationship Id="rId7" Type="http://schemas.openxmlformats.org/officeDocument/2006/relationships/diagramQuickStyle" Target="../diagrams/quickStyle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Layout" Target="../diagrams/layout1.xml"/><Relationship Id="rId5" Type="http://schemas.openxmlformats.org/officeDocument/2006/relationships/diagramData" Target="../diagrams/data1.xml"/><Relationship Id="rId10" Type="http://schemas.openxmlformats.org/officeDocument/2006/relationships/image" Target="../media/image7.png"/><Relationship Id="rId4" Type="http://schemas.openxmlformats.org/officeDocument/2006/relationships/image" Target="../media/image6.jpeg"/><Relationship Id="rId9" Type="http://schemas.microsoft.com/office/2007/relationships/diagramDrawing" Target="../diagrams/drawing1.xml"/></Relationships>
</file>

<file path=ppt/slides/_rels/slide4.xml.rels><?xml version="1.0" encoding="UTF-8" standalone="yes"?>
<Relationships xmlns="http://schemas.openxmlformats.org/package/2006/relationships"><Relationship Id="rId8" Type="http://schemas.openxmlformats.org/officeDocument/2006/relationships/hyperlink" Target="http://abrircorreooutlook.blogspot.com/2014/02/onedrive-nuevos-servicios-skydrive-desde-outlook-correo.html" TargetMode="External"/><Relationship Id="rId3" Type="http://schemas.openxmlformats.org/officeDocument/2006/relationships/image" Target="../media/image8.png"/><Relationship Id="rId7" Type="http://schemas.openxmlformats.org/officeDocument/2006/relationships/image" Target="../media/image10.png"/><Relationship Id="rId12" Type="http://schemas.openxmlformats.org/officeDocument/2006/relationships/hyperlink" Target="https://www.macinstruct.com/tutorials/how-to-change-the-margins-in-a-microsoft-word-document/"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hyperlink" Target="http://universonokia.blogspot.it/2015/12/come-organizzare-un-incontro-con.html?m=1" TargetMode="External"/><Relationship Id="rId11" Type="http://schemas.openxmlformats.org/officeDocument/2006/relationships/image" Target="../media/image12.png"/><Relationship Id="rId5" Type="http://schemas.openxmlformats.org/officeDocument/2006/relationships/image" Target="../media/image9.jpeg"/><Relationship Id="rId10" Type="http://schemas.openxmlformats.org/officeDocument/2006/relationships/hyperlink" Target="https://freepngimg.com/png/26754-ms-powerpoint-transparent-background" TargetMode="External"/><Relationship Id="rId4" Type="http://schemas.openxmlformats.org/officeDocument/2006/relationships/hyperlink" Target="https://commons.wikimedia.org/wiki/File:Microsoft_Office_Teams_(2018%E2%80%93present).svg" TargetMode="External"/><Relationship Id="rId9"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8" Type="http://schemas.microsoft.com/office/2007/relationships/diagramDrawing" Target="../diagrams/drawing3.xml"/><Relationship Id="rId3" Type="http://schemas.microsoft.com/office/2018/10/relationships/comments" Target="../comments/modernComment_103_A4FD7C02.xml"/><Relationship Id="rId7" Type="http://schemas.openxmlformats.org/officeDocument/2006/relationships/diagramColors" Target="../diagrams/colors3.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7.xml.rels><?xml version="1.0" encoding="UTF-8" standalone="yes"?>
<Relationships xmlns="http://schemas.openxmlformats.org/package/2006/relationships"><Relationship Id="rId3" Type="http://schemas.microsoft.com/office/2018/10/relationships/comments" Target="../comments/modernComment_109_99F15947.xml"/><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14.jpeg"/><Relationship Id="rId4" Type="http://schemas.openxmlformats.org/officeDocument/2006/relationships/image" Target="../media/image13.jpeg"/></Relationships>
</file>

<file path=ppt/slides/_rels/slide8.xml.rels><?xml version="1.0" encoding="UTF-8" standalone="yes"?>
<Relationships xmlns="http://schemas.openxmlformats.org/package/2006/relationships"><Relationship Id="rId8" Type="http://schemas.openxmlformats.org/officeDocument/2006/relationships/image" Target="../media/image15.png"/><Relationship Id="rId13" Type="http://schemas.openxmlformats.org/officeDocument/2006/relationships/hyperlink" Target="https://www.mobileupdatebr.com.br/ios-microsoft-teams-e-atualizado-com-suporte-para-gerenciamento-de-chamadas-multiplas-e-mais/" TargetMode="External"/><Relationship Id="rId3" Type="http://schemas.openxmlformats.org/officeDocument/2006/relationships/diagramData" Target="../diagrams/data4.xml"/><Relationship Id="rId7" Type="http://schemas.microsoft.com/office/2007/relationships/diagramDrawing" Target="../diagrams/drawing4.xml"/><Relationship Id="rId12" Type="http://schemas.openxmlformats.org/officeDocument/2006/relationships/image" Target="../media/image17.jpe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4.xml"/><Relationship Id="rId11" Type="http://schemas.openxmlformats.org/officeDocument/2006/relationships/hyperlink" Target="https://www.htnovo.net/2019/05/outlook-nuovi-simboli-posta.html" TargetMode="External"/><Relationship Id="rId5" Type="http://schemas.openxmlformats.org/officeDocument/2006/relationships/diagramQuickStyle" Target="../diagrams/quickStyle4.xml"/><Relationship Id="rId10" Type="http://schemas.openxmlformats.org/officeDocument/2006/relationships/image" Target="../media/image16.png"/><Relationship Id="rId4" Type="http://schemas.openxmlformats.org/officeDocument/2006/relationships/diagramLayout" Target="../diagrams/layout4.xml"/><Relationship Id="rId9" Type="http://schemas.openxmlformats.org/officeDocument/2006/relationships/hyperlink" Target="https://www.deviantart.com/windytheplaneh/art/Onedrive-Logo-vector-611346233" TargetMode="External"/><Relationship Id="rId14" Type="http://schemas.openxmlformats.org/officeDocument/2006/relationships/image" Target="../media/image18.png"/></Relationships>
</file>

<file path=ppt/slides/_rels/slide9.xml.rels><?xml version="1.0" encoding="UTF-8" standalone="yes"?>
<Relationships xmlns="http://schemas.openxmlformats.org/package/2006/relationships"><Relationship Id="rId8" Type="http://schemas.openxmlformats.org/officeDocument/2006/relationships/diagramLayout" Target="../diagrams/layout5.xml"/><Relationship Id="rId3" Type="http://schemas.openxmlformats.org/officeDocument/2006/relationships/image" Target="../media/image19.png"/><Relationship Id="rId7" Type="http://schemas.openxmlformats.org/officeDocument/2006/relationships/diagramData" Target="../diagrams/data5.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hyperlink" Target="http://uk.anygator.com/search/?q=data+protection+act&amp;src=google&amp;Campname=Computers+%28search%29&amp;Network=Search&amp;SiteTarget=&amp;camptype=lt" TargetMode="External"/><Relationship Id="rId11" Type="http://schemas.microsoft.com/office/2007/relationships/diagramDrawing" Target="../diagrams/drawing5.xml"/><Relationship Id="rId5" Type="http://schemas.openxmlformats.org/officeDocument/2006/relationships/image" Target="../media/image21.jpeg"/><Relationship Id="rId10" Type="http://schemas.openxmlformats.org/officeDocument/2006/relationships/diagramColors" Target="../diagrams/colors5.xml"/><Relationship Id="rId4" Type="http://schemas.openxmlformats.org/officeDocument/2006/relationships/image" Target="../media/image20.svg"/><Relationship Id="rId9" Type="http://schemas.openxmlformats.org/officeDocument/2006/relationships/diagramQuickStyle" Target="../diagrams/quickStyle5.xml"/></Relationships>
</file>

<file path=ppt/slides/_rels/slide10.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10" Type="http://schemas.openxmlformats.org/officeDocument/2006/relationships/image" Target="../media/image23.jpeg"/><Relationship Id="rId4" Type="http://schemas.openxmlformats.org/officeDocument/2006/relationships/diagramLayout" Target="../diagrams/layout6.xml"/><Relationship Id="rId9" Type="http://schemas.openxmlformats.org/officeDocument/2006/relationships/hyperlink" Target="http://prophotostock.deviantart.com/art/Digital-Diagram-Business-and-Technology-425009634" TargetMode="External"/></Relationships>
</file>

<file path=ppt/slides/_rels/slide11.xml.rels><?xml version="1.0" encoding="UTF-8" standalone="yes"?>
<Relationships xmlns="http://schemas.openxmlformats.org/package/2006/relationships"><Relationship Id="rId8" Type="http://schemas.microsoft.com/office/2007/relationships/diagramDrawing" Target="../diagrams/drawing7.xml"/><Relationship Id="rId3" Type="http://schemas.microsoft.com/office/2018/10/relationships/comments" Target="../comments/modernComment_105_8DC50471.xml"/><Relationship Id="rId7" Type="http://schemas.openxmlformats.org/officeDocument/2006/relationships/diagramColors" Target="../diagrams/colors7.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QuickStyle" Target="../diagrams/quickStyle7.xml"/><Relationship Id="rId11" Type="http://schemas.openxmlformats.org/officeDocument/2006/relationships/hyperlink" Target="https://creativecommons.org/licenses/by-nc-sa/3.0/" TargetMode="External"/><Relationship Id="rId5" Type="http://schemas.openxmlformats.org/officeDocument/2006/relationships/diagramLayout" Target="../diagrams/layout7.xml"/><Relationship Id="rId10" Type="http://schemas.openxmlformats.org/officeDocument/2006/relationships/hyperlink" Target="http://jdorganizer.blogspot.com/2011/02/reader-question-recipe-binders-books.html" TargetMode="External"/><Relationship Id="rId4" Type="http://schemas.openxmlformats.org/officeDocument/2006/relationships/diagramData" Target="../diagrams/data7.xml"/><Relationship Id="rId9" Type="http://schemas.openxmlformats.org/officeDocument/2006/relationships/image" Target="../media/image24.jpe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doi.org/10.3390/su10124635" TargetMode="External"/><Relationship Id="rId2" Type="http://schemas.openxmlformats.org/officeDocument/2006/relationships/hyperlink" Target="https://www.uwtsd.ac.uk/hwb/#:~:text=Student%20Hwb%20%7C%20University%20of%20Wales%20Trinity%20Saint%20David"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42650" y="328138"/>
            <a:ext cx="9000227" cy="1125120"/>
          </a:xfrm>
        </p:spPr>
        <p:txBody>
          <a:bodyPr>
            <a:noAutofit/>
          </a:bodyPr>
          <a:lstStyle/>
          <a:p>
            <a:pPr algn="l"/>
            <a:r>
              <a:rPr lang="en-GB" sz="4000" b="1">
                <a:solidFill>
                  <a:srgbClr val="FF0000"/>
                </a:solidFill>
                <a:highlight>
                  <a:srgbClr val="FFFF00"/>
                </a:highlight>
                <a:latin typeface="Trebuchet MS"/>
                <a:cs typeface="Calibri Light"/>
              </a:rPr>
              <a:t>How do we use Technology to collaborate at UWTSD?</a:t>
            </a:r>
          </a:p>
        </p:txBody>
      </p:sp>
      <p:sp>
        <p:nvSpPr>
          <p:cNvPr id="3" name="Subtitle 2"/>
          <p:cNvSpPr>
            <a:spLocks noGrp="1"/>
          </p:cNvSpPr>
          <p:nvPr>
            <p:ph type="subTitle" idx="1"/>
          </p:nvPr>
        </p:nvSpPr>
        <p:spPr>
          <a:xfrm>
            <a:off x="2442650" y="1638223"/>
            <a:ext cx="10514390" cy="2187410"/>
          </a:xfrm>
        </p:spPr>
        <p:txBody>
          <a:bodyPr vert="horz" lIns="91440" tIns="45720" rIns="91440" bIns="45720" rtlCol="0" anchor="t">
            <a:normAutofit/>
          </a:bodyPr>
          <a:lstStyle/>
          <a:p>
            <a:pPr algn="l"/>
            <a:r>
              <a:rPr lang="en-GB">
                <a:solidFill>
                  <a:srgbClr val="FF0000"/>
                </a:solidFill>
                <a:cs typeface="Calibri"/>
              </a:rPr>
              <a:t>2123160  SIDI MOHAMED ATHMANI      </a:t>
            </a:r>
            <a:endParaRPr lang="en-US">
              <a:solidFill>
                <a:srgbClr val="FF0000"/>
              </a:solidFill>
              <a:cs typeface="Calibri"/>
            </a:endParaRPr>
          </a:p>
          <a:p>
            <a:pPr algn="l"/>
            <a:r>
              <a:rPr lang="en-GB">
                <a:solidFill>
                  <a:srgbClr val="FF0000"/>
                </a:solidFill>
                <a:cs typeface="Calibri"/>
              </a:rPr>
              <a:t>2120355  SHABANA AKHTAR</a:t>
            </a:r>
            <a:endParaRPr lang="en-US">
              <a:solidFill>
                <a:srgbClr val="FF0000"/>
              </a:solidFill>
              <a:cs typeface="Calibri"/>
            </a:endParaRPr>
          </a:p>
          <a:p>
            <a:pPr algn="l"/>
            <a:r>
              <a:rPr lang="en-GB">
                <a:solidFill>
                  <a:srgbClr val="FF0000"/>
                </a:solidFill>
                <a:cs typeface="Calibri"/>
              </a:rPr>
              <a:t>2118505  AMINA BEGUM</a:t>
            </a:r>
            <a:endParaRPr lang="en-US">
              <a:solidFill>
                <a:srgbClr val="FF0000"/>
              </a:solidFill>
              <a:cs typeface="Calibri"/>
            </a:endParaRPr>
          </a:p>
          <a:p>
            <a:pPr algn="l"/>
            <a:r>
              <a:rPr lang="en-GB">
                <a:solidFill>
                  <a:srgbClr val="FF0000"/>
                </a:solidFill>
                <a:cs typeface="Calibri"/>
              </a:rPr>
              <a:t>2123156  JAMEEL MUHIMIN             </a:t>
            </a:r>
            <a:r>
              <a:rPr lang="en-GB">
                <a:cs typeface="Calibri"/>
              </a:rPr>
              <a:t> </a:t>
            </a:r>
            <a:endParaRPr lang="en-US">
              <a:cs typeface="Calibri"/>
            </a:endParaRPr>
          </a:p>
        </p:txBody>
      </p:sp>
      <p:sp>
        <p:nvSpPr>
          <p:cNvPr id="6" name="TextBox 5">
            <a:extLst>
              <a:ext uri="{FF2B5EF4-FFF2-40B4-BE49-F238E27FC236}">
                <a16:creationId xmlns:a16="http://schemas.microsoft.com/office/drawing/2014/main" id="{F24ABEFD-51F3-4200-961D-F03D8CF0A4D7}"/>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a:cs typeface="Calibri"/>
            </a:endParaRPr>
          </a:p>
        </p:txBody>
      </p:sp>
      <p:sp>
        <p:nvSpPr>
          <p:cNvPr id="8" name="TextBox 7">
            <a:extLst>
              <a:ext uri="{FF2B5EF4-FFF2-40B4-BE49-F238E27FC236}">
                <a16:creationId xmlns:a16="http://schemas.microsoft.com/office/drawing/2014/main" id="{596455CA-A6AF-4930-8321-A39EE097921F}"/>
              </a:ext>
            </a:extLst>
          </p:cNvPr>
          <p:cNvSpPr txBox="1"/>
          <p:nvPr/>
        </p:nvSpPr>
        <p:spPr>
          <a:xfrm>
            <a:off x="4427423" y="4414252"/>
            <a:ext cx="5711380"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i="1">
                <a:solidFill>
                  <a:schemeClr val="tx2">
                    <a:lumMod val="75000"/>
                  </a:schemeClr>
                </a:solidFill>
                <a:ea typeface="+mn-lt"/>
                <a:cs typeface="+mn-lt"/>
              </a:rPr>
              <a:t>Module Title: Digital Skills and Research Methods</a:t>
            </a:r>
          </a:p>
          <a:p>
            <a:r>
              <a:rPr lang="en-GB" b="1" i="1">
                <a:solidFill>
                  <a:schemeClr val="tx2">
                    <a:lumMod val="75000"/>
                  </a:schemeClr>
                </a:solidFill>
                <a:ea typeface="+mn-lt"/>
                <a:cs typeface="+mn-lt"/>
              </a:rPr>
              <a:t>Module Code:BMSW4003</a:t>
            </a:r>
          </a:p>
          <a:p>
            <a:r>
              <a:rPr lang="en-GB" b="1" i="1">
                <a:solidFill>
                  <a:schemeClr val="tx2">
                    <a:lumMod val="75000"/>
                  </a:schemeClr>
                </a:solidFill>
                <a:cs typeface="Calibri"/>
              </a:rPr>
              <a:t>Tutor: Ngozi </a:t>
            </a:r>
            <a:r>
              <a:rPr lang="en-GB" b="1" i="1" err="1">
                <a:solidFill>
                  <a:schemeClr val="tx2">
                    <a:lumMod val="75000"/>
                  </a:schemeClr>
                </a:solidFill>
                <a:cs typeface="Calibri"/>
              </a:rPr>
              <a:t>Ibeji</a:t>
            </a:r>
            <a:endParaRPr lang="en-GB" b="1" i="1">
              <a:solidFill>
                <a:schemeClr val="tx2">
                  <a:lumMod val="75000"/>
                </a:schemeClr>
              </a:solidFill>
              <a:cs typeface="Calibri"/>
            </a:endParaRPr>
          </a:p>
        </p:txBody>
      </p:sp>
      <p:sp>
        <p:nvSpPr>
          <p:cNvPr id="4" name="TextBox 3">
            <a:extLst>
              <a:ext uri="{FF2B5EF4-FFF2-40B4-BE49-F238E27FC236}">
                <a16:creationId xmlns:a16="http://schemas.microsoft.com/office/drawing/2014/main" id="{37ABF238-6850-4F44-8C0C-BF7A34E2F954}"/>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dirty="0"/>
          </a:p>
        </p:txBody>
      </p:sp>
      <p:sp>
        <p:nvSpPr>
          <p:cNvPr id="5" name="TextBox 4">
            <a:extLst>
              <a:ext uri="{FF2B5EF4-FFF2-40B4-BE49-F238E27FC236}">
                <a16:creationId xmlns:a16="http://schemas.microsoft.com/office/drawing/2014/main" id="{DA130970-64A9-4FBF-8F3E-7790250C7C0B}"/>
              </a:ext>
            </a:extLst>
          </p:cNvPr>
          <p:cNvSpPr txBox="1"/>
          <p:nvPr/>
        </p:nvSpPr>
        <p:spPr>
          <a:xfrm>
            <a:off x="6819900" y="2950369"/>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dirty="0"/>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C56065-FD7D-456D-A819-41C7C6E659E0}"/>
              </a:ext>
            </a:extLst>
          </p:cNvPr>
          <p:cNvSpPr>
            <a:spLocks noGrp="1"/>
          </p:cNvSpPr>
          <p:nvPr>
            <p:ph type="title"/>
          </p:nvPr>
        </p:nvSpPr>
        <p:spPr>
          <a:xfrm>
            <a:off x="5693309" y="296449"/>
            <a:ext cx="3737268" cy="1320800"/>
          </a:xfrm>
        </p:spPr>
        <p:txBody>
          <a:bodyPr>
            <a:normAutofit fontScale="90000"/>
          </a:bodyPr>
          <a:lstStyle/>
          <a:p>
            <a:r>
              <a:rPr lang="en-GB">
                <a:solidFill>
                  <a:srgbClr val="FF0000"/>
                </a:solidFill>
                <a:highlight>
                  <a:srgbClr val="FFFF00"/>
                </a:highlight>
              </a:rPr>
              <a:t>What we will present</a:t>
            </a:r>
          </a:p>
        </p:txBody>
      </p:sp>
      <p:sp>
        <p:nvSpPr>
          <p:cNvPr id="3" name="Content Placeholder 2">
            <a:extLst>
              <a:ext uri="{FF2B5EF4-FFF2-40B4-BE49-F238E27FC236}">
                <a16:creationId xmlns:a16="http://schemas.microsoft.com/office/drawing/2014/main" id="{3938181E-2330-49AC-AF5E-9AD0C6D759B6}"/>
              </a:ext>
            </a:extLst>
          </p:cNvPr>
          <p:cNvSpPr>
            <a:spLocks noGrp="1"/>
          </p:cNvSpPr>
          <p:nvPr>
            <p:ph idx="1"/>
          </p:nvPr>
        </p:nvSpPr>
        <p:spPr>
          <a:xfrm>
            <a:off x="5209563" y="2160589"/>
            <a:ext cx="4064439" cy="3880773"/>
          </a:xfrm>
        </p:spPr>
        <p:txBody>
          <a:bodyPr vert="horz" lIns="91440" tIns="45720" rIns="91440" bIns="45720" rtlCol="0">
            <a:normAutofit/>
          </a:bodyPr>
          <a:lstStyle/>
          <a:p>
            <a:r>
              <a:rPr lang="en-GB"/>
              <a:t>Introduction</a:t>
            </a:r>
          </a:p>
          <a:p>
            <a:r>
              <a:rPr lang="en-GB"/>
              <a:t>Rationale</a:t>
            </a:r>
          </a:p>
          <a:p>
            <a:r>
              <a:rPr lang="en-GB"/>
              <a:t>Method</a:t>
            </a:r>
          </a:p>
          <a:p>
            <a:r>
              <a:rPr lang="en-GB"/>
              <a:t>Questions</a:t>
            </a:r>
          </a:p>
          <a:p>
            <a:r>
              <a:rPr lang="en-GB"/>
              <a:t>Ethical Considerations</a:t>
            </a:r>
          </a:p>
          <a:p>
            <a:r>
              <a:rPr lang="en-GB"/>
              <a:t>Research Timeline</a:t>
            </a:r>
          </a:p>
          <a:p>
            <a:r>
              <a:rPr lang="en-GB"/>
              <a:t>Hypothesis</a:t>
            </a:r>
          </a:p>
          <a:p>
            <a:r>
              <a:rPr lang="en-GB"/>
              <a:t>Reference List</a:t>
            </a:r>
          </a:p>
          <a:p>
            <a:r>
              <a:rPr lang="en-GB"/>
              <a:t>Sample of Questions</a:t>
            </a:r>
          </a:p>
          <a:p>
            <a:endParaRPr lang="en-GB"/>
          </a:p>
        </p:txBody>
      </p:sp>
      <p:pic>
        <p:nvPicPr>
          <p:cNvPr id="5" name="Picture 4" descr="A picture containing text, wall, indoor, electronics&#10;&#10;Description automatically generated">
            <a:extLst>
              <a:ext uri="{FF2B5EF4-FFF2-40B4-BE49-F238E27FC236}">
                <a16:creationId xmlns:a16="http://schemas.microsoft.com/office/drawing/2014/main" id="{C42DF323-673F-4854-96FD-9BFD38278A39}"/>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l="8389" r="8389"/>
          <a:stretch/>
        </p:blipFill>
        <p:spPr>
          <a:xfrm>
            <a:off x="20" y="-1"/>
            <a:ext cx="3901019" cy="4963028"/>
          </a:xfrm>
          <a:custGeom>
            <a:avLst/>
            <a:gdLst/>
            <a:ahLst/>
            <a:cxnLst/>
            <a:rect l="l" t="t" r="r" b="b"/>
            <a:pathLst>
              <a:path w="5394960" h="6858000">
                <a:moveTo>
                  <a:pt x="842596" y="0"/>
                </a:moveTo>
                <a:lnTo>
                  <a:pt x="5394960" y="0"/>
                </a:lnTo>
                <a:lnTo>
                  <a:pt x="5394960" y="21851"/>
                </a:lnTo>
                <a:lnTo>
                  <a:pt x="4365943" y="6858000"/>
                </a:lnTo>
                <a:lnTo>
                  <a:pt x="0" y="6858000"/>
                </a:lnTo>
                <a:lnTo>
                  <a:pt x="0" y="5666154"/>
                </a:lnTo>
                <a:close/>
              </a:path>
            </a:pathLst>
          </a:custGeom>
        </p:spPr>
      </p:pic>
      <p:sp>
        <p:nvSpPr>
          <p:cNvPr id="7" name="TextBox 6">
            <a:extLst>
              <a:ext uri="{FF2B5EF4-FFF2-40B4-BE49-F238E27FC236}">
                <a16:creationId xmlns:a16="http://schemas.microsoft.com/office/drawing/2014/main" id="{D5994214-7F98-4D25-A67D-9C9FD9D2E137}"/>
              </a:ext>
            </a:extLst>
          </p:cNvPr>
          <p:cNvSpPr txBox="1"/>
          <p:nvPr/>
        </p:nvSpPr>
        <p:spPr>
          <a:xfrm>
            <a:off x="9138249" y="5860211"/>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a:p>
        </p:txBody>
      </p:sp>
      <p:sp>
        <p:nvSpPr>
          <p:cNvPr id="8" name="TextBox 7">
            <a:extLst>
              <a:ext uri="{FF2B5EF4-FFF2-40B4-BE49-F238E27FC236}">
                <a16:creationId xmlns:a16="http://schemas.microsoft.com/office/drawing/2014/main" id="{93E34D7D-10EB-4F7A-BD55-EEC463C11374}"/>
              </a:ext>
            </a:extLst>
          </p:cNvPr>
          <p:cNvSpPr txBox="1"/>
          <p:nvPr/>
        </p:nvSpPr>
        <p:spPr>
          <a:xfrm>
            <a:off x="8600659" y="6272850"/>
            <a:ext cx="2743200" cy="369332"/>
          </a:xfrm>
          <a:prstGeom prst="rect">
            <a:avLst/>
          </a:prstGeom>
          <a:solidFill>
            <a:srgbClr val="FFFF00"/>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Jameel </a:t>
            </a:r>
            <a:r>
              <a:rPr lang="en-GB" err="1"/>
              <a:t>Muhimin</a:t>
            </a:r>
            <a:endParaRPr lang="en-GB"/>
          </a:p>
        </p:txBody>
      </p:sp>
    </p:spTree>
    <p:extLst>
      <p:ext uri="{BB962C8B-B14F-4D97-AF65-F5344CB8AC3E}">
        <p14:creationId xmlns:p14="http://schemas.microsoft.com/office/powerpoint/2010/main" val="24508820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D765D1-A521-4E0E-B2C1-058273D60275}"/>
              </a:ext>
            </a:extLst>
          </p:cNvPr>
          <p:cNvSpPr>
            <a:spLocks noGrp="1"/>
          </p:cNvSpPr>
          <p:nvPr>
            <p:ph type="title"/>
          </p:nvPr>
        </p:nvSpPr>
        <p:spPr>
          <a:xfrm>
            <a:off x="767751" y="747596"/>
            <a:ext cx="5014545" cy="1490170"/>
          </a:xfrm>
        </p:spPr>
        <p:txBody>
          <a:bodyPr vert="horz" lIns="91440" tIns="45720" rIns="91440" bIns="45720" rtlCol="0" anchor="b">
            <a:normAutofit/>
          </a:bodyPr>
          <a:lstStyle/>
          <a:p>
            <a:r>
              <a:rPr lang="en-US" sz="5400" b="1">
                <a:solidFill>
                  <a:srgbClr val="C00000"/>
                </a:solidFill>
                <a:highlight>
                  <a:srgbClr val="FFFF00"/>
                </a:highlight>
              </a:rPr>
              <a:t>1.Introduction</a:t>
            </a:r>
          </a:p>
          <a:p>
            <a:endParaRPr lang="en-US" sz="5400"/>
          </a:p>
        </p:txBody>
      </p:sp>
      <p:sp>
        <p:nvSpPr>
          <p:cNvPr id="4" name="TextBox 3">
            <a:extLst>
              <a:ext uri="{FF2B5EF4-FFF2-40B4-BE49-F238E27FC236}">
                <a16:creationId xmlns:a16="http://schemas.microsoft.com/office/drawing/2014/main" id="{BCF5B1F4-5C21-498F-BC04-90CF49733884}"/>
              </a:ext>
            </a:extLst>
          </p:cNvPr>
          <p:cNvSpPr txBox="1"/>
          <p:nvPr/>
        </p:nvSpPr>
        <p:spPr>
          <a:xfrm>
            <a:off x="667110" y="5328898"/>
            <a:ext cx="10966770" cy="805726"/>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Autofit/>
          </a:bodyPr>
          <a:lstStyle/>
          <a:p>
            <a:pPr defTabSz="457200">
              <a:spcBef>
                <a:spcPts val="1000"/>
              </a:spcBef>
              <a:buClr>
                <a:schemeClr val="accent1"/>
              </a:buClr>
              <a:buSzPct val="80000"/>
            </a:pPr>
            <a:r>
              <a:rPr lang="en-US" sz="2800" b="1">
                <a:solidFill>
                  <a:schemeClr val="tx1">
                    <a:lumMod val="50000"/>
                    <a:lumOff val="50000"/>
                  </a:schemeClr>
                </a:solidFill>
              </a:rPr>
              <a:t>Question: Is there a need to provide training on how to use technology to collaborate at UWTSD?</a:t>
            </a:r>
          </a:p>
        </p:txBody>
      </p:sp>
      <p:pic>
        <p:nvPicPr>
          <p:cNvPr id="8" name="Picture 7" descr="Graph on document with pen">
            <a:extLst>
              <a:ext uri="{FF2B5EF4-FFF2-40B4-BE49-F238E27FC236}">
                <a16:creationId xmlns:a16="http://schemas.microsoft.com/office/drawing/2014/main" id="{7A1A5E9A-32B5-4103-B869-5BFFE82064C5}"/>
              </a:ext>
            </a:extLst>
          </p:cNvPr>
          <p:cNvPicPr>
            <a:picLocks noChangeAspect="1"/>
          </p:cNvPicPr>
          <p:nvPr/>
        </p:nvPicPr>
        <p:blipFill rotWithShape="1">
          <a:blip r:embed="rId4"/>
          <a:srcRect l="1445" r="15" b="15"/>
          <a:stretch/>
        </p:blipFill>
        <p:spPr>
          <a:xfrm>
            <a:off x="762021" y="1595888"/>
            <a:ext cx="5388903" cy="3660348"/>
          </a:xfrm>
          <a:prstGeom prst="rect">
            <a:avLst/>
          </a:prstGeom>
        </p:spPr>
      </p:pic>
      <p:graphicFrame>
        <p:nvGraphicFramePr>
          <p:cNvPr id="28" name="TextBox 5">
            <a:extLst>
              <a:ext uri="{FF2B5EF4-FFF2-40B4-BE49-F238E27FC236}">
                <a16:creationId xmlns:a16="http://schemas.microsoft.com/office/drawing/2014/main" id="{CA7208A5-9452-476D-A12C-A614D048E3EA}"/>
              </a:ext>
            </a:extLst>
          </p:cNvPr>
          <p:cNvGraphicFramePr/>
          <p:nvPr>
            <p:extLst>
              <p:ext uri="{D42A27DB-BD31-4B8C-83A1-F6EECF244321}">
                <p14:modId xmlns:p14="http://schemas.microsoft.com/office/powerpoint/2010/main" val="1256012255"/>
              </p:ext>
            </p:extLst>
          </p:nvPr>
        </p:nvGraphicFramePr>
        <p:xfrm>
          <a:off x="768539" y="1600569"/>
          <a:ext cx="8004248" cy="3642821"/>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2807" name="TextBox 2806">
            <a:extLst>
              <a:ext uri="{FF2B5EF4-FFF2-40B4-BE49-F238E27FC236}">
                <a16:creationId xmlns:a16="http://schemas.microsoft.com/office/drawing/2014/main" id="{5F390932-FE20-405D-AFD2-866D438F8708}"/>
              </a:ext>
            </a:extLst>
          </p:cNvPr>
          <p:cNvSpPr txBox="1"/>
          <p:nvPr/>
        </p:nvSpPr>
        <p:spPr>
          <a:xfrm>
            <a:off x="8600659" y="6272850"/>
            <a:ext cx="2743200" cy="369332"/>
          </a:xfrm>
          <a:prstGeom prst="rect">
            <a:avLst/>
          </a:prstGeom>
          <a:solidFill>
            <a:srgbClr val="FFFF00"/>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solidFill>
                  <a:schemeClr val="bg1"/>
                </a:solidFill>
              </a:rPr>
              <a:t>Jameel </a:t>
            </a:r>
            <a:r>
              <a:rPr lang="en-GB" err="1">
                <a:solidFill>
                  <a:schemeClr val="bg1"/>
                </a:solidFill>
              </a:rPr>
              <a:t>Muhimin</a:t>
            </a:r>
            <a:endParaRPr lang="en-GB">
              <a:solidFill>
                <a:schemeClr val="bg1"/>
              </a:solidFill>
            </a:endParaRPr>
          </a:p>
        </p:txBody>
      </p:sp>
      <p:pic>
        <p:nvPicPr>
          <p:cNvPr id="58" name="Picture 58" descr="Graphical user interface, application&#10;&#10;Description automatically generated">
            <a:extLst>
              <a:ext uri="{FF2B5EF4-FFF2-40B4-BE49-F238E27FC236}">
                <a16:creationId xmlns:a16="http://schemas.microsoft.com/office/drawing/2014/main" id="{9EDAD6C8-6684-4BC0-8027-F10FBEAFD1D4}"/>
              </a:ext>
            </a:extLst>
          </p:cNvPr>
          <p:cNvPicPr>
            <a:picLocks noChangeAspect="1"/>
          </p:cNvPicPr>
          <p:nvPr/>
        </p:nvPicPr>
        <p:blipFill>
          <a:blip r:embed="rId10"/>
          <a:stretch>
            <a:fillRect/>
          </a:stretch>
        </p:blipFill>
        <p:spPr>
          <a:xfrm>
            <a:off x="9077915" y="595224"/>
            <a:ext cx="2720095" cy="4718648"/>
          </a:xfrm>
          <a:prstGeom prst="rect">
            <a:avLst/>
          </a:prstGeom>
        </p:spPr>
      </p:pic>
    </p:spTree>
    <p:extLst>
      <p:ext uri="{BB962C8B-B14F-4D97-AF65-F5344CB8AC3E}">
        <p14:creationId xmlns:p14="http://schemas.microsoft.com/office/powerpoint/2010/main" val="2270953766"/>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8"/>
                                        </p:tgtEl>
                                        <p:attrNameLst>
                                          <p:attrName>style.visibility</p:attrName>
                                        </p:attrNameLst>
                                      </p:cBhvr>
                                      <p:to>
                                        <p:strVal val="visible"/>
                                      </p:to>
                                    </p:set>
                                    <p:anim calcmode="lin" valueType="num">
                                      <p:cBhvr additive="base">
                                        <p:cTn id="7" dur="500" fill="hold"/>
                                        <p:tgtEl>
                                          <p:spTgt spid="58"/>
                                        </p:tgtEl>
                                        <p:attrNameLst>
                                          <p:attrName>ppt_x</p:attrName>
                                        </p:attrNameLst>
                                      </p:cBhvr>
                                      <p:tavLst>
                                        <p:tav tm="0">
                                          <p:val>
                                            <p:strVal val="#ppt_x"/>
                                          </p:val>
                                        </p:tav>
                                        <p:tav tm="100000">
                                          <p:val>
                                            <p:strVal val="#ppt_x"/>
                                          </p:val>
                                        </p:tav>
                                      </p:tavLst>
                                    </p:anim>
                                    <p:anim calcmode="lin" valueType="num">
                                      <p:cBhvr additive="base">
                                        <p:cTn id="8" dur="500" fill="hold"/>
                                        <p:tgtEl>
                                          <p:spTgt spid="5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5" presetClass="entr" presetSubtype="0" fill="hold" grpId="0" nodeType="clickEffect">
                                  <p:stCondLst>
                                    <p:cond delay="0"/>
                                  </p:stCondLst>
                                  <p:childTnLst>
                                    <p:set>
                                      <p:cBhvr>
                                        <p:cTn id="12" dur="1" fill="hold">
                                          <p:stCondLst>
                                            <p:cond delay="0"/>
                                          </p:stCondLst>
                                        </p:cTn>
                                        <p:tgtEl>
                                          <p:spTgt spid="28">
                                            <p:graphicEl>
                                              <a:dgm id="{DB609B64-ED75-4BD3-8C9D-8C59C6A35269}"/>
                                            </p:graphicEl>
                                          </p:spTgt>
                                        </p:tgtEl>
                                        <p:attrNameLst>
                                          <p:attrName>style.visibility</p:attrName>
                                        </p:attrNameLst>
                                      </p:cBhvr>
                                      <p:to>
                                        <p:strVal val="visible"/>
                                      </p:to>
                                    </p:set>
                                    <p:anim calcmode="lin" valueType="num">
                                      <p:cBhvr>
                                        <p:cTn id="13" dur="1000" fill="hold"/>
                                        <p:tgtEl>
                                          <p:spTgt spid="28">
                                            <p:graphicEl>
                                              <a:dgm id="{DB609B64-ED75-4BD3-8C9D-8C59C6A35269}"/>
                                            </p:graphicEl>
                                          </p:spTgt>
                                        </p:tgtEl>
                                        <p:attrNameLst>
                                          <p:attrName>ppt_w</p:attrName>
                                        </p:attrNameLst>
                                      </p:cBhvr>
                                      <p:tavLst>
                                        <p:tav tm="0">
                                          <p:val>
                                            <p:strVal val="#ppt_w*0.70"/>
                                          </p:val>
                                        </p:tav>
                                        <p:tav tm="100000">
                                          <p:val>
                                            <p:strVal val="#ppt_w"/>
                                          </p:val>
                                        </p:tav>
                                      </p:tavLst>
                                    </p:anim>
                                    <p:anim calcmode="lin" valueType="num">
                                      <p:cBhvr>
                                        <p:cTn id="14" dur="1000" fill="hold"/>
                                        <p:tgtEl>
                                          <p:spTgt spid="28">
                                            <p:graphicEl>
                                              <a:dgm id="{DB609B64-ED75-4BD3-8C9D-8C59C6A35269}"/>
                                            </p:graphicEl>
                                          </p:spTgt>
                                        </p:tgtEl>
                                        <p:attrNameLst>
                                          <p:attrName>ppt_h</p:attrName>
                                        </p:attrNameLst>
                                      </p:cBhvr>
                                      <p:tavLst>
                                        <p:tav tm="0">
                                          <p:val>
                                            <p:strVal val="#ppt_h"/>
                                          </p:val>
                                        </p:tav>
                                        <p:tav tm="100000">
                                          <p:val>
                                            <p:strVal val="#ppt_h"/>
                                          </p:val>
                                        </p:tav>
                                      </p:tavLst>
                                    </p:anim>
                                    <p:animEffect transition="in" filter="fade">
                                      <p:cBhvr>
                                        <p:cTn id="15" dur="1000"/>
                                        <p:tgtEl>
                                          <p:spTgt spid="28">
                                            <p:graphicEl>
                                              <a:dgm id="{DB609B64-ED75-4BD3-8C9D-8C59C6A35269}"/>
                                            </p:graphicEl>
                                          </p:spTgt>
                                        </p:tgtEl>
                                      </p:cBhvr>
                                    </p:animEffect>
                                  </p:childTnLst>
                                </p:cTn>
                              </p:par>
                              <p:par>
                                <p:cTn id="16" presetID="55" presetClass="entr" presetSubtype="0" fill="hold" grpId="0" nodeType="withEffect">
                                  <p:stCondLst>
                                    <p:cond delay="0"/>
                                  </p:stCondLst>
                                  <p:childTnLst>
                                    <p:set>
                                      <p:cBhvr>
                                        <p:cTn id="17" dur="1" fill="hold">
                                          <p:stCondLst>
                                            <p:cond delay="0"/>
                                          </p:stCondLst>
                                        </p:cTn>
                                        <p:tgtEl>
                                          <p:spTgt spid="28">
                                            <p:graphicEl>
                                              <a:dgm id="{57496D99-7456-4AE1-8778-DB2B577D16EB}"/>
                                            </p:graphicEl>
                                          </p:spTgt>
                                        </p:tgtEl>
                                        <p:attrNameLst>
                                          <p:attrName>style.visibility</p:attrName>
                                        </p:attrNameLst>
                                      </p:cBhvr>
                                      <p:to>
                                        <p:strVal val="visible"/>
                                      </p:to>
                                    </p:set>
                                    <p:anim calcmode="lin" valueType="num">
                                      <p:cBhvr>
                                        <p:cTn id="18" dur="1000" fill="hold"/>
                                        <p:tgtEl>
                                          <p:spTgt spid="28">
                                            <p:graphicEl>
                                              <a:dgm id="{57496D99-7456-4AE1-8778-DB2B577D16EB}"/>
                                            </p:graphicEl>
                                          </p:spTgt>
                                        </p:tgtEl>
                                        <p:attrNameLst>
                                          <p:attrName>ppt_w</p:attrName>
                                        </p:attrNameLst>
                                      </p:cBhvr>
                                      <p:tavLst>
                                        <p:tav tm="0">
                                          <p:val>
                                            <p:strVal val="#ppt_w*0.70"/>
                                          </p:val>
                                        </p:tav>
                                        <p:tav tm="100000">
                                          <p:val>
                                            <p:strVal val="#ppt_w"/>
                                          </p:val>
                                        </p:tav>
                                      </p:tavLst>
                                    </p:anim>
                                    <p:anim calcmode="lin" valueType="num">
                                      <p:cBhvr>
                                        <p:cTn id="19" dur="1000" fill="hold"/>
                                        <p:tgtEl>
                                          <p:spTgt spid="28">
                                            <p:graphicEl>
                                              <a:dgm id="{57496D99-7456-4AE1-8778-DB2B577D16EB}"/>
                                            </p:graphicEl>
                                          </p:spTgt>
                                        </p:tgtEl>
                                        <p:attrNameLst>
                                          <p:attrName>ppt_h</p:attrName>
                                        </p:attrNameLst>
                                      </p:cBhvr>
                                      <p:tavLst>
                                        <p:tav tm="0">
                                          <p:val>
                                            <p:strVal val="#ppt_h"/>
                                          </p:val>
                                        </p:tav>
                                        <p:tav tm="100000">
                                          <p:val>
                                            <p:strVal val="#ppt_h"/>
                                          </p:val>
                                        </p:tav>
                                      </p:tavLst>
                                    </p:anim>
                                    <p:animEffect transition="in" filter="fade">
                                      <p:cBhvr>
                                        <p:cTn id="20" dur="1000"/>
                                        <p:tgtEl>
                                          <p:spTgt spid="28">
                                            <p:graphicEl>
                                              <a:dgm id="{57496D99-7456-4AE1-8778-DB2B577D16EB}"/>
                                            </p:graphicEl>
                                          </p:spTgt>
                                        </p:tgtEl>
                                      </p:cBhvr>
                                    </p:animEffect>
                                  </p:childTnLst>
                                </p:cTn>
                              </p:par>
                              <p:par>
                                <p:cTn id="21" presetID="55" presetClass="entr" presetSubtype="0" fill="hold" grpId="0" nodeType="withEffect">
                                  <p:stCondLst>
                                    <p:cond delay="0"/>
                                  </p:stCondLst>
                                  <p:childTnLst>
                                    <p:set>
                                      <p:cBhvr>
                                        <p:cTn id="22" dur="1" fill="hold">
                                          <p:stCondLst>
                                            <p:cond delay="0"/>
                                          </p:stCondLst>
                                        </p:cTn>
                                        <p:tgtEl>
                                          <p:spTgt spid="28">
                                            <p:graphicEl>
                                              <a:dgm id="{5A995394-1C49-4889-AE54-DCAA520A5209}"/>
                                            </p:graphicEl>
                                          </p:spTgt>
                                        </p:tgtEl>
                                        <p:attrNameLst>
                                          <p:attrName>style.visibility</p:attrName>
                                        </p:attrNameLst>
                                      </p:cBhvr>
                                      <p:to>
                                        <p:strVal val="visible"/>
                                      </p:to>
                                    </p:set>
                                    <p:anim calcmode="lin" valueType="num">
                                      <p:cBhvr>
                                        <p:cTn id="23" dur="1000" fill="hold"/>
                                        <p:tgtEl>
                                          <p:spTgt spid="28">
                                            <p:graphicEl>
                                              <a:dgm id="{5A995394-1C49-4889-AE54-DCAA520A5209}"/>
                                            </p:graphicEl>
                                          </p:spTgt>
                                        </p:tgtEl>
                                        <p:attrNameLst>
                                          <p:attrName>ppt_w</p:attrName>
                                        </p:attrNameLst>
                                      </p:cBhvr>
                                      <p:tavLst>
                                        <p:tav tm="0">
                                          <p:val>
                                            <p:strVal val="#ppt_w*0.70"/>
                                          </p:val>
                                        </p:tav>
                                        <p:tav tm="100000">
                                          <p:val>
                                            <p:strVal val="#ppt_w"/>
                                          </p:val>
                                        </p:tav>
                                      </p:tavLst>
                                    </p:anim>
                                    <p:anim calcmode="lin" valueType="num">
                                      <p:cBhvr>
                                        <p:cTn id="24" dur="1000" fill="hold"/>
                                        <p:tgtEl>
                                          <p:spTgt spid="28">
                                            <p:graphicEl>
                                              <a:dgm id="{5A995394-1C49-4889-AE54-DCAA520A5209}"/>
                                            </p:graphicEl>
                                          </p:spTgt>
                                        </p:tgtEl>
                                        <p:attrNameLst>
                                          <p:attrName>ppt_h</p:attrName>
                                        </p:attrNameLst>
                                      </p:cBhvr>
                                      <p:tavLst>
                                        <p:tav tm="0">
                                          <p:val>
                                            <p:strVal val="#ppt_h"/>
                                          </p:val>
                                        </p:tav>
                                        <p:tav tm="100000">
                                          <p:val>
                                            <p:strVal val="#ppt_h"/>
                                          </p:val>
                                        </p:tav>
                                      </p:tavLst>
                                    </p:anim>
                                    <p:animEffect transition="in" filter="fade">
                                      <p:cBhvr>
                                        <p:cTn id="25" dur="1000"/>
                                        <p:tgtEl>
                                          <p:spTgt spid="28">
                                            <p:graphicEl>
                                              <a:dgm id="{5A995394-1C49-4889-AE54-DCAA520A5209}"/>
                                            </p:graphicEl>
                                          </p:spTgt>
                                        </p:tgtEl>
                                      </p:cBhvr>
                                    </p:animEffect>
                                  </p:childTnLst>
                                </p:cTn>
                              </p:par>
                            </p:childTnLst>
                          </p:cTn>
                        </p:par>
                      </p:childTnLst>
                    </p:cTn>
                  </p:par>
                  <p:par>
                    <p:cTn id="26" fill="hold">
                      <p:stCondLst>
                        <p:cond delay="indefinite"/>
                      </p:stCondLst>
                      <p:childTnLst>
                        <p:par>
                          <p:cTn id="27" fill="hold">
                            <p:stCondLst>
                              <p:cond delay="0"/>
                            </p:stCondLst>
                            <p:childTnLst>
                              <p:par>
                                <p:cTn id="28" presetID="55" presetClass="entr" presetSubtype="0" fill="hold" grpId="0" nodeType="clickEffect">
                                  <p:stCondLst>
                                    <p:cond delay="0"/>
                                  </p:stCondLst>
                                  <p:childTnLst>
                                    <p:set>
                                      <p:cBhvr>
                                        <p:cTn id="29" dur="1" fill="hold">
                                          <p:stCondLst>
                                            <p:cond delay="0"/>
                                          </p:stCondLst>
                                        </p:cTn>
                                        <p:tgtEl>
                                          <p:spTgt spid="28">
                                            <p:graphicEl>
                                              <a:dgm id="{E91DB10D-1BA9-4140-B5BE-1A691709F82C}"/>
                                            </p:graphicEl>
                                          </p:spTgt>
                                        </p:tgtEl>
                                        <p:attrNameLst>
                                          <p:attrName>style.visibility</p:attrName>
                                        </p:attrNameLst>
                                      </p:cBhvr>
                                      <p:to>
                                        <p:strVal val="visible"/>
                                      </p:to>
                                    </p:set>
                                    <p:anim calcmode="lin" valueType="num">
                                      <p:cBhvr>
                                        <p:cTn id="30" dur="1000" fill="hold"/>
                                        <p:tgtEl>
                                          <p:spTgt spid="28">
                                            <p:graphicEl>
                                              <a:dgm id="{E91DB10D-1BA9-4140-B5BE-1A691709F82C}"/>
                                            </p:graphicEl>
                                          </p:spTgt>
                                        </p:tgtEl>
                                        <p:attrNameLst>
                                          <p:attrName>ppt_w</p:attrName>
                                        </p:attrNameLst>
                                      </p:cBhvr>
                                      <p:tavLst>
                                        <p:tav tm="0">
                                          <p:val>
                                            <p:strVal val="#ppt_w*0.70"/>
                                          </p:val>
                                        </p:tav>
                                        <p:tav tm="100000">
                                          <p:val>
                                            <p:strVal val="#ppt_w"/>
                                          </p:val>
                                        </p:tav>
                                      </p:tavLst>
                                    </p:anim>
                                    <p:anim calcmode="lin" valueType="num">
                                      <p:cBhvr>
                                        <p:cTn id="31" dur="1000" fill="hold"/>
                                        <p:tgtEl>
                                          <p:spTgt spid="28">
                                            <p:graphicEl>
                                              <a:dgm id="{E91DB10D-1BA9-4140-B5BE-1A691709F82C}"/>
                                            </p:graphicEl>
                                          </p:spTgt>
                                        </p:tgtEl>
                                        <p:attrNameLst>
                                          <p:attrName>ppt_h</p:attrName>
                                        </p:attrNameLst>
                                      </p:cBhvr>
                                      <p:tavLst>
                                        <p:tav tm="0">
                                          <p:val>
                                            <p:strVal val="#ppt_h"/>
                                          </p:val>
                                        </p:tav>
                                        <p:tav tm="100000">
                                          <p:val>
                                            <p:strVal val="#ppt_h"/>
                                          </p:val>
                                        </p:tav>
                                      </p:tavLst>
                                    </p:anim>
                                    <p:animEffect transition="in" filter="fade">
                                      <p:cBhvr>
                                        <p:cTn id="32" dur="1000"/>
                                        <p:tgtEl>
                                          <p:spTgt spid="28">
                                            <p:graphicEl>
                                              <a:dgm id="{E91DB10D-1BA9-4140-B5BE-1A691709F82C}"/>
                                            </p:graphicEl>
                                          </p:spTgt>
                                        </p:tgtEl>
                                      </p:cBhvr>
                                    </p:animEffect>
                                  </p:childTnLst>
                                </p:cTn>
                              </p:par>
                              <p:par>
                                <p:cTn id="33" presetID="55" presetClass="entr" presetSubtype="0" fill="hold" grpId="0" nodeType="withEffect">
                                  <p:stCondLst>
                                    <p:cond delay="0"/>
                                  </p:stCondLst>
                                  <p:childTnLst>
                                    <p:set>
                                      <p:cBhvr>
                                        <p:cTn id="34" dur="1" fill="hold">
                                          <p:stCondLst>
                                            <p:cond delay="0"/>
                                          </p:stCondLst>
                                        </p:cTn>
                                        <p:tgtEl>
                                          <p:spTgt spid="28">
                                            <p:graphicEl>
                                              <a:dgm id="{6AF0FD9B-3171-4633-AF61-341A7ECE6B85}"/>
                                            </p:graphicEl>
                                          </p:spTgt>
                                        </p:tgtEl>
                                        <p:attrNameLst>
                                          <p:attrName>style.visibility</p:attrName>
                                        </p:attrNameLst>
                                      </p:cBhvr>
                                      <p:to>
                                        <p:strVal val="visible"/>
                                      </p:to>
                                    </p:set>
                                    <p:anim calcmode="lin" valueType="num">
                                      <p:cBhvr>
                                        <p:cTn id="35" dur="1000" fill="hold"/>
                                        <p:tgtEl>
                                          <p:spTgt spid="28">
                                            <p:graphicEl>
                                              <a:dgm id="{6AF0FD9B-3171-4633-AF61-341A7ECE6B85}"/>
                                            </p:graphicEl>
                                          </p:spTgt>
                                        </p:tgtEl>
                                        <p:attrNameLst>
                                          <p:attrName>ppt_w</p:attrName>
                                        </p:attrNameLst>
                                      </p:cBhvr>
                                      <p:tavLst>
                                        <p:tav tm="0">
                                          <p:val>
                                            <p:strVal val="#ppt_w*0.70"/>
                                          </p:val>
                                        </p:tav>
                                        <p:tav tm="100000">
                                          <p:val>
                                            <p:strVal val="#ppt_w"/>
                                          </p:val>
                                        </p:tav>
                                      </p:tavLst>
                                    </p:anim>
                                    <p:anim calcmode="lin" valueType="num">
                                      <p:cBhvr>
                                        <p:cTn id="36" dur="1000" fill="hold"/>
                                        <p:tgtEl>
                                          <p:spTgt spid="28">
                                            <p:graphicEl>
                                              <a:dgm id="{6AF0FD9B-3171-4633-AF61-341A7ECE6B85}"/>
                                            </p:graphicEl>
                                          </p:spTgt>
                                        </p:tgtEl>
                                        <p:attrNameLst>
                                          <p:attrName>ppt_h</p:attrName>
                                        </p:attrNameLst>
                                      </p:cBhvr>
                                      <p:tavLst>
                                        <p:tav tm="0">
                                          <p:val>
                                            <p:strVal val="#ppt_h"/>
                                          </p:val>
                                        </p:tav>
                                        <p:tav tm="100000">
                                          <p:val>
                                            <p:strVal val="#ppt_h"/>
                                          </p:val>
                                        </p:tav>
                                      </p:tavLst>
                                    </p:anim>
                                    <p:animEffect transition="in" filter="fade">
                                      <p:cBhvr>
                                        <p:cTn id="37" dur="1000"/>
                                        <p:tgtEl>
                                          <p:spTgt spid="28">
                                            <p:graphicEl>
                                              <a:dgm id="{6AF0FD9B-3171-4633-AF61-341A7ECE6B85}"/>
                                            </p:graphicEl>
                                          </p:spTgt>
                                        </p:tgtEl>
                                      </p:cBhvr>
                                    </p:animEffect>
                                  </p:childTnLst>
                                </p:cTn>
                              </p:par>
                              <p:par>
                                <p:cTn id="38" presetID="55" presetClass="entr" presetSubtype="0" fill="hold" grpId="0" nodeType="withEffect">
                                  <p:stCondLst>
                                    <p:cond delay="0"/>
                                  </p:stCondLst>
                                  <p:childTnLst>
                                    <p:set>
                                      <p:cBhvr>
                                        <p:cTn id="39" dur="1" fill="hold">
                                          <p:stCondLst>
                                            <p:cond delay="0"/>
                                          </p:stCondLst>
                                        </p:cTn>
                                        <p:tgtEl>
                                          <p:spTgt spid="28">
                                            <p:graphicEl>
                                              <a:dgm id="{B1B729C2-C0BC-41B4-B41C-F9BF88D416C6}"/>
                                            </p:graphicEl>
                                          </p:spTgt>
                                        </p:tgtEl>
                                        <p:attrNameLst>
                                          <p:attrName>style.visibility</p:attrName>
                                        </p:attrNameLst>
                                      </p:cBhvr>
                                      <p:to>
                                        <p:strVal val="visible"/>
                                      </p:to>
                                    </p:set>
                                    <p:anim calcmode="lin" valueType="num">
                                      <p:cBhvr>
                                        <p:cTn id="40" dur="1000" fill="hold"/>
                                        <p:tgtEl>
                                          <p:spTgt spid="28">
                                            <p:graphicEl>
                                              <a:dgm id="{B1B729C2-C0BC-41B4-B41C-F9BF88D416C6}"/>
                                            </p:graphicEl>
                                          </p:spTgt>
                                        </p:tgtEl>
                                        <p:attrNameLst>
                                          <p:attrName>ppt_w</p:attrName>
                                        </p:attrNameLst>
                                      </p:cBhvr>
                                      <p:tavLst>
                                        <p:tav tm="0">
                                          <p:val>
                                            <p:strVal val="#ppt_w*0.70"/>
                                          </p:val>
                                        </p:tav>
                                        <p:tav tm="100000">
                                          <p:val>
                                            <p:strVal val="#ppt_w"/>
                                          </p:val>
                                        </p:tav>
                                      </p:tavLst>
                                    </p:anim>
                                    <p:anim calcmode="lin" valueType="num">
                                      <p:cBhvr>
                                        <p:cTn id="41" dur="1000" fill="hold"/>
                                        <p:tgtEl>
                                          <p:spTgt spid="28">
                                            <p:graphicEl>
                                              <a:dgm id="{B1B729C2-C0BC-41B4-B41C-F9BF88D416C6}"/>
                                            </p:graphicEl>
                                          </p:spTgt>
                                        </p:tgtEl>
                                        <p:attrNameLst>
                                          <p:attrName>ppt_h</p:attrName>
                                        </p:attrNameLst>
                                      </p:cBhvr>
                                      <p:tavLst>
                                        <p:tav tm="0">
                                          <p:val>
                                            <p:strVal val="#ppt_h"/>
                                          </p:val>
                                        </p:tav>
                                        <p:tav tm="100000">
                                          <p:val>
                                            <p:strVal val="#ppt_h"/>
                                          </p:val>
                                        </p:tav>
                                      </p:tavLst>
                                    </p:anim>
                                    <p:animEffect transition="in" filter="fade">
                                      <p:cBhvr>
                                        <p:cTn id="42" dur="1000"/>
                                        <p:tgtEl>
                                          <p:spTgt spid="28">
                                            <p:graphicEl>
                                              <a:dgm id="{B1B729C2-C0BC-41B4-B41C-F9BF88D416C6}"/>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55" presetClass="entr" presetSubtype="0" fill="hold" grpId="0" nodeType="clickEffect">
                                  <p:stCondLst>
                                    <p:cond delay="0"/>
                                  </p:stCondLst>
                                  <p:childTnLst>
                                    <p:set>
                                      <p:cBhvr>
                                        <p:cTn id="46" dur="1" fill="hold">
                                          <p:stCondLst>
                                            <p:cond delay="0"/>
                                          </p:stCondLst>
                                        </p:cTn>
                                        <p:tgtEl>
                                          <p:spTgt spid="28">
                                            <p:graphicEl>
                                              <a:dgm id="{53FC9DFD-CAA2-40EB-BBF9-B7D647048CD5}"/>
                                            </p:graphicEl>
                                          </p:spTgt>
                                        </p:tgtEl>
                                        <p:attrNameLst>
                                          <p:attrName>style.visibility</p:attrName>
                                        </p:attrNameLst>
                                      </p:cBhvr>
                                      <p:to>
                                        <p:strVal val="visible"/>
                                      </p:to>
                                    </p:set>
                                    <p:anim calcmode="lin" valueType="num">
                                      <p:cBhvr>
                                        <p:cTn id="47" dur="1000" fill="hold"/>
                                        <p:tgtEl>
                                          <p:spTgt spid="28">
                                            <p:graphicEl>
                                              <a:dgm id="{53FC9DFD-CAA2-40EB-BBF9-B7D647048CD5}"/>
                                            </p:graphicEl>
                                          </p:spTgt>
                                        </p:tgtEl>
                                        <p:attrNameLst>
                                          <p:attrName>ppt_w</p:attrName>
                                        </p:attrNameLst>
                                      </p:cBhvr>
                                      <p:tavLst>
                                        <p:tav tm="0">
                                          <p:val>
                                            <p:strVal val="#ppt_w*0.70"/>
                                          </p:val>
                                        </p:tav>
                                        <p:tav tm="100000">
                                          <p:val>
                                            <p:strVal val="#ppt_w"/>
                                          </p:val>
                                        </p:tav>
                                      </p:tavLst>
                                    </p:anim>
                                    <p:anim calcmode="lin" valueType="num">
                                      <p:cBhvr>
                                        <p:cTn id="48" dur="1000" fill="hold"/>
                                        <p:tgtEl>
                                          <p:spTgt spid="28">
                                            <p:graphicEl>
                                              <a:dgm id="{53FC9DFD-CAA2-40EB-BBF9-B7D647048CD5}"/>
                                            </p:graphicEl>
                                          </p:spTgt>
                                        </p:tgtEl>
                                        <p:attrNameLst>
                                          <p:attrName>ppt_h</p:attrName>
                                        </p:attrNameLst>
                                      </p:cBhvr>
                                      <p:tavLst>
                                        <p:tav tm="0">
                                          <p:val>
                                            <p:strVal val="#ppt_h"/>
                                          </p:val>
                                        </p:tav>
                                        <p:tav tm="100000">
                                          <p:val>
                                            <p:strVal val="#ppt_h"/>
                                          </p:val>
                                        </p:tav>
                                      </p:tavLst>
                                    </p:anim>
                                    <p:animEffect transition="in" filter="fade">
                                      <p:cBhvr>
                                        <p:cTn id="49" dur="1000"/>
                                        <p:tgtEl>
                                          <p:spTgt spid="28">
                                            <p:graphicEl>
                                              <a:dgm id="{53FC9DFD-CAA2-40EB-BBF9-B7D647048CD5}"/>
                                            </p:graphicEl>
                                          </p:spTgt>
                                        </p:tgtEl>
                                      </p:cBhvr>
                                    </p:animEffect>
                                  </p:childTnLst>
                                </p:cTn>
                              </p:par>
                              <p:par>
                                <p:cTn id="50" presetID="55" presetClass="entr" presetSubtype="0" fill="hold" grpId="0" nodeType="withEffect">
                                  <p:stCondLst>
                                    <p:cond delay="0"/>
                                  </p:stCondLst>
                                  <p:childTnLst>
                                    <p:set>
                                      <p:cBhvr>
                                        <p:cTn id="51" dur="1" fill="hold">
                                          <p:stCondLst>
                                            <p:cond delay="0"/>
                                          </p:stCondLst>
                                        </p:cTn>
                                        <p:tgtEl>
                                          <p:spTgt spid="28">
                                            <p:graphicEl>
                                              <a:dgm id="{BB985335-3CE5-4A8A-9066-2D2E36DC0FEA}"/>
                                            </p:graphicEl>
                                          </p:spTgt>
                                        </p:tgtEl>
                                        <p:attrNameLst>
                                          <p:attrName>style.visibility</p:attrName>
                                        </p:attrNameLst>
                                      </p:cBhvr>
                                      <p:to>
                                        <p:strVal val="visible"/>
                                      </p:to>
                                    </p:set>
                                    <p:anim calcmode="lin" valueType="num">
                                      <p:cBhvr>
                                        <p:cTn id="52" dur="1000" fill="hold"/>
                                        <p:tgtEl>
                                          <p:spTgt spid="28">
                                            <p:graphicEl>
                                              <a:dgm id="{BB985335-3CE5-4A8A-9066-2D2E36DC0FEA}"/>
                                            </p:graphicEl>
                                          </p:spTgt>
                                        </p:tgtEl>
                                        <p:attrNameLst>
                                          <p:attrName>ppt_w</p:attrName>
                                        </p:attrNameLst>
                                      </p:cBhvr>
                                      <p:tavLst>
                                        <p:tav tm="0">
                                          <p:val>
                                            <p:strVal val="#ppt_w*0.70"/>
                                          </p:val>
                                        </p:tav>
                                        <p:tav tm="100000">
                                          <p:val>
                                            <p:strVal val="#ppt_w"/>
                                          </p:val>
                                        </p:tav>
                                      </p:tavLst>
                                    </p:anim>
                                    <p:anim calcmode="lin" valueType="num">
                                      <p:cBhvr>
                                        <p:cTn id="53" dur="1000" fill="hold"/>
                                        <p:tgtEl>
                                          <p:spTgt spid="28">
                                            <p:graphicEl>
                                              <a:dgm id="{BB985335-3CE5-4A8A-9066-2D2E36DC0FEA}"/>
                                            </p:graphicEl>
                                          </p:spTgt>
                                        </p:tgtEl>
                                        <p:attrNameLst>
                                          <p:attrName>ppt_h</p:attrName>
                                        </p:attrNameLst>
                                      </p:cBhvr>
                                      <p:tavLst>
                                        <p:tav tm="0">
                                          <p:val>
                                            <p:strVal val="#ppt_h"/>
                                          </p:val>
                                        </p:tav>
                                        <p:tav tm="100000">
                                          <p:val>
                                            <p:strVal val="#ppt_h"/>
                                          </p:val>
                                        </p:tav>
                                      </p:tavLst>
                                    </p:anim>
                                    <p:animEffect transition="in" filter="fade">
                                      <p:cBhvr>
                                        <p:cTn id="54" dur="1000"/>
                                        <p:tgtEl>
                                          <p:spTgt spid="28">
                                            <p:graphicEl>
                                              <a:dgm id="{BB985335-3CE5-4A8A-9066-2D2E36DC0FEA}"/>
                                            </p:graphicEl>
                                          </p:spTgt>
                                        </p:tgtEl>
                                      </p:cBhvr>
                                    </p:animEffect>
                                  </p:childTnLst>
                                </p:cTn>
                              </p:par>
                              <p:par>
                                <p:cTn id="55" presetID="55" presetClass="entr" presetSubtype="0" fill="hold" grpId="0" nodeType="withEffect">
                                  <p:stCondLst>
                                    <p:cond delay="0"/>
                                  </p:stCondLst>
                                  <p:childTnLst>
                                    <p:set>
                                      <p:cBhvr>
                                        <p:cTn id="56" dur="1" fill="hold">
                                          <p:stCondLst>
                                            <p:cond delay="0"/>
                                          </p:stCondLst>
                                        </p:cTn>
                                        <p:tgtEl>
                                          <p:spTgt spid="28">
                                            <p:graphicEl>
                                              <a:dgm id="{3D7AA3BD-A8BB-4189-994B-A88EDF75C9F9}"/>
                                            </p:graphicEl>
                                          </p:spTgt>
                                        </p:tgtEl>
                                        <p:attrNameLst>
                                          <p:attrName>style.visibility</p:attrName>
                                        </p:attrNameLst>
                                      </p:cBhvr>
                                      <p:to>
                                        <p:strVal val="visible"/>
                                      </p:to>
                                    </p:set>
                                    <p:anim calcmode="lin" valueType="num">
                                      <p:cBhvr>
                                        <p:cTn id="57" dur="1000" fill="hold"/>
                                        <p:tgtEl>
                                          <p:spTgt spid="28">
                                            <p:graphicEl>
                                              <a:dgm id="{3D7AA3BD-A8BB-4189-994B-A88EDF75C9F9}"/>
                                            </p:graphicEl>
                                          </p:spTgt>
                                        </p:tgtEl>
                                        <p:attrNameLst>
                                          <p:attrName>ppt_w</p:attrName>
                                        </p:attrNameLst>
                                      </p:cBhvr>
                                      <p:tavLst>
                                        <p:tav tm="0">
                                          <p:val>
                                            <p:strVal val="#ppt_w*0.70"/>
                                          </p:val>
                                        </p:tav>
                                        <p:tav tm="100000">
                                          <p:val>
                                            <p:strVal val="#ppt_w"/>
                                          </p:val>
                                        </p:tav>
                                      </p:tavLst>
                                    </p:anim>
                                    <p:anim calcmode="lin" valueType="num">
                                      <p:cBhvr>
                                        <p:cTn id="58" dur="1000" fill="hold"/>
                                        <p:tgtEl>
                                          <p:spTgt spid="28">
                                            <p:graphicEl>
                                              <a:dgm id="{3D7AA3BD-A8BB-4189-994B-A88EDF75C9F9}"/>
                                            </p:graphicEl>
                                          </p:spTgt>
                                        </p:tgtEl>
                                        <p:attrNameLst>
                                          <p:attrName>ppt_h</p:attrName>
                                        </p:attrNameLst>
                                      </p:cBhvr>
                                      <p:tavLst>
                                        <p:tav tm="0">
                                          <p:val>
                                            <p:strVal val="#ppt_h"/>
                                          </p:val>
                                        </p:tav>
                                        <p:tav tm="100000">
                                          <p:val>
                                            <p:strVal val="#ppt_h"/>
                                          </p:val>
                                        </p:tav>
                                      </p:tavLst>
                                    </p:anim>
                                    <p:animEffect transition="in" filter="fade">
                                      <p:cBhvr>
                                        <p:cTn id="59" dur="1000"/>
                                        <p:tgtEl>
                                          <p:spTgt spid="28">
                                            <p:graphicEl>
                                              <a:dgm id="{3D7AA3BD-A8BB-4189-994B-A88EDF75C9F9}"/>
                                            </p:graphicEl>
                                          </p:spTgt>
                                        </p:tgtEl>
                                      </p:cBhvr>
                                    </p:animEffect>
                                  </p:childTnLst>
                                </p:cTn>
                              </p:par>
                            </p:childTnLst>
                          </p:cTn>
                        </p:par>
                      </p:childTnLst>
                    </p:cTn>
                  </p:par>
                  <p:par>
                    <p:cTn id="60" fill="hold">
                      <p:stCondLst>
                        <p:cond delay="indefinite"/>
                      </p:stCondLst>
                      <p:childTnLst>
                        <p:par>
                          <p:cTn id="61" fill="hold">
                            <p:stCondLst>
                              <p:cond delay="0"/>
                            </p:stCondLst>
                            <p:childTnLst>
                              <p:par>
                                <p:cTn id="62" presetID="55" presetClass="entr" presetSubtype="0" fill="hold" grpId="0" nodeType="clickEffect">
                                  <p:stCondLst>
                                    <p:cond delay="0"/>
                                  </p:stCondLst>
                                  <p:childTnLst>
                                    <p:set>
                                      <p:cBhvr>
                                        <p:cTn id="63" dur="1" fill="hold">
                                          <p:stCondLst>
                                            <p:cond delay="0"/>
                                          </p:stCondLst>
                                        </p:cTn>
                                        <p:tgtEl>
                                          <p:spTgt spid="28">
                                            <p:graphicEl>
                                              <a:dgm id="{C951D92B-668B-493B-BD87-A232F3E081C7}"/>
                                            </p:graphicEl>
                                          </p:spTgt>
                                        </p:tgtEl>
                                        <p:attrNameLst>
                                          <p:attrName>style.visibility</p:attrName>
                                        </p:attrNameLst>
                                      </p:cBhvr>
                                      <p:to>
                                        <p:strVal val="visible"/>
                                      </p:to>
                                    </p:set>
                                    <p:anim calcmode="lin" valueType="num">
                                      <p:cBhvr>
                                        <p:cTn id="64" dur="1000" fill="hold"/>
                                        <p:tgtEl>
                                          <p:spTgt spid="28">
                                            <p:graphicEl>
                                              <a:dgm id="{C951D92B-668B-493B-BD87-A232F3E081C7}"/>
                                            </p:graphicEl>
                                          </p:spTgt>
                                        </p:tgtEl>
                                        <p:attrNameLst>
                                          <p:attrName>ppt_w</p:attrName>
                                        </p:attrNameLst>
                                      </p:cBhvr>
                                      <p:tavLst>
                                        <p:tav tm="0">
                                          <p:val>
                                            <p:strVal val="#ppt_w*0.70"/>
                                          </p:val>
                                        </p:tav>
                                        <p:tav tm="100000">
                                          <p:val>
                                            <p:strVal val="#ppt_w"/>
                                          </p:val>
                                        </p:tav>
                                      </p:tavLst>
                                    </p:anim>
                                    <p:anim calcmode="lin" valueType="num">
                                      <p:cBhvr>
                                        <p:cTn id="65" dur="1000" fill="hold"/>
                                        <p:tgtEl>
                                          <p:spTgt spid="28">
                                            <p:graphicEl>
                                              <a:dgm id="{C951D92B-668B-493B-BD87-A232F3E081C7}"/>
                                            </p:graphicEl>
                                          </p:spTgt>
                                        </p:tgtEl>
                                        <p:attrNameLst>
                                          <p:attrName>ppt_h</p:attrName>
                                        </p:attrNameLst>
                                      </p:cBhvr>
                                      <p:tavLst>
                                        <p:tav tm="0">
                                          <p:val>
                                            <p:strVal val="#ppt_h"/>
                                          </p:val>
                                        </p:tav>
                                        <p:tav tm="100000">
                                          <p:val>
                                            <p:strVal val="#ppt_h"/>
                                          </p:val>
                                        </p:tav>
                                      </p:tavLst>
                                    </p:anim>
                                    <p:animEffect transition="in" filter="fade">
                                      <p:cBhvr>
                                        <p:cTn id="66" dur="1000"/>
                                        <p:tgtEl>
                                          <p:spTgt spid="28">
                                            <p:graphicEl>
                                              <a:dgm id="{C951D92B-668B-493B-BD87-A232F3E081C7}"/>
                                            </p:graphicEl>
                                          </p:spTgt>
                                        </p:tgtEl>
                                      </p:cBhvr>
                                    </p:animEffect>
                                  </p:childTnLst>
                                </p:cTn>
                              </p:par>
                              <p:par>
                                <p:cTn id="67" presetID="55" presetClass="entr" presetSubtype="0" fill="hold" grpId="0" nodeType="withEffect">
                                  <p:stCondLst>
                                    <p:cond delay="0"/>
                                  </p:stCondLst>
                                  <p:childTnLst>
                                    <p:set>
                                      <p:cBhvr>
                                        <p:cTn id="68" dur="1" fill="hold">
                                          <p:stCondLst>
                                            <p:cond delay="0"/>
                                          </p:stCondLst>
                                        </p:cTn>
                                        <p:tgtEl>
                                          <p:spTgt spid="28">
                                            <p:graphicEl>
                                              <a:dgm id="{2F5234C8-7E7F-4541-AACB-86E4B0C12E35}"/>
                                            </p:graphicEl>
                                          </p:spTgt>
                                        </p:tgtEl>
                                        <p:attrNameLst>
                                          <p:attrName>style.visibility</p:attrName>
                                        </p:attrNameLst>
                                      </p:cBhvr>
                                      <p:to>
                                        <p:strVal val="visible"/>
                                      </p:to>
                                    </p:set>
                                    <p:anim calcmode="lin" valueType="num">
                                      <p:cBhvr>
                                        <p:cTn id="69" dur="1000" fill="hold"/>
                                        <p:tgtEl>
                                          <p:spTgt spid="28">
                                            <p:graphicEl>
                                              <a:dgm id="{2F5234C8-7E7F-4541-AACB-86E4B0C12E35}"/>
                                            </p:graphicEl>
                                          </p:spTgt>
                                        </p:tgtEl>
                                        <p:attrNameLst>
                                          <p:attrName>ppt_w</p:attrName>
                                        </p:attrNameLst>
                                      </p:cBhvr>
                                      <p:tavLst>
                                        <p:tav tm="0">
                                          <p:val>
                                            <p:strVal val="#ppt_w*0.70"/>
                                          </p:val>
                                        </p:tav>
                                        <p:tav tm="100000">
                                          <p:val>
                                            <p:strVal val="#ppt_w"/>
                                          </p:val>
                                        </p:tav>
                                      </p:tavLst>
                                    </p:anim>
                                    <p:anim calcmode="lin" valueType="num">
                                      <p:cBhvr>
                                        <p:cTn id="70" dur="1000" fill="hold"/>
                                        <p:tgtEl>
                                          <p:spTgt spid="28">
                                            <p:graphicEl>
                                              <a:dgm id="{2F5234C8-7E7F-4541-AACB-86E4B0C12E35}"/>
                                            </p:graphicEl>
                                          </p:spTgt>
                                        </p:tgtEl>
                                        <p:attrNameLst>
                                          <p:attrName>ppt_h</p:attrName>
                                        </p:attrNameLst>
                                      </p:cBhvr>
                                      <p:tavLst>
                                        <p:tav tm="0">
                                          <p:val>
                                            <p:strVal val="#ppt_h"/>
                                          </p:val>
                                        </p:tav>
                                        <p:tav tm="100000">
                                          <p:val>
                                            <p:strVal val="#ppt_h"/>
                                          </p:val>
                                        </p:tav>
                                      </p:tavLst>
                                    </p:anim>
                                    <p:animEffect transition="in" filter="fade">
                                      <p:cBhvr>
                                        <p:cTn id="71" dur="1000"/>
                                        <p:tgtEl>
                                          <p:spTgt spid="28">
                                            <p:graphicEl>
                                              <a:dgm id="{2F5234C8-7E7F-4541-AACB-86E4B0C12E35}"/>
                                            </p:graphicEl>
                                          </p:spTgt>
                                        </p:tgtEl>
                                      </p:cBhvr>
                                    </p:animEffect>
                                  </p:childTnLst>
                                </p:cTn>
                              </p:par>
                              <p:par>
                                <p:cTn id="72" presetID="55" presetClass="entr" presetSubtype="0" fill="hold" grpId="0" nodeType="withEffect">
                                  <p:stCondLst>
                                    <p:cond delay="0"/>
                                  </p:stCondLst>
                                  <p:childTnLst>
                                    <p:set>
                                      <p:cBhvr>
                                        <p:cTn id="73" dur="1" fill="hold">
                                          <p:stCondLst>
                                            <p:cond delay="0"/>
                                          </p:stCondLst>
                                        </p:cTn>
                                        <p:tgtEl>
                                          <p:spTgt spid="28">
                                            <p:graphicEl>
                                              <a:dgm id="{CEA2FB5F-CA2B-4A6B-8669-E0D4EF197E36}"/>
                                            </p:graphicEl>
                                          </p:spTgt>
                                        </p:tgtEl>
                                        <p:attrNameLst>
                                          <p:attrName>style.visibility</p:attrName>
                                        </p:attrNameLst>
                                      </p:cBhvr>
                                      <p:to>
                                        <p:strVal val="visible"/>
                                      </p:to>
                                    </p:set>
                                    <p:anim calcmode="lin" valueType="num">
                                      <p:cBhvr>
                                        <p:cTn id="74" dur="1000" fill="hold"/>
                                        <p:tgtEl>
                                          <p:spTgt spid="28">
                                            <p:graphicEl>
                                              <a:dgm id="{CEA2FB5F-CA2B-4A6B-8669-E0D4EF197E36}"/>
                                            </p:graphicEl>
                                          </p:spTgt>
                                        </p:tgtEl>
                                        <p:attrNameLst>
                                          <p:attrName>ppt_w</p:attrName>
                                        </p:attrNameLst>
                                      </p:cBhvr>
                                      <p:tavLst>
                                        <p:tav tm="0">
                                          <p:val>
                                            <p:strVal val="#ppt_w*0.70"/>
                                          </p:val>
                                        </p:tav>
                                        <p:tav tm="100000">
                                          <p:val>
                                            <p:strVal val="#ppt_w"/>
                                          </p:val>
                                        </p:tav>
                                      </p:tavLst>
                                    </p:anim>
                                    <p:anim calcmode="lin" valueType="num">
                                      <p:cBhvr>
                                        <p:cTn id="75" dur="1000" fill="hold"/>
                                        <p:tgtEl>
                                          <p:spTgt spid="28">
                                            <p:graphicEl>
                                              <a:dgm id="{CEA2FB5F-CA2B-4A6B-8669-E0D4EF197E36}"/>
                                            </p:graphicEl>
                                          </p:spTgt>
                                        </p:tgtEl>
                                        <p:attrNameLst>
                                          <p:attrName>ppt_h</p:attrName>
                                        </p:attrNameLst>
                                      </p:cBhvr>
                                      <p:tavLst>
                                        <p:tav tm="0">
                                          <p:val>
                                            <p:strVal val="#ppt_h"/>
                                          </p:val>
                                        </p:tav>
                                        <p:tav tm="100000">
                                          <p:val>
                                            <p:strVal val="#ppt_h"/>
                                          </p:val>
                                        </p:tav>
                                      </p:tavLst>
                                    </p:anim>
                                    <p:animEffect transition="in" filter="fade">
                                      <p:cBhvr>
                                        <p:cTn id="76" dur="1000"/>
                                        <p:tgtEl>
                                          <p:spTgt spid="28">
                                            <p:graphicEl>
                                              <a:dgm id="{CEA2FB5F-CA2B-4A6B-8669-E0D4EF197E36}"/>
                                            </p:graphicEl>
                                          </p:spTgt>
                                        </p:tgtEl>
                                      </p:cBhvr>
                                    </p:animEffect>
                                  </p:childTnLst>
                                </p:cTn>
                              </p:par>
                            </p:childTnLst>
                          </p:cTn>
                        </p:par>
                      </p:childTnLst>
                    </p:cTn>
                  </p:par>
                  <p:par>
                    <p:cTn id="77" fill="hold">
                      <p:stCondLst>
                        <p:cond delay="indefinite"/>
                      </p:stCondLst>
                      <p:childTnLst>
                        <p:par>
                          <p:cTn id="78" fill="hold">
                            <p:stCondLst>
                              <p:cond delay="0"/>
                            </p:stCondLst>
                            <p:childTnLst>
                              <p:par>
                                <p:cTn id="79" presetID="10" presetClass="entr" presetSubtype="0" fill="hold" grpId="0" nodeType="clickEffect">
                                  <p:stCondLst>
                                    <p:cond delay="0"/>
                                  </p:stCondLst>
                                  <p:childTnLst>
                                    <p:set>
                                      <p:cBhvr>
                                        <p:cTn id="80" dur="1" fill="hold">
                                          <p:stCondLst>
                                            <p:cond delay="0"/>
                                          </p:stCondLst>
                                        </p:cTn>
                                        <p:tgtEl>
                                          <p:spTgt spid="4"/>
                                        </p:tgtEl>
                                        <p:attrNameLst>
                                          <p:attrName>style.visibility</p:attrName>
                                        </p:attrNameLst>
                                      </p:cBhvr>
                                      <p:to>
                                        <p:strVal val="visible"/>
                                      </p:to>
                                    </p:set>
                                    <p:animEffect transition="in" filter="fade">
                                      <p:cBhvr>
                                        <p:cTn id="8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Graphic spid="28" grpId="0">
        <p:bldSub>
          <a:bldDgm bld="one"/>
        </p:bldSub>
      </p:bldGraphic>
    </p:bldLst>
  </p:timing>
  <p:extLst>
    <p:ext uri="{6950BFC3-D8DA-4A85-94F7-54DA5524770B}">
      <p188:commentRel xmlns:p188="http://schemas.microsoft.com/office/powerpoint/2018/8/main" r:id="rId3"/>
    </p:ext>
  </p:extLs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2325CA-11C3-4672-82ED-D2093574E0C2}"/>
              </a:ext>
            </a:extLst>
          </p:cNvPr>
          <p:cNvSpPr>
            <a:spLocks noGrp="1"/>
          </p:cNvSpPr>
          <p:nvPr>
            <p:ph type="title"/>
          </p:nvPr>
        </p:nvSpPr>
        <p:spPr>
          <a:xfrm>
            <a:off x="1069848" y="484632"/>
            <a:ext cx="10058400" cy="1609344"/>
          </a:xfrm>
        </p:spPr>
        <p:txBody>
          <a:bodyPr>
            <a:normAutofit/>
          </a:bodyPr>
          <a:lstStyle/>
          <a:p>
            <a:r>
              <a:rPr lang="en-GB">
                <a:solidFill>
                  <a:srgbClr val="FF0000"/>
                </a:solidFill>
                <a:highlight>
                  <a:srgbClr val="FFFF00"/>
                </a:highlight>
                <a:latin typeface="Calibri"/>
                <a:ea typeface="+mj-lt"/>
                <a:cs typeface="+mj-lt"/>
              </a:rPr>
              <a:t>Rationale</a:t>
            </a:r>
            <a:endParaRPr lang="en-US">
              <a:solidFill>
                <a:srgbClr val="FF0000"/>
              </a:solidFill>
              <a:latin typeface="Calibri"/>
            </a:endParaRPr>
          </a:p>
        </p:txBody>
      </p:sp>
      <p:pic>
        <p:nvPicPr>
          <p:cNvPr id="58" name="Picture 67" descr="Icon&#10;&#10;Description automatically generated">
            <a:extLst>
              <a:ext uri="{FF2B5EF4-FFF2-40B4-BE49-F238E27FC236}">
                <a16:creationId xmlns:a16="http://schemas.microsoft.com/office/drawing/2014/main" id="{EBFE73A4-4015-4E4C-A118-322E7E545DC1}"/>
              </a:ext>
            </a:extLst>
          </p:cNvPr>
          <p:cNvPicPr>
            <a:picLocks noGrp="1" noChangeAspect="1"/>
          </p:cNvPicPr>
          <p:nvPr>
            <p:ph idx="1"/>
          </p:nvPr>
        </p:nvPicPr>
        <p:blipFill>
          <a:blip r:embed="rId3">
            <a:extLst>
              <a:ext uri="{837473B0-CC2E-450A-ABE3-18F120FF3D39}">
                <a1611:picAttrSrcUrl xmlns:a1611="http://schemas.microsoft.com/office/drawing/2016/11/main" r:id="rId4"/>
              </a:ext>
            </a:extLst>
          </a:blip>
          <a:stretch>
            <a:fillRect/>
          </a:stretch>
        </p:blipFill>
        <p:spPr>
          <a:xfrm>
            <a:off x="1069975" y="2479723"/>
            <a:ext cx="3584575" cy="3333654"/>
          </a:xfrm>
        </p:spPr>
      </p:pic>
      <p:pic>
        <p:nvPicPr>
          <p:cNvPr id="22" name="Picture 22" descr="Icon&#10;&#10;Description automatically generated">
            <a:extLst>
              <a:ext uri="{FF2B5EF4-FFF2-40B4-BE49-F238E27FC236}">
                <a16:creationId xmlns:a16="http://schemas.microsoft.com/office/drawing/2014/main" id="{8CDEAA55-3FA9-4E5E-A0C9-38722F670FE8}"/>
              </a:ext>
            </a:extLst>
          </p:cNvPr>
          <p:cNvPicPr>
            <a:picLocks noChangeAspect="1"/>
          </p:cNvPicPr>
          <p:nvPr/>
        </p:nvPicPr>
        <p:blipFill rotWithShape="1">
          <a:blip r:embed="rId5">
            <a:extLst>
              <a:ext uri="{837473B0-CC2E-450A-ABE3-18F120FF3D39}">
                <a1611:picAttrSrcUrl xmlns:a1611="http://schemas.microsoft.com/office/drawing/2016/11/main" r:id="rId6"/>
              </a:ext>
            </a:extLst>
          </a:blip>
          <a:srcRect l="6142" r="35734" b="-2"/>
          <a:stretch/>
        </p:blipFill>
        <p:spPr>
          <a:xfrm>
            <a:off x="4964598" y="2170093"/>
            <a:ext cx="2481231" cy="3866172"/>
          </a:xfrm>
          <a:prstGeom prst="rect">
            <a:avLst/>
          </a:prstGeom>
        </p:spPr>
      </p:pic>
      <p:pic>
        <p:nvPicPr>
          <p:cNvPr id="31" name="Picture 31">
            <a:extLst>
              <a:ext uri="{FF2B5EF4-FFF2-40B4-BE49-F238E27FC236}">
                <a16:creationId xmlns:a16="http://schemas.microsoft.com/office/drawing/2014/main" id="{55D0277F-2B2A-4830-BF30-608302F9D027}"/>
              </a:ext>
            </a:extLst>
          </p:cNvPr>
          <p:cNvPicPr>
            <a:picLocks noChangeAspect="1"/>
          </p:cNvPicPr>
          <p:nvPr/>
        </p:nvPicPr>
        <p:blipFill rotWithShape="1">
          <a:blip r:embed="rId7">
            <a:extLst>
              <a:ext uri="{837473B0-CC2E-450A-ABE3-18F120FF3D39}">
                <a1611:picAttrSrcUrl xmlns:a1611="http://schemas.microsoft.com/office/drawing/2016/11/main" r:id="rId8"/>
              </a:ext>
            </a:extLst>
          </a:blip>
          <a:srcRect l="7628" r="3583" b="-1"/>
          <a:stretch/>
        </p:blipFill>
        <p:spPr>
          <a:xfrm>
            <a:off x="7528373" y="2167864"/>
            <a:ext cx="3720651" cy="2220928"/>
          </a:xfrm>
          <a:prstGeom prst="rect">
            <a:avLst/>
          </a:prstGeom>
        </p:spPr>
      </p:pic>
      <p:pic>
        <p:nvPicPr>
          <p:cNvPr id="28" name="Picture 28" descr="Logo&#10;&#10;Description automatically generated">
            <a:extLst>
              <a:ext uri="{FF2B5EF4-FFF2-40B4-BE49-F238E27FC236}">
                <a16:creationId xmlns:a16="http://schemas.microsoft.com/office/drawing/2014/main" id="{E7AE9175-0BE2-4CCD-9BC7-827BC907F072}"/>
              </a:ext>
            </a:extLst>
          </p:cNvPr>
          <p:cNvPicPr>
            <a:picLocks noChangeAspect="1"/>
          </p:cNvPicPr>
          <p:nvPr/>
        </p:nvPicPr>
        <p:blipFill rotWithShape="1">
          <a:blip r:embed="rId9">
            <a:extLst>
              <a:ext uri="{837473B0-CC2E-450A-ABE3-18F120FF3D39}">
                <a1611:picAttrSrcUrl xmlns:a1611="http://schemas.microsoft.com/office/drawing/2016/11/main" r:id="rId10"/>
              </a:ext>
            </a:extLst>
          </a:blip>
          <a:srcRect l="6119" r="9154" b="-7"/>
          <a:stretch/>
        </p:blipFill>
        <p:spPr>
          <a:xfrm>
            <a:off x="7528374" y="4462681"/>
            <a:ext cx="1329876" cy="1569704"/>
          </a:xfrm>
          <a:prstGeom prst="rect">
            <a:avLst/>
          </a:prstGeom>
        </p:spPr>
      </p:pic>
      <p:pic>
        <p:nvPicPr>
          <p:cNvPr id="25" name="Picture 25" descr="Icon&#10;&#10;Description automatically generated">
            <a:extLst>
              <a:ext uri="{FF2B5EF4-FFF2-40B4-BE49-F238E27FC236}">
                <a16:creationId xmlns:a16="http://schemas.microsoft.com/office/drawing/2014/main" id="{113540B1-391E-4E79-9E8B-E8669A823B59}"/>
              </a:ext>
            </a:extLst>
          </p:cNvPr>
          <p:cNvPicPr>
            <a:picLocks noChangeAspect="1"/>
          </p:cNvPicPr>
          <p:nvPr/>
        </p:nvPicPr>
        <p:blipFill rotWithShape="1">
          <a:blip r:embed="rId11">
            <a:extLst>
              <a:ext uri="{837473B0-CC2E-450A-ABE3-18F120FF3D39}">
                <a1611:picAttrSrcUrl xmlns:a1611="http://schemas.microsoft.com/office/drawing/2016/11/main" r:id="rId12"/>
              </a:ext>
            </a:extLst>
          </a:blip>
          <a:srcRect t="8093" r="7" b="23655"/>
          <a:stretch/>
        </p:blipFill>
        <p:spPr>
          <a:xfrm>
            <a:off x="8941518" y="4462681"/>
            <a:ext cx="2299716" cy="1569704"/>
          </a:xfrm>
          <a:prstGeom prst="rect">
            <a:avLst/>
          </a:prstGeom>
        </p:spPr>
      </p:pic>
      <p:sp>
        <p:nvSpPr>
          <p:cNvPr id="72" name="TextBox 71">
            <a:extLst>
              <a:ext uri="{FF2B5EF4-FFF2-40B4-BE49-F238E27FC236}">
                <a16:creationId xmlns:a16="http://schemas.microsoft.com/office/drawing/2014/main" id="{2469C935-F35E-4C0E-9699-FA8B9872098B}"/>
              </a:ext>
            </a:extLst>
          </p:cNvPr>
          <p:cNvSpPr txBox="1"/>
          <p:nvPr/>
        </p:nvSpPr>
        <p:spPr>
          <a:xfrm>
            <a:off x="8569066" y="6307659"/>
            <a:ext cx="2743200" cy="369332"/>
          </a:xfrm>
          <a:prstGeom prst="rect">
            <a:avLst/>
          </a:prstGeom>
          <a:solidFill>
            <a:srgbClr val="FFFF00"/>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Shabana Akhtar</a:t>
            </a:r>
          </a:p>
        </p:txBody>
      </p:sp>
    </p:spTree>
    <p:extLst>
      <p:ext uri="{BB962C8B-B14F-4D97-AF65-F5344CB8AC3E}">
        <p14:creationId xmlns:p14="http://schemas.microsoft.com/office/powerpoint/2010/main" val="9708887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8"/>
                                        </p:tgtEl>
                                        <p:attrNameLst>
                                          <p:attrName>style.visibility</p:attrName>
                                        </p:attrNameLst>
                                      </p:cBhvr>
                                      <p:to>
                                        <p:strVal val="visible"/>
                                      </p:to>
                                    </p:set>
                                    <p:anim calcmode="lin" valueType="num">
                                      <p:cBhvr additive="base">
                                        <p:cTn id="7" dur="500" fill="hold"/>
                                        <p:tgtEl>
                                          <p:spTgt spid="58"/>
                                        </p:tgtEl>
                                        <p:attrNameLst>
                                          <p:attrName>ppt_x</p:attrName>
                                        </p:attrNameLst>
                                      </p:cBhvr>
                                      <p:tavLst>
                                        <p:tav tm="0">
                                          <p:val>
                                            <p:strVal val="#ppt_x"/>
                                          </p:val>
                                        </p:tav>
                                        <p:tav tm="100000">
                                          <p:val>
                                            <p:strVal val="#ppt_x"/>
                                          </p:val>
                                        </p:tav>
                                      </p:tavLst>
                                    </p:anim>
                                    <p:anim calcmode="lin" valueType="num">
                                      <p:cBhvr additive="base">
                                        <p:cTn id="8" dur="500" fill="hold"/>
                                        <p:tgtEl>
                                          <p:spTgt spid="5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2"/>
                                        </p:tgtEl>
                                        <p:attrNameLst>
                                          <p:attrName>style.visibility</p:attrName>
                                        </p:attrNameLst>
                                      </p:cBhvr>
                                      <p:to>
                                        <p:strVal val="visible"/>
                                      </p:to>
                                    </p:set>
                                    <p:anim calcmode="lin" valueType="num">
                                      <p:cBhvr additive="base">
                                        <p:cTn id="13" dur="500" fill="hold"/>
                                        <p:tgtEl>
                                          <p:spTgt spid="22"/>
                                        </p:tgtEl>
                                        <p:attrNameLst>
                                          <p:attrName>ppt_x</p:attrName>
                                        </p:attrNameLst>
                                      </p:cBhvr>
                                      <p:tavLst>
                                        <p:tav tm="0">
                                          <p:val>
                                            <p:strVal val="#ppt_x"/>
                                          </p:val>
                                        </p:tav>
                                        <p:tav tm="100000">
                                          <p:val>
                                            <p:strVal val="#ppt_x"/>
                                          </p:val>
                                        </p:tav>
                                      </p:tavLst>
                                    </p:anim>
                                    <p:anim calcmode="lin" valueType="num">
                                      <p:cBhvr additive="base">
                                        <p:cTn id="14"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1"/>
                                        </p:tgtEl>
                                        <p:attrNameLst>
                                          <p:attrName>style.visibility</p:attrName>
                                        </p:attrNameLst>
                                      </p:cBhvr>
                                      <p:to>
                                        <p:strVal val="visible"/>
                                      </p:to>
                                    </p:set>
                                    <p:anim calcmode="lin" valueType="num">
                                      <p:cBhvr additive="base">
                                        <p:cTn id="19" dur="500" fill="hold"/>
                                        <p:tgtEl>
                                          <p:spTgt spid="31"/>
                                        </p:tgtEl>
                                        <p:attrNameLst>
                                          <p:attrName>ppt_x</p:attrName>
                                        </p:attrNameLst>
                                      </p:cBhvr>
                                      <p:tavLst>
                                        <p:tav tm="0">
                                          <p:val>
                                            <p:strVal val="#ppt_x"/>
                                          </p:val>
                                        </p:tav>
                                        <p:tav tm="100000">
                                          <p:val>
                                            <p:strVal val="#ppt_x"/>
                                          </p:val>
                                        </p:tav>
                                      </p:tavLst>
                                    </p:anim>
                                    <p:anim calcmode="lin" valueType="num">
                                      <p:cBhvr additive="base">
                                        <p:cTn id="20"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8"/>
                                        </p:tgtEl>
                                        <p:attrNameLst>
                                          <p:attrName>style.visibility</p:attrName>
                                        </p:attrNameLst>
                                      </p:cBhvr>
                                      <p:to>
                                        <p:strVal val="visible"/>
                                      </p:to>
                                    </p:set>
                                    <p:anim calcmode="lin" valueType="num">
                                      <p:cBhvr additive="base">
                                        <p:cTn id="25" dur="500" fill="hold"/>
                                        <p:tgtEl>
                                          <p:spTgt spid="28"/>
                                        </p:tgtEl>
                                        <p:attrNameLst>
                                          <p:attrName>ppt_x</p:attrName>
                                        </p:attrNameLst>
                                      </p:cBhvr>
                                      <p:tavLst>
                                        <p:tav tm="0">
                                          <p:val>
                                            <p:strVal val="#ppt_x"/>
                                          </p:val>
                                        </p:tav>
                                        <p:tav tm="100000">
                                          <p:val>
                                            <p:strVal val="#ppt_x"/>
                                          </p:val>
                                        </p:tav>
                                      </p:tavLst>
                                    </p:anim>
                                    <p:anim calcmode="lin" valueType="num">
                                      <p:cBhvr additive="base">
                                        <p:cTn id="26"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5"/>
                                        </p:tgtEl>
                                        <p:attrNameLst>
                                          <p:attrName>style.visibility</p:attrName>
                                        </p:attrNameLst>
                                      </p:cBhvr>
                                      <p:to>
                                        <p:strVal val="visible"/>
                                      </p:to>
                                    </p:set>
                                    <p:anim calcmode="lin" valueType="num">
                                      <p:cBhvr additive="base">
                                        <p:cTn id="31" dur="500" fill="hold"/>
                                        <p:tgtEl>
                                          <p:spTgt spid="25"/>
                                        </p:tgtEl>
                                        <p:attrNameLst>
                                          <p:attrName>ppt_x</p:attrName>
                                        </p:attrNameLst>
                                      </p:cBhvr>
                                      <p:tavLst>
                                        <p:tav tm="0">
                                          <p:val>
                                            <p:strVal val="#ppt_x"/>
                                          </p:val>
                                        </p:tav>
                                        <p:tav tm="100000">
                                          <p:val>
                                            <p:strVal val="#ppt_x"/>
                                          </p:val>
                                        </p:tav>
                                      </p:tavLst>
                                    </p:anim>
                                    <p:anim calcmode="lin" valueType="num">
                                      <p:cBhvr additive="base">
                                        <p:cTn id="32"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2DCC5E-EBFD-4F7F-AD13-2513A2C9B124}"/>
              </a:ext>
            </a:extLst>
          </p:cNvPr>
          <p:cNvSpPr>
            <a:spLocks noGrp="1"/>
          </p:cNvSpPr>
          <p:nvPr>
            <p:ph type="title"/>
          </p:nvPr>
        </p:nvSpPr>
        <p:spPr>
          <a:xfrm>
            <a:off x="416650" y="514814"/>
            <a:ext cx="8606694" cy="959853"/>
          </a:xfrm>
        </p:spPr>
        <p:txBody>
          <a:bodyPr anchor="ctr">
            <a:normAutofit/>
          </a:bodyPr>
          <a:lstStyle/>
          <a:p>
            <a:r>
              <a:rPr lang="en-GB" sz="4400">
                <a:solidFill>
                  <a:srgbClr val="FF0000"/>
                </a:solidFill>
                <a:highlight>
                  <a:srgbClr val="FFFF00"/>
                </a:highlight>
                <a:ea typeface="+mj-lt"/>
                <a:cs typeface="+mj-lt"/>
              </a:rPr>
              <a:t>Literature Review</a:t>
            </a:r>
          </a:p>
        </p:txBody>
      </p:sp>
      <p:graphicFrame>
        <p:nvGraphicFramePr>
          <p:cNvPr id="16" name="Content Placeholder 2">
            <a:extLst>
              <a:ext uri="{FF2B5EF4-FFF2-40B4-BE49-F238E27FC236}">
                <a16:creationId xmlns:a16="http://schemas.microsoft.com/office/drawing/2014/main" id="{3C6C4197-ACD8-44EE-9F7E-36AA09D24A1A}"/>
              </a:ext>
            </a:extLst>
          </p:cNvPr>
          <p:cNvGraphicFramePr>
            <a:graphicFrameLocks noGrp="1"/>
          </p:cNvGraphicFramePr>
          <p:nvPr>
            <p:ph idx="1"/>
            <p:extLst>
              <p:ext uri="{D42A27DB-BD31-4B8C-83A1-F6EECF244321}">
                <p14:modId xmlns:p14="http://schemas.microsoft.com/office/powerpoint/2010/main" val="2081414655"/>
              </p:ext>
            </p:extLst>
          </p:nvPr>
        </p:nvGraphicFramePr>
        <p:xfrm>
          <a:off x="362201" y="1715754"/>
          <a:ext cx="10906125" cy="32861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16" name="TextBox 515">
            <a:extLst>
              <a:ext uri="{FF2B5EF4-FFF2-40B4-BE49-F238E27FC236}">
                <a16:creationId xmlns:a16="http://schemas.microsoft.com/office/drawing/2014/main" id="{D8E0E9C1-0776-44E2-BDB3-036B0B7A5547}"/>
              </a:ext>
            </a:extLst>
          </p:cNvPr>
          <p:cNvSpPr txBox="1"/>
          <p:nvPr/>
        </p:nvSpPr>
        <p:spPr>
          <a:xfrm>
            <a:off x="8629413" y="6270203"/>
            <a:ext cx="2743200" cy="369332"/>
          </a:xfrm>
          <a:prstGeom prst="rect">
            <a:avLst/>
          </a:prstGeom>
          <a:solidFill>
            <a:srgbClr val="FFFF00"/>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Shabana Akhtar</a:t>
            </a:r>
          </a:p>
        </p:txBody>
      </p:sp>
    </p:spTree>
    <p:extLst>
      <p:ext uri="{BB962C8B-B14F-4D97-AF65-F5344CB8AC3E}">
        <p14:creationId xmlns:p14="http://schemas.microsoft.com/office/powerpoint/2010/main" val="393717458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graphicEl>
                                              <a:dgm id="{4A31D490-3197-49B3-93CC-7E6F869DE994}"/>
                                            </p:graphicEl>
                                          </p:spTgt>
                                        </p:tgtEl>
                                        <p:attrNameLst>
                                          <p:attrName>style.visibility</p:attrName>
                                        </p:attrNameLst>
                                      </p:cBhvr>
                                      <p:to>
                                        <p:strVal val="visible"/>
                                      </p:to>
                                    </p:set>
                                    <p:animEffect transition="in" filter="fade">
                                      <p:cBhvr>
                                        <p:cTn id="7" dur="500"/>
                                        <p:tgtEl>
                                          <p:spTgt spid="16">
                                            <p:graphicEl>
                                              <a:dgm id="{4A31D490-3197-49B3-93CC-7E6F869DE994}"/>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6">
                                            <p:graphicEl>
                                              <a:dgm id="{AF2E0E65-8841-409E-9711-619DA3F91927}"/>
                                            </p:graphicEl>
                                          </p:spTgt>
                                        </p:tgtEl>
                                        <p:attrNameLst>
                                          <p:attrName>style.visibility</p:attrName>
                                        </p:attrNameLst>
                                      </p:cBhvr>
                                      <p:to>
                                        <p:strVal val="visible"/>
                                      </p:to>
                                    </p:set>
                                    <p:animEffect transition="in" filter="fade">
                                      <p:cBhvr>
                                        <p:cTn id="12" dur="500"/>
                                        <p:tgtEl>
                                          <p:spTgt spid="16">
                                            <p:graphicEl>
                                              <a:dgm id="{AF2E0E65-8841-409E-9711-619DA3F91927}"/>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6">
                                            <p:graphicEl>
                                              <a:dgm id="{9112CC95-61D0-4EFB-AB6A-B38211CFDF62}"/>
                                            </p:graphicEl>
                                          </p:spTgt>
                                        </p:tgtEl>
                                        <p:attrNameLst>
                                          <p:attrName>style.visibility</p:attrName>
                                        </p:attrNameLst>
                                      </p:cBhvr>
                                      <p:to>
                                        <p:strVal val="visible"/>
                                      </p:to>
                                    </p:set>
                                    <p:animEffect transition="in" filter="fade">
                                      <p:cBhvr>
                                        <p:cTn id="17" dur="500"/>
                                        <p:tgtEl>
                                          <p:spTgt spid="16">
                                            <p:graphicEl>
                                              <a:dgm id="{9112CC95-61D0-4EFB-AB6A-B38211CFDF62}"/>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6">
                                            <p:graphicEl>
                                              <a:dgm id="{19D328FA-444E-4931-AF8B-151F09E01942}"/>
                                            </p:graphicEl>
                                          </p:spTgt>
                                        </p:tgtEl>
                                        <p:attrNameLst>
                                          <p:attrName>style.visibility</p:attrName>
                                        </p:attrNameLst>
                                      </p:cBhvr>
                                      <p:to>
                                        <p:strVal val="visible"/>
                                      </p:to>
                                    </p:set>
                                    <p:animEffect transition="in" filter="fade">
                                      <p:cBhvr>
                                        <p:cTn id="22" dur="500"/>
                                        <p:tgtEl>
                                          <p:spTgt spid="16">
                                            <p:graphicEl>
                                              <a:dgm id="{19D328FA-444E-4931-AF8B-151F09E01942}"/>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6" grpId="0">
        <p:bldSub>
          <a:bldDgm bld="one"/>
        </p:bldSub>
      </p:bldGraphic>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61" name="TextBox 1860">
            <a:extLst>
              <a:ext uri="{FF2B5EF4-FFF2-40B4-BE49-F238E27FC236}">
                <a16:creationId xmlns:a16="http://schemas.microsoft.com/office/drawing/2014/main" id="{8712E836-1651-4968-99F9-E618F366DC51}"/>
              </a:ext>
            </a:extLst>
          </p:cNvPr>
          <p:cNvSpPr txBox="1"/>
          <p:nvPr/>
        </p:nvSpPr>
        <p:spPr>
          <a:xfrm>
            <a:off x="9281124" y="5427992"/>
            <a:ext cx="2743200" cy="369332"/>
          </a:xfrm>
          <a:prstGeom prst="rect">
            <a:avLst/>
          </a:prstGeom>
          <a:solidFill>
            <a:srgbClr val="FFFF00"/>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solidFill>
                  <a:srgbClr val="00B050"/>
                </a:solidFill>
                <a:ea typeface="+mn-lt"/>
                <a:cs typeface="+mn-lt"/>
              </a:rPr>
              <a:t> </a:t>
            </a:r>
            <a:r>
              <a:rPr lang="en-GB">
                <a:ea typeface="+mn-lt"/>
                <a:cs typeface="+mn-lt"/>
              </a:rPr>
              <a:t>Jameel Muhimin</a:t>
            </a:r>
            <a:endParaRPr lang="en-US" err="1"/>
          </a:p>
        </p:txBody>
      </p:sp>
      <p:sp>
        <p:nvSpPr>
          <p:cNvPr id="8" name="TextBox 7">
            <a:extLst>
              <a:ext uri="{FF2B5EF4-FFF2-40B4-BE49-F238E27FC236}">
                <a16:creationId xmlns:a16="http://schemas.microsoft.com/office/drawing/2014/main" id="{BA9C8C86-6492-4FFE-BE28-1D701FE973EA}"/>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graphicFrame>
        <p:nvGraphicFramePr>
          <p:cNvPr id="95" name="Diagram 95">
            <a:extLst>
              <a:ext uri="{FF2B5EF4-FFF2-40B4-BE49-F238E27FC236}">
                <a16:creationId xmlns:a16="http://schemas.microsoft.com/office/drawing/2014/main" id="{34C6CE73-C5DE-40E6-A61C-C420849B8C6F}"/>
              </a:ext>
            </a:extLst>
          </p:cNvPr>
          <p:cNvGraphicFramePr/>
          <p:nvPr>
            <p:extLst>
              <p:ext uri="{D42A27DB-BD31-4B8C-83A1-F6EECF244321}">
                <p14:modId xmlns:p14="http://schemas.microsoft.com/office/powerpoint/2010/main" val="2171015058"/>
              </p:ext>
            </p:extLst>
          </p:nvPr>
        </p:nvGraphicFramePr>
        <p:xfrm>
          <a:off x="4492700" y="529195"/>
          <a:ext cx="3197839" cy="570579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626" name="Title 2625">
            <a:extLst>
              <a:ext uri="{FF2B5EF4-FFF2-40B4-BE49-F238E27FC236}">
                <a16:creationId xmlns:a16="http://schemas.microsoft.com/office/drawing/2014/main" id="{754FE791-F63E-4552-95A7-00B6AFAC1E02}"/>
              </a:ext>
            </a:extLst>
          </p:cNvPr>
          <p:cNvSpPr>
            <a:spLocks noGrp="1"/>
          </p:cNvSpPr>
          <p:nvPr>
            <p:ph type="title"/>
          </p:nvPr>
        </p:nvSpPr>
        <p:spPr>
          <a:xfrm>
            <a:off x="233480" y="369498"/>
            <a:ext cx="3750185" cy="1580071"/>
          </a:xfrm>
        </p:spPr>
        <p:txBody>
          <a:bodyPr>
            <a:normAutofit/>
          </a:bodyPr>
          <a:lstStyle/>
          <a:p>
            <a:r>
              <a:rPr lang="en-GB" sz="4400">
                <a:solidFill>
                  <a:srgbClr val="FF0000"/>
                </a:solidFill>
                <a:highlight>
                  <a:srgbClr val="FFFF00"/>
                </a:highlight>
              </a:rPr>
              <a:t>Method</a:t>
            </a:r>
          </a:p>
        </p:txBody>
      </p:sp>
    </p:spTree>
    <p:extLst>
      <p:ext uri="{BB962C8B-B14F-4D97-AF65-F5344CB8AC3E}">
        <p14:creationId xmlns:p14="http://schemas.microsoft.com/office/powerpoint/2010/main" val="2768075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95">
                                            <p:graphicEl>
                                              <a:dgm id="{8422FB08-8DFE-4586-B027-B92ACC4E6E1B}"/>
                                            </p:graphicEl>
                                          </p:spTgt>
                                        </p:tgtEl>
                                        <p:attrNameLst>
                                          <p:attrName>style.visibility</p:attrName>
                                        </p:attrNameLst>
                                      </p:cBhvr>
                                      <p:to>
                                        <p:strVal val="visible"/>
                                      </p:to>
                                    </p:set>
                                    <p:animEffect transition="in" filter="box(in)">
                                      <p:cBhvr>
                                        <p:cTn id="7" dur="2000"/>
                                        <p:tgtEl>
                                          <p:spTgt spid="95">
                                            <p:graphicEl>
                                              <a:dgm id="{8422FB08-8DFE-4586-B027-B92ACC4E6E1B}"/>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95">
                                            <p:graphicEl>
                                              <a:dgm id="{D45296EC-278B-4848-8146-8D21263408D9}"/>
                                            </p:graphicEl>
                                          </p:spTgt>
                                        </p:tgtEl>
                                        <p:attrNameLst>
                                          <p:attrName>style.visibility</p:attrName>
                                        </p:attrNameLst>
                                      </p:cBhvr>
                                      <p:to>
                                        <p:strVal val="visible"/>
                                      </p:to>
                                    </p:set>
                                    <p:animEffect transition="in" filter="box(in)">
                                      <p:cBhvr>
                                        <p:cTn id="12" dur="2000"/>
                                        <p:tgtEl>
                                          <p:spTgt spid="95">
                                            <p:graphicEl>
                                              <a:dgm id="{D45296EC-278B-4848-8146-8D21263408D9}"/>
                                            </p:graphicEl>
                                          </p:spTgt>
                                        </p:tgtEl>
                                      </p:cBhvr>
                                    </p:animEffect>
                                  </p:childTnLst>
                                </p:cTn>
                              </p:par>
                              <p:par>
                                <p:cTn id="13" presetID="4" presetClass="entr" presetSubtype="16" fill="hold" grpId="0" nodeType="withEffect">
                                  <p:stCondLst>
                                    <p:cond delay="0"/>
                                  </p:stCondLst>
                                  <p:childTnLst>
                                    <p:set>
                                      <p:cBhvr>
                                        <p:cTn id="14" dur="1" fill="hold">
                                          <p:stCondLst>
                                            <p:cond delay="0"/>
                                          </p:stCondLst>
                                        </p:cTn>
                                        <p:tgtEl>
                                          <p:spTgt spid="95">
                                            <p:graphicEl>
                                              <a:dgm id="{4493400E-8DAB-46EA-B28D-B93C2A3AEEE3}"/>
                                            </p:graphicEl>
                                          </p:spTgt>
                                        </p:tgtEl>
                                        <p:attrNameLst>
                                          <p:attrName>style.visibility</p:attrName>
                                        </p:attrNameLst>
                                      </p:cBhvr>
                                      <p:to>
                                        <p:strVal val="visible"/>
                                      </p:to>
                                    </p:set>
                                    <p:animEffect transition="in" filter="box(in)">
                                      <p:cBhvr>
                                        <p:cTn id="15" dur="2000"/>
                                        <p:tgtEl>
                                          <p:spTgt spid="95">
                                            <p:graphicEl>
                                              <a:dgm id="{4493400E-8DAB-46EA-B28D-B93C2A3AEEE3}"/>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4" presetClass="entr" presetSubtype="16" fill="hold" grpId="0" nodeType="clickEffect">
                                  <p:stCondLst>
                                    <p:cond delay="0"/>
                                  </p:stCondLst>
                                  <p:childTnLst>
                                    <p:set>
                                      <p:cBhvr>
                                        <p:cTn id="19" dur="1" fill="hold">
                                          <p:stCondLst>
                                            <p:cond delay="0"/>
                                          </p:stCondLst>
                                        </p:cTn>
                                        <p:tgtEl>
                                          <p:spTgt spid="95">
                                            <p:graphicEl>
                                              <a:dgm id="{722FD0B3-FB2A-4B2D-916F-D0CD5A58C1DD}"/>
                                            </p:graphicEl>
                                          </p:spTgt>
                                        </p:tgtEl>
                                        <p:attrNameLst>
                                          <p:attrName>style.visibility</p:attrName>
                                        </p:attrNameLst>
                                      </p:cBhvr>
                                      <p:to>
                                        <p:strVal val="visible"/>
                                      </p:to>
                                    </p:set>
                                    <p:animEffect transition="in" filter="box(in)">
                                      <p:cBhvr>
                                        <p:cTn id="20" dur="2000"/>
                                        <p:tgtEl>
                                          <p:spTgt spid="95">
                                            <p:graphicEl>
                                              <a:dgm id="{722FD0B3-FB2A-4B2D-916F-D0CD5A58C1DD}"/>
                                            </p:graphicEl>
                                          </p:spTgt>
                                        </p:tgtEl>
                                      </p:cBhvr>
                                    </p:animEffect>
                                  </p:childTnLst>
                                </p:cTn>
                              </p:par>
                              <p:par>
                                <p:cTn id="21" presetID="4" presetClass="entr" presetSubtype="16" fill="hold" grpId="0" nodeType="withEffect">
                                  <p:stCondLst>
                                    <p:cond delay="0"/>
                                  </p:stCondLst>
                                  <p:childTnLst>
                                    <p:set>
                                      <p:cBhvr>
                                        <p:cTn id="22" dur="1" fill="hold">
                                          <p:stCondLst>
                                            <p:cond delay="0"/>
                                          </p:stCondLst>
                                        </p:cTn>
                                        <p:tgtEl>
                                          <p:spTgt spid="95">
                                            <p:graphicEl>
                                              <a:dgm id="{C17E37FE-24F0-4025-8F52-331DB60ABD97}"/>
                                            </p:graphicEl>
                                          </p:spTgt>
                                        </p:tgtEl>
                                        <p:attrNameLst>
                                          <p:attrName>style.visibility</p:attrName>
                                        </p:attrNameLst>
                                      </p:cBhvr>
                                      <p:to>
                                        <p:strVal val="visible"/>
                                      </p:to>
                                    </p:set>
                                    <p:animEffect transition="in" filter="box(in)">
                                      <p:cBhvr>
                                        <p:cTn id="23" dur="2000"/>
                                        <p:tgtEl>
                                          <p:spTgt spid="95">
                                            <p:graphicEl>
                                              <a:dgm id="{C17E37FE-24F0-4025-8F52-331DB60ABD97}"/>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4" presetClass="entr" presetSubtype="16" fill="hold" grpId="0" nodeType="clickEffect">
                                  <p:stCondLst>
                                    <p:cond delay="0"/>
                                  </p:stCondLst>
                                  <p:childTnLst>
                                    <p:set>
                                      <p:cBhvr>
                                        <p:cTn id="27" dur="1" fill="hold">
                                          <p:stCondLst>
                                            <p:cond delay="0"/>
                                          </p:stCondLst>
                                        </p:cTn>
                                        <p:tgtEl>
                                          <p:spTgt spid="95">
                                            <p:graphicEl>
                                              <a:dgm id="{614C41A1-9848-4D59-99CD-8903D35EE628}"/>
                                            </p:graphicEl>
                                          </p:spTgt>
                                        </p:tgtEl>
                                        <p:attrNameLst>
                                          <p:attrName>style.visibility</p:attrName>
                                        </p:attrNameLst>
                                      </p:cBhvr>
                                      <p:to>
                                        <p:strVal val="visible"/>
                                      </p:to>
                                    </p:set>
                                    <p:animEffect transition="in" filter="box(in)">
                                      <p:cBhvr>
                                        <p:cTn id="28" dur="2000"/>
                                        <p:tgtEl>
                                          <p:spTgt spid="95">
                                            <p:graphicEl>
                                              <a:dgm id="{614C41A1-9848-4D59-99CD-8903D35EE628}"/>
                                            </p:graphicEl>
                                          </p:spTgt>
                                        </p:tgtEl>
                                      </p:cBhvr>
                                    </p:animEffect>
                                  </p:childTnLst>
                                </p:cTn>
                              </p:par>
                              <p:par>
                                <p:cTn id="29" presetID="4" presetClass="entr" presetSubtype="16" fill="hold" grpId="0" nodeType="withEffect">
                                  <p:stCondLst>
                                    <p:cond delay="0"/>
                                  </p:stCondLst>
                                  <p:childTnLst>
                                    <p:set>
                                      <p:cBhvr>
                                        <p:cTn id="30" dur="1" fill="hold">
                                          <p:stCondLst>
                                            <p:cond delay="0"/>
                                          </p:stCondLst>
                                        </p:cTn>
                                        <p:tgtEl>
                                          <p:spTgt spid="95">
                                            <p:graphicEl>
                                              <a:dgm id="{0E49EB86-9518-4C61-86D6-087EF42CEF0E}"/>
                                            </p:graphicEl>
                                          </p:spTgt>
                                        </p:tgtEl>
                                        <p:attrNameLst>
                                          <p:attrName>style.visibility</p:attrName>
                                        </p:attrNameLst>
                                      </p:cBhvr>
                                      <p:to>
                                        <p:strVal val="visible"/>
                                      </p:to>
                                    </p:set>
                                    <p:animEffect transition="in" filter="box(in)">
                                      <p:cBhvr>
                                        <p:cTn id="31" dur="2000"/>
                                        <p:tgtEl>
                                          <p:spTgt spid="95">
                                            <p:graphicEl>
                                              <a:dgm id="{0E49EB86-9518-4C61-86D6-087EF42CEF0E}"/>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4" presetClass="entr" presetSubtype="16" fill="hold" grpId="0" nodeType="clickEffect">
                                  <p:stCondLst>
                                    <p:cond delay="0"/>
                                  </p:stCondLst>
                                  <p:childTnLst>
                                    <p:set>
                                      <p:cBhvr>
                                        <p:cTn id="35" dur="1" fill="hold">
                                          <p:stCondLst>
                                            <p:cond delay="0"/>
                                          </p:stCondLst>
                                        </p:cTn>
                                        <p:tgtEl>
                                          <p:spTgt spid="95">
                                            <p:graphicEl>
                                              <a:dgm id="{675E3924-E292-4437-ABBD-F3633F35D4EC}"/>
                                            </p:graphicEl>
                                          </p:spTgt>
                                        </p:tgtEl>
                                        <p:attrNameLst>
                                          <p:attrName>style.visibility</p:attrName>
                                        </p:attrNameLst>
                                      </p:cBhvr>
                                      <p:to>
                                        <p:strVal val="visible"/>
                                      </p:to>
                                    </p:set>
                                    <p:animEffect transition="in" filter="box(in)">
                                      <p:cBhvr>
                                        <p:cTn id="36" dur="2000"/>
                                        <p:tgtEl>
                                          <p:spTgt spid="95">
                                            <p:graphicEl>
                                              <a:dgm id="{675E3924-E292-4437-ABBD-F3633F35D4EC}"/>
                                            </p:graphicEl>
                                          </p:spTgt>
                                        </p:tgtEl>
                                      </p:cBhvr>
                                    </p:animEffect>
                                  </p:childTnLst>
                                </p:cTn>
                              </p:par>
                              <p:par>
                                <p:cTn id="37" presetID="4" presetClass="entr" presetSubtype="16" fill="hold" grpId="0" nodeType="withEffect">
                                  <p:stCondLst>
                                    <p:cond delay="0"/>
                                  </p:stCondLst>
                                  <p:childTnLst>
                                    <p:set>
                                      <p:cBhvr>
                                        <p:cTn id="38" dur="1" fill="hold">
                                          <p:stCondLst>
                                            <p:cond delay="0"/>
                                          </p:stCondLst>
                                        </p:cTn>
                                        <p:tgtEl>
                                          <p:spTgt spid="95">
                                            <p:graphicEl>
                                              <a:dgm id="{EE4BFB25-4FAF-48A0-A6B0-D62A479E9E69}"/>
                                            </p:graphicEl>
                                          </p:spTgt>
                                        </p:tgtEl>
                                        <p:attrNameLst>
                                          <p:attrName>style.visibility</p:attrName>
                                        </p:attrNameLst>
                                      </p:cBhvr>
                                      <p:to>
                                        <p:strVal val="visible"/>
                                      </p:to>
                                    </p:set>
                                    <p:animEffect transition="in" filter="box(in)">
                                      <p:cBhvr>
                                        <p:cTn id="39" dur="2000"/>
                                        <p:tgtEl>
                                          <p:spTgt spid="95">
                                            <p:graphicEl>
                                              <a:dgm id="{EE4BFB25-4FAF-48A0-A6B0-D62A479E9E69}"/>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5" grpId="0">
        <p:bldSub>
          <a:bldDgm bld="one"/>
        </p:bldSub>
      </p:bldGraphic>
    </p:bldLst>
  </p:timing>
  <p:extLst>
    <p:ext uri="{6950BFC3-D8DA-4A85-94F7-54DA5524770B}">
      <p188:commentRel xmlns:p188="http://schemas.microsoft.com/office/powerpoint/2018/8/main" r:id="rId3"/>
    </p:ext>
  </p:extLs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C1B49D-3916-4BFC-919C-A2F25523301F}"/>
              </a:ext>
            </a:extLst>
          </p:cNvPr>
          <p:cNvSpPr>
            <a:spLocks noGrp="1"/>
          </p:cNvSpPr>
          <p:nvPr>
            <p:ph type="title"/>
          </p:nvPr>
        </p:nvSpPr>
        <p:spPr/>
        <p:txBody>
          <a:bodyPr anchor="t">
            <a:normAutofit/>
          </a:bodyPr>
          <a:lstStyle/>
          <a:p>
            <a:r>
              <a:rPr lang="en-GB" sz="4400" b="1">
                <a:solidFill>
                  <a:srgbClr val="FF0000"/>
                </a:solidFill>
                <a:highlight>
                  <a:srgbClr val="FFFF00"/>
                </a:highlight>
                <a:latin typeface="Trebuchet MS"/>
              </a:rPr>
              <a:t>Questions</a:t>
            </a:r>
          </a:p>
        </p:txBody>
      </p:sp>
      <p:sp>
        <p:nvSpPr>
          <p:cNvPr id="6" name="Content Placeholder 5">
            <a:extLst>
              <a:ext uri="{FF2B5EF4-FFF2-40B4-BE49-F238E27FC236}">
                <a16:creationId xmlns:a16="http://schemas.microsoft.com/office/drawing/2014/main" id="{815F39C9-25F5-48D8-B13C-EAC677871A2A}"/>
              </a:ext>
            </a:extLst>
          </p:cNvPr>
          <p:cNvSpPr>
            <a:spLocks noGrp="1"/>
          </p:cNvSpPr>
          <p:nvPr>
            <p:ph idx="1"/>
          </p:nvPr>
        </p:nvSpPr>
        <p:spPr/>
        <p:txBody>
          <a:bodyPr/>
          <a:lstStyle/>
          <a:p>
            <a:r>
              <a:rPr lang="en-GB" sz="4400"/>
              <a:t>What questions?</a:t>
            </a:r>
          </a:p>
          <a:p>
            <a:pPr>
              <a:buClr>
                <a:srgbClr val="1287C3"/>
              </a:buClr>
            </a:pPr>
            <a:r>
              <a:rPr lang="en-GB" sz="4400"/>
              <a:t>Why?</a:t>
            </a:r>
          </a:p>
        </p:txBody>
      </p:sp>
      <p:pic>
        <p:nvPicPr>
          <p:cNvPr id="23" name="Picture 4" descr="Yellow and blue symbols">
            <a:extLst>
              <a:ext uri="{FF2B5EF4-FFF2-40B4-BE49-F238E27FC236}">
                <a16:creationId xmlns:a16="http://schemas.microsoft.com/office/drawing/2014/main" id="{2F4C55B8-1D16-4EB3-8678-7A337A1EF285}"/>
              </a:ext>
            </a:extLst>
          </p:cNvPr>
          <p:cNvPicPr>
            <a:picLocks noChangeAspect="1"/>
          </p:cNvPicPr>
          <p:nvPr/>
        </p:nvPicPr>
        <p:blipFill rotWithShape="1">
          <a:blip r:embed="rId4"/>
          <a:srcRect l="3924" r="9076" b="-4"/>
          <a:stretch/>
        </p:blipFill>
        <p:spPr>
          <a:xfrm>
            <a:off x="6496470" y="1713633"/>
            <a:ext cx="4415050" cy="3882362"/>
          </a:xfrm>
          <a:prstGeom prst="rect">
            <a:avLst/>
          </a:prstGeom>
        </p:spPr>
      </p:pic>
      <p:sp>
        <p:nvSpPr>
          <p:cNvPr id="4" name="TextBox 3">
            <a:extLst>
              <a:ext uri="{FF2B5EF4-FFF2-40B4-BE49-F238E27FC236}">
                <a16:creationId xmlns:a16="http://schemas.microsoft.com/office/drawing/2014/main" id="{EF42D775-7031-4026-9DAB-FC6E777032E1}"/>
              </a:ext>
            </a:extLst>
          </p:cNvPr>
          <p:cNvSpPr txBox="1"/>
          <p:nvPr/>
        </p:nvSpPr>
        <p:spPr>
          <a:xfrm>
            <a:off x="8547500" y="6298768"/>
            <a:ext cx="2743200" cy="369332"/>
          </a:xfrm>
          <a:prstGeom prst="rect">
            <a:avLst/>
          </a:prstGeom>
          <a:solidFill>
            <a:srgbClr val="FFFF00"/>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 Amina Begum</a:t>
            </a:r>
          </a:p>
        </p:txBody>
      </p:sp>
      <p:pic>
        <p:nvPicPr>
          <p:cNvPr id="3" name="Picture 4">
            <a:extLst>
              <a:ext uri="{FF2B5EF4-FFF2-40B4-BE49-F238E27FC236}">
                <a16:creationId xmlns:a16="http://schemas.microsoft.com/office/drawing/2014/main" id="{E5E82D05-E139-402A-807C-8B9891D27405}"/>
              </a:ext>
            </a:extLst>
          </p:cNvPr>
          <p:cNvPicPr>
            <a:picLocks noChangeAspect="1"/>
          </p:cNvPicPr>
          <p:nvPr/>
        </p:nvPicPr>
        <p:blipFill>
          <a:blip r:embed="rId5"/>
          <a:stretch>
            <a:fillRect/>
          </a:stretch>
        </p:blipFill>
        <p:spPr>
          <a:xfrm>
            <a:off x="1897626" y="3803524"/>
            <a:ext cx="2743200" cy="2913468"/>
          </a:xfrm>
          <a:prstGeom prst="rect">
            <a:avLst/>
          </a:prstGeom>
        </p:spPr>
      </p:pic>
    </p:spTree>
    <p:extLst>
      <p:ext uri="{BB962C8B-B14F-4D97-AF65-F5344CB8AC3E}">
        <p14:creationId xmlns:p14="http://schemas.microsoft.com/office/powerpoint/2010/main" val="2582731079"/>
      </p:ext>
    </p:extLst>
  </p:cSld>
  <p:clrMapOvr>
    <a:masterClrMapping/>
  </p:clrMapOvr>
  <p:extLst>
    <p:ext uri="{6950BFC3-D8DA-4A85-94F7-54DA5524770B}">
      <p188:commentRel xmlns:p188="http://schemas.microsoft.com/office/powerpoint/2018/8/main" r:id="rId3"/>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4">
            <a:extLst>
              <a:ext uri="{FF2B5EF4-FFF2-40B4-BE49-F238E27FC236}">
                <a16:creationId xmlns:a16="http://schemas.microsoft.com/office/drawing/2014/main" id="{63286BD0-0C01-427E-BD72-9640BE336E9B}"/>
              </a:ext>
            </a:extLst>
          </p:cNvPr>
          <p:cNvGraphicFramePr>
            <a:graphicFrameLocks noGrp="1"/>
          </p:cNvGraphicFramePr>
          <p:nvPr>
            <p:ph idx="1"/>
            <p:extLst>
              <p:ext uri="{D42A27DB-BD31-4B8C-83A1-F6EECF244321}">
                <p14:modId xmlns:p14="http://schemas.microsoft.com/office/powerpoint/2010/main" val="40162140"/>
              </p:ext>
            </p:extLst>
          </p:nvPr>
        </p:nvGraphicFramePr>
        <p:xfrm>
          <a:off x="1069975" y="2120900"/>
          <a:ext cx="10058400" cy="40513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67" name="Picture 767" descr="Logo&#10;&#10;Description automatically generated">
            <a:extLst>
              <a:ext uri="{FF2B5EF4-FFF2-40B4-BE49-F238E27FC236}">
                <a16:creationId xmlns:a16="http://schemas.microsoft.com/office/drawing/2014/main" id="{DFA8490C-35DC-48E8-BC2A-C07FDCE85BDE}"/>
              </a:ext>
            </a:extLst>
          </p:cNvPr>
          <p:cNvPicPr>
            <a:picLocks noChangeAspect="1"/>
          </p:cNvPicPr>
          <p:nvPr/>
        </p:nvPicPr>
        <p:blipFill>
          <a:blip r:embed="rId8">
            <a:extLst>
              <a:ext uri="{837473B0-CC2E-450A-ABE3-18F120FF3D39}">
                <a1611:picAttrSrcUrl xmlns:a1611="http://schemas.microsoft.com/office/drawing/2016/11/main" r:id="rId9"/>
              </a:ext>
            </a:extLst>
          </a:blip>
          <a:stretch>
            <a:fillRect/>
          </a:stretch>
        </p:blipFill>
        <p:spPr>
          <a:xfrm>
            <a:off x="7661787" y="147808"/>
            <a:ext cx="1882878" cy="1363577"/>
          </a:xfrm>
          <a:prstGeom prst="rect">
            <a:avLst/>
          </a:prstGeom>
        </p:spPr>
      </p:pic>
      <p:pic>
        <p:nvPicPr>
          <p:cNvPr id="770" name="Picture 770" descr="Icon&#10;&#10;Description automatically generated">
            <a:extLst>
              <a:ext uri="{FF2B5EF4-FFF2-40B4-BE49-F238E27FC236}">
                <a16:creationId xmlns:a16="http://schemas.microsoft.com/office/drawing/2014/main" id="{42F6E28C-7B52-40B5-9C48-08653D96ADF3}"/>
              </a:ext>
            </a:extLst>
          </p:cNvPr>
          <p:cNvPicPr>
            <a:picLocks noChangeAspect="1"/>
          </p:cNvPicPr>
          <p:nvPr/>
        </p:nvPicPr>
        <p:blipFill>
          <a:blip r:embed="rId10">
            <a:extLst>
              <a:ext uri="{837473B0-CC2E-450A-ABE3-18F120FF3D39}">
                <a1611:picAttrSrcUrl xmlns:a1611="http://schemas.microsoft.com/office/drawing/2016/11/main" r:id="rId11"/>
              </a:ext>
            </a:extLst>
          </a:blip>
          <a:stretch>
            <a:fillRect/>
          </a:stretch>
        </p:blipFill>
        <p:spPr>
          <a:xfrm>
            <a:off x="914400" y="211701"/>
            <a:ext cx="2423652" cy="1358696"/>
          </a:xfrm>
          <a:prstGeom prst="rect">
            <a:avLst/>
          </a:prstGeom>
        </p:spPr>
      </p:pic>
      <p:pic>
        <p:nvPicPr>
          <p:cNvPr id="773" name="Picture 773" descr="Icon&#10;&#10;Description automatically generated">
            <a:extLst>
              <a:ext uri="{FF2B5EF4-FFF2-40B4-BE49-F238E27FC236}">
                <a16:creationId xmlns:a16="http://schemas.microsoft.com/office/drawing/2014/main" id="{BF8CDF90-4EB7-4C16-90F6-2950B145D50D}"/>
              </a:ext>
            </a:extLst>
          </p:cNvPr>
          <p:cNvPicPr>
            <a:picLocks noChangeAspect="1"/>
          </p:cNvPicPr>
          <p:nvPr/>
        </p:nvPicPr>
        <p:blipFill>
          <a:blip r:embed="rId12">
            <a:extLst>
              <a:ext uri="{837473B0-CC2E-450A-ABE3-18F120FF3D39}">
                <a1611:picAttrSrcUrl xmlns:a1611="http://schemas.microsoft.com/office/drawing/2016/11/main" r:id="rId13"/>
              </a:ext>
            </a:extLst>
          </a:blip>
          <a:stretch>
            <a:fillRect/>
          </a:stretch>
        </p:blipFill>
        <p:spPr>
          <a:xfrm>
            <a:off x="4654037" y="143489"/>
            <a:ext cx="1519700" cy="1519700"/>
          </a:xfrm>
          <a:prstGeom prst="rect">
            <a:avLst/>
          </a:prstGeom>
        </p:spPr>
      </p:pic>
      <p:pic>
        <p:nvPicPr>
          <p:cNvPr id="776" name="Picture 776" descr="Free vector graphic: Mark, Check, Tick, Yes, Positive - Free Image on ...">
            <a:extLst>
              <a:ext uri="{FF2B5EF4-FFF2-40B4-BE49-F238E27FC236}">
                <a16:creationId xmlns:a16="http://schemas.microsoft.com/office/drawing/2014/main" id="{22994099-67F5-4F47-836A-7BBEADD8B44B}"/>
              </a:ext>
            </a:extLst>
          </p:cNvPr>
          <p:cNvPicPr>
            <a:picLocks noChangeAspect="1"/>
          </p:cNvPicPr>
          <p:nvPr/>
        </p:nvPicPr>
        <p:blipFill>
          <a:blip r:embed="rId14"/>
          <a:stretch>
            <a:fillRect/>
          </a:stretch>
        </p:blipFill>
        <p:spPr>
          <a:xfrm>
            <a:off x="3052916" y="526532"/>
            <a:ext cx="715296" cy="692162"/>
          </a:xfrm>
          <a:prstGeom prst="rect">
            <a:avLst/>
          </a:prstGeom>
        </p:spPr>
      </p:pic>
      <p:pic>
        <p:nvPicPr>
          <p:cNvPr id="777" name="Picture 776" descr="Free vector graphic: Mark, Check, Tick, Yes, Positive - Free Image on ...">
            <a:extLst>
              <a:ext uri="{FF2B5EF4-FFF2-40B4-BE49-F238E27FC236}">
                <a16:creationId xmlns:a16="http://schemas.microsoft.com/office/drawing/2014/main" id="{94AAC31D-929B-4771-863E-556B982AD8D2}"/>
              </a:ext>
            </a:extLst>
          </p:cNvPr>
          <p:cNvPicPr>
            <a:picLocks noChangeAspect="1"/>
          </p:cNvPicPr>
          <p:nvPr/>
        </p:nvPicPr>
        <p:blipFill>
          <a:blip r:embed="rId14"/>
          <a:stretch>
            <a:fillRect/>
          </a:stretch>
        </p:blipFill>
        <p:spPr>
          <a:xfrm>
            <a:off x="6383593" y="551112"/>
            <a:ext cx="715296" cy="692162"/>
          </a:xfrm>
          <a:prstGeom prst="rect">
            <a:avLst/>
          </a:prstGeom>
        </p:spPr>
      </p:pic>
      <p:pic>
        <p:nvPicPr>
          <p:cNvPr id="778" name="Picture 777" descr="Free vector graphic: Mark, Check, Tick, Yes, Positive - Free Image on ...">
            <a:extLst>
              <a:ext uri="{FF2B5EF4-FFF2-40B4-BE49-F238E27FC236}">
                <a16:creationId xmlns:a16="http://schemas.microsoft.com/office/drawing/2014/main" id="{0F9D1F8A-E844-4679-B915-B119E8F23FFE}"/>
              </a:ext>
            </a:extLst>
          </p:cNvPr>
          <p:cNvPicPr>
            <a:picLocks noChangeAspect="1"/>
          </p:cNvPicPr>
          <p:nvPr/>
        </p:nvPicPr>
        <p:blipFill>
          <a:blip r:embed="rId14"/>
          <a:stretch>
            <a:fillRect/>
          </a:stretch>
        </p:blipFill>
        <p:spPr>
          <a:xfrm>
            <a:off x="9677399" y="526530"/>
            <a:ext cx="715296" cy="692162"/>
          </a:xfrm>
          <a:prstGeom prst="rect">
            <a:avLst/>
          </a:prstGeom>
        </p:spPr>
      </p:pic>
      <p:sp>
        <p:nvSpPr>
          <p:cNvPr id="779" name="TextBox 778">
            <a:extLst>
              <a:ext uri="{FF2B5EF4-FFF2-40B4-BE49-F238E27FC236}">
                <a16:creationId xmlns:a16="http://schemas.microsoft.com/office/drawing/2014/main" id="{85AC46F3-F3FD-4D25-A84E-120CACC7CE79}"/>
              </a:ext>
            </a:extLst>
          </p:cNvPr>
          <p:cNvSpPr txBox="1"/>
          <p:nvPr/>
        </p:nvSpPr>
        <p:spPr>
          <a:xfrm>
            <a:off x="8526961" y="6255191"/>
            <a:ext cx="2743200" cy="369332"/>
          </a:xfrm>
          <a:prstGeom prst="rect">
            <a:avLst/>
          </a:prstGeom>
          <a:solidFill>
            <a:srgbClr val="FFFF00"/>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solidFill>
                  <a:schemeClr val="tx1">
                    <a:lumMod val="95000"/>
                    <a:lumOff val="5000"/>
                  </a:schemeClr>
                </a:solidFill>
                <a:highlight>
                  <a:srgbClr val="FFFF00"/>
                </a:highlight>
              </a:rPr>
              <a:t>Amina Begum</a:t>
            </a:r>
          </a:p>
        </p:txBody>
      </p:sp>
    </p:spTree>
    <p:extLst>
      <p:ext uri="{BB962C8B-B14F-4D97-AF65-F5344CB8AC3E}">
        <p14:creationId xmlns:p14="http://schemas.microsoft.com/office/powerpoint/2010/main" val="31654555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AD9C82-6CFF-43DA-80C7-F11098624BD5}"/>
              </a:ext>
            </a:extLst>
          </p:cNvPr>
          <p:cNvSpPr>
            <a:spLocks noGrp="1"/>
          </p:cNvSpPr>
          <p:nvPr>
            <p:ph type="title"/>
          </p:nvPr>
        </p:nvSpPr>
        <p:spPr>
          <a:xfrm>
            <a:off x="2958725" y="196055"/>
            <a:ext cx="4299666" cy="1983924"/>
          </a:xfrm>
        </p:spPr>
        <p:txBody>
          <a:bodyPr vert="horz" lIns="91440" tIns="45720" rIns="91440" bIns="45720" rtlCol="0" anchor="b">
            <a:normAutofit/>
          </a:bodyPr>
          <a:lstStyle/>
          <a:p>
            <a:pPr>
              <a:lnSpc>
                <a:spcPct val="90000"/>
              </a:lnSpc>
            </a:pPr>
            <a:r>
              <a:rPr lang="en-US" sz="4200" b="1" kern="1200">
                <a:highlight>
                  <a:srgbClr val="FFFF00"/>
                </a:highlight>
                <a:latin typeface="+mj-lt"/>
                <a:ea typeface="+mj-ea"/>
                <a:cs typeface="+mj-cs"/>
              </a:rPr>
              <a:t>What </a:t>
            </a:r>
            <a:r>
              <a:rPr lang="en-US" sz="4200" b="1">
                <a:highlight>
                  <a:srgbClr val="FFFF00"/>
                </a:highlight>
              </a:rPr>
              <a:t>are Ethical</a:t>
            </a:r>
            <a:r>
              <a:rPr lang="en-US" sz="4200" b="1" kern="1200">
                <a:highlight>
                  <a:srgbClr val="FFFF00"/>
                </a:highlight>
                <a:latin typeface="+mj-lt"/>
                <a:ea typeface="+mj-ea"/>
                <a:cs typeface="+mj-cs"/>
              </a:rPr>
              <a:t> considerations?</a:t>
            </a:r>
          </a:p>
        </p:txBody>
      </p:sp>
      <p:pic>
        <p:nvPicPr>
          <p:cNvPr id="7" name="Graphic 6" descr="Scales of Justice">
            <a:extLst>
              <a:ext uri="{FF2B5EF4-FFF2-40B4-BE49-F238E27FC236}">
                <a16:creationId xmlns:a16="http://schemas.microsoft.com/office/drawing/2014/main" id="{B3CEE4C2-4624-45FA-AC2A-70A78EA9284D}"/>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38894" y="-109054"/>
            <a:ext cx="2057339" cy="2057339"/>
          </a:xfrm>
          <a:prstGeom prst="rect">
            <a:avLst/>
          </a:prstGeom>
        </p:spPr>
      </p:pic>
      <p:pic>
        <p:nvPicPr>
          <p:cNvPr id="4" name="Picture 4">
            <a:extLst>
              <a:ext uri="{FF2B5EF4-FFF2-40B4-BE49-F238E27FC236}">
                <a16:creationId xmlns:a16="http://schemas.microsoft.com/office/drawing/2014/main" id="{6EAEEF15-D101-426D-A331-348C764053A9}"/>
              </a:ext>
            </a:extLst>
          </p:cNvPr>
          <p:cNvPicPr>
            <a:picLocks noChangeAspect="1"/>
          </p:cNvPicPr>
          <p:nvPr/>
        </p:nvPicPr>
        <p:blipFill>
          <a:blip r:embed="rId5">
            <a:extLst>
              <a:ext uri="{837473B0-CC2E-450A-ABE3-18F120FF3D39}">
                <a1611:picAttrSrcUrl xmlns:a1611="http://schemas.microsoft.com/office/drawing/2016/11/main" r:id="rId6"/>
              </a:ext>
            </a:extLst>
          </a:blip>
          <a:stretch>
            <a:fillRect/>
          </a:stretch>
        </p:blipFill>
        <p:spPr>
          <a:xfrm>
            <a:off x="8746029" y="78755"/>
            <a:ext cx="2927553" cy="2195664"/>
          </a:xfrm>
          <a:prstGeom prst="rect">
            <a:avLst/>
          </a:prstGeom>
        </p:spPr>
      </p:pic>
      <p:sp>
        <p:nvSpPr>
          <p:cNvPr id="5" name="TextBox 4">
            <a:extLst>
              <a:ext uri="{FF2B5EF4-FFF2-40B4-BE49-F238E27FC236}">
                <a16:creationId xmlns:a16="http://schemas.microsoft.com/office/drawing/2014/main" id="{FE1DD47D-E1D5-450C-84AE-F17892E7A8A5}"/>
              </a:ext>
            </a:extLst>
          </p:cNvPr>
          <p:cNvSpPr txBox="1"/>
          <p:nvPr/>
        </p:nvSpPr>
        <p:spPr>
          <a:xfrm>
            <a:off x="8557200" y="6286308"/>
            <a:ext cx="2743199" cy="369332"/>
          </a:xfrm>
          <a:prstGeom prst="rect">
            <a:avLst/>
          </a:prstGeom>
          <a:solidFill>
            <a:srgbClr val="FFFF00"/>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Amina Begum</a:t>
            </a:r>
          </a:p>
        </p:txBody>
      </p:sp>
      <p:sp>
        <p:nvSpPr>
          <p:cNvPr id="3" name="TextBox 2">
            <a:extLst>
              <a:ext uri="{FF2B5EF4-FFF2-40B4-BE49-F238E27FC236}">
                <a16:creationId xmlns:a16="http://schemas.microsoft.com/office/drawing/2014/main" id="{DD57AF72-A524-4AE9-8C09-647668ED86D4}"/>
              </a:ext>
            </a:extLst>
          </p:cNvPr>
          <p:cNvSpPr txBox="1"/>
          <p:nvPr/>
        </p:nvSpPr>
        <p:spPr>
          <a:xfrm>
            <a:off x="471948" y="2278625"/>
            <a:ext cx="4009103"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a:latin typeface="Aharoni"/>
                <a:cs typeface="Aharoni"/>
              </a:rPr>
              <a:t>Saunders et al 2019</a:t>
            </a:r>
          </a:p>
        </p:txBody>
      </p:sp>
      <p:graphicFrame>
        <p:nvGraphicFramePr>
          <p:cNvPr id="6" name="Diagram 7">
            <a:extLst>
              <a:ext uri="{FF2B5EF4-FFF2-40B4-BE49-F238E27FC236}">
                <a16:creationId xmlns:a16="http://schemas.microsoft.com/office/drawing/2014/main" id="{C53DA787-8DCD-4436-B6C0-ABA23B11B2DF}"/>
              </a:ext>
            </a:extLst>
          </p:cNvPr>
          <p:cNvGraphicFramePr/>
          <p:nvPr>
            <p:extLst>
              <p:ext uri="{D42A27DB-BD31-4B8C-83A1-F6EECF244321}">
                <p14:modId xmlns:p14="http://schemas.microsoft.com/office/powerpoint/2010/main" val="1050740821"/>
              </p:ext>
            </p:extLst>
          </p:nvPr>
        </p:nvGraphicFramePr>
        <p:xfrm>
          <a:off x="467034" y="199105"/>
          <a:ext cx="10987546" cy="781172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601" name="TextBox 600">
            <a:extLst>
              <a:ext uri="{FF2B5EF4-FFF2-40B4-BE49-F238E27FC236}">
                <a16:creationId xmlns:a16="http://schemas.microsoft.com/office/drawing/2014/main" id="{54548474-D6D6-476B-A4C1-E4500DFB61B8}"/>
              </a:ext>
            </a:extLst>
          </p:cNvPr>
          <p:cNvSpPr txBox="1"/>
          <p:nvPr/>
        </p:nvSpPr>
        <p:spPr>
          <a:xfrm>
            <a:off x="7835900" y="3822700"/>
            <a:ext cx="4354513" cy="317500"/>
          </a:xfrm>
          <a:prstGeom prst="rect">
            <a:avLst/>
          </a:prstGeom>
        </p:spPr>
        <p:txBody>
          <a:bodyPr lIns="91440" tIns="45720" rIns="91440" bIns="45720" anchor="t">
            <a:normAutofit fontScale="92500" lnSpcReduction="20000"/>
          </a:bodyPr>
          <a:lstStyle/>
          <a:p>
            <a:endParaRPr lang="en-US"/>
          </a:p>
        </p:txBody>
      </p:sp>
    </p:spTree>
    <p:extLst>
      <p:ext uri="{BB962C8B-B14F-4D97-AF65-F5344CB8AC3E}">
        <p14:creationId xmlns:p14="http://schemas.microsoft.com/office/powerpoint/2010/main" val="31625524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81EB67-DCB7-4388-95DA-9EBF753D197E}"/>
              </a:ext>
            </a:extLst>
          </p:cNvPr>
          <p:cNvSpPr>
            <a:spLocks noGrp="1"/>
          </p:cNvSpPr>
          <p:nvPr>
            <p:ph type="title"/>
          </p:nvPr>
        </p:nvSpPr>
        <p:spPr>
          <a:xfrm>
            <a:off x="1286933" y="609600"/>
            <a:ext cx="10197494" cy="1099457"/>
          </a:xfrm>
        </p:spPr>
        <p:txBody>
          <a:bodyPr>
            <a:normAutofit/>
          </a:bodyPr>
          <a:lstStyle/>
          <a:p>
            <a:r>
              <a:rPr lang="en-GB" sz="3200" b="1">
                <a:solidFill>
                  <a:srgbClr val="FF0000"/>
                </a:solidFill>
                <a:highlight>
                  <a:srgbClr val="FFFF00"/>
                </a:highlight>
                <a:ea typeface="+mj-lt"/>
                <a:cs typeface="+mj-lt"/>
              </a:rPr>
              <a:t>Ethical considerations</a:t>
            </a:r>
            <a:r>
              <a:rPr lang="en-GB" sz="3200">
                <a:solidFill>
                  <a:srgbClr val="FF0000"/>
                </a:solidFill>
                <a:highlight>
                  <a:srgbClr val="FFFF00"/>
                </a:highlight>
                <a:ea typeface="+mj-lt"/>
                <a:cs typeface="+mj-lt"/>
              </a:rPr>
              <a:t> we</a:t>
            </a:r>
            <a:br>
              <a:rPr lang="en-GB" sz="3200">
                <a:highlight>
                  <a:srgbClr val="FFFF00"/>
                </a:highlight>
                <a:ea typeface="+mj-lt"/>
                <a:cs typeface="+mj-lt"/>
              </a:rPr>
            </a:br>
            <a:r>
              <a:rPr lang="en-GB" sz="3200">
                <a:solidFill>
                  <a:srgbClr val="FF0000"/>
                </a:solidFill>
                <a:highlight>
                  <a:srgbClr val="FFFF00"/>
                </a:highlight>
              </a:rPr>
              <a:t>will follow</a:t>
            </a:r>
            <a:endParaRPr lang="en-GB" sz="3200" b="1">
              <a:solidFill>
                <a:srgbClr val="FF0000"/>
              </a:solidFill>
              <a:highlight>
                <a:srgbClr val="FFFF00"/>
              </a:highlight>
            </a:endParaRPr>
          </a:p>
        </p:txBody>
      </p:sp>
      <p:graphicFrame>
        <p:nvGraphicFramePr>
          <p:cNvPr id="37" name="Content Placeholder 2">
            <a:extLst>
              <a:ext uri="{FF2B5EF4-FFF2-40B4-BE49-F238E27FC236}">
                <a16:creationId xmlns:a16="http://schemas.microsoft.com/office/drawing/2014/main" id="{101A9AA3-77F9-4045-B223-1D9C82B11221}"/>
              </a:ext>
            </a:extLst>
          </p:cNvPr>
          <p:cNvGraphicFramePr>
            <a:graphicFrameLocks noGrp="1"/>
          </p:cNvGraphicFramePr>
          <p:nvPr>
            <p:ph idx="1"/>
            <p:extLst>
              <p:ext uri="{D42A27DB-BD31-4B8C-83A1-F6EECF244321}">
                <p14:modId xmlns:p14="http://schemas.microsoft.com/office/powerpoint/2010/main" val="2074685050"/>
              </p:ext>
            </p:extLst>
          </p:nvPr>
        </p:nvGraphicFramePr>
        <p:xfrm>
          <a:off x="2060576" y="2452447"/>
          <a:ext cx="7959587" cy="32428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00" name="TextBox 199">
            <a:extLst>
              <a:ext uri="{FF2B5EF4-FFF2-40B4-BE49-F238E27FC236}">
                <a16:creationId xmlns:a16="http://schemas.microsoft.com/office/drawing/2014/main" id="{52086FAF-CF41-4B97-99A1-FFC70591FE59}"/>
              </a:ext>
            </a:extLst>
          </p:cNvPr>
          <p:cNvSpPr txBox="1"/>
          <p:nvPr/>
        </p:nvSpPr>
        <p:spPr>
          <a:xfrm>
            <a:off x="8556770" y="6287228"/>
            <a:ext cx="2743200" cy="369332"/>
          </a:xfrm>
          <a:prstGeom prst="rect">
            <a:avLst/>
          </a:prstGeom>
          <a:solidFill>
            <a:srgbClr val="FFFF00"/>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Amina Begum</a:t>
            </a:r>
          </a:p>
        </p:txBody>
      </p:sp>
      <p:pic>
        <p:nvPicPr>
          <p:cNvPr id="60" name="Picture 60">
            <a:extLst>
              <a:ext uri="{FF2B5EF4-FFF2-40B4-BE49-F238E27FC236}">
                <a16:creationId xmlns:a16="http://schemas.microsoft.com/office/drawing/2014/main" id="{8550043B-7276-4430-BD1A-5CFD76E60DA2}"/>
              </a:ext>
            </a:extLst>
          </p:cNvPr>
          <p:cNvPicPr>
            <a:picLocks noChangeAspect="1"/>
          </p:cNvPicPr>
          <p:nvPr/>
        </p:nvPicPr>
        <p:blipFill>
          <a:blip r:embed="rId8">
            <a:extLst>
              <a:ext uri="{837473B0-CC2E-450A-ABE3-18F120FF3D39}">
                <a1611:picAttrSrcUrl xmlns:a1611="http://schemas.microsoft.com/office/drawing/2016/11/main" r:id="rId9"/>
              </a:ext>
            </a:extLst>
          </a:blip>
          <a:stretch>
            <a:fillRect/>
          </a:stretch>
        </p:blipFill>
        <p:spPr>
          <a:xfrm>
            <a:off x="8300884" y="-4915"/>
            <a:ext cx="3812458" cy="2529348"/>
          </a:xfrm>
          <a:prstGeom prst="rect">
            <a:avLst/>
          </a:prstGeom>
        </p:spPr>
      </p:pic>
      <p:pic>
        <p:nvPicPr>
          <p:cNvPr id="63" name="Picture 191" descr="Ethics Morality Credibility · Free image on Pixabay">
            <a:extLst>
              <a:ext uri="{FF2B5EF4-FFF2-40B4-BE49-F238E27FC236}">
                <a16:creationId xmlns:a16="http://schemas.microsoft.com/office/drawing/2014/main" id="{D84F33F3-A84F-4D7B-B2A4-BA0E392586CE}"/>
              </a:ext>
            </a:extLst>
          </p:cNvPr>
          <p:cNvPicPr>
            <a:picLocks noChangeAspect="1"/>
          </p:cNvPicPr>
          <p:nvPr/>
        </p:nvPicPr>
        <p:blipFill>
          <a:blip r:embed="rId10"/>
          <a:stretch>
            <a:fillRect/>
          </a:stretch>
        </p:blipFill>
        <p:spPr>
          <a:xfrm>
            <a:off x="-4424" y="5477061"/>
            <a:ext cx="1385366" cy="1385366"/>
          </a:xfrm>
          <a:prstGeom prst="rect">
            <a:avLst/>
          </a:prstGeom>
        </p:spPr>
      </p:pic>
    </p:spTree>
    <p:extLst>
      <p:ext uri="{BB962C8B-B14F-4D97-AF65-F5344CB8AC3E}">
        <p14:creationId xmlns:p14="http://schemas.microsoft.com/office/powerpoint/2010/main" val="39151917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3BE88F-6E35-48EE-9B35-83A2FB92BA86}"/>
              </a:ext>
            </a:extLst>
          </p:cNvPr>
          <p:cNvSpPr>
            <a:spLocks noGrp="1"/>
          </p:cNvSpPr>
          <p:nvPr>
            <p:ph type="title"/>
          </p:nvPr>
        </p:nvSpPr>
        <p:spPr>
          <a:xfrm>
            <a:off x="640191" y="227196"/>
            <a:ext cx="3559871" cy="2015964"/>
          </a:xfrm>
        </p:spPr>
        <p:txBody>
          <a:bodyPr anchor="ctr">
            <a:normAutofit/>
          </a:bodyPr>
          <a:lstStyle/>
          <a:p>
            <a:r>
              <a:rPr lang="en-GB" sz="4400" b="1">
                <a:solidFill>
                  <a:srgbClr val="FF0000"/>
                </a:solidFill>
                <a:highlight>
                  <a:srgbClr val="FFFF00"/>
                </a:highlight>
                <a:ea typeface="+mj-lt"/>
                <a:cs typeface="+mj-lt"/>
              </a:rPr>
              <a:t>Research Timeline </a:t>
            </a:r>
            <a:endParaRPr lang="en-GB" sz="4400">
              <a:solidFill>
                <a:srgbClr val="FF0000"/>
              </a:solidFill>
              <a:highlight>
                <a:srgbClr val="FFFF00"/>
              </a:highlight>
            </a:endParaRPr>
          </a:p>
        </p:txBody>
      </p:sp>
      <p:graphicFrame>
        <p:nvGraphicFramePr>
          <p:cNvPr id="44" name="Content Placeholder 2">
            <a:extLst>
              <a:ext uri="{FF2B5EF4-FFF2-40B4-BE49-F238E27FC236}">
                <a16:creationId xmlns:a16="http://schemas.microsoft.com/office/drawing/2014/main" id="{0BFF2239-46B0-467A-9E61-DDA86AB07438}"/>
              </a:ext>
            </a:extLst>
          </p:cNvPr>
          <p:cNvGraphicFramePr>
            <a:graphicFrameLocks noGrp="1"/>
          </p:cNvGraphicFramePr>
          <p:nvPr>
            <p:ph idx="1"/>
            <p:extLst>
              <p:ext uri="{D42A27DB-BD31-4B8C-83A1-F6EECF244321}">
                <p14:modId xmlns:p14="http://schemas.microsoft.com/office/powerpoint/2010/main" val="3110075068"/>
              </p:ext>
            </p:extLst>
          </p:nvPr>
        </p:nvGraphicFramePr>
        <p:xfrm>
          <a:off x="4547843" y="944563"/>
          <a:ext cx="6628804" cy="497958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334" name="TextBox 333">
            <a:extLst>
              <a:ext uri="{FF2B5EF4-FFF2-40B4-BE49-F238E27FC236}">
                <a16:creationId xmlns:a16="http://schemas.microsoft.com/office/drawing/2014/main" id="{D5A7ABA3-B693-41FA-8148-1B951DAAA705}"/>
              </a:ext>
            </a:extLst>
          </p:cNvPr>
          <p:cNvSpPr txBox="1"/>
          <p:nvPr/>
        </p:nvSpPr>
        <p:spPr>
          <a:xfrm>
            <a:off x="8586849" y="6156886"/>
            <a:ext cx="2743200" cy="369332"/>
          </a:xfrm>
          <a:prstGeom prst="rect">
            <a:avLst/>
          </a:prstGeom>
          <a:solidFill>
            <a:srgbClr val="FFFF00"/>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solidFill>
                  <a:srgbClr val="00B050"/>
                </a:solidFill>
                <a:ea typeface="+mn-lt"/>
                <a:cs typeface="+mn-lt"/>
              </a:rPr>
              <a:t>SIDI MOHAMED ATHMANI </a:t>
            </a:r>
            <a:endParaRPr lang="en-US"/>
          </a:p>
        </p:txBody>
      </p:sp>
      <p:pic>
        <p:nvPicPr>
          <p:cNvPr id="450" name="Picture 450" descr="Text&#10;&#10;Description automatically generated">
            <a:extLst>
              <a:ext uri="{FF2B5EF4-FFF2-40B4-BE49-F238E27FC236}">
                <a16:creationId xmlns:a16="http://schemas.microsoft.com/office/drawing/2014/main" id="{89C93BB1-D16D-42D3-ACEC-23C29338157C}"/>
              </a:ext>
            </a:extLst>
          </p:cNvPr>
          <p:cNvPicPr>
            <a:picLocks noChangeAspect="1"/>
          </p:cNvPicPr>
          <p:nvPr/>
        </p:nvPicPr>
        <p:blipFill>
          <a:blip r:embed="rId9">
            <a:extLst>
              <a:ext uri="{837473B0-CC2E-450A-ABE3-18F120FF3D39}">
                <a1611:picAttrSrcUrl xmlns:a1611="http://schemas.microsoft.com/office/drawing/2016/11/main" r:id="rId10"/>
              </a:ext>
            </a:extLst>
          </a:blip>
          <a:stretch>
            <a:fillRect/>
          </a:stretch>
        </p:blipFill>
        <p:spPr>
          <a:xfrm>
            <a:off x="693174" y="2549013"/>
            <a:ext cx="2743200" cy="2743200"/>
          </a:xfrm>
          <a:prstGeom prst="rect">
            <a:avLst/>
          </a:prstGeom>
        </p:spPr>
      </p:pic>
      <p:sp>
        <p:nvSpPr>
          <p:cNvPr id="451" name="TextBox 450">
            <a:extLst>
              <a:ext uri="{FF2B5EF4-FFF2-40B4-BE49-F238E27FC236}">
                <a16:creationId xmlns:a16="http://schemas.microsoft.com/office/drawing/2014/main" id="{0942949C-69C6-4CEA-97FD-766809F0DFF8}"/>
              </a:ext>
            </a:extLst>
          </p:cNvPr>
          <p:cNvSpPr txBox="1"/>
          <p:nvPr/>
        </p:nvSpPr>
        <p:spPr>
          <a:xfrm>
            <a:off x="644013" y="6840794"/>
            <a:ext cx="2743200" cy="317500"/>
          </a:xfrm>
          <a:prstGeom prst="rect">
            <a:avLst/>
          </a:prstGeom>
        </p:spPr>
        <p:txBody>
          <a:bodyPr>
            <a:normAutofit fontScale="47500" lnSpcReduction="20000"/>
          </a:bodyPr>
          <a:lstStyle/>
          <a:p>
            <a:r>
              <a:rPr lang="en-US">
                <a:hlinkClick r:id="rId10"/>
              </a:rPr>
              <a:t>This Photo</a:t>
            </a:r>
            <a:r>
              <a:rPr lang="en-US"/>
              <a:t> by Unknown author is licensed under </a:t>
            </a:r>
            <a:r>
              <a:rPr lang="en-US">
                <a:hlinkClick r:id="rId11"/>
              </a:rPr>
              <a:t>CC BY-SA-NC</a:t>
            </a:r>
            <a:r>
              <a:rPr lang="en-US"/>
              <a:t>.</a:t>
            </a:r>
          </a:p>
        </p:txBody>
      </p:sp>
    </p:spTree>
    <p:extLst>
      <p:ext uri="{BB962C8B-B14F-4D97-AF65-F5344CB8AC3E}">
        <p14:creationId xmlns:p14="http://schemas.microsoft.com/office/powerpoint/2010/main" val="2378499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4">
                                            <p:graphicEl>
                                              <a:dgm id="{E6035EDF-08D1-4BE7-BDA8-14B2E148E0E1}"/>
                                            </p:graphicEl>
                                          </p:spTgt>
                                        </p:tgtEl>
                                        <p:attrNameLst>
                                          <p:attrName>style.visibility</p:attrName>
                                        </p:attrNameLst>
                                      </p:cBhvr>
                                      <p:to>
                                        <p:strVal val="visible"/>
                                      </p:to>
                                    </p:set>
                                    <p:anim calcmode="lin" valueType="num">
                                      <p:cBhvr additive="base">
                                        <p:cTn id="7" dur="500" fill="hold"/>
                                        <p:tgtEl>
                                          <p:spTgt spid="44">
                                            <p:graphicEl>
                                              <a:dgm id="{E6035EDF-08D1-4BE7-BDA8-14B2E148E0E1}"/>
                                            </p:graphicEl>
                                          </p:spTgt>
                                        </p:tgtEl>
                                        <p:attrNameLst>
                                          <p:attrName>ppt_x</p:attrName>
                                        </p:attrNameLst>
                                      </p:cBhvr>
                                      <p:tavLst>
                                        <p:tav tm="0">
                                          <p:val>
                                            <p:strVal val="#ppt_x"/>
                                          </p:val>
                                        </p:tav>
                                        <p:tav tm="100000">
                                          <p:val>
                                            <p:strVal val="#ppt_x"/>
                                          </p:val>
                                        </p:tav>
                                      </p:tavLst>
                                    </p:anim>
                                    <p:anim calcmode="lin" valueType="num">
                                      <p:cBhvr additive="base">
                                        <p:cTn id="8" dur="500" fill="hold"/>
                                        <p:tgtEl>
                                          <p:spTgt spid="44">
                                            <p:graphicEl>
                                              <a:dgm id="{E6035EDF-08D1-4BE7-BDA8-14B2E148E0E1}"/>
                                            </p:graphic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4">
                                            <p:graphicEl>
                                              <a:dgm id="{4507D922-0FA1-467E-9842-EDF293DB8BD1}"/>
                                            </p:graphicEl>
                                          </p:spTgt>
                                        </p:tgtEl>
                                        <p:attrNameLst>
                                          <p:attrName>style.visibility</p:attrName>
                                        </p:attrNameLst>
                                      </p:cBhvr>
                                      <p:to>
                                        <p:strVal val="visible"/>
                                      </p:to>
                                    </p:set>
                                    <p:anim calcmode="lin" valueType="num">
                                      <p:cBhvr additive="base">
                                        <p:cTn id="13" dur="500" fill="hold"/>
                                        <p:tgtEl>
                                          <p:spTgt spid="44">
                                            <p:graphicEl>
                                              <a:dgm id="{4507D922-0FA1-467E-9842-EDF293DB8BD1}"/>
                                            </p:graphicEl>
                                          </p:spTgt>
                                        </p:tgtEl>
                                        <p:attrNameLst>
                                          <p:attrName>ppt_x</p:attrName>
                                        </p:attrNameLst>
                                      </p:cBhvr>
                                      <p:tavLst>
                                        <p:tav tm="0">
                                          <p:val>
                                            <p:strVal val="#ppt_x"/>
                                          </p:val>
                                        </p:tav>
                                        <p:tav tm="100000">
                                          <p:val>
                                            <p:strVal val="#ppt_x"/>
                                          </p:val>
                                        </p:tav>
                                      </p:tavLst>
                                    </p:anim>
                                    <p:anim calcmode="lin" valueType="num">
                                      <p:cBhvr additive="base">
                                        <p:cTn id="14" dur="500" fill="hold"/>
                                        <p:tgtEl>
                                          <p:spTgt spid="44">
                                            <p:graphicEl>
                                              <a:dgm id="{4507D922-0FA1-467E-9842-EDF293DB8BD1}"/>
                                            </p:graphic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4">
                                            <p:graphicEl>
                                              <a:dgm id="{2A7366DE-E3A7-468D-8531-55DC2ED146FF}"/>
                                            </p:graphicEl>
                                          </p:spTgt>
                                        </p:tgtEl>
                                        <p:attrNameLst>
                                          <p:attrName>style.visibility</p:attrName>
                                        </p:attrNameLst>
                                      </p:cBhvr>
                                      <p:to>
                                        <p:strVal val="visible"/>
                                      </p:to>
                                    </p:set>
                                    <p:anim calcmode="lin" valueType="num">
                                      <p:cBhvr additive="base">
                                        <p:cTn id="19" dur="500" fill="hold"/>
                                        <p:tgtEl>
                                          <p:spTgt spid="44">
                                            <p:graphicEl>
                                              <a:dgm id="{2A7366DE-E3A7-468D-8531-55DC2ED146FF}"/>
                                            </p:graphicEl>
                                          </p:spTgt>
                                        </p:tgtEl>
                                        <p:attrNameLst>
                                          <p:attrName>ppt_x</p:attrName>
                                        </p:attrNameLst>
                                      </p:cBhvr>
                                      <p:tavLst>
                                        <p:tav tm="0">
                                          <p:val>
                                            <p:strVal val="#ppt_x"/>
                                          </p:val>
                                        </p:tav>
                                        <p:tav tm="100000">
                                          <p:val>
                                            <p:strVal val="#ppt_x"/>
                                          </p:val>
                                        </p:tav>
                                      </p:tavLst>
                                    </p:anim>
                                    <p:anim calcmode="lin" valueType="num">
                                      <p:cBhvr additive="base">
                                        <p:cTn id="20" dur="500" fill="hold"/>
                                        <p:tgtEl>
                                          <p:spTgt spid="44">
                                            <p:graphicEl>
                                              <a:dgm id="{2A7366DE-E3A7-468D-8531-55DC2ED146FF}"/>
                                            </p:graphic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4">
                                            <p:graphicEl>
                                              <a:dgm id="{CD1AFA81-9ABB-4A3E-BE3F-6B723C66EF2D}"/>
                                            </p:graphicEl>
                                          </p:spTgt>
                                        </p:tgtEl>
                                        <p:attrNameLst>
                                          <p:attrName>style.visibility</p:attrName>
                                        </p:attrNameLst>
                                      </p:cBhvr>
                                      <p:to>
                                        <p:strVal val="visible"/>
                                      </p:to>
                                    </p:set>
                                    <p:anim calcmode="lin" valueType="num">
                                      <p:cBhvr additive="base">
                                        <p:cTn id="25" dur="500" fill="hold"/>
                                        <p:tgtEl>
                                          <p:spTgt spid="44">
                                            <p:graphicEl>
                                              <a:dgm id="{CD1AFA81-9ABB-4A3E-BE3F-6B723C66EF2D}"/>
                                            </p:graphicEl>
                                          </p:spTgt>
                                        </p:tgtEl>
                                        <p:attrNameLst>
                                          <p:attrName>ppt_x</p:attrName>
                                        </p:attrNameLst>
                                      </p:cBhvr>
                                      <p:tavLst>
                                        <p:tav tm="0">
                                          <p:val>
                                            <p:strVal val="#ppt_x"/>
                                          </p:val>
                                        </p:tav>
                                        <p:tav tm="100000">
                                          <p:val>
                                            <p:strVal val="#ppt_x"/>
                                          </p:val>
                                        </p:tav>
                                      </p:tavLst>
                                    </p:anim>
                                    <p:anim calcmode="lin" valueType="num">
                                      <p:cBhvr additive="base">
                                        <p:cTn id="26" dur="500" fill="hold"/>
                                        <p:tgtEl>
                                          <p:spTgt spid="44">
                                            <p:graphicEl>
                                              <a:dgm id="{CD1AFA81-9ABB-4A3E-BE3F-6B723C66EF2D}"/>
                                            </p:graphic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4">
                                            <p:graphicEl>
                                              <a:dgm id="{B918B9FC-5204-4D9C-BF35-C4761578C593}"/>
                                            </p:graphicEl>
                                          </p:spTgt>
                                        </p:tgtEl>
                                        <p:attrNameLst>
                                          <p:attrName>style.visibility</p:attrName>
                                        </p:attrNameLst>
                                      </p:cBhvr>
                                      <p:to>
                                        <p:strVal val="visible"/>
                                      </p:to>
                                    </p:set>
                                    <p:anim calcmode="lin" valueType="num">
                                      <p:cBhvr additive="base">
                                        <p:cTn id="31" dur="500" fill="hold"/>
                                        <p:tgtEl>
                                          <p:spTgt spid="44">
                                            <p:graphicEl>
                                              <a:dgm id="{B918B9FC-5204-4D9C-BF35-C4761578C593}"/>
                                            </p:graphicEl>
                                          </p:spTgt>
                                        </p:tgtEl>
                                        <p:attrNameLst>
                                          <p:attrName>ppt_x</p:attrName>
                                        </p:attrNameLst>
                                      </p:cBhvr>
                                      <p:tavLst>
                                        <p:tav tm="0">
                                          <p:val>
                                            <p:strVal val="#ppt_x"/>
                                          </p:val>
                                        </p:tav>
                                        <p:tav tm="100000">
                                          <p:val>
                                            <p:strVal val="#ppt_x"/>
                                          </p:val>
                                        </p:tav>
                                      </p:tavLst>
                                    </p:anim>
                                    <p:anim calcmode="lin" valueType="num">
                                      <p:cBhvr additive="base">
                                        <p:cTn id="32" dur="500" fill="hold"/>
                                        <p:tgtEl>
                                          <p:spTgt spid="44">
                                            <p:graphicEl>
                                              <a:dgm id="{B918B9FC-5204-4D9C-BF35-C4761578C593}"/>
                                            </p:graphic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44">
                                            <p:graphicEl>
                                              <a:dgm id="{FE3E5CA7-6B9B-4DE8-8290-551F722BE429}"/>
                                            </p:graphicEl>
                                          </p:spTgt>
                                        </p:tgtEl>
                                        <p:attrNameLst>
                                          <p:attrName>style.visibility</p:attrName>
                                        </p:attrNameLst>
                                      </p:cBhvr>
                                      <p:to>
                                        <p:strVal val="visible"/>
                                      </p:to>
                                    </p:set>
                                    <p:anim calcmode="lin" valueType="num">
                                      <p:cBhvr additive="base">
                                        <p:cTn id="37" dur="500" fill="hold"/>
                                        <p:tgtEl>
                                          <p:spTgt spid="44">
                                            <p:graphicEl>
                                              <a:dgm id="{FE3E5CA7-6B9B-4DE8-8290-551F722BE429}"/>
                                            </p:graphicEl>
                                          </p:spTgt>
                                        </p:tgtEl>
                                        <p:attrNameLst>
                                          <p:attrName>ppt_x</p:attrName>
                                        </p:attrNameLst>
                                      </p:cBhvr>
                                      <p:tavLst>
                                        <p:tav tm="0">
                                          <p:val>
                                            <p:strVal val="#ppt_x"/>
                                          </p:val>
                                        </p:tav>
                                        <p:tav tm="100000">
                                          <p:val>
                                            <p:strVal val="#ppt_x"/>
                                          </p:val>
                                        </p:tav>
                                      </p:tavLst>
                                    </p:anim>
                                    <p:anim calcmode="lin" valueType="num">
                                      <p:cBhvr additive="base">
                                        <p:cTn id="38" dur="500" fill="hold"/>
                                        <p:tgtEl>
                                          <p:spTgt spid="44">
                                            <p:graphicEl>
                                              <a:dgm id="{FE3E5CA7-6B9B-4DE8-8290-551F722BE429}"/>
                                            </p:graphic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44">
                                            <p:graphicEl>
                                              <a:dgm id="{4FF81227-8DBC-426E-9179-2719FDD2638B}"/>
                                            </p:graphicEl>
                                          </p:spTgt>
                                        </p:tgtEl>
                                        <p:attrNameLst>
                                          <p:attrName>style.visibility</p:attrName>
                                        </p:attrNameLst>
                                      </p:cBhvr>
                                      <p:to>
                                        <p:strVal val="visible"/>
                                      </p:to>
                                    </p:set>
                                    <p:anim calcmode="lin" valueType="num">
                                      <p:cBhvr additive="base">
                                        <p:cTn id="43" dur="500" fill="hold"/>
                                        <p:tgtEl>
                                          <p:spTgt spid="44">
                                            <p:graphicEl>
                                              <a:dgm id="{4FF81227-8DBC-426E-9179-2719FDD2638B}"/>
                                            </p:graphicEl>
                                          </p:spTgt>
                                        </p:tgtEl>
                                        <p:attrNameLst>
                                          <p:attrName>ppt_x</p:attrName>
                                        </p:attrNameLst>
                                      </p:cBhvr>
                                      <p:tavLst>
                                        <p:tav tm="0">
                                          <p:val>
                                            <p:strVal val="#ppt_x"/>
                                          </p:val>
                                        </p:tav>
                                        <p:tav tm="100000">
                                          <p:val>
                                            <p:strVal val="#ppt_x"/>
                                          </p:val>
                                        </p:tav>
                                      </p:tavLst>
                                    </p:anim>
                                    <p:anim calcmode="lin" valueType="num">
                                      <p:cBhvr additive="base">
                                        <p:cTn id="44" dur="500" fill="hold"/>
                                        <p:tgtEl>
                                          <p:spTgt spid="44">
                                            <p:graphicEl>
                                              <a:dgm id="{4FF81227-8DBC-426E-9179-2719FDD2638B}"/>
                                            </p:graphic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44">
                                            <p:graphicEl>
                                              <a:dgm id="{C8D81D39-045B-44A8-B722-70CCBFEDCBB1}"/>
                                            </p:graphicEl>
                                          </p:spTgt>
                                        </p:tgtEl>
                                        <p:attrNameLst>
                                          <p:attrName>style.visibility</p:attrName>
                                        </p:attrNameLst>
                                      </p:cBhvr>
                                      <p:to>
                                        <p:strVal val="visible"/>
                                      </p:to>
                                    </p:set>
                                    <p:anim calcmode="lin" valueType="num">
                                      <p:cBhvr additive="base">
                                        <p:cTn id="49" dur="500" fill="hold"/>
                                        <p:tgtEl>
                                          <p:spTgt spid="44">
                                            <p:graphicEl>
                                              <a:dgm id="{C8D81D39-045B-44A8-B722-70CCBFEDCBB1}"/>
                                            </p:graphicEl>
                                          </p:spTgt>
                                        </p:tgtEl>
                                        <p:attrNameLst>
                                          <p:attrName>ppt_x</p:attrName>
                                        </p:attrNameLst>
                                      </p:cBhvr>
                                      <p:tavLst>
                                        <p:tav tm="0">
                                          <p:val>
                                            <p:strVal val="#ppt_x"/>
                                          </p:val>
                                        </p:tav>
                                        <p:tav tm="100000">
                                          <p:val>
                                            <p:strVal val="#ppt_x"/>
                                          </p:val>
                                        </p:tav>
                                      </p:tavLst>
                                    </p:anim>
                                    <p:anim calcmode="lin" valueType="num">
                                      <p:cBhvr additive="base">
                                        <p:cTn id="50" dur="500" fill="hold"/>
                                        <p:tgtEl>
                                          <p:spTgt spid="44">
                                            <p:graphicEl>
                                              <a:dgm id="{C8D81D39-045B-44A8-B722-70CCBFEDCBB1}"/>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4" grpId="0">
        <p:bldSub>
          <a:bldDgm bld="one"/>
        </p:bldSub>
      </p:bldGraphic>
    </p:bldLst>
  </p:timing>
  <p:extLst>
    <p:ext uri="{6950BFC3-D8DA-4A85-94F7-54DA5524770B}">
      <p188:commentRel xmlns:p188="http://schemas.microsoft.com/office/powerpoint/2018/8/main" r:id="rId3"/>
    </p:ext>
  </p:extLst>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468650-D054-4BCA-95B1-C1B1F210630F}"/>
              </a:ext>
            </a:extLst>
          </p:cNvPr>
          <p:cNvSpPr>
            <a:spLocks noGrp="1"/>
          </p:cNvSpPr>
          <p:nvPr>
            <p:ph type="title"/>
          </p:nvPr>
        </p:nvSpPr>
        <p:spPr/>
        <p:txBody>
          <a:bodyPr>
            <a:normAutofit/>
          </a:bodyPr>
          <a:lstStyle/>
          <a:p>
            <a:r>
              <a:rPr lang="en-GB" sz="4400">
                <a:solidFill>
                  <a:srgbClr val="FF0000"/>
                </a:solidFill>
                <a:highlight>
                  <a:srgbClr val="FFFF00"/>
                </a:highlight>
                <a:ea typeface="+mj-lt"/>
                <a:cs typeface="+mj-lt"/>
              </a:rPr>
              <a:t> H</a:t>
            </a:r>
            <a:r>
              <a:rPr lang="en-GB" sz="4400" b="1">
                <a:solidFill>
                  <a:srgbClr val="FF0000"/>
                </a:solidFill>
                <a:highlight>
                  <a:srgbClr val="FFFF00"/>
                </a:highlight>
                <a:ea typeface="+mj-lt"/>
                <a:cs typeface="+mj-lt"/>
              </a:rPr>
              <a:t>ypothesis</a:t>
            </a:r>
            <a:endParaRPr lang="en-GB" sz="4400">
              <a:solidFill>
                <a:srgbClr val="FF0000"/>
              </a:solidFill>
              <a:highlight>
                <a:srgbClr val="FFFF00"/>
              </a:highlight>
            </a:endParaRPr>
          </a:p>
        </p:txBody>
      </p:sp>
      <p:sp>
        <p:nvSpPr>
          <p:cNvPr id="3" name="Content Placeholder 2">
            <a:extLst>
              <a:ext uri="{FF2B5EF4-FFF2-40B4-BE49-F238E27FC236}">
                <a16:creationId xmlns:a16="http://schemas.microsoft.com/office/drawing/2014/main" id="{53D003EB-5EBB-4AAF-B3E1-C965102D8F14}"/>
              </a:ext>
            </a:extLst>
          </p:cNvPr>
          <p:cNvSpPr>
            <a:spLocks noGrp="1"/>
          </p:cNvSpPr>
          <p:nvPr>
            <p:ph idx="1"/>
          </p:nvPr>
        </p:nvSpPr>
        <p:spPr>
          <a:xfrm>
            <a:off x="677334" y="2160589"/>
            <a:ext cx="5534291" cy="2169868"/>
          </a:xfrm>
        </p:spPr>
        <p:txBody>
          <a:bodyPr vert="horz" lIns="91440" tIns="45720" rIns="91440" bIns="45720" rtlCol="0" anchor="t">
            <a:normAutofit fontScale="85000" lnSpcReduction="10000"/>
          </a:bodyPr>
          <a:lstStyle/>
          <a:p>
            <a:pPr marL="0" indent="0">
              <a:buNone/>
            </a:pPr>
            <a:r>
              <a:rPr lang="en-GB" sz="4000">
                <a:cs typeface="Calibri"/>
              </a:rPr>
              <a:t>We think the study will find students need training with the technology tools they will use for their course.  </a:t>
            </a:r>
          </a:p>
          <a:p>
            <a:pPr marL="0" indent="0">
              <a:buNone/>
            </a:pPr>
            <a:endParaRPr lang="en-GB">
              <a:cs typeface="Calibri"/>
            </a:endParaRPr>
          </a:p>
          <a:p>
            <a:pPr marL="0" indent="0">
              <a:buNone/>
            </a:pPr>
            <a:endParaRPr lang="en-GB">
              <a:cs typeface="Calibri"/>
            </a:endParaRPr>
          </a:p>
          <a:p>
            <a:pPr marL="0" indent="0">
              <a:buNone/>
            </a:pPr>
            <a:endParaRPr lang="en-GB">
              <a:cs typeface="Calibri"/>
            </a:endParaRPr>
          </a:p>
        </p:txBody>
      </p:sp>
      <p:sp>
        <p:nvSpPr>
          <p:cNvPr id="4" name="TextBox 3">
            <a:extLst>
              <a:ext uri="{FF2B5EF4-FFF2-40B4-BE49-F238E27FC236}">
                <a16:creationId xmlns:a16="http://schemas.microsoft.com/office/drawing/2014/main" id="{76DE1C66-E6F8-4A92-B929-804DB9AD59F3}"/>
              </a:ext>
            </a:extLst>
          </p:cNvPr>
          <p:cNvSpPr txBox="1"/>
          <p:nvPr/>
        </p:nvSpPr>
        <p:spPr>
          <a:xfrm>
            <a:off x="8657033" y="6297255"/>
            <a:ext cx="2743200" cy="369332"/>
          </a:xfrm>
          <a:prstGeom prst="rect">
            <a:avLst/>
          </a:prstGeom>
          <a:solidFill>
            <a:srgbClr val="FFFF00"/>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solidFill>
                  <a:schemeClr val="bg2"/>
                </a:solidFill>
              </a:rPr>
              <a:t>Shabana Akhtar</a:t>
            </a:r>
          </a:p>
        </p:txBody>
      </p:sp>
      <p:sp>
        <p:nvSpPr>
          <p:cNvPr id="6" name="Speech Bubble: Rectangle with Corners Rounded 5">
            <a:extLst>
              <a:ext uri="{FF2B5EF4-FFF2-40B4-BE49-F238E27FC236}">
                <a16:creationId xmlns:a16="http://schemas.microsoft.com/office/drawing/2014/main" id="{F9D56DEA-584D-4776-9C60-8EF0CCD5DD33}"/>
              </a:ext>
            </a:extLst>
          </p:cNvPr>
          <p:cNvSpPr/>
          <p:nvPr/>
        </p:nvSpPr>
        <p:spPr>
          <a:xfrm>
            <a:off x="6357669" y="319091"/>
            <a:ext cx="2918602" cy="2055961"/>
          </a:xfrm>
          <a:prstGeom prst="wedgeRoundRectCallout">
            <a:avLst/>
          </a:prstGeom>
          <a:solidFill>
            <a:schemeClr val="accent4">
              <a:lumMod val="60000"/>
              <a:lumOff val="40000"/>
            </a:schemeClr>
          </a:solidFill>
          <a:ln>
            <a:solidFill>
              <a:srgbClr val="4472C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ea typeface="+mn-lt"/>
                <a:cs typeface="+mn-lt"/>
              </a:rPr>
              <a:t>The</a:t>
            </a:r>
            <a:r>
              <a:rPr lang="en-GB"/>
              <a:t> development of digital competence needs to be perceived as part of lifelong learning, </a:t>
            </a:r>
          </a:p>
          <a:p>
            <a:r>
              <a:rPr lang="en-GB"/>
              <a:t>(Zhao, 2021)</a:t>
            </a:r>
            <a:endParaRPr lang="en-GB">
              <a:ea typeface="+mn-lt"/>
              <a:cs typeface="+mn-lt"/>
            </a:endParaRPr>
          </a:p>
          <a:p>
            <a:pPr algn="ctr"/>
            <a:endParaRPr lang="en-GB"/>
          </a:p>
        </p:txBody>
      </p:sp>
      <p:sp>
        <p:nvSpPr>
          <p:cNvPr id="7" name="Speech Bubble: Rectangle with Corners Rounded 6">
            <a:extLst>
              <a:ext uri="{FF2B5EF4-FFF2-40B4-BE49-F238E27FC236}">
                <a16:creationId xmlns:a16="http://schemas.microsoft.com/office/drawing/2014/main" id="{53311826-C12E-48C0-9C1A-638E3E80ACC1}"/>
              </a:ext>
            </a:extLst>
          </p:cNvPr>
          <p:cNvSpPr/>
          <p:nvPr/>
        </p:nvSpPr>
        <p:spPr>
          <a:xfrm>
            <a:off x="6658694" y="3581853"/>
            <a:ext cx="2559168" cy="2012829"/>
          </a:xfrm>
          <a:prstGeom prst="wedgeRoundRectCallou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atin typeface="Calibri"/>
              </a:rPr>
              <a:t>Staff and student readiness needs to be fathomed and supported accordingly. </a:t>
            </a:r>
            <a:endParaRPr lang="en-US">
              <a:ea typeface="+mn-lt"/>
              <a:cs typeface="+mn-lt"/>
            </a:endParaRPr>
          </a:p>
          <a:p>
            <a:pPr algn="ctr"/>
            <a:r>
              <a:rPr lang="en-GB">
                <a:ea typeface="+mn-lt"/>
                <a:cs typeface="+mn-lt"/>
              </a:rPr>
              <a:t>(Zhao, 2021)</a:t>
            </a:r>
            <a:endParaRPr lang="en-US">
              <a:ea typeface="+mn-lt"/>
              <a:cs typeface="+mn-lt"/>
            </a:endParaRPr>
          </a:p>
          <a:p>
            <a:pPr algn="ctr"/>
            <a:endParaRPr lang="en-US">
              <a:latin typeface="Calibri"/>
              <a:cs typeface="Calibri"/>
            </a:endParaRPr>
          </a:p>
        </p:txBody>
      </p:sp>
      <p:sp>
        <p:nvSpPr>
          <p:cNvPr id="5" name="Speech Bubble: Rectangle with Corners Rounded 4">
            <a:extLst>
              <a:ext uri="{FF2B5EF4-FFF2-40B4-BE49-F238E27FC236}">
                <a16:creationId xmlns:a16="http://schemas.microsoft.com/office/drawing/2014/main" id="{FB0A2664-9C8C-4DAA-9034-AA6FE57244A4}"/>
              </a:ext>
            </a:extLst>
          </p:cNvPr>
          <p:cNvSpPr/>
          <p:nvPr/>
        </p:nvSpPr>
        <p:spPr>
          <a:xfrm>
            <a:off x="2303253" y="4445394"/>
            <a:ext cx="3508074" cy="1969696"/>
          </a:xfrm>
          <a:prstGeom prst="wedgeRoundRectCallout">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ea typeface="+mn-lt"/>
                <a:cs typeface="+mn-lt"/>
              </a:rPr>
              <a:t> undergraduate students need more training in digital technologies to integrate them into their educational experiences, (Kim, 2018)</a:t>
            </a:r>
            <a:endParaRPr lang="en-US"/>
          </a:p>
        </p:txBody>
      </p:sp>
    </p:spTree>
    <p:extLst>
      <p:ext uri="{BB962C8B-B14F-4D97-AF65-F5344CB8AC3E}">
        <p14:creationId xmlns:p14="http://schemas.microsoft.com/office/powerpoint/2010/main" val="4071695236"/>
      </p:ext>
    </p:extLst>
  </p:cSld>
  <p:clrMapOvr>
    <a:overrideClrMapping bg1="dk1" tx1="lt1" bg2="dk2" tx2="lt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F300CA-20C5-42EB-BD96-D936E01B8D49}"/>
              </a:ext>
            </a:extLst>
          </p:cNvPr>
          <p:cNvSpPr>
            <a:spLocks noGrp="1"/>
          </p:cNvSpPr>
          <p:nvPr>
            <p:ph type="title"/>
          </p:nvPr>
        </p:nvSpPr>
        <p:spPr/>
        <p:txBody>
          <a:bodyPr/>
          <a:lstStyle/>
          <a:p>
            <a:r>
              <a:rPr lang="en-GB">
                <a:solidFill>
                  <a:srgbClr val="FF0000"/>
                </a:solidFill>
                <a:highlight>
                  <a:srgbClr val="FFFF00"/>
                </a:highlight>
                <a:cs typeface="Calibri Light"/>
              </a:rPr>
              <a:t>Reference List</a:t>
            </a:r>
            <a:endParaRPr lang="en-GB">
              <a:solidFill>
                <a:srgbClr val="FF0000"/>
              </a:solidFill>
              <a:highlight>
                <a:srgbClr val="FFFF00"/>
              </a:highlight>
            </a:endParaRPr>
          </a:p>
        </p:txBody>
      </p:sp>
      <p:sp>
        <p:nvSpPr>
          <p:cNvPr id="3" name="Content Placeholder 2">
            <a:extLst>
              <a:ext uri="{FF2B5EF4-FFF2-40B4-BE49-F238E27FC236}">
                <a16:creationId xmlns:a16="http://schemas.microsoft.com/office/drawing/2014/main" id="{D3B64EBB-370C-4568-A61E-AD28CCB993F2}"/>
              </a:ext>
            </a:extLst>
          </p:cNvPr>
          <p:cNvSpPr>
            <a:spLocks noGrp="1"/>
          </p:cNvSpPr>
          <p:nvPr>
            <p:ph idx="1"/>
          </p:nvPr>
        </p:nvSpPr>
        <p:spPr/>
        <p:txBody>
          <a:bodyPr vert="horz" lIns="91440" tIns="45720" rIns="91440" bIns="45720" rtlCol="0" anchor="t">
            <a:normAutofit fontScale="77500" lnSpcReduction="20000"/>
          </a:bodyPr>
          <a:lstStyle/>
          <a:p>
            <a:r>
              <a:rPr lang="en-GB">
                <a:cs typeface="Calibri"/>
              </a:rPr>
              <a:t>UWTSD(2022) </a:t>
            </a:r>
            <a:r>
              <a:rPr lang="en-GB" i="1">
                <a:cs typeface="Calibri"/>
              </a:rPr>
              <a:t>Student HWB. </a:t>
            </a:r>
            <a:r>
              <a:rPr lang="en-GB">
                <a:cs typeface="Calibri"/>
              </a:rPr>
              <a:t>Available at: </a:t>
            </a:r>
            <a:r>
              <a:rPr lang="en-GB">
                <a:ea typeface="+mn-lt"/>
                <a:cs typeface="+mn-lt"/>
                <a:hlinkClick r:id="rId2"/>
              </a:rPr>
              <a:t>https://www.uwtsd.ac.uk/hwb/#:~:text=Student%20Hwb%20%7C%20University%20of%20Wales%20Trinity%20Saint%20David</a:t>
            </a:r>
            <a:r>
              <a:rPr lang="en-GB">
                <a:ea typeface="+mn-lt"/>
                <a:cs typeface="+mn-lt"/>
              </a:rPr>
              <a:t> (Accessed: 15 February 2022)</a:t>
            </a:r>
          </a:p>
          <a:p>
            <a:r>
              <a:rPr lang="en-GB">
                <a:ea typeface="+mn-lt"/>
                <a:cs typeface="+mn-lt"/>
              </a:rPr>
              <a:t>Zhao, Y., Llorente, A.M.P. and Gómez, M.C.S., 2021. Digital competence in higher education research: A systematic literature review. </a:t>
            </a:r>
            <a:r>
              <a:rPr lang="en-GB" i="1">
                <a:ea typeface="+mn-lt"/>
                <a:cs typeface="+mn-lt"/>
              </a:rPr>
              <a:t>Computers &amp; Education</a:t>
            </a:r>
            <a:r>
              <a:rPr lang="en-GB">
                <a:ea typeface="+mn-lt"/>
                <a:cs typeface="+mn-lt"/>
              </a:rPr>
              <a:t>, </a:t>
            </a:r>
            <a:r>
              <a:rPr lang="en-GB" i="1">
                <a:ea typeface="+mn-lt"/>
                <a:cs typeface="+mn-lt"/>
              </a:rPr>
              <a:t>168</a:t>
            </a:r>
            <a:r>
              <a:rPr lang="en-GB">
                <a:ea typeface="+mn-lt"/>
                <a:cs typeface="+mn-lt"/>
              </a:rPr>
              <a:t>, p.104212.</a:t>
            </a:r>
            <a:endParaRPr lang="en-GB"/>
          </a:p>
          <a:p>
            <a:r>
              <a:rPr lang="en-GB">
                <a:ea typeface="+mn-lt"/>
                <a:cs typeface="+mn-lt"/>
              </a:rPr>
              <a:t>Kopp, M., </a:t>
            </a:r>
            <a:r>
              <a:rPr lang="en-GB" err="1">
                <a:ea typeface="+mn-lt"/>
                <a:cs typeface="+mn-lt"/>
              </a:rPr>
              <a:t>Gröblinger</a:t>
            </a:r>
            <a:r>
              <a:rPr lang="en-GB">
                <a:ea typeface="+mn-lt"/>
                <a:cs typeface="+mn-lt"/>
              </a:rPr>
              <a:t>, O. and Adams, S., 2019. Five common assumptions that prevent digital transformation at higher education institutions. </a:t>
            </a:r>
            <a:r>
              <a:rPr lang="en-GB" i="1">
                <a:ea typeface="+mn-lt"/>
                <a:cs typeface="+mn-lt"/>
              </a:rPr>
              <a:t>INTED2019 Proceedings</a:t>
            </a:r>
            <a:r>
              <a:rPr lang="en-GB">
                <a:ea typeface="+mn-lt"/>
                <a:cs typeface="+mn-lt"/>
              </a:rPr>
              <a:t>, </a:t>
            </a:r>
            <a:r>
              <a:rPr lang="en-GB" i="1">
                <a:ea typeface="+mn-lt"/>
                <a:cs typeface="+mn-lt"/>
              </a:rPr>
              <a:t>1</a:t>
            </a:r>
            <a:r>
              <a:rPr lang="en-GB">
                <a:ea typeface="+mn-lt"/>
                <a:cs typeface="+mn-lt"/>
              </a:rPr>
              <a:t>, pp.1448-1457.</a:t>
            </a:r>
            <a:endParaRPr lang="en-GB">
              <a:cs typeface="Calibri"/>
            </a:endParaRPr>
          </a:p>
          <a:p>
            <a:r>
              <a:rPr lang="en-GB" err="1">
                <a:ea typeface="+mn-lt"/>
                <a:cs typeface="+mn-lt"/>
              </a:rPr>
              <a:t>Kvavik</a:t>
            </a:r>
            <a:r>
              <a:rPr lang="en-GB">
                <a:ea typeface="+mn-lt"/>
                <a:cs typeface="+mn-lt"/>
              </a:rPr>
              <a:t>, R.B., 2005. Convenience, communications, and control: How students use technology. </a:t>
            </a:r>
            <a:r>
              <a:rPr lang="en-GB" i="1">
                <a:ea typeface="+mn-lt"/>
                <a:cs typeface="+mn-lt"/>
              </a:rPr>
              <a:t>Educating the net generation</a:t>
            </a:r>
            <a:r>
              <a:rPr lang="en-GB">
                <a:ea typeface="+mn-lt"/>
                <a:cs typeface="+mn-lt"/>
              </a:rPr>
              <a:t>, </a:t>
            </a:r>
            <a:r>
              <a:rPr lang="en-GB" i="1">
                <a:ea typeface="+mn-lt"/>
                <a:cs typeface="+mn-lt"/>
              </a:rPr>
              <a:t>1</a:t>
            </a:r>
            <a:r>
              <a:rPr lang="en-GB">
                <a:ea typeface="+mn-lt"/>
                <a:cs typeface="+mn-lt"/>
              </a:rPr>
              <a:t>(2005), pp.7-1.</a:t>
            </a:r>
            <a:endParaRPr lang="en-GB">
              <a:cs typeface="Calibri"/>
            </a:endParaRPr>
          </a:p>
          <a:p>
            <a:r>
              <a:rPr lang="en-GB">
                <a:ea typeface="+mn-lt"/>
                <a:cs typeface="+mn-lt"/>
              </a:rPr>
              <a:t>Ali, W., 2020. Online and remote learning in higher education institutes: A necessity in light of COVID-19 pandemic. </a:t>
            </a:r>
            <a:r>
              <a:rPr lang="en-GB" i="1">
                <a:ea typeface="+mn-lt"/>
                <a:cs typeface="+mn-lt"/>
              </a:rPr>
              <a:t>Higher education studies</a:t>
            </a:r>
            <a:r>
              <a:rPr lang="en-GB">
                <a:ea typeface="+mn-lt"/>
                <a:cs typeface="+mn-lt"/>
              </a:rPr>
              <a:t>, </a:t>
            </a:r>
            <a:r>
              <a:rPr lang="en-GB" i="1">
                <a:ea typeface="+mn-lt"/>
                <a:cs typeface="+mn-lt"/>
              </a:rPr>
              <a:t>10</a:t>
            </a:r>
            <a:r>
              <a:rPr lang="en-GB">
                <a:ea typeface="+mn-lt"/>
                <a:cs typeface="+mn-lt"/>
              </a:rPr>
              <a:t>(3), pp.16-25.</a:t>
            </a:r>
            <a:endParaRPr lang="en-GB">
              <a:cs typeface="Calibri"/>
            </a:endParaRPr>
          </a:p>
          <a:p>
            <a:r>
              <a:rPr lang="en-GB">
                <a:ea typeface="+mn-lt"/>
                <a:cs typeface="+mn-lt"/>
              </a:rPr>
              <a:t>Kim, Hye J., Ah J. Hong, and </a:t>
            </a:r>
            <a:r>
              <a:rPr lang="en-GB" err="1">
                <a:ea typeface="+mn-lt"/>
                <a:cs typeface="+mn-lt"/>
              </a:rPr>
              <a:t>Hae</a:t>
            </a:r>
            <a:r>
              <a:rPr lang="en-GB">
                <a:ea typeface="+mn-lt"/>
                <a:cs typeface="+mn-lt"/>
              </a:rPr>
              <a:t>-Deok Song. 2018. "The Relationships of Family, Perceived Digital Competence and Attitude, and Learning Agility in Sustainable Student Engagement in Higher Education" </a:t>
            </a:r>
            <a:r>
              <a:rPr lang="en-GB" i="1">
                <a:ea typeface="+mn-lt"/>
                <a:cs typeface="+mn-lt"/>
              </a:rPr>
              <a:t>Sustainability</a:t>
            </a:r>
            <a:r>
              <a:rPr lang="en-GB">
                <a:ea typeface="+mn-lt"/>
                <a:cs typeface="+mn-lt"/>
              </a:rPr>
              <a:t> 10, no. 12: 4635. </a:t>
            </a:r>
            <a:r>
              <a:rPr lang="en-GB">
                <a:ea typeface="+mn-lt"/>
                <a:cs typeface="+mn-lt"/>
                <a:hlinkClick r:id="rId3"/>
              </a:rPr>
              <a:t>https://doi.org/10.3390/su10124635</a:t>
            </a:r>
            <a:endParaRPr lang="en-GB">
              <a:cs typeface="Calibri"/>
            </a:endParaRPr>
          </a:p>
          <a:p>
            <a:r>
              <a:rPr lang="en-GB">
                <a:cs typeface="Calibri"/>
              </a:rPr>
              <a:t>Saunders, M.N.K., Lewis, P. and Thornhill, A. (2019) </a:t>
            </a:r>
            <a:r>
              <a:rPr lang="en-GB" i="1">
                <a:cs typeface="Calibri"/>
              </a:rPr>
              <a:t>Research methods for Business students</a:t>
            </a:r>
            <a:r>
              <a:rPr lang="en-GB">
                <a:cs typeface="Calibri"/>
              </a:rPr>
              <a:t>. 8th edition. Harlow: Pearson</a:t>
            </a:r>
            <a:endParaRPr lang="en-GB" i="1">
              <a:cs typeface="Calibri"/>
            </a:endParaRPr>
          </a:p>
          <a:p>
            <a:endParaRPr lang="en-GB">
              <a:cs typeface="Calibri"/>
            </a:endParaRPr>
          </a:p>
          <a:p>
            <a:endParaRPr lang="en-GB">
              <a:cs typeface="Calibri"/>
            </a:endParaRPr>
          </a:p>
        </p:txBody>
      </p:sp>
    </p:spTree>
    <p:extLst>
      <p:ext uri="{BB962C8B-B14F-4D97-AF65-F5344CB8AC3E}">
        <p14:creationId xmlns:p14="http://schemas.microsoft.com/office/powerpoint/2010/main" val="23281501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B07C5F-E91B-4A44-A7EF-04D5BBFDDBDA}"/>
              </a:ext>
            </a:extLst>
          </p:cNvPr>
          <p:cNvSpPr>
            <a:spLocks noGrp="1"/>
          </p:cNvSpPr>
          <p:nvPr>
            <p:ph type="title"/>
          </p:nvPr>
        </p:nvSpPr>
        <p:spPr>
          <a:xfrm>
            <a:off x="677334" y="609600"/>
            <a:ext cx="8596668" cy="716951"/>
          </a:xfrm>
        </p:spPr>
        <p:txBody>
          <a:bodyPr>
            <a:normAutofit fontScale="90000"/>
          </a:bodyPr>
          <a:lstStyle/>
          <a:p>
            <a:r>
              <a:rPr lang="en-GB" b="1">
                <a:solidFill>
                  <a:srgbClr val="FF0000"/>
                </a:solidFill>
                <a:highlight>
                  <a:srgbClr val="FFFF00"/>
                </a:highlight>
              </a:rPr>
              <a:t>Questionnaire</a:t>
            </a:r>
          </a:p>
        </p:txBody>
      </p:sp>
      <p:pic>
        <p:nvPicPr>
          <p:cNvPr id="4" name="Picture 4" descr="Text&#10;&#10;Description automatically generated">
            <a:extLst>
              <a:ext uri="{FF2B5EF4-FFF2-40B4-BE49-F238E27FC236}">
                <a16:creationId xmlns:a16="http://schemas.microsoft.com/office/drawing/2014/main" id="{9E01375D-1DDD-4D51-BDC1-EBD669EEAA3D}"/>
              </a:ext>
            </a:extLst>
          </p:cNvPr>
          <p:cNvPicPr>
            <a:picLocks noGrp="1" noChangeAspect="1"/>
          </p:cNvPicPr>
          <p:nvPr>
            <p:ph idx="1"/>
          </p:nvPr>
        </p:nvPicPr>
        <p:blipFill>
          <a:blip r:embed="rId2"/>
          <a:stretch>
            <a:fillRect/>
          </a:stretch>
        </p:blipFill>
        <p:spPr>
          <a:xfrm>
            <a:off x="4622249" y="1441722"/>
            <a:ext cx="4034037" cy="5356769"/>
          </a:xfrm>
        </p:spPr>
      </p:pic>
      <p:pic>
        <p:nvPicPr>
          <p:cNvPr id="5" name="Picture 5" descr="Text&#10;&#10;Description automatically generated">
            <a:extLst>
              <a:ext uri="{FF2B5EF4-FFF2-40B4-BE49-F238E27FC236}">
                <a16:creationId xmlns:a16="http://schemas.microsoft.com/office/drawing/2014/main" id="{7A978461-7D1F-4083-8265-D769ACD36AF2}"/>
              </a:ext>
            </a:extLst>
          </p:cNvPr>
          <p:cNvPicPr>
            <a:picLocks noChangeAspect="1"/>
          </p:cNvPicPr>
          <p:nvPr/>
        </p:nvPicPr>
        <p:blipFill>
          <a:blip r:embed="rId3"/>
          <a:stretch>
            <a:fillRect/>
          </a:stretch>
        </p:blipFill>
        <p:spPr>
          <a:xfrm>
            <a:off x="240056" y="1483599"/>
            <a:ext cx="4108353" cy="5166909"/>
          </a:xfrm>
          <a:prstGeom prst="rect">
            <a:avLst/>
          </a:prstGeom>
        </p:spPr>
      </p:pic>
    </p:spTree>
    <p:extLst>
      <p:ext uri="{BB962C8B-B14F-4D97-AF65-F5344CB8AC3E}">
        <p14:creationId xmlns:p14="http://schemas.microsoft.com/office/powerpoint/2010/main" val="260604961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ood Type">
  <a:themeElements>
    <a:clrScheme name="Wood Type">
      <a:dk1>
        <a:sysClr val="windowText" lastClr="000000"/>
      </a:dk1>
      <a:lt1>
        <a:sysClr val="window" lastClr="FFFFFF"/>
      </a:lt1>
      <a:dk2>
        <a:srgbClr val="84ACB6"/>
      </a:dk2>
      <a:lt2>
        <a:srgbClr val="EBE9DD"/>
      </a:lt2>
      <a:accent1>
        <a:srgbClr val="6F8183"/>
      </a:accent1>
      <a:accent2>
        <a:srgbClr val="967E96"/>
      </a:accent2>
      <a:accent3>
        <a:srgbClr val="CCC893"/>
      </a:accent3>
      <a:accent4>
        <a:srgbClr val="A54D74"/>
      </a:accent4>
      <a:accent5>
        <a:srgbClr val="949C6B"/>
      </a:accent5>
      <a:accent6>
        <a:srgbClr val="766A50"/>
      </a:accent6>
      <a:hlink>
        <a:srgbClr val="CC6600"/>
      </a:hlink>
      <a:folHlink>
        <a:srgbClr val="777777"/>
      </a:folHlink>
    </a:clrScheme>
    <a:fontScheme name="Wood Type">
      <a:majorFont>
        <a:latin typeface="Century Gothic" panose="020B0502020202020204"/>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man Old Style" panose="02050604050505020204"/>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Wood Type">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Wood Type" id="{7ACABC62-BF99-48CF-A9DC-4DB89C7B13DC}" vid="{8E89CD47-BF55-4DDE-B823-2283AA7E769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14</Slides>
  <Notes>10</Notes>
  <HiddenSlides>0</HiddenSlide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Wood Type</vt:lpstr>
      <vt:lpstr>How do we use Technology to collaborate at UWTSD?</vt:lpstr>
      <vt:lpstr>What we will present</vt:lpstr>
      <vt:lpstr>1.Introduction </vt:lpstr>
      <vt:lpstr>Rationale</vt:lpstr>
      <vt:lpstr>Literature Review</vt:lpstr>
      <vt:lpstr>Method</vt:lpstr>
      <vt:lpstr>Questions</vt:lpstr>
      <vt:lpstr>PowerPoint Presentation</vt:lpstr>
      <vt:lpstr>What are Ethical considerations?</vt:lpstr>
      <vt:lpstr>Ethical considerations we will follow</vt:lpstr>
      <vt:lpstr>Research Timeline </vt:lpstr>
      <vt:lpstr> Hypothesis</vt:lpstr>
      <vt:lpstr>Reference List</vt:lpstr>
      <vt:lpstr>Questionnaire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20</cp:revision>
  <dcterms:created xsi:type="dcterms:W3CDTF">2022-02-08T11:09:44Z</dcterms:created>
  <dcterms:modified xsi:type="dcterms:W3CDTF">2022-02-27T09:34:15Z</dcterms:modified>
</cp:coreProperties>
</file>