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969696"/>
    <a:srgbClr val="FF3300"/>
    <a:srgbClr val="EAEAEA"/>
    <a:srgbClr val="DDDDDD"/>
    <a:srgbClr val="B2B2B2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866" autoAdjust="0"/>
    <p:restoredTop sz="94660"/>
  </p:normalViewPr>
  <p:slideViewPr>
    <p:cSldViewPr snapToGrid="0">
      <p:cViewPr>
        <p:scale>
          <a:sx n="80" d="100"/>
          <a:sy n="80" d="100"/>
        </p:scale>
        <p:origin x="-1164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FE14B4-6189-4C5C-8B7D-D7DA8216A9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9AC890-F598-46D8-8932-1D1615F87D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C7FA46-071D-4222-ABAF-DE8F9EDA28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8A5AC6-6B17-4F4E-A4E3-3047D3BBDD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0B6EED-3556-44D2-AF7B-8043F463EA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8ED109-A155-427B-A356-152D1A0758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7FFECB-F17C-452B-854D-AD27BDFCC1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3E75FE-DBC6-4CE4-AF5D-645E717D1B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D94582-8BD2-4F69-9A70-7DDDC876BE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F3E188-FFC4-4DC9-B532-D8F42E42D3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D01D26-13BA-431C-B275-DAEF54A32B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22A6EA1-44F2-4761-BC67-CD2E69F268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4A450C5-859B-4CB8-A736-D9C23CA5032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22350" y="55251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Degolion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Un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degolyn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coll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sy’n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gwneud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cymylau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adio‘i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fyny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1.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0.45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0.55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0.32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0.68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0.71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0.27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0.73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0.66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0.34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0.37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0.63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0.51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0.36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0.74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0.53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0.76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0.17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0.83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0.57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0.65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0.04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0.96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0.56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0.81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0.19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0.67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0.33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0.79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68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2014-09-03T09:35:28Z</dcterms:modified>
</cp:coreProperties>
</file>