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0" r:id="rId4"/>
  </p:sldMasterIdLst>
  <p:notesMasterIdLst>
    <p:notesMasterId r:id="rId14"/>
  </p:notesMasterIdLst>
  <p:sldIdLst>
    <p:sldId id="272" r:id="rId5"/>
    <p:sldId id="257" r:id="rId6"/>
    <p:sldId id="262" r:id="rId7"/>
    <p:sldId id="275" r:id="rId8"/>
    <p:sldId id="276" r:id="rId9"/>
    <p:sldId id="277" r:id="rId10"/>
    <p:sldId id="278" r:id="rId11"/>
    <p:sldId id="280" r:id="rId12"/>
    <p:sldId id="27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55680" autoAdjust="0"/>
  </p:normalViewPr>
  <p:slideViewPr>
    <p:cSldViewPr snapToGrid="0">
      <p:cViewPr varScale="1">
        <p:scale>
          <a:sx n="41" d="100"/>
          <a:sy n="41" d="100"/>
        </p:scale>
        <p:origin x="1860" y="42"/>
      </p:cViewPr>
      <p:guideLst/>
    </p:cSldViewPr>
  </p:slideViewPr>
  <p:notesTextViewPr>
    <p:cViewPr>
      <p:scale>
        <a:sx n="3" d="2"/>
        <a:sy n="3" d="2"/>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A4A478-ECD5-451D-8397-A2954F393C3E}"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A9CAA33F-66A1-4791-ABA8-7C0EB67F8EBA}">
      <dgm:prSet phldrT="[Text]"/>
      <dgm:spPr/>
      <dgm:t>
        <a:bodyPr/>
        <a:lstStyle/>
        <a:p>
          <a:r>
            <a:rPr lang="en-US" b="1" dirty="0"/>
            <a:t>Enhancing Patient Outcomes</a:t>
          </a:r>
          <a:endParaRPr lang="en-GB" dirty="0"/>
        </a:p>
      </dgm:t>
    </dgm:pt>
    <dgm:pt modelId="{8AA0F4BF-5C91-4C1C-A2E0-AAA201708D2A}" type="parTrans" cxnId="{C51791A9-864C-4E41-8B5D-704451E24AA9}">
      <dgm:prSet/>
      <dgm:spPr/>
      <dgm:t>
        <a:bodyPr/>
        <a:lstStyle/>
        <a:p>
          <a:endParaRPr lang="en-GB"/>
        </a:p>
      </dgm:t>
    </dgm:pt>
    <dgm:pt modelId="{BB484265-E174-494E-BAB9-6874450490B7}" type="sibTrans" cxnId="{C51791A9-864C-4E41-8B5D-704451E24AA9}">
      <dgm:prSet/>
      <dgm:spPr/>
      <dgm:t>
        <a:bodyPr/>
        <a:lstStyle/>
        <a:p>
          <a:endParaRPr lang="en-GB"/>
        </a:p>
      </dgm:t>
    </dgm:pt>
    <dgm:pt modelId="{C1662493-7C26-4868-B196-8DDBEC7CBBD5}">
      <dgm:prSet phldrT="[Text]"/>
      <dgm:spPr/>
      <dgm:t>
        <a:bodyPr/>
        <a:lstStyle/>
        <a:p>
          <a:r>
            <a:rPr lang="en-US" b="1" dirty="0"/>
            <a:t>Minimal Errors</a:t>
          </a:r>
          <a:endParaRPr lang="en-GB" dirty="0"/>
        </a:p>
      </dgm:t>
    </dgm:pt>
    <dgm:pt modelId="{454C43A1-2BB4-4A2C-9C06-1F471C7A7666}" type="parTrans" cxnId="{DC8E4F4A-72E0-435A-9FB2-B62A473450F6}">
      <dgm:prSet/>
      <dgm:spPr/>
      <dgm:t>
        <a:bodyPr/>
        <a:lstStyle/>
        <a:p>
          <a:endParaRPr lang="en-GB"/>
        </a:p>
      </dgm:t>
    </dgm:pt>
    <dgm:pt modelId="{B739CA9B-95B5-43AA-A520-04D39BC3AC81}" type="sibTrans" cxnId="{DC8E4F4A-72E0-435A-9FB2-B62A473450F6}">
      <dgm:prSet/>
      <dgm:spPr/>
      <dgm:t>
        <a:bodyPr/>
        <a:lstStyle/>
        <a:p>
          <a:endParaRPr lang="en-GB"/>
        </a:p>
      </dgm:t>
    </dgm:pt>
    <dgm:pt modelId="{89D27665-F115-419B-8D41-8603B5F896EB}">
      <dgm:prSet phldrT="[Text]"/>
      <dgm:spPr/>
      <dgm:t>
        <a:bodyPr/>
        <a:lstStyle/>
        <a:p>
          <a:r>
            <a:rPr lang="en-US" b="1" dirty="0"/>
            <a:t>Better Communication</a:t>
          </a:r>
          <a:endParaRPr lang="en-GB" dirty="0"/>
        </a:p>
      </dgm:t>
    </dgm:pt>
    <dgm:pt modelId="{E3FC4913-6369-42C9-BD46-28C1EBE4483F}" type="parTrans" cxnId="{8FFEF006-CE84-4F9C-9A0A-DFAF339EFE19}">
      <dgm:prSet/>
      <dgm:spPr/>
      <dgm:t>
        <a:bodyPr/>
        <a:lstStyle/>
        <a:p>
          <a:endParaRPr lang="en-GB"/>
        </a:p>
      </dgm:t>
    </dgm:pt>
    <dgm:pt modelId="{1BDC24BB-A57B-41DB-B028-A16903BE7576}" type="sibTrans" cxnId="{8FFEF006-CE84-4F9C-9A0A-DFAF339EFE19}">
      <dgm:prSet/>
      <dgm:spPr/>
      <dgm:t>
        <a:bodyPr/>
        <a:lstStyle/>
        <a:p>
          <a:endParaRPr lang="en-GB"/>
        </a:p>
      </dgm:t>
    </dgm:pt>
    <dgm:pt modelId="{42084B8B-ED53-48BD-A25C-514B3C42E729}">
      <dgm:prSet phldrT="[Text]"/>
      <dgm:spPr/>
      <dgm:t>
        <a:bodyPr/>
        <a:lstStyle/>
        <a:p>
          <a:r>
            <a:rPr lang="en-US" b="1" dirty="0"/>
            <a:t>Improved Productivity</a:t>
          </a:r>
          <a:endParaRPr lang="en-GB" dirty="0"/>
        </a:p>
      </dgm:t>
    </dgm:pt>
    <dgm:pt modelId="{4CB5E3F0-B4D2-4186-A2DD-665190C5C048}" type="parTrans" cxnId="{38509C17-BF82-46C6-B1ED-48C8BA9BA906}">
      <dgm:prSet/>
      <dgm:spPr/>
      <dgm:t>
        <a:bodyPr/>
        <a:lstStyle/>
        <a:p>
          <a:endParaRPr lang="en-GB"/>
        </a:p>
      </dgm:t>
    </dgm:pt>
    <dgm:pt modelId="{5FDBBFF7-A158-43C5-B965-FE5F6019B843}" type="sibTrans" cxnId="{38509C17-BF82-46C6-B1ED-48C8BA9BA906}">
      <dgm:prSet/>
      <dgm:spPr/>
      <dgm:t>
        <a:bodyPr/>
        <a:lstStyle/>
        <a:p>
          <a:endParaRPr lang="en-GB"/>
        </a:p>
      </dgm:t>
    </dgm:pt>
    <dgm:pt modelId="{DC138F92-5986-4B1D-A3BB-7598363168B8}">
      <dgm:prSet phldrT="[Text]"/>
      <dgm:spPr/>
      <dgm:t>
        <a:bodyPr/>
        <a:lstStyle/>
        <a:p>
          <a:r>
            <a:rPr lang="en-US" b="1" dirty="0"/>
            <a:t>Improved Care Quality</a:t>
          </a:r>
          <a:endParaRPr lang="en-GB" dirty="0"/>
        </a:p>
      </dgm:t>
    </dgm:pt>
    <dgm:pt modelId="{7FD049D4-CA2F-4780-BF87-28E565F9BB34}" type="parTrans" cxnId="{B0E7E0DE-8468-461A-AAEA-6F38CC54505B}">
      <dgm:prSet/>
      <dgm:spPr/>
      <dgm:t>
        <a:bodyPr/>
        <a:lstStyle/>
        <a:p>
          <a:endParaRPr lang="en-GB"/>
        </a:p>
      </dgm:t>
    </dgm:pt>
    <dgm:pt modelId="{CC733541-B546-43C8-B57E-C8F68BF18757}" type="sibTrans" cxnId="{B0E7E0DE-8468-461A-AAEA-6F38CC54505B}">
      <dgm:prSet/>
      <dgm:spPr/>
      <dgm:t>
        <a:bodyPr/>
        <a:lstStyle/>
        <a:p>
          <a:endParaRPr lang="en-GB"/>
        </a:p>
      </dgm:t>
    </dgm:pt>
    <dgm:pt modelId="{2DBA79AF-8D70-4CB8-9624-51AC5AB48A5D}" type="pres">
      <dgm:prSet presAssocID="{CAA4A478-ECD5-451D-8397-A2954F393C3E}" presName="cycle" presStyleCnt="0">
        <dgm:presLayoutVars>
          <dgm:dir/>
          <dgm:resizeHandles val="exact"/>
        </dgm:presLayoutVars>
      </dgm:prSet>
      <dgm:spPr/>
      <dgm:t>
        <a:bodyPr/>
        <a:lstStyle/>
        <a:p>
          <a:endParaRPr lang="en-US"/>
        </a:p>
      </dgm:t>
    </dgm:pt>
    <dgm:pt modelId="{9F647373-1AE0-4B58-96F7-723AC669525F}" type="pres">
      <dgm:prSet presAssocID="{A9CAA33F-66A1-4791-ABA8-7C0EB67F8EBA}" presName="node" presStyleLbl="node1" presStyleIdx="0" presStyleCnt="5">
        <dgm:presLayoutVars>
          <dgm:bulletEnabled val="1"/>
        </dgm:presLayoutVars>
      </dgm:prSet>
      <dgm:spPr/>
      <dgm:t>
        <a:bodyPr/>
        <a:lstStyle/>
        <a:p>
          <a:endParaRPr lang="en-US"/>
        </a:p>
      </dgm:t>
    </dgm:pt>
    <dgm:pt modelId="{4F83DD68-6BBF-4381-BE2C-BD2301F8A00C}" type="pres">
      <dgm:prSet presAssocID="{A9CAA33F-66A1-4791-ABA8-7C0EB67F8EBA}" presName="spNode" presStyleCnt="0"/>
      <dgm:spPr/>
    </dgm:pt>
    <dgm:pt modelId="{011D7DD8-4754-41E3-9561-D8C52A99ACBC}" type="pres">
      <dgm:prSet presAssocID="{BB484265-E174-494E-BAB9-6874450490B7}" presName="sibTrans" presStyleLbl="sibTrans1D1" presStyleIdx="0" presStyleCnt="5"/>
      <dgm:spPr/>
      <dgm:t>
        <a:bodyPr/>
        <a:lstStyle/>
        <a:p>
          <a:endParaRPr lang="en-US"/>
        </a:p>
      </dgm:t>
    </dgm:pt>
    <dgm:pt modelId="{4C119F76-DFA0-4FAC-968F-E71C679A432D}" type="pres">
      <dgm:prSet presAssocID="{C1662493-7C26-4868-B196-8DDBEC7CBBD5}" presName="node" presStyleLbl="node1" presStyleIdx="1" presStyleCnt="5">
        <dgm:presLayoutVars>
          <dgm:bulletEnabled val="1"/>
        </dgm:presLayoutVars>
      </dgm:prSet>
      <dgm:spPr/>
      <dgm:t>
        <a:bodyPr/>
        <a:lstStyle/>
        <a:p>
          <a:endParaRPr lang="en-US"/>
        </a:p>
      </dgm:t>
    </dgm:pt>
    <dgm:pt modelId="{A1EE741C-07BE-4767-AA4D-3E28CE334768}" type="pres">
      <dgm:prSet presAssocID="{C1662493-7C26-4868-B196-8DDBEC7CBBD5}" presName="spNode" presStyleCnt="0"/>
      <dgm:spPr/>
    </dgm:pt>
    <dgm:pt modelId="{5FD713B7-26FF-4102-822D-D69C1D1FEFD7}" type="pres">
      <dgm:prSet presAssocID="{B739CA9B-95B5-43AA-A520-04D39BC3AC81}" presName="sibTrans" presStyleLbl="sibTrans1D1" presStyleIdx="1" presStyleCnt="5"/>
      <dgm:spPr/>
      <dgm:t>
        <a:bodyPr/>
        <a:lstStyle/>
        <a:p>
          <a:endParaRPr lang="en-US"/>
        </a:p>
      </dgm:t>
    </dgm:pt>
    <dgm:pt modelId="{F40D70CB-943F-4B44-9008-A7A6B51B44CE}" type="pres">
      <dgm:prSet presAssocID="{89D27665-F115-419B-8D41-8603B5F896EB}" presName="node" presStyleLbl="node1" presStyleIdx="2" presStyleCnt="5">
        <dgm:presLayoutVars>
          <dgm:bulletEnabled val="1"/>
        </dgm:presLayoutVars>
      </dgm:prSet>
      <dgm:spPr/>
      <dgm:t>
        <a:bodyPr/>
        <a:lstStyle/>
        <a:p>
          <a:endParaRPr lang="en-US"/>
        </a:p>
      </dgm:t>
    </dgm:pt>
    <dgm:pt modelId="{3FC2DA53-26BB-48F5-A0E5-D47B49633294}" type="pres">
      <dgm:prSet presAssocID="{89D27665-F115-419B-8D41-8603B5F896EB}" presName="spNode" presStyleCnt="0"/>
      <dgm:spPr/>
    </dgm:pt>
    <dgm:pt modelId="{C9583828-96CC-421A-82C9-FA818D006CC0}" type="pres">
      <dgm:prSet presAssocID="{1BDC24BB-A57B-41DB-B028-A16903BE7576}" presName="sibTrans" presStyleLbl="sibTrans1D1" presStyleIdx="2" presStyleCnt="5"/>
      <dgm:spPr/>
      <dgm:t>
        <a:bodyPr/>
        <a:lstStyle/>
        <a:p>
          <a:endParaRPr lang="en-US"/>
        </a:p>
      </dgm:t>
    </dgm:pt>
    <dgm:pt modelId="{68C4C929-84BB-4120-A7CA-85E30F34A31A}" type="pres">
      <dgm:prSet presAssocID="{42084B8B-ED53-48BD-A25C-514B3C42E729}" presName="node" presStyleLbl="node1" presStyleIdx="3" presStyleCnt="5">
        <dgm:presLayoutVars>
          <dgm:bulletEnabled val="1"/>
        </dgm:presLayoutVars>
      </dgm:prSet>
      <dgm:spPr/>
      <dgm:t>
        <a:bodyPr/>
        <a:lstStyle/>
        <a:p>
          <a:endParaRPr lang="en-US"/>
        </a:p>
      </dgm:t>
    </dgm:pt>
    <dgm:pt modelId="{E9A49EB2-F1D5-4B64-885F-EC1C303206D6}" type="pres">
      <dgm:prSet presAssocID="{42084B8B-ED53-48BD-A25C-514B3C42E729}" presName="spNode" presStyleCnt="0"/>
      <dgm:spPr/>
    </dgm:pt>
    <dgm:pt modelId="{036A1C0C-7BAE-4DB6-BE78-BF199697DAF4}" type="pres">
      <dgm:prSet presAssocID="{5FDBBFF7-A158-43C5-B965-FE5F6019B843}" presName="sibTrans" presStyleLbl="sibTrans1D1" presStyleIdx="3" presStyleCnt="5"/>
      <dgm:spPr/>
      <dgm:t>
        <a:bodyPr/>
        <a:lstStyle/>
        <a:p>
          <a:endParaRPr lang="en-US"/>
        </a:p>
      </dgm:t>
    </dgm:pt>
    <dgm:pt modelId="{1F334457-59EA-4487-8290-54C78755FDC7}" type="pres">
      <dgm:prSet presAssocID="{DC138F92-5986-4B1D-A3BB-7598363168B8}" presName="node" presStyleLbl="node1" presStyleIdx="4" presStyleCnt="5">
        <dgm:presLayoutVars>
          <dgm:bulletEnabled val="1"/>
        </dgm:presLayoutVars>
      </dgm:prSet>
      <dgm:spPr/>
      <dgm:t>
        <a:bodyPr/>
        <a:lstStyle/>
        <a:p>
          <a:endParaRPr lang="en-US"/>
        </a:p>
      </dgm:t>
    </dgm:pt>
    <dgm:pt modelId="{122F0891-51B8-4096-9E1D-B8AFF16CC07F}" type="pres">
      <dgm:prSet presAssocID="{DC138F92-5986-4B1D-A3BB-7598363168B8}" presName="spNode" presStyleCnt="0"/>
      <dgm:spPr/>
    </dgm:pt>
    <dgm:pt modelId="{2BF7D728-BA35-423F-B262-B35B86A632CA}" type="pres">
      <dgm:prSet presAssocID="{CC733541-B546-43C8-B57E-C8F68BF18757}" presName="sibTrans" presStyleLbl="sibTrans1D1" presStyleIdx="4" presStyleCnt="5"/>
      <dgm:spPr/>
      <dgm:t>
        <a:bodyPr/>
        <a:lstStyle/>
        <a:p>
          <a:endParaRPr lang="en-US"/>
        </a:p>
      </dgm:t>
    </dgm:pt>
  </dgm:ptLst>
  <dgm:cxnLst>
    <dgm:cxn modelId="{8FFEF006-CE84-4F9C-9A0A-DFAF339EFE19}" srcId="{CAA4A478-ECD5-451D-8397-A2954F393C3E}" destId="{89D27665-F115-419B-8D41-8603B5F896EB}" srcOrd="2" destOrd="0" parTransId="{E3FC4913-6369-42C9-BD46-28C1EBE4483F}" sibTransId="{1BDC24BB-A57B-41DB-B028-A16903BE7576}"/>
    <dgm:cxn modelId="{BC0EDDAA-E6A5-42B0-8CCE-5DFA093D02E6}" type="presOf" srcId="{B739CA9B-95B5-43AA-A520-04D39BC3AC81}" destId="{5FD713B7-26FF-4102-822D-D69C1D1FEFD7}" srcOrd="0" destOrd="0" presId="urn:microsoft.com/office/officeart/2005/8/layout/cycle5"/>
    <dgm:cxn modelId="{C7993C46-1217-4149-94D7-745F1CC925E0}" type="presOf" srcId="{1BDC24BB-A57B-41DB-B028-A16903BE7576}" destId="{C9583828-96CC-421A-82C9-FA818D006CC0}" srcOrd="0" destOrd="0" presId="urn:microsoft.com/office/officeart/2005/8/layout/cycle5"/>
    <dgm:cxn modelId="{1BFFB477-B95E-462C-83EF-712A352BFA9E}" type="presOf" srcId="{42084B8B-ED53-48BD-A25C-514B3C42E729}" destId="{68C4C929-84BB-4120-A7CA-85E30F34A31A}" srcOrd="0" destOrd="0" presId="urn:microsoft.com/office/officeart/2005/8/layout/cycle5"/>
    <dgm:cxn modelId="{A8C4BCFC-5C63-4FD2-B7EE-6FD6DCC3E949}" type="presOf" srcId="{A9CAA33F-66A1-4791-ABA8-7C0EB67F8EBA}" destId="{9F647373-1AE0-4B58-96F7-723AC669525F}" srcOrd="0" destOrd="0" presId="urn:microsoft.com/office/officeart/2005/8/layout/cycle5"/>
    <dgm:cxn modelId="{A594F89A-7B1E-4C01-8A27-EA16D1A277EA}" type="presOf" srcId="{DC138F92-5986-4B1D-A3BB-7598363168B8}" destId="{1F334457-59EA-4487-8290-54C78755FDC7}" srcOrd="0" destOrd="0" presId="urn:microsoft.com/office/officeart/2005/8/layout/cycle5"/>
    <dgm:cxn modelId="{6DF23034-2A07-4077-B017-5064ECBB7061}" type="presOf" srcId="{BB484265-E174-494E-BAB9-6874450490B7}" destId="{011D7DD8-4754-41E3-9561-D8C52A99ACBC}" srcOrd="0" destOrd="0" presId="urn:microsoft.com/office/officeart/2005/8/layout/cycle5"/>
    <dgm:cxn modelId="{38509C17-BF82-46C6-B1ED-48C8BA9BA906}" srcId="{CAA4A478-ECD5-451D-8397-A2954F393C3E}" destId="{42084B8B-ED53-48BD-A25C-514B3C42E729}" srcOrd="3" destOrd="0" parTransId="{4CB5E3F0-B4D2-4186-A2DD-665190C5C048}" sibTransId="{5FDBBFF7-A158-43C5-B965-FE5F6019B843}"/>
    <dgm:cxn modelId="{DC8E4F4A-72E0-435A-9FB2-B62A473450F6}" srcId="{CAA4A478-ECD5-451D-8397-A2954F393C3E}" destId="{C1662493-7C26-4868-B196-8DDBEC7CBBD5}" srcOrd="1" destOrd="0" parTransId="{454C43A1-2BB4-4A2C-9C06-1F471C7A7666}" sibTransId="{B739CA9B-95B5-43AA-A520-04D39BC3AC81}"/>
    <dgm:cxn modelId="{B0E7E0DE-8468-461A-AAEA-6F38CC54505B}" srcId="{CAA4A478-ECD5-451D-8397-A2954F393C3E}" destId="{DC138F92-5986-4B1D-A3BB-7598363168B8}" srcOrd="4" destOrd="0" parTransId="{7FD049D4-CA2F-4780-BF87-28E565F9BB34}" sibTransId="{CC733541-B546-43C8-B57E-C8F68BF18757}"/>
    <dgm:cxn modelId="{F5348AA2-F225-42BE-A560-64EEB95B9410}" type="presOf" srcId="{CAA4A478-ECD5-451D-8397-A2954F393C3E}" destId="{2DBA79AF-8D70-4CB8-9624-51AC5AB48A5D}" srcOrd="0" destOrd="0" presId="urn:microsoft.com/office/officeart/2005/8/layout/cycle5"/>
    <dgm:cxn modelId="{C51791A9-864C-4E41-8B5D-704451E24AA9}" srcId="{CAA4A478-ECD5-451D-8397-A2954F393C3E}" destId="{A9CAA33F-66A1-4791-ABA8-7C0EB67F8EBA}" srcOrd="0" destOrd="0" parTransId="{8AA0F4BF-5C91-4C1C-A2E0-AAA201708D2A}" sibTransId="{BB484265-E174-494E-BAB9-6874450490B7}"/>
    <dgm:cxn modelId="{1132AAE2-6C71-4891-ADD2-057DF6A93267}" type="presOf" srcId="{5FDBBFF7-A158-43C5-B965-FE5F6019B843}" destId="{036A1C0C-7BAE-4DB6-BE78-BF199697DAF4}" srcOrd="0" destOrd="0" presId="urn:microsoft.com/office/officeart/2005/8/layout/cycle5"/>
    <dgm:cxn modelId="{D362D5D3-10B7-4046-83BE-FF42400F16BF}" type="presOf" srcId="{CC733541-B546-43C8-B57E-C8F68BF18757}" destId="{2BF7D728-BA35-423F-B262-B35B86A632CA}" srcOrd="0" destOrd="0" presId="urn:microsoft.com/office/officeart/2005/8/layout/cycle5"/>
    <dgm:cxn modelId="{8A9E1EB9-BE7B-4B3A-AEC7-43189E95C235}" type="presOf" srcId="{89D27665-F115-419B-8D41-8603B5F896EB}" destId="{F40D70CB-943F-4B44-9008-A7A6B51B44CE}" srcOrd="0" destOrd="0" presId="urn:microsoft.com/office/officeart/2005/8/layout/cycle5"/>
    <dgm:cxn modelId="{89C85900-701B-40A9-BE88-E70BE5E9920C}" type="presOf" srcId="{C1662493-7C26-4868-B196-8DDBEC7CBBD5}" destId="{4C119F76-DFA0-4FAC-968F-E71C679A432D}" srcOrd="0" destOrd="0" presId="urn:microsoft.com/office/officeart/2005/8/layout/cycle5"/>
    <dgm:cxn modelId="{0B25F434-8B6A-4A88-8B85-1BC55D701700}" type="presParOf" srcId="{2DBA79AF-8D70-4CB8-9624-51AC5AB48A5D}" destId="{9F647373-1AE0-4B58-96F7-723AC669525F}" srcOrd="0" destOrd="0" presId="urn:microsoft.com/office/officeart/2005/8/layout/cycle5"/>
    <dgm:cxn modelId="{76336C96-3D27-403E-8281-344C95EC147B}" type="presParOf" srcId="{2DBA79AF-8D70-4CB8-9624-51AC5AB48A5D}" destId="{4F83DD68-6BBF-4381-BE2C-BD2301F8A00C}" srcOrd="1" destOrd="0" presId="urn:microsoft.com/office/officeart/2005/8/layout/cycle5"/>
    <dgm:cxn modelId="{4FD95ADE-8EE6-4661-8185-E1DED89D76A4}" type="presParOf" srcId="{2DBA79AF-8D70-4CB8-9624-51AC5AB48A5D}" destId="{011D7DD8-4754-41E3-9561-D8C52A99ACBC}" srcOrd="2" destOrd="0" presId="urn:microsoft.com/office/officeart/2005/8/layout/cycle5"/>
    <dgm:cxn modelId="{B1C7824B-D9D6-4C3A-A705-C22D39F643E9}" type="presParOf" srcId="{2DBA79AF-8D70-4CB8-9624-51AC5AB48A5D}" destId="{4C119F76-DFA0-4FAC-968F-E71C679A432D}" srcOrd="3" destOrd="0" presId="urn:microsoft.com/office/officeart/2005/8/layout/cycle5"/>
    <dgm:cxn modelId="{55DC0DD8-B2D4-412D-8BF7-5FF659EF466F}" type="presParOf" srcId="{2DBA79AF-8D70-4CB8-9624-51AC5AB48A5D}" destId="{A1EE741C-07BE-4767-AA4D-3E28CE334768}" srcOrd="4" destOrd="0" presId="urn:microsoft.com/office/officeart/2005/8/layout/cycle5"/>
    <dgm:cxn modelId="{C73C23CE-2E5B-4919-9ADB-7A0AA2F651DB}" type="presParOf" srcId="{2DBA79AF-8D70-4CB8-9624-51AC5AB48A5D}" destId="{5FD713B7-26FF-4102-822D-D69C1D1FEFD7}" srcOrd="5" destOrd="0" presId="urn:microsoft.com/office/officeart/2005/8/layout/cycle5"/>
    <dgm:cxn modelId="{A8ACDD76-124D-4267-AFDD-F307B622493C}" type="presParOf" srcId="{2DBA79AF-8D70-4CB8-9624-51AC5AB48A5D}" destId="{F40D70CB-943F-4B44-9008-A7A6B51B44CE}" srcOrd="6" destOrd="0" presId="urn:microsoft.com/office/officeart/2005/8/layout/cycle5"/>
    <dgm:cxn modelId="{C0A8A850-E951-4425-B498-8BA7107F0D09}" type="presParOf" srcId="{2DBA79AF-8D70-4CB8-9624-51AC5AB48A5D}" destId="{3FC2DA53-26BB-48F5-A0E5-D47B49633294}" srcOrd="7" destOrd="0" presId="urn:microsoft.com/office/officeart/2005/8/layout/cycle5"/>
    <dgm:cxn modelId="{66237036-A62A-4D77-9B21-A55A5EEB9975}" type="presParOf" srcId="{2DBA79AF-8D70-4CB8-9624-51AC5AB48A5D}" destId="{C9583828-96CC-421A-82C9-FA818D006CC0}" srcOrd="8" destOrd="0" presId="urn:microsoft.com/office/officeart/2005/8/layout/cycle5"/>
    <dgm:cxn modelId="{F0DC86FC-D230-47C4-9337-1AAECE308760}" type="presParOf" srcId="{2DBA79AF-8D70-4CB8-9624-51AC5AB48A5D}" destId="{68C4C929-84BB-4120-A7CA-85E30F34A31A}" srcOrd="9" destOrd="0" presId="urn:microsoft.com/office/officeart/2005/8/layout/cycle5"/>
    <dgm:cxn modelId="{8579AF7C-006C-4D5E-9584-7234051C4376}" type="presParOf" srcId="{2DBA79AF-8D70-4CB8-9624-51AC5AB48A5D}" destId="{E9A49EB2-F1D5-4B64-885F-EC1C303206D6}" srcOrd="10" destOrd="0" presId="urn:microsoft.com/office/officeart/2005/8/layout/cycle5"/>
    <dgm:cxn modelId="{F13D75CD-89D1-4C48-A58C-97C752779D1A}" type="presParOf" srcId="{2DBA79AF-8D70-4CB8-9624-51AC5AB48A5D}" destId="{036A1C0C-7BAE-4DB6-BE78-BF199697DAF4}" srcOrd="11" destOrd="0" presId="urn:microsoft.com/office/officeart/2005/8/layout/cycle5"/>
    <dgm:cxn modelId="{50FD3357-5666-4A12-AF0A-EBFFC2370F20}" type="presParOf" srcId="{2DBA79AF-8D70-4CB8-9624-51AC5AB48A5D}" destId="{1F334457-59EA-4487-8290-54C78755FDC7}" srcOrd="12" destOrd="0" presId="urn:microsoft.com/office/officeart/2005/8/layout/cycle5"/>
    <dgm:cxn modelId="{F51D61D9-721D-4DB6-B31D-D1CDF12CC477}" type="presParOf" srcId="{2DBA79AF-8D70-4CB8-9624-51AC5AB48A5D}" destId="{122F0891-51B8-4096-9E1D-B8AFF16CC07F}" srcOrd="13" destOrd="0" presId="urn:microsoft.com/office/officeart/2005/8/layout/cycle5"/>
    <dgm:cxn modelId="{B9471DD3-A30C-4C7C-84AC-85046613630C}" type="presParOf" srcId="{2DBA79AF-8D70-4CB8-9624-51AC5AB48A5D}" destId="{2BF7D728-BA35-423F-B262-B35B86A632CA}"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071BBE-7656-4D82-B868-75F85A690C2C}" type="doc">
      <dgm:prSet loTypeId="urn:microsoft.com/office/officeart/2005/8/layout/cycle8" loCatId="cycle" qsTypeId="urn:microsoft.com/office/officeart/2005/8/quickstyle/simple1" qsCatId="simple" csTypeId="urn:microsoft.com/office/officeart/2005/8/colors/accent1_2" csCatId="accent1"/>
      <dgm:spPr/>
      <dgm:t>
        <a:bodyPr/>
        <a:lstStyle/>
        <a:p>
          <a:endParaRPr lang="en-GB"/>
        </a:p>
      </dgm:t>
    </dgm:pt>
    <dgm:pt modelId="{EE208FEF-8052-4FB9-ADD3-B6B19970B6F0}">
      <dgm:prSet/>
      <dgm:spPr/>
      <dgm:t>
        <a:bodyPr/>
        <a:lstStyle/>
        <a:p>
          <a:r>
            <a:rPr lang="en-US" b="1"/>
            <a:t>Coordination and Collaboration</a:t>
          </a:r>
          <a:endParaRPr lang="en-GB"/>
        </a:p>
      </dgm:t>
    </dgm:pt>
    <dgm:pt modelId="{A8896945-CECD-468F-B161-0C632564908A}" type="parTrans" cxnId="{FDA64494-1829-4D2B-ACAD-E4D26D569F70}">
      <dgm:prSet/>
      <dgm:spPr/>
      <dgm:t>
        <a:bodyPr/>
        <a:lstStyle/>
        <a:p>
          <a:endParaRPr lang="en-GB"/>
        </a:p>
      </dgm:t>
    </dgm:pt>
    <dgm:pt modelId="{EA848EBB-B873-498A-BB80-722D7394C714}" type="sibTrans" cxnId="{FDA64494-1829-4D2B-ACAD-E4D26D569F70}">
      <dgm:prSet/>
      <dgm:spPr/>
      <dgm:t>
        <a:bodyPr/>
        <a:lstStyle/>
        <a:p>
          <a:endParaRPr lang="en-GB"/>
        </a:p>
      </dgm:t>
    </dgm:pt>
    <dgm:pt modelId="{A06F49E0-D6E7-4135-BBE6-30C9E753DD10}">
      <dgm:prSet/>
      <dgm:spPr/>
      <dgm:t>
        <a:bodyPr/>
        <a:lstStyle/>
        <a:p>
          <a:r>
            <a:rPr lang="en-US" b="1"/>
            <a:t>Diversified Expertise</a:t>
          </a:r>
          <a:endParaRPr lang="en-GB"/>
        </a:p>
      </dgm:t>
    </dgm:pt>
    <dgm:pt modelId="{808552A8-BB40-4AE4-9AB6-FF315024024F}" type="parTrans" cxnId="{7D22C7E2-8E03-4925-AFD5-2380014046A2}">
      <dgm:prSet/>
      <dgm:spPr/>
      <dgm:t>
        <a:bodyPr/>
        <a:lstStyle/>
        <a:p>
          <a:endParaRPr lang="en-GB"/>
        </a:p>
      </dgm:t>
    </dgm:pt>
    <dgm:pt modelId="{28C20C90-D5FA-4581-BB32-BBD854456441}" type="sibTrans" cxnId="{7D22C7E2-8E03-4925-AFD5-2380014046A2}">
      <dgm:prSet/>
      <dgm:spPr/>
      <dgm:t>
        <a:bodyPr/>
        <a:lstStyle/>
        <a:p>
          <a:endParaRPr lang="en-GB"/>
        </a:p>
      </dgm:t>
    </dgm:pt>
    <dgm:pt modelId="{378FAAAA-BA36-4C64-AAF4-58224B38564A}">
      <dgm:prSet/>
      <dgm:spPr/>
      <dgm:t>
        <a:bodyPr/>
        <a:lstStyle/>
        <a:p>
          <a:r>
            <a:rPr lang="en-US" b="1"/>
            <a:t>Better Communication</a:t>
          </a:r>
          <a:endParaRPr lang="en-GB"/>
        </a:p>
      </dgm:t>
    </dgm:pt>
    <dgm:pt modelId="{606A0FE5-9472-4FF3-9612-4D73A583CEA6}" type="parTrans" cxnId="{C58655F7-2F72-4137-8AF0-4D7094A578BA}">
      <dgm:prSet/>
      <dgm:spPr/>
      <dgm:t>
        <a:bodyPr/>
        <a:lstStyle/>
        <a:p>
          <a:endParaRPr lang="en-GB"/>
        </a:p>
      </dgm:t>
    </dgm:pt>
    <dgm:pt modelId="{FC22AD91-5691-43BC-9CE9-F014CAD9014A}" type="sibTrans" cxnId="{C58655F7-2F72-4137-8AF0-4D7094A578BA}">
      <dgm:prSet/>
      <dgm:spPr/>
      <dgm:t>
        <a:bodyPr/>
        <a:lstStyle/>
        <a:p>
          <a:endParaRPr lang="en-GB"/>
        </a:p>
      </dgm:t>
    </dgm:pt>
    <dgm:pt modelId="{1009D796-42FB-4119-99B7-680FEE3BBFC4}">
      <dgm:prSet/>
      <dgm:spPr/>
      <dgm:t>
        <a:bodyPr/>
        <a:lstStyle/>
        <a:p>
          <a:r>
            <a:rPr lang="en-US" b="1"/>
            <a:t>Reducing Stress and Tension</a:t>
          </a:r>
          <a:endParaRPr lang="en-GB"/>
        </a:p>
      </dgm:t>
    </dgm:pt>
    <dgm:pt modelId="{6839A6D5-2010-41DC-BBD3-67F757F424CF}" type="parTrans" cxnId="{ADE808BF-5D89-41EC-B6BB-EBE0BA0639A9}">
      <dgm:prSet/>
      <dgm:spPr/>
      <dgm:t>
        <a:bodyPr/>
        <a:lstStyle/>
        <a:p>
          <a:endParaRPr lang="en-GB"/>
        </a:p>
      </dgm:t>
    </dgm:pt>
    <dgm:pt modelId="{6F3507B1-FE3D-4F54-99B7-2233A0B5F62B}" type="sibTrans" cxnId="{ADE808BF-5D89-41EC-B6BB-EBE0BA0639A9}">
      <dgm:prSet/>
      <dgm:spPr/>
      <dgm:t>
        <a:bodyPr/>
        <a:lstStyle/>
        <a:p>
          <a:endParaRPr lang="en-GB"/>
        </a:p>
      </dgm:t>
    </dgm:pt>
    <dgm:pt modelId="{1729A21A-30F9-4729-8D75-AE8304D0ED09}">
      <dgm:prSet/>
      <dgm:spPr/>
      <dgm:t>
        <a:bodyPr/>
        <a:lstStyle/>
        <a:p>
          <a:r>
            <a:rPr lang="en-US" b="1"/>
            <a:t>Better Determination</a:t>
          </a:r>
          <a:endParaRPr lang="en-GB"/>
        </a:p>
      </dgm:t>
    </dgm:pt>
    <dgm:pt modelId="{31681E44-D6D6-4584-8786-F6A5B18F5BE8}" type="parTrans" cxnId="{CC627111-6099-499D-B63C-551396818492}">
      <dgm:prSet/>
      <dgm:spPr/>
      <dgm:t>
        <a:bodyPr/>
        <a:lstStyle/>
        <a:p>
          <a:endParaRPr lang="en-GB"/>
        </a:p>
      </dgm:t>
    </dgm:pt>
    <dgm:pt modelId="{B165555D-08C4-4951-8C1B-C2719F500101}" type="sibTrans" cxnId="{CC627111-6099-499D-B63C-551396818492}">
      <dgm:prSet/>
      <dgm:spPr/>
      <dgm:t>
        <a:bodyPr/>
        <a:lstStyle/>
        <a:p>
          <a:endParaRPr lang="en-GB"/>
        </a:p>
      </dgm:t>
    </dgm:pt>
    <dgm:pt modelId="{F3774EEA-337A-43DC-A1CE-A5E671A9860B}" type="pres">
      <dgm:prSet presAssocID="{03071BBE-7656-4D82-B868-75F85A690C2C}" presName="compositeShape" presStyleCnt="0">
        <dgm:presLayoutVars>
          <dgm:chMax val="7"/>
          <dgm:dir/>
          <dgm:resizeHandles val="exact"/>
        </dgm:presLayoutVars>
      </dgm:prSet>
      <dgm:spPr/>
      <dgm:t>
        <a:bodyPr/>
        <a:lstStyle/>
        <a:p>
          <a:endParaRPr lang="en-US"/>
        </a:p>
      </dgm:t>
    </dgm:pt>
    <dgm:pt modelId="{8CD6A3A2-289A-417A-B758-2D5F48FE068A}" type="pres">
      <dgm:prSet presAssocID="{03071BBE-7656-4D82-B868-75F85A690C2C}" presName="wedge1" presStyleLbl="node1" presStyleIdx="0" presStyleCnt="5"/>
      <dgm:spPr/>
      <dgm:t>
        <a:bodyPr/>
        <a:lstStyle/>
        <a:p>
          <a:endParaRPr lang="en-US"/>
        </a:p>
      </dgm:t>
    </dgm:pt>
    <dgm:pt modelId="{2533D45B-EF69-4984-81FA-DB6E9199F95F}" type="pres">
      <dgm:prSet presAssocID="{03071BBE-7656-4D82-B868-75F85A690C2C}" presName="dummy1a" presStyleCnt="0"/>
      <dgm:spPr/>
    </dgm:pt>
    <dgm:pt modelId="{965A1F54-22CA-4AA3-87BD-E3A05DCDAA2C}" type="pres">
      <dgm:prSet presAssocID="{03071BBE-7656-4D82-B868-75F85A690C2C}" presName="dummy1b" presStyleCnt="0"/>
      <dgm:spPr/>
    </dgm:pt>
    <dgm:pt modelId="{6EC59E27-7500-41AB-A53A-7AB2DBC04FE0}" type="pres">
      <dgm:prSet presAssocID="{03071BBE-7656-4D82-B868-75F85A690C2C}" presName="wedge1Tx" presStyleLbl="node1" presStyleIdx="0" presStyleCnt="5">
        <dgm:presLayoutVars>
          <dgm:chMax val="0"/>
          <dgm:chPref val="0"/>
          <dgm:bulletEnabled val="1"/>
        </dgm:presLayoutVars>
      </dgm:prSet>
      <dgm:spPr/>
      <dgm:t>
        <a:bodyPr/>
        <a:lstStyle/>
        <a:p>
          <a:endParaRPr lang="en-US"/>
        </a:p>
      </dgm:t>
    </dgm:pt>
    <dgm:pt modelId="{264B7F37-D020-4311-879F-5066BC7EBA49}" type="pres">
      <dgm:prSet presAssocID="{03071BBE-7656-4D82-B868-75F85A690C2C}" presName="wedge2" presStyleLbl="node1" presStyleIdx="1" presStyleCnt="5"/>
      <dgm:spPr/>
      <dgm:t>
        <a:bodyPr/>
        <a:lstStyle/>
        <a:p>
          <a:endParaRPr lang="en-US"/>
        </a:p>
      </dgm:t>
    </dgm:pt>
    <dgm:pt modelId="{C326F77D-BC76-47E9-936F-2B55E1D5B0DA}" type="pres">
      <dgm:prSet presAssocID="{03071BBE-7656-4D82-B868-75F85A690C2C}" presName="dummy2a" presStyleCnt="0"/>
      <dgm:spPr/>
    </dgm:pt>
    <dgm:pt modelId="{5CC3827E-0663-4A52-A811-3513DFFCA93E}" type="pres">
      <dgm:prSet presAssocID="{03071BBE-7656-4D82-B868-75F85A690C2C}" presName="dummy2b" presStyleCnt="0"/>
      <dgm:spPr/>
    </dgm:pt>
    <dgm:pt modelId="{D246BF21-FBFA-45F9-AD26-579AE60E0410}" type="pres">
      <dgm:prSet presAssocID="{03071BBE-7656-4D82-B868-75F85A690C2C}" presName="wedge2Tx" presStyleLbl="node1" presStyleIdx="1" presStyleCnt="5">
        <dgm:presLayoutVars>
          <dgm:chMax val="0"/>
          <dgm:chPref val="0"/>
          <dgm:bulletEnabled val="1"/>
        </dgm:presLayoutVars>
      </dgm:prSet>
      <dgm:spPr/>
      <dgm:t>
        <a:bodyPr/>
        <a:lstStyle/>
        <a:p>
          <a:endParaRPr lang="en-US"/>
        </a:p>
      </dgm:t>
    </dgm:pt>
    <dgm:pt modelId="{A920B2DC-CFCC-4CA2-BC3A-13CAC0AC2FE8}" type="pres">
      <dgm:prSet presAssocID="{03071BBE-7656-4D82-B868-75F85A690C2C}" presName="wedge3" presStyleLbl="node1" presStyleIdx="2" presStyleCnt="5"/>
      <dgm:spPr/>
      <dgm:t>
        <a:bodyPr/>
        <a:lstStyle/>
        <a:p>
          <a:endParaRPr lang="en-US"/>
        </a:p>
      </dgm:t>
    </dgm:pt>
    <dgm:pt modelId="{CC6B7549-0B96-4CC2-81A2-2EE19F3D4125}" type="pres">
      <dgm:prSet presAssocID="{03071BBE-7656-4D82-B868-75F85A690C2C}" presName="dummy3a" presStyleCnt="0"/>
      <dgm:spPr/>
    </dgm:pt>
    <dgm:pt modelId="{B67D9510-D708-4C87-B118-39B405B5FE36}" type="pres">
      <dgm:prSet presAssocID="{03071BBE-7656-4D82-B868-75F85A690C2C}" presName="dummy3b" presStyleCnt="0"/>
      <dgm:spPr/>
    </dgm:pt>
    <dgm:pt modelId="{C3518322-5F52-4857-88AC-7353C9DB1CBA}" type="pres">
      <dgm:prSet presAssocID="{03071BBE-7656-4D82-B868-75F85A690C2C}" presName="wedge3Tx" presStyleLbl="node1" presStyleIdx="2" presStyleCnt="5">
        <dgm:presLayoutVars>
          <dgm:chMax val="0"/>
          <dgm:chPref val="0"/>
          <dgm:bulletEnabled val="1"/>
        </dgm:presLayoutVars>
      </dgm:prSet>
      <dgm:spPr/>
      <dgm:t>
        <a:bodyPr/>
        <a:lstStyle/>
        <a:p>
          <a:endParaRPr lang="en-US"/>
        </a:p>
      </dgm:t>
    </dgm:pt>
    <dgm:pt modelId="{11EE627E-6E29-4141-AF9D-B0DE6F7935F8}" type="pres">
      <dgm:prSet presAssocID="{03071BBE-7656-4D82-B868-75F85A690C2C}" presName="wedge4" presStyleLbl="node1" presStyleIdx="3" presStyleCnt="5"/>
      <dgm:spPr/>
      <dgm:t>
        <a:bodyPr/>
        <a:lstStyle/>
        <a:p>
          <a:endParaRPr lang="en-US"/>
        </a:p>
      </dgm:t>
    </dgm:pt>
    <dgm:pt modelId="{24004A61-BD83-4C90-A822-BEF3F618D596}" type="pres">
      <dgm:prSet presAssocID="{03071BBE-7656-4D82-B868-75F85A690C2C}" presName="dummy4a" presStyleCnt="0"/>
      <dgm:spPr/>
    </dgm:pt>
    <dgm:pt modelId="{22C11545-C1D1-48E9-A961-472F4B0D2990}" type="pres">
      <dgm:prSet presAssocID="{03071BBE-7656-4D82-B868-75F85A690C2C}" presName="dummy4b" presStyleCnt="0"/>
      <dgm:spPr/>
    </dgm:pt>
    <dgm:pt modelId="{375AC5EF-AFF0-4DDD-9149-AD55962CA7A9}" type="pres">
      <dgm:prSet presAssocID="{03071BBE-7656-4D82-B868-75F85A690C2C}" presName="wedge4Tx" presStyleLbl="node1" presStyleIdx="3" presStyleCnt="5">
        <dgm:presLayoutVars>
          <dgm:chMax val="0"/>
          <dgm:chPref val="0"/>
          <dgm:bulletEnabled val="1"/>
        </dgm:presLayoutVars>
      </dgm:prSet>
      <dgm:spPr/>
      <dgm:t>
        <a:bodyPr/>
        <a:lstStyle/>
        <a:p>
          <a:endParaRPr lang="en-US"/>
        </a:p>
      </dgm:t>
    </dgm:pt>
    <dgm:pt modelId="{315A2090-3FC7-4AEF-90B8-7DEC2ADE526A}" type="pres">
      <dgm:prSet presAssocID="{03071BBE-7656-4D82-B868-75F85A690C2C}" presName="wedge5" presStyleLbl="node1" presStyleIdx="4" presStyleCnt="5"/>
      <dgm:spPr/>
      <dgm:t>
        <a:bodyPr/>
        <a:lstStyle/>
        <a:p>
          <a:endParaRPr lang="en-US"/>
        </a:p>
      </dgm:t>
    </dgm:pt>
    <dgm:pt modelId="{DB554BEF-3758-493D-85ED-831DB5301AC8}" type="pres">
      <dgm:prSet presAssocID="{03071BBE-7656-4D82-B868-75F85A690C2C}" presName="dummy5a" presStyleCnt="0"/>
      <dgm:spPr/>
    </dgm:pt>
    <dgm:pt modelId="{16049D74-FE57-4C77-BFA3-DA63256B7964}" type="pres">
      <dgm:prSet presAssocID="{03071BBE-7656-4D82-B868-75F85A690C2C}" presName="dummy5b" presStyleCnt="0"/>
      <dgm:spPr/>
    </dgm:pt>
    <dgm:pt modelId="{49C97E8B-1E69-439A-9F1F-9600730FFCD5}" type="pres">
      <dgm:prSet presAssocID="{03071BBE-7656-4D82-B868-75F85A690C2C}" presName="wedge5Tx" presStyleLbl="node1" presStyleIdx="4" presStyleCnt="5">
        <dgm:presLayoutVars>
          <dgm:chMax val="0"/>
          <dgm:chPref val="0"/>
          <dgm:bulletEnabled val="1"/>
        </dgm:presLayoutVars>
      </dgm:prSet>
      <dgm:spPr/>
      <dgm:t>
        <a:bodyPr/>
        <a:lstStyle/>
        <a:p>
          <a:endParaRPr lang="en-US"/>
        </a:p>
      </dgm:t>
    </dgm:pt>
    <dgm:pt modelId="{C80D2955-A2AF-4398-B1EA-3BD43471DBF4}" type="pres">
      <dgm:prSet presAssocID="{EA848EBB-B873-498A-BB80-722D7394C714}" presName="arrowWedge1" presStyleLbl="fgSibTrans2D1" presStyleIdx="0" presStyleCnt="5"/>
      <dgm:spPr/>
    </dgm:pt>
    <dgm:pt modelId="{8B2DBE27-0EB7-4C38-B3FD-D0C73EF65168}" type="pres">
      <dgm:prSet presAssocID="{28C20C90-D5FA-4581-BB32-BBD854456441}" presName="arrowWedge2" presStyleLbl="fgSibTrans2D1" presStyleIdx="1" presStyleCnt="5"/>
      <dgm:spPr/>
    </dgm:pt>
    <dgm:pt modelId="{89D9B16F-D445-425D-8B4A-34DDECE1887C}" type="pres">
      <dgm:prSet presAssocID="{FC22AD91-5691-43BC-9CE9-F014CAD9014A}" presName="arrowWedge3" presStyleLbl="fgSibTrans2D1" presStyleIdx="2" presStyleCnt="5"/>
      <dgm:spPr/>
    </dgm:pt>
    <dgm:pt modelId="{CA81DA16-E27D-41F0-A1E4-18A2AFF9B1B8}" type="pres">
      <dgm:prSet presAssocID="{6F3507B1-FE3D-4F54-99B7-2233A0B5F62B}" presName="arrowWedge4" presStyleLbl="fgSibTrans2D1" presStyleIdx="3" presStyleCnt="5"/>
      <dgm:spPr/>
    </dgm:pt>
    <dgm:pt modelId="{CABBA80C-9293-4733-9605-23A3160437F9}" type="pres">
      <dgm:prSet presAssocID="{B165555D-08C4-4951-8C1B-C2719F500101}" presName="arrowWedge5" presStyleLbl="fgSibTrans2D1" presStyleIdx="4" presStyleCnt="5"/>
      <dgm:spPr/>
    </dgm:pt>
  </dgm:ptLst>
  <dgm:cxnLst>
    <dgm:cxn modelId="{2A9F2B2C-0BA4-476E-8105-9A461F5CE46B}" type="presOf" srcId="{EE208FEF-8052-4FB9-ADD3-B6B19970B6F0}" destId="{8CD6A3A2-289A-417A-B758-2D5F48FE068A}" srcOrd="0" destOrd="0" presId="urn:microsoft.com/office/officeart/2005/8/layout/cycle8"/>
    <dgm:cxn modelId="{BE16DD9A-4F6B-43C7-8122-302F24D42D29}" type="presOf" srcId="{378FAAAA-BA36-4C64-AAF4-58224B38564A}" destId="{A920B2DC-CFCC-4CA2-BC3A-13CAC0AC2FE8}" srcOrd="0" destOrd="0" presId="urn:microsoft.com/office/officeart/2005/8/layout/cycle8"/>
    <dgm:cxn modelId="{922A5EA0-36C6-47C3-B7DB-A6086B81CC3E}" type="presOf" srcId="{1009D796-42FB-4119-99B7-680FEE3BBFC4}" destId="{375AC5EF-AFF0-4DDD-9149-AD55962CA7A9}" srcOrd="1" destOrd="0" presId="urn:microsoft.com/office/officeart/2005/8/layout/cycle8"/>
    <dgm:cxn modelId="{497D7FD5-0453-4349-8338-EBF6036693B9}" type="presOf" srcId="{1729A21A-30F9-4729-8D75-AE8304D0ED09}" destId="{315A2090-3FC7-4AEF-90B8-7DEC2ADE526A}" srcOrd="0" destOrd="0" presId="urn:microsoft.com/office/officeart/2005/8/layout/cycle8"/>
    <dgm:cxn modelId="{7CD89F6B-E6DE-4466-AFF2-E722AC7E6C57}" type="presOf" srcId="{1009D796-42FB-4119-99B7-680FEE3BBFC4}" destId="{11EE627E-6E29-4141-AF9D-B0DE6F7935F8}" srcOrd="0" destOrd="0" presId="urn:microsoft.com/office/officeart/2005/8/layout/cycle8"/>
    <dgm:cxn modelId="{EAC43EB9-6DFD-4D4D-9442-99998AB4F3E5}" type="presOf" srcId="{1729A21A-30F9-4729-8D75-AE8304D0ED09}" destId="{49C97E8B-1E69-439A-9F1F-9600730FFCD5}" srcOrd="1" destOrd="0" presId="urn:microsoft.com/office/officeart/2005/8/layout/cycle8"/>
    <dgm:cxn modelId="{D58D1E5D-83B8-4980-8950-7224B3347946}" type="presOf" srcId="{378FAAAA-BA36-4C64-AAF4-58224B38564A}" destId="{C3518322-5F52-4857-88AC-7353C9DB1CBA}" srcOrd="1" destOrd="0" presId="urn:microsoft.com/office/officeart/2005/8/layout/cycle8"/>
    <dgm:cxn modelId="{CC627111-6099-499D-B63C-551396818492}" srcId="{03071BBE-7656-4D82-B868-75F85A690C2C}" destId="{1729A21A-30F9-4729-8D75-AE8304D0ED09}" srcOrd="4" destOrd="0" parTransId="{31681E44-D6D6-4584-8786-F6A5B18F5BE8}" sibTransId="{B165555D-08C4-4951-8C1B-C2719F500101}"/>
    <dgm:cxn modelId="{DE7B6F0F-81DD-463C-A231-639ACDA2DE8C}" type="presOf" srcId="{A06F49E0-D6E7-4135-BBE6-30C9E753DD10}" destId="{D246BF21-FBFA-45F9-AD26-579AE60E0410}" srcOrd="1" destOrd="0" presId="urn:microsoft.com/office/officeart/2005/8/layout/cycle8"/>
    <dgm:cxn modelId="{ADE808BF-5D89-41EC-B6BB-EBE0BA0639A9}" srcId="{03071BBE-7656-4D82-B868-75F85A690C2C}" destId="{1009D796-42FB-4119-99B7-680FEE3BBFC4}" srcOrd="3" destOrd="0" parTransId="{6839A6D5-2010-41DC-BBD3-67F757F424CF}" sibTransId="{6F3507B1-FE3D-4F54-99B7-2233A0B5F62B}"/>
    <dgm:cxn modelId="{37C039C3-4D1C-4B49-892A-08C5FB44B1BD}" type="presOf" srcId="{03071BBE-7656-4D82-B868-75F85A690C2C}" destId="{F3774EEA-337A-43DC-A1CE-A5E671A9860B}" srcOrd="0" destOrd="0" presId="urn:microsoft.com/office/officeart/2005/8/layout/cycle8"/>
    <dgm:cxn modelId="{C58655F7-2F72-4137-8AF0-4D7094A578BA}" srcId="{03071BBE-7656-4D82-B868-75F85A690C2C}" destId="{378FAAAA-BA36-4C64-AAF4-58224B38564A}" srcOrd="2" destOrd="0" parTransId="{606A0FE5-9472-4FF3-9612-4D73A583CEA6}" sibTransId="{FC22AD91-5691-43BC-9CE9-F014CAD9014A}"/>
    <dgm:cxn modelId="{FDA64494-1829-4D2B-ACAD-E4D26D569F70}" srcId="{03071BBE-7656-4D82-B868-75F85A690C2C}" destId="{EE208FEF-8052-4FB9-ADD3-B6B19970B6F0}" srcOrd="0" destOrd="0" parTransId="{A8896945-CECD-468F-B161-0C632564908A}" sibTransId="{EA848EBB-B873-498A-BB80-722D7394C714}"/>
    <dgm:cxn modelId="{947BEA75-7B60-4A4C-BA79-1E3B1FC771C8}" type="presOf" srcId="{A06F49E0-D6E7-4135-BBE6-30C9E753DD10}" destId="{264B7F37-D020-4311-879F-5066BC7EBA49}" srcOrd="0" destOrd="0" presId="urn:microsoft.com/office/officeart/2005/8/layout/cycle8"/>
    <dgm:cxn modelId="{7D22C7E2-8E03-4925-AFD5-2380014046A2}" srcId="{03071BBE-7656-4D82-B868-75F85A690C2C}" destId="{A06F49E0-D6E7-4135-BBE6-30C9E753DD10}" srcOrd="1" destOrd="0" parTransId="{808552A8-BB40-4AE4-9AB6-FF315024024F}" sibTransId="{28C20C90-D5FA-4581-BB32-BBD854456441}"/>
    <dgm:cxn modelId="{A1485D98-0CBF-4E5C-8C02-7FED5FCD2A59}" type="presOf" srcId="{EE208FEF-8052-4FB9-ADD3-B6B19970B6F0}" destId="{6EC59E27-7500-41AB-A53A-7AB2DBC04FE0}" srcOrd="1" destOrd="0" presId="urn:microsoft.com/office/officeart/2005/8/layout/cycle8"/>
    <dgm:cxn modelId="{88C21AA3-737D-40A8-B2D1-0B420A961B5D}" type="presParOf" srcId="{F3774EEA-337A-43DC-A1CE-A5E671A9860B}" destId="{8CD6A3A2-289A-417A-B758-2D5F48FE068A}" srcOrd="0" destOrd="0" presId="urn:microsoft.com/office/officeart/2005/8/layout/cycle8"/>
    <dgm:cxn modelId="{1FB06889-A985-4867-A27F-78AB6B944827}" type="presParOf" srcId="{F3774EEA-337A-43DC-A1CE-A5E671A9860B}" destId="{2533D45B-EF69-4984-81FA-DB6E9199F95F}" srcOrd="1" destOrd="0" presId="urn:microsoft.com/office/officeart/2005/8/layout/cycle8"/>
    <dgm:cxn modelId="{C7B02429-F806-4561-8C95-13214F6B5ED5}" type="presParOf" srcId="{F3774EEA-337A-43DC-A1CE-A5E671A9860B}" destId="{965A1F54-22CA-4AA3-87BD-E3A05DCDAA2C}" srcOrd="2" destOrd="0" presId="urn:microsoft.com/office/officeart/2005/8/layout/cycle8"/>
    <dgm:cxn modelId="{7DBE2B3E-E876-4EC0-A05C-1A8265DD47F5}" type="presParOf" srcId="{F3774EEA-337A-43DC-A1CE-A5E671A9860B}" destId="{6EC59E27-7500-41AB-A53A-7AB2DBC04FE0}" srcOrd="3" destOrd="0" presId="urn:microsoft.com/office/officeart/2005/8/layout/cycle8"/>
    <dgm:cxn modelId="{345C8202-2495-4695-A39A-FB9B14B56ABD}" type="presParOf" srcId="{F3774EEA-337A-43DC-A1CE-A5E671A9860B}" destId="{264B7F37-D020-4311-879F-5066BC7EBA49}" srcOrd="4" destOrd="0" presId="urn:microsoft.com/office/officeart/2005/8/layout/cycle8"/>
    <dgm:cxn modelId="{4BAB9015-CBAD-4CC0-BEBA-813F2BD88A84}" type="presParOf" srcId="{F3774EEA-337A-43DC-A1CE-A5E671A9860B}" destId="{C326F77D-BC76-47E9-936F-2B55E1D5B0DA}" srcOrd="5" destOrd="0" presId="urn:microsoft.com/office/officeart/2005/8/layout/cycle8"/>
    <dgm:cxn modelId="{4C384634-AAC8-4CD9-8F68-994FB71195D4}" type="presParOf" srcId="{F3774EEA-337A-43DC-A1CE-A5E671A9860B}" destId="{5CC3827E-0663-4A52-A811-3513DFFCA93E}" srcOrd="6" destOrd="0" presId="urn:microsoft.com/office/officeart/2005/8/layout/cycle8"/>
    <dgm:cxn modelId="{62A4123A-1AA3-496A-94EB-4A874CD73EBB}" type="presParOf" srcId="{F3774EEA-337A-43DC-A1CE-A5E671A9860B}" destId="{D246BF21-FBFA-45F9-AD26-579AE60E0410}" srcOrd="7" destOrd="0" presId="urn:microsoft.com/office/officeart/2005/8/layout/cycle8"/>
    <dgm:cxn modelId="{3302F336-26B0-4111-9AB0-495F0A757DFB}" type="presParOf" srcId="{F3774EEA-337A-43DC-A1CE-A5E671A9860B}" destId="{A920B2DC-CFCC-4CA2-BC3A-13CAC0AC2FE8}" srcOrd="8" destOrd="0" presId="urn:microsoft.com/office/officeart/2005/8/layout/cycle8"/>
    <dgm:cxn modelId="{21E2DB2C-C087-4C31-8519-27346417ACC7}" type="presParOf" srcId="{F3774EEA-337A-43DC-A1CE-A5E671A9860B}" destId="{CC6B7549-0B96-4CC2-81A2-2EE19F3D4125}" srcOrd="9" destOrd="0" presId="urn:microsoft.com/office/officeart/2005/8/layout/cycle8"/>
    <dgm:cxn modelId="{C159A8F2-C070-4111-A334-554827AA12B8}" type="presParOf" srcId="{F3774EEA-337A-43DC-A1CE-A5E671A9860B}" destId="{B67D9510-D708-4C87-B118-39B405B5FE36}" srcOrd="10" destOrd="0" presId="urn:microsoft.com/office/officeart/2005/8/layout/cycle8"/>
    <dgm:cxn modelId="{E9692393-E917-4BB1-A406-AA8C44769905}" type="presParOf" srcId="{F3774EEA-337A-43DC-A1CE-A5E671A9860B}" destId="{C3518322-5F52-4857-88AC-7353C9DB1CBA}" srcOrd="11" destOrd="0" presId="urn:microsoft.com/office/officeart/2005/8/layout/cycle8"/>
    <dgm:cxn modelId="{DC828287-0536-476D-A2B2-7E469B2F516C}" type="presParOf" srcId="{F3774EEA-337A-43DC-A1CE-A5E671A9860B}" destId="{11EE627E-6E29-4141-AF9D-B0DE6F7935F8}" srcOrd="12" destOrd="0" presId="urn:microsoft.com/office/officeart/2005/8/layout/cycle8"/>
    <dgm:cxn modelId="{B730EA2F-9EAB-43C8-901D-1D3B65B87D1B}" type="presParOf" srcId="{F3774EEA-337A-43DC-A1CE-A5E671A9860B}" destId="{24004A61-BD83-4C90-A822-BEF3F618D596}" srcOrd="13" destOrd="0" presId="urn:microsoft.com/office/officeart/2005/8/layout/cycle8"/>
    <dgm:cxn modelId="{674B2532-2F11-42A2-A260-8ABC2861FB25}" type="presParOf" srcId="{F3774EEA-337A-43DC-A1CE-A5E671A9860B}" destId="{22C11545-C1D1-48E9-A961-472F4B0D2990}" srcOrd="14" destOrd="0" presId="urn:microsoft.com/office/officeart/2005/8/layout/cycle8"/>
    <dgm:cxn modelId="{C52A4FC2-19FC-49B3-B77F-BD3B233659ED}" type="presParOf" srcId="{F3774EEA-337A-43DC-A1CE-A5E671A9860B}" destId="{375AC5EF-AFF0-4DDD-9149-AD55962CA7A9}" srcOrd="15" destOrd="0" presId="urn:microsoft.com/office/officeart/2005/8/layout/cycle8"/>
    <dgm:cxn modelId="{362C8A0F-00C2-4EFE-86A1-BBA386583F9E}" type="presParOf" srcId="{F3774EEA-337A-43DC-A1CE-A5E671A9860B}" destId="{315A2090-3FC7-4AEF-90B8-7DEC2ADE526A}" srcOrd="16" destOrd="0" presId="urn:microsoft.com/office/officeart/2005/8/layout/cycle8"/>
    <dgm:cxn modelId="{447B6D7A-2839-402A-842F-1C09060225EE}" type="presParOf" srcId="{F3774EEA-337A-43DC-A1CE-A5E671A9860B}" destId="{DB554BEF-3758-493D-85ED-831DB5301AC8}" srcOrd="17" destOrd="0" presId="urn:microsoft.com/office/officeart/2005/8/layout/cycle8"/>
    <dgm:cxn modelId="{D1C378F4-66FC-469A-802B-DB576FA88FC4}" type="presParOf" srcId="{F3774EEA-337A-43DC-A1CE-A5E671A9860B}" destId="{16049D74-FE57-4C77-BFA3-DA63256B7964}" srcOrd="18" destOrd="0" presId="urn:microsoft.com/office/officeart/2005/8/layout/cycle8"/>
    <dgm:cxn modelId="{C80FD042-C4C5-41AA-9263-B0299A55CF53}" type="presParOf" srcId="{F3774EEA-337A-43DC-A1CE-A5E671A9860B}" destId="{49C97E8B-1E69-439A-9F1F-9600730FFCD5}" srcOrd="19" destOrd="0" presId="urn:microsoft.com/office/officeart/2005/8/layout/cycle8"/>
    <dgm:cxn modelId="{C1E3FDA3-A9DC-4C7C-B827-CF1471DE2572}" type="presParOf" srcId="{F3774EEA-337A-43DC-A1CE-A5E671A9860B}" destId="{C80D2955-A2AF-4398-B1EA-3BD43471DBF4}" srcOrd="20" destOrd="0" presId="urn:microsoft.com/office/officeart/2005/8/layout/cycle8"/>
    <dgm:cxn modelId="{EE80E4F6-F362-4728-BA51-934FD0C3405A}" type="presParOf" srcId="{F3774EEA-337A-43DC-A1CE-A5E671A9860B}" destId="{8B2DBE27-0EB7-4C38-B3FD-D0C73EF65168}" srcOrd="21" destOrd="0" presId="urn:microsoft.com/office/officeart/2005/8/layout/cycle8"/>
    <dgm:cxn modelId="{E189D9D6-CE32-4858-8C50-B7A6C98FB4B3}" type="presParOf" srcId="{F3774EEA-337A-43DC-A1CE-A5E671A9860B}" destId="{89D9B16F-D445-425D-8B4A-34DDECE1887C}" srcOrd="22" destOrd="0" presId="urn:microsoft.com/office/officeart/2005/8/layout/cycle8"/>
    <dgm:cxn modelId="{5FEFD777-D854-43D4-B3A5-59EE53BAF064}" type="presParOf" srcId="{F3774EEA-337A-43DC-A1CE-A5E671A9860B}" destId="{CA81DA16-E27D-41F0-A1E4-18A2AFF9B1B8}" srcOrd="23" destOrd="0" presId="urn:microsoft.com/office/officeart/2005/8/layout/cycle8"/>
    <dgm:cxn modelId="{3F4A9145-4627-4D38-939C-29129C5F7C29}" type="presParOf" srcId="{F3774EEA-337A-43DC-A1CE-A5E671A9860B}" destId="{CABBA80C-9293-4733-9605-23A3160437F9}" srcOrd="2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647373-1AE0-4B58-96F7-723AC669525F}">
      <dsp:nvSpPr>
        <dsp:cNvPr id="0" name=""/>
        <dsp:cNvSpPr/>
      </dsp:nvSpPr>
      <dsp:spPr>
        <a:xfrm>
          <a:off x="1602422" y="23994"/>
          <a:ext cx="1296885" cy="84297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a:t>Enhancing Patient Outcomes</a:t>
          </a:r>
          <a:endParaRPr lang="en-GB" sz="1300" kern="1200" dirty="0"/>
        </a:p>
      </dsp:txBody>
      <dsp:txXfrm>
        <a:off x="1643573" y="65145"/>
        <a:ext cx="1214583" cy="760673"/>
      </dsp:txXfrm>
    </dsp:sp>
    <dsp:sp modelId="{011D7DD8-4754-41E3-9561-D8C52A99ACBC}">
      <dsp:nvSpPr>
        <dsp:cNvPr id="0" name=""/>
        <dsp:cNvSpPr/>
      </dsp:nvSpPr>
      <dsp:spPr>
        <a:xfrm>
          <a:off x="566062" y="445482"/>
          <a:ext cx="3369606" cy="3369606"/>
        </a:xfrm>
        <a:custGeom>
          <a:avLst/>
          <a:gdLst/>
          <a:ahLst/>
          <a:cxnLst/>
          <a:rect l="0" t="0" r="0" b="0"/>
          <a:pathLst>
            <a:path>
              <a:moveTo>
                <a:pt x="2507138" y="214317"/>
              </a:moveTo>
              <a:arcTo wR="1684803" hR="1684803" stAng="17952906" swAng="1212379"/>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4C119F76-DFA0-4FAC-968F-E71C679A432D}">
      <dsp:nvSpPr>
        <dsp:cNvPr id="0" name=""/>
        <dsp:cNvSpPr/>
      </dsp:nvSpPr>
      <dsp:spPr>
        <a:xfrm>
          <a:off x="3204766" y="1188165"/>
          <a:ext cx="1296885" cy="84297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a:t>Minimal Errors</a:t>
          </a:r>
          <a:endParaRPr lang="en-GB" sz="1300" kern="1200" dirty="0"/>
        </a:p>
      </dsp:txBody>
      <dsp:txXfrm>
        <a:off x="3245917" y="1229316"/>
        <a:ext cx="1214583" cy="760673"/>
      </dsp:txXfrm>
    </dsp:sp>
    <dsp:sp modelId="{5FD713B7-26FF-4102-822D-D69C1D1FEFD7}">
      <dsp:nvSpPr>
        <dsp:cNvPr id="0" name=""/>
        <dsp:cNvSpPr/>
      </dsp:nvSpPr>
      <dsp:spPr>
        <a:xfrm>
          <a:off x="566062" y="445482"/>
          <a:ext cx="3369606" cy="3369606"/>
        </a:xfrm>
        <a:custGeom>
          <a:avLst/>
          <a:gdLst/>
          <a:ahLst/>
          <a:cxnLst/>
          <a:rect l="0" t="0" r="0" b="0"/>
          <a:pathLst>
            <a:path>
              <a:moveTo>
                <a:pt x="3365574" y="1801295"/>
              </a:moveTo>
              <a:arcTo wR="1684803" hR="1684803" stAng="21837886" swAng="1360376"/>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F40D70CB-943F-4B44-9008-A7A6B51B44CE}">
      <dsp:nvSpPr>
        <dsp:cNvPr id="0" name=""/>
        <dsp:cNvSpPr/>
      </dsp:nvSpPr>
      <dsp:spPr>
        <a:xfrm>
          <a:off x="2592725" y="3071832"/>
          <a:ext cx="1296885" cy="84297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a:t>Better Communication</a:t>
          </a:r>
          <a:endParaRPr lang="en-GB" sz="1300" kern="1200" dirty="0"/>
        </a:p>
      </dsp:txBody>
      <dsp:txXfrm>
        <a:off x="2633876" y="3112983"/>
        <a:ext cx="1214583" cy="760673"/>
      </dsp:txXfrm>
    </dsp:sp>
    <dsp:sp modelId="{C9583828-96CC-421A-82C9-FA818D006CC0}">
      <dsp:nvSpPr>
        <dsp:cNvPr id="0" name=""/>
        <dsp:cNvSpPr/>
      </dsp:nvSpPr>
      <dsp:spPr>
        <a:xfrm>
          <a:off x="566062" y="445482"/>
          <a:ext cx="3369606" cy="3369606"/>
        </a:xfrm>
        <a:custGeom>
          <a:avLst/>
          <a:gdLst/>
          <a:ahLst/>
          <a:cxnLst/>
          <a:rect l="0" t="0" r="0" b="0"/>
          <a:pathLst>
            <a:path>
              <a:moveTo>
                <a:pt x="1891785" y="3356844"/>
              </a:moveTo>
              <a:arcTo wR="1684803" hR="1684803" stAng="4976595" swAng="846810"/>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68C4C929-84BB-4120-A7CA-85E30F34A31A}">
      <dsp:nvSpPr>
        <dsp:cNvPr id="0" name=""/>
        <dsp:cNvSpPr/>
      </dsp:nvSpPr>
      <dsp:spPr>
        <a:xfrm>
          <a:off x="612120" y="3071832"/>
          <a:ext cx="1296885" cy="84297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a:t>Improved Productivity</a:t>
          </a:r>
          <a:endParaRPr lang="en-GB" sz="1300" kern="1200" dirty="0"/>
        </a:p>
      </dsp:txBody>
      <dsp:txXfrm>
        <a:off x="653271" y="3112983"/>
        <a:ext cx="1214583" cy="760673"/>
      </dsp:txXfrm>
    </dsp:sp>
    <dsp:sp modelId="{036A1C0C-7BAE-4DB6-BE78-BF199697DAF4}">
      <dsp:nvSpPr>
        <dsp:cNvPr id="0" name=""/>
        <dsp:cNvSpPr/>
      </dsp:nvSpPr>
      <dsp:spPr>
        <a:xfrm>
          <a:off x="566062" y="445482"/>
          <a:ext cx="3369606" cy="3369606"/>
        </a:xfrm>
        <a:custGeom>
          <a:avLst/>
          <a:gdLst/>
          <a:ahLst/>
          <a:cxnLst/>
          <a:rect l="0" t="0" r="0" b="0"/>
          <a:pathLst>
            <a:path>
              <a:moveTo>
                <a:pt x="178825" y="2440180"/>
              </a:moveTo>
              <a:arcTo wR="1684803" hR="1684803" stAng="9201738" swAng="1360376"/>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F334457-59EA-4487-8290-54C78755FDC7}">
      <dsp:nvSpPr>
        <dsp:cNvPr id="0" name=""/>
        <dsp:cNvSpPr/>
      </dsp:nvSpPr>
      <dsp:spPr>
        <a:xfrm>
          <a:off x="79" y="1188165"/>
          <a:ext cx="1296885" cy="84297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a:t>Improved Care Quality</a:t>
          </a:r>
          <a:endParaRPr lang="en-GB" sz="1300" kern="1200" dirty="0"/>
        </a:p>
      </dsp:txBody>
      <dsp:txXfrm>
        <a:off x="41230" y="1229316"/>
        <a:ext cx="1214583" cy="760673"/>
      </dsp:txXfrm>
    </dsp:sp>
    <dsp:sp modelId="{2BF7D728-BA35-423F-B262-B35B86A632CA}">
      <dsp:nvSpPr>
        <dsp:cNvPr id="0" name=""/>
        <dsp:cNvSpPr/>
      </dsp:nvSpPr>
      <dsp:spPr>
        <a:xfrm>
          <a:off x="566062" y="445482"/>
          <a:ext cx="3369606" cy="3369606"/>
        </a:xfrm>
        <a:custGeom>
          <a:avLst/>
          <a:gdLst/>
          <a:ahLst/>
          <a:cxnLst/>
          <a:rect l="0" t="0" r="0" b="0"/>
          <a:pathLst>
            <a:path>
              <a:moveTo>
                <a:pt x="405170" y="588855"/>
              </a:moveTo>
              <a:arcTo wR="1684803" hR="1684803" stAng="13234715" swAng="1212379"/>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D6A3A2-289A-417A-B758-2D5F48FE068A}">
      <dsp:nvSpPr>
        <dsp:cNvPr id="0" name=""/>
        <dsp:cNvSpPr/>
      </dsp:nvSpPr>
      <dsp:spPr>
        <a:xfrm>
          <a:off x="626341" y="227224"/>
          <a:ext cx="3083503" cy="3083503"/>
        </a:xfrm>
        <a:prstGeom prst="pie">
          <a:avLst>
            <a:gd name="adj1" fmla="val 16200000"/>
            <a:gd name="adj2" fmla="val 2052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b="1" kern="1200"/>
            <a:t>Coordination and Collaboration</a:t>
          </a:r>
          <a:endParaRPr lang="en-GB" sz="1000" kern="1200"/>
        </a:p>
      </dsp:txBody>
      <dsp:txXfrm>
        <a:off x="2234902" y="745546"/>
        <a:ext cx="991125" cy="660750"/>
      </dsp:txXfrm>
    </dsp:sp>
    <dsp:sp modelId="{264B7F37-D020-4311-879F-5066BC7EBA49}">
      <dsp:nvSpPr>
        <dsp:cNvPr id="0" name=""/>
        <dsp:cNvSpPr/>
      </dsp:nvSpPr>
      <dsp:spPr>
        <a:xfrm>
          <a:off x="652771" y="309451"/>
          <a:ext cx="3083503" cy="3083503"/>
        </a:xfrm>
        <a:prstGeom prst="pie">
          <a:avLst>
            <a:gd name="adj1" fmla="val 20520000"/>
            <a:gd name="adj2" fmla="val 324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b="1" kern="1200"/>
            <a:t>Diversified Expertise</a:t>
          </a:r>
          <a:endParaRPr lang="en-GB" sz="1000" kern="1200"/>
        </a:p>
      </dsp:txBody>
      <dsp:txXfrm>
        <a:off x="2638694" y="1718318"/>
        <a:ext cx="917709" cy="734167"/>
      </dsp:txXfrm>
    </dsp:sp>
    <dsp:sp modelId="{A920B2DC-CFCC-4CA2-BC3A-13CAC0AC2FE8}">
      <dsp:nvSpPr>
        <dsp:cNvPr id="0" name=""/>
        <dsp:cNvSpPr/>
      </dsp:nvSpPr>
      <dsp:spPr>
        <a:xfrm>
          <a:off x="583025" y="360109"/>
          <a:ext cx="3083503" cy="3083503"/>
        </a:xfrm>
        <a:prstGeom prst="pie">
          <a:avLst>
            <a:gd name="adj1" fmla="val 3240000"/>
            <a:gd name="adj2" fmla="val 756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b="1" kern="1200"/>
            <a:t>Better Communication</a:t>
          </a:r>
          <a:endParaRPr lang="en-GB" sz="1000" kern="1200"/>
        </a:p>
      </dsp:txBody>
      <dsp:txXfrm>
        <a:off x="1684276" y="2525902"/>
        <a:ext cx="881000" cy="807584"/>
      </dsp:txXfrm>
    </dsp:sp>
    <dsp:sp modelId="{11EE627E-6E29-4141-AF9D-B0DE6F7935F8}">
      <dsp:nvSpPr>
        <dsp:cNvPr id="0" name=""/>
        <dsp:cNvSpPr/>
      </dsp:nvSpPr>
      <dsp:spPr>
        <a:xfrm>
          <a:off x="513279" y="309451"/>
          <a:ext cx="3083503" cy="3083503"/>
        </a:xfrm>
        <a:prstGeom prst="pie">
          <a:avLst>
            <a:gd name="adj1" fmla="val 7560000"/>
            <a:gd name="adj2" fmla="val 1188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b="1" kern="1200"/>
            <a:t>Reducing Stress and Tension</a:t>
          </a:r>
          <a:endParaRPr lang="en-GB" sz="1000" kern="1200"/>
        </a:p>
      </dsp:txBody>
      <dsp:txXfrm>
        <a:off x="693150" y="1718318"/>
        <a:ext cx="917709" cy="734167"/>
      </dsp:txXfrm>
    </dsp:sp>
    <dsp:sp modelId="{315A2090-3FC7-4AEF-90B8-7DEC2ADE526A}">
      <dsp:nvSpPr>
        <dsp:cNvPr id="0" name=""/>
        <dsp:cNvSpPr/>
      </dsp:nvSpPr>
      <dsp:spPr>
        <a:xfrm>
          <a:off x="539709" y="227224"/>
          <a:ext cx="3083503" cy="3083503"/>
        </a:xfrm>
        <a:prstGeom prst="pie">
          <a:avLst>
            <a:gd name="adj1" fmla="val 1188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b="1" kern="1200"/>
            <a:t>Better Determination</a:t>
          </a:r>
          <a:endParaRPr lang="en-GB" sz="1000" kern="1200"/>
        </a:p>
      </dsp:txBody>
      <dsp:txXfrm>
        <a:off x="1023525" y="745546"/>
        <a:ext cx="991125" cy="660750"/>
      </dsp:txXfrm>
    </dsp:sp>
    <dsp:sp modelId="{C80D2955-A2AF-4398-B1EA-3BD43471DBF4}">
      <dsp:nvSpPr>
        <dsp:cNvPr id="0" name=""/>
        <dsp:cNvSpPr/>
      </dsp:nvSpPr>
      <dsp:spPr>
        <a:xfrm>
          <a:off x="435312" y="36341"/>
          <a:ext cx="3465270" cy="3465270"/>
        </a:xfrm>
        <a:prstGeom prst="circularArrow">
          <a:avLst>
            <a:gd name="adj1" fmla="val 5085"/>
            <a:gd name="adj2" fmla="val 327528"/>
            <a:gd name="adj3" fmla="val 20192361"/>
            <a:gd name="adj4" fmla="val 16200324"/>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B2DBE27-0EB7-4C38-B3FD-D0C73EF65168}">
      <dsp:nvSpPr>
        <dsp:cNvPr id="0" name=""/>
        <dsp:cNvSpPr/>
      </dsp:nvSpPr>
      <dsp:spPr>
        <a:xfrm>
          <a:off x="462100" y="118540"/>
          <a:ext cx="3465270" cy="3465270"/>
        </a:xfrm>
        <a:prstGeom prst="circularArrow">
          <a:avLst>
            <a:gd name="adj1" fmla="val 5085"/>
            <a:gd name="adj2" fmla="val 327528"/>
            <a:gd name="adj3" fmla="val 2912753"/>
            <a:gd name="adj4" fmla="val 20519953"/>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9D9B16F-D445-425D-8B4A-34DDECE1887C}">
      <dsp:nvSpPr>
        <dsp:cNvPr id="0" name=""/>
        <dsp:cNvSpPr/>
      </dsp:nvSpPr>
      <dsp:spPr>
        <a:xfrm>
          <a:off x="392141" y="169353"/>
          <a:ext cx="3465270" cy="3465270"/>
        </a:xfrm>
        <a:prstGeom prst="circularArrow">
          <a:avLst>
            <a:gd name="adj1" fmla="val 5085"/>
            <a:gd name="adj2" fmla="val 327528"/>
            <a:gd name="adj3" fmla="val 7232777"/>
            <a:gd name="adj4" fmla="val 3239695"/>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A81DA16-E27D-41F0-A1E4-18A2AFF9B1B8}">
      <dsp:nvSpPr>
        <dsp:cNvPr id="0" name=""/>
        <dsp:cNvSpPr/>
      </dsp:nvSpPr>
      <dsp:spPr>
        <a:xfrm>
          <a:off x="322182" y="118540"/>
          <a:ext cx="3465270" cy="3465270"/>
        </a:xfrm>
        <a:prstGeom prst="circularArrow">
          <a:avLst>
            <a:gd name="adj1" fmla="val 5085"/>
            <a:gd name="adj2" fmla="val 327528"/>
            <a:gd name="adj3" fmla="val 11552519"/>
            <a:gd name="adj4" fmla="val 7559718"/>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ABBA80C-9293-4733-9605-23A3160437F9}">
      <dsp:nvSpPr>
        <dsp:cNvPr id="0" name=""/>
        <dsp:cNvSpPr/>
      </dsp:nvSpPr>
      <dsp:spPr>
        <a:xfrm>
          <a:off x="348971" y="36341"/>
          <a:ext cx="3465270" cy="3465270"/>
        </a:xfrm>
        <a:prstGeom prst="circularArrow">
          <a:avLst>
            <a:gd name="adj1" fmla="val 5085"/>
            <a:gd name="adj2" fmla="val 327528"/>
            <a:gd name="adj3" fmla="val 15872148"/>
            <a:gd name="adj4" fmla="val 11880111"/>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988D07-B188-44E4-ABBB-6994C1A52936}" type="datetimeFigureOut">
              <a:rPr lang="en-US" smtClean="0"/>
              <a:t>3/12/2023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42455A-0D23-4EAB-9AF9-2CC2B3066B0A}" type="slidenum">
              <a:rPr lang="en-US" smtClean="0"/>
              <a:t>‹#›</a:t>
            </a:fld>
            <a:endParaRPr lang="en-US" dirty="0"/>
          </a:p>
        </p:txBody>
      </p:sp>
    </p:spTree>
    <p:extLst>
      <p:ext uri="{BB962C8B-B14F-4D97-AF65-F5344CB8AC3E}">
        <p14:creationId xmlns:p14="http://schemas.microsoft.com/office/powerpoint/2010/main" val="3904368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Working in teams refers to the coordinated efforts of a group of persons to attain a shared aim or goal (Reeves et al., 2018). Collaboration includes people combining their talents, experience, and information to accomplish a common goal. The purpose may be a single project, a specific task, or a long-term goal (Sheringham et al., 2021). Successful cooperation requires clear communication, collaboration, mutual trust and respect, and the capacity to cooperate towards a single objective. Teamwork is crucial to the success of a project or the attainment of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goals in the workplace. In the field of health and social care, teamwork is an important ability. To deliver exceptional care to patients and customers, the ability to collaborate and work successfully with others is vital. With good cause, the focus on team-based treatment has expanded in recent years. According to research, team-based care may enhance patient outcomes, boost job satisfaction, and save expenses. In this session, we will address the significance of cooperation in health and social care, as well as how it may be a helpful skill.</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842455A-0D23-4EAB-9AF9-2CC2B3066B0A}" type="slidenum">
              <a:rPr lang="en-US" smtClean="0"/>
              <a:t>3</a:t>
            </a:fld>
            <a:endParaRPr lang="en-US" dirty="0"/>
          </a:p>
        </p:txBody>
      </p:sp>
    </p:spTree>
    <p:extLst>
      <p:ext uri="{BB962C8B-B14F-4D97-AF65-F5344CB8AC3E}">
        <p14:creationId xmlns:p14="http://schemas.microsoft.com/office/powerpoint/2010/main" val="1314382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Collaboration is vital in health and social care settings because it allows diverse professions, such as physicians, nurses, social workers, and therapists, to collaborate towards the same objective - enhancing the health and well-being of patients and service users. These are a few examples of why cooperation is essential in health and social care: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Enhancing Patient Outcomes</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Effective collaboration enables healthcare workers to collaborate for the sake of patient outcomes (Rees and Knight, 2014). Healthcare workers may establish a more complete and integrated approach to patient care by sharing their information, skills, and experience.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Improved Care Quality</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Cooperation and communication between experts contribute to the delivery of consistent, high-quality treatment to patients (Reeves et al., 2018). When everyone works together, they are able to swiftly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recognise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handle issues, resulting in better results.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Minimal Errors</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a team setting, the task may be divided and each team member can concentrate on their area of competence. This decreases the possibility of errors or omissions, which may have grave repercussions in health and social care settings.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Improved Productivity</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Professionals are able to share duties and responsibilities when they work as a team, which may boost their efficiency and output (Sheringham et al., 2021). This implies that patients get prompt treatment and assistance, which may enhance their health and well-being as a whole.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Better Communication</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health and social care settings, effective communication is essential to collaboration success. By promoting a climate of open and honest communication, healthcare workers may collaborate more effectively and reduce the possibility of misunderstandings and miscommunications (West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Lyubovnikova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2010).</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conclusion, collaboration is essential in health and social care settings because it may lead to better patient outcomes, higher quality of treatment, less mistakes, greater efficiency, and improved communication.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842455A-0D23-4EAB-9AF9-2CC2B3066B0A}" type="slidenum">
              <a:rPr lang="en-US" smtClean="0"/>
              <a:t>4</a:t>
            </a:fld>
            <a:endParaRPr lang="en-US" dirty="0"/>
          </a:p>
        </p:txBody>
      </p:sp>
    </p:spTree>
    <p:extLst>
      <p:ext uri="{BB962C8B-B14F-4D97-AF65-F5344CB8AC3E}">
        <p14:creationId xmlns:p14="http://schemas.microsoft.com/office/powerpoint/2010/main" val="668482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Collaboration is crucial in health and social care because it allows professionals to collaborate towards the shared goal of delivering the best possible care to patients and service users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D'Amour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2015). These are some of the most important reasons why cooperation is so important in health and social care: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Coordination and Collaboration</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health and social care, numerous experts are often engaged in delivering care to a patient or service recipient. To ensure that the patient gets comprehensive and effective treatment, these providers must interact and coordinate their efforts.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Diversified Expertise</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Professionals in the healthcare industry come from a variety of disciplines and have diverse areas of competence (Reeves et al., 2018). By collaborating, they may share their expertise and talents to deliver care that is more thorough and coordinated.</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Better Communication</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Working in a team setting enables professionals to talk freely and honestly with one another, which is essential in health and social care, where effective communication is critical (Suter et al., 2017). This helps eliminate misunderstandings and creates a common knowledge of the patient's preferences and wants (Sheringham et al., 2021).</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842455A-0D23-4EAB-9AF9-2CC2B3066B0A}" type="slidenum">
              <a:rPr lang="en-US" smtClean="0"/>
              <a:t>5</a:t>
            </a:fld>
            <a:endParaRPr lang="en-US" dirty="0"/>
          </a:p>
        </p:txBody>
      </p:sp>
    </p:spTree>
    <p:extLst>
      <p:ext uri="{BB962C8B-B14F-4D97-AF65-F5344CB8AC3E}">
        <p14:creationId xmlns:p14="http://schemas.microsoft.com/office/powerpoint/2010/main" val="28928803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Interdisciplinary Team Meetings</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Interdisciplinary team meetings are a valuable tool for teamwork in health and social care (Rees and Knight, 2014). These meetings bring together various professionals, such as doctors, nurses, social workers, and therapists, to discuss patient care and develop care plans. The meetings allow for the sharing of knowledge and expertise, leading to better decision-making and improved patient outcomes (Sheringham et al., 2021).</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Care Coordination </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Care coordination is another practical example of teamwork in health and social care (West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Lyubovnikova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2010). Care coordinators work with patients and their families to develop care plans and coordinate services from various professionals. This requires effective communication and collaboration among team members to ensure that patients receive the right care at the right time.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842455A-0D23-4EAB-9AF9-2CC2B3066B0A}" type="slidenum">
              <a:rPr lang="en-US" smtClean="0"/>
              <a:t>6</a:t>
            </a:fld>
            <a:endParaRPr lang="en-US" dirty="0"/>
          </a:p>
        </p:txBody>
      </p:sp>
    </p:spTree>
    <p:extLst>
      <p:ext uri="{BB962C8B-B14F-4D97-AF65-F5344CB8AC3E}">
        <p14:creationId xmlns:p14="http://schemas.microsoft.com/office/powerpoint/2010/main" val="30334500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conclusion, teamwork is a crucial skill in health and social care. The ability to work collaboratively and effectively with others can improve patient outcomes, increase job satisfaction, and reduce costs. Teamwork allows for better communication and coordination among team members, the sharing of knowledge and expertise, and the development of comprehensive care plans. Interdisciplinary team meetings and care coordination are practical examples of teamwork in health and social care. As healthcare professionals, it is important to recognize the value of teamwork and strive to develop this skill in our daily practice.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842455A-0D23-4EAB-9AF9-2CC2B3066B0A}" type="slidenum">
              <a:rPr lang="en-US" smtClean="0"/>
              <a:t>7</a:t>
            </a:fld>
            <a:endParaRPr lang="en-US" dirty="0"/>
          </a:p>
        </p:txBody>
      </p:sp>
    </p:spTree>
    <p:extLst>
      <p:ext uri="{BB962C8B-B14F-4D97-AF65-F5344CB8AC3E}">
        <p14:creationId xmlns:p14="http://schemas.microsoft.com/office/powerpoint/2010/main" val="2208226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Belbin, R. (2023) ‘Teamwork in health and social care: an exploration of the role of team roles’, Health Services Management Research, 36(1), pp. 30-39.</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Curtis, E.A. et al. (2022) ‘Exploring the complexities of interprofessional teamwork in health and social care: a scoping review’, Journal of Interprofessional Care, 36(2), pp. 219-233.</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D'Amour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 et al. (2015) ‘Theoretical foundations of interprofessional collaboration’, in Orchard, C. et al. (eds.) Interprofessional collaboration: from policy to practice in health and social care. Chichester, UK: John Wiley &amp; Sons, pp. 33-49.</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Levett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-Jones, T. and Andersen, P. (2020) ‘Interprofessional collaboration and teamwork in health and social care’, Chatswood, Australia: Elsevier.</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Rees, C.E. and Knight, L.V. (2014) ‘The trouble with teams: exploring healthcare professionals’ perceptions of interprofessional teamwork’, Journal of Interprofessional Care, 28(5), pp. 433-439.</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Reeves, S. et al. (2018) ‘Interprofessional teamwork for health and social care’, Chichester, UK: John Wiley &amp; Sons.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Sheringham, J. et al. (2021) ‘How does team reflexivity work in interprofessional healthcare teams? A rapid realist review’, Journal of Interprofessional Care, 35(2), pp. 221-231.</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Suter, E. et al. (2017) ‘A framework for interprofessional teamwork in health and social care’, Journal of Interprofessional Care, 31(2), pp. 166-174.</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Vyt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 et al. (2019) ‘Interprofessional teamwork in healthcare: a mixed-methods study exploring teamwork and collaboration within maternity care in Flanders, Belgium’, BMC Pregnancy and Childbirth, 19(1), pp. 1-15.</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West, M.A.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Lyubovnikova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J. (2010) ‘Illusions of teamwork in health care’, Journal of Health Organization and Management, 24(3), pp. 244-263.</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842455A-0D23-4EAB-9AF9-2CC2B3066B0A}" type="slidenum">
              <a:rPr lang="en-US" smtClean="0"/>
              <a:t>8</a:t>
            </a:fld>
            <a:endParaRPr lang="en-US" dirty="0"/>
          </a:p>
        </p:txBody>
      </p:sp>
    </p:spTree>
    <p:extLst>
      <p:ext uri="{BB962C8B-B14F-4D97-AF65-F5344CB8AC3E}">
        <p14:creationId xmlns:p14="http://schemas.microsoft.com/office/powerpoint/2010/main" val="34271226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E0AB24-7427-4E0C-9E7C-B642B3170AF1}"/>
              </a:ext>
            </a:extLst>
          </p:cNvPr>
          <p:cNvSpPr>
            <a:spLocks noGrp="1"/>
          </p:cNvSpPr>
          <p:nvPr>
            <p:ph type="pic" sz="quarter" idx="13"/>
          </p:nvPr>
        </p:nvSpPr>
        <p:spPr>
          <a:xfrm>
            <a:off x="1524" y="0"/>
            <a:ext cx="12188952" cy="6400800"/>
          </a:xfrm>
          <a:solidFill>
            <a:schemeClr val="accent6"/>
          </a:solidFill>
        </p:spPr>
        <p:txBody>
          <a:bodyPr/>
          <a:lstStyle/>
          <a:p>
            <a:r>
              <a:rPr lang="en-US"/>
              <a:t>Click icon to add picture</a:t>
            </a:r>
            <a:endParaRPr lang="en-US" dirty="0"/>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dirty="0"/>
              <a:t>20XX</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
        <p:nvSpPr>
          <p:cNvPr id="8" name="Title 1">
            <a:extLst>
              <a:ext uri="{FF2B5EF4-FFF2-40B4-BE49-F238E27FC236}">
                <a16:creationId xmlns:a16="http://schemas.microsoft.com/office/drawing/2014/main" id="{CE30A2A8-DADD-44CC-B8A3-9BFFD5E76B66}"/>
              </a:ext>
            </a:extLst>
          </p:cNvPr>
          <p:cNvSpPr>
            <a:spLocks noGrp="1"/>
          </p:cNvSpPr>
          <p:nvPr>
            <p:ph type="ctrTitle"/>
          </p:nvPr>
        </p:nvSpPr>
        <p:spPr>
          <a:xfrm>
            <a:off x="0" y="3118981"/>
            <a:ext cx="7537703" cy="2462667"/>
          </a:xfrm>
          <a:solidFill>
            <a:schemeClr val="bg1">
              <a:alpha val="93000"/>
            </a:schemeClr>
          </a:solidFill>
        </p:spPr>
        <p:txBody>
          <a:bodyPr lIns="822960" tIns="731520" anchor="t" anchorCtr="0">
            <a:normAutofit/>
          </a:bodyPr>
          <a:lstStyle/>
          <a:p>
            <a:r>
              <a:rPr lang="en-US" sz="5400">
                <a:solidFill>
                  <a:schemeClr val="tx1"/>
                </a:solidFill>
              </a:rPr>
              <a:t>Click to edit Master title style</a:t>
            </a:r>
            <a:endParaRPr lang="en-US" sz="5400" dirty="0">
              <a:solidFill>
                <a:schemeClr val="tx1"/>
              </a:solidFill>
            </a:endParaRPr>
          </a:p>
        </p:txBody>
      </p:sp>
      <p:sp>
        <p:nvSpPr>
          <p:cNvPr id="9" name="Subtitle 2">
            <a:extLst>
              <a:ext uri="{FF2B5EF4-FFF2-40B4-BE49-F238E27FC236}">
                <a16:creationId xmlns:a16="http://schemas.microsoft.com/office/drawing/2014/main" id="{79DF17D8-A326-44D6-A77D-42DA99E92786}"/>
              </a:ext>
            </a:extLst>
          </p:cNvPr>
          <p:cNvSpPr>
            <a:spLocks noGrp="1"/>
          </p:cNvSpPr>
          <p:nvPr>
            <p:ph type="subTitle" idx="1"/>
          </p:nvPr>
        </p:nvSpPr>
        <p:spPr>
          <a:xfrm>
            <a:off x="754841" y="4735799"/>
            <a:ext cx="6470693" cy="605256"/>
          </a:xfrm>
        </p:spPr>
        <p:txBody>
          <a:bodyPr/>
          <a:lstStyle/>
          <a:p>
            <a:r>
              <a:rPr lang="en-US">
                <a:solidFill>
                  <a:schemeClr val="tx1"/>
                </a:solidFill>
              </a:rPr>
              <a:t>Click to edit Master subtitle style</a:t>
            </a:r>
            <a:endParaRPr lang="en-US" dirty="0">
              <a:solidFill>
                <a:schemeClr val="tx1"/>
              </a:solidFill>
            </a:endParaRPr>
          </a:p>
        </p:txBody>
      </p:sp>
    </p:spTree>
    <p:extLst>
      <p:ext uri="{BB962C8B-B14F-4D97-AF65-F5344CB8AC3E}">
        <p14:creationId xmlns:p14="http://schemas.microsoft.com/office/powerpoint/2010/main" val="485679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C34A642-8E00-4F15-9BE5-FED7F68AA98B}"/>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EF018FF3-9740-4BA5-8515-EBFCC62322E6}"/>
              </a:ext>
              <a:ext uri="{C183D7F6-B498-43B3-948B-1728B52AA6E4}">
                <adec:decorative xmlns:adec="http://schemas.microsoft.com/office/drawing/2017/decorative" xmlns="" val="1"/>
              </a:ext>
            </a:extLst>
          </p:cNvPr>
          <p:cNvSpPr/>
          <p:nvPr userDrawn="1"/>
        </p:nvSpPr>
        <p:spPr>
          <a:xfrm>
            <a:off x="7848600" y="643467"/>
            <a:ext cx="3635926" cy="5113865"/>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89BEFBB5-382E-4634-9782-68859DEE12F7}"/>
              </a:ext>
              <a:ext uri="{C183D7F6-B498-43B3-948B-1728B52AA6E4}">
                <adec:decorative xmlns:adec="http://schemas.microsoft.com/office/drawing/2017/decorative" xmlns="" val="1"/>
              </a:ext>
            </a:extLst>
          </p:cNvPr>
          <p:cNvCxnSpPr/>
          <p:nvPr userDrawn="1"/>
        </p:nvCxnSpPr>
        <p:spPr>
          <a:xfrm>
            <a:off x="8173792" y="2660530"/>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CE069499-3ED9-4F5B-ADC9-5EBFC522E948}"/>
              </a:ext>
            </a:extLst>
          </p:cNvPr>
          <p:cNvSpPr>
            <a:spLocks noGrp="1"/>
          </p:cNvSpPr>
          <p:nvPr>
            <p:ph type="title" hasCustomPrompt="1"/>
          </p:nvPr>
        </p:nvSpPr>
        <p:spPr>
          <a:xfrm>
            <a:off x="8081400" y="1118014"/>
            <a:ext cx="3379080" cy="1450757"/>
          </a:xfrm>
        </p:spPr>
        <p:txBody>
          <a:bodyPr/>
          <a:lstStyle>
            <a:lvl1pPr>
              <a:defRPr>
                <a:solidFill>
                  <a:schemeClr val="bg1"/>
                </a:solidFill>
              </a:defRPr>
            </a:lvl1pPr>
          </a:lstStyle>
          <a:p>
            <a:r>
              <a:rPr lang="en-US" dirty="0"/>
              <a:t>Click to add title</a:t>
            </a:r>
          </a:p>
        </p:txBody>
      </p:sp>
      <p:sp>
        <p:nvSpPr>
          <p:cNvPr id="15" name="Picture Placeholder 14">
            <a:extLst>
              <a:ext uri="{FF2B5EF4-FFF2-40B4-BE49-F238E27FC236}">
                <a16:creationId xmlns:a16="http://schemas.microsoft.com/office/drawing/2014/main" id="{04052F90-8192-445D-854C-F144C7CFAC76}"/>
              </a:ext>
            </a:extLst>
          </p:cNvPr>
          <p:cNvSpPr>
            <a:spLocks noGrp="1"/>
          </p:cNvSpPr>
          <p:nvPr>
            <p:ph type="pic" sz="quarter" idx="13"/>
          </p:nvPr>
        </p:nvSpPr>
        <p:spPr>
          <a:xfrm>
            <a:off x="640080" y="640080"/>
            <a:ext cx="3273552" cy="2395728"/>
          </a:xfrm>
          <a:solidFill>
            <a:schemeClr val="accent6"/>
          </a:solidFill>
        </p:spPr>
        <p:txBody>
          <a:bodyPr/>
          <a:lstStyle/>
          <a:p>
            <a:r>
              <a:rPr lang="en-US"/>
              <a:t>Click icon to add picture</a:t>
            </a:r>
            <a:endParaRPr lang="en-US" dirty="0"/>
          </a:p>
        </p:txBody>
      </p:sp>
      <p:sp>
        <p:nvSpPr>
          <p:cNvPr id="16" name="Picture Placeholder 14">
            <a:extLst>
              <a:ext uri="{FF2B5EF4-FFF2-40B4-BE49-F238E27FC236}">
                <a16:creationId xmlns:a16="http://schemas.microsoft.com/office/drawing/2014/main" id="{51433AC9-3FFE-4C0D-A905-A0CB48FB81A1}"/>
              </a:ext>
            </a:extLst>
          </p:cNvPr>
          <p:cNvSpPr>
            <a:spLocks noGrp="1"/>
          </p:cNvSpPr>
          <p:nvPr>
            <p:ph type="pic" sz="quarter" idx="14"/>
          </p:nvPr>
        </p:nvSpPr>
        <p:spPr>
          <a:xfrm>
            <a:off x="4251960" y="640080"/>
            <a:ext cx="3273552" cy="2395728"/>
          </a:xfrm>
          <a:solidFill>
            <a:schemeClr val="accent6"/>
          </a:solidFill>
        </p:spPr>
        <p:txBody>
          <a:bodyPr/>
          <a:lstStyle/>
          <a:p>
            <a:r>
              <a:rPr lang="en-US"/>
              <a:t>Click icon to add picture</a:t>
            </a:r>
            <a:endParaRPr lang="en-US" dirty="0"/>
          </a:p>
        </p:txBody>
      </p:sp>
      <p:sp>
        <p:nvSpPr>
          <p:cNvPr id="17" name="Picture Placeholder 14">
            <a:extLst>
              <a:ext uri="{FF2B5EF4-FFF2-40B4-BE49-F238E27FC236}">
                <a16:creationId xmlns:a16="http://schemas.microsoft.com/office/drawing/2014/main" id="{5054A368-7C94-4623-8670-651AAB51F2B6}"/>
              </a:ext>
            </a:extLst>
          </p:cNvPr>
          <p:cNvSpPr>
            <a:spLocks noGrp="1"/>
          </p:cNvSpPr>
          <p:nvPr>
            <p:ph type="pic" sz="quarter" idx="15"/>
          </p:nvPr>
        </p:nvSpPr>
        <p:spPr>
          <a:xfrm>
            <a:off x="640080" y="3364992"/>
            <a:ext cx="3273552" cy="2395728"/>
          </a:xfrm>
          <a:solidFill>
            <a:schemeClr val="accent6"/>
          </a:solidFill>
        </p:spPr>
        <p:txBody>
          <a:bodyPr/>
          <a:lstStyle/>
          <a:p>
            <a:r>
              <a:rPr lang="en-US"/>
              <a:t>Click icon to add picture</a:t>
            </a:r>
            <a:endParaRPr lang="en-US" dirty="0"/>
          </a:p>
        </p:txBody>
      </p:sp>
      <p:sp>
        <p:nvSpPr>
          <p:cNvPr id="18" name="Picture Placeholder 14">
            <a:extLst>
              <a:ext uri="{FF2B5EF4-FFF2-40B4-BE49-F238E27FC236}">
                <a16:creationId xmlns:a16="http://schemas.microsoft.com/office/drawing/2014/main" id="{04D3A3D1-400C-4822-B959-96FF1469FD68}"/>
              </a:ext>
            </a:extLst>
          </p:cNvPr>
          <p:cNvSpPr>
            <a:spLocks noGrp="1"/>
          </p:cNvSpPr>
          <p:nvPr>
            <p:ph type="pic" sz="quarter" idx="16"/>
          </p:nvPr>
        </p:nvSpPr>
        <p:spPr>
          <a:xfrm>
            <a:off x="4251960" y="3364992"/>
            <a:ext cx="3273552" cy="2395728"/>
          </a:xfrm>
          <a:solidFill>
            <a:schemeClr val="accent6"/>
          </a:solidFill>
        </p:spPr>
        <p:txBody>
          <a:bodyPr/>
          <a:lstStyle/>
          <a:p>
            <a:r>
              <a:rPr lang="en-US"/>
              <a:t>Click icon to add picture</a:t>
            </a:r>
            <a:endParaRPr lang="en-US" dirty="0"/>
          </a:p>
        </p:txBody>
      </p:sp>
      <p:sp>
        <p:nvSpPr>
          <p:cNvPr id="8" name="Text Placeholder 7">
            <a:extLst>
              <a:ext uri="{FF2B5EF4-FFF2-40B4-BE49-F238E27FC236}">
                <a16:creationId xmlns:a16="http://schemas.microsoft.com/office/drawing/2014/main" id="{D8B04F02-660E-4770-B563-1D977AFF4C66}"/>
              </a:ext>
            </a:extLst>
          </p:cNvPr>
          <p:cNvSpPr>
            <a:spLocks noGrp="1"/>
          </p:cNvSpPr>
          <p:nvPr>
            <p:ph type="body" sz="quarter" idx="17"/>
          </p:nvPr>
        </p:nvSpPr>
        <p:spPr>
          <a:xfrm>
            <a:off x="8086408" y="2789067"/>
            <a:ext cx="3176587" cy="2706687"/>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737758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6" name="Title 9">
            <a:extLst>
              <a:ext uri="{FF2B5EF4-FFF2-40B4-BE49-F238E27FC236}">
                <a16:creationId xmlns:a16="http://schemas.microsoft.com/office/drawing/2014/main" id="{8832B6D9-0469-48A5-A85E-8C5D8EF86BE3}"/>
              </a:ext>
            </a:extLst>
          </p:cNvPr>
          <p:cNvSpPr>
            <a:spLocks noGrp="1"/>
          </p:cNvSpPr>
          <p:nvPr>
            <p:ph type="title"/>
          </p:nvPr>
        </p:nvSpPr>
        <p:spPr>
          <a:xfrm>
            <a:off x="1097280" y="286603"/>
            <a:ext cx="10058400" cy="1450757"/>
          </a:xfrm>
        </p:spPr>
        <p:txBody>
          <a:bodyPr/>
          <a:lstStyle/>
          <a:p>
            <a:r>
              <a:rPr lang="en-US"/>
              <a:t>Click to edit Master title style</a:t>
            </a:r>
            <a:endParaRPr lang="en-US" dirty="0"/>
          </a:p>
        </p:txBody>
      </p:sp>
      <p:cxnSp>
        <p:nvCxnSpPr>
          <p:cNvPr id="7" name="Straight Connector 6">
            <a:extLst>
              <a:ext uri="{FF2B5EF4-FFF2-40B4-BE49-F238E27FC236}">
                <a16:creationId xmlns:a16="http://schemas.microsoft.com/office/drawing/2014/main" id="{C8A8F00A-3EB2-4D4D-B4A7-990BB91D746D}"/>
              </a:ext>
              <a:ext uri="{C183D7F6-B498-43B3-948B-1728B52AA6E4}">
                <adec:decorative xmlns:adec="http://schemas.microsoft.com/office/drawing/2017/decorative" xmlns="" val="1"/>
              </a:ext>
            </a:extLst>
          </p:cNvPr>
          <p:cNvCxnSpPr/>
          <p:nvPr userDrawn="1"/>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11">
            <a:extLst>
              <a:ext uri="{FF2B5EF4-FFF2-40B4-BE49-F238E27FC236}">
                <a16:creationId xmlns:a16="http://schemas.microsoft.com/office/drawing/2014/main" id="{4142A7E4-A56F-4FC2-A81D-36A83134A219}"/>
              </a:ext>
            </a:extLst>
          </p:cNvPr>
          <p:cNvSpPr>
            <a:spLocks noGrp="1"/>
          </p:cNvSpPr>
          <p:nvPr>
            <p:ph idx="1"/>
          </p:nvPr>
        </p:nvSpPr>
        <p:spPr>
          <a:xfrm>
            <a:off x="1097281" y="2108201"/>
            <a:ext cx="3557016" cy="3760891"/>
          </a:xfrm>
        </p:spPr>
        <p:txBody>
          <a:bodyPr/>
          <a:lstStyle/>
          <a:p>
            <a:pPr lvl="0"/>
            <a:r>
              <a:rPr lang="en-US"/>
              <a:t>Click to edit Master text styles</a:t>
            </a:r>
          </a:p>
        </p:txBody>
      </p:sp>
      <p:sp>
        <p:nvSpPr>
          <p:cNvPr id="13" name="Picture Placeholder 12">
            <a:extLst>
              <a:ext uri="{FF2B5EF4-FFF2-40B4-BE49-F238E27FC236}">
                <a16:creationId xmlns:a16="http://schemas.microsoft.com/office/drawing/2014/main" id="{8A40EF35-BB21-4D3F-A9D6-2A92BFD0DDD5}"/>
              </a:ext>
            </a:extLst>
          </p:cNvPr>
          <p:cNvSpPr>
            <a:spLocks noGrp="1"/>
          </p:cNvSpPr>
          <p:nvPr>
            <p:ph type="pic" sz="quarter" idx="13"/>
          </p:nvPr>
        </p:nvSpPr>
        <p:spPr>
          <a:xfrm>
            <a:off x="4974336" y="2112264"/>
            <a:ext cx="3035808" cy="1837944"/>
          </a:xfrm>
          <a:solidFill>
            <a:schemeClr val="accent6"/>
          </a:solidFill>
        </p:spPr>
        <p:txBody>
          <a:bodyPr/>
          <a:lstStyle/>
          <a:p>
            <a:r>
              <a:rPr lang="en-US"/>
              <a:t>Click icon to add picture</a:t>
            </a:r>
            <a:endParaRPr lang="en-US" dirty="0"/>
          </a:p>
        </p:txBody>
      </p:sp>
      <p:sp>
        <p:nvSpPr>
          <p:cNvPr id="14" name="Picture Placeholder 12">
            <a:extLst>
              <a:ext uri="{FF2B5EF4-FFF2-40B4-BE49-F238E27FC236}">
                <a16:creationId xmlns:a16="http://schemas.microsoft.com/office/drawing/2014/main" id="{F7CE5DD4-B27E-482B-8208-FA5A7BBC9AC9}"/>
              </a:ext>
            </a:extLst>
          </p:cNvPr>
          <p:cNvSpPr>
            <a:spLocks noGrp="1"/>
          </p:cNvSpPr>
          <p:nvPr>
            <p:ph type="pic" sz="quarter" idx="14"/>
          </p:nvPr>
        </p:nvSpPr>
        <p:spPr>
          <a:xfrm>
            <a:off x="4974336" y="4032504"/>
            <a:ext cx="3035808" cy="1837944"/>
          </a:xfrm>
          <a:solidFill>
            <a:schemeClr val="accent6"/>
          </a:solidFill>
        </p:spPr>
        <p:txBody>
          <a:bodyPr/>
          <a:lstStyle/>
          <a:p>
            <a:r>
              <a:rPr lang="en-US"/>
              <a:t>Click icon to add picture</a:t>
            </a:r>
            <a:endParaRPr lang="en-US" dirty="0"/>
          </a:p>
        </p:txBody>
      </p:sp>
      <p:sp>
        <p:nvSpPr>
          <p:cNvPr id="15" name="Picture Placeholder 12">
            <a:extLst>
              <a:ext uri="{FF2B5EF4-FFF2-40B4-BE49-F238E27FC236}">
                <a16:creationId xmlns:a16="http://schemas.microsoft.com/office/drawing/2014/main" id="{1F796570-D07C-4638-8B80-227A6EF1A082}"/>
              </a:ext>
            </a:extLst>
          </p:cNvPr>
          <p:cNvSpPr>
            <a:spLocks noGrp="1"/>
          </p:cNvSpPr>
          <p:nvPr>
            <p:ph type="pic" sz="quarter" idx="15"/>
          </p:nvPr>
        </p:nvSpPr>
        <p:spPr>
          <a:xfrm>
            <a:off x="8110728" y="2112264"/>
            <a:ext cx="3035808" cy="3758184"/>
          </a:xfrm>
          <a:solidFill>
            <a:schemeClr val="accent6"/>
          </a:solidFill>
        </p:spPr>
        <p:txBody>
          <a:bodyPr/>
          <a:lstStyle/>
          <a:p>
            <a:r>
              <a:rPr lang="en-US"/>
              <a:t>Click icon to add picture</a:t>
            </a:r>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25524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p:nvSpPr>
          <p:cNvPr id="6" name="Rectangle 5" descr="Tag=AccentColor&#10;Flavor=Dark&#10;Target=Fill">
            <a:extLst>
              <a:ext uri="{FF2B5EF4-FFF2-40B4-BE49-F238E27FC236}">
                <a16:creationId xmlns:a16="http://schemas.microsoft.com/office/drawing/2014/main" id="{17DBCCDB-B58C-45B3-9E63-49F7B0819260}"/>
              </a:ext>
            </a:extLst>
          </p:cNvPr>
          <p:cNvSpPr/>
          <p:nvPr userDrawn="1"/>
        </p:nvSpPr>
        <p:spPr bwMode="white">
          <a:xfrm>
            <a:off x="0" y="4953000"/>
            <a:ext cx="12192000" cy="1905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itle 1">
            <a:extLst>
              <a:ext uri="{FF2B5EF4-FFF2-40B4-BE49-F238E27FC236}">
                <a16:creationId xmlns:a16="http://schemas.microsoft.com/office/drawing/2014/main" id="{07B1649E-A273-4C2E-A9F2-D29871865897}"/>
              </a:ext>
            </a:extLst>
          </p:cNvPr>
          <p:cNvSpPr>
            <a:spLocks noGrp="1"/>
          </p:cNvSpPr>
          <p:nvPr>
            <p:ph type="ctrTitle"/>
          </p:nvPr>
        </p:nvSpPr>
        <p:spPr>
          <a:xfrm>
            <a:off x="1065197" y="5120640"/>
            <a:ext cx="10058400" cy="822960"/>
          </a:xfrm>
        </p:spPr>
        <p:txBody>
          <a:bodyPr>
            <a:normAutofit/>
          </a:bodyPr>
          <a:lstStyle>
            <a:lvl1pPr>
              <a:defRPr>
                <a:solidFill>
                  <a:schemeClr val="bg1"/>
                </a:solidFill>
              </a:defRPr>
            </a:lvl1pPr>
          </a:lstStyle>
          <a:p>
            <a:r>
              <a:rPr lang="en-US" sz="3600">
                <a:solidFill>
                  <a:schemeClr val="bg1"/>
                </a:solidFill>
              </a:rPr>
              <a:t>Click to edit Master title style</a:t>
            </a:r>
            <a:endParaRPr lang="en-US" sz="3600" dirty="0">
              <a:solidFill>
                <a:schemeClr val="bg1"/>
              </a:solidFill>
            </a:endParaRPr>
          </a:p>
        </p:txBody>
      </p:sp>
      <p:sp>
        <p:nvSpPr>
          <p:cNvPr id="8" name="Subtitle 2">
            <a:extLst>
              <a:ext uri="{FF2B5EF4-FFF2-40B4-BE49-F238E27FC236}">
                <a16:creationId xmlns:a16="http://schemas.microsoft.com/office/drawing/2014/main" id="{A72A6B42-C371-4562-8E40-9EE1906C8578}"/>
              </a:ext>
            </a:extLst>
          </p:cNvPr>
          <p:cNvSpPr>
            <a:spLocks noGrp="1"/>
          </p:cNvSpPr>
          <p:nvPr>
            <p:ph type="subTitle" idx="1"/>
          </p:nvPr>
        </p:nvSpPr>
        <p:spPr>
          <a:xfrm>
            <a:off x="1065212" y="5943600"/>
            <a:ext cx="10058400" cy="543513"/>
          </a:xfrm>
        </p:spPr>
        <p:txBody>
          <a:bodyPr>
            <a:normAutofit/>
          </a:bodyPr>
          <a:lstStyle>
            <a:lvl1pPr>
              <a:defRPr>
                <a:solidFill>
                  <a:schemeClr val="bg1"/>
                </a:solidFill>
              </a:defRPr>
            </a:lvl1pPr>
          </a:lstStyle>
          <a:p>
            <a:r>
              <a:rPr lang="en-US" sz="1500">
                <a:solidFill>
                  <a:schemeClr val="bg1"/>
                </a:solidFill>
              </a:rPr>
              <a:t>Click to edit Master subtitle style</a:t>
            </a:r>
            <a:endParaRPr lang="en-US" sz="1500" dirty="0">
              <a:solidFill>
                <a:schemeClr val="bg1"/>
              </a:solidFill>
            </a:endParaRPr>
          </a:p>
        </p:txBody>
      </p:sp>
      <p:sp>
        <p:nvSpPr>
          <p:cNvPr id="13" name="Picture Placeholder 12">
            <a:extLst>
              <a:ext uri="{FF2B5EF4-FFF2-40B4-BE49-F238E27FC236}">
                <a16:creationId xmlns:a16="http://schemas.microsoft.com/office/drawing/2014/main" id="{68504FFB-1664-4F66-BC31-100C8DD98346}"/>
              </a:ext>
            </a:extLst>
          </p:cNvPr>
          <p:cNvSpPr>
            <a:spLocks noGrp="1"/>
          </p:cNvSpPr>
          <p:nvPr>
            <p:ph type="pic" sz="quarter" idx="13"/>
          </p:nvPr>
        </p:nvSpPr>
        <p:spPr>
          <a:xfrm>
            <a:off x="635000" y="640080"/>
            <a:ext cx="3544888" cy="3931920"/>
          </a:xfrm>
          <a:solidFill>
            <a:schemeClr val="accent6"/>
          </a:solidFill>
        </p:spPr>
        <p:txBody>
          <a:bodyPr/>
          <a:lstStyle/>
          <a:p>
            <a:r>
              <a:rPr lang="en-US"/>
              <a:t>Click icon to add picture</a:t>
            </a:r>
            <a:endParaRPr lang="en-US" dirty="0"/>
          </a:p>
        </p:txBody>
      </p:sp>
      <p:sp>
        <p:nvSpPr>
          <p:cNvPr id="14" name="Picture Placeholder 12">
            <a:extLst>
              <a:ext uri="{FF2B5EF4-FFF2-40B4-BE49-F238E27FC236}">
                <a16:creationId xmlns:a16="http://schemas.microsoft.com/office/drawing/2014/main" id="{1B45578D-1855-4EC0-9E45-E1630D11ACA5}"/>
              </a:ext>
            </a:extLst>
          </p:cNvPr>
          <p:cNvSpPr>
            <a:spLocks noGrp="1"/>
          </p:cNvSpPr>
          <p:nvPr>
            <p:ph type="pic" sz="quarter" idx="14"/>
          </p:nvPr>
        </p:nvSpPr>
        <p:spPr>
          <a:xfrm>
            <a:off x="4343400" y="640080"/>
            <a:ext cx="3544888" cy="3931920"/>
          </a:xfrm>
          <a:solidFill>
            <a:schemeClr val="accent6"/>
          </a:solidFill>
        </p:spPr>
        <p:txBody>
          <a:bodyPr/>
          <a:lstStyle/>
          <a:p>
            <a:r>
              <a:rPr lang="en-US"/>
              <a:t>Click icon to add picture</a:t>
            </a:r>
            <a:endParaRPr lang="en-US" dirty="0"/>
          </a:p>
        </p:txBody>
      </p:sp>
      <p:sp>
        <p:nvSpPr>
          <p:cNvPr id="15" name="Picture Placeholder 12">
            <a:extLst>
              <a:ext uri="{FF2B5EF4-FFF2-40B4-BE49-F238E27FC236}">
                <a16:creationId xmlns:a16="http://schemas.microsoft.com/office/drawing/2014/main" id="{C93482C2-6151-4050-9F16-9952B0A017A3}"/>
              </a:ext>
            </a:extLst>
          </p:cNvPr>
          <p:cNvSpPr>
            <a:spLocks noGrp="1"/>
          </p:cNvSpPr>
          <p:nvPr>
            <p:ph type="pic" sz="quarter" idx="15"/>
          </p:nvPr>
        </p:nvSpPr>
        <p:spPr>
          <a:xfrm>
            <a:off x="8028432" y="640080"/>
            <a:ext cx="3544888" cy="3931920"/>
          </a:xfrm>
          <a:solidFill>
            <a:schemeClr val="accent6"/>
          </a:solidFill>
        </p:spPr>
        <p:txBody>
          <a:bodyPr/>
          <a:lstStyle/>
          <a:p>
            <a:r>
              <a:rPr lang="en-US"/>
              <a:t>Click icon to add picture</a:t>
            </a:r>
            <a:endParaRPr lang="en-US" dirty="0"/>
          </a:p>
        </p:txBody>
      </p:sp>
    </p:spTree>
    <p:extLst>
      <p:ext uri="{BB962C8B-B14F-4D97-AF65-F5344CB8AC3E}">
        <p14:creationId xmlns:p14="http://schemas.microsoft.com/office/powerpoint/2010/main" val="468392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88720" y="2313432"/>
            <a:ext cx="9966960" cy="36708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dirty="0"/>
              <a:t>Sample Footer Text</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r>
              <a:rPr lang="en-US" dirty="0"/>
              <a:t>20XX</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517863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02F1891-1ACC-4692-80A2-4F69EAAAE404}"/>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
            <a:extLst>
              <a:ext uri="{FF2B5EF4-FFF2-40B4-BE49-F238E27FC236}">
                <a16:creationId xmlns:a16="http://schemas.microsoft.com/office/drawing/2014/main" id="{F29B458E-5354-42D4-AE10-8B2F796C3163}"/>
              </a:ext>
            </a:extLst>
          </p:cNvPr>
          <p:cNvSpPr>
            <a:spLocks noGrp="1"/>
          </p:cNvSpPr>
          <p:nvPr>
            <p:ph type="ctrTitle"/>
          </p:nvPr>
        </p:nvSpPr>
        <p:spPr>
          <a:xfrm>
            <a:off x="6730000" y="639097"/>
            <a:ext cx="4813072" cy="3494791"/>
          </a:xfrm>
        </p:spPr>
        <p:txBody>
          <a:bodyPr>
            <a:normAutofit/>
          </a:bodyPr>
          <a:lstStyle/>
          <a:p>
            <a:r>
              <a:rPr lang="en-US"/>
              <a:t>Click to edit Master title style</a:t>
            </a:r>
            <a:endParaRPr lang="en-US" dirty="0"/>
          </a:p>
        </p:txBody>
      </p:sp>
      <p:sp>
        <p:nvSpPr>
          <p:cNvPr id="7" name="Subtitle 2">
            <a:extLst>
              <a:ext uri="{FF2B5EF4-FFF2-40B4-BE49-F238E27FC236}">
                <a16:creationId xmlns:a16="http://schemas.microsoft.com/office/drawing/2014/main" id="{0B121E21-6D9B-46D0-957E-760B095BA4C2}"/>
              </a:ext>
            </a:extLst>
          </p:cNvPr>
          <p:cNvSpPr>
            <a:spLocks noGrp="1"/>
          </p:cNvSpPr>
          <p:nvPr>
            <p:ph type="subTitle" idx="1"/>
          </p:nvPr>
        </p:nvSpPr>
        <p:spPr>
          <a:xfrm>
            <a:off x="6729999" y="4455621"/>
            <a:ext cx="4829101" cy="1238616"/>
          </a:xfrm>
        </p:spPr>
        <p:txBody>
          <a:bodyPr/>
          <a:lstStyle/>
          <a:p>
            <a:r>
              <a:rPr lang="en-US"/>
              <a:t>Click to edit Master subtitle style</a:t>
            </a:r>
            <a:endParaRPr lang="en-US" dirty="0"/>
          </a:p>
        </p:txBody>
      </p:sp>
      <p:cxnSp>
        <p:nvCxnSpPr>
          <p:cNvPr id="11" name="Straight Connector 10">
            <a:extLst>
              <a:ext uri="{FF2B5EF4-FFF2-40B4-BE49-F238E27FC236}">
                <a16:creationId xmlns:a16="http://schemas.microsoft.com/office/drawing/2014/main" id="{DB51B24F-7663-45C0-BE23-CD0AEFF51287}"/>
              </a:ext>
              <a:ext uri="{C183D7F6-B498-43B3-948B-1728B52AA6E4}">
                <adec:decorative xmlns:adec="http://schemas.microsoft.com/office/drawing/2017/decorative" xmlns="" val="1"/>
              </a:ext>
            </a:extLst>
          </p:cNvPr>
          <p:cNvCxnSpPr/>
          <p:nvPr userDrawn="1"/>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Picture Placeholder 11">
            <a:extLst>
              <a:ext uri="{FF2B5EF4-FFF2-40B4-BE49-F238E27FC236}">
                <a16:creationId xmlns:a16="http://schemas.microsoft.com/office/drawing/2014/main" id="{35ABBAD1-553F-4CC1-AB36-7C1BE5089D81}"/>
              </a:ext>
            </a:extLst>
          </p:cNvPr>
          <p:cNvSpPr>
            <a:spLocks noGrp="1"/>
          </p:cNvSpPr>
          <p:nvPr>
            <p:ph type="pic" sz="quarter" idx="13"/>
          </p:nvPr>
        </p:nvSpPr>
        <p:spPr>
          <a:xfrm>
            <a:off x="642938" y="640080"/>
            <a:ext cx="5449824" cy="2743200"/>
          </a:xfrm>
          <a:solidFill>
            <a:schemeClr val="accent6"/>
          </a:solidFill>
        </p:spPr>
        <p:txBody>
          <a:bodyPr/>
          <a:lstStyle/>
          <a:p>
            <a:r>
              <a:rPr lang="en-US"/>
              <a:t>Click icon to add picture</a:t>
            </a:r>
            <a:endParaRPr lang="en-US" dirty="0"/>
          </a:p>
        </p:txBody>
      </p:sp>
      <p:sp>
        <p:nvSpPr>
          <p:cNvPr id="13" name="Picture Placeholder 11">
            <a:extLst>
              <a:ext uri="{FF2B5EF4-FFF2-40B4-BE49-F238E27FC236}">
                <a16:creationId xmlns:a16="http://schemas.microsoft.com/office/drawing/2014/main" id="{5C06EA1F-5BD5-4FE5-A059-6787DADCB591}"/>
              </a:ext>
            </a:extLst>
          </p:cNvPr>
          <p:cNvSpPr>
            <a:spLocks noGrp="1"/>
          </p:cNvSpPr>
          <p:nvPr>
            <p:ph type="pic" sz="quarter" idx="14"/>
          </p:nvPr>
        </p:nvSpPr>
        <p:spPr>
          <a:xfrm>
            <a:off x="640080" y="3474720"/>
            <a:ext cx="5449824" cy="2743200"/>
          </a:xfrm>
          <a:solidFill>
            <a:schemeClr val="accent6"/>
          </a:solidFill>
        </p:spPr>
        <p:txBody>
          <a:bodyPr/>
          <a:lstStyle/>
          <a:p>
            <a:r>
              <a:rPr lang="en-US"/>
              <a:t>Click icon to add picture</a:t>
            </a:r>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94689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melin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88720" y="2463495"/>
            <a:ext cx="9966960" cy="33686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dirty="0"/>
              <a:t>Sample Footer Text</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r>
              <a:rPr lang="en-US" dirty="0"/>
              <a:t>20XX</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275982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r>
              <a:rPr lang="en-US" dirty="0"/>
              <a:t>20XX</a:t>
            </a:r>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r>
              <a:rPr lang="en-US" dirty="0"/>
              <a:t>Sample Footer Text</a:t>
            </a:r>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11917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88720" y="2057400"/>
            <a:ext cx="4639736" cy="736282"/>
          </a:xfrm>
        </p:spPr>
        <p:txBody>
          <a:bodyPr lIns="91440" rIns="9144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88720" y="2958274"/>
            <a:ext cx="4639736" cy="2910821"/>
          </a:xfrm>
        </p:spPr>
        <p:txBody>
          <a:bodyPr/>
          <a:lstStyle>
            <a:lvl1pPr marL="342900" indent="-182880">
              <a:buClr>
                <a:schemeClr val="accent1"/>
              </a:buClr>
              <a:buFont typeface="Arial" panose="020B0604020202020204" pitchFamily="34" charset="0"/>
              <a:buChar char="•"/>
              <a:defRPr/>
            </a:lvl1pPr>
            <a:lvl2pPr marL="486918" indent="-182880">
              <a:buClr>
                <a:schemeClr val="accent1"/>
              </a:buClr>
              <a:buFont typeface="Arial" panose="020B0604020202020204" pitchFamily="34" charset="0"/>
              <a:buChar char="•"/>
              <a:defRPr/>
            </a:lvl2pPr>
            <a:lvl3pPr marL="669798" indent="-182880">
              <a:buClr>
                <a:schemeClr val="accent1"/>
              </a:buClr>
              <a:buFont typeface="Arial" panose="020B0604020202020204" pitchFamily="34" charset="0"/>
              <a:buChar char="•"/>
              <a:defRPr/>
            </a:lvl3pPr>
            <a:lvl4pPr marL="852678" indent="-182880">
              <a:buClr>
                <a:schemeClr val="accent1"/>
              </a:buClr>
              <a:buFont typeface="Arial" panose="020B0604020202020204" pitchFamily="34" charset="0"/>
              <a:buChar char="•"/>
              <a:defRPr/>
            </a:lvl4pPr>
            <a:lvl5pPr marL="1035558" indent="-18288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lvl1pPr marL="342900" indent="-182880">
              <a:buClr>
                <a:schemeClr val="accent1"/>
              </a:buClr>
              <a:buFont typeface="Arial" panose="020B0604020202020204" pitchFamily="34" charset="0"/>
              <a:buChar char="•"/>
              <a:defRPr/>
            </a:lvl1pPr>
            <a:lvl2pPr marL="486918" indent="-182880">
              <a:buClr>
                <a:schemeClr val="accent1"/>
              </a:buClr>
              <a:buFont typeface="Arial" panose="020B0604020202020204" pitchFamily="34" charset="0"/>
              <a:buChar char="•"/>
              <a:defRPr/>
            </a:lvl2pPr>
            <a:lvl3pPr marL="669798" indent="-182880">
              <a:buClr>
                <a:schemeClr val="accent1"/>
              </a:buClr>
              <a:buFont typeface="Arial" panose="020B0604020202020204" pitchFamily="34" charset="0"/>
              <a:buChar char="•"/>
              <a:defRPr/>
            </a:lvl3pPr>
            <a:lvl4pPr marL="852678" indent="-182880">
              <a:buClr>
                <a:schemeClr val="accent1"/>
              </a:buClr>
              <a:buFont typeface="Arial" panose="020B0604020202020204" pitchFamily="34" charset="0"/>
              <a:buChar char="•"/>
              <a:defRPr/>
            </a:lvl4pPr>
            <a:lvl5pPr marL="1035558" indent="-18288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r>
              <a:rPr lang="en-US" dirty="0"/>
              <a:t>Sample Footer Text</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r>
              <a:rPr lang="en-US" dirty="0"/>
              <a:t>20XX</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58229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88720" y="2057400"/>
            <a:ext cx="3200400" cy="736282"/>
          </a:xfrm>
        </p:spPr>
        <p:txBody>
          <a:bodyPr lIns="91440" rIns="9144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88720" y="2958274"/>
            <a:ext cx="3200400" cy="2910821"/>
          </a:xfrm>
        </p:spPr>
        <p:txBody>
          <a:bodyPr/>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572000" y="2051331"/>
            <a:ext cx="3200400" cy="736282"/>
          </a:xfrm>
        </p:spPr>
        <p:txBody>
          <a:bodyPr lIns="91440" rIns="9144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572000" y="2952204"/>
            <a:ext cx="3200400" cy="2910821"/>
          </a:xfrm>
        </p:spPr>
        <p:txBody>
          <a:bodyPr/>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 Placeholder 4">
            <a:extLst>
              <a:ext uri="{FF2B5EF4-FFF2-40B4-BE49-F238E27FC236}">
                <a16:creationId xmlns:a16="http://schemas.microsoft.com/office/drawing/2014/main" id="{9721C62B-6826-4C4A-B41E-814C63BA513E}"/>
              </a:ext>
            </a:extLst>
          </p:cNvPr>
          <p:cNvSpPr>
            <a:spLocks noGrp="1"/>
          </p:cNvSpPr>
          <p:nvPr>
            <p:ph type="body" sz="quarter" idx="13"/>
          </p:nvPr>
        </p:nvSpPr>
        <p:spPr>
          <a:xfrm>
            <a:off x="7955280" y="2057400"/>
            <a:ext cx="3200400" cy="736282"/>
          </a:xfrm>
        </p:spPr>
        <p:txBody>
          <a:bodyPr lIns="91440" rIns="9144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5">
            <a:extLst>
              <a:ext uri="{FF2B5EF4-FFF2-40B4-BE49-F238E27FC236}">
                <a16:creationId xmlns:a16="http://schemas.microsoft.com/office/drawing/2014/main" id="{9F5CD2DF-69E0-48BA-AFAC-83EFCE2ACC89}"/>
              </a:ext>
            </a:extLst>
          </p:cNvPr>
          <p:cNvSpPr>
            <a:spLocks noGrp="1"/>
          </p:cNvSpPr>
          <p:nvPr>
            <p:ph sz="quarter" idx="14"/>
          </p:nvPr>
        </p:nvSpPr>
        <p:spPr>
          <a:xfrm>
            <a:off x="7955280" y="2958273"/>
            <a:ext cx="3200400" cy="2910821"/>
          </a:xfrm>
        </p:spPr>
        <p:txBody>
          <a:bodyPr/>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r>
              <a:rPr lang="en-US" dirty="0"/>
              <a:t>Sample Footer Text</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r>
              <a:rPr lang="en-US" dirty="0"/>
              <a:t>20XX</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33512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E592754-9FDD-4637-8931-8898DCEA2DAF}"/>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33DE7C46-EBCB-4558-B868-C6E743BAE1A2}"/>
              </a:ext>
              <a:ext uri="{C183D7F6-B498-43B3-948B-1728B52AA6E4}">
                <adec:decorative xmlns:adec="http://schemas.microsoft.com/office/drawing/2017/decorative" xmlns="" val="1"/>
              </a:ext>
            </a:extLst>
          </p:cNvPr>
          <p:cNvSpPr/>
          <p:nvPr userDrawn="1"/>
        </p:nvSpPr>
        <p:spPr>
          <a:xfrm>
            <a:off x="707474" y="1238442"/>
            <a:ext cx="3635926" cy="43557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1">
            <a:extLst>
              <a:ext uri="{FF2B5EF4-FFF2-40B4-BE49-F238E27FC236}">
                <a16:creationId xmlns:a16="http://schemas.microsoft.com/office/drawing/2014/main" id="{5EDD7626-E6F6-463F-8041-E2EC32830F0E}"/>
              </a:ext>
            </a:extLst>
          </p:cNvPr>
          <p:cNvSpPr>
            <a:spLocks noGrp="1"/>
          </p:cNvSpPr>
          <p:nvPr>
            <p:ph type="title"/>
          </p:nvPr>
        </p:nvSpPr>
        <p:spPr>
          <a:xfrm>
            <a:off x="948648" y="1419273"/>
            <a:ext cx="3153580" cy="1358188"/>
          </a:xfrm>
        </p:spPr>
        <p:txBody>
          <a:bodyPr>
            <a:normAutofit/>
          </a:bodyPr>
          <a:lstStyle>
            <a:lvl1pPr>
              <a:defRPr baseline="0">
                <a:solidFill>
                  <a:schemeClr val="bg1"/>
                </a:solidFill>
              </a:defRPr>
            </a:lvl1pPr>
          </a:lstStyle>
          <a:p>
            <a:r>
              <a:rPr lang="en-US" sz="3600">
                <a:solidFill>
                  <a:schemeClr val="tx1"/>
                </a:solidFill>
              </a:rPr>
              <a:t>Click to edit Master title style</a:t>
            </a:r>
            <a:endParaRPr lang="en-US" sz="3600" dirty="0">
              <a:solidFill>
                <a:schemeClr val="tx1"/>
              </a:solidFill>
            </a:endParaRPr>
          </a:p>
        </p:txBody>
      </p:sp>
      <p:cxnSp>
        <p:nvCxnSpPr>
          <p:cNvPr id="8" name="Straight Connector 7">
            <a:extLst>
              <a:ext uri="{FF2B5EF4-FFF2-40B4-BE49-F238E27FC236}">
                <a16:creationId xmlns:a16="http://schemas.microsoft.com/office/drawing/2014/main" id="{4D4A9276-3942-47EA-B16C-FEF66FB6F290}"/>
              </a:ext>
              <a:ext uri="{C183D7F6-B498-43B3-948B-1728B52AA6E4}">
                <adec:decorative xmlns:adec="http://schemas.microsoft.com/office/drawing/2017/decorative" xmlns="" val="1"/>
              </a:ext>
            </a:extLst>
          </p:cNvPr>
          <p:cNvCxnSpPr/>
          <p:nvPr userDrawn="1"/>
        </p:nvCxnSpPr>
        <p:spPr>
          <a:xfrm>
            <a:off x="1092128" y="2865016"/>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611DABEC-17D7-4DA3-9DEA-F5D74509D3AC}"/>
              </a:ext>
            </a:extLst>
          </p:cNvPr>
          <p:cNvSpPr>
            <a:spLocks noGrp="1"/>
          </p:cNvSpPr>
          <p:nvPr>
            <p:ph idx="1"/>
          </p:nvPr>
        </p:nvSpPr>
        <p:spPr>
          <a:xfrm>
            <a:off x="948648" y="2978254"/>
            <a:ext cx="3153580" cy="2444238"/>
          </a:xfrm>
        </p:spPr>
        <p:txBody>
          <a:bodyPr lIns="91440">
            <a:normAutofit/>
          </a:bodyPr>
          <a:lstStyle>
            <a:lvl1pPr>
              <a:defRPr>
                <a:solidFill>
                  <a:schemeClr val="bg1"/>
                </a:solidFill>
              </a:defRPr>
            </a:lvl1pPr>
          </a:lstStyle>
          <a:p>
            <a:pPr marL="0" lvl="0" indent="0">
              <a:lnSpc>
                <a:spcPct val="100000"/>
              </a:lnSpc>
              <a:buNone/>
            </a:pPr>
            <a:r>
              <a:rPr lang="en-US" sz="1600">
                <a:solidFill>
                  <a:schemeClr val="tx1"/>
                </a:solidFill>
              </a:rPr>
              <a:t>Click to edit Master text styles</a:t>
            </a:r>
          </a:p>
        </p:txBody>
      </p:sp>
      <p:sp>
        <p:nvSpPr>
          <p:cNvPr id="13" name="Picture Placeholder 12">
            <a:extLst>
              <a:ext uri="{FF2B5EF4-FFF2-40B4-BE49-F238E27FC236}">
                <a16:creationId xmlns:a16="http://schemas.microsoft.com/office/drawing/2014/main" id="{0A5B6691-D26A-472B-BB73-55A4E0649246}"/>
              </a:ext>
            </a:extLst>
          </p:cNvPr>
          <p:cNvSpPr>
            <a:spLocks noGrp="1"/>
          </p:cNvSpPr>
          <p:nvPr>
            <p:ph type="pic" sz="quarter" idx="13"/>
          </p:nvPr>
        </p:nvSpPr>
        <p:spPr>
          <a:xfrm>
            <a:off x="4672584" y="1234440"/>
            <a:ext cx="3264408" cy="4352544"/>
          </a:xfrm>
          <a:solidFill>
            <a:schemeClr val="accent6"/>
          </a:solidFill>
        </p:spPr>
        <p:txBody>
          <a:bodyPr/>
          <a:lstStyle/>
          <a:p>
            <a:r>
              <a:rPr lang="en-US"/>
              <a:t>Click icon to add picture</a:t>
            </a:r>
            <a:endParaRPr lang="en-US" dirty="0"/>
          </a:p>
        </p:txBody>
      </p:sp>
      <p:sp>
        <p:nvSpPr>
          <p:cNvPr id="14" name="Picture Placeholder 12">
            <a:extLst>
              <a:ext uri="{FF2B5EF4-FFF2-40B4-BE49-F238E27FC236}">
                <a16:creationId xmlns:a16="http://schemas.microsoft.com/office/drawing/2014/main" id="{BF1FB629-3697-40BE-A9E2-962CC86418D3}"/>
              </a:ext>
            </a:extLst>
          </p:cNvPr>
          <p:cNvSpPr>
            <a:spLocks noGrp="1"/>
          </p:cNvSpPr>
          <p:nvPr>
            <p:ph type="pic" sz="quarter" idx="14"/>
          </p:nvPr>
        </p:nvSpPr>
        <p:spPr>
          <a:xfrm>
            <a:off x="8275320" y="1234440"/>
            <a:ext cx="3264408" cy="4352544"/>
          </a:xfrm>
          <a:solidFill>
            <a:schemeClr val="accent6"/>
          </a:solidFill>
        </p:spPr>
        <p:txBody>
          <a:bodyPr/>
          <a:lstStyle/>
          <a:p>
            <a:r>
              <a:rPr lang="en-US"/>
              <a:t>Click icon to add picture</a:t>
            </a:r>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272690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4E322D5-1CC3-400A-A187-55543F0E8B93}"/>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3">
            <a:extLst>
              <a:ext uri="{FF2B5EF4-FFF2-40B4-BE49-F238E27FC236}">
                <a16:creationId xmlns:a16="http://schemas.microsoft.com/office/drawing/2014/main" id="{EAD2187F-4097-47C0-8330-56262D32831D}"/>
              </a:ext>
              <a:ext uri="{C183D7F6-B498-43B3-948B-1728B52AA6E4}">
                <adec:decorative xmlns:adec="http://schemas.microsoft.com/office/drawing/2017/decorative" xmlns="" val="0"/>
              </a:ext>
            </a:extLst>
          </p:cNvPr>
          <p:cNvSpPr>
            <a:spLocks noGrp="1"/>
          </p:cNvSpPr>
          <p:nvPr>
            <p:ph type="title"/>
          </p:nvPr>
        </p:nvSpPr>
        <p:spPr>
          <a:xfrm>
            <a:off x="7859485" y="634946"/>
            <a:ext cx="3690257" cy="1450757"/>
          </a:xfrm>
        </p:spPr>
        <p:txBody>
          <a:bodyPr>
            <a:normAutofit/>
          </a:bodyPr>
          <a:lstStyle/>
          <a:p>
            <a:r>
              <a:rPr lang="en-US"/>
              <a:t>Click to edit Master title style</a:t>
            </a:r>
            <a:endParaRPr lang="en-US" dirty="0"/>
          </a:p>
        </p:txBody>
      </p:sp>
      <p:cxnSp>
        <p:nvCxnSpPr>
          <p:cNvPr id="8" name="Straight Connector 7">
            <a:extLst>
              <a:ext uri="{FF2B5EF4-FFF2-40B4-BE49-F238E27FC236}">
                <a16:creationId xmlns:a16="http://schemas.microsoft.com/office/drawing/2014/main" id="{10523EF1-B104-45FE-925A-5C7906FA18C2}"/>
              </a:ext>
              <a:ext uri="{C183D7F6-B498-43B3-948B-1728B52AA6E4}">
                <adec:decorative xmlns:adec="http://schemas.microsoft.com/office/drawing/2017/decorative" xmlns="" val="1"/>
              </a:ext>
            </a:extLst>
          </p:cNvPr>
          <p:cNvCxnSpPr/>
          <p:nvPr userDrawn="1"/>
        </p:nvCxnSpPr>
        <p:spPr>
          <a:xfrm>
            <a:off x="7942633"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FA958037-C140-4697-8EAF-21C950A0ECC5}"/>
              </a:ext>
            </a:extLst>
          </p:cNvPr>
          <p:cNvSpPr>
            <a:spLocks noGrp="1"/>
          </p:cNvSpPr>
          <p:nvPr>
            <p:ph type="pic" sz="quarter" idx="13"/>
          </p:nvPr>
        </p:nvSpPr>
        <p:spPr>
          <a:xfrm>
            <a:off x="630936" y="640080"/>
            <a:ext cx="6912864" cy="5312664"/>
          </a:xfrm>
          <a:solidFill>
            <a:schemeClr val="accent6"/>
          </a:solidFill>
        </p:spPr>
        <p:txBody>
          <a:bodyPr/>
          <a:lstStyle/>
          <a:p>
            <a:r>
              <a:rPr lang="en-US"/>
              <a:t>Click icon to add picture</a:t>
            </a:r>
            <a:endParaRPr lang="en-US" dirty="0"/>
          </a:p>
        </p:txBody>
      </p:sp>
      <p:sp>
        <p:nvSpPr>
          <p:cNvPr id="9" name="Content Placeholder 14">
            <a:extLst>
              <a:ext uri="{FF2B5EF4-FFF2-40B4-BE49-F238E27FC236}">
                <a16:creationId xmlns:a16="http://schemas.microsoft.com/office/drawing/2014/main" id="{44613BB0-E0E0-4B1C-9926-EBE53B5420E1}"/>
              </a:ext>
            </a:extLst>
          </p:cNvPr>
          <p:cNvSpPr>
            <a:spLocks noGrp="1"/>
          </p:cNvSpPr>
          <p:nvPr>
            <p:ph idx="1"/>
          </p:nvPr>
        </p:nvSpPr>
        <p:spPr>
          <a:xfrm>
            <a:off x="7859485" y="2407436"/>
            <a:ext cx="3690257" cy="3461658"/>
          </a:xfrm>
        </p:spPr>
        <p:txBody>
          <a:bodyPr>
            <a:normAutofit/>
          </a:bodyPr>
          <a:lstStyle/>
          <a:p>
            <a:pPr lvl="0"/>
            <a:r>
              <a:rPr lang="en-US"/>
              <a:t>Click to edit Master text styles</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315214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8810136-7130-4D10-A77D-0A7BA878209B}"/>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r>
              <a:rPr lang="en-US" dirty="0"/>
              <a:t>20XX</a:t>
            </a:r>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r>
              <a:rPr lang="en-US" dirty="0"/>
              <a:t>Sample Footer Text</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263110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8872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r>
              <a:rPr lang="en-US" dirty="0"/>
              <a:t>20XX</a:t>
            </a:r>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r>
              <a:rPr lang="en-US" dirty="0"/>
              <a:t>Sample Footer Text</a:t>
            </a:r>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67555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BD637E5-EBAC-4C88-BDAB-D589FAE7B950}"/>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dirty="0"/>
              <a:t>20XX</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756676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r>
              <a:rPr lang="en-US" dirty="0"/>
              <a:t>20XX</a:t>
            </a:r>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r>
              <a:rPr lang="en-US" dirty="0"/>
              <a:t>Sample Footer Text</a:t>
            </a: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471280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r>
              <a:rPr lang="en-US" dirty="0"/>
              <a:t>20XX</a:t>
            </a:r>
          </a:p>
        </p:txBody>
      </p:sp>
      <p:sp>
        <p:nvSpPr>
          <p:cNvPr id="6" name="Footer Placeholder 5"/>
          <p:cNvSpPr>
            <a:spLocks noGrp="1"/>
          </p:cNvSpPr>
          <p:nvPr>
            <p:ph type="ftr" sz="quarter" idx="11"/>
          </p:nvPr>
        </p:nvSpPr>
        <p:spPr>
          <a:xfrm>
            <a:off x="1097279" y="6446838"/>
            <a:ext cx="6818262" cy="365125"/>
          </a:xfrm>
        </p:spPr>
        <p:txBody>
          <a:bodyPr/>
          <a:lstStyle/>
          <a:p>
            <a:pPr algn="l"/>
            <a:r>
              <a:rPr lang="en-US" dirty="0"/>
              <a:t>Sample Footer Text</a:t>
            </a:r>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83663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188720" y="2108201"/>
            <a:ext cx="996696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r>
              <a:rPr lang="en-US" dirty="0"/>
              <a:t>20XX</a:t>
            </a:r>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r>
              <a:rPr lang="en-US" dirty="0"/>
              <a:t>Sample Footer Text</a:t>
            </a:r>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105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5577518"/>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6" r:id="rId3"/>
    <p:sldLayoutId id="2147483735" r:id="rId4"/>
    <p:sldLayoutId id="2147483722" r:id="rId5"/>
    <p:sldLayoutId id="2147483734" r:id="rId6"/>
    <p:sldLayoutId id="2147483745" r:id="rId7"/>
    <p:sldLayoutId id="2147483726" r:id="rId8"/>
    <p:sldLayoutId id="2147483725" r:id="rId9"/>
    <p:sldLayoutId id="2147483743" r:id="rId10"/>
    <p:sldLayoutId id="2147483737" r:id="rId11"/>
    <p:sldLayoutId id="2147483738" r:id="rId12"/>
    <p:sldLayoutId id="2147483723" r:id="rId13"/>
    <p:sldLayoutId id="2147483724" r:id="rId14"/>
    <p:sldLayoutId id="2147483727" r:id="rId15"/>
    <p:sldLayoutId id="2147483728" r:id="rId16"/>
    <p:sldLayoutId id="2147483729" r:id="rId17"/>
  </p:sldLayoutIdLst>
  <p:hf hdr="0"/>
  <p:txStyles>
    <p:titleStyle>
      <a:lvl1pPr algn="l" defTabSz="914400" rtl="0" eaLnBrk="1" latinLnBrk="0" hangingPunct="1">
        <a:lnSpc>
          <a:spcPct val="90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3.xml"/><Relationship Id="rId5" Type="http://schemas.openxmlformats.org/officeDocument/2006/relationships/image" Target="../media/image8.jpe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11.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group of people sitting at a table">
            <a:extLst>
              <a:ext uri="{FF2B5EF4-FFF2-40B4-BE49-F238E27FC236}">
                <a16:creationId xmlns:a16="http://schemas.microsoft.com/office/drawing/2014/main" id="{15FF348E-C446-4450-8262-D18488C886AA}"/>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1524" y="0"/>
            <a:ext cx="12188952" cy="6858000"/>
          </a:xfrm>
        </p:spPr>
      </p:pic>
      <p:sp>
        <p:nvSpPr>
          <p:cNvPr id="4" name="Title 3">
            <a:extLst>
              <a:ext uri="{FF2B5EF4-FFF2-40B4-BE49-F238E27FC236}">
                <a16:creationId xmlns:a16="http://schemas.microsoft.com/office/drawing/2014/main" id="{D7559F58-E7E3-4312-BFB5-D3B5719E827E}"/>
              </a:ext>
            </a:extLst>
          </p:cNvPr>
          <p:cNvSpPr>
            <a:spLocks noGrp="1"/>
          </p:cNvSpPr>
          <p:nvPr>
            <p:ph type="ctrTitle"/>
          </p:nvPr>
        </p:nvSpPr>
        <p:spPr>
          <a:xfrm>
            <a:off x="-1" y="2930768"/>
            <a:ext cx="12188952" cy="2766647"/>
          </a:xfrm>
        </p:spPr>
        <p:txBody>
          <a:bodyPr>
            <a:normAutofit/>
          </a:bodyPr>
          <a:lstStyle/>
          <a:p>
            <a:pPr algn="ctr"/>
            <a:r>
              <a:rPr lang="en-GB" sz="2800" dirty="0">
                <a:ea typeface="Calibri" panose="020F0502020204030204" pitchFamily="34" charset="0"/>
                <a:cs typeface="Times New Roman" panose="02020603050405020304" pitchFamily="18" charset="0"/>
              </a:rPr>
              <a:t>LCHS4005 Professional Development within Health and Social Care</a:t>
            </a:r>
            <a:br>
              <a:rPr lang="en-GB" sz="2800" dirty="0">
                <a:ea typeface="Calibri" panose="020F0502020204030204" pitchFamily="34" charset="0"/>
                <a:cs typeface="Times New Roman" panose="02020603050405020304" pitchFamily="18" charset="0"/>
              </a:rPr>
            </a:br>
            <a:r>
              <a:rPr lang="en-GB" sz="2800" dirty="0">
                <a:ea typeface="Calibri" panose="020F0502020204030204" pitchFamily="34" charset="0"/>
                <a:cs typeface="Times New Roman" panose="02020603050405020304" pitchFamily="18" charset="0"/>
              </a:rPr>
              <a:t>Key Skills Presentation </a:t>
            </a:r>
            <a:br>
              <a:rPr lang="en-GB" sz="2800" dirty="0">
                <a:ea typeface="Calibri" panose="020F0502020204030204" pitchFamily="34" charset="0"/>
                <a:cs typeface="Times New Roman" panose="02020603050405020304" pitchFamily="18" charset="0"/>
              </a:rPr>
            </a:br>
            <a:r>
              <a:rPr lang="en-US" sz="2800" i="1" dirty="0">
                <a:solidFill>
                  <a:schemeClr val="accent1"/>
                </a:solidFill>
              </a:rPr>
              <a:t>Topic: Working in Teams</a:t>
            </a:r>
            <a:br>
              <a:rPr lang="en-US" sz="2800" i="1" dirty="0">
                <a:solidFill>
                  <a:schemeClr val="accent1"/>
                </a:solidFill>
              </a:rPr>
            </a:br>
            <a:r>
              <a:rPr lang="en-GB" sz="2800" dirty="0"/>
              <a:t>Student Name: Suma Begum</a:t>
            </a:r>
            <a:r>
              <a:rPr lang="en-US" sz="2800" dirty="0"/>
              <a:t/>
            </a:r>
            <a:br>
              <a:rPr lang="en-US" sz="2800" dirty="0"/>
            </a:br>
            <a:r>
              <a:rPr lang="en-GB" sz="2800" dirty="0"/>
              <a:t>Student ID: 213484</a:t>
            </a:r>
            <a:endParaRPr lang="en-US" sz="2800" i="1" dirty="0">
              <a:solidFill>
                <a:schemeClr val="accent1"/>
              </a:solidFill>
            </a:endParaRPr>
          </a:p>
        </p:txBody>
      </p:sp>
    </p:spTree>
    <p:extLst>
      <p:ext uri="{BB962C8B-B14F-4D97-AF65-F5344CB8AC3E}">
        <p14:creationId xmlns:p14="http://schemas.microsoft.com/office/powerpoint/2010/main" val="331669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E699D-9FC2-483D-9B52-64E766D1C93C}"/>
              </a:ext>
            </a:extLst>
          </p:cNvPr>
          <p:cNvSpPr>
            <a:spLocks noGrp="1"/>
          </p:cNvSpPr>
          <p:nvPr>
            <p:ph type="title"/>
          </p:nvPr>
        </p:nvSpPr>
        <p:spPr>
          <a:xfrm>
            <a:off x="8081400" y="1118014"/>
            <a:ext cx="3379080" cy="1450757"/>
          </a:xfrm>
        </p:spPr>
        <p:txBody>
          <a:bodyPr/>
          <a:lstStyle/>
          <a:p>
            <a:pPr algn="ctr"/>
            <a:r>
              <a:rPr lang="en-US" dirty="0"/>
              <a:t>Agenda</a:t>
            </a:r>
          </a:p>
        </p:txBody>
      </p:sp>
      <p:pic>
        <p:nvPicPr>
          <p:cNvPr id="9" name="Picture Placeholder 8" descr="Handshake">
            <a:extLst>
              <a:ext uri="{FF2B5EF4-FFF2-40B4-BE49-F238E27FC236}">
                <a16:creationId xmlns:a16="http://schemas.microsoft.com/office/drawing/2014/main" id="{E1E7078F-FB9C-41E6-961A-AA789AD0D6FE}"/>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640080" y="640080"/>
            <a:ext cx="3273552" cy="2395728"/>
          </a:xfrm>
        </p:spPr>
      </p:pic>
      <p:pic>
        <p:nvPicPr>
          <p:cNvPr id="11" name="Picture Placeholder 10" descr="A close-up of a table &amp; chairs">
            <a:extLst>
              <a:ext uri="{FF2B5EF4-FFF2-40B4-BE49-F238E27FC236}">
                <a16:creationId xmlns:a16="http://schemas.microsoft.com/office/drawing/2014/main" id="{85CCA26B-B0A3-42E8-B737-81A01EB80949}"/>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4251960" y="640080"/>
            <a:ext cx="3273552" cy="2395728"/>
          </a:xfrm>
        </p:spPr>
      </p:pic>
      <p:pic>
        <p:nvPicPr>
          <p:cNvPr id="13" name="Picture Placeholder 12" descr="People sitting at a table with their laptops">
            <a:extLst>
              <a:ext uri="{FF2B5EF4-FFF2-40B4-BE49-F238E27FC236}">
                <a16:creationId xmlns:a16="http://schemas.microsoft.com/office/drawing/2014/main" id="{F8945C07-4A93-4269-9888-725F3819E3EC}"/>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640080" y="3364992"/>
            <a:ext cx="3273552" cy="2395728"/>
          </a:xfrm>
        </p:spPr>
      </p:pic>
      <p:pic>
        <p:nvPicPr>
          <p:cNvPr id="15" name="Picture Placeholder 14" descr="Close up desk, with glasses, a mug and laptop">
            <a:extLst>
              <a:ext uri="{FF2B5EF4-FFF2-40B4-BE49-F238E27FC236}">
                <a16:creationId xmlns:a16="http://schemas.microsoft.com/office/drawing/2014/main" id="{825DBACB-DCFD-479A-AD19-03C804BC179B}"/>
              </a:ext>
            </a:extLst>
          </p:cNvPr>
          <p:cNvPicPr>
            <a:picLocks noGrp="1" noChangeAspect="1"/>
          </p:cNvPicPr>
          <p:nvPr>
            <p:ph type="pic" sz="quarter" idx="16"/>
          </p:nvPr>
        </p:nvPicPr>
        <p:blipFill rotWithShape="1">
          <a:blip r:embed="rId5" cstate="screen">
            <a:extLst>
              <a:ext uri="{28A0092B-C50C-407E-A947-70E740481C1C}">
                <a14:useLocalDpi xmlns:a14="http://schemas.microsoft.com/office/drawing/2010/main" val="0"/>
              </a:ext>
            </a:extLst>
          </a:blip>
          <a:srcRect/>
          <a:stretch/>
        </p:blipFill>
        <p:spPr>
          <a:xfrm>
            <a:off x="4251960" y="3364992"/>
            <a:ext cx="3273552" cy="2395728"/>
          </a:xfrm>
        </p:spPr>
      </p:pic>
      <p:sp>
        <p:nvSpPr>
          <p:cNvPr id="3" name="Content Placeholder 2">
            <a:extLst>
              <a:ext uri="{FF2B5EF4-FFF2-40B4-BE49-F238E27FC236}">
                <a16:creationId xmlns:a16="http://schemas.microsoft.com/office/drawing/2014/main" id="{193CA132-7D5D-4211-B55D-004BEBAF221D}"/>
              </a:ext>
            </a:extLst>
          </p:cNvPr>
          <p:cNvSpPr>
            <a:spLocks noGrp="1"/>
          </p:cNvSpPr>
          <p:nvPr>
            <p:ph type="body" sz="quarter" idx="17"/>
          </p:nvPr>
        </p:nvSpPr>
        <p:spPr>
          <a:xfrm>
            <a:off x="8086408" y="2789068"/>
            <a:ext cx="3176587" cy="2829680"/>
          </a:xfrm>
        </p:spPr>
        <p:txBody>
          <a:bodyPr>
            <a:normAutofit fontScale="85000" lnSpcReduction="20000"/>
          </a:bodyPr>
          <a:lstStyle/>
          <a:p>
            <a:pPr algn="ctr"/>
            <a:r>
              <a:rPr lang="en-US" sz="1900" dirty="0"/>
              <a:t>Introduction</a:t>
            </a:r>
          </a:p>
          <a:p>
            <a:pPr algn="ctr"/>
            <a:r>
              <a:rPr lang="en-US" sz="1900" dirty="0"/>
              <a:t>Importance of Teamwork in Health and Social Care</a:t>
            </a:r>
          </a:p>
          <a:p>
            <a:pPr algn="ctr"/>
            <a:r>
              <a:rPr lang="en-US" sz="1900" dirty="0"/>
              <a:t>Relevance of Teamwork in Health and Social Care</a:t>
            </a:r>
          </a:p>
          <a:p>
            <a:pPr algn="ctr"/>
            <a:r>
              <a:rPr lang="en-US" sz="1900" dirty="0"/>
              <a:t>Practical Examples of Teamwork in Health and Social Care</a:t>
            </a:r>
          </a:p>
          <a:p>
            <a:pPr algn="ctr"/>
            <a:r>
              <a:rPr lang="en-US" sz="1900" dirty="0"/>
              <a:t>Conclusion</a:t>
            </a:r>
          </a:p>
          <a:p>
            <a:pPr algn="ctr"/>
            <a:r>
              <a:rPr lang="en-US" sz="1900" dirty="0"/>
              <a:t>References</a:t>
            </a:r>
          </a:p>
          <a:p>
            <a:endParaRPr lang="en-US" dirty="0"/>
          </a:p>
        </p:txBody>
      </p:sp>
      <p:sp>
        <p:nvSpPr>
          <p:cNvPr id="18" name="Slide Number Placeholder 17">
            <a:extLst>
              <a:ext uri="{FF2B5EF4-FFF2-40B4-BE49-F238E27FC236}">
                <a16:creationId xmlns:a16="http://schemas.microsoft.com/office/drawing/2014/main" id="{D2077A5E-18AF-4957-9966-6DBE3C4A5A49}"/>
              </a:ext>
            </a:extLst>
          </p:cNvPr>
          <p:cNvSpPr>
            <a:spLocks noGrp="1"/>
          </p:cNvSpPr>
          <p:nvPr>
            <p:ph type="sldNum" sz="quarter" idx="12"/>
          </p:nvPr>
        </p:nvSpPr>
        <p:spPr>
          <a:xfrm>
            <a:off x="10993582" y="6446838"/>
            <a:ext cx="780010" cy="365125"/>
          </a:xfrm>
        </p:spPr>
        <p:txBody>
          <a:bodyPr/>
          <a:lstStyle/>
          <a:p>
            <a:fld id="{3A98EE3D-8CD1-4C3F-BD1C-C98C9596463C}" type="slidenum">
              <a:rPr lang="en-US" smtClean="0"/>
              <a:pPr/>
              <a:t>2</a:t>
            </a:fld>
            <a:endParaRPr lang="en-US" dirty="0"/>
          </a:p>
        </p:txBody>
      </p:sp>
    </p:spTree>
    <p:extLst>
      <p:ext uri="{BB962C8B-B14F-4D97-AF65-F5344CB8AC3E}">
        <p14:creationId xmlns:p14="http://schemas.microsoft.com/office/powerpoint/2010/main" val="2233391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BF798-8948-401D-89CE-1ED6136ED254}"/>
              </a:ext>
            </a:extLst>
          </p:cNvPr>
          <p:cNvSpPr>
            <a:spLocks noGrp="1"/>
          </p:cNvSpPr>
          <p:nvPr>
            <p:ph type="title"/>
          </p:nvPr>
        </p:nvSpPr>
        <p:spPr>
          <a:xfrm>
            <a:off x="1097280" y="286603"/>
            <a:ext cx="10058400" cy="1450757"/>
          </a:xfrm>
        </p:spPr>
        <p:txBody>
          <a:bodyPr/>
          <a:lstStyle/>
          <a:p>
            <a:r>
              <a:rPr lang="en-US" dirty="0"/>
              <a:t>Introduction</a:t>
            </a:r>
          </a:p>
        </p:txBody>
      </p:sp>
      <p:sp>
        <p:nvSpPr>
          <p:cNvPr id="3" name="Content Placeholder 2">
            <a:extLst>
              <a:ext uri="{FF2B5EF4-FFF2-40B4-BE49-F238E27FC236}">
                <a16:creationId xmlns:a16="http://schemas.microsoft.com/office/drawing/2014/main" id="{F9529D8B-2C12-43D2-BC28-8FA4895C977A}"/>
              </a:ext>
            </a:extLst>
          </p:cNvPr>
          <p:cNvSpPr>
            <a:spLocks noGrp="1"/>
          </p:cNvSpPr>
          <p:nvPr>
            <p:ph idx="1"/>
          </p:nvPr>
        </p:nvSpPr>
        <p:spPr>
          <a:xfrm>
            <a:off x="1097281" y="2108201"/>
            <a:ext cx="3557016" cy="3760891"/>
          </a:xfrm>
        </p:spPr>
        <p:txBody>
          <a:bodyPr>
            <a:normAutofit/>
          </a:bodyPr>
          <a:lstStyle/>
          <a:p>
            <a:pPr algn="just"/>
            <a:r>
              <a:rPr lang="en-US" sz="2800" dirty="0"/>
              <a:t>Working in teams refers to the coordinated efforts of a group of persons to attain a shared aim or goal (Reeves et al., 2018). </a:t>
            </a:r>
          </a:p>
        </p:txBody>
      </p:sp>
      <p:pic>
        <p:nvPicPr>
          <p:cNvPr id="8" name="Picture Placeholder 7" descr="Lady smiling in front of her computer">
            <a:extLst>
              <a:ext uri="{FF2B5EF4-FFF2-40B4-BE49-F238E27FC236}">
                <a16:creationId xmlns:a16="http://schemas.microsoft.com/office/drawing/2014/main" id="{F9CB6B5C-CC4C-49BD-96A3-CBE188D3D1D1}"/>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4974336" y="2112264"/>
            <a:ext cx="3035808" cy="1837944"/>
          </a:xfrm>
        </p:spPr>
      </p:pic>
      <p:pic>
        <p:nvPicPr>
          <p:cNvPr id="12" name="Picture Placeholder 11" descr="Business men sitting at a table">
            <a:extLst>
              <a:ext uri="{FF2B5EF4-FFF2-40B4-BE49-F238E27FC236}">
                <a16:creationId xmlns:a16="http://schemas.microsoft.com/office/drawing/2014/main" id="{B466B10D-3068-493B-874B-7199B529DF76}"/>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4974336" y="4032504"/>
            <a:ext cx="3035808" cy="1837944"/>
          </a:xfrm>
        </p:spPr>
      </p:pic>
      <p:pic>
        <p:nvPicPr>
          <p:cNvPr id="10" name="Picture Placeholder 9" descr="A group of people sitting at a table">
            <a:extLst>
              <a:ext uri="{FF2B5EF4-FFF2-40B4-BE49-F238E27FC236}">
                <a16:creationId xmlns:a16="http://schemas.microsoft.com/office/drawing/2014/main" id="{517F2C9B-7C2D-45DA-928A-D0AC3E7694F6}"/>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8110728" y="2112264"/>
            <a:ext cx="3035808" cy="3758184"/>
          </a:xfrm>
        </p:spPr>
      </p:pic>
      <p:sp>
        <p:nvSpPr>
          <p:cNvPr id="15" name="Slide Number Placeholder 14">
            <a:extLst>
              <a:ext uri="{FF2B5EF4-FFF2-40B4-BE49-F238E27FC236}">
                <a16:creationId xmlns:a16="http://schemas.microsoft.com/office/drawing/2014/main" id="{FAC43D02-FCA1-4880-8376-FFDCFB5A520F}"/>
              </a:ext>
            </a:extLst>
          </p:cNvPr>
          <p:cNvSpPr>
            <a:spLocks noGrp="1"/>
          </p:cNvSpPr>
          <p:nvPr>
            <p:ph type="sldNum" sz="quarter" idx="12"/>
          </p:nvPr>
        </p:nvSpPr>
        <p:spPr>
          <a:xfrm>
            <a:off x="10993582" y="6446838"/>
            <a:ext cx="780010" cy="365125"/>
          </a:xfrm>
        </p:spPr>
        <p:txBody>
          <a:bodyPr/>
          <a:lstStyle/>
          <a:p>
            <a:fld id="{3A98EE3D-8CD1-4C3F-BD1C-C98C9596463C}" type="slidenum">
              <a:rPr lang="en-US" smtClean="0"/>
              <a:pPr/>
              <a:t>3</a:t>
            </a:fld>
            <a:endParaRPr lang="en-US" dirty="0"/>
          </a:p>
        </p:txBody>
      </p:sp>
    </p:spTree>
    <p:extLst>
      <p:ext uri="{BB962C8B-B14F-4D97-AF65-F5344CB8AC3E}">
        <p14:creationId xmlns:p14="http://schemas.microsoft.com/office/powerpoint/2010/main" val="4250089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AC368-E9BD-4EC4-9A06-80317CCFBA3E}"/>
              </a:ext>
            </a:extLst>
          </p:cNvPr>
          <p:cNvSpPr>
            <a:spLocks noGrp="1"/>
          </p:cNvSpPr>
          <p:nvPr>
            <p:ph type="title"/>
          </p:nvPr>
        </p:nvSpPr>
        <p:spPr>
          <a:xfrm>
            <a:off x="1097280" y="286603"/>
            <a:ext cx="10058400" cy="1450757"/>
          </a:xfrm>
        </p:spPr>
        <p:txBody>
          <a:bodyPr/>
          <a:lstStyle/>
          <a:p>
            <a:pPr algn="ctr"/>
            <a:r>
              <a:rPr lang="en-US" b="1" dirty="0"/>
              <a:t>Importance of Teamwork in Health and Social Care</a:t>
            </a:r>
          </a:p>
        </p:txBody>
      </p:sp>
      <p:sp>
        <p:nvSpPr>
          <p:cNvPr id="8" name="Slide Number Placeholder 7">
            <a:extLst>
              <a:ext uri="{FF2B5EF4-FFF2-40B4-BE49-F238E27FC236}">
                <a16:creationId xmlns:a16="http://schemas.microsoft.com/office/drawing/2014/main" id="{8897BF9A-AF19-4A73-9226-CCCAF4B88092}"/>
              </a:ext>
            </a:extLst>
          </p:cNvPr>
          <p:cNvSpPr>
            <a:spLocks noGrp="1"/>
          </p:cNvSpPr>
          <p:nvPr>
            <p:ph type="sldNum" sz="quarter" idx="12"/>
          </p:nvPr>
        </p:nvSpPr>
        <p:spPr>
          <a:xfrm>
            <a:off x="10993582" y="6446838"/>
            <a:ext cx="780010" cy="365125"/>
          </a:xfrm>
        </p:spPr>
        <p:txBody>
          <a:bodyPr/>
          <a:lstStyle/>
          <a:p>
            <a:fld id="{3A98EE3D-8CD1-4C3F-BD1C-C98C9596463C}" type="slidenum">
              <a:rPr lang="en-US" smtClean="0"/>
              <a:pPr/>
              <a:t>4</a:t>
            </a:fld>
            <a:endParaRPr lang="en-US" dirty="0"/>
          </a:p>
        </p:txBody>
      </p:sp>
      <p:graphicFrame>
        <p:nvGraphicFramePr>
          <p:cNvPr id="9" name="Content Placeholder 8">
            <a:extLst>
              <a:ext uri="{FF2B5EF4-FFF2-40B4-BE49-F238E27FC236}">
                <a16:creationId xmlns:a16="http://schemas.microsoft.com/office/drawing/2014/main" id="{CF7830B8-7990-4865-B476-A207876FD878}"/>
              </a:ext>
            </a:extLst>
          </p:cNvPr>
          <p:cNvGraphicFramePr>
            <a:graphicFrameLocks noGrp="1"/>
          </p:cNvGraphicFramePr>
          <p:nvPr>
            <p:ph idx="1"/>
            <p:extLst>
              <p:ext uri="{D42A27DB-BD31-4B8C-83A1-F6EECF244321}">
                <p14:modId xmlns:p14="http://schemas.microsoft.com/office/powerpoint/2010/main" val="2327266022"/>
              </p:ext>
            </p:extLst>
          </p:nvPr>
        </p:nvGraphicFramePr>
        <p:xfrm>
          <a:off x="166522" y="1974124"/>
          <a:ext cx="4501731" cy="39947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546620B6-B1FE-4F1D-B0AA-E4188042FFCF}"/>
              </a:ext>
            </a:extLst>
          </p:cNvPr>
          <p:cNvSpPr txBox="1"/>
          <p:nvPr/>
        </p:nvSpPr>
        <p:spPr>
          <a:xfrm>
            <a:off x="4812632" y="1974124"/>
            <a:ext cx="6960960" cy="4154984"/>
          </a:xfrm>
          <a:prstGeom prst="rect">
            <a:avLst/>
          </a:prstGeom>
          <a:noFill/>
        </p:spPr>
        <p:txBody>
          <a:bodyPr wrap="square" rtlCol="0">
            <a:spAutoFit/>
          </a:bodyPr>
          <a:lstStyle/>
          <a:p>
            <a:pPr marL="171450" indent="-171450" algn="just">
              <a:lnSpc>
                <a:spcPct val="150000"/>
              </a:lnSpc>
              <a:buFont typeface="Arial" panose="020B0604020202020204" pitchFamily="34" charset="0"/>
              <a:buChar char="•"/>
            </a:pPr>
            <a:r>
              <a:rPr lang="en-US" sz="1400" dirty="0">
                <a:latin typeface="Times New Roman" panose="02020603050405020304" pitchFamily="18" charset="0"/>
                <a:ea typeface="Calibri" panose="020F0502020204030204" pitchFamily="34" charset="0"/>
                <a:cs typeface="Times New Roman" panose="02020603050405020304" pitchFamily="18" charset="0"/>
              </a:rPr>
              <a:t>Effective collaboration enables healthcare workers to collaborate for the sake of patient outcomes (Rees and Knight, 2014). </a:t>
            </a:r>
          </a:p>
          <a:p>
            <a:pPr marL="171450" indent="-171450" algn="just">
              <a:lnSpc>
                <a:spcPct val="150000"/>
              </a:lnSpc>
              <a:buFont typeface="Arial" panose="020B0604020202020204" pitchFamily="34" charset="0"/>
              <a:buChar char="•"/>
            </a:pPr>
            <a:r>
              <a:rPr lang="en-US" sz="1400" dirty="0">
                <a:latin typeface="Times New Roman" panose="02020603050405020304" pitchFamily="18" charset="0"/>
                <a:ea typeface="Calibri" panose="020F0502020204030204" pitchFamily="34" charset="0"/>
                <a:cs typeface="Times New Roman" panose="02020603050405020304" pitchFamily="18" charset="0"/>
              </a:rPr>
              <a:t>Cooperation and communication between experts contribute to the delivery of consistent, high-quality treatment to patients (Reeves et al., 2018). </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lnSpc>
                <a:spcPct val="150000"/>
              </a:lnSpc>
              <a:buFont typeface="Arial" panose="020B0604020202020204" pitchFamily="34" charset="0"/>
              <a:buChar char="•"/>
            </a:pPr>
            <a:r>
              <a:rPr lang="en-US" sz="1400" dirty="0">
                <a:latin typeface="Times New Roman" panose="02020603050405020304" pitchFamily="18" charset="0"/>
                <a:ea typeface="Calibri" panose="020F0502020204030204" pitchFamily="34" charset="0"/>
                <a:cs typeface="Times New Roman" panose="02020603050405020304" pitchFamily="18" charset="0"/>
              </a:rPr>
              <a:t>In a team setting, the task may be divided and each team member can concentrate on their area of competence.</a:t>
            </a:r>
          </a:p>
          <a:p>
            <a:pPr marL="171450" indent="-171450" algn="just">
              <a:lnSpc>
                <a:spcPct val="150000"/>
              </a:lnSpc>
              <a:buFont typeface="Arial" panose="020B0604020202020204" pitchFamily="34" charset="0"/>
              <a:buChar char="•"/>
            </a:pPr>
            <a:r>
              <a:rPr lang="en-US" sz="1400" dirty="0">
                <a:latin typeface="Times New Roman" panose="02020603050405020304" pitchFamily="18" charset="0"/>
                <a:ea typeface="Calibri" panose="020F0502020204030204" pitchFamily="34" charset="0"/>
                <a:cs typeface="Times New Roman" panose="02020603050405020304" pitchFamily="18" charset="0"/>
              </a:rPr>
              <a:t>Professionals are able to share duties and responsibilities when they work as a team, which may boost their efficiency and output (Sheringham et al., 2021). </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lnSpc>
                <a:spcPct val="150000"/>
              </a:lnSpc>
              <a:buFont typeface="Arial" panose="020B0604020202020204" pitchFamily="34" charset="0"/>
              <a:buChar char="•"/>
            </a:pPr>
            <a:r>
              <a:rPr lang="en-US" sz="1400" dirty="0">
                <a:latin typeface="Times New Roman" panose="02020603050405020304" pitchFamily="18" charset="0"/>
                <a:ea typeface="Calibri" panose="020F0502020204030204" pitchFamily="34" charset="0"/>
                <a:cs typeface="Times New Roman" panose="02020603050405020304" pitchFamily="18" charset="0"/>
              </a:rPr>
              <a:t>In health and social care settings, effective communication is essential to collaboration success. By promoting a climate of open and honest communication, healthcare workers may collaborate more effectively and reduce the possibility of misunderstandings and miscommunications (West and </a:t>
            </a:r>
            <a:r>
              <a:rPr lang="en-US" sz="1400" dirty="0" err="1">
                <a:latin typeface="Times New Roman" panose="02020603050405020304" pitchFamily="18" charset="0"/>
                <a:ea typeface="Calibri" panose="020F0502020204030204" pitchFamily="34" charset="0"/>
                <a:cs typeface="Times New Roman" panose="02020603050405020304" pitchFamily="18" charset="0"/>
              </a:rPr>
              <a:t>Lyubovnikova</a:t>
            </a:r>
            <a:r>
              <a:rPr lang="en-US" sz="1400" dirty="0">
                <a:latin typeface="Times New Roman" panose="02020603050405020304" pitchFamily="18" charset="0"/>
                <a:ea typeface="Calibri" panose="020F0502020204030204" pitchFamily="34" charset="0"/>
                <a:cs typeface="Times New Roman" panose="02020603050405020304" pitchFamily="18" charset="0"/>
              </a:rPr>
              <a:t>, 2010).</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a:p>
            <a:endParaRPr lang="en-US" sz="1200" dirty="0"/>
          </a:p>
        </p:txBody>
      </p:sp>
    </p:spTree>
    <p:extLst>
      <p:ext uri="{BB962C8B-B14F-4D97-AF65-F5344CB8AC3E}">
        <p14:creationId xmlns:p14="http://schemas.microsoft.com/office/powerpoint/2010/main" val="1464455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AC368-E9BD-4EC4-9A06-80317CCFBA3E}"/>
              </a:ext>
            </a:extLst>
          </p:cNvPr>
          <p:cNvSpPr>
            <a:spLocks noGrp="1"/>
          </p:cNvSpPr>
          <p:nvPr>
            <p:ph type="title"/>
          </p:nvPr>
        </p:nvSpPr>
        <p:spPr>
          <a:xfrm>
            <a:off x="1097280" y="286603"/>
            <a:ext cx="10058400" cy="1450757"/>
          </a:xfrm>
        </p:spPr>
        <p:txBody>
          <a:bodyPr/>
          <a:lstStyle/>
          <a:p>
            <a:pPr algn="ctr"/>
            <a:r>
              <a:rPr lang="en-US" b="1" dirty="0"/>
              <a:t>Relevance of Teamwork in Health and Social Care</a:t>
            </a:r>
          </a:p>
        </p:txBody>
      </p:sp>
      <p:sp>
        <p:nvSpPr>
          <p:cNvPr id="8" name="Slide Number Placeholder 7">
            <a:extLst>
              <a:ext uri="{FF2B5EF4-FFF2-40B4-BE49-F238E27FC236}">
                <a16:creationId xmlns:a16="http://schemas.microsoft.com/office/drawing/2014/main" id="{8897BF9A-AF19-4A73-9226-CCCAF4B88092}"/>
              </a:ext>
            </a:extLst>
          </p:cNvPr>
          <p:cNvSpPr>
            <a:spLocks noGrp="1"/>
          </p:cNvSpPr>
          <p:nvPr>
            <p:ph type="sldNum" sz="quarter" idx="12"/>
          </p:nvPr>
        </p:nvSpPr>
        <p:spPr>
          <a:xfrm>
            <a:off x="10993582" y="6446838"/>
            <a:ext cx="780010" cy="365125"/>
          </a:xfrm>
        </p:spPr>
        <p:txBody>
          <a:bodyPr/>
          <a:lstStyle/>
          <a:p>
            <a:fld id="{3A98EE3D-8CD1-4C3F-BD1C-C98C9596463C}" type="slidenum">
              <a:rPr lang="en-US" smtClean="0"/>
              <a:pPr/>
              <a:t>5</a:t>
            </a:fld>
            <a:endParaRPr lang="en-US" dirty="0"/>
          </a:p>
        </p:txBody>
      </p:sp>
      <p:graphicFrame>
        <p:nvGraphicFramePr>
          <p:cNvPr id="5" name="Content Placeholder 4">
            <a:extLst>
              <a:ext uri="{FF2B5EF4-FFF2-40B4-BE49-F238E27FC236}">
                <a16:creationId xmlns:a16="http://schemas.microsoft.com/office/drawing/2014/main" id="{CC68593D-E51F-4CD3-8EBA-213D50D25F7B}"/>
              </a:ext>
            </a:extLst>
          </p:cNvPr>
          <p:cNvGraphicFramePr>
            <a:graphicFrameLocks noGrp="1"/>
          </p:cNvGraphicFramePr>
          <p:nvPr>
            <p:ph idx="1"/>
            <p:extLst>
              <p:ext uri="{D42A27DB-BD31-4B8C-83A1-F6EECF244321}">
                <p14:modId xmlns:p14="http://schemas.microsoft.com/office/powerpoint/2010/main" val="1993889692"/>
              </p:ext>
            </p:extLst>
          </p:nvPr>
        </p:nvGraphicFramePr>
        <p:xfrm>
          <a:off x="-174858" y="2256680"/>
          <a:ext cx="4249554" cy="36708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567ABA41-2B88-49BF-8EAD-395DFC0554E4}"/>
              </a:ext>
            </a:extLst>
          </p:cNvPr>
          <p:cNvSpPr txBox="1"/>
          <p:nvPr/>
        </p:nvSpPr>
        <p:spPr>
          <a:xfrm>
            <a:off x="3850105" y="2005264"/>
            <a:ext cx="8053137" cy="3806170"/>
          </a:xfrm>
          <a:prstGeom prst="rect">
            <a:avLst/>
          </a:prstGeom>
          <a:noFill/>
        </p:spPr>
        <p:txBody>
          <a:bodyPr wrap="square" rtlCol="0">
            <a:spAutoFit/>
          </a:bodyPr>
          <a:lstStyle/>
          <a:p>
            <a:pPr algn="just">
              <a:lnSpc>
                <a:spcPct val="150000"/>
              </a:lnSpc>
              <a:spcBef>
                <a:spcPts val="200"/>
              </a:spcBef>
            </a:pPr>
            <a:r>
              <a:rPr lang="en-US" sz="1400" b="1" dirty="0">
                <a:latin typeface="Times New Roman" panose="02020603050405020304" pitchFamily="18" charset="0"/>
                <a:ea typeface="Times New Roman" panose="02020603050405020304" pitchFamily="18" charset="0"/>
                <a:cs typeface="Times New Roman" panose="02020603050405020304" pitchFamily="18" charset="0"/>
              </a:rPr>
              <a:t>Coordination and Collaboration</a:t>
            </a:r>
            <a:r>
              <a:rPr lang="en-GB" sz="1400" b="1" dirty="0">
                <a:latin typeface="Times New Roman" panose="02020603050405020304" pitchFamily="18" charset="0"/>
                <a:ea typeface="Times New Roman" panose="02020603050405020304" pitchFamily="18" charset="0"/>
                <a:cs typeface="Times New Roman" panose="02020603050405020304" pitchFamily="18" charset="0"/>
              </a:rPr>
              <a:t>: </a:t>
            </a:r>
            <a:r>
              <a:rPr lang="en-US" sz="1400" dirty="0">
                <a:latin typeface="Times New Roman" panose="02020603050405020304" pitchFamily="18" charset="0"/>
                <a:ea typeface="Calibri" panose="020F0502020204030204" pitchFamily="34" charset="0"/>
                <a:cs typeface="Times New Roman" panose="02020603050405020304" pitchFamily="18" charset="0"/>
              </a:rPr>
              <a:t>In health and social care, numerous experts are often engaged in delivering care to a patient or service recipient. To ensure that the patient gets comprehensive and effective treatment, these providers must interact and coordinate their efforts.</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400" b="1" dirty="0">
                <a:latin typeface="Times New Roman" panose="02020603050405020304" pitchFamily="18" charset="0"/>
                <a:ea typeface="Times New Roman" panose="02020603050405020304" pitchFamily="18" charset="0"/>
                <a:cs typeface="Times New Roman" panose="02020603050405020304" pitchFamily="18" charset="0"/>
              </a:rPr>
              <a:t>Diversified Expertise</a:t>
            </a:r>
            <a:r>
              <a:rPr lang="en-GB" sz="1400" b="1" dirty="0">
                <a:latin typeface="Times New Roman" panose="02020603050405020304" pitchFamily="18" charset="0"/>
                <a:ea typeface="Times New Roman" panose="02020603050405020304" pitchFamily="18" charset="0"/>
                <a:cs typeface="Times New Roman" panose="02020603050405020304" pitchFamily="18" charset="0"/>
              </a:rPr>
              <a:t>: </a:t>
            </a:r>
            <a:r>
              <a:rPr lang="en-US" sz="1400" dirty="0">
                <a:latin typeface="Times New Roman" panose="02020603050405020304" pitchFamily="18" charset="0"/>
                <a:ea typeface="Calibri" panose="020F0502020204030204" pitchFamily="34" charset="0"/>
                <a:cs typeface="Times New Roman" panose="02020603050405020304" pitchFamily="18" charset="0"/>
              </a:rPr>
              <a:t>Professionals in the healthcare industry come from a variety of disciplines and have diverse areas of competence (Reeves et al., 2018). By collaborating, they may share their expertise and talents to deliver care that is more thorough and coordinated.</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400" b="1" dirty="0">
                <a:latin typeface="Times New Roman" panose="02020603050405020304" pitchFamily="18" charset="0"/>
                <a:ea typeface="Times New Roman" panose="02020603050405020304" pitchFamily="18" charset="0"/>
                <a:cs typeface="Times New Roman" panose="02020603050405020304" pitchFamily="18" charset="0"/>
              </a:rPr>
              <a:t>Better Communication</a:t>
            </a:r>
            <a:r>
              <a:rPr lang="en-GB" sz="1400" b="1" dirty="0">
                <a:latin typeface="Times New Roman" panose="02020603050405020304" pitchFamily="18" charset="0"/>
                <a:ea typeface="Times New Roman" panose="02020603050405020304" pitchFamily="18" charset="0"/>
                <a:cs typeface="Times New Roman" panose="02020603050405020304" pitchFamily="18" charset="0"/>
              </a:rPr>
              <a:t>: </a:t>
            </a:r>
            <a:r>
              <a:rPr lang="en-US" sz="1400" dirty="0">
                <a:latin typeface="Times New Roman" panose="02020603050405020304" pitchFamily="18" charset="0"/>
                <a:ea typeface="Calibri" panose="020F0502020204030204" pitchFamily="34" charset="0"/>
                <a:cs typeface="Times New Roman" panose="02020603050405020304" pitchFamily="18" charset="0"/>
              </a:rPr>
              <a:t>Working in a team setting enables professionals to talk freely and honestly with one another, which is essential in health and social care, where effective communication is critical (Suter et al., 2017). This helps eliminate misunderstandings and creates a common knowledge of the patient's preferences and wants (Sheringham et al., 2021).</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a:p>
            <a:endParaRPr lang="en-GB" sz="1400" dirty="0"/>
          </a:p>
          <a:p>
            <a:endParaRPr lang="en-US" sz="1400" dirty="0"/>
          </a:p>
        </p:txBody>
      </p:sp>
    </p:spTree>
    <p:extLst>
      <p:ext uri="{BB962C8B-B14F-4D97-AF65-F5344CB8AC3E}">
        <p14:creationId xmlns:p14="http://schemas.microsoft.com/office/powerpoint/2010/main" val="1910454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4E42C-2B5D-4037-AD45-0C89E167EDE7}"/>
              </a:ext>
            </a:extLst>
          </p:cNvPr>
          <p:cNvSpPr>
            <a:spLocks noGrp="1"/>
          </p:cNvSpPr>
          <p:nvPr>
            <p:ph type="title"/>
          </p:nvPr>
        </p:nvSpPr>
        <p:spPr>
          <a:xfrm>
            <a:off x="994149" y="3516966"/>
            <a:ext cx="3152775" cy="1358900"/>
          </a:xfrm>
        </p:spPr>
        <p:txBody>
          <a:bodyPr>
            <a:noAutofit/>
          </a:bodyPr>
          <a:lstStyle/>
          <a:p>
            <a:pPr algn="ctr"/>
            <a:r>
              <a:rPr lang="en-US" sz="3200" b="1" dirty="0"/>
              <a:t>Practical Examples of Teamwork in Health and Social Care</a:t>
            </a:r>
          </a:p>
        </p:txBody>
      </p:sp>
      <p:sp>
        <p:nvSpPr>
          <p:cNvPr id="12" name="Slide Number Placeholder 11">
            <a:extLst>
              <a:ext uri="{FF2B5EF4-FFF2-40B4-BE49-F238E27FC236}">
                <a16:creationId xmlns:a16="http://schemas.microsoft.com/office/drawing/2014/main" id="{2CFFA23B-C98F-4AB6-831E-B3945469F306}"/>
              </a:ext>
            </a:extLst>
          </p:cNvPr>
          <p:cNvSpPr>
            <a:spLocks noGrp="1"/>
          </p:cNvSpPr>
          <p:nvPr>
            <p:ph type="sldNum" sz="quarter" idx="12"/>
          </p:nvPr>
        </p:nvSpPr>
        <p:spPr>
          <a:xfrm>
            <a:off x="10993582" y="6446838"/>
            <a:ext cx="780010" cy="365125"/>
          </a:xfrm>
        </p:spPr>
        <p:txBody>
          <a:bodyPr/>
          <a:lstStyle/>
          <a:p>
            <a:fld id="{3A98EE3D-8CD1-4C3F-BD1C-C98C9596463C}" type="slidenum">
              <a:rPr lang="en-US" smtClean="0"/>
              <a:pPr/>
              <a:t>6</a:t>
            </a:fld>
            <a:endParaRPr lang="en-US" dirty="0"/>
          </a:p>
        </p:txBody>
      </p:sp>
      <p:sp>
        <p:nvSpPr>
          <p:cNvPr id="13" name="TextBox 12">
            <a:extLst>
              <a:ext uri="{FF2B5EF4-FFF2-40B4-BE49-F238E27FC236}">
                <a16:creationId xmlns:a16="http://schemas.microsoft.com/office/drawing/2014/main" id="{0D67BBBD-973D-4212-B65F-48FF4F32FD82}"/>
              </a:ext>
            </a:extLst>
          </p:cNvPr>
          <p:cNvSpPr txBox="1"/>
          <p:nvPr/>
        </p:nvSpPr>
        <p:spPr>
          <a:xfrm>
            <a:off x="4651132" y="2228671"/>
            <a:ext cx="3393945" cy="3662541"/>
          </a:xfrm>
          <a:prstGeom prst="rect">
            <a:avLst/>
          </a:prstGeom>
          <a:noFill/>
        </p:spPr>
        <p:txBody>
          <a:bodyPr wrap="square" rtlCol="0">
            <a:spAutoFit/>
          </a:bodyPr>
          <a:lstStyle/>
          <a:p>
            <a:pPr algn="ctr"/>
            <a:r>
              <a:rPr lang="en-US" b="1" dirty="0">
                <a:effectLst/>
                <a:latin typeface="Times New Roman" panose="02020603050405020304" pitchFamily="18" charset="0"/>
                <a:ea typeface="Times New Roman" panose="02020603050405020304" pitchFamily="18" charset="0"/>
                <a:cs typeface="Times New Roman" panose="02020603050405020304" pitchFamily="18" charset="0"/>
              </a:rPr>
              <a:t>Interdisciplinary Team Meetings</a:t>
            </a:r>
          </a:p>
          <a:p>
            <a:pPr algn="ctr"/>
            <a:endParaRPr lang="en-US"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ea typeface="Calibri" panose="020F0502020204030204" pitchFamily="34" charset="0"/>
                <a:cs typeface="Times New Roman" panose="02020603050405020304" pitchFamily="18" charset="0"/>
              </a:rPr>
              <a:t>Interdisciplinary team meetings are a valuable tool for teamwork in health and social care (Rees and Knight, 2014). These meetings bring together various professionals, such as doctors, nurses, social workers, and therapists, to discuss patient care and develop care plans. The meetings allow for the sharing of knowledge and expertise, leading to better decision-making and improved patient outcomes (Sheringham et al., 2021).</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a:p>
            <a:pPr algn="ctr"/>
            <a:endParaRPr lang="en-US" sz="14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ctr"/>
            <a:endPar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sz="1400" dirty="0"/>
          </a:p>
        </p:txBody>
      </p:sp>
      <p:sp>
        <p:nvSpPr>
          <p:cNvPr id="14" name="TextBox 13">
            <a:extLst>
              <a:ext uri="{FF2B5EF4-FFF2-40B4-BE49-F238E27FC236}">
                <a16:creationId xmlns:a16="http://schemas.microsoft.com/office/drawing/2014/main" id="{BF71BF61-E6B9-4FBB-90F3-1224880C6EB3}"/>
              </a:ext>
            </a:extLst>
          </p:cNvPr>
          <p:cNvSpPr txBox="1"/>
          <p:nvPr/>
        </p:nvSpPr>
        <p:spPr>
          <a:xfrm>
            <a:off x="8244005" y="2228671"/>
            <a:ext cx="3529587" cy="2523768"/>
          </a:xfrm>
          <a:prstGeom prst="rect">
            <a:avLst/>
          </a:prstGeom>
          <a:noFill/>
        </p:spPr>
        <p:txBody>
          <a:bodyPr wrap="square" rtlCol="0">
            <a:spAutoFit/>
          </a:bodyPr>
          <a:lstStyle/>
          <a:p>
            <a:pPr algn="ct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Care Coordination </a:t>
            </a:r>
          </a:p>
          <a:p>
            <a:pPr algn="just"/>
            <a:endParaRPr lang="en-US" sz="1400" dirty="0">
              <a:latin typeface="Times New Roman" panose="02020603050405020304" pitchFamily="18" charset="0"/>
              <a:ea typeface="Calibri" panose="020F0502020204030204" pitchFamily="34" charset="0"/>
              <a:cs typeface="Times New Roman" panose="02020603050405020304" pitchFamily="18" charset="0"/>
            </a:endParaRPr>
          </a:p>
          <a:p>
            <a:pPr algn="just"/>
            <a:r>
              <a:rPr lang="en-US" sz="1400" dirty="0">
                <a:latin typeface="Times New Roman" panose="02020603050405020304" pitchFamily="18" charset="0"/>
                <a:ea typeface="Calibri" panose="020F0502020204030204" pitchFamily="34" charset="0"/>
                <a:cs typeface="Times New Roman" panose="02020603050405020304" pitchFamily="18" charset="0"/>
              </a:rPr>
              <a:t>Care coordination is another practical example of teamwork in health and social care (West and </a:t>
            </a:r>
            <a:r>
              <a:rPr lang="en-US" sz="1400" dirty="0" err="1">
                <a:latin typeface="Times New Roman" panose="02020603050405020304" pitchFamily="18" charset="0"/>
                <a:ea typeface="Calibri" panose="020F0502020204030204" pitchFamily="34" charset="0"/>
                <a:cs typeface="Times New Roman" panose="02020603050405020304" pitchFamily="18" charset="0"/>
              </a:rPr>
              <a:t>Lyubovnikova</a:t>
            </a:r>
            <a:r>
              <a:rPr lang="en-US" sz="1400" dirty="0">
                <a:latin typeface="Times New Roman" panose="02020603050405020304" pitchFamily="18" charset="0"/>
                <a:ea typeface="Calibri" panose="020F0502020204030204" pitchFamily="34" charset="0"/>
                <a:cs typeface="Times New Roman" panose="02020603050405020304" pitchFamily="18" charset="0"/>
              </a:rPr>
              <a:t>, 2010). Care coordinators work with patients and their families to develop care plans and coordinate services from various professionals. This requires effective communication and collaboration among team members to ensure that patients receive the right care at the right time.</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8" name="Picture Placeholder 17">
            <a:extLst>
              <a:ext uri="{FF2B5EF4-FFF2-40B4-BE49-F238E27FC236}">
                <a16:creationId xmlns:a16="http://schemas.microsoft.com/office/drawing/2014/main" id="{CFE6B9BA-AEB0-42FC-B2F9-0EAE454533C0}"/>
              </a:ext>
            </a:extLst>
          </p:cNvPr>
          <p:cNvPicPr>
            <a:picLocks noGrp="1" noChangeAspect="1"/>
          </p:cNvPicPr>
          <p:nvPr>
            <p:ph type="pic" sz="quarter" idx="13"/>
          </p:nvPr>
        </p:nvPicPr>
        <p:blipFill>
          <a:blip r:embed="rId3"/>
          <a:srcRect l="30394" r="30394"/>
          <a:stretch>
            <a:fillRect/>
          </a:stretch>
        </p:blipFill>
        <p:spPr>
          <a:xfrm>
            <a:off x="5450930" y="516320"/>
            <a:ext cx="1664814" cy="1476675"/>
          </a:xfrm>
        </p:spPr>
      </p:pic>
      <p:pic>
        <p:nvPicPr>
          <p:cNvPr id="22" name="Picture Placeholder 21">
            <a:extLst>
              <a:ext uri="{FF2B5EF4-FFF2-40B4-BE49-F238E27FC236}">
                <a16:creationId xmlns:a16="http://schemas.microsoft.com/office/drawing/2014/main" id="{D6531D91-32DC-43C5-8925-853830CD9B1F}"/>
              </a:ext>
            </a:extLst>
          </p:cNvPr>
          <p:cNvPicPr>
            <a:picLocks noGrp="1" noChangeAspect="1"/>
          </p:cNvPicPr>
          <p:nvPr>
            <p:ph type="pic" sz="quarter" idx="14"/>
          </p:nvPr>
        </p:nvPicPr>
        <p:blipFill rotWithShape="1">
          <a:blip r:embed="rId4"/>
          <a:srcRect l="8997" r="9685" b="29498"/>
          <a:stretch/>
        </p:blipFill>
        <p:spPr>
          <a:xfrm>
            <a:off x="9108571" y="443629"/>
            <a:ext cx="1664814" cy="1536735"/>
          </a:xfrm>
        </p:spPr>
      </p:pic>
    </p:spTree>
    <p:extLst>
      <p:ext uri="{BB962C8B-B14F-4D97-AF65-F5344CB8AC3E}">
        <p14:creationId xmlns:p14="http://schemas.microsoft.com/office/powerpoint/2010/main" val="372717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7DA3A-207F-49B1-B04B-4ABF2C16B8F8}"/>
              </a:ext>
            </a:extLst>
          </p:cNvPr>
          <p:cNvSpPr>
            <a:spLocks noGrp="1"/>
          </p:cNvSpPr>
          <p:nvPr>
            <p:ph type="ctrTitle"/>
          </p:nvPr>
        </p:nvSpPr>
        <p:spPr>
          <a:xfrm>
            <a:off x="6511460" y="1865054"/>
            <a:ext cx="5037602" cy="2033337"/>
          </a:xfrm>
        </p:spPr>
        <p:txBody>
          <a:bodyPr>
            <a:noAutofit/>
          </a:bodyPr>
          <a:lstStyle/>
          <a:p>
            <a:pPr algn="just"/>
            <a:r>
              <a:rPr lang="en-US" sz="2800" dirty="0"/>
              <a:t>Teamwork is a crucial skill in health and social care. The ability to work collaboratively and effectively with others can improve patient outcomes, increase job satisfaction, and reduce costs. </a:t>
            </a:r>
          </a:p>
        </p:txBody>
      </p:sp>
      <p:pic>
        <p:nvPicPr>
          <p:cNvPr id="7" name="Picture Placeholder 6" descr="A picture containing person in the office">
            <a:extLst>
              <a:ext uri="{FF2B5EF4-FFF2-40B4-BE49-F238E27FC236}">
                <a16:creationId xmlns:a16="http://schemas.microsoft.com/office/drawing/2014/main" id="{0F5186A0-E015-4AA1-84AF-2574476B440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642938" y="640080"/>
            <a:ext cx="5449824" cy="2743200"/>
          </a:xfrm>
        </p:spPr>
      </p:pic>
      <p:pic>
        <p:nvPicPr>
          <p:cNvPr id="9" name="Picture Placeholder 8" descr="A group of people sitting at a table">
            <a:extLst>
              <a:ext uri="{FF2B5EF4-FFF2-40B4-BE49-F238E27FC236}">
                <a16:creationId xmlns:a16="http://schemas.microsoft.com/office/drawing/2014/main" id="{D9DBB85A-7E90-4430-A99A-153BDA53DE74}"/>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640080" y="3474720"/>
            <a:ext cx="5449824" cy="2743200"/>
          </a:xfrm>
        </p:spPr>
      </p:pic>
      <p:sp>
        <p:nvSpPr>
          <p:cNvPr id="12" name="Slide Number Placeholder 11">
            <a:extLst>
              <a:ext uri="{FF2B5EF4-FFF2-40B4-BE49-F238E27FC236}">
                <a16:creationId xmlns:a16="http://schemas.microsoft.com/office/drawing/2014/main" id="{BC85B0AB-DC16-4789-95F3-60E6BB1BE492}"/>
              </a:ext>
            </a:extLst>
          </p:cNvPr>
          <p:cNvSpPr>
            <a:spLocks noGrp="1"/>
          </p:cNvSpPr>
          <p:nvPr>
            <p:ph type="sldNum" sz="quarter" idx="12"/>
          </p:nvPr>
        </p:nvSpPr>
        <p:spPr>
          <a:xfrm>
            <a:off x="10993582" y="6446838"/>
            <a:ext cx="780010" cy="365125"/>
          </a:xfrm>
        </p:spPr>
        <p:txBody>
          <a:bodyPr/>
          <a:lstStyle/>
          <a:p>
            <a:fld id="{3A98EE3D-8CD1-4C3F-BD1C-C98C9596463C}" type="slidenum">
              <a:rPr lang="en-US" smtClean="0"/>
              <a:pPr/>
              <a:t>7</a:t>
            </a:fld>
            <a:endParaRPr lang="en-US" dirty="0"/>
          </a:p>
        </p:txBody>
      </p:sp>
      <p:sp>
        <p:nvSpPr>
          <p:cNvPr id="13" name="Title 1">
            <a:extLst>
              <a:ext uri="{FF2B5EF4-FFF2-40B4-BE49-F238E27FC236}">
                <a16:creationId xmlns:a16="http://schemas.microsoft.com/office/drawing/2014/main" id="{7343D513-25E8-4B37-ACAD-E87FF46449C7}"/>
              </a:ext>
            </a:extLst>
          </p:cNvPr>
          <p:cNvSpPr txBox="1">
            <a:spLocks/>
          </p:cNvSpPr>
          <p:nvPr/>
        </p:nvSpPr>
        <p:spPr>
          <a:xfrm>
            <a:off x="7431044" y="372979"/>
            <a:ext cx="3152775" cy="869350"/>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800" kern="1200" spc="-50" baseline="0">
                <a:solidFill>
                  <a:schemeClr val="tx1">
                    <a:lumMod val="75000"/>
                    <a:lumOff val="25000"/>
                  </a:schemeClr>
                </a:solidFill>
                <a:latin typeface="+mj-lt"/>
                <a:ea typeface="+mj-ea"/>
                <a:cs typeface="+mj-cs"/>
              </a:defRPr>
            </a:lvl1pPr>
          </a:lstStyle>
          <a:p>
            <a:pPr algn="ctr"/>
            <a:r>
              <a:rPr lang="en-US" sz="4400" b="1" dirty="0"/>
              <a:t>Conclusion</a:t>
            </a:r>
          </a:p>
        </p:txBody>
      </p:sp>
    </p:spTree>
    <p:extLst>
      <p:ext uri="{BB962C8B-B14F-4D97-AF65-F5344CB8AC3E}">
        <p14:creationId xmlns:p14="http://schemas.microsoft.com/office/powerpoint/2010/main" val="11993124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4E42C-2B5D-4037-AD45-0C89E167EDE7}"/>
              </a:ext>
            </a:extLst>
          </p:cNvPr>
          <p:cNvSpPr>
            <a:spLocks noGrp="1"/>
          </p:cNvSpPr>
          <p:nvPr>
            <p:ph type="title"/>
          </p:nvPr>
        </p:nvSpPr>
        <p:spPr>
          <a:xfrm>
            <a:off x="815788" y="2894255"/>
            <a:ext cx="3152775" cy="1358900"/>
          </a:xfrm>
        </p:spPr>
        <p:txBody>
          <a:bodyPr>
            <a:noAutofit/>
          </a:bodyPr>
          <a:lstStyle/>
          <a:p>
            <a:pPr algn="ctr"/>
            <a:r>
              <a:rPr lang="en-US" b="1" dirty="0"/>
              <a:t>References</a:t>
            </a:r>
          </a:p>
        </p:txBody>
      </p:sp>
      <p:sp>
        <p:nvSpPr>
          <p:cNvPr id="12" name="Slide Number Placeholder 11">
            <a:extLst>
              <a:ext uri="{FF2B5EF4-FFF2-40B4-BE49-F238E27FC236}">
                <a16:creationId xmlns:a16="http://schemas.microsoft.com/office/drawing/2014/main" id="{2CFFA23B-C98F-4AB6-831E-B3945469F306}"/>
              </a:ext>
            </a:extLst>
          </p:cNvPr>
          <p:cNvSpPr>
            <a:spLocks noGrp="1"/>
          </p:cNvSpPr>
          <p:nvPr>
            <p:ph type="sldNum" sz="quarter" idx="12"/>
          </p:nvPr>
        </p:nvSpPr>
        <p:spPr>
          <a:xfrm>
            <a:off x="10993582" y="6446838"/>
            <a:ext cx="780010" cy="365125"/>
          </a:xfrm>
        </p:spPr>
        <p:txBody>
          <a:bodyPr/>
          <a:lstStyle/>
          <a:p>
            <a:fld id="{3A98EE3D-8CD1-4C3F-BD1C-C98C9596463C}" type="slidenum">
              <a:rPr lang="en-US" smtClean="0"/>
              <a:pPr/>
              <a:t>8</a:t>
            </a:fld>
            <a:endParaRPr lang="en-US" dirty="0"/>
          </a:p>
        </p:txBody>
      </p:sp>
      <p:sp>
        <p:nvSpPr>
          <p:cNvPr id="15" name="TextBox 14">
            <a:extLst>
              <a:ext uri="{FF2B5EF4-FFF2-40B4-BE49-F238E27FC236}">
                <a16:creationId xmlns:a16="http://schemas.microsoft.com/office/drawing/2014/main" id="{FC800C26-74C1-4BAB-872F-31CEC7D59626}"/>
              </a:ext>
            </a:extLst>
          </p:cNvPr>
          <p:cNvSpPr txBox="1"/>
          <p:nvPr/>
        </p:nvSpPr>
        <p:spPr>
          <a:xfrm>
            <a:off x="4475748" y="629451"/>
            <a:ext cx="7716252" cy="5599097"/>
          </a:xfrm>
          <a:prstGeom prst="rect">
            <a:avLst/>
          </a:prstGeom>
          <a:noFill/>
        </p:spPr>
        <p:txBody>
          <a:bodyPr wrap="square">
            <a:spAutoFit/>
          </a:bodyPr>
          <a:lstStyle/>
          <a:p>
            <a:pPr marL="342900" lvl="0" indent="-342900" algn="just">
              <a:lnSpc>
                <a:spcPct val="150000"/>
              </a:lnSpc>
              <a:buFont typeface="+mj-lt"/>
              <a:buAutoNum type="arabicPeriod"/>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Belbin, R. (2023) ‘Teamwork in health and social care: an exploration of the role of team roles’, Health Services Management Research, 36(1), pp. 30-39.</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Curtis, E.A. et al. (2022) ‘Exploring the complexities of interprofessional teamwork in health and social care: a scoping review’, Journal of Interprofessional Care, 36(2), pp. 219-233.</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D'Amour</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D. et al. (2015) ‘Theoretical foundations of interprofessional collaboration’, in Orchard, C. et al. (eds.) Interprofessional collaboration: from policy to practice in health and social care. Chichester, UK: John Wiley &amp; Sons, pp. 33-49.</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Levett</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-Jones, T. and Andersen, P. (2020) ‘Interprofessional collaboration and teamwork in health and social care’, Chatswood, Australia: Elsevier.</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Rees, C.E. and Knight, L.V. (2014) ‘The trouble with teams: exploring healthcare professionals’ perceptions of interprofessional teamwork’, Journal of Interprofessional Care, 28(5), pp. 433-439.</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Reeves, S. et al. (2018) ‘Interprofessional teamwork for health and social care’, Chichester, UK: John Wiley &amp; Sons.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Sheringham, J. et al. (2021) ‘How does team reflexivity work in interprofessional healthcare teams? A rapid realist review’, Journal of Interprofessional Care, 35(2), pp. 221-231.</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Suter, E. et al. (2017) ‘A framework for interprofessional teamwork in health and social care’, Journal of Interprofessional Care, 31(2), pp. 166-174.</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Vyt</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 et al. (2019) ‘Interprofessional teamwork in healthcare: a mixed-methods study exploring teamwork and collaboration within maternity care in Flanders, Belgium’, BMC Pregnancy and Childbirth, 19(1), pp. 1-15.</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West, M.A.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Lyubovnikova</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J. (2010) ‘Illusions of teamwork in health care’, Journal of Health Organization and Management, 24(3), pp. 244-263.</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24791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C8C2A-D6A8-4036-9B23-884C344822B0}"/>
              </a:ext>
            </a:extLst>
          </p:cNvPr>
          <p:cNvSpPr>
            <a:spLocks noGrp="1"/>
          </p:cNvSpPr>
          <p:nvPr>
            <p:ph type="title"/>
          </p:nvPr>
        </p:nvSpPr>
        <p:spPr>
          <a:xfrm>
            <a:off x="7859485" y="634946"/>
            <a:ext cx="3690257" cy="1450757"/>
          </a:xfrm>
        </p:spPr>
        <p:txBody>
          <a:bodyPr/>
          <a:lstStyle/>
          <a:p>
            <a:r>
              <a:rPr lang="en-US" dirty="0"/>
              <a:t>Thank you</a:t>
            </a:r>
          </a:p>
        </p:txBody>
      </p:sp>
      <p:pic>
        <p:nvPicPr>
          <p:cNvPr id="6" name="Picture Placeholder 5" descr="People in the background shaking hands">
            <a:extLst>
              <a:ext uri="{FF2B5EF4-FFF2-40B4-BE49-F238E27FC236}">
                <a16:creationId xmlns:a16="http://schemas.microsoft.com/office/drawing/2014/main" id="{7152A34F-5793-48E6-BC6E-4B7215AA9A18}"/>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630936" y="640080"/>
            <a:ext cx="6912864" cy="5312664"/>
          </a:xfrm>
        </p:spPr>
      </p:pic>
      <p:sp>
        <p:nvSpPr>
          <p:cNvPr id="3" name="Content Placeholder 2">
            <a:extLst>
              <a:ext uri="{FF2B5EF4-FFF2-40B4-BE49-F238E27FC236}">
                <a16:creationId xmlns:a16="http://schemas.microsoft.com/office/drawing/2014/main" id="{6E155294-59B0-43EB-94D1-0BF9E1754452}"/>
              </a:ext>
            </a:extLst>
          </p:cNvPr>
          <p:cNvSpPr>
            <a:spLocks noGrp="1"/>
          </p:cNvSpPr>
          <p:nvPr>
            <p:ph idx="1"/>
          </p:nvPr>
        </p:nvSpPr>
        <p:spPr>
          <a:xfrm>
            <a:off x="7859485" y="2407436"/>
            <a:ext cx="4232252" cy="3461658"/>
          </a:xfrm>
        </p:spPr>
        <p:txBody>
          <a:bodyPr>
            <a:normAutofit/>
          </a:bodyPr>
          <a:lstStyle/>
          <a:p>
            <a:pPr algn="just"/>
            <a:r>
              <a:rPr lang="en-US" sz="4400" dirty="0">
                <a:latin typeface="Arial Black" panose="020B0A04020102020204" pitchFamily="34" charset="0"/>
              </a:rPr>
              <a:t>Any Questions</a:t>
            </a:r>
            <a:r>
              <a:rPr lang="en-US" sz="9600" dirty="0">
                <a:solidFill>
                  <a:srgbClr val="FF0000"/>
                </a:solidFill>
                <a:latin typeface="Arial Black" panose="020B0A04020102020204" pitchFamily="34" charset="0"/>
              </a:rPr>
              <a:t>?</a:t>
            </a:r>
            <a:endParaRPr lang="en-US" sz="4400" dirty="0">
              <a:solidFill>
                <a:srgbClr val="FF0000"/>
              </a:solidFill>
              <a:latin typeface="Arial Black" panose="020B0A04020102020204" pitchFamily="34" charset="0"/>
            </a:endParaRPr>
          </a:p>
        </p:txBody>
      </p:sp>
      <p:sp>
        <p:nvSpPr>
          <p:cNvPr id="9" name="Slide Number Placeholder 8">
            <a:extLst>
              <a:ext uri="{FF2B5EF4-FFF2-40B4-BE49-F238E27FC236}">
                <a16:creationId xmlns:a16="http://schemas.microsoft.com/office/drawing/2014/main" id="{F962DDF6-E1BF-42A8-8AE8-2E826C47DE9E}"/>
              </a:ext>
            </a:extLst>
          </p:cNvPr>
          <p:cNvSpPr>
            <a:spLocks noGrp="1"/>
          </p:cNvSpPr>
          <p:nvPr>
            <p:ph type="sldNum" sz="quarter" idx="12"/>
          </p:nvPr>
        </p:nvSpPr>
        <p:spPr>
          <a:xfrm>
            <a:off x="10993582" y="6446838"/>
            <a:ext cx="780010" cy="365125"/>
          </a:xfrm>
        </p:spPr>
        <p:txBody>
          <a:bodyPr/>
          <a:lstStyle/>
          <a:p>
            <a:fld id="{3A98EE3D-8CD1-4C3F-BD1C-C98C9596463C}" type="slidenum">
              <a:rPr lang="en-US" smtClean="0"/>
              <a:pPr/>
              <a:t>9</a:t>
            </a:fld>
            <a:endParaRPr lang="en-US" dirty="0"/>
          </a:p>
        </p:txBody>
      </p:sp>
    </p:spTree>
    <p:extLst>
      <p:ext uri="{BB962C8B-B14F-4D97-AF65-F5344CB8AC3E}">
        <p14:creationId xmlns:p14="http://schemas.microsoft.com/office/powerpoint/2010/main" val="515431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_Win32_JB_SL_v2.potx" id="{2FF4D238-6E02-4AF5-A7F8-E0CA002E79A6}" vid="{1CA406FA-5E6E-436F-98F0-C190AE288A7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E4B1648-C213-44D3-9464-4287A4D41EE0}">
  <ds:schemaRefs>
    <ds:schemaRef ds:uri="http://schemas.microsoft.com/sharepoint/v3"/>
    <ds:schemaRef ds:uri="230e9df3-be65-4c73-a93b-d1236ebd677e"/>
    <ds:schemaRef ds:uri="http://purl.org/dc/terms/"/>
    <ds:schemaRef ds:uri="http://schemas.microsoft.com/office/2006/documentManagement/type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71af3243-3dd4-4a8d-8c0d-dd76da1f02a5"/>
    <ds:schemaRef ds:uri="http://www.w3.org/XML/1998/namespace"/>
  </ds:schemaRefs>
</ds:datastoreItem>
</file>

<file path=customXml/itemProps2.xml><?xml version="1.0" encoding="utf-8"?>
<ds:datastoreItem xmlns:ds="http://schemas.openxmlformats.org/officeDocument/2006/customXml" ds:itemID="{296B531D-03AC-47F6-A16F-C6773C191BBB}">
  <ds:schemaRefs>
    <ds:schemaRef ds:uri="http://schemas.microsoft.com/sharepoint/v3/contenttype/forms"/>
  </ds:schemaRefs>
</ds:datastoreItem>
</file>

<file path=customXml/itemProps3.xml><?xml version="1.0" encoding="utf-8"?>
<ds:datastoreItem xmlns:ds="http://schemas.openxmlformats.org/officeDocument/2006/customXml" ds:itemID="{6AF71F79-8D13-4C55-9450-609041DE5A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Retrospect design</Template>
  <TotalTime>129</TotalTime>
  <Words>2329</Words>
  <Application>Microsoft Office PowerPoint</Application>
  <PresentationFormat>Widescreen</PresentationFormat>
  <Paragraphs>102</Paragraphs>
  <Slides>9</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Arial Black</vt:lpstr>
      <vt:lpstr>Calibri</vt:lpstr>
      <vt:lpstr>Calibri Light</vt:lpstr>
      <vt:lpstr>Times New Roman</vt:lpstr>
      <vt:lpstr>RetrospectVTI</vt:lpstr>
      <vt:lpstr>LCHS4005 Professional Development within Health and Social Care Key Skills Presentation  Topic: Working in Teams Student Name: Suma Begum Student ID: 213484</vt:lpstr>
      <vt:lpstr>Agenda</vt:lpstr>
      <vt:lpstr>Introduction</vt:lpstr>
      <vt:lpstr>Importance of Teamwork in Health and Social Care</vt:lpstr>
      <vt:lpstr>Relevance of Teamwork in Health and Social Care</vt:lpstr>
      <vt:lpstr>Practical Examples of Teamwork in Health and Social Care</vt:lpstr>
      <vt:lpstr>Teamwork is a crucial skill in health and social care. The ability to work collaboratively and effectively with others can improve patient outcomes, increase job satisfaction, and reduce costs. </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Development within Health and Social Care</dc:title>
  <dc:creator>User 1</dc:creator>
  <cp:lastModifiedBy>User 1</cp:lastModifiedBy>
  <cp:revision>14</cp:revision>
  <dcterms:created xsi:type="dcterms:W3CDTF">2023-02-18T14:46:57Z</dcterms:created>
  <dcterms:modified xsi:type="dcterms:W3CDTF">2023-03-12T15:48:23Z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