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DB824D-7134-4D76-9DC3-4D51C5389ADA}" v="79" dt="2022-02-13T07:58:38.1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2FDB824D-7134-4D76-9DC3-4D51C5389ADA}"/>
    <pc:docChg chg="undo redo custSel addSld modSld">
      <pc:chgData name="Stefania Dinca" userId="8430838f-40fa-4648-bf3e-75706d0061e9" providerId="ADAL" clId="{2FDB824D-7134-4D76-9DC3-4D51C5389ADA}" dt="2022-02-13T08:36:41.658" v="5119" actId="26606"/>
      <pc:docMkLst>
        <pc:docMk/>
      </pc:docMkLst>
      <pc:sldChg chg="addSp delSp modSp new mod setBg addAnim delAnim modAnim setClrOvrMap">
        <pc:chgData name="Stefania Dinca" userId="8430838f-40fa-4648-bf3e-75706d0061e9" providerId="ADAL" clId="{2FDB824D-7134-4D76-9DC3-4D51C5389ADA}" dt="2022-02-13T08:34:35.031" v="5116" actId="20577"/>
        <pc:sldMkLst>
          <pc:docMk/>
          <pc:sldMk cId="3458801126" sldId="256"/>
        </pc:sldMkLst>
        <pc:spChg chg="mod">
          <ac:chgData name="Stefania Dinca" userId="8430838f-40fa-4648-bf3e-75706d0061e9" providerId="ADAL" clId="{2FDB824D-7134-4D76-9DC3-4D51C5389ADA}" dt="2022-02-08T08:26:18.009" v="87" actId="14100"/>
          <ac:spMkLst>
            <pc:docMk/>
            <pc:sldMk cId="3458801126" sldId="256"/>
            <ac:spMk id="2" creationId="{32DBFB21-00F1-424A-A17F-AD287FEBD8DE}"/>
          </ac:spMkLst>
        </pc:spChg>
        <pc:spChg chg="mod">
          <ac:chgData name="Stefania Dinca" userId="8430838f-40fa-4648-bf3e-75706d0061e9" providerId="ADAL" clId="{2FDB824D-7134-4D76-9DC3-4D51C5389ADA}" dt="2022-02-13T08:34:35.031" v="5116" actId="20577"/>
          <ac:spMkLst>
            <pc:docMk/>
            <pc:sldMk cId="3458801126" sldId="256"/>
            <ac:spMk id="3" creationId="{3AF339D8-D88F-4F39-AEBD-AEC1153F6B25}"/>
          </ac:spMkLst>
        </pc:spChg>
        <pc:spChg chg="add del">
          <ac:chgData name="Stefania Dinca" userId="8430838f-40fa-4648-bf3e-75706d0061e9" providerId="ADAL" clId="{2FDB824D-7134-4D76-9DC3-4D51C5389ADA}" dt="2022-02-08T08:25:32.187" v="26" actId="26606"/>
          <ac:spMkLst>
            <pc:docMk/>
            <pc:sldMk cId="3458801126" sldId="256"/>
            <ac:spMk id="9" creationId="{F64080D6-34DE-4277-97CC-2FB3812846DA}"/>
          </ac:spMkLst>
        </pc:spChg>
        <pc:spChg chg="add">
          <ac:chgData name="Stefania Dinca" userId="8430838f-40fa-4648-bf3e-75706d0061e9" providerId="ADAL" clId="{2FDB824D-7134-4D76-9DC3-4D51C5389ADA}" dt="2022-02-08T08:25:32.202" v="27" actId="26606"/>
          <ac:spMkLst>
            <pc:docMk/>
            <pc:sldMk cId="3458801126" sldId="256"/>
            <ac:spMk id="10" creationId="{260615AE-7DBC-4FF7-9107-9FE957695B02}"/>
          </ac:spMkLst>
        </pc:spChg>
        <pc:graphicFrameChg chg="add del mod">
          <ac:chgData name="Stefania Dinca" userId="8430838f-40fa-4648-bf3e-75706d0061e9" providerId="ADAL" clId="{2FDB824D-7134-4D76-9DC3-4D51C5389ADA}" dt="2022-02-08T08:25:53.884" v="48" actId="478"/>
          <ac:graphicFrameMkLst>
            <pc:docMk/>
            <pc:sldMk cId="3458801126" sldId="256"/>
            <ac:graphicFrameMk id="4" creationId="{7C434FEA-A31C-421A-AEB6-EED9BB1D2796}"/>
          </ac:graphicFrameMkLst>
        </pc:graphicFrameChg>
        <pc:graphicFrameChg chg="add del mod">
          <ac:chgData name="Stefania Dinca" userId="8430838f-40fa-4648-bf3e-75706d0061e9" providerId="ADAL" clId="{2FDB824D-7134-4D76-9DC3-4D51C5389ADA}" dt="2022-02-08T08:25:52.746" v="47" actId="478"/>
          <ac:graphicFrameMkLst>
            <pc:docMk/>
            <pc:sldMk cId="3458801126" sldId="256"/>
            <ac:graphicFrameMk id="6" creationId="{38F7291F-8F71-45D5-850D-B2DACBD367FD}"/>
          </ac:graphicFrameMkLst>
        </pc:graphicFrameChg>
        <pc:graphicFrameChg chg="add del mod">
          <ac:chgData name="Stefania Dinca" userId="8430838f-40fa-4648-bf3e-75706d0061e9" providerId="ADAL" clId="{2FDB824D-7134-4D76-9DC3-4D51C5389ADA}" dt="2022-02-08T08:25:59.439" v="50" actId="478"/>
          <ac:graphicFrameMkLst>
            <pc:docMk/>
            <pc:sldMk cId="3458801126" sldId="256"/>
            <ac:graphicFrameMk id="8" creationId="{C137920E-E677-4C07-9B44-FB876E433639}"/>
          </ac:graphicFrameMkLst>
        </pc:graphicFrameChg>
        <pc:picChg chg="add del">
          <ac:chgData name="Stefania Dinca" userId="8430838f-40fa-4648-bf3e-75706d0061e9" providerId="ADAL" clId="{2FDB824D-7134-4D76-9DC3-4D51C5389ADA}" dt="2022-02-08T08:25:32.187" v="26" actId="26606"/>
          <ac:picMkLst>
            <pc:docMk/>
            <pc:sldMk cId="3458801126" sldId="256"/>
            <ac:picMk id="5" creationId="{92A714BF-E40B-448A-8F13-421AC5E9A703}"/>
          </ac:picMkLst>
        </pc:picChg>
        <pc:picChg chg="add mod">
          <ac:chgData name="Stefania Dinca" userId="8430838f-40fa-4648-bf3e-75706d0061e9" providerId="ADAL" clId="{2FDB824D-7134-4D76-9DC3-4D51C5389ADA}" dt="2022-02-08T08:34:52.534" v="690" actId="14100"/>
          <ac:picMkLst>
            <pc:docMk/>
            <pc:sldMk cId="3458801126" sldId="256"/>
            <ac:picMk id="7" creationId="{55BD0CE6-9B4A-4FF9-AB37-3B16BE21987A}"/>
          </ac:picMkLst>
        </pc:picChg>
      </pc:sldChg>
      <pc:sldChg chg="addSp delSp modSp new mod setBg modClrScheme chgLayout">
        <pc:chgData name="Stefania Dinca" userId="8430838f-40fa-4648-bf3e-75706d0061e9" providerId="ADAL" clId="{2FDB824D-7134-4D76-9DC3-4D51C5389ADA}" dt="2022-02-13T08:31:32.076" v="5073" actId="20577"/>
        <pc:sldMkLst>
          <pc:docMk/>
          <pc:sldMk cId="1030011336" sldId="257"/>
        </pc:sldMkLst>
        <pc:spChg chg="del mod">
          <ac:chgData name="Stefania Dinca" userId="8430838f-40fa-4648-bf3e-75706d0061e9" providerId="ADAL" clId="{2FDB824D-7134-4D76-9DC3-4D51C5389ADA}" dt="2022-02-08T08:27:42.750" v="120" actId="478"/>
          <ac:spMkLst>
            <pc:docMk/>
            <pc:sldMk cId="1030011336" sldId="257"/>
            <ac:spMk id="2" creationId="{7F11E436-9D7D-4985-981E-A1B666279053}"/>
          </ac:spMkLst>
        </pc:spChg>
        <pc:spChg chg="del mod">
          <ac:chgData name="Stefania Dinca" userId="8430838f-40fa-4648-bf3e-75706d0061e9" providerId="ADAL" clId="{2FDB824D-7134-4D76-9DC3-4D51C5389ADA}" dt="2022-02-08T08:27:48.016" v="121" actId="478"/>
          <ac:spMkLst>
            <pc:docMk/>
            <pc:sldMk cId="1030011336" sldId="257"/>
            <ac:spMk id="3" creationId="{FCC11264-B637-4985-84F3-6A5BCB673F17}"/>
          </ac:spMkLst>
        </pc:spChg>
        <pc:spChg chg="add mod">
          <ac:chgData name="Stefania Dinca" userId="8430838f-40fa-4648-bf3e-75706d0061e9" providerId="ADAL" clId="{2FDB824D-7134-4D76-9DC3-4D51C5389ADA}" dt="2022-02-08T08:33:43.034" v="689" actId="14100"/>
          <ac:spMkLst>
            <pc:docMk/>
            <pc:sldMk cId="1030011336" sldId="257"/>
            <ac:spMk id="4" creationId="{F42F06D3-829C-4EB1-9FF4-8796D121A565}"/>
          </ac:spMkLst>
        </pc:spChg>
        <pc:spChg chg="add mod">
          <ac:chgData name="Stefania Dinca" userId="8430838f-40fa-4648-bf3e-75706d0061e9" providerId="ADAL" clId="{2FDB824D-7134-4D76-9DC3-4D51C5389ADA}" dt="2022-02-13T08:31:32.076" v="5073" actId="20577"/>
          <ac:spMkLst>
            <pc:docMk/>
            <pc:sldMk cId="1030011336" sldId="257"/>
            <ac:spMk id="5" creationId="{EFE45974-7C6A-42F3-85C0-DA17AE58FF0C}"/>
          </ac:spMkLst>
        </pc:spChg>
        <pc:spChg chg="add">
          <ac:chgData name="Stefania Dinca" userId="8430838f-40fa-4648-bf3e-75706d0061e9" providerId="ADAL" clId="{2FDB824D-7134-4D76-9DC3-4D51C5389ADA}" dt="2022-02-08T08:28:19.341" v="123" actId="26606"/>
          <ac:spMkLst>
            <pc:docMk/>
            <pc:sldMk cId="1030011336" sldId="257"/>
            <ac:spMk id="10" creationId="{C8643778-7F6C-4E8D-84D1-D5CDB9928191}"/>
          </ac:spMkLst>
        </pc:spChg>
        <pc:spChg chg="add">
          <ac:chgData name="Stefania Dinca" userId="8430838f-40fa-4648-bf3e-75706d0061e9" providerId="ADAL" clId="{2FDB824D-7134-4D76-9DC3-4D51C5389ADA}" dt="2022-02-08T08:28:19.341" v="123" actId="26606"/>
          <ac:spMkLst>
            <pc:docMk/>
            <pc:sldMk cId="1030011336" sldId="257"/>
            <ac:spMk id="12" creationId="{1D22F88D-6907-48AF-B024-346E855E0D96}"/>
          </ac:spMkLst>
        </pc:spChg>
        <pc:grpChg chg="add">
          <ac:chgData name="Stefania Dinca" userId="8430838f-40fa-4648-bf3e-75706d0061e9" providerId="ADAL" clId="{2FDB824D-7134-4D76-9DC3-4D51C5389ADA}" dt="2022-02-08T08:28:19.341" v="123" actId="26606"/>
          <ac:grpSpMkLst>
            <pc:docMk/>
            <pc:sldMk cId="1030011336" sldId="257"/>
            <ac:grpSpMk id="14" creationId="{F3842748-48B5-4DD0-A06A-A31C74024A99}"/>
          </ac:grpSpMkLst>
        </pc:grpChg>
      </pc:sldChg>
      <pc:sldChg chg="addSp delSp modSp new mod setBg modClrScheme delDesignElem chgLayout">
        <pc:chgData name="Stefania Dinca" userId="8430838f-40fa-4648-bf3e-75706d0061e9" providerId="ADAL" clId="{2FDB824D-7134-4D76-9DC3-4D51C5389ADA}" dt="2022-02-13T08:36:41.658" v="5119" actId="26606"/>
        <pc:sldMkLst>
          <pc:docMk/>
          <pc:sldMk cId="2103108867" sldId="258"/>
        </pc:sldMkLst>
        <pc:spChg chg="del mod">
          <ac:chgData name="Stefania Dinca" userId="8430838f-40fa-4648-bf3e-75706d0061e9" providerId="ADAL" clId="{2FDB824D-7134-4D76-9DC3-4D51C5389ADA}" dt="2022-02-08T08:28:53.459" v="143" actId="478"/>
          <ac:spMkLst>
            <pc:docMk/>
            <pc:sldMk cId="2103108867" sldId="258"/>
            <ac:spMk id="2" creationId="{212A822B-658D-4F84-A756-B4F51679D4A8}"/>
          </ac:spMkLst>
        </pc:spChg>
        <pc:spChg chg="del mod">
          <ac:chgData name="Stefania Dinca" userId="8430838f-40fa-4648-bf3e-75706d0061e9" providerId="ADAL" clId="{2FDB824D-7134-4D76-9DC3-4D51C5389ADA}" dt="2022-02-08T08:28:56.403" v="144" actId="478"/>
          <ac:spMkLst>
            <pc:docMk/>
            <pc:sldMk cId="2103108867" sldId="258"/>
            <ac:spMk id="3" creationId="{6D6D61C6-3220-4D15-9CEF-C14CBEF3C118}"/>
          </ac:spMkLst>
        </pc:spChg>
        <pc:spChg chg="add mod">
          <ac:chgData name="Stefania Dinca" userId="8430838f-40fa-4648-bf3e-75706d0061e9" providerId="ADAL" clId="{2FDB824D-7134-4D76-9DC3-4D51C5389ADA}" dt="2022-02-13T08:36:41.658" v="5119" actId="26606"/>
          <ac:spMkLst>
            <pc:docMk/>
            <pc:sldMk cId="2103108867" sldId="258"/>
            <ac:spMk id="4" creationId="{321E486F-59C3-4665-A6CA-9205400AA222}"/>
          </ac:spMkLst>
        </pc:spChg>
        <pc:spChg chg="add mod ord">
          <ac:chgData name="Stefania Dinca" userId="8430838f-40fa-4648-bf3e-75706d0061e9" providerId="ADAL" clId="{2FDB824D-7134-4D76-9DC3-4D51C5389ADA}" dt="2022-02-13T08:36:41.658" v="5119" actId="26606"/>
          <ac:spMkLst>
            <pc:docMk/>
            <pc:sldMk cId="2103108867" sldId="258"/>
            <ac:spMk id="6" creationId="{705FEE95-D694-430F-864D-D527C9A1D854}"/>
          </ac:spMkLst>
        </pc:spChg>
        <pc:spChg chg="add del">
          <ac:chgData name="Stefania Dinca" userId="8430838f-40fa-4648-bf3e-75706d0061e9" providerId="ADAL" clId="{2FDB824D-7134-4D76-9DC3-4D51C5389ADA}" dt="2022-02-08T08:29:01.121" v="145" actId="700"/>
          <ac:spMkLst>
            <pc:docMk/>
            <pc:sldMk cId="2103108867" sldId="258"/>
            <ac:spMk id="8" creationId="{15655827-B42D-4180-88D3-D83F25E4BD1C}"/>
          </ac:spMkLst>
        </pc:spChg>
        <pc:spChg chg="add del">
          <ac:chgData name="Stefania Dinca" userId="8430838f-40fa-4648-bf3e-75706d0061e9" providerId="ADAL" clId="{2FDB824D-7134-4D76-9DC3-4D51C5389ADA}" dt="2022-02-08T08:29:01.121" v="145" actId="700"/>
          <ac:spMkLst>
            <pc:docMk/>
            <pc:sldMk cId="2103108867" sldId="258"/>
            <ac:spMk id="10" creationId="{24ACCB06-563C-4ADE-B4D6-1FE9F723C7D9}"/>
          </ac:spMkLst>
        </pc:spChg>
        <pc:spChg chg="add del">
          <ac:chgData name="Stefania Dinca" userId="8430838f-40fa-4648-bf3e-75706d0061e9" providerId="ADAL" clId="{2FDB824D-7134-4D76-9DC3-4D51C5389ADA}" dt="2022-02-13T08:36:41.658" v="5119" actId="26606"/>
          <ac:spMkLst>
            <pc:docMk/>
            <pc:sldMk cId="2103108867" sldId="258"/>
            <ac:spMk id="11" creationId="{E03BF673-8C68-4092-BF1B-53C57EFEC21F}"/>
          </ac:spMkLst>
        </pc:spChg>
        <pc:spChg chg="add del">
          <ac:chgData name="Stefania Dinca" userId="8430838f-40fa-4648-bf3e-75706d0061e9" providerId="ADAL" clId="{2FDB824D-7134-4D76-9DC3-4D51C5389ADA}" dt="2022-02-08T08:29:01.121" v="145" actId="700"/>
          <ac:spMkLst>
            <pc:docMk/>
            <pc:sldMk cId="2103108867" sldId="258"/>
            <ac:spMk id="12" creationId="{40761ECD-D92B-46AE-82CA-640023D282F9}"/>
          </ac:spMkLst>
        </pc:spChg>
        <pc:spChg chg="add del">
          <ac:chgData name="Stefania Dinca" userId="8430838f-40fa-4648-bf3e-75706d0061e9" providerId="ADAL" clId="{2FDB824D-7134-4D76-9DC3-4D51C5389ADA}" dt="2022-02-13T08:36:41.658" v="5119" actId="26606"/>
          <ac:spMkLst>
            <pc:docMk/>
            <pc:sldMk cId="2103108867" sldId="258"/>
            <ac:spMk id="13" creationId="{B1BDB70B-F0E6-4867-818F-C582494FB6D6}"/>
          </ac:spMkLst>
        </pc:spChg>
        <pc:spChg chg="add del">
          <ac:chgData name="Stefania Dinca" userId="8430838f-40fa-4648-bf3e-75706d0061e9" providerId="ADAL" clId="{2FDB824D-7134-4D76-9DC3-4D51C5389ADA}" dt="2022-02-08T08:29:01.121" v="145" actId="700"/>
          <ac:spMkLst>
            <pc:docMk/>
            <pc:sldMk cId="2103108867" sldId="258"/>
            <ac:spMk id="14" creationId="{9A928607-C55C-40FD-B2DF-6CD6A7226A71}"/>
          </ac:spMkLst>
        </pc:spChg>
        <pc:spChg chg="add del">
          <ac:chgData name="Stefania Dinca" userId="8430838f-40fa-4648-bf3e-75706d0061e9" providerId="ADAL" clId="{2FDB824D-7134-4D76-9DC3-4D51C5389ADA}" dt="2022-02-08T08:29:01.121" v="145" actId="700"/>
          <ac:spMkLst>
            <pc:docMk/>
            <pc:sldMk cId="2103108867" sldId="258"/>
            <ac:spMk id="16" creationId="{400A20C1-29A4-43E0-AB15-7931F76F8C2D}"/>
          </ac:spMkLst>
        </pc:spChg>
        <pc:grpChg chg="add del">
          <ac:chgData name="Stefania Dinca" userId="8430838f-40fa-4648-bf3e-75706d0061e9" providerId="ADAL" clId="{2FDB824D-7134-4D76-9DC3-4D51C5389ADA}" dt="2022-02-13T08:36:41.658" v="5119" actId="26606"/>
          <ac:grpSpMkLst>
            <pc:docMk/>
            <pc:sldMk cId="2103108867" sldId="258"/>
            <ac:grpSpMk id="15" creationId="{1E52C707-F508-47B5-8864-8CC3EE0F030B}"/>
          </ac:grpSpMkLst>
        </pc:grpChg>
        <pc:picChg chg="add del">
          <ac:chgData name="Stefania Dinca" userId="8430838f-40fa-4648-bf3e-75706d0061e9" providerId="ADAL" clId="{2FDB824D-7134-4D76-9DC3-4D51C5389ADA}" dt="2022-02-08T08:28:40.166" v="141" actId="26606"/>
          <ac:picMkLst>
            <pc:docMk/>
            <pc:sldMk cId="2103108867" sldId="258"/>
            <ac:picMk id="5" creationId="{CE5B0244-B690-4168-A325-764375CA99DE}"/>
          </ac:picMkLst>
        </pc:picChg>
        <pc:picChg chg="add mod">
          <ac:chgData name="Stefania Dinca" userId="8430838f-40fa-4648-bf3e-75706d0061e9" providerId="ADAL" clId="{2FDB824D-7134-4D76-9DC3-4D51C5389ADA}" dt="2022-02-13T08:36:41.658" v="5119" actId="26606"/>
          <ac:picMkLst>
            <pc:docMk/>
            <pc:sldMk cId="2103108867" sldId="258"/>
            <ac:picMk id="22" creationId="{CD3CDA7E-6E54-4A10-8B52-D5CA5FE81634}"/>
          </ac:picMkLst>
        </pc:picChg>
      </pc:sldChg>
      <pc:sldChg chg="addSp delSp modSp new mod setBg modClrScheme chgLayout">
        <pc:chgData name="Stefania Dinca" userId="8430838f-40fa-4648-bf3e-75706d0061e9" providerId="ADAL" clId="{2FDB824D-7134-4D76-9DC3-4D51C5389ADA}" dt="2022-02-13T08:31:54.820" v="5095" actId="20577"/>
        <pc:sldMkLst>
          <pc:docMk/>
          <pc:sldMk cId="1742376402" sldId="259"/>
        </pc:sldMkLst>
        <pc:spChg chg="del mod">
          <ac:chgData name="Stefania Dinca" userId="8430838f-40fa-4648-bf3e-75706d0061e9" providerId="ADAL" clId="{2FDB824D-7134-4D76-9DC3-4D51C5389ADA}" dt="2022-02-08T08:30:16.093" v="159" actId="478"/>
          <ac:spMkLst>
            <pc:docMk/>
            <pc:sldMk cId="1742376402" sldId="259"/>
            <ac:spMk id="2" creationId="{D0C276FB-D1C9-4166-977F-BA19739729B6}"/>
          </ac:spMkLst>
        </pc:spChg>
        <pc:spChg chg="del mod">
          <ac:chgData name="Stefania Dinca" userId="8430838f-40fa-4648-bf3e-75706d0061e9" providerId="ADAL" clId="{2FDB824D-7134-4D76-9DC3-4D51C5389ADA}" dt="2022-02-08T08:30:19.377" v="160" actId="478"/>
          <ac:spMkLst>
            <pc:docMk/>
            <pc:sldMk cId="1742376402" sldId="259"/>
            <ac:spMk id="3" creationId="{F12AB148-0BDF-4E42-B75C-DAF3D3532C46}"/>
          </ac:spMkLst>
        </pc:spChg>
        <pc:spChg chg="add mod">
          <ac:chgData name="Stefania Dinca" userId="8430838f-40fa-4648-bf3e-75706d0061e9" providerId="ADAL" clId="{2FDB824D-7134-4D76-9DC3-4D51C5389ADA}" dt="2022-02-08T08:30:51.973" v="189" actId="20577"/>
          <ac:spMkLst>
            <pc:docMk/>
            <pc:sldMk cId="1742376402" sldId="259"/>
            <ac:spMk id="4" creationId="{617E9775-DE1A-40E7-B491-BD7A28E4502E}"/>
          </ac:spMkLst>
        </pc:spChg>
        <pc:spChg chg="add mod">
          <ac:chgData name="Stefania Dinca" userId="8430838f-40fa-4648-bf3e-75706d0061e9" providerId="ADAL" clId="{2FDB824D-7134-4D76-9DC3-4D51C5389ADA}" dt="2022-02-13T08:31:54.820" v="5095" actId="20577"/>
          <ac:spMkLst>
            <pc:docMk/>
            <pc:sldMk cId="1742376402" sldId="259"/>
            <ac:spMk id="5" creationId="{631F656D-A673-43CF-9209-8F910A6E47BA}"/>
          </ac:spMkLst>
        </pc:spChg>
        <pc:spChg chg="add">
          <ac:chgData name="Stefania Dinca" userId="8430838f-40fa-4648-bf3e-75706d0061e9" providerId="ADAL" clId="{2FDB824D-7134-4D76-9DC3-4D51C5389ADA}" dt="2022-02-08T08:30:42.748" v="162" actId="26606"/>
          <ac:spMkLst>
            <pc:docMk/>
            <pc:sldMk cId="1742376402" sldId="259"/>
            <ac:spMk id="10" creationId="{01355D4F-439D-46D1-9007-6D39B8422A19}"/>
          </ac:spMkLst>
        </pc:spChg>
        <pc:grpChg chg="add">
          <ac:chgData name="Stefania Dinca" userId="8430838f-40fa-4648-bf3e-75706d0061e9" providerId="ADAL" clId="{2FDB824D-7134-4D76-9DC3-4D51C5389ADA}" dt="2022-02-08T08:30:42.748" v="162" actId="26606"/>
          <ac:grpSpMkLst>
            <pc:docMk/>
            <pc:sldMk cId="1742376402" sldId="259"/>
            <ac:grpSpMk id="12" creationId="{BAACB4EA-FD87-4345-AC16-8265F9596779}"/>
          </ac:grpSpMkLst>
        </pc:grpChg>
      </pc:sldChg>
      <pc:sldChg chg="addSp delSp modSp new mod">
        <pc:chgData name="Stefania Dinca" userId="8430838f-40fa-4648-bf3e-75706d0061e9" providerId="ADAL" clId="{2FDB824D-7134-4D76-9DC3-4D51C5389ADA}" dt="2022-02-13T08:04:06.297" v="3584" actId="1076"/>
        <pc:sldMkLst>
          <pc:docMk/>
          <pc:sldMk cId="2398241040" sldId="260"/>
        </pc:sldMkLst>
        <pc:spChg chg="mod">
          <ac:chgData name="Stefania Dinca" userId="8430838f-40fa-4648-bf3e-75706d0061e9" providerId="ADAL" clId="{2FDB824D-7134-4D76-9DC3-4D51C5389ADA}" dt="2022-02-13T08:04:01.449" v="3583" actId="1076"/>
          <ac:spMkLst>
            <pc:docMk/>
            <pc:sldMk cId="2398241040" sldId="260"/>
            <ac:spMk id="2" creationId="{E8B5A9C8-8AD7-4672-8E6A-1A57DAC7D445}"/>
          </ac:spMkLst>
        </pc:spChg>
        <pc:spChg chg="del">
          <ac:chgData name="Stefania Dinca" userId="8430838f-40fa-4648-bf3e-75706d0061e9" providerId="ADAL" clId="{2FDB824D-7134-4D76-9DC3-4D51C5389ADA}" dt="2022-02-09T07:24:52.465" v="1502" actId="3680"/>
          <ac:spMkLst>
            <pc:docMk/>
            <pc:sldMk cId="2398241040" sldId="260"/>
            <ac:spMk id="3" creationId="{67F6DCD8-36E3-4B5A-A378-3BA569945E21}"/>
          </ac:spMkLst>
        </pc:spChg>
        <pc:graphicFrameChg chg="add mod ord modGraphic">
          <ac:chgData name="Stefania Dinca" userId="8430838f-40fa-4648-bf3e-75706d0061e9" providerId="ADAL" clId="{2FDB824D-7134-4D76-9DC3-4D51C5389ADA}" dt="2022-02-13T08:04:06.297" v="3584" actId="1076"/>
          <ac:graphicFrameMkLst>
            <pc:docMk/>
            <pc:sldMk cId="2398241040" sldId="260"/>
            <ac:graphicFrameMk id="4" creationId="{AA64CFEF-1452-4528-9446-37F47EEA9AAC}"/>
          </ac:graphicFrameMkLst>
        </pc:graphicFrameChg>
      </pc:sldChg>
      <pc:sldChg chg="addSp delSp modSp new mod">
        <pc:chgData name="Stefania Dinca" userId="8430838f-40fa-4648-bf3e-75706d0061e9" providerId="ADAL" clId="{2FDB824D-7134-4D76-9DC3-4D51C5389ADA}" dt="2022-02-13T08:16:51.608" v="3930" actId="255"/>
        <pc:sldMkLst>
          <pc:docMk/>
          <pc:sldMk cId="2968726643" sldId="261"/>
        </pc:sldMkLst>
        <pc:spChg chg="mod">
          <ac:chgData name="Stefania Dinca" userId="8430838f-40fa-4648-bf3e-75706d0061e9" providerId="ADAL" clId="{2FDB824D-7134-4D76-9DC3-4D51C5389ADA}" dt="2022-02-09T07:34:44.466" v="1630" actId="1076"/>
          <ac:spMkLst>
            <pc:docMk/>
            <pc:sldMk cId="2968726643" sldId="261"/>
            <ac:spMk id="2" creationId="{189764B1-0EFB-4292-8339-C214A9BEBD40}"/>
          </ac:spMkLst>
        </pc:spChg>
        <pc:spChg chg="del mod">
          <ac:chgData name="Stefania Dinca" userId="8430838f-40fa-4648-bf3e-75706d0061e9" providerId="ADAL" clId="{2FDB824D-7134-4D76-9DC3-4D51C5389ADA}" dt="2022-02-09T07:26:15.127" v="1513" actId="931"/>
          <ac:spMkLst>
            <pc:docMk/>
            <pc:sldMk cId="2968726643" sldId="261"/>
            <ac:spMk id="3" creationId="{EE385DE9-89A2-4984-B2DE-27B0860B24AA}"/>
          </ac:spMkLst>
        </pc:spChg>
        <pc:spChg chg="add mod">
          <ac:chgData name="Stefania Dinca" userId="8430838f-40fa-4648-bf3e-75706d0061e9" providerId="ADAL" clId="{2FDB824D-7134-4D76-9DC3-4D51C5389ADA}" dt="2022-02-13T08:16:23.090" v="3924" actId="255"/>
          <ac:spMkLst>
            <pc:docMk/>
            <pc:sldMk cId="2968726643" sldId="261"/>
            <ac:spMk id="8" creationId="{D874795E-B239-4EDC-A808-85321FA93EE8}"/>
          </ac:spMkLst>
        </pc:spChg>
        <pc:spChg chg="add del mod">
          <ac:chgData name="Stefania Dinca" userId="8430838f-40fa-4648-bf3e-75706d0061e9" providerId="ADAL" clId="{2FDB824D-7134-4D76-9DC3-4D51C5389ADA}" dt="2022-02-09T07:28:28.692" v="1552" actId="478"/>
          <ac:spMkLst>
            <pc:docMk/>
            <pc:sldMk cId="2968726643" sldId="261"/>
            <ac:spMk id="9" creationId="{E2E273CB-E275-4870-AF4E-16C6DD427175}"/>
          </ac:spMkLst>
        </pc:spChg>
        <pc:spChg chg="add del mod">
          <ac:chgData name="Stefania Dinca" userId="8430838f-40fa-4648-bf3e-75706d0061e9" providerId="ADAL" clId="{2FDB824D-7134-4D76-9DC3-4D51C5389ADA}" dt="2022-02-09T07:28:29.414" v="1553" actId="478"/>
          <ac:spMkLst>
            <pc:docMk/>
            <pc:sldMk cId="2968726643" sldId="261"/>
            <ac:spMk id="10" creationId="{DBE1A478-19EA-4279-8DF4-E8B4F86DFA8A}"/>
          </ac:spMkLst>
        </pc:spChg>
        <pc:spChg chg="add del mod">
          <ac:chgData name="Stefania Dinca" userId="8430838f-40fa-4648-bf3e-75706d0061e9" providerId="ADAL" clId="{2FDB824D-7134-4D76-9DC3-4D51C5389ADA}" dt="2022-02-09T07:28:30.155" v="1554" actId="478"/>
          <ac:spMkLst>
            <pc:docMk/>
            <pc:sldMk cId="2968726643" sldId="261"/>
            <ac:spMk id="11" creationId="{10BC6FAE-0E56-44E4-BDD7-5F3E3E674107}"/>
          </ac:spMkLst>
        </pc:spChg>
        <pc:spChg chg="add del mod">
          <ac:chgData name="Stefania Dinca" userId="8430838f-40fa-4648-bf3e-75706d0061e9" providerId="ADAL" clId="{2FDB824D-7134-4D76-9DC3-4D51C5389ADA}" dt="2022-02-09T07:28:32.515" v="1558" actId="478"/>
          <ac:spMkLst>
            <pc:docMk/>
            <pc:sldMk cId="2968726643" sldId="261"/>
            <ac:spMk id="12" creationId="{EE1EACCA-3EB0-4BF4-8310-D9DBA9BAC8A2}"/>
          </ac:spMkLst>
        </pc:spChg>
        <pc:spChg chg="add del mod">
          <ac:chgData name="Stefania Dinca" userId="8430838f-40fa-4648-bf3e-75706d0061e9" providerId="ADAL" clId="{2FDB824D-7134-4D76-9DC3-4D51C5389ADA}" dt="2022-02-09T07:28:31.950" v="1557" actId="478"/>
          <ac:spMkLst>
            <pc:docMk/>
            <pc:sldMk cId="2968726643" sldId="261"/>
            <ac:spMk id="13" creationId="{4ABDB159-C3AF-49E5-9BC0-538A9596D96C}"/>
          </ac:spMkLst>
        </pc:spChg>
        <pc:spChg chg="add del mod">
          <ac:chgData name="Stefania Dinca" userId="8430838f-40fa-4648-bf3e-75706d0061e9" providerId="ADAL" clId="{2FDB824D-7134-4D76-9DC3-4D51C5389ADA}" dt="2022-02-09T07:28:31.389" v="1556" actId="478"/>
          <ac:spMkLst>
            <pc:docMk/>
            <pc:sldMk cId="2968726643" sldId="261"/>
            <ac:spMk id="14" creationId="{C3504713-E5ED-4818-A465-C0B847B2AC91}"/>
          </ac:spMkLst>
        </pc:spChg>
        <pc:spChg chg="add del mod">
          <ac:chgData name="Stefania Dinca" userId="8430838f-40fa-4648-bf3e-75706d0061e9" providerId="ADAL" clId="{2FDB824D-7134-4D76-9DC3-4D51C5389ADA}" dt="2022-02-09T07:28:30.862" v="1555" actId="478"/>
          <ac:spMkLst>
            <pc:docMk/>
            <pc:sldMk cId="2968726643" sldId="261"/>
            <ac:spMk id="15" creationId="{790E635F-4178-4BDC-B01C-DC977AB37C5B}"/>
          </ac:spMkLst>
        </pc:spChg>
        <pc:spChg chg="add mod">
          <ac:chgData name="Stefania Dinca" userId="8430838f-40fa-4648-bf3e-75706d0061e9" providerId="ADAL" clId="{2FDB824D-7134-4D76-9DC3-4D51C5389ADA}" dt="2022-02-13T08:06:02.394" v="3699" actId="255"/>
          <ac:spMkLst>
            <pc:docMk/>
            <pc:sldMk cId="2968726643" sldId="261"/>
            <ac:spMk id="16" creationId="{52E5F9DA-74BB-4920-964C-6F1ADF570AD8}"/>
          </ac:spMkLst>
        </pc:spChg>
        <pc:spChg chg="add del mod">
          <ac:chgData name="Stefania Dinca" userId="8430838f-40fa-4648-bf3e-75706d0061e9" providerId="ADAL" clId="{2FDB824D-7134-4D76-9DC3-4D51C5389ADA}" dt="2022-02-13T08:08:56.417" v="3815" actId="313"/>
          <ac:spMkLst>
            <pc:docMk/>
            <pc:sldMk cId="2968726643" sldId="261"/>
            <ac:spMk id="17" creationId="{1AE449EE-3DC2-4834-9B4F-0220C87DD037}"/>
          </ac:spMkLst>
        </pc:spChg>
        <pc:spChg chg="add mod">
          <ac:chgData name="Stefania Dinca" userId="8430838f-40fa-4648-bf3e-75706d0061e9" providerId="ADAL" clId="{2FDB824D-7134-4D76-9DC3-4D51C5389ADA}" dt="2022-02-13T08:16:13.650" v="3923" actId="20577"/>
          <ac:spMkLst>
            <pc:docMk/>
            <pc:sldMk cId="2968726643" sldId="261"/>
            <ac:spMk id="18" creationId="{B0CEE64F-EBD6-4AC5-BFDF-B01F0B1F502E}"/>
          </ac:spMkLst>
        </pc:spChg>
        <pc:spChg chg="add mod">
          <ac:chgData name="Stefania Dinca" userId="8430838f-40fa-4648-bf3e-75706d0061e9" providerId="ADAL" clId="{2FDB824D-7134-4D76-9DC3-4D51C5389ADA}" dt="2022-02-13T08:16:42.472" v="3928" actId="1076"/>
          <ac:spMkLst>
            <pc:docMk/>
            <pc:sldMk cId="2968726643" sldId="261"/>
            <ac:spMk id="19" creationId="{A160229A-2D85-4673-8589-462AEC0BDF88}"/>
          </ac:spMkLst>
        </pc:spChg>
        <pc:spChg chg="add mod">
          <ac:chgData name="Stefania Dinca" userId="8430838f-40fa-4648-bf3e-75706d0061e9" providerId="ADAL" clId="{2FDB824D-7134-4D76-9DC3-4D51C5389ADA}" dt="2022-02-13T08:16:51.608" v="3930" actId="255"/>
          <ac:spMkLst>
            <pc:docMk/>
            <pc:sldMk cId="2968726643" sldId="261"/>
            <ac:spMk id="20" creationId="{F8A97650-F386-46AE-BBE3-0C32E481764E}"/>
          </ac:spMkLst>
        </pc:spChg>
        <pc:spChg chg="add mod">
          <ac:chgData name="Stefania Dinca" userId="8430838f-40fa-4648-bf3e-75706d0061e9" providerId="ADAL" clId="{2FDB824D-7134-4D76-9DC3-4D51C5389ADA}" dt="2022-02-13T08:16:32.780" v="3926" actId="255"/>
          <ac:spMkLst>
            <pc:docMk/>
            <pc:sldMk cId="2968726643" sldId="261"/>
            <ac:spMk id="21" creationId="{A33FE162-75B9-4F30-B309-667D273AB6A2}"/>
          </ac:spMkLst>
        </pc:spChg>
        <pc:spChg chg="add mod">
          <ac:chgData name="Stefania Dinca" userId="8430838f-40fa-4648-bf3e-75706d0061e9" providerId="ADAL" clId="{2FDB824D-7134-4D76-9DC3-4D51C5389ADA}" dt="2022-02-13T08:16:27.298" v="3925" actId="255"/>
          <ac:spMkLst>
            <pc:docMk/>
            <pc:sldMk cId="2968726643" sldId="261"/>
            <ac:spMk id="22" creationId="{2A28F672-C30E-4D28-8873-AC7424EF19C8}"/>
          </ac:spMkLst>
        </pc:spChg>
        <pc:spChg chg="add mod">
          <ac:chgData name="Stefania Dinca" userId="8430838f-40fa-4648-bf3e-75706d0061e9" providerId="ADAL" clId="{2FDB824D-7134-4D76-9DC3-4D51C5389ADA}" dt="2022-02-13T08:04:36.905" v="3607" actId="20577"/>
          <ac:spMkLst>
            <pc:docMk/>
            <pc:sldMk cId="2968726643" sldId="261"/>
            <ac:spMk id="25" creationId="{CA694485-E0B2-4E3D-8DC9-FC9A6F35B3F8}"/>
          </ac:spMkLst>
        </pc:spChg>
        <pc:spChg chg="add mod">
          <ac:chgData name="Stefania Dinca" userId="8430838f-40fa-4648-bf3e-75706d0061e9" providerId="ADAL" clId="{2FDB824D-7134-4D76-9DC3-4D51C5389ADA}" dt="2022-02-09T07:34:55.578" v="1632" actId="1076"/>
          <ac:spMkLst>
            <pc:docMk/>
            <pc:sldMk cId="2968726643" sldId="261"/>
            <ac:spMk id="26" creationId="{AEF2BCE8-89DA-43C1-B4B0-36FDDD22705F}"/>
          </ac:spMkLst>
        </pc:spChg>
        <pc:picChg chg="add mod">
          <ac:chgData name="Stefania Dinca" userId="8430838f-40fa-4648-bf3e-75706d0061e9" providerId="ADAL" clId="{2FDB824D-7134-4D76-9DC3-4D51C5389ADA}" dt="2022-02-13T08:15:34.346" v="3891" actId="1076"/>
          <ac:picMkLst>
            <pc:docMk/>
            <pc:sldMk cId="2968726643" sldId="261"/>
            <ac:picMk id="7" creationId="{14FBFF0F-E7F6-4579-8C49-3109ECD76566}"/>
          </ac:picMkLst>
        </pc:picChg>
        <pc:picChg chg="add del mod">
          <ac:chgData name="Stefania Dinca" userId="8430838f-40fa-4648-bf3e-75706d0061e9" providerId="ADAL" clId="{2FDB824D-7134-4D76-9DC3-4D51C5389ADA}" dt="2022-02-09T07:29:55.563" v="1585"/>
          <ac:picMkLst>
            <pc:docMk/>
            <pc:sldMk cId="2968726643" sldId="261"/>
            <ac:picMk id="23" creationId="{D440F114-82C9-4299-B943-C6E80CD46D09}"/>
          </ac:picMkLst>
        </pc:picChg>
        <pc:picChg chg="add del mod">
          <ac:chgData name="Stefania Dinca" userId="8430838f-40fa-4648-bf3e-75706d0061e9" providerId="ADAL" clId="{2FDB824D-7134-4D76-9DC3-4D51C5389ADA}" dt="2022-02-09T07:29:59.891" v="1587"/>
          <ac:picMkLst>
            <pc:docMk/>
            <pc:sldMk cId="2968726643" sldId="261"/>
            <ac:picMk id="24" creationId="{5B9ED7FE-B945-4A50-89D0-BF85898BEDA4}"/>
          </ac:picMkLst>
        </pc:picChg>
        <pc:cxnChg chg="add del">
          <ac:chgData name="Stefania Dinca" userId="8430838f-40fa-4648-bf3e-75706d0061e9" providerId="ADAL" clId="{2FDB824D-7134-4D76-9DC3-4D51C5389ADA}" dt="2022-02-09T07:25:52.819" v="1511" actId="478"/>
          <ac:cxnSpMkLst>
            <pc:docMk/>
            <pc:sldMk cId="2968726643" sldId="261"/>
            <ac:cxnSpMk id="5" creationId="{9BF2784E-2829-4F78-AEBB-38F93F251294}"/>
          </ac:cxnSpMkLst>
        </pc:cxnChg>
      </pc:sldChg>
      <pc:sldChg chg="addSp delSp modSp new mod setBg">
        <pc:chgData name="Stefania Dinca" userId="8430838f-40fa-4648-bf3e-75706d0061e9" providerId="ADAL" clId="{2FDB824D-7134-4D76-9DC3-4D51C5389ADA}" dt="2022-02-13T08:25:46.089" v="4278"/>
        <pc:sldMkLst>
          <pc:docMk/>
          <pc:sldMk cId="4268534990" sldId="262"/>
        </pc:sldMkLst>
        <pc:spChg chg="mod">
          <ac:chgData name="Stefania Dinca" userId="8430838f-40fa-4648-bf3e-75706d0061e9" providerId="ADAL" clId="{2FDB824D-7134-4D76-9DC3-4D51C5389ADA}" dt="2022-02-13T08:18:14.382" v="3969" actId="20577"/>
          <ac:spMkLst>
            <pc:docMk/>
            <pc:sldMk cId="4268534990" sldId="262"/>
            <ac:spMk id="2" creationId="{2650D853-6BCD-4F4C-9028-2CEF8CD01F08}"/>
          </ac:spMkLst>
        </pc:spChg>
        <pc:spChg chg="del">
          <ac:chgData name="Stefania Dinca" userId="8430838f-40fa-4648-bf3e-75706d0061e9" providerId="ADAL" clId="{2FDB824D-7134-4D76-9DC3-4D51C5389ADA}" dt="2022-02-09T07:36:59.824" v="1658" actId="3680"/>
          <ac:spMkLst>
            <pc:docMk/>
            <pc:sldMk cId="4268534990" sldId="262"/>
            <ac:spMk id="3" creationId="{231D3FF9-2F68-449E-95AB-252C4287A698}"/>
          </ac:spMkLst>
        </pc:spChg>
        <pc:spChg chg="add del">
          <ac:chgData name="Stefania Dinca" userId="8430838f-40fa-4648-bf3e-75706d0061e9" providerId="ADAL" clId="{2FDB824D-7134-4D76-9DC3-4D51C5389ADA}" dt="2022-02-09T07:47:21.443" v="1897" actId="26606"/>
          <ac:spMkLst>
            <pc:docMk/>
            <pc:sldMk cId="4268534990" sldId="262"/>
            <ac:spMk id="9" creationId="{63336871-0118-4F6E-8DBD-20AEFC62A9AD}"/>
          </ac:spMkLst>
        </pc:spChg>
        <pc:spChg chg="add del">
          <ac:chgData name="Stefania Dinca" userId="8430838f-40fa-4648-bf3e-75706d0061e9" providerId="ADAL" clId="{2FDB824D-7134-4D76-9DC3-4D51C5389ADA}" dt="2022-02-09T07:47:21.443" v="1897" actId="26606"/>
          <ac:spMkLst>
            <pc:docMk/>
            <pc:sldMk cId="4268534990" sldId="262"/>
            <ac:spMk id="11" creationId="{F03CC8D0-33AF-417F-8454-1FDB6C22DD25}"/>
          </ac:spMkLst>
        </pc:spChg>
        <pc:spChg chg="add del">
          <ac:chgData name="Stefania Dinca" userId="8430838f-40fa-4648-bf3e-75706d0061e9" providerId="ADAL" clId="{2FDB824D-7134-4D76-9DC3-4D51C5389ADA}" dt="2022-02-09T07:47:27.103" v="1899" actId="26606"/>
          <ac:spMkLst>
            <pc:docMk/>
            <pc:sldMk cId="4268534990" sldId="262"/>
            <ac:spMk id="15" creationId="{5741DA3C-3404-439B-9779-2E27334DFA92}"/>
          </ac:spMkLst>
        </pc:spChg>
        <pc:spChg chg="add del">
          <ac:chgData name="Stefania Dinca" userId="8430838f-40fa-4648-bf3e-75706d0061e9" providerId="ADAL" clId="{2FDB824D-7134-4D76-9DC3-4D51C5389ADA}" dt="2022-02-09T07:47:27.103" v="1899" actId="26606"/>
          <ac:spMkLst>
            <pc:docMk/>
            <pc:sldMk cId="4268534990" sldId="262"/>
            <ac:spMk id="17" creationId="{CBDC39F9-FC9A-4F8E-82A1-7035AE4A4BD0}"/>
          </ac:spMkLst>
        </pc:spChg>
        <pc:spChg chg="add del">
          <ac:chgData name="Stefania Dinca" userId="8430838f-40fa-4648-bf3e-75706d0061e9" providerId="ADAL" clId="{2FDB824D-7134-4D76-9DC3-4D51C5389ADA}" dt="2022-02-09T07:47:27.103" v="1899" actId="26606"/>
          <ac:spMkLst>
            <pc:docMk/>
            <pc:sldMk cId="4268534990" sldId="262"/>
            <ac:spMk id="21" creationId="{56623676-520C-4DEA-991C-72A3572205E5}"/>
          </ac:spMkLst>
        </pc:spChg>
        <pc:spChg chg="add del">
          <ac:chgData name="Stefania Dinca" userId="8430838f-40fa-4648-bf3e-75706d0061e9" providerId="ADAL" clId="{2FDB824D-7134-4D76-9DC3-4D51C5389ADA}" dt="2022-02-09T07:47:27.103" v="1899" actId="26606"/>
          <ac:spMkLst>
            <pc:docMk/>
            <pc:sldMk cId="4268534990" sldId="262"/>
            <ac:spMk id="22" creationId="{66F19654-E532-4129-83CB-D26929EB9229}"/>
          </ac:spMkLst>
        </pc:spChg>
        <pc:spChg chg="add del">
          <ac:chgData name="Stefania Dinca" userId="8430838f-40fa-4648-bf3e-75706d0061e9" providerId="ADAL" clId="{2FDB824D-7134-4D76-9DC3-4D51C5389ADA}" dt="2022-02-09T07:47:27.103" v="1899" actId="26606"/>
          <ac:spMkLst>
            <pc:docMk/>
            <pc:sldMk cId="4268534990" sldId="262"/>
            <ac:spMk id="23" creationId="{C1A327BE-7C0C-4392-90A7-11C28140512C}"/>
          </ac:spMkLst>
        </pc:spChg>
        <pc:spChg chg="add del">
          <ac:chgData name="Stefania Dinca" userId="8430838f-40fa-4648-bf3e-75706d0061e9" providerId="ADAL" clId="{2FDB824D-7134-4D76-9DC3-4D51C5389ADA}" dt="2022-02-09T07:47:27.103" v="1899" actId="26606"/>
          <ac:spMkLst>
            <pc:docMk/>
            <pc:sldMk cId="4268534990" sldId="262"/>
            <ac:spMk id="24" creationId="{CCA57968-8782-447A-A60A-4ABC325FD0D9}"/>
          </ac:spMkLst>
        </pc:spChg>
        <pc:spChg chg="add del">
          <ac:chgData name="Stefania Dinca" userId="8430838f-40fa-4648-bf3e-75706d0061e9" providerId="ADAL" clId="{2FDB824D-7134-4D76-9DC3-4D51C5389ADA}" dt="2022-02-09T07:47:27.103" v="1899" actId="26606"/>
          <ac:spMkLst>
            <pc:docMk/>
            <pc:sldMk cId="4268534990" sldId="262"/>
            <ac:spMk id="25" creationId="{AE0D2D01-64AF-4360-A6B9-059ADA438236}"/>
          </ac:spMkLst>
        </pc:spChg>
        <pc:spChg chg="add del">
          <ac:chgData name="Stefania Dinca" userId="8430838f-40fa-4648-bf3e-75706d0061e9" providerId="ADAL" clId="{2FDB824D-7134-4D76-9DC3-4D51C5389ADA}" dt="2022-02-09T07:47:27.103" v="1899" actId="26606"/>
          <ac:spMkLst>
            <pc:docMk/>
            <pc:sldMk cId="4268534990" sldId="262"/>
            <ac:spMk id="26" creationId="{7E706D8F-0FE3-4512-9B6B-FD5BCFABC6BF}"/>
          </ac:spMkLst>
        </pc:spChg>
        <pc:spChg chg="add del">
          <ac:chgData name="Stefania Dinca" userId="8430838f-40fa-4648-bf3e-75706d0061e9" providerId="ADAL" clId="{2FDB824D-7134-4D76-9DC3-4D51C5389ADA}" dt="2022-02-09T07:47:27.103" v="1899" actId="26606"/>
          <ac:spMkLst>
            <pc:docMk/>
            <pc:sldMk cId="4268534990" sldId="262"/>
            <ac:spMk id="27" creationId="{BC4BB161-2C80-4F04-8D5F-BECE89FEA15E}"/>
          </ac:spMkLst>
        </pc:spChg>
        <pc:spChg chg="add">
          <ac:chgData name="Stefania Dinca" userId="8430838f-40fa-4648-bf3e-75706d0061e9" providerId="ADAL" clId="{2FDB824D-7134-4D76-9DC3-4D51C5389ADA}" dt="2022-02-09T07:47:27.114" v="1900" actId="26606"/>
          <ac:spMkLst>
            <pc:docMk/>
            <pc:sldMk cId="4268534990" sldId="262"/>
            <ac:spMk id="29" creationId="{94C52C56-BEF2-4E22-8C8E-A7AC96B03A72}"/>
          </ac:spMkLst>
        </pc:spChg>
        <pc:spChg chg="add">
          <ac:chgData name="Stefania Dinca" userId="8430838f-40fa-4648-bf3e-75706d0061e9" providerId="ADAL" clId="{2FDB824D-7134-4D76-9DC3-4D51C5389ADA}" dt="2022-02-09T07:47:27.114" v="1900" actId="26606"/>
          <ac:spMkLst>
            <pc:docMk/>
            <pc:sldMk cId="4268534990" sldId="262"/>
            <ac:spMk id="30" creationId="{42285737-90EE-47DC-AC80-8AE156B11969}"/>
          </ac:spMkLst>
        </pc:spChg>
        <pc:grpChg chg="add del">
          <ac:chgData name="Stefania Dinca" userId="8430838f-40fa-4648-bf3e-75706d0061e9" providerId="ADAL" clId="{2FDB824D-7134-4D76-9DC3-4D51C5389ADA}" dt="2022-02-09T07:47:21.443" v="1897" actId="26606"/>
          <ac:grpSpMkLst>
            <pc:docMk/>
            <pc:sldMk cId="4268534990" sldId="262"/>
            <ac:grpSpMk id="13" creationId="{B5A08A69-9EE1-4A9E-96B6-D769D87C2F9E}"/>
          </ac:grpSpMkLst>
        </pc:grpChg>
        <pc:grpChg chg="add">
          <ac:chgData name="Stefania Dinca" userId="8430838f-40fa-4648-bf3e-75706d0061e9" providerId="ADAL" clId="{2FDB824D-7134-4D76-9DC3-4D51C5389ADA}" dt="2022-02-09T07:47:27.114" v="1900" actId="26606"/>
          <ac:grpSpMkLst>
            <pc:docMk/>
            <pc:sldMk cId="4268534990" sldId="262"/>
            <ac:grpSpMk id="31" creationId="{B57BDC17-F1B3-455F-BBF1-680AA1F25C06}"/>
          </ac:grpSpMkLst>
        </pc:grpChg>
        <pc:graphicFrameChg chg="add mod ord modGraphic">
          <ac:chgData name="Stefania Dinca" userId="8430838f-40fa-4648-bf3e-75706d0061e9" providerId="ADAL" clId="{2FDB824D-7134-4D76-9DC3-4D51C5389ADA}" dt="2022-02-13T08:25:46.089" v="4278"/>
          <ac:graphicFrameMkLst>
            <pc:docMk/>
            <pc:sldMk cId="4268534990" sldId="262"/>
            <ac:graphicFrameMk id="4" creationId="{81FB0161-00E6-4599-9662-AC3B5A0CBBB0}"/>
          </ac:graphicFrameMkLst>
        </pc:graphicFrameChg>
        <pc:cxnChg chg="add del">
          <ac:chgData name="Stefania Dinca" userId="8430838f-40fa-4648-bf3e-75706d0061e9" providerId="ADAL" clId="{2FDB824D-7134-4D76-9DC3-4D51C5389ADA}" dt="2022-02-09T07:47:27.103" v="1899" actId="26606"/>
          <ac:cxnSpMkLst>
            <pc:docMk/>
            <pc:sldMk cId="4268534990" sldId="262"/>
            <ac:cxnSpMk id="19" creationId="{4AA6B760-9F6A-4545-99F6-8F383ADF118E}"/>
          </ac:cxnSpMkLst>
        </pc:cxnChg>
      </pc:sldChg>
      <pc:sldChg chg="modSp new mod">
        <pc:chgData name="Stefania Dinca" userId="8430838f-40fa-4648-bf3e-75706d0061e9" providerId="ADAL" clId="{2FDB824D-7134-4D76-9DC3-4D51C5389ADA}" dt="2022-02-13T08:28:58.102" v="4743" actId="20577"/>
        <pc:sldMkLst>
          <pc:docMk/>
          <pc:sldMk cId="616813017" sldId="263"/>
        </pc:sldMkLst>
        <pc:spChg chg="mod">
          <ac:chgData name="Stefania Dinca" userId="8430838f-40fa-4648-bf3e-75706d0061e9" providerId="ADAL" clId="{2FDB824D-7134-4D76-9DC3-4D51C5389ADA}" dt="2022-02-09T07:40:58.344" v="1795" actId="20577"/>
          <ac:spMkLst>
            <pc:docMk/>
            <pc:sldMk cId="616813017" sldId="263"/>
            <ac:spMk id="2" creationId="{BFF78740-AB15-428E-8BAF-19ACF7C010D3}"/>
          </ac:spMkLst>
        </pc:spChg>
        <pc:spChg chg="mod">
          <ac:chgData name="Stefania Dinca" userId="8430838f-40fa-4648-bf3e-75706d0061e9" providerId="ADAL" clId="{2FDB824D-7134-4D76-9DC3-4D51C5389ADA}" dt="2022-02-13T08:28:58.102" v="4743" actId="20577"/>
          <ac:spMkLst>
            <pc:docMk/>
            <pc:sldMk cId="616813017" sldId="263"/>
            <ac:spMk id="3" creationId="{7BFC81E9-E91B-41A6-8604-E3CD0E1E6EBB}"/>
          </ac:spMkLst>
        </pc:spChg>
      </pc:sldChg>
      <pc:sldChg chg="modSp new mod">
        <pc:chgData name="Stefania Dinca" userId="8430838f-40fa-4648-bf3e-75706d0061e9" providerId="ADAL" clId="{2FDB824D-7134-4D76-9DC3-4D51C5389ADA}" dt="2022-02-13T08:30:23.791" v="4949" actId="20577"/>
        <pc:sldMkLst>
          <pc:docMk/>
          <pc:sldMk cId="1674482350" sldId="264"/>
        </pc:sldMkLst>
        <pc:spChg chg="mod">
          <ac:chgData name="Stefania Dinca" userId="8430838f-40fa-4648-bf3e-75706d0061e9" providerId="ADAL" clId="{2FDB824D-7134-4D76-9DC3-4D51C5389ADA}" dt="2022-02-09T07:41:27.837" v="1806" actId="20577"/>
          <ac:spMkLst>
            <pc:docMk/>
            <pc:sldMk cId="1674482350" sldId="264"/>
            <ac:spMk id="2" creationId="{263DE448-248E-4228-92B6-25BA843A3C2D}"/>
          </ac:spMkLst>
        </pc:spChg>
        <pc:spChg chg="mod">
          <ac:chgData name="Stefania Dinca" userId="8430838f-40fa-4648-bf3e-75706d0061e9" providerId="ADAL" clId="{2FDB824D-7134-4D76-9DC3-4D51C5389ADA}" dt="2022-02-13T08:30:23.791" v="4949" actId="20577"/>
          <ac:spMkLst>
            <pc:docMk/>
            <pc:sldMk cId="1674482350" sldId="264"/>
            <ac:spMk id="3" creationId="{53D4556C-B230-4E30-9BAC-1AAEB0891544}"/>
          </ac:spMkLst>
        </pc:spChg>
      </pc:sldChg>
      <pc:sldChg chg="addSp delSp modSp new mod setBg">
        <pc:chgData name="Stefania Dinca" userId="8430838f-40fa-4648-bf3e-75706d0061e9" providerId="ADAL" clId="{2FDB824D-7134-4D76-9DC3-4D51C5389ADA}" dt="2022-02-09T07:46:36.985" v="1895" actId="2711"/>
        <pc:sldMkLst>
          <pc:docMk/>
          <pc:sldMk cId="2581928981" sldId="265"/>
        </pc:sldMkLst>
        <pc:spChg chg="del">
          <ac:chgData name="Stefania Dinca" userId="8430838f-40fa-4648-bf3e-75706d0061e9" providerId="ADAL" clId="{2FDB824D-7134-4D76-9DC3-4D51C5389ADA}" dt="2022-02-09T07:41:45.717" v="1808" actId="478"/>
          <ac:spMkLst>
            <pc:docMk/>
            <pc:sldMk cId="2581928981" sldId="265"/>
            <ac:spMk id="2" creationId="{A2F1BE6B-F1FB-4953-A3C9-C9B567131321}"/>
          </ac:spMkLst>
        </pc:spChg>
        <pc:spChg chg="del mod">
          <ac:chgData name="Stefania Dinca" userId="8430838f-40fa-4648-bf3e-75706d0061e9" providerId="ADAL" clId="{2FDB824D-7134-4D76-9DC3-4D51C5389ADA}" dt="2022-02-09T07:45:20.321" v="1875" actId="26606"/>
          <ac:spMkLst>
            <pc:docMk/>
            <pc:sldMk cId="2581928981" sldId="265"/>
            <ac:spMk id="3" creationId="{D34F3DD5-60FD-47EE-B2A9-A27330FC2ED5}"/>
          </ac:spMkLst>
        </pc:spChg>
        <pc:spChg chg="add mod">
          <ac:chgData name="Stefania Dinca" userId="8430838f-40fa-4648-bf3e-75706d0061e9" providerId="ADAL" clId="{2FDB824D-7134-4D76-9DC3-4D51C5389ADA}" dt="2022-02-09T07:46:36.985" v="1895" actId="2711"/>
          <ac:spMkLst>
            <pc:docMk/>
            <pc:sldMk cId="2581928981" sldId="265"/>
            <ac:spMk id="4" creationId="{492BE233-3494-4ECD-9055-6A16DA2B9BEF}"/>
          </ac:spMkLst>
        </pc:spChg>
        <pc:spChg chg="add del">
          <ac:chgData name="Stefania Dinca" userId="8430838f-40fa-4648-bf3e-75706d0061e9" providerId="ADAL" clId="{2FDB824D-7134-4D76-9DC3-4D51C5389ADA}" dt="2022-02-09T07:44:02.063" v="1851" actId="26606"/>
          <ac:spMkLst>
            <pc:docMk/>
            <pc:sldMk cId="2581928981" sldId="265"/>
            <ac:spMk id="8" creationId="{E03BF673-8C68-4092-BF1B-53C57EFEC21F}"/>
          </ac:spMkLst>
        </pc:spChg>
        <pc:spChg chg="add del">
          <ac:chgData name="Stefania Dinca" userId="8430838f-40fa-4648-bf3e-75706d0061e9" providerId="ADAL" clId="{2FDB824D-7134-4D76-9DC3-4D51C5389ADA}" dt="2022-02-09T07:44:03.597" v="1853" actId="26606"/>
          <ac:spMkLst>
            <pc:docMk/>
            <pc:sldMk cId="2581928981" sldId="265"/>
            <ac:spMk id="9" creationId="{6AD30037-67ED-4367-9BE0-45787510BF13}"/>
          </ac:spMkLst>
        </pc:spChg>
        <pc:spChg chg="add del">
          <ac:chgData name="Stefania Dinca" userId="8430838f-40fa-4648-bf3e-75706d0061e9" providerId="ADAL" clId="{2FDB824D-7134-4D76-9DC3-4D51C5389ADA}" dt="2022-02-09T07:44:02.063" v="1851" actId="26606"/>
          <ac:spMkLst>
            <pc:docMk/>
            <pc:sldMk cId="2581928981" sldId="265"/>
            <ac:spMk id="10" creationId="{B1BDB70B-F0E6-4867-818F-C582494FB6D6}"/>
          </ac:spMkLst>
        </pc:spChg>
        <pc:spChg chg="add del">
          <ac:chgData name="Stefania Dinca" userId="8430838f-40fa-4648-bf3e-75706d0061e9" providerId="ADAL" clId="{2FDB824D-7134-4D76-9DC3-4D51C5389ADA}" dt="2022-02-09T07:46:10.746" v="1892" actId="26606"/>
          <ac:spMkLst>
            <pc:docMk/>
            <pc:sldMk cId="2581928981" sldId="265"/>
            <ac:spMk id="43" creationId="{8C2CE3DB-200E-4445-B316-69FE3850D6DD}"/>
          </ac:spMkLst>
        </pc:spChg>
        <pc:spChg chg="add">
          <ac:chgData name="Stefania Dinca" userId="8430838f-40fa-4648-bf3e-75706d0061e9" providerId="ADAL" clId="{2FDB824D-7134-4D76-9DC3-4D51C5389ADA}" dt="2022-02-09T07:46:10.746" v="1892" actId="26606"/>
          <ac:spMkLst>
            <pc:docMk/>
            <pc:sldMk cId="2581928981" sldId="265"/>
            <ac:spMk id="56" creationId="{260615AE-7DBC-4FF7-9107-9FE957695B02}"/>
          </ac:spMkLst>
        </pc:spChg>
        <pc:grpChg chg="add del">
          <ac:chgData name="Stefania Dinca" userId="8430838f-40fa-4648-bf3e-75706d0061e9" providerId="ADAL" clId="{2FDB824D-7134-4D76-9DC3-4D51C5389ADA}" dt="2022-02-09T07:44:03.597" v="1853" actId="26606"/>
          <ac:grpSpMkLst>
            <pc:docMk/>
            <pc:sldMk cId="2581928981" sldId="265"/>
            <ac:grpSpMk id="11" creationId="{50841A4E-5BC1-44B4-83CF-D524E8AEAD64}"/>
          </ac:grpSpMkLst>
        </pc:grpChg>
        <pc:grpChg chg="add del">
          <ac:chgData name="Stefania Dinca" userId="8430838f-40fa-4648-bf3e-75706d0061e9" providerId="ADAL" clId="{2FDB824D-7134-4D76-9DC3-4D51C5389ADA}" dt="2022-02-09T07:44:02.063" v="1851" actId="26606"/>
          <ac:grpSpMkLst>
            <pc:docMk/>
            <pc:sldMk cId="2581928981" sldId="265"/>
            <ac:grpSpMk id="12" creationId="{1E52C707-F508-47B5-8864-8CC3EE0F030B}"/>
          </ac:grpSpMkLst>
        </pc:grpChg>
        <pc:grpChg chg="add del">
          <ac:chgData name="Stefania Dinca" userId="8430838f-40fa-4648-bf3e-75706d0061e9" providerId="ADAL" clId="{2FDB824D-7134-4D76-9DC3-4D51C5389ADA}" dt="2022-02-09T07:46:10.746" v="1892" actId="26606"/>
          <ac:grpSpMkLst>
            <pc:docMk/>
            <pc:sldMk cId="2581928981" sldId="265"/>
            <ac:grpSpMk id="27" creationId="{089D35B1-0ED5-4358-8CAE-A9E49412AAA1}"/>
          </ac:grpSpMkLst>
        </pc:grpChg>
        <pc:grpChg chg="add del">
          <ac:chgData name="Stefania Dinca" userId="8430838f-40fa-4648-bf3e-75706d0061e9" providerId="ADAL" clId="{2FDB824D-7134-4D76-9DC3-4D51C5389ADA}" dt="2022-02-09T07:46:10.746" v="1892" actId="26606"/>
          <ac:grpSpMkLst>
            <pc:docMk/>
            <pc:sldMk cId="2581928981" sldId="265"/>
            <ac:grpSpMk id="35" creationId="{92AFBF86-5DAF-4D46-8786-F4C7A376C54D}"/>
          </ac:grpSpMkLst>
        </pc:grpChg>
        <pc:grpChg chg="add">
          <ac:chgData name="Stefania Dinca" userId="8430838f-40fa-4648-bf3e-75706d0061e9" providerId="ADAL" clId="{2FDB824D-7134-4D76-9DC3-4D51C5389ADA}" dt="2022-02-09T07:46:10.746" v="1892" actId="26606"/>
          <ac:grpSpMkLst>
            <pc:docMk/>
            <pc:sldMk cId="2581928981" sldId="265"/>
            <ac:grpSpMk id="48" creationId="{C616B3DC-C165-433D-9187-62DCC0E317D3}"/>
          </ac:grpSpMkLst>
        </pc:grpChg>
        <pc:picChg chg="add del">
          <ac:chgData name="Stefania Dinca" userId="8430838f-40fa-4648-bf3e-75706d0061e9" providerId="ADAL" clId="{2FDB824D-7134-4D76-9DC3-4D51C5389ADA}" dt="2022-02-09T07:44:03.597" v="1853" actId="26606"/>
          <ac:picMkLst>
            <pc:docMk/>
            <pc:sldMk cId="2581928981" sldId="265"/>
            <ac:picMk id="5" creationId="{C6E35864-5281-4185-B2D8-B80092339A23}"/>
          </ac:picMkLst>
        </pc:picChg>
        <pc:picChg chg="add del">
          <ac:chgData name="Stefania Dinca" userId="8430838f-40fa-4648-bf3e-75706d0061e9" providerId="ADAL" clId="{2FDB824D-7134-4D76-9DC3-4D51C5389ADA}" dt="2022-02-09T07:44:01.423" v="1849" actId="26606"/>
          <ac:picMkLst>
            <pc:docMk/>
            <pc:sldMk cId="2581928981" sldId="265"/>
            <ac:picMk id="7" creationId="{9747D12F-8DFB-4DAF-B620-FC03F1FC3755}"/>
          </ac:picMkLst>
        </pc:picChg>
        <pc:picChg chg="add mod ord">
          <ac:chgData name="Stefania Dinca" userId="8430838f-40fa-4648-bf3e-75706d0061e9" providerId="ADAL" clId="{2FDB824D-7134-4D76-9DC3-4D51C5389ADA}" dt="2022-02-09T07:46:10.746" v="1892" actId="26606"/>
          <ac:picMkLst>
            <pc:docMk/>
            <pc:sldMk cId="2581928981" sldId="265"/>
            <ac:picMk id="22" creationId="{9747D12F-8DFB-4DAF-B620-FC03F1FC3755}"/>
          </ac:picMkLst>
        </pc:picChg>
      </pc:sldChg>
      <pc:sldMasterChg chg="addSldLayout">
        <pc:chgData name="Stefania Dinca" userId="8430838f-40fa-4648-bf3e-75706d0061e9" providerId="ADAL" clId="{2FDB824D-7134-4D76-9DC3-4D51C5389ADA}" dt="2022-02-08T08:23:35.301" v="0" actId="680"/>
        <pc:sldMasterMkLst>
          <pc:docMk/>
          <pc:sldMasterMk cId="3379276044" sldId="2147483648"/>
        </pc:sldMasterMkLst>
        <pc:sldLayoutChg chg="add">
          <pc:chgData name="Stefania Dinca" userId="8430838f-40fa-4648-bf3e-75706d0061e9" providerId="ADAL" clId="{2FDB824D-7134-4D76-9DC3-4D51C5389ADA}" dt="2022-02-08T08:23:35.301" v="0" actId="680"/>
          <pc:sldLayoutMkLst>
            <pc:docMk/>
            <pc:sldMasterMk cId="3379276044" sldId="2147483648"/>
            <pc:sldLayoutMk cId="1426448810" sldId="21474836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1783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741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8457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2245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3431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0387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00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1971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0673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2242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74836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1967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6129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3316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3444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52367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0270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0888678"/>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FB21-00F1-424A-A17F-AD287FEBD8DE}"/>
              </a:ext>
            </a:extLst>
          </p:cNvPr>
          <p:cNvSpPr>
            <a:spLocks noGrp="1"/>
          </p:cNvSpPr>
          <p:nvPr>
            <p:ph type="ctrTitle"/>
          </p:nvPr>
        </p:nvSpPr>
        <p:spPr>
          <a:xfrm>
            <a:off x="977009" y="1380068"/>
            <a:ext cx="6255079" cy="2616199"/>
          </a:xfrm>
        </p:spPr>
        <p:txBody>
          <a:bodyPr>
            <a:normAutofit fontScale="90000"/>
          </a:bodyPr>
          <a:lstStyle/>
          <a:p>
            <a:r>
              <a:rPr lang="en-GB" dirty="0"/>
              <a:t>Problem Solving and Decision Making</a:t>
            </a:r>
          </a:p>
        </p:txBody>
      </p:sp>
      <p:sp>
        <p:nvSpPr>
          <p:cNvPr id="3" name="Subtitle 2">
            <a:extLst>
              <a:ext uri="{FF2B5EF4-FFF2-40B4-BE49-F238E27FC236}">
                <a16:creationId xmlns:a16="http://schemas.microsoft.com/office/drawing/2014/main" id="{3AF339D8-D88F-4F39-AEBD-AEC1153F6B25}"/>
              </a:ext>
            </a:extLst>
          </p:cNvPr>
          <p:cNvSpPr>
            <a:spLocks noGrp="1"/>
          </p:cNvSpPr>
          <p:nvPr>
            <p:ph type="subTitle" idx="1"/>
          </p:nvPr>
        </p:nvSpPr>
        <p:spPr>
          <a:xfrm>
            <a:off x="3151575" y="3996267"/>
            <a:ext cx="4080514" cy="1139151"/>
          </a:xfrm>
        </p:spPr>
        <p:txBody>
          <a:bodyPr>
            <a:normAutofit fontScale="92500" lnSpcReduction="20000"/>
          </a:bodyPr>
          <a:lstStyle/>
          <a:p>
            <a:r>
              <a:rPr lang="en-GB" dirty="0"/>
              <a:t>BMSW4004</a:t>
            </a:r>
          </a:p>
          <a:p>
            <a:r>
              <a:rPr lang="en-GB" dirty="0" err="1"/>
              <a:t>Stanciu</a:t>
            </a:r>
            <a:r>
              <a:rPr lang="en-GB" dirty="0"/>
              <a:t> Mihai Radu</a:t>
            </a:r>
          </a:p>
          <a:p>
            <a:r>
              <a:rPr lang="en-GB" dirty="0"/>
              <a:t>Student ID: 2111825</a:t>
            </a:r>
          </a:p>
          <a:p>
            <a:endParaRPr lang="en-GB" dirty="0"/>
          </a:p>
        </p:txBody>
      </p:sp>
      <p:sp>
        <p:nvSpPr>
          <p:cNvPr id="10"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55BD0CE6-9B4A-4FF9-AB37-3B16BE2198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468650" cy="3468650"/>
          </a:xfrm>
          <a:prstGeom prst="rect">
            <a:avLst/>
          </a:prstGeom>
        </p:spPr>
      </p:pic>
    </p:spTree>
    <p:extLst>
      <p:ext uri="{BB962C8B-B14F-4D97-AF65-F5344CB8AC3E}">
        <p14:creationId xmlns:p14="http://schemas.microsoft.com/office/powerpoint/2010/main" val="3458801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F42F06D3-829C-4EB1-9FF4-8796D121A565}"/>
              </a:ext>
            </a:extLst>
          </p:cNvPr>
          <p:cNvSpPr>
            <a:spLocks noGrp="1"/>
          </p:cNvSpPr>
          <p:nvPr>
            <p:ph type="title"/>
          </p:nvPr>
        </p:nvSpPr>
        <p:spPr>
          <a:xfrm>
            <a:off x="496111" y="685801"/>
            <a:ext cx="3125567" cy="1862846"/>
          </a:xfrm>
        </p:spPr>
        <p:txBody>
          <a:bodyPr>
            <a:normAutofit/>
          </a:bodyPr>
          <a:lstStyle/>
          <a:p>
            <a:pPr algn="l"/>
            <a:r>
              <a:rPr lang="en-GB" sz="3200" dirty="0">
                <a:solidFill>
                  <a:srgbClr val="FFFFFF"/>
                </a:solidFill>
              </a:rPr>
              <a:t>Table of Content</a:t>
            </a:r>
          </a:p>
        </p:txBody>
      </p:sp>
      <p:grpSp>
        <p:nvGrpSpPr>
          <p:cNvPr id="14" name="Group 13">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Content Placeholder 4">
            <a:extLst>
              <a:ext uri="{FF2B5EF4-FFF2-40B4-BE49-F238E27FC236}">
                <a16:creationId xmlns:a16="http://schemas.microsoft.com/office/drawing/2014/main" id="{EFE45974-7C6A-42F3-85C0-DA17AE58FF0C}"/>
              </a:ext>
            </a:extLst>
          </p:cNvPr>
          <p:cNvSpPr>
            <a:spLocks noGrp="1"/>
          </p:cNvSpPr>
          <p:nvPr>
            <p:ph idx="1"/>
          </p:nvPr>
        </p:nvSpPr>
        <p:spPr>
          <a:xfrm>
            <a:off x="5117106" y="685801"/>
            <a:ext cx="6385918" cy="5105400"/>
          </a:xfrm>
        </p:spPr>
        <p:txBody>
          <a:bodyPr>
            <a:normAutofit/>
          </a:bodyPr>
          <a:lstStyle/>
          <a:p>
            <a:r>
              <a:rPr lang="en-GB" sz="2000" dirty="0"/>
              <a:t>Introduction………………………………………………..Slide 3</a:t>
            </a:r>
          </a:p>
          <a:p>
            <a:r>
              <a:rPr lang="en-GB" sz="2000" dirty="0"/>
              <a:t>The Nature and Impact………………………………...Slide 4</a:t>
            </a:r>
          </a:p>
          <a:p>
            <a:r>
              <a:rPr lang="en-GB" sz="2000" dirty="0"/>
              <a:t>PESTLE Analysis………………………………………….Slide 5</a:t>
            </a:r>
          </a:p>
          <a:p>
            <a:r>
              <a:rPr lang="en-GB" sz="2000" dirty="0"/>
              <a:t>Cause and Effect………………………………………….Slide 6</a:t>
            </a:r>
          </a:p>
          <a:p>
            <a:r>
              <a:rPr lang="en-GB" sz="2000" dirty="0"/>
              <a:t>PMI………..………………………………………………….Slide 7</a:t>
            </a:r>
          </a:p>
          <a:p>
            <a:r>
              <a:rPr lang="en-GB" sz="2000" dirty="0"/>
              <a:t>Conclusion………………………………………………….Slide 9</a:t>
            </a:r>
          </a:p>
        </p:txBody>
      </p:sp>
    </p:spTree>
    <p:extLst>
      <p:ext uri="{BB962C8B-B14F-4D97-AF65-F5344CB8AC3E}">
        <p14:creationId xmlns:p14="http://schemas.microsoft.com/office/powerpoint/2010/main" val="1030011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1E486F-59C3-4665-A6CA-9205400AA222}"/>
              </a:ext>
            </a:extLst>
          </p:cNvPr>
          <p:cNvSpPr>
            <a:spLocks noGrp="1"/>
          </p:cNvSpPr>
          <p:nvPr>
            <p:ph type="title"/>
          </p:nvPr>
        </p:nvSpPr>
        <p:spPr>
          <a:xfrm>
            <a:off x="1484311" y="685800"/>
            <a:ext cx="2566579" cy="5538019"/>
          </a:xfrm>
        </p:spPr>
        <p:txBody>
          <a:bodyPr>
            <a:normAutofit/>
          </a:bodyPr>
          <a:lstStyle/>
          <a:p>
            <a:r>
              <a:rPr lang="en-GB" sz="3400"/>
              <a:t>Introduction</a:t>
            </a:r>
          </a:p>
        </p:txBody>
      </p:sp>
      <p:sp>
        <p:nvSpPr>
          <p:cNvPr id="6" name="Content Placeholder 5">
            <a:extLst>
              <a:ext uri="{FF2B5EF4-FFF2-40B4-BE49-F238E27FC236}">
                <a16:creationId xmlns:a16="http://schemas.microsoft.com/office/drawing/2014/main" id="{705FEE95-D694-430F-864D-D527C9A1D854}"/>
              </a:ext>
            </a:extLst>
          </p:cNvPr>
          <p:cNvSpPr>
            <a:spLocks noGrp="1"/>
          </p:cNvSpPr>
          <p:nvPr>
            <p:ph idx="1"/>
          </p:nvPr>
        </p:nvSpPr>
        <p:spPr>
          <a:xfrm>
            <a:off x="4714927" y="612057"/>
            <a:ext cx="7152608" cy="3753466"/>
          </a:xfrm>
        </p:spPr>
        <p:txBody>
          <a:bodyPr>
            <a:normAutofit/>
          </a:bodyPr>
          <a:lstStyle/>
          <a:p>
            <a:pPr>
              <a:lnSpc>
                <a:spcPct val="90000"/>
              </a:lnSpc>
            </a:pPr>
            <a:r>
              <a:rPr lang="en-GB" sz="2000"/>
              <a:t>The purpose of this presentation is to solve by analyse the problem and come with solution for an NHS case study regarding Long term absenteeism. In order to do this, the presentation will contain the following :</a:t>
            </a:r>
          </a:p>
          <a:p>
            <a:pPr>
              <a:lnSpc>
                <a:spcPct val="90000"/>
              </a:lnSpc>
            </a:pPr>
            <a:r>
              <a:rPr lang="en-GB" sz="2000"/>
              <a:t>A discussion base on research regarding the nature and impact of the complex problem on employees and their organisations.</a:t>
            </a:r>
          </a:p>
          <a:p>
            <a:pPr>
              <a:lnSpc>
                <a:spcPct val="90000"/>
              </a:lnSpc>
            </a:pPr>
            <a:r>
              <a:rPr lang="en-GB" sz="2000"/>
              <a:t>A PESTLE analysis of the macro-environmental factors contributing to the complex problem.</a:t>
            </a:r>
          </a:p>
          <a:p>
            <a:pPr>
              <a:lnSpc>
                <a:spcPct val="90000"/>
              </a:lnSpc>
            </a:pPr>
            <a:r>
              <a:rPr lang="en-GB" sz="2000"/>
              <a:t>A cause-and-effect analysis regarding the problem</a:t>
            </a:r>
          </a:p>
          <a:p>
            <a:pPr>
              <a:lnSpc>
                <a:spcPct val="90000"/>
              </a:lnSpc>
            </a:pPr>
            <a:r>
              <a:rPr lang="en-GB" sz="2000"/>
              <a:t>An evaluation of alternative solutions to absenteeism.</a:t>
            </a:r>
          </a:p>
        </p:txBody>
      </p:sp>
      <p:pic>
        <p:nvPicPr>
          <p:cNvPr id="22" name="Picture 21" descr="A blue and white logo&#10;&#10;Description automatically generated with low confidence">
            <a:extLst>
              <a:ext uri="{FF2B5EF4-FFF2-40B4-BE49-F238E27FC236}">
                <a16:creationId xmlns:a16="http://schemas.microsoft.com/office/drawing/2014/main" id="{CD3CDA7E-6E54-4A10-8B52-D5CA5FE816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8949" y="4553084"/>
            <a:ext cx="4161887" cy="168597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0310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1355D4F-439D-46D1-9007-6D39B842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AACB4EA-FD87-4345-AC16-8265F95967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91CE3EAB-07A7-4263-8D91-D1D36B4A6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rgbClr val="B2B2B2"/>
            </a:solidFill>
            <a:ln>
              <a:noFill/>
            </a:ln>
          </p:spPr>
        </p:sp>
        <p:sp>
          <p:nvSpPr>
            <p:cNvPr id="14" name="Freeform 7">
              <a:extLst>
                <a:ext uri="{FF2B5EF4-FFF2-40B4-BE49-F238E27FC236}">
                  <a16:creationId xmlns:a16="http://schemas.microsoft.com/office/drawing/2014/main" id="{E0A91B66-B6C6-48D2-8559-1B010D31C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solidFill>
            <a:ln>
              <a:noFill/>
            </a:ln>
          </p:spPr>
        </p:sp>
        <p:sp>
          <p:nvSpPr>
            <p:cNvPr id="15" name="Freeform 8">
              <a:extLst>
                <a:ext uri="{FF2B5EF4-FFF2-40B4-BE49-F238E27FC236}">
                  <a16:creationId xmlns:a16="http://schemas.microsoft.com/office/drawing/2014/main" id="{B61816F4-67FD-4DFC-949B-8BB34929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0A3C8AD5-353F-44A3-8D9C-B2879484C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rgbClr val="404040"/>
            </a:solidFill>
            <a:ln>
              <a:noFill/>
            </a:ln>
          </p:spPr>
        </p:sp>
        <p:sp>
          <p:nvSpPr>
            <p:cNvPr id="17" name="Freeform 10">
              <a:extLst>
                <a:ext uri="{FF2B5EF4-FFF2-40B4-BE49-F238E27FC236}">
                  <a16:creationId xmlns:a16="http://schemas.microsoft.com/office/drawing/2014/main" id="{45C8C8DD-D701-477C-BDEB-A11E77CBE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rgbClr val="969696"/>
            </a:solidFill>
            <a:ln>
              <a:noFill/>
            </a:ln>
          </p:spPr>
        </p:sp>
        <p:sp>
          <p:nvSpPr>
            <p:cNvPr id="18" name="Freeform 11">
              <a:extLst>
                <a:ext uri="{FF2B5EF4-FFF2-40B4-BE49-F238E27FC236}">
                  <a16:creationId xmlns:a16="http://schemas.microsoft.com/office/drawing/2014/main" id="{785FD395-5D8A-4EEC-9DFE-41A84A583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itle 3">
            <a:extLst>
              <a:ext uri="{FF2B5EF4-FFF2-40B4-BE49-F238E27FC236}">
                <a16:creationId xmlns:a16="http://schemas.microsoft.com/office/drawing/2014/main" id="{617E9775-DE1A-40E7-B491-BD7A28E4502E}"/>
              </a:ext>
            </a:extLst>
          </p:cNvPr>
          <p:cNvSpPr>
            <a:spLocks noGrp="1"/>
          </p:cNvSpPr>
          <p:nvPr>
            <p:ph type="title"/>
          </p:nvPr>
        </p:nvSpPr>
        <p:spPr>
          <a:xfrm>
            <a:off x="1484311" y="685800"/>
            <a:ext cx="10018713" cy="1752599"/>
          </a:xfrm>
        </p:spPr>
        <p:txBody>
          <a:bodyPr>
            <a:normAutofit/>
          </a:bodyPr>
          <a:lstStyle/>
          <a:p>
            <a:r>
              <a:rPr lang="en-GB" dirty="0"/>
              <a:t>The Nature and Impact</a:t>
            </a:r>
          </a:p>
        </p:txBody>
      </p:sp>
      <p:sp>
        <p:nvSpPr>
          <p:cNvPr id="5" name="Content Placeholder 4">
            <a:extLst>
              <a:ext uri="{FF2B5EF4-FFF2-40B4-BE49-F238E27FC236}">
                <a16:creationId xmlns:a16="http://schemas.microsoft.com/office/drawing/2014/main" id="{631F656D-A673-43CF-9209-8F910A6E47BA}"/>
              </a:ext>
            </a:extLst>
          </p:cNvPr>
          <p:cNvSpPr>
            <a:spLocks noGrp="1"/>
          </p:cNvSpPr>
          <p:nvPr>
            <p:ph idx="1"/>
          </p:nvPr>
        </p:nvSpPr>
        <p:spPr>
          <a:xfrm>
            <a:off x="1484310" y="2666999"/>
            <a:ext cx="10018713" cy="3124201"/>
          </a:xfrm>
        </p:spPr>
        <p:txBody>
          <a:bodyPr>
            <a:normAutofit fontScale="92500" lnSpcReduction="20000"/>
          </a:bodyPr>
          <a:lstStyle/>
          <a:p>
            <a:pPr marL="0" indent="0">
              <a:buNone/>
            </a:pPr>
            <a:r>
              <a:rPr lang="en-GB" dirty="0"/>
              <a:t>On 2021, NHS and other businesses experimented the most higher volume of absences which had the impact of quality of services decrease according with Bucks Free Press. The employee absences are caused from multiple reasons:</a:t>
            </a:r>
          </a:p>
          <a:p>
            <a:pPr marL="0" indent="0">
              <a:buNone/>
            </a:pPr>
            <a:r>
              <a:rPr lang="en-GB" dirty="0"/>
              <a:t>-Sick</a:t>
            </a:r>
          </a:p>
          <a:p>
            <a:pPr marL="0" indent="0">
              <a:buNone/>
            </a:pPr>
            <a:r>
              <a:rPr lang="en-GB" dirty="0"/>
              <a:t>-Covid Self isolation</a:t>
            </a:r>
          </a:p>
          <a:p>
            <a:pPr marL="0" indent="0">
              <a:buNone/>
            </a:pPr>
            <a:r>
              <a:rPr lang="en-GB" dirty="0"/>
              <a:t>-Stress</a:t>
            </a:r>
          </a:p>
          <a:p>
            <a:pPr marL="0" indent="0">
              <a:buNone/>
            </a:pPr>
            <a:r>
              <a:rPr lang="en-GB" dirty="0"/>
              <a:t>-overwork</a:t>
            </a:r>
          </a:p>
          <a:p>
            <a:pPr marL="0" indent="0">
              <a:buNone/>
            </a:pPr>
            <a:r>
              <a:rPr lang="en-GB" dirty="0"/>
              <a:t>-Bad environment </a:t>
            </a:r>
          </a:p>
          <a:p>
            <a:pPr marL="0" indent="0">
              <a:buNone/>
            </a:pPr>
            <a:endParaRPr lang="en-GB" dirty="0"/>
          </a:p>
          <a:p>
            <a:pPr>
              <a:buFontTx/>
              <a:buChar char="-"/>
            </a:pPr>
            <a:endParaRPr lang="en-GB" dirty="0"/>
          </a:p>
          <a:p>
            <a:endParaRPr lang="en-GB" dirty="0"/>
          </a:p>
        </p:txBody>
      </p:sp>
    </p:spTree>
    <p:extLst>
      <p:ext uri="{BB962C8B-B14F-4D97-AF65-F5344CB8AC3E}">
        <p14:creationId xmlns:p14="http://schemas.microsoft.com/office/powerpoint/2010/main" val="1742376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5A9C8-8AD7-4672-8E6A-1A57DAC7D445}"/>
              </a:ext>
            </a:extLst>
          </p:cNvPr>
          <p:cNvSpPr>
            <a:spLocks noGrp="1"/>
          </p:cNvSpPr>
          <p:nvPr>
            <p:ph type="title"/>
          </p:nvPr>
        </p:nvSpPr>
        <p:spPr>
          <a:xfrm>
            <a:off x="1484314" y="0"/>
            <a:ext cx="10018713" cy="1566153"/>
          </a:xfrm>
        </p:spPr>
        <p:txBody>
          <a:bodyPr/>
          <a:lstStyle/>
          <a:p>
            <a:r>
              <a:rPr lang="en-GB" dirty="0"/>
              <a:t>PESTLE Analysis</a:t>
            </a:r>
          </a:p>
        </p:txBody>
      </p:sp>
      <p:graphicFrame>
        <p:nvGraphicFramePr>
          <p:cNvPr id="4" name="Table 4">
            <a:extLst>
              <a:ext uri="{FF2B5EF4-FFF2-40B4-BE49-F238E27FC236}">
                <a16:creationId xmlns:a16="http://schemas.microsoft.com/office/drawing/2014/main" id="{AA64CFEF-1452-4528-9446-37F47EEA9AAC}"/>
              </a:ext>
            </a:extLst>
          </p:cNvPr>
          <p:cNvGraphicFramePr>
            <a:graphicFrameLocks noGrp="1"/>
          </p:cNvGraphicFramePr>
          <p:nvPr>
            <p:ph idx="1"/>
            <p:extLst>
              <p:ext uri="{D42A27DB-BD31-4B8C-83A1-F6EECF244321}">
                <p14:modId xmlns:p14="http://schemas.microsoft.com/office/powerpoint/2010/main" val="3023335031"/>
              </p:ext>
            </p:extLst>
          </p:nvPr>
        </p:nvGraphicFramePr>
        <p:xfrm>
          <a:off x="1484317" y="1447800"/>
          <a:ext cx="10018710" cy="5057410"/>
        </p:xfrm>
        <a:graphic>
          <a:graphicData uri="http://schemas.openxmlformats.org/drawingml/2006/table">
            <a:tbl>
              <a:tblPr firstRow="1" bandRow="1">
                <a:tableStyleId>{5C22544A-7EE6-4342-B048-85BDC9FD1C3A}</a:tableStyleId>
              </a:tblPr>
              <a:tblGrid>
                <a:gridCol w="1669785">
                  <a:extLst>
                    <a:ext uri="{9D8B030D-6E8A-4147-A177-3AD203B41FA5}">
                      <a16:colId xmlns:a16="http://schemas.microsoft.com/office/drawing/2014/main" val="2866702718"/>
                    </a:ext>
                  </a:extLst>
                </a:gridCol>
                <a:gridCol w="1669785">
                  <a:extLst>
                    <a:ext uri="{9D8B030D-6E8A-4147-A177-3AD203B41FA5}">
                      <a16:colId xmlns:a16="http://schemas.microsoft.com/office/drawing/2014/main" val="118956259"/>
                    </a:ext>
                  </a:extLst>
                </a:gridCol>
                <a:gridCol w="1669785">
                  <a:extLst>
                    <a:ext uri="{9D8B030D-6E8A-4147-A177-3AD203B41FA5}">
                      <a16:colId xmlns:a16="http://schemas.microsoft.com/office/drawing/2014/main" val="1760999411"/>
                    </a:ext>
                  </a:extLst>
                </a:gridCol>
                <a:gridCol w="1669785">
                  <a:extLst>
                    <a:ext uri="{9D8B030D-6E8A-4147-A177-3AD203B41FA5}">
                      <a16:colId xmlns:a16="http://schemas.microsoft.com/office/drawing/2014/main" val="1965614557"/>
                    </a:ext>
                  </a:extLst>
                </a:gridCol>
                <a:gridCol w="1669785">
                  <a:extLst>
                    <a:ext uri="{9D8B030D-6E8A-4147-A177-3AD203B41FA5}">
                      <a16:colId xmlns:a16="http://schemas.microsoft.com/office/drawing/2014/main" val="2408811056"/>
                    </a:ext>
                  </a:extLst>
                </a:gridCol>
                <a:gridCol w="1669785">
                  <a:extLst>
                    <a:ext uri="{9D8B030D-6E8A-4147-A177-3AD203B41FA5}">
                      <a16:colId xmlns:a16="http://schemas.microsoft.com/office/drawing/2014/main" val="2104210703"/>
                    </a:ext>
                  </a:extLst>
                </a:gridCol>
              </a:tblGrid>
              <a:tr h="698770">
                <a:tc>
                  <a:txBody>
                    <a:bodyPr/>
                    <a:lstStyle/>
                    <a:p>
                      <a:r>
                        <a:rPr lang="en-GB" dirty="0"/>
                        <a:t>Political</a:t>
                      </a:r>
                    </a:p>
                  </a:txBody>
                  <a:tcPr>
                    <a:solidFill>
                      <a:schemeClr val="tx2">
                        <a:lumMod val="50000"/>
                        <a:lumOff val="50000"/>
                      </a:schemeClr>
                    </a:solidFill>
                  </a:tcPr>
                </a:tc>
                <a:tc>
                  <a:txBody>
                    <a:bodyPr/>
                    <a:lstStyle/>
                    <a:p>
                      <a:r>
                        <a:rPr lang="en-GB" dirty="0"/>
                        <a:t>Economic</a:t>
                      </a:r>
                    </a:p>
                  </a:txBody>
                  <a:tcPr>
                    <a:solidFill>
                      <a:schemeClr val="tx2">
                        <a:lumMod val="50000"/>
                        <a:lumOff val="50000"/>
                      </a:schemeClr>
                    </a:solidFill>
                  </a:tcPr>
                </a:tc>
                <a:tc>
                  <a:txBody>
                    <a:bodyPr/>
                    <a:lstStyle/>
                    <a:p>
                      <a:r>
                        <a:rPr lang="en-GB" dirty="0"/>
                        <a:t>Social</a:t>
                      </a:r>
                    </a:p>
                  </a:txBody>
                  <a:tcPr>
                    <a:solidFill>
                      <a:schemeClr val="tx2">
                        <a:lumMod val="50000"/>
                        <a:lumOff val="50000"/>
                      </a:schemeClr>
                    </a:solidFill>
                  </a:tcPr>
                </a:tc>
                <a:tc>
                  <a:txBody>
                    <a:bodyPr/>
                    <a:lstStyle/>
                    <a:p>
                      <a:r>
                        <a:rPr lang="en-GB" dirty="0"/>
                        <a:t>Technological</a:t>
                      </a:r>
                    </a:p>
                  </a:txBody>
                  <a:tcPr>
                    <a:solidFill>
                      <a:schemeClr val="tx2">
                        <a:lumMod val="50000"/>
                        <a:lumOff val="50000"/>
                      </a:schemeClr>
                    </a:solidFill>
                  </a:tcPr>
                </a:tc>
                <a:tc>
                  <a:txBody>
                    <a:bodyPr/>
                    <a:lstStyle/>
                    <a:p>
                      <a:r>
                        <a:rPr lang="en-GB" dirty="0"/>
                        <a:t>Legal</a:t>
                      </a:r>
                    </a:p>
                  </a:txBody>
                  <a:tcPr>
                    <a:solidFill>
                      <a:schemeClr val="tx2">
                        <a:lumMod val="50000"/>
                        <a:lumOff val="50000"/>
                      </a:schemeClr>
                    </a:solidFill>
                  </a:tcPr>
                </a:tc>
                <a:tc>
                  <a:txBody>
                    <a:bodyPr/>
                    <a:lstStyle/>
                    <a:p>
                      <a:r>
                        <a:rPr lang="en-GB" dirty="0"/>
                        <a:t>Environmental </a:t>
                      </a:r>
                    </a:p>
                  </a:txBody>
                  <a:tcPr>
                    <a:solidFill>
                      <a:schemeClr val="tx2">
                        <a:lumMod val="50000"/>
                        <a:lumOff val="50000"/>
                      </a:schemeClr>
                    </a:solidFill>
                  </a:tcPr>
                </a:tc>
                <a:extLst>
                  <a:ext uri="{0D108BD9-81ED-4DB2-BD59-A6C34878D82A}">
                    <a16:rowId xmlns:a16="http://schemas.microsoft.com/office/drawing/2014/main" val="2830631057"/>
                  </a:ext>
                </a:extLst>
              </a:tr>
              <a:tr h="286734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t>Absences at the work place decrease the quality of the services by having less employees to do the necessary work in the time promise, especially in the pandemic time when was harder to receive a fast answer from student finance, Gov… etc</a:t>
                      </a:r>
                    </a:p>
                    <a:p>
                      <a:endParaRPr lang="en-GB" dirty="0"/>
                    </a:p>
                  </a:txBody>
                  <a:tcPr>
                    <a:solidFill>
                      <a:schemeClr val="tx2">
                        <a:lumMod val="50000"/>
                        <a:lumOff val="50000"/>
                      </a:schemeClr>
                    </a:solidFill>
                  </a:tcPr>
                </a:tc>
                <a:tc>
                  <a:txBody>
                    <a:bodyPr/>
                    <a:lstStyle/>
                    <a:p>
                      <a:r>
                        <a:rPr lang="en-GB" sz="1400" dirty="0"/>
                        <a:t>A good stable economy means a low level of unemployment and absence at the work place ,due to COVID  the workforce become lower as people was unable to attend to work. </a:t>
                      </a:r>
                    </a:p>
                  </a:txBody>
                  <a:tcPr>
                    <a:solidFill>
                      <a:schemeClr val="tx2">
                        <a:lumMod val="50000"/>
                        <a:lumOff val="50000"/>
                      </a:schemeClr>
                    </a:solidFill>
                  </a:tcPr>
                </a:tc>
                <a:tc>
                  <a:txBody>
                    <a:bodyPr/>
                    <a:lstStyle/>
                    <a:p>
                      <a:r>
                        <a:rPr lang="en-GB" sz="1400" dirty="0"/>
                        <a:t>Due to high increase of absences the businesses productivity has decrease.</a:t>
                      </a:r>
                    </a:p>
                    <a:p>
                      <a:r>
                        <a:rPr lang="en-GB" sz="1400" dirty="0"/>
                        <a:t>For NHS the absences had a negatively impact as there was needed a lot of workforce to deal with people in the pandemic time.</a:t>
                      </a:r>
                    </a:p>
                  </a:txBody>
                  <a:tcPr>
                    <a:solidFill>
                      <a:schemeClr val="tx2">
                        <a:lumMod val="50000"/>
                        <a:lumOff val="50000"/>
                      </a:schemeClr>
                    </a:solidFill>
                  </a:tcPr>
                </a:tc>
                <a:tc>
                  <a:txBody>
                    <a:bodyPr/>
                    <a:lstStyle/>
                    <a:p>
                      <a:r>
                        <a:rPr lang="en-GB" sz="1400" dirty="0"/>
                        <a:t>Due to COVID impact regarding absences, the technology grow as had been implemented the work from home in order to increase the attendance during the pandemic.</a:t>
                      </a:r>
                    </a:p>
                  </a:txBody>
                  <a:tcPr>
                    <a:solidFill>
                      <a:schemeClr val="tx2">
                        <a:lumMod val="50000"/>
                        <a:lumOff val="50000"/>
                      </a:schemeClr>
                    </a:solidFill>
                  </a:tcPr>
                </a:tc>
                <a:tc>
                  <a:txBody>
                    <a:bodyPr/>
                    <a:lstStyle/>
                    <a:p>
                      <a:r>
                        <a:rPr lang="en-GB" sz="1400" dirty="0"/>
                        <a:t>From the legal aspects the absences can by law lead to employees lose their jobs.</a:t>
                      </a:r>
                    </a:p>
                    <a:p>
                      <a:r>
                        <a:rPr lang="en-GB" sz="1400" dirty="0"/>
                        <a:t>As most of the businesses have in terms and conditions and workplace rule that if an </a:t>
                      </a:r>
                      <a:r>
                        <a:rPr lang="en-GB" sz="1400" b="0" i="0" kern="1200" dirty="0">
                          <a:solidFill>
                            <a:schemeClr val="dk1"/>
                          </a:solidFill>
                          <a:effectLst/>
                          <a:latin typeface="+mn-lt"/>
                          <a:ea typeface="+mn-ea"/>
                          <a:cs typeface="+mn-cs"/>
                        </a:rPr>
                        <a:t>employee is often absent or late for unexplained/unconvincing reasons, this becomes a conduct issue and the employer can take  seriously disciplinary action.</a:t>
                      </a:r>
                      <a:endParaRPr lang="en-GB" sz="1400" dirty="0"/>
                    </a:p>
                  </a:txBody>
                  <a:tcPr>
                    <a:solidFill>
                      <a:schemeClr val="tx2">
                        <a:lumMod val="50000"/>
                        <a:lumOff val="50000"/>
                      </a:schemeClr>
                    </a:solidFill>
                  </a:tcPr>
                </a:tc>
                <a:tc>
                  <a:txBody>
                    <a:bodyPr/>
                    <a:lstStyle/>
                    <a:p>
                      <a:r>
                        <a:rPr lang="en-GB" sz="1400" dirty="0"/>
                        <a:t>A high level of absences at the work place can also mean that the workplace environment should be take in consideration and lead to some changes.</a:t>
                      </a:r>
                    </a:p>
                    <a:p>
                      <a:r>
                        <a:rPr lang="en-GB" sz="1400" dirty="0"/>
                        <a:t>Changing the workplace environment lowing the air pollution at the workplace can low the absences and increase the productivity.</a:t>
                      </a:r>
                    </a:p>
                  </a:txBody>
                  <a:tcPr>
                    <a:solidFill>
                      <a:schemeClr val="tx2">
                        <a:lumMod val="50000"/>
                        <a:lumOff val="50000"/>
                      </a:schemeClr>
                    </a:solidFill>
                  </a:tcPr>
                </a:tc>
                <a:extLst>
                  <a:ext uri="{0D108BD9-81ED-4DB2-BD59-A6C34878D82A}">
                    <a16:rowId xmlns:a16="http://schemas.microsoft.com/office/drawing/2014/main" val="2205905500"/>
                  </a:ext>
                </a:extLst>
              </a:tr>
            </a:tbl>
          </a:graphicData>
        </a:graphic>
      </p:graphicFrame>
    </p:spTree>
    <p:extLst>
      <p:ext uri="{BB962C8B-B14F-4D97-AF65-F5344CB8AC3E}">
        <p14:creationId xmlns:p14="http://schemas.microsoft.com/office/powerpoint/2010/main" val="2398241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64B1-0EFB-4292-8339-C214A9BEBD40}"/>
              </a:ext>
            </a:extLst>
          </p:cNvPr>
          <p:cNvSpPr>
            <a:spLocks noGrp="1"/>
          </p:cNvSpPr>
          <p:nvPr>
            <p:ph type="title"/>
          </p:nvPr>
        </p:nvSpPr>
        <p:spPr>
          <a:xfrm>
            <a:off x="1581588" y="316572"/>
            <a:ext cx="10018713" cy="1022380"/>
          </a:xfrm>
        </p:spPr>
        <p:txBody>
          <a:bodyPr/>
          <a:lstStyle/>
          <a:p>
            <a:r>
              <a:rPr lang="en-GB" dirty="0"/>
              <a:t>Cause and Effect</a:t>
            </a:r>
          </a:p>
        </p:txBody>
      </p:sp>
      <p:pic>
        <p:nvPicPr>
          <p:cNvPr id="7" name="Content Placeholder 6" descr="Dead Fish Skeleton outline">
            <a:extLst>
              <a:ext uri="{FF2B5EF4-FFF2-40B4-BE49-F238E27FC236}">
                <a16:creationId xmlns:a16="http://schemas.microsoft.com/office/drawing/2014/main" id="{14FBFF0F-E7F6-4579-8C49-3109ECD7656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61872" y="544749"/>
            <a:ext cx="11186810" cy="7315589"/>
          </a:xfrm>
        </p:spPr>
      </p:pic>
      <p:sp>
        <p:nvSpPr>
          <p:cNvPr id="8" name="Rectangle 7">
            <a:extLst>
              <a:ext uri="{FF2B5EF4-FFF2-40B4-BE49-F238E27FC236}">
                <a16:creationId xmlns:a16="http://schemas.microsoft.com/office/drawing/2014/main" id="{D874795E-B239-4EDC-A808-85321FA93EE8}"/>
              </a:ext>
            </a:extLst>
          </p:cNvPr>
          <p:cNvSpPr/>
          <p:nvPr/>
        </p:nvSpPr>
        <p:spPr>
          <a:xfrm>
            <a:off x="2946905" y="2715604"/>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Low workforce</a:t>
            </a:r>
          </a:p>
        </p:txBody>
      </p:sp>
      <p:sp>
        <p:nvSpPr>
          <p:cNvPr id="16" name="Rectangle 15">
            <a:extLst>
              <a:ext uri="{FF2B5EF4-FFF2-40B4-BE49-F238E27FC236}">
                <a16:creationId xmlns:a16="http://schemas.microsoft.com/office/drawing/2014/main" id="{52E5F9DA-74BB-4920-964C-6F1ADF570AD8}"/>
              </a:ext>
            </a:extLst>
          </p:cNvPr>
          <p:cNvSpPr/>
          <p:nvPr/>
        </p:nvSpPr>
        <p:spPr>
          <a:xfrm>
            <a:off x="4314609" y="2715604"/>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Bad environment at workplace </a:t>
            </a:r>
          </a:p>
        </p:txBody>
      </p:sp>
      <p:sp>
        <p:nvSpPr>
          <p:cNvPr id="17" name="Rectangle 16">
            <a:extLst>
              <a:ext uri="{FF2B5EF4-FFF2-40B4-BE49-F238E27FC236}">
                <a16:creationId xmlns:a16="http://schemas.microsoft.com/office/drawing/2014/main" id="{1AE449EE-3DC2-4834-9B4F-0220C87DD037}"/>
              </a:ext>
            </a:extLst>
          </p:cNvPr>
          <p:cNvSpPr/>
          <p:nvPr/>
        </p:nvSpPr>
        <p:spPr>
          <a:xfrm>
            <a:off x="5682314" y="2715604"/>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poor management and administration</a:t>
            </a:r>
          </a:p>
        </p:txBody>
      </p:sp>
      <p:sp>
        <p:nvSpPr>
          <p:cNvPr id="18" name="Rectangle 17">
            <a:extLst>
              <a:ext uri="{FF2B5EF4-FFF2-40B4-BE49-F238E27FC236}">
                <a16:creationId xmlns:a16="http://schemas.microsoft.com/office/drawing/2014/main" id="{B0CEE64F-EBD6-4AC5-BFDF-B01F0B1F502E}"/>
              </a:ext>
            </a:extLst>
          </p:cNvPr>
          <p:cNvSpPr/>
          <p:nvPr/>
        </p:nvSpPr>
        <p:spPr>
          <a:xfrm>
            <a:off x="7075837" y="2715604"/>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Implementation of absences regulation</a:t>
            </a:r>
          </a:p>
        </p:txBody>
      </p:sp>
      <p:sp>
        <p:nvSpPr>
          <p:cNvPr id="19" name="Rectangle 18">
            <a:extLst>
              <a:ext uri="{FF2B5EF4-FFF2-40B4-BE49-F238E27FC236}">
                <a16:creationId xmlns:a16="http://schemas.microsoft.com/office/drawing/2014/main" id="{A160229A-2D85-4673-8589-462AEC0BDF88}"/>
              </a:ext>
            </a:extLst>
          </p:cNvPr>
          <p:cNvSpPr/>
          <p:nvPr/>
        </p:nvSpPr>
        <p:spPr>
          <a:xfrm>
            <a:off x="7075837" y="4903306"/>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Decrease in absences at workplace</a:t>
            </a:r>
          </a:p>
        </p:txBody>
      </p:sp>
      <p:sp>
        <p:nvSpPr>
          <p:cNvPr id="20" name="Rectangle 19">
            <a:extLst>
              <a:ext uri="{FF2B5EF4-FFF2-40B4-BE49-F238E27FC236}">
                <a16:creationId xmlns:a16="http://schemas.microsoft.com/office/drawing/2014/main" id="{F8A97650-F386-46AE-BBE3-0C32E481764E}"/>
              </a:ext>
            </a:extLst>
          </p:cNvPr>
          <p:cNvSpPr/>
          <p:nvPr/>
        </p:nvSpPr>
        <p:spPr>
          <a:xfrm>
            <a:off x="5695223" y="4911273"/>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Lack of workforce</a:t>
            </a:r>
          </a:p>
        </p:txBody>
      </p:sp>
      <p:sp>
        <p:nvSpPr>
          <p:cNvPr id="21" name="Rectangle 20">
            <a:extLst>
              <a:ext uri="{FF2B5EF4-FFF2-40B4-BE49-F238E27FC236}">
                <a16:creationId xmlns:a16="http://schemas.microsoft.com/office/drawing/2014/main" id="{A33FE162-75B9-4F30-B309-667D273AB6A2}"/>
              </a:ext>
            </a:extLst>
          </p:cNvPr>
          <p:cNvSpPr/>
          <p:nvPr/>
        </p:nvSpPr>
        <p:spPr>
          <a:xfrm>
            <a:off x="4314609" y="4911273"/>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Low employees attendance </a:t>
            </a:r>
          </a:p>
        </p:txBody>
      </p:sp>
      <p:sp>
        <p:nvSpPr>
          <p:cNvPr id="22" name="Rectangle 21">
            <a:extLst>
              <a:ext uri="{FF2B5EF4-FFF2-40B4-BE49-F238E27FC236}">
                <a16:creationId xmlns:a16="http://schemas.microsoft.com/office/drawing/2014/main" id="{2A28F672-C30E-4D28-8873-AC7424EF19C8}"/>
              </a:ext>
            </a:extLst>
          </p:cNvPr>
          <p:cNvSpPr/>
          <p:nvPr/>
        </p:nvSpPr>
        <p:spPr>
          <a:xfrm>
            <a:off x="2914072" y="4911273"/>
            <a:ext cx="1266813" cy="7693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t>Decrease of services quality </a:t>
            </a:r>
          </a:p>
        </p:txBody>
      </p:sp>
      <p:sp>
        <p:nvSpPr>
          <p:cNvPr id="25" name="Rectangle 24">
            <a:extLst>
              <a:ext uri="{FF2B5EF4-FFF2-40B4-BE49-F238E27FC236}">
                <a16:creationId xmlns:a16="http://schemas.microsoft.com/office/drawing/2014/main" id="{CA694485-E0B2-4E3D-8DC9-FC9A6F35B3F8}"/>
              </a:ext>
            </a:extLst>
          </p:cNvPr>
          <p:cNvSpPr/>
          <p:nvPr/>
        </p:nvSpPr>
        <p:spPr>
          <a:xfrm>
            <a:off x="9688751" y="3715966"/>
            <a:ext cx="1280714" cy="9004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Absences at workplace</a:t>
            </a:r>
          </a:p>
        </p:txBody>
      </p:sp>
      <p:sp>
        <p:nvSpPr>
          <p:cNvPr id="26" name="TextBox 25">
            <a:extLst>
              <a:ext uri="{FF2B5EF4-FFF2-40B4-BE49-F238E27FC236}">
                <a16:creationId xmlns:a16="http://schemas.microsoft.com/office/drawing/2014/main" id="{AEF2BCE8-89DA-43C1-B4B0-36FDDD22705F}"/>
              </a:ext>
            </a:extLst>
          </p:cNvPr>
          <p:cNvSpPr txBox="1"/>
          <p:nvPr/>
        </p:nvSpPr>
        <p:spPr>
          <a:xfrm>
            <a:off x="1769124" y="1246515"/>
            <a:ext cx="1896894"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Fishbone</a:t>
            </a:r>
          </a:p>
        </p:txBody>
      </p:sp>
    </p:spTree>
    <p:extLst>
      <p:ext uri="{BB962C8B-B14F-4D97-AF65-F5344CB8AC3E}">
        <p14:creationId xmlns:p14="http://schemas.microsoft.com/office/powerpoint/2010/main" val="296872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650D853-6BCD-4F4C-9028-2CEF8CD01F08}"/>
              </a:ext>
            </a:extLst>
          </p:cNvPr>
          <p:cNvSpPr>
            <a:spLocks noGrp="1"/>
          </p:cNvSpPr>
          <p:nvPr>
            <p:ph type="title"/>
          </p:nvPr>
        </p:nvSpPr>
        <p:spPr>
          <a:xfrm>
            <a:off x="535021" y="685800"/>
            <a:ext cx="2639962" cy="5105400"/>
          </a:xfrm>
        </p:spPr>
        <p:txBody>
          <a:bodyPr>
            <a:normAutofit/>
          </a:bodyPr>
          <a:lstStyle/>
          <a:p>
            <a:r>
              <a:rPr lang="en-GB" sz="2400" dirty="0">
                <a:solidFill>
                  <a:srgbClr val="FFFFFF"/>
                </a:solidFill>
              </a:rPr>
              <a:t>Plus; Minus; Interesting to implement new absences regulation</a:t>
            </a:r>
          </a:p>
        </p:txBody>
      </p:sp>
      <p:grpSp>
        <p:nvGrpSpPr>
          <p:cNvPr id="31"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4" name="Table 4">
            <a:extLst>
              <a:ext uri="{FF2B5EF4-FFF2-40B4-BE49-F238E27FC236}">
                <a16:creationId xmlns:a16="http://schemas.microsoft.com/office/drawing/2014/main" id="{81FB0161-00E6-4599-9662-AC3B5A0CBBB0}"/>
              </a:ext>
            </a:extLst>
          </p:cNvPr>
          <p:cNvGraphicFramePr>
            <a:graphicFrameLocks noGrp="1"/>
          </p:cNvGraphicFramePr>
          <p:nvPr>
            <p:ph idx="1"/>
            <p:extLst>
              <p:ext uri="{D42A27DB-BD31-4B8C-83A1-F6EECF244321}">
                <p14:modId xmlns:p14="http://schemas.microsoft.com/office/powerpoint/2010/main" val="3970939208"/>
              </p:ext>
            </p:extLst>
          </p:nvPr>
        </p:nvGraphicFramePr>
        <p:xfrm>
          <a:off x="3596178" y="2433692"/>
          <a:ext cx="8245643" cy="3297787"/>
        </p:xfrm>
        <a:graphic>
          <a:graphicData uri="http://schemas.openxmlformats.org/drawingml/2006/table">
            <a:tbl>
              <a:tblPr firstRow="1" bandRow="1">
                <a:solidFill>
                  <a:srgbClr val="F2F2F2">
                    <a:alpha val="45098"/>
                  </a:srgbClr>
                </a:solidFill>
                <a:tableStyleId>{7E9639D4-E3E2-4D34-9284-5A2195B3D0D7}</a:tableStyleId>
              </a:tblPr>
              <a:tblGrid>
                <a:gridCol w="1404580">
                  <a:extLst>
                    <a:ext uri="{9D8B030D-6E8A-4147-A177-3AD203B41FA5}">
                      <a16:colId xmlns:a16="http://schemas.microsoft.com/office/drawing/2014/main" val="330163023"/>
                    </a:ext>
                  </a:extLst>
                </a:gridCol>
                <a:gridCol w="1680392">
                  <a:extLst>
                    <a:ext uri="{9D8B030D-6E8A-4147-A177-3AD203B41FA5}">
                      <a16:colId xmlns:a16="http://schemas.microsoft.com/office/drawing/2014/main" val="1749479281"/>
                    </a:ext>
                  </a:extLst>
                </a:gridCol>
                <a:gridCol w="2449220">
                  <a:extLst>
                    <a:ext uri="{9D8B030D-6E8A-4147-A177-3AD203B41FA5}">
                      <a16:colId xmlns:a16="http://schemas.microsoft.com/office/drawing/2014/main" val="2154850259"/>
                    </a:ext>
                  </a:extLst>
                </a:gridCol>
                <a:gridCol w="2711451">
                  <a:extLst>
                    <a:ext uri="{9D8B030D-6E8A-4147-A177-3AD203B41FA5}">
                      <a16:colId xmlns:a16="http://schemas.microsoft.com/office/drawing/2014/main" val="2754980839"/>
                    </a:ext>
                  </a:extLst>
                </a:gridCol>
              </a:tblGrid>
              <a:tr h="699118">
                <a:tc>
                  <a:txBody>
                    <a:bodyPr/>
                    <a:lstStyle/>
                    <a:p>
                      <a:r>
                        <a:rPr lang="en-GB" sz="2500" b="0" cap="none" spc="0">
                          <a:solidFill>
                            <a:schemeClr val="bg1"/>
                          </a:solidFill>
                        </a:rPr>
                        <a:t>Plus</a:t>
                      </a:r>
                    </a:p>
                  </a:txBody>
                  <a:tcPr marL="165146" marR="165146" marT="165146" marB="82573"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2500" b="0" cap="none" spc="0">
                          <a:solidFill>
                            <a:schemeClr val="bg1"/>
                          </a:solidFill>
                        </a:rPr>
                        <a:t>Minus</a:t>
                      </a:r>
                    </a:p>
                  </a:txBody>
                  <a:tcPr marL="165146" marR="165146" marT="165146" marB="82573"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2500" b="0" cap="none" spc="0">
                          <a:solidFill>
                            <a:schemeClr val="bg1"/>
                          </a:solidFill>
                        </a:rPr>
                        <a:t>Interesting</a:t>
                      </a:r>
                    </a:p>
                  </a:txBody>
                  <a:tcPr marL="165146" marR="165146" marT="165146" marB="82573"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2500" b="0" cap="none" spc="0">
                          <a:solidFill>
                            <a:schemeClr val="bg1"/>
                          </a:solidFill>
                        </a:rPr>
                        <a:t>Total</a:t>
                      </a:r>
                    </a:p>
                  </a:txBody>
                  <a:tcPr marL="165146" marR="165146" marT="165146" marB="82573"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837302597"/>
                  </a:ext>
                </a:extLst>
              </a:tr>
              <a:tr h="1196748">
                <a:tc>
                  <a:txBody>
                    <a:bodyPr/>
                    <a:lstStyle/>
                    <a:p>
                      <a:pPr marL="285750" indent="-285750">
                        <a:buFont typeface="Arial" panose="020B0604020202020204" pitchFamily="34" charset="0"/>
                        <a:buChar char="•"/>
                      </a:pPr>
                      <a:r>
                        <a:rPr lang="en-GB" sz="1400" cap="none" spc="0" dirty="0">
                          <a:solidFill>
                            <a:schemeClr val="tx1"/>
                          </a:solidFill>
                        </a:rPr>
                        <a:t>Attendance increase </a:t>
                      </a:r>
                    </a:p>
                    <a:p>
                      <a:pPr marL="285750" indent="-285750">
                        <a:buFont typeface="Arial" panose="020B0604020202020204" pitchFamily="34" charset="0"/>
                        <a:buChar char="•"/>
                      </a:pPr>
                      <a:r>
                        <a:rPr lang="en-GB" sz="1400" cap="none" spc="0" dirty="0">
                          <a:solidFill>
                            <a:schemeClr val="tx1"/>
                          </a:solidFill>
                        </a:rPr>
                        <a:t>Increase of services</a:t>
                      </a:r>
                    </a:p>
                    <a:p>
                      <a:pPr marL="285750" indent="-285750">
                        <a:buFont typeface="Arial" panose="020B0604020202020204" pitchFamily="34" charset="0"/>
                        <a:buChar char="•"/>
                      </a:pPr>
                      <a:r>
                        <a:rPr lang="en-GB" sz="1400" cap="none" spc="0" dirty="0">
                          <a:solidFill>
                            <a:schemeClr val="tx1"/>
                          </a:solidFill>
                        </a:rPr>
                        <a:t>Increase of workforce</a:t>
                      </a:r>
                    </a:p>
                    <a:p>
                      <a:endParaRPr lang="en-GB" sz="1400" cap="none" spc="0" dirty="0">
                        <a:solidFill>
                          <a:schemeClr val="tx1"/>
                        </a:solidFill>
                      </a:endParaRPr>
                    </a:p>
                  </a:txBody>
                  <a:tcPr marL="165146" marR="165146" marT="165146" marB="82573">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marL="342900" indent="-342900">
                        <a:buFont typeface="Arial" panose="020B0604020202020204" pitchFamily="34" charset="0"/>
                        <a:buChar char="•"/>
                      </a:pPr>
                      <a:r>
                        <a:rPr lang="en-GB" sz="1400" cap="none" spc="0" dirty="0">
                          <a:solidFill>
                            <a:schemeClr val="tx1"/>
                          </a:solidFill>
                        </a:rPr>
                        <a:t>New cost for implementation of the regulation.</a:t>
                      </a:r>
                    </a:p>
                    <a:p>
                      <a:pPr marL="342900" indent="-342900">
                        <a:buFont typeface="Arial" panose="020B0604020202020204" pitchFamily="34" charset="0"/>
                        <a:buChar char="•"/>
                      </a:pPr>
                      <a:endParaRPr lang="en-GB" sz="1400" cap="none" spc="0" dirty="0">
                        <a:solidFill>
                          <a:schemeClr val="tx1"/>
                        </a:solidFill>
                      </a:endParaRPr>
                    </a:p>
                  </a:txBody>
                  <a:tcPr marL="165146" marR="165146" marT="165146" marB="82573">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marL="342900" indent="-342900">
                        <a:buFont typeface="Arial" panose="020B0604020202020204" pitchFamily="34" charset="0"/>
                        <a:buChar char="•"/>
                      </a:pPr>
                      <a:r>
                        <a:rPr lang="en-GB" sz="1400" cap="none" spc="0" dirty="0">
                          <a:solidFill>
                            <a:schemeClr val="tx1"/>
                          </a:solidFill>
                        </a:rPr>
                        <a:t>Help in monitoring the absences and see the reasons most been of people absences</a:t>
                      </a:r>
                    </a:p>
                  </a:txBody>
                  <a:tcPr marL="165146" marR="165146" marT="165146" marB="82573">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2200" cap="none" spc="0" dirty="0">
                          <a:solidFill>
                            <a:schemeClr val="tx1"/>
                          </a:solidFill>
                        </a:rPr>
                        <a:t>Plus:27</a:t>
                      </a:r>
                    </a:p>
                    <a:p>
                      <a:r>
                        <a:rPr lang="en-GB" sz="2200" cap="none" spc="0" dirty="0">
                          <a:solidFill>
                            <a:schemeClr val="tx1"/>
                          </a:solidFill>
                        </a:rPr>
                        <a:t>Minus: -7</a:t>
                      </a:r>
                    </a:p>
                    <a:p>
                      <a:r>
                        <a:rPr lang="en-GB" sz="2200" cap="none" spc="0" dirty="0">
                          <a:solidFill>
                            <a:schemeClr val="tx1"/>
                          </a:solidFill>
                        </a:rPr>
                        <a:t>Interesting:+8</a:t>
                      </a:r>
                    </a:p>
                  </a:txBody>
                  <a:tcPr marL="165146" marR="165146" marT="165146" marB="82573">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845232875"/>
                  </a:ext>
                </a:extLst>
              </a:tr>
              <a:tr h="644070">
                <a:tc>
                  <a:txBody>
                    <a:bodyPr/>
                    <a:lstStyle/>
                    <a:p>
                      <a:r>
                        <a:rPr lang="en-GB" sz="2200" cap="none" spc="0" dirty="0">
                          <a:solidFill>
                            <a:schemeClr val="tx1"/>
                          </a:solidFill>
                        </a:rPr>
                        <a:t>10+9+9</a:t>
                      </a:r>
                    </a:p>
                  </a:txBody>
                  <a:tcPr marL="165146" marR="165146" marT="165146" marB="82573">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2200" cap="none" spc="0" dirty="0">
                          <a:solidFill>
                            <a:schemeClr val="tx1"/>
                          </a:solidFill>
                        </a:rPr>
                        <a:t>-7</a:t>
                      </a:r>
                    </a:p>
                  </a:txBody>
                  <a:tcPr marL="165146" marR="165146" marT="165146" marB="82573">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2200" cap="none" spc="0" dirty="0">
                          <a:solidFill>
                            <a:schemeClr val="tx1"/>
                          </a:solidFill>
                        </a:rPr>
                        <a:t>+8</a:t>
                      </a:r>
                    </a:p>
                  </a:txBody>
                  <a:tcPr marL="165146" marR="165146" marT="165146" marB="82573">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2200" cap="none" spc="0" dirty="0">
                          <a:solidFill>
                            <a:schemeClr val="tx1"/>
                          </a:solidFill>
                        </a:rPr>
                        <a:t>Result: 27-7+8=28</a:t>
                      </a:r>
                    </a:p>
                  </a:txBody>
                  <a:tcPr marL="165146" marR="165146" marT="165146" marB="82573">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000"/>
                      </a:srgbClr>
                    </a:solidFill>
                  </a:tcPr>
                </a:tc>
                <a:extLst>
                  <a:ext uri="{0D108BD9-81ED-4DB2-BD59-A6C34878D82A}">
                    <a16:rowId xmlns:a16="http://schemas.microsoft.com/office/drawing/2014/main" val="837215161"/>
                  </a:ext>
                </a:extLst>
              </a:tr>
            </a:tbl>
          </a:graphicData>
        </a:graphic>
      </p:graphicFrame>
    </p:spTree>
    <p:extLst>
      <p:ext uri="{BB962C8B-B14F-4D97-AF65-F5344CB8AC3E}">
        <p14:creationId xmlns:p14="http://schemas.microsoft.com/office/powerpoint/2010/main" val="4268534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8740-AB15-428E-8BAF-19ACF7C010D3}"/>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7BFC81E9-E91B-41A6-8604-E3CD0E1E6EBB}"/>
              </a:ext>
            </a:extLst>
          </p:cNvPr>
          <p:cNvSpPr>
            <a:spLocks noGrp="1"/>
          </p:cNvSpPr>
          <p:nvPr>
            <p:ph idx="1"/>
          </p:nvPr>
        </p:nvSpPr>
        <p:spPr/>
        <p:txBody>
          <a:bodyPr/>
          <a:lstStyle/>
          <a:p>
            <a:r>
              <a:rPr lang="en-GB" dirty="0"/>
              <a:t>According with the PMI result, implementing absences regulation will increase the productivity and quality of services even if will be needed to add some cots to the business implementing but will worth as the absences will degrease and will be better monitoring. With that the organisation will now the most common reason of employee absences in order to solve the issues that cause the employees absences.</a:t>
            </a:r>
          </a:p>
        </p:txBody>
      </p:sp>
    </p:spTree>
    <p:extLst>
      <p:ext uri="{BB962C8B-B14F-4D97-AF65-F5344CB8AC3E}">
        <p14:creationId xmlns:p14="http://schemas.microsoft.com/office/powerpoint/2010/main" val="616813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DE448-248E-4228-92B6-25BA843A3C2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3D4556C-B230-4E30-9BAC-1AAEB0891544}"/>
              </a:ext>
            </a:extLst>
          </p:cNvPr>
          <p:cNvSpPr>
            <a:spLocks noGrp="1"/>
          </p:cNvSpPr>
          <p:nvPr>
            <p:ph idx="1"/>
          </p:nvPr>
        </p:nvSpPr>
        <p:spPr/>
        <p:txBody>
          <a:bodyPr/>
          <a:lstStyle/>
          <a:p>
            <a:r>
              <a:rPr lang="en-GB" dirty="0"/>
              <a:t>In order to have a decrees in employees absences, employers need to implement new absences regulations. In order to decrease absences and monitoring the employees and absence reasons.</a:t>
            </a:r>
          </a:p>
        </p:txBody>
      </p:sp>
    </p:spTree>
    <p:extLst>
      <p:ext uri="{BB962C8B-B14F-4D97-AF65-F5344CB8AC3E}">
        <p14:creationId xmlns:p14="http://schemas.microsoft.com/office/powerpoint/2010/main" val="1674482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9"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0"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1"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2"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3"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4"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492BE233-3494-4ECD-9055-6A16DA2B9BEF}"/>
              </a:ext>
            </a:extLst>
          </p:cNvPr>
          <p:cNvSpPr txBox="1"/>
          <p:nvPr/>
        </p:nvSpPr>
        <p:spPr>
          <a:xfrm>
            <a:off x="2253785" y="1380068"/>
            <a:ext cx="4978303" cy="2616199"/>
          </a:xfrm>
          <a:prstGeom prst="rect">
            <a:avLst/>
          </a:prstGeom>
        </p:spPr>
        <p:txBody>
          <a:bodyPr vert="horz" lIns="91440" tIns="45720" rIns="91440" bIns="45720" rtlCol="0" anchor="b">
            <a:normAutofit/>
          </a:bodyPr>
          <a:lstStyle/>
          <a:p>
            <a:pPr algn="r">
              <a:spcBef>
                <a:spcPct val="0"/>
              </a:spcBef>
              <a:spcAft>
                <a:spcPts val="600"/>
              </a:spcAft>
            </a:pPr>
            <a:r>
              <a:rPr lang="en-US" sz="6000" dirty="0">
                <a:ln w="3175" cmpd="sng">
                  <a:noFill/>
                </a:ln>
                <a:latin typeface="Amasis MT Pro Black" panose="020B0604020202020204" pitchFamily="18" charset="0"/>
                <a:ea typeface="+mj-ea"/>
                <a:cs typeface="Aldhabi" panose="01000000000000000000" pitchFamily="2" charset="-78"/>
              </a:rPr>
              <a:t>Thank You!</a:t>
            </a:r>
          </a:p>
        </p:txBody>
      </p:sp>
      <p:sp>
        <p:nvSpPr>
          <p:cNvPr id="56"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6" descr="Handshake">
            <a:extLst>
              <a:ext uri="{FF2B5EF4-FFF2-40B4-BE49-F238E27FC236}">
                <a16:creationId xmlns:a16="http://schemas.microsoft.com/office/drawing/2014/main" id="{9747D12F-8DFB-4DAF-B620-FC03F1FC3755}"/>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25819289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7040</TotalTime>
  <Words>647</Words>
  <Application>Microsoft Office PowerPoint</Application>
  <PresentationFormat>Widescreen</PresentationFormat>
  <Paragraphs>74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Amasis MT Pro Black</vt:lpstr>
      <vt:lpstr>Arial</vt:lpstr>
      <vt:lpstr>Corbel</vt:lpstr>
      <vt:lpstr>Parallax</vt:lpstr>
      <vt:lpstr>Problem Solving and Decision Making</vt:lpstr>
      <vt:lpstr>Table of Content</vt:lpstr>
      <vt:lpstr>Introduction</vt:lpstr>
      <vt:lpstr>The Nature and Impact</vt:lpstr>
      <vt:lpstr>PESTLE Analysis</vt:lpstr>
      <vt:lpstr>Cause and Effect</vt:lpstr>
      <vt:lpstr>Plus; Minus; Interesting to implement new absences regulation</vt:lpstr>
      <vt:lpstr>Continue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Stefania Dinca</dc:creator>
  <cp:lastModifiedBy>Stefania Dinca</cp:lastModifiedBy>
  <cp:revision>1</cp:revision>
  <dcterms:created xsi:type="dcterms:W3CDTF">2022-02-08T08:23:27Z</dcterms:created>
  <dcterms:modified xsi:type="dcterms:W3CDTF">2022-02-13T08:36:46Z</dcterms:modified>
</cp:coreProperties>
</file>