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306511-85D4-4331-B57F-26E0B3C3BC98}" v="13" dt="2022-11-30T18:35:04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033" autoAdjust="0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masz szmigiel" userId="6f6d74901868d2bc" providerId="LiveId" clId="{68306511-85D4-4331-B57F-26E0B3C3BC98}"/>
    <pc:docChg chg="undo custSel addSld modSld sldOrd">
      <pc:chgData name="tomasz szmigiel" userId="6f6d74901868d2bc" providerId="LiveId" clId="{68306511-85D4-4331-B57F-26E0B3C3BC98}" dt="2022-11-30T18:53:59.049" v="1966" actId="1076"/>
      <pc:docMkLst>
        <pc:docMk/>
      </pc:docMkLst>
      <pc:sldChg chg="addSp delSp modSp new mod ord modClrScheme chgLayout">
        <pc:chgData name="tomasz szmigiel" userId="6f6d74901868d2bc" providerId="LiveId" clId="{68306511-85D4-4331-B57F-26E0B3C3BC98}" dt="2022-11-30T18:52:46.042" v="1962"/>
        <pc:sldMkLst>
          <pc:docMk/>
          <pc:sldMk cId="1489916969" sldId="256"/>
        </pc:sldMkLst>
        <pc:spChg chg="add del mod ord">
          <ac:chgData name="tomasz szmigiel" userId="6f6d74901868d2bc" providerId="LiveId" clId="{68306511-85D4-4331-B57F-26E0B3C3BC98}" dt="2022-11-30T18:21:01.986" v="1523" actId="700"/>
          <ac:spMkLst>
            <pc:docMk/>
            <pc:sldMk cId="1489916969" sldId="256"/>
            <ac:spMk id="2" creationId="{40A3E269-0AFE-95ED-C701-663D664C3D74}"/>
          </ac:spMkLst>
        </pc:spChg>
        <pc:spChg chg="del">
          <ac:chgData name="tomasz szmigiel" userId="6f6d74901868d2bc" providerId="LiveId" clId="{68306511-85D4-4331-B57F-26E0B3C3BC98}" dt="2022-11-29T21:48:36.062" v="1" actId="21"/>
          <ac:spMkLst>
            <pc:docMk/>
            <pc:sldMk cId="1489916969" sldId="256"/>
            <ac:spMk id="2" creationId="{B9535621-99E8-0FEC-F975-3F276B66638F}"/>
          </ac:spMkLst>
        </pc:spChg>
        <pc:spChg chg="del">
          <ac:chgData name="tomasz szmigiel" userId="6f6d74901868d2bc" providerId="LiveId" clId="{68306511-85D4-4331-B57F-26E0B3C3BC98}" dt="2022-11-29T21:48:40.070" v="2" actId="21"/>
          <ac:spMkLst>
            <pc:docMk/>
            <pc:sldMk cId="1489916969" sldId="256"/>
            <ac:spMk id="3" creationId="{7FD22586-5E5A-536A-9B31-712AF2ACC0A7}"/>
          </ac:spMkLst>
        </pc:spChg>
        <pc:spChg chg="add del mod ord">
          <ac:chgData name="tomasz szmigiel" userId="6f6d74901868d2bc" providerId="LiveId" clId="{68306511-85D4-4331-B57F-26E0B3C3BC98}" dt="2022-11-30T18:21:01.986" v="1523" actId="700"/>
          <ac:spMkLst>
            <pc:docMk/>
            <pc:sldMk cId="1489916969" sldId="256"/>
            <ac:spMk id="3" creationId="{E0FB936C-C4AF-A8AC-844C-77BEA2963DA9}"/>
          </ac:spMkLst>
        </pc:spChg>
        <pc:spChg chg="add del mod ord">
          <ac:chgData name="tomasz szmigiel" userId="6f6d74901868d2bc" providerId="LiveId" clId="{68306511-85D4-4331-B57F-26E0B3C3BC98}" dt="2022-11-30T18:21:01.986" v="1523" actId="700"/>
          <ac:spMkLst>
            <pc:docMk/>
            <pc:sldMk cId="1489916969" sldId="256"/>
            <ac:spMk id="4" creationId="{30CB2C90-1F28-7E73-7237-5BD37EA007C7}"/>
          </ac:spMkLst>
        </pc:spChg>
        <pc:spChg chg="add del mod">
          <ac:chgData name="tomasz szmigiel" userId="6f6d74901868d2bc" providerId="LiveId" clId="{68306511-85D4-4331-B57F-26E0B3C3BC98}" dt="2022-11-29T21:50:18.179" v="18" actId="21"/>
          <ac:spMkLst>
            <pc:docMk/>
            <pc:sldMk cId="1489916969" sldId="256"/>
            <ac:spMk id="4" creationId="{938B92B4-EE83-8BC5-E555-64D96C26BFAB}"/>
          </ac:spMkLst>
        </pc:spChg>
        <pc:spChg chg="add mod">
          <ac:chgData name="tomasz szmigiel" userId="6f6d74901868d2bc" providerId="LiveId" clId="{68306511-85D4-4331-B57F-26E0B3C3BC98}" dt="2022-11-30T18:38:20.970" v="1925" actId="1076"/>
          <ac:spMkLst>
            <pc:docMk/>
            <pc:sldMk cId="1489916969" sldId="256"/>
            <ac:spMk id="5" creationId="{6589BF5B-CB35-B8FC-1AFD-5E64014182BF}"/>
          </ac:spMkLst>
        </pc:spChg>
        <pc:spChg chg="add mod">
          <ac:chgData name="tomasz szmigiel" userId="6f6d74901868d2bc" providerId="LiveId" clId="{68306511-85D4-4331-B57F-26E0B3C3BC98}" dt="2022-11-30T18:42:56.107" v="1949" actId="1076"/>
          <ac:spMkLst>
            <pc:docMk/>
            <pc:sldMk cId="1489916969" sldId="256"/>
            <ac:spMk id="6" creationId="{004853D4-CE5D-73BA-3BB9-84EBBBF4A3CF}"/>
          </ac:spMkLst>
        </pc:spChg>
        <pc:spChg chg="add del mod">
          <ac:chgData name="tomasz szmigiel" userId="6f6d74901868d2bc" providerId="LiveId" clId="{68306511-85D4-4331-B57F-26E0B3C3BC98}" dt="2022-11-30T14:12:01.116" v="1014" actId="21"/>
          <ac:spMkLst>
            <pc:docMk/>
            <pc:sldMk cId="1489916969" sldId="256"/>
            <ac:spMk id="7" creationId="{F532C788-7248-8127-5E95-85FB41645F00}"/>
          </ac:spMkLst>
        </pc:spChg>
        <pc:spChg chg="add mod">
          <ac:chgData name="tomasz szmigiel" userId="6f6d74901868d2bc" providerId="LiveId" clId="{68306511-85D4-4331-B57F-26E0B3C3BC98}" dt="2022-11-30T18:42:52.200" v="1948" actId="1076"/>
          <ac:spMkLst>
            <pc:docMk/>
            <pc:sldMk cId="1489916969" sldId="256"/>
            <ac:spMk id="27" creationId="{8540990D-3633-5791-0BC3-FB9ADF40C0C5}"/>
          </ac:spMkLst>
        </pc:spChg>
        <pc:picChg chg="add del mod">
          <ac:chgData name="tomasz szmigiel" userId="6f6d74901868d2bc" providerId="LiveId" clId="{68306511-85D4-4331-B57F-26E0B3C3BC98}" dt="2022-11-30T14:14:34.909" v="1030" actId="21"/>
          <ac:picMkLst>
            <pc:docMk/>
            <pc:sldMk cId="1489916969" sldId="256"/>
            <ac:picMk id="3" creationId="{B6E12A86-67A4-EFFA-F5EB-A260826BCD23}"/>
          </ac:picMkLst>
        </pc:picChg>
        <pc:picChg chg="add del mod">
          <ac:chgData name="tomasz szmigiel" userId="6f6d74901868d2bc" providerId="LiveId" clId="{68306511-85D4-4331-B57F-26E0B3C3BC98}" dt="2022-11-30T14:14:34.909" v="1030" actId="21"/>
          <ac:picMkLst>
            <pc:docMk/>
            <pc:sldMk cId="1489916969" sldId="256"/>
            <ac:picMk id="8" creationId="{232F9EF4-560E-CFAA-9C8C-B0014632DDA3}"/>
          </ac:picMkLst>
        </pc:picChg>
        <pc:picChg chg="add del mod">
          <ac:chgData name="tomasz szmigiel" userId="6f6d74901868d2bc" providerId="LiveId" clId="{68306511-85D4-4331-B57F-26E0B3C3BC98}" dt="2022-11-30T14:14:34.909" v="1030" actId="21"/>
          <ac:picMkLst>
            <pc:docMk/>
            <pc:sldMk cId="1489916969" sldId="256"/>
            <ac:picMk id="10" creationId="{4D1EB508-C152-1863-AE7F-1D8991B00B30}"/>
          </ac:picMkLst>
        </pc:picChg>
        <pc:picChg chg="add del mod">
          <ac:chgData name="tomasz szmigiel" userId="6f6d74901868d2bc" providerId="LiveId" clId="{68306511-85D4-4331-B57F-26E0B3C3BC98}" dt="2022-11-30T14:14:34.909" v="1030" actId="21"/>
          <ac:picMkLst>
            <pc:docMk/>
            <pc:sldMk cId="1489916969" sldId="256"/>
            <ac:picMk id="12" creationId="{EABB2B89-BF32-B704-8477-7F54B9083AC3}"/>
          </ac:picMkLst>
        </pc:picChg>
        <pc:picChg chg="add del mod">
          <ac:chgData name="tomasz szmigiel" userId="6f6d74901868d2bc" providerId="LiveId" clId="{68306511-85D4-4331-B57F-26E0B3C3BC98}" dt="2022-11-30T14:14:34.909" v="1030" actId="21"/>
          <ac:picMkLst>
            <pc:docMk/>
            <pc:sldMk cId="1489916969" sldId="256"/>
            <ac:picMk id="14" creationId="{CC0286DA-119A-A145-2385-3B7BB538BDEF}"/>
          </ac:picMkLst>
        </pc:picChg>
        <pc:picChg chg="add del mod">
          <ac:chgData name="tomasz szmigiel" userId="6f6d74901868d2bc" providerId="LiveId" clId="{68306511-85D4-4331-B57F-26E0B3C3BC98}" dt="2022-11-30T14:14:34.909" v="1030" actId="21"/>
          <ac:picMkLst>
            <pc:docMk/>
            <pc:sldMk cId="1489916969" sldId="256"/>
            <ac:picMk id="16" creationId="{EA9676EA-8A86-349A-75AE-844CF3E7AF71}"/>
          </ac:picMkLst>
        </pc:picChg>
        <pc:picChg chg="add del mod">
          <ac:chgData name="tomasz szmigiel" userId="6f6d74901868d2bc" providerId="LiveId" clId="{68306511-85D4-4331-B57F-26E0B3C3BC98}" dt="2022-11-30T14:14:34.909" v="1030" actId="21"/>
          <ac:picMkLst>
            <pc:docMk/>
            <pc:sldMk cId="1489916969" sldId="256"/>
            <ac:picMk id="18" creationId="{E2DFFD4F-0B80-56F3-9B53-6658E62812A9}"/>
          </ac:picMkLst>
        </pc:picChg>
        <pc:picChg chg="add del mod">
          <ac:chgData name="tomasz szmigiel" userId="6f6d74901868d2bc" providerId="LiveId" clId="{68306511-85D4-4331-B57F-26E0B3C3BC98}" dt="2022-11-30T14:14:34.909" v="1030" actId="21"/>
          <ac:picMkLst>
            <pc:docMk/>
            <pc:sldMk cId="1489916969" sldId="256"/>
            <ac:picMk id="20" creationId="{D676B4EB-9D70-7548-CCC4-A29603C4ED7F}"/>
          </ac:picMkLst>
        </pc:picChg>
        <pc:picChg chg="add mod">
          <ac:chgData name="tomasz szmigiel" userId="6f6d74901868d2bc" providerId="LiveId" clId="{68306511-85D4-4331-B57F-26E0B3C3BC98}" dt="2022-11-30T18:43:05.083" v="1953" actId="1076"/>
          <ac:picMkLst>
            <pc:docMk/>
            <pc:sldMk cId="1489916969" sldId="256"/>
            <ac:picMk id="22" creationId="{DAEA43CF-EAA5-EF7D-92C1-B101AE60B5FA}"/>
          </ac:picMkLst>
        </pc:picChg>
        <pc:picChg chg="add mod">
          <ac:chgData name="tomasz szmigiel" userId="6f6d74901868d2bc" providerId="LiveId" clId="{68306511-85D4-4331-B57F-26E0B3C3BC98}" dt="2022-11-30T18:42:59.683" v="1950" actId="1076"/>
          <ac:picMkLst>
            <pc:docMk/>
            <pc:sldMk cId="1489916969" sldId="256"/>
            <ac:picMk id="24" creationId="{AD4E45A3-A7C8-2575-F91C-D824CBB08967}"/>
          </ac:picMkLst>
        </pc:picChg>
        <pc:picChg chg="add mod">
          <ac:chgData name="tomasz szmigiel" userId="6f6d74901868d2bc" providerId="LiveId" clId="{68306511-85D4-4331-B57F-26E0B3C3BC98}" dt="2022-11-30T18:43:03.281" v="1952" actId="1076"/>
          <ac:picMkLst>
            <pc:docMk/>
            <pc:sldMk cId="1489916969" sldId="256"/>
            <ac:picMk id="26" creationId="{EF378726-BB70-056F-F8B4-227196C2D99F}"/>
          </ac:picMkLst>
        </pc:picChg>
        <pc:picChg chg="add mod">
          <ac:chgData name="tomasz szmigiel" userId="6f6d74901868d2bc" providerId="LiveId" clId="{68306511-85D4-4331-B57F-26E0B3C3BC98}" dt="2022-11-30T18:43:18.388" v="1955" actId="1076"/>
          <ac:picMkLst>
            <pc:docMk/>
            <pc:sldMk cId="1489916969" sldId="256"/>
            <ac:picMk id="29" creationId="{22538179-EFBA-3BD5-CF58-0BAA88FE7B25}"/>
          </ac:picMkLst>
        </pc:picChg>
        <pc:picChg chg="add mod">
          <ac:chgData name="tomasz szmigiel" userId="6f6d74901868d2bc" providerId="LiveId" clId="{68306511-85D4-4331-B57F-26E0B3C3BC98}" dt="2022-11-30T18:43:15.112" v="1954" actId="1076"/>
          <ac:picMkLst>
            <pc:docMk/>
            <pc:sldMk cId="1489916969" sldId="256"/>
            <ac:picMk id="31" creationId="{19901BCB-B849-2F80-6F74-18EB6D69432D}"/>
          </ac:picMkLst>
        </pc:picChg>
      </pc:sldChg>
      <pc:sldChg chg="addSp delSp modSp new mod">
        <pc:chgData name="tomasz szmigiel" userId="6f6d74901868d2bc" providerId="LiveId" clId="{68306511-85D4-4331-B57F-26E0B3C3BC98}" dt="2022-11-30T18:53:59.049" v="1966" actId="1076"/>
        <pc:sldMkLst>
          <pc:docMk/>
          <pc:sldMk cId="1506414104" sldId="257"/>
        </pc:sldMkLst>
        <pc:spChg chg="del">
          <ac:chgData name="tomasz szmigiel" userId="6f6d74901868d2bc" providerId="LiveId" clId="{68306511-85D4-4331-B57F-26E0B3C3BC98}" dt="2022-11-30T18:52:54.845" v="1963" actId="21"/>
          <ac:spMkLst>
            <pc:docMk/>
            <pc:sldMk cId="1506414104" sldId="257"/>
            <ac:spMk id="2" creationId="{5E18BC7A-9210-DD81-B963-210086823FA9}"/>
          </ac:spMkLst>
        </pc:spChg>
        <pc:spChg chg="del">
          <ac:chgData name="tomasz szmigiel" userId="6f6d74901868d2bc" providerId="LiveId" clId="{68306511-85D4-4331-B57F-26E0B3C3BC98}" dt="2022-11-30T18:53:04.786" v="1964" actId="21"/>
          <ac:spMkLst>
            <pc:docMk/>
            <pc:sldMk cId="1506414104" sldId="257"/>
            <ac:spMk id="3" creationId="{70051C5C-DA0C-AD6A-64FE-3E789A05C998}"/>
          </ac:spMkLst>
        </pc:spChg>
        <pc:spChg chg="add mod">
          <ac:chgData name="tomasz szmigiel" userId="6f6d74901868d2bc" providerId="LiveId" clId="{68306511-85D4-4331-B57F-26E0B3C3BC98}" dt="2022-11-30T18:53:59.049" v="1966" actId="1076"/>
          <ac:spMkLst>
            <pc:docMk/>
            <pc:sldMk cId="1506414104" sldId="257"/>
            <ac:spMk id="5" creationId="{AD00C199-7315-24BD-917C-78D26AA22ED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A77F5-5832-94F5-C03A-818C60406F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5D56A8-E389-4F7E-C2AD-0C5ED97E4F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FD301-7745-974D-C6BA-891D29265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33DE1-867D-714F-F5DD-E03F47925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95A31-8838-B11F-7766-4BEE57901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454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57D16-0CB6-2746-70EC-0894610E7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862D8-96E4-B2B9-7B7A-EC758A8E6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3A0C0-ABFA-963C-6AEE-FD3A384BF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41B1E-53E4-3F67-F2BD-32F287DD4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2F10DF-7683-A22E-9A61-0C5864C9B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130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75D9C-B6C1-D362-5687-831742409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52358-C796-28B2-7C5D-DF0A93E599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02826-E19A-761A-E081-8BF0F0D15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1CFE4-02BF-3A6E-B704-4B9DC7D65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41C3F-2FA6-D3F2-4AA4-2397AB013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106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B1521-1548-189D-F535-318B8B1C6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FBCFC-BEA2-8B25-5F44-99DB3036B1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8EB065-0714-545B-EB9C-E01F09DB83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9148FA-9FC1-8DE7-2BF4-D58D3D2EA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D74BF-3C39-256E-F49D-88BA86025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738451-93B8-4F36-577E-9CD0AD4B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43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D5A5C-F636-FE9F-0473-90CCDEB0B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B7F803-7DCE-E7FE-E853-7770F6701D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3AD87A-174D-9C87-1FD1-530D431BF8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AE502C-C16D-0CCF-EC6B-D9297B70CA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1AA4AC-B203-C46A-3212-1993B1FBEB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8A2C04-CD8C-801C-ED37-91944AB4D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EC6F22-CCA7-0F47-9481-40199BFC4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32D7AE-9092-D4A9-5AC8-85C3964FF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313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C439-CBCF-1DD7-40B9-023CD0E0D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A59E15-A36B-FF6F-0F34-7DD109157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64FD3E-2AB7-C51F-C8EF-B2BDD2331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D19B0B-1C3C-38FA-C26E-06F523A08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573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CB9A65-E49A-B295-1DC4-48D439EC8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E7F666-3B45-E315-9972-2C6D9C7E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1EB75-C358-821D-55EF-1E17E69D7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62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8AA24-2395-2D94-4E61-ED64A1085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91C90-3420-9DCE-3D09-1A2D08A2C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999C4C-65BE-3D0C-AB24-AE4ABE6E0E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ED1854-97DB-FC04-19D2-486E4BDEE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D74537-C9D9-1A3C-91F1-4FC6CF37E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FFE0F9-3088-C579-620D-A7079332A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91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A3C24-03D5-122E-E7A2-2A6466157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905D0F-68D0-CEF8-CAA1-7A53A67D30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D8C9D-5D46-ABB5-89BF-EC0CDDA7DB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F26A18-CEEC-AACE-B69A-FF6207449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195178-6910-B7E9-FD84-F1C205D43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0BD265-4FED-0A09-509F-80ADD53B1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592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7B149-7624-39AB-E214-77F1B82B7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820FEC-2210-220E-CDE7-D7483292BE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EA333-A7B7-54B2-9E39-412C5E0FE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440329-AE7D-EB53-D882-AB5107A45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C3B10-134D-E7F4-3173-F589A804C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638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492D84-A220-754C-AE72-54786CAE87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2EEB7E-4DD6-5307-7AC3-05A2AD81AB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57082-08CE-AEE2-BDCE-64F6A59B2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F4BFC-80EB-34CA-3FD3-5B650EA9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92BF4-8C4E-A0C2-BA14-C561C3D35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288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C1FF1B-8D6B-69A0-AFA0-0D49BE473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F4B09C-AE2C-CF2E-B690-B9A5C759A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A7193-5A48-F803-1747-8EB42F93EB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3A67B-842F-41BB-B474-E296B24ABDE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5B2BE-E798-1843-2381-A581107040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B6889-2BEA-5EC6-58D0-5331892934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3A4C80-D9A4-420E-B97C-5840791C8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389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D00C199-7315-24BD-917C-78D26AA22ED5}"/>
              </a:ext>
            </a:extLst>
          </p:cNvPr>
          <p:cNvSpPr txBox="1"/>
          <p:nvPr/>
        </p:nvSpPr>
        <p:spPr>
          <a:xfrm>
            <a:off x="958721" y="951351"/>
            <a:ext cx="609755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Foreign Languages &amp; Cultural Awareness</a:t>
            </a:r>
            <a:b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Spanish – </a:t>
            </a:r>
            <a:r>
              <a:rPr lang="en-GB" sz="1800" dirty="0" err="1">
                <a:solidFill>
                  <a:srgbClr val="242424"/>
                </a:solidFill>
                <a:effectLst/>
                <a:latin typeface="-apple-system"/>
              </a:rPr>
              <a:t>Español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b="1" dirty="0">
                <a:solidFill>
                  <a:srgbClr val="242424"/>
                </a:solidFill>
                <a:effectLst/>
                <a:latin typeface="-apple-system"/>
              </a:rPr>
              <a:t>BMIH5003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Rodrigo Aguilera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International hotel Management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u="none" strike="noStrike" dirty="0">
                <a:solidFill>
                  <a:srgbClr val="4F52B2"/>
                </a:solidFill>
                <a:effectLst/>
                <a:latin typeface="var(--fontFamilyBase)"/>
                <a:hlinkClick r:id="rId2"/>
              </a:rPr>
              <a:t>Rodrigo.faguilera@uwtsd.ac.uk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latin typeface="-apple-system"/>
              </a:rPr>
              <a:t>Karolina Szmigiel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2108830@student.uwtsd.ac.uk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2108830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1506414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589BF5B-CB35-B8FC-1AFD-5E64014182BF}"/>
              </a:ext>
            </a:extLst>
          </p:cNvPr>
          <p:cNvSpPr/>
          <p:nvPr/>
        </p:nvSpPr>
        <p:spPr>
          <a:xfrm>
            <a:off x="3565666" y="0"/>
            <a:ext cx="5220929" cy="724637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i="1" u="sng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Britannic Bold" panose="020B09030607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4853D4-CE5D-73BA-3BB9-84EBBBF4A3CF}"/>
              </a:ext>
            </a:extLst>
          </p:cNvPr>
          <p:cNvSpPr txBox="1"/>
          <p:nvPr/>
        </p:nvSpPr>
        <p:spPr>
          <a:xfrm>
            <a:off x="4250312" y="-54858"/>
            <a:ext cx="432619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i="1" dirty="0">
                <a:latin typeface="Broadway" panose="04040905080B02020502" pitchFamily="82" charset="0"/>
              </a:rPr>
              <a:t>DESAYUNOS</a:t>
            </a:r>
          </a:p>
          <a:p>
            <a:r>
              <a:rPr lang="en-GB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anose="04040905080B02020502" pitchFamily="82" charset="0"/>
              </a:rPr>
              <a:t>	</a:t>
            </a:r>
            <a:r>
              <a:rPr lang="en-GB" sz="2800" i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anose="04040905080B02020502" pitchFamily="82" charset="0"/>
              </a:rPr>
              <a:t>BREAKFAST</a:t>
            </a:r>
          </a:p>
        </p:txBody>
      </p:sp>
      <p:pic>
        <p:nvPicPr>
          <p:cNvPr id="22" name="Graphic 21" descr="Coffee Beans with solid fill">
            <a:extLst>
              <a:ext uri="{FF2B5EF4-FFF2-40B4-BE49-F238E27FC236}">
                <a16:creationId xmlns:a16="http://schemas.microsoft.com/office/drawing/2014/main" id="{DAEA43CF-EAA5-EF7D-92C1-B101AE60B5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49933" y="405697"/>
            <a:ext cx="801329" cy="801329"/>
          </a:xfrm>
          <a:prstGeom prst="rect">
            <a:avLst/>
          </a:prstGeom>
        </p:spPr>
      </p:pic>
      <p:pic>
        <p:nvPicPr>
          <p:cNvPr id="24" name="Graphic 23" descr="Donut outline">
            <a:extLst>
              <a:ext uri="{FF2B5EF4-FFF2-40B4-BE49-F238E27FC236}">
                <a16:creationId xmlns:a16="http://schemas.microsoft.com/office/drawing/2014/main" id="{AD4E45A3-A7C8-2575-F91C-D824CBB089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77839" y="558712"/>
            <a:ext cx="914400" cy="914400"/>
          </a:xfrm>
          <a:prstGeom prst="rect">
            <a:avLst/>
          </a:prstGeom>
        </p:spPr>
      </p:pic>
      <p:pic>
        <p:nvPicPr>
          <p:cNvPr id="26" name="Graphic 25" descr="Coffee outline">
            <a:extLst>
              <a:ext uri="{FF2B5EF4-FFF2-40B4-BE49-F238E27FC236}">
                <a16:creationId xmlns:a16="http://schemas.microsoft.com/office/drawing/2014/main" id="{EF378726-BB70-056F-F8B4-227196C2D9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17547" y="618379"/>
            <a:ext cx="479321" cy="47932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540990D-3633-5791-0BC3-FB9ADF40C0C5}"/>
              </a:ext>
            </a:extLst>
          </p:cNvPr>
          <p:cNvSpPr txBox="1"/>
          <p:nvPr/>
        </p:nvSpPr>
        <p:spPr>
          <a:xfrm>
            <a:off x="3565666" y="1261884"/>
            <a:ext cx="5236662" cy="7709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i="1" u="sng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Britannic Bold" panose="020B09030607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i="1" u="sng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Britannic Bold" panose="020B09030607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Hora del </a:t>
            </a:r>
            <a:r>
              <a:rPr lang="en-GB" sz="1200" i="1" u="sng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Britannic Bold" panose="020B09030607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desayuno</a:t>
            </a:r>
            <a:r>
              <a:rPr lang="en-GB" sz="1200" i="1" u="sng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Britannic Bold" panose="020B09030607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entre 7-10:30/ </a:t>
            </a:r>
            <a:r>
              <a:rPr lang="en-GB" sz="1200" i="1" u="sng" dirty="0">
                <a:solidFill>
                  <a:srgbClr val="00B050"/>
                </a:solidFill>
                <a:effectLst/>
                <a:latin typeface="Britannic Bold" panose="020B09030607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Breakfast time between 7am-10:30am</a:t>
            </a:r>
          </a:p>
          <a:p>
            <a:pPr>
              <a:spcAft>
                <a:spcPts val="800"/>
              </a:spcAft>
            </a:pPr>
            <a:endParaRPr lang="en-GB" sz="1050" b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5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Desayuno</a:t>
            </a:r>
            <a:r>
              <a:rPr lang="en-GB" sz="105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continental</a:t>
            </a:r>
            <a:r>
              <a:rPr lang="en-GB" sz="105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GB" sz="1050" b="1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Continental breakfast</a:t>
            </a:r>
            <a:endParaRPr lang="en-GB" sz="1050" u="sng" dirty="0">
              <a:solidFill>
                <a:srgbClr val="00B05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elección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zumo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naranja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zumo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manzana, pan dulce o pan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tostado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mermelada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mantequilla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café,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té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leche.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GB" sz="1000" i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Your choice of orange or apple juice, sweet bread or toast, jam and butter, coffee, tea or milk</a:t>
            </a:r>
            <a:r>
              <a:rPr lang="en-GB" sz="1050" b="1" i="1" dirty="0">
                <a:solidFill>
                  <a:srgbClr val="C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         </a:t>
            </a:r>
            <a:r>
              <a:rPr lang="en-GB" sz="1050" b="1" i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Precio</a:t>
            </a:r>
            <a:r>
              <a:rPr lang="en-GB" sz="1050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050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price </a:t>
            </a:r>
            <a:r>
              <a:rPr lang="en-GB" sz="1050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50" b="1" i="1" u="sng" dirty="0">
                <a:solidFill>
                  <a:srgbClr val="C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£6</a:t>
            </a:r>
            <a:endParaRPr lang="en-GB" sz="1050" i="1" u="sng" dirty="0">
              <a:solidFill>
                <a:srgbClr val="C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pl-PL" sz="105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Desayuno americano</a:t>
            </a:r>
            <a:r>
              <a:rPr lang="en-GB" sz="105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GB" sz="1050" b="1" u="sng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Americano breakfast</a:t>
            </a:r>
            <a:endParaRPr lang="en-GB" sz="1050" dirty="0">
              <a:solidFill>
                <a:srgbClr val="00B05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pl-PL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 elección zumo de naranja o zumo de manzana, pan dulce o pan tostado, huevos 2 pzas. Con tocino, jamón, salchicha o queso, café, té o leche.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00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choice of orange or apple juice, sweet bread or toast, eggs 2 pcs. with bacon, ham and cheese, coffee, tea or milk</a:t>
            </a:r>
            <a:r>
              <a:rPr lang="en-GB" sz="10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   </a:t>
            </a:r>
            <a:r>
              <a:rPr lang="en-GB" sz="1000" b="1" i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Precio</a:t>
            </a:r>
            <a:r>
              <a:rPr lang="en-GB" sz="10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00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price</a:t>
            </a:r>
            <a:r>
              <a:rPr lang="en-GB" sz="10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b="1" i="1" u="sng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£9                                                 </a:t>
            </a:r>
            <a:endParaRPr lang="en-GB" sz="1050" b="1" u="sng" dirty="0">
              <a:solidFill>
                <a:srgbClr val="C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5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Frittata Espanola/ </a:t>
            </a:r>
            <a:r>
              <a:rPr lang="en-GB" sz="1050" b="1" u="sng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 </a:t>
            </a:r>
            <a:r>
              <a:rPr lang="en-GB" sz="1050" b="1" u="sng" dirty="0" err="1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Fritatta</a:t>
            </a:r>
            <a:endParaRPr lang="en-GB" sz="1050" u="sng" dirty="0">
              <a:solidFill>
                <a:srgbClr val="00B05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Tortilla de huevo 3pzas. Con papa, pimiento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verde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chicharo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jamón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serrano y queso./</a:t>
            </a:r>
            <a:r>
              <a:rPr lang="en-GB" sz="100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Egg tortilla with 3 pcs. With tomato, green pepper, peas, serrano ham and cheese.           </a:t>
            </a:r>
            <a:r>
              <a:rPr lang="en-GB" sz="1000" b="1" i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Precio</a:t>
            </a:r>
            <a:r>
              <a:rPr lang="en-GB" sz="100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/price </a:t>
            </a:r>
            <a:r>
              <a:rPr lang="en-GB" sz="100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£9</a:t>
            </a:r>
          </a:p>
          <a:p>
            <a:pPr>
              <a:spcAft>
                <a:spcPts val="800"/>
              </a:spcAft>
            </a:pPr>
            <a:r>
              <a:rPr lang="en-GB" sz="105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Tostado</a:t>
            </a:r>
            <a:r>
              <a:rPr lang="en-GB" sz="105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5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Francés</a:t>
            </a:r>
            <a:r>
              <a:rPr lang="en-GB" sz="105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210g/ </a:t>
            </a:r>
            <a:r>
              <a:rPr lang="en-GB" sz="1050" b="1" u="sng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French Toast 210g</a:t>
            </a:r>
          </a:p>
          <a:p>
            <a:pPr algn="ctr">
              <a:spcAft>
                <a:spcPts val="800"/>
              </a:spcAft>
            </a:pP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Servido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con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fresa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manzana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salteada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05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Served with strawberry and sauteed apple</a:t>
            </a:r>
            <a:r>
              <a:rPr lang="en-GB" sz="1050" b="1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05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Precio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/price   </a:t>
            </a:r>
            <a:r>
              <a:rPr lang="en-GB" sz="105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		</a:t>
            </a:r>
            <a:r>
              <a:rPr lang="en-GB" sz="105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£5</a:t>
            </a:r>
          </a:p>
          <a:p>
            <a:pPr>
              <a:spcAft>
                <a:spcPts val="800"/>
              </a:spcAft>
            </a:pPr>
            <a:r>
              <a:rPr lang="en-GB" sz="1050" b="1" u="sng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Cereales</a:t>
            </a:r>
            <a:r>
              <a:rPr lang="en-GB" sz="1050" b="1" u="sng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50" b="1" u="sng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surtidos</a:t>
            </a:r>
            <a:r>
              <a:rPr lang="en-GB" sz="1050" b="1" u="sng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20/40g./</a:t>
            </a:r>
            <a:r>
              <a:rPr lang="pl-PL" sz="1050" b="1" u="sng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Cereals assorted 20/40g</a:t>
            </a:r>
            <a:r>
              <a:rPr lang="en-GB" sz="1050" b="1" u="sng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050" u="sng" dirty="0">
              <a:solidFill>
                <a:srgbClr val="00B05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Servidos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con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platano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fresa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frutos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rojos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00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Served with banana, strawberry or red berries. 				</a:t>
            </a:r>
            <a:r>
              <a:rPr lang="en-GB" sz="10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</a:t>
            </a:r>
            <a:r>
              <a:rPr lang="en-GB" sz="1000" b="1" i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Precio</a:t>
            </a:r>
            <a:r>
              <a:rPr lang="en-GB" sz="100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/price</a:t>
            </a:r>
            <a:r>
              <a:rPr lang="en-GB" sz="1000" b="1" i="1" u="sng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£4</a:t>
            </a:r>
            <a:endParaRPr lang="en-GB" sz="1000" b="1" dirty="0">
              <a:solidFill>
                <a:srgbClr val="C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5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Café</a:t>
            </a:r>
            <a:r>
              <a:rPr lang="en-GB" sz="105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05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coffee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GB" sz="1050" b="1" i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Precio</a:t>
            </a:r>
            <a:r>
              <a:rPr lang="en-GB" sz="105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/price </a:t>
            </a:r>
            <a:r>
              <a:rPr lang="en-GB" sz="105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£2</a:t>
            </a:r>
            <a:endParaRPr lang="en-GB" sz="1050" b="1" dirty="0">
              <a:solidFill>
                <a:srgbClr val="C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5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Té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05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             </a:t>
            </a:r>
            <a:r>
              <a:rPr lang="en-GB" sz="1050" b="1" i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Precio</a:t>
            </a:r>
            <a:r>
              <a:rPr lang="en-GB" sz="105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/price </a:t>
            </a:r>
            <a:r>
              <a:rPr lang="en-GB" sz="105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£2</a:t>
            </a:r>
            <a:endParaRPr lang="en-GB" sz="1050" b="1" dirty="0">
              <a:solidFill>
                <a:srgbClr val="C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5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Zumo</a:t>
            </a:r>
            <a:r>
              <a:rPr lang="en-GB" sz="105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105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naranja,manzana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05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orange or apple juice. </a:t>
            </a:r>
            <a:r>
              <a:rPr lang="en-GB" sz="1050" i="1" dirty="0" err="1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Precio</a:t>
            </a:r>
            <a:r>
              <a:rPr lang="en-GB" sz="105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/price £1,50</a:t>
            </a:r>
            <a:endParaRPr lang="en-GB" sz="1050" dirty="0">
              <a:solidFill>
                <a:srgbClr val="00B05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5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Chocolate caliente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GB" sz="1050" i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chocolate</a:t>
            </a:r>
            <a:r>
              <a:rPr lang="en-GB" sz="105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050" b="1" i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Precio</a:t>
            </a:r>
            <a:r>
              <a:rPr lang="en-GB" sz="105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/price </a:t>
            </a:r>
            <a:r>
              <a:rPr lang="en-GB" sz="105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£3</a:t>
            </a:r>
            <a:endParaRPr lang="en-GB" sz="1050" b="1" dirty="0">
              <a:solidFill>
                <a:srgbClr val="C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en-GB" sz="1200" b="1" i="1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 CATALONIA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9" name="Graphic 28" descr="Table setting with solid fill">
            <a:extLst>
              <a:ext uri="{FF2B5EF4-FFF2-40B4-BE49-F238E27FC236}">
                <a16:creationId xmlns:a16="http://schemas.microsoft.com/office/drawing/2014/main" id="{22538179-EFBA-3BD5-CF58-0BAA88FE7B2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1006833">
            <a:off x="7677839" y="5882690"/>
            <a:ext cx="914400" cy="914400"/>
          </a:xfrm>
          <a:prstGeom prst="rect">
            <a:avLst/>
          </a:prstGeom>
        </p:spPr>
      </p:pic>
      <p:pic>
        <p:nvPicPr>
          <p:cNvPr id="31" name="Graphic 30" descr="Tropical scene with solid fill">
            <a:extLst>
              <a:ext uri="{FF2B5EF4-FFF2-40B4-BE49-F238E27FC236}">
                <a16:creationId xmlns:a16="http://schemas.microsoft.com/office/drawing/2014/main" id="{19901BCB-B849-2F80-6F74-18EB6D69432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696015" y="6461023"/>
            <a:ext cx="396977" cy="396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916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345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-apple-system</vt:lpstr>
      <vt:lpstr>Arial</vt:lpstr>
      <vt:lpstr>Britannic Bold</vt:lpstr>
      <vt:lpstr>Broadway</vt:lpstr>
      <vt:lpstr>Calibri</vt:lpstr>
      <vt:lpstr>Calibri Light</vt:lpstr>
      <vt:lpstr>var(--fontFamilyBase)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tomasz szmigiel</dc:creator>
  <cp:lastModifiedBy>tomasz szmigiel</cp:lastModifiedBy>
  <cp:revision>1</cp:revision>
  <dcterms:created xsi:type="dcterms:W3CDTF">2022-11-29T21:48:24Z</dcterms:created>
  <dcterms:modified xsi:type="dcterms:W3CDTF">2022-11-30T18:54:05Z</dcterms:modified>
</cp:coreProperties>
</file>