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24"/>
  </p:notesMasterIdLst>
  <p:sldIdLst>
    <p:sldId id="370" r:id="rId2"/>
    <p:sldId id="371" r:id="rId3"/>
    <p:sldId id="372" r:id="rId4"/>
    <p:sldId id="373" r:id="rId5"/>
    <p:sldId id="374" r:id="rId6"/>
    <p:sldId id="375" r:id="rId7"/>
    <p:sldId id="376" r:id="rId8"/>
    <p:sldId id="377" r:id="rId9"/>
    <p:sldId id="378" r:id="rId10"/>
    <p:sldId id="379" r:id="rId11"/>
    <p:sldId id="380" r:id="rId12"/>
    <p:sldId id="381" r:id="rId13"/>
    <p:sldId id="382" r:id="rId14"/>
    <p:sldId id="383" r:id="rId15"/>
    <p:sldId id="385" r:id="rId16"/>
    <p:sldId id="384" r:id="rId17"/>
    <p:sldId id="386" r:id="rId18"/>
    <p:sldId id="387" r:id="rId19"/>
    <p:sldId id="388" r:id="rId20"/>
    <p:sldId id="389" r:id="rId21"/>
    <p:sldId id="390" r:id="rId22"/>
    <p:sldId id="39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E48517-4308-46F2-A2D0-CA6950DF4423}" v="2" dt="2023-12-08T15:51:31.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54" autoAdjust="0"/>
    <p:restoredTop sz="94627" autoAdjust="0"/>
  </p:normalViewPr>
  <p:slideViewPr>
    <p:cSldViewPr snapToGrid="0">
      <p:cViewPr varScale="1">
        <p:scale>
          <a:sx n="64" d="100"/>
          <a:sy n="64" d="100"/>
        </p:scale>
        <p:origin x="370" y="46"/>
      </p:cViewPr>
      <p:guideLst>
        <p:guide pos="3840"/>
        <p:guide orient="horz" pos="2160"/>
      </p:guideLst>
    </p:cSldViewPr>
  </p:slideViewPr>
  <p:outlineViewPr>
    <p:cViewPr>
      <p:scale>
        <a:sx n="33" d="100"/>
        <a:sy n="33" d="100"/>
      </p:scale>
      <p:origin x="0" y="-123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Groff" userId="1aab9dd2-7c88-4682-9483-2f361af8955c" providerId="ADAL" clId="{96E48517-4308-46F2-A2D0-CA6950DF4423}"/>
    <pc:docChg chg="undo custSel addSld delSld modSld">
      <pc:chgData name="Ruth Groff" userId="1aab9dd2-7c88-4682-9483-2f361af8955c" providerId="ADAL" clId="{96E48517-4308-46F2-A2D0-CA6950DF4423}" dt="2023-12-08T15:54:58.618" v="389" actId="27636"/>
      <pc:docMkLst>
        <pc:docMk/>
      </pc:docMkLst>
      <pc:sldChg chg="modSp mod">
        <pc:chgData name="Ruth Groff" userId="1aab9dd2-7c88-4682-9483-2f361af8955c" providerId="ADAL" clId="{96E48517-4308-46F2-A2D0-CA6950DF4423}" dt="2023-12-08T15:54:58.618" v="389" actId="27636"/>
        <pc:sldMkLst>
          <pc:docMk/>
          <pc:sldMk cId="3189473106" sldId="370"/>
        </pc:sldMkLst>
        <pc:spChg chg="mod">
          <ac:chgData name="Ruth Groff" userId="1aab9dd2-7c88-4682-9483-2f361af8955c" providerId="ADAL" clId="{96E48517-4308-46F2-A2D0-CA6950DF4423}" dt="2023-12-08T15:54:58.618" v="389" actId="27636"/>
          <ac:spMkLst>
            <pc:docMk/>
            <pc:sldMk cId="3189473106" sldId="370"/>
            <ac:spMk id="2" creationId="{E7DC201C-2254-4C4E-BD9B-0C180D2ABB83}"/>
          </ac:spMkLst>
        </pc:spChg>
      </pc:sldChg>
      <pc:sldChg chg="addSp delSp modSp new mod setBg">
        <pc:chgData name="Ruth Groff" userId="1aab9dd2-7c88-4682-9483-2f361af8955c" providerId="ADAL" clId="{96E48517-4308-46F2-A2D0-CA6950DF4423}" dt="2023-12-08T15:38:10.464" v="191" actId="26606"/>
        <pc:sldMkLst>
          <pc:docMk/>
          <pc:sldMk cId="542453486" sldId="386"/>
        </pc:sldMkLst>
        <pc:spChg chg="mod">
          <ac:chgData name="Ruth Groff" userId="1aab9dd2-7c88-4682-9483-2f361af8955c" providerId="ADAL" clId="{96E48517-4308-46F2-A2D0-CA6950DF4423}" dt="2023-12-08T15:38:10.464" v="191" actId="26606"/>
          <ac:spMkLst>
            <pc:docMk/>
            <pc:sldMk cId="542453486" sldId="386"/>
            <ac:spMk id="2" creationId="{E0654438-F0EF-74BA-DB79-A2866DD30D3B}"/>
          </ac:spMkLst>
        </pc:spChg>
        <pc:spChg chg="mod">
          <ac:chgData name="Ruth Groff" userId="1aab9dd2-7c88-4682-9483-2f361af8955c" providerId="ADAL" clId="{96E48517-4308-46F2-A2D0-CA6950DF4423}" dt="2023-12-08T15:38:10.464" v="191" actId="26606"/>
          <ac:spMkLst>
            <pc:docMk/>
            <pc:sldMk cId="542453486" sldId="386"/>
            <ac:spMk id="3" creationId="{1CE335F3-F82E-9DBA-33FA-D6476FEE3BB7}"/>
          </ac:spMkLst>
        </pc:spChg>
        <pc:spChg chg="add del">
          <ac:chgData name="Ruth Groff" userId="1aab9dd2-7c88-4682-9483-2f361af8955c" providerId="ADAL" clId="{96E48517-4308-46F2-A2D0-CA6950DF4423}" dt="2023-12-08T15:38:10.464" v="191" actId="26606"/>
          <ac:spMkLst>
            <pc:docMk/>
            <pc:sldMk cId="542453486" sldId="386"/>
            <ac:spMk id="9" creationId="{C0763A76-9F1C-4FC5-82B7-DD475DA461B2}"/>
          </ac:spMkLst>
        </pc:spChg>
        <pc:spChg chg="add del">
          <ac:chgData name="Ruth Groff" userId="1aab9dd2-7c88-4682-9483-2f361af8955c" providerId="ADAL" clId="{96E48517-4308-46F2-A2D0-CA6950DF4423}" dt="2023-12-08T15:38:10.464" v="191" actId="26606"/>
          <ac:spMkLst>
            <pc:docMk/>
            <pc:sldMk cId="542453486" sldId="386"/>
            <ac:spMk id="11" creationId="{E81BF4F6-F2CF-4984-9D14-D6966D92F99F}"/>
          </ac:spMkLst>
        </pc:spChg>
        <pc:spChg chg="add">
          <ac:chgData name="Ruth Groff" userId="1aab9dd2-7c88-4682-9483-2f361af8955c" providerId="ADAL" clId="{96E48517-4308-46F2-A2D0-CA6950DF4423}" dt="2023-12-08T15:38:10.464" v="191" actId="26606"/>
          <ac:spMkLst>
            <pc:docMk/>
            <pc:sldMk cId="542453486" sldId="386"/>
            <ac:spMk id="16" creationId="{45D37F4E-DDB4-456B-97E0-9937730A039F}"/>
          </ac:spMkLst>
        </pc:spChg>
        <pc:spChg chg="add">
          <ac:chgData name="Ruth Groff" userId="1aab9dd2-7c88-4682-9483-2f361af8955c" providerId="ADAL" clId="{96E48517-4308-46F2-A2D0-CA6950DF4423}" dt="2023-12-08T15:38:10.464" v="191" actId="26606"/>
          <ac:spMkLst>
            <pc:docMk/>
            <pc:sldMk cId="542453486" sldId="386"/>
            <ac:spMk id="18" creationId="{B2DD41CD-8F47-4F56-AD12-4E2FF7696987}"/>
          </ac:spMkLst>
        </pc:spChg>
        <pc:picChg chg="add mod">
          <ac:chgData name="Ruth Groff" userId="1aab9dd2-7c88-4682-9483-2f361af8955c" providerId="ADAL" clId="{96E48517-4308-46F2-A2D0-CA6950DF4423}" dt="2023-12-08T15:38:10.464" v="191" actId="26606"/>
          <ac:picMkLst>
            <pc:docMk/>
            <pc:sldMk cId="542453486" sldId="386"/>
            <ac:picMk id="5" creationId="{2516AA40-F280-C4F6-CF32-75AFE79FD24B}"/>
          </ac:picMkLst>
        </pc:picChg>
      </pc:sldChg>
      <pc:sldChg chg="addSp delSp modSp new mod setBg">
        <pc:chgData name="Ruth Groff" userId="1aab9dd2-7c88-4682-9483-2f361af8955c" providerId="ADAL" clId="{96E48517-4308-46F2-A2D0-CA6950DF4423}" dt="2023-12-08T15:37:57.162" v="190" actId="26606"/>
        <pc:sldMkLst>
          <pc:docMk/>
          <pc:sldMk cId="2768950660" sldId="387"/>
        </pc:sldMkLst>
        <pc:spChg chg="mod">
          <ac:chgData name="Ruth Groff" userId="1aab9dd2-7c88-4682-9483-2f361af8955c" providerId="ADAL" clId="{96E48517-4308-46F2-A2D0-CA6950DF4423}" dt="2023-12-08T15:37:57.162" v="190" actId="26606"/>
          <ac:spMkLst>
            <pc:docMk/>
            <pc:sldMk cId="2768950660" sldId="387"/>
            <ac:spMk id="2" creationId="{1E1ED642-CBC8-8E9A-EF29-3086C58573AD}"/>
          </ac:spMkLst>
        </pc:spChg>
        <pc:spChg chg="add del mod">
          <ac:chgData name="Ruth Groff" userId="1aab9dd2-7c88-4682-9483-2f361af8955c" providerId="ADAL" clId="{96E48517-4308-46F2-A2D0-CA6950DF4423}" dt="2023-12-08T15:37:48.259" v="188" actId="26606"/>
          <ac:spMkLst>
            <pc:docMk/>
            <pc:sldMk cId="2768950660" sldId="387"/>
            <ac:spMk id="3" creationId="{B0B698B8-1FF5-E0EC-7E5C-1443CEF99C0A}"/>
          </ac:spMkLst>
        </pc:spChg>
        <pc:spChg chg="add del">
          <ac:chgData name="Ruth Groff" userId="1aab9dd2-7c88-4682-9483-2f361af8955c" providerId="ADAL" clId="{96E48517-4308-46F2-A2D0-CA6950DF4423}" dt="2023-12-08T15:37:48.259" v="187" actId="26606"/>
          <ac:spMkLst>
            <pc:docMk/>
            <pc:sldMk cId="2768950660" sldId="387"/>
            <ac:spMk id="9" creationId="{53B021B3-DE93-4AB7-8A18-CF5F1CED88B8}"/>
          </ac:spMkLst>
        </pc:spChg>
        <pc:spChg chg="add del">
          <ac:chgData name="Ruth Groff" userId="1aab9dd2-7c88-4682-9483-2f361af8955c" providerId="ADAL" clId="{96E48517-4308-46F2-A2D0-CA6950DF4423}" dt="2023-12-08T15:37:48.259" v="187" actId="26606"/>
          <ac:spMkLst>
            <pc:docMk/>
            <pc:sldMk cId="2768950660" sldId="387"/>
            <ac:spMk id="11" creationId="{52D502E5-F6B4-4D58-B4AE-FC466FF15EE8}"/>
          </ac:spMkLst>
        </pc:spChg>
        <pc:spChg chg="add del">
          <ac:chgData name="Ruth Groff" userId="1aab9dd2-7c88-4682-9483-2f361af8955c" providerId="ADAL" clId="{96E48517-4308-46F2-A2D0-CA6950DF4423}" dt="2023-12-08T15:37:48.259" v="187" actId="26606"/>
          <ac:spMkLst>
            <pc:docMk/>
            <pc:sldMk cId="2768950660" sldId="387"/>
            <ac:spMk id="13" creationId="{9DECDBF4-02B6-4BB4-B65B-B8107AD6A9E8}"/>
          </ac:spMkLst>
        </pc:spChg>
        <pc:spChg chg="add del">
          <ac:chgData name="Ruth Groff" userId="1aab9dd2-7c88-4682-9483-2f361af8955c" providerId="ADAL" clId="{96E48517-4308-46F2-A2D0-CA6950DF4423}" dt="2023-12-08T15:37:57.162" v="190" actId="26606"/>
          <ac:spMkLst>
            <pc:docMk/>
            <pc:sldMk cId="2768950660" sldId="387"/>
            <ac:spMk id="15" creationId="{C0763A76-9F1C-4FC5-82B7-DD475DA461B2}"/>
          </ac:spMkLst>
        </pc:spChg>
        <pc:spChg chg="add del">
          <ac:chgData name="Ruth Groff" userId="1aab9dd2-7c88-4682-9483-2f361af8955c" providerId="ADAL" clId="{96E48517-4308-46F2-A2D0-CA6950DF4423}" dt="2023-12-08T15:37:57.162" v="190" actId="26606"/>
          <ac:spMkLst>
            <pc:docMk/>
            <pc:sldMk cId="2768950660" sldId="387"/>
            <ac:spMk id="16" creationId="{E81BF4F6-F2CF-4984-9D14-D6966D92F99F}"/>
          </ac:spMkLst>
        </pc:spChg>
        <pc:spChg chg="add mod">
          <ac:chgData name="Ruth Groff" userId="1aab9dd2-7c88-4682-9483-2f361af8955c" providerId="ADAL" clId="{96E48517-4308-46F2-A2D0-CA6950DF4423}" dt="2023-12-08T15:37:57.162" v="190" actId="26606"/>
          <ac:spMkLst>
            <pc:docMk/>
            <pc:sldMk cId="2768950660" sldId="387"/>
            <ac:spMk id="17" creationId="{B0B698B8-1FF5-E0EC-7E5C-1443CEF99C0A}"/>
          </ac:spMkLst>
        </pc:spChg>
        <pc:spChg chg="add">
          <ac:chgData name="Ruth Groff" userId="1aab9dd2-7c88-4682-9483-2f361af8955c" providerId="ADAL" clId="{96E48517-4308-46F2-A2D0-CA6950DF4423}" dt="2023-12-08T15:37:57.162" v="190" actId="26606"/>
          <ac:spMkLst>
            <pc:docMk/>
            <pc:sldMk cId="2768950660" sldId="387"/>
            <ac:spMk id="23" creationId="{45D37F4E-DDB4-456B-97E0-9937730A039F}"/>
          </ac:spMkLst>
        </pc:spChg>
        <pc:spChg chg="add">
          <ac:chgData name="Ruth Groff" userId="1aab9dd2-7c88-4682-9483-2f361af8955c" providerId="ADAL" clId="{96E48517-4308-46F2-A2D0-CA6950DF4423}" dt="2023-12-08T15:37:57.162" v="190" actId="26606"/>
          <ac:spMkLst>
            <pc:docMk/>
            <pc:sldMk cId="2768950660" sldId="387"/>
            <ac:spMk id="25" creationId="{B2DD41CD-8F47-4F56-AD12-4E2FF7696987}"/>
          </ac:spMkLst>
        </pc:spChg>
        <pc:graphicFrameChg chg="add del">
          <ac:chgData name="Ruth Groff" userId="1aab9dd2-7c88-4682-9483-2f361af8955c" providerId="ADAL" clId="{96E48517-4308-46F2-A2D0-CA6950DF4423}" dt="2023-12-08T15:37:48.259" v="187" actId="26606"/>
          <ac:graphicFrameMkLst>
            <pc:docMk/>
            <pc:sldMk cId="2768950660" sldId="387"/>
            <ac:graphicFrameMk id="5" creationId="{06D64747-D761-1B6D-889E-D6B1A34D8559}"/>
          </ac:graphicFrameMkLst>
        </pc:graphicFrameChg>
        <pc:picChg chg="add mod">
          <ac:chgData name="Ruth Groff" userId="1aab9dd2-7c88-4682-9483-2f361af8955c" providerId="ADAL" clId="{96E48517-4308-46F2-A2D0-CA6950DF4423}" dt="2023-12-08T15:37:57.162" v="190" actId="26606"/>
          <ac:picMkLst>
            <pc:docMk/>
            <pc:sldMk cId="2768950660" sldId="387"/>
            <ac:picMk id="18" creationId="{C36EE293-11AA-2EA0-D0A0-AE613348C108}"/>
          </ac:picMkLst>
        </pc:picChg>
      </pc:sldChg>
      <pc:sldChg chg="addSp delSp modSp new mod setBg">
        <pc:chgData name="Ruth Groff" userId="1aab9dd2-7c88-4682-9483-2f361af8955c" providerId="ADAL" clId="{96E48517-4308-46F2-A2D0-CA6950DF4423}" dt="2023-12-08T15:51:15.389" v="334"/>
        <pc:sldMkLst>
          <pc:docMk/>
          <pc:sldMk cId="3080250730" sldId="388"/>
        </pc:sldMkLst>
        <pc:spChg chg="mod">
          <ac:chgData name="Ruth Groff" userId="1aab9dd2-7c88-4682-9483-2f361af8955c" providerId="ADAL" clId="{96E48517-4308-46F2-A2D0-CA6950DF4423}" dt="2023-12-08T15:41:05.203" v="205" actId="26606"/>
          <ac:spMkLst>
            <pc:docMk/>
            <pc:sldMk cId="3080250730" sldId="388"/>
            <ac:spMk id="2" creationId="{CB63D8E4-1BA7-7C5E-DE09-C44D46B24745}"/>
          </ac:spMkLst>
        </pc:spChg>
        <pc:spChg chg="mod">
          <ac:chgData name="Ruth Groff" userId="1aab9dd2-7c88-4682-9483-2f361af8955c" providerId="ADAL" clId="{96E48517-4308-46F2-A2D0-CA6950DF4423}" dt="2023-12-08T15:41:10.391" v="206" actId="14100"/>
          <ac:spMkLst>
            <pc:docMk/>
            <pc:sldMk cId="3080250730" sldId="388"/>
            <ac:spMk id="3" creationId="{78AD5D38-D691-4FBB-802C-9CCE9B975164}"/>
          </ac:spMkLst>
        </pc:spChg>
        <pc:spChg chg="add del">
          <ac:chgData name="Ruth Groff" userId="1aab9dd2-7c88-4682-9483-2f361af8955c" providerId="ADAL" clId="{96E48517-4308-46F2-A2D0-CA6950DF4423}" dt="2023-12-08T15:41:05.182" v="204" actId="26606"/>
          <ac:spMkLst>
            <pc:docMk/>
            <pc:sldMk cId="3080250730" sldId="388"/>
            <ac:spMk id="9" creationId="{79BB35BC-D5C2-4C8B-A22A-A71E6191913B}"/>
          </ac:spMkLst>
        </pc:spChg>
        <pc:spChg chg="add">
          <ac:chgData name="Ruth Groff" userId="1aab9dd2-7c88-4682-9483-2f361af8955c" providerId="ADAL" clId="{96E48517-4308-46F2-A2D0-CA6950DF4423}" dt="2023-12-08T15:41:05.203" v="205" actId="26606"/>
          <ac:spMkLst>
            <pc:docMk/>
            <pc:sldMk cId="3080250730" sldId="388"/>
            <ac:spMk id="11" creationId="{21540236-BFD5-4A9D-8840-4703E7F76825}"/>
          </ac:spMkLst>
        </pc:spChg>
        <pc:spChg chg="add">
          <ac:chgData name="Ruth Groff" userId="1aab9dd2-7c88-4682-9483-2f361af8955c" providerId="ADAL" clId="{96E48517-4308-46F2-A2D0-CA6950DF4423}" dt="2023-12-08T15:41:05.203" v="205" actId="26606"/>
          <ac:spMkLst>
            <pc:docMk/>
            <pc:sldMk cId="3080250730" sldId="388"/>
            <ac:spMk id="12" creationId="{2C61293E-6EBE-43EF-A52C-9BEBFD7679D4}"/>
          </ac:spMkLst>
        </pc:spChg>
        <pc:picChg chg="add mod">
          <ac:chgData name="Ruth Groff" userId="1aab9dd2-7c88-4682-9483-2f361af8955c" providerId="ADAL" clId="{96E48517-4308-46F2-A2D0-CA6950DF4423}" dt="2023-12-08T15:51:15.389" v="334"/>
          <ac:picMkLst>
            <pc:docMk/>
            <pc:sldMk cId="3080250730" sldId="388"/>
            <ac:picMk id="4" creationId="{59C2D4CD-7B57-D0C9-FB8B-B2916F070DB0}"/>
          </ac:picMkLst>
        </pc:picChg>
        <pc:picChg chg="add del">
          <ac:chgData name="Ruth Groff" userId="1aab9dd2-7c88-4682-9483-2f361af8955c" providerId="ADAL" clId="{96E48517-4308-46F2-A2D0-CA6950DF4423}" dt="2023-12-08T15:41:05.182" v="204" actId="26606"/>
          <ac:picMkLst>
            <pc:docMk/>
            <pc:sldMk cId="3080250730" sldId="388"/>
            <ac:picMk id="5" creationId="{DF37307D-F6FA-18DC-C84F-A10D14C7F9B0}"/>
          </ac:picMkLst>
        </pc:picChg>
        <pc:picChg chg="add del">
          <ac:chgData name="Ruth Groff" userId="1aab9dd2-7c88-4682-9483-2f361af8955c" providerId="ADAL" clId="{96E48517-4308-46F2-A2D0-CA6950DF4423}" dt="2023-12-08T15:50:58.347" v="331" actId="478"/>
          <ac:picMkLst>
            <pc:docMk/>
            <pc:sldMk cId="3080250730" sldId="388"/>
            <ac:picMk id="13" creationId="{B4885C58-9247-A07C-E989-F83D008AFBF2}"/>
          </ac:picMkLst>
        </pc:picChg>
      </pc:sldChg>
      <pc:sldChg chg="addSp modSp new mod setBg">
        <pc:chgData name="Ruth Groff" userId="1aab9dd2-7c88-4682-9483-2f361af8955c" providerId="ADAL" clId="{96E48517-4308-46F2-A2D0-CA6950DF4423}" dt="2023-12-08T15:51:07.239" v="333" actId="1076"/>
        <pc:sldMkLst>
          <pc:docMk/>
          <pc:sldMk cId="134988319" sldId="389"/>
        </pc:sldMkLst>
        <pc:spChg chg="mod">
          <ac:chgData name="Ruth Groff" userId="1aab9dd2-7c88-4682-9483-2f361af8955c" providerId="ADAL" clId="{96E48517-4308-46F2-A2D0-CA6950DF4423}" dt="2023-12-08T15:50:36.476" v="330" actId="26606"/>
          <ac:spMkLst>
            <pc:docMk/>
            <pc:sldMk cId="134988319" sldId="389"/>
            <ac:spMk id="2" creationId="{7E88FECF-6401-6F74-A527-B082643F8785}"/>
          </ac:spMkLst>
        </pc:spChg>
        <pc:spChg chg="mod">
          <ac:chgData name="Ruth Groff" userId="1aab9dd2-7c88-4682-9483-2f361af8955c" providerId="ADAL" clId="{96E48517-4308-46F2-A2D0-CA6950DF4423}" dt="2023-12-08T15:50:36.476" v="330" actId="26606"/>
          <ac:spMkLst>
            <pc:docMk/>
            <pc:sldMk cId="134988319" sldId="389"/>
            <ac:spMk id="3" creationId="{C16BFECB-75F1-6CB0-7A09-2D9604E35CF0}"/>
          </ac:spMkLst>
        </pc:spChg>
        <pc:spChg chg="add">
          <ac:chgData name="Ruth Groff" userId="1aab9dd2-7c88-4682-9483-2f361af8955c" providerId="ADAL" clId="{96E48517-4308-46F2-A2D0-CA6950DF4423}" dt="2023-12-08T15:50:36.476" v="330" actId="26606"/>
          <ac:spMkLst>
            <pc:docMk/>
            <pc:sldMk cId="134988319" sldId="389"/>
            <ac:spMk id="9" creationId="{2C61293E-6EBE-43EF-A52C-9BEBFD7679D4}"/>
          </ac:spMkLst>
        </pc:spChg>
        <pc:spChg chg="add">
          <ac:chgData name="Ruth Groff" userId="1aab9dd2-7c88-4682-9483-2f361af8955c" providerId="ADAL" clId="{96E48517-4308-46F2-A2D0-CA6950DF4423}" dt="2023-12-08T15:50:36.476" v="330" actId="26606"/>
          <ac:spMkLst>
            <pc:docMk/>
            <pc:sldMk cId="134988319" sldId="389"/>
            <ac:spMk id="11" creationId="{21540236-BFD5-4A9D-8840-4703E7F76825}"/>
          </ac:spMkLst>
        </pc:spChg>
        <pc:picChg chg="add mod">
          <ac:chgData name="Ruth Groff" userId="1aab9dd2-7c88-4682-9483-2f361af8955c" providerId="ADAL" clId="{96E48517-4308-46F2-A2D0-CA6950DF4423}" dt="2023-12-08T15:51:07.239" v="333" actId="1076"/>
          <ac:picMkLst>
            <pc:docMk/>
            <pc:sldMk cId="134988319" sldId="389"/>
            <ac:picMk id="5" creationId="{CC7E7C8F-D3C6-0A0D-2EC0-565A678A1B99}"/>
          </ac:picMkLst>
        </pc:picChg>
      </pc:sldChg>
      <pc:sldChg chg="modSp new del mod">
        <pc:chgData name="Ruth Groff" userId="1aab9dd2-7c88-4682-9483-2f361af8955c" providerId="ADAL" clId="{96E48517-4308-46F2-A2D0-CA6950DF4423}" dt="2023-12-08T15:44:11.820" v="210" actId="680"/>
        <pc:sldMkLst>
          <pc:docMk/>
          <pc:sldMk cId="959160665" sldId="389"/>
        </pc:sldMkLst>
        <pc:spChg chg="mod">
          <ac:chgData name="Ruth Groff" userId="1aab9dd2-7c88-4682-9483-2f361af8955c" providerId="ADAL" clId="{96E48517-4308-46F2-A2D0-CA6950DF4423}" dt="2023-12-08T15:44:09.746" v="209"/>
          <ac:spMkLst>
            <pc:docMk/>
            <pc:sldMk cId="959160665" sldId="389"/>
            <ac:spMk id="3" creationId="{A931834C-7603-A008-B5BC-7BEE2A51231F}"/>
          </ac:spMkLst>
        </pc:spChg>
      </pc:sldChg>
      <pc:sldChg chg="addSp delSp modSp new mod setBg">
        <pc:chgData name="Ruth Groff" userId="1aab9dd2-7c88-4682-9483-2f361af8955c" providerId="ADAL" clId="{96E48517-4308-46F2-A2D0-CA6950DF4423}" dt="2023-12-08T15:51:31.254" v="337"/>
        <pc:sldMkLst>
          <pc:docMk/>
          <pc:sldMk cId="3055644754" sldId="390"/>
        </pc:sldMkLst>
        <pc:spChg chg="mod">
          <ac:chgData name="Ruth Groff" userId="1aab9dd2-7c88-4682-9483-2f361af8955c" providerId="ADAL" clId="{96E48517-4308-46F2-A2D0-CA6950DF4423}" dt="2023-12-08T15:51:25.517" v="335" actId="26606"/>
          <ac:spMkLst>
            <pc:docMk/>
            <pc:sldMk cId="3055644754" sldId="390"/>
            <ac:spMk id="2" creationId="{028F356A-49EA-DE2E-FB37-77CBCC416383}"/>
          </ac:spMkLst>
        </pc:spChg>
        <pc:spChg chg="mod">
          <ac:chgData name="Ruth Groff" userId="1aab9dd2-7c88-4682-9483-2f361af8955c" providerId="ADAL" clId="{96E48517-4308-46F2-A2D0-CA6950DF4423}" dt="2023-12-08T15:51:25.517" v="335" actId="26606"/>
          <ac:spMkLst>
            <pc:docMk/>
            <pc:sldMk cId="3055644754" sldId="390"/>
            <ac:spMk id="3" creationId="{4B9585FE-9E7F-D92F-87E7-CE0D51F22285}"/>
          </ac:spMkLst>
        </pc:spChg>
        <pc:spChg chg="add">
          <ac:chgData name="Ruth Groff" userId="1aab9dd2-7c88-4682-9483-2f361af8955c" providerId="ADAL" clId="{96E48517-4308-46F2-A2D0-CA6950DF4423}" dt="2023-12-08T15:51:25.517" v="335" actId="26606"/>
          <ac:spMkLst>
            <pc:docMk/>
            <pc:sldMk cId="3055644754" sldId="390"/>
            <ac:spMk id="9" creationId="{2C61293E-6EBE-43EF-A52C-9BEBFD7679D4}"/>
          </ac:spMkLst>
        </pc:spChg>
        <pc:spChg chg="add">
          <ac:chgData name="Ruth Groff" userId="1aab9dd2-7c88-4682-9483-2f361af8955c" providerId="ADAL" clId="{96E48517-4308-46F2-A2D0-CA6950DF4423}" dt="2023-12-08T15:51:25.517" v="335" actId="26606"/>
          <ac:spMkLst>
            <pc:docMk/>
            <pc:sldMk cId="3055644754" sldId="390"/>
            <ac:spMk id="11" creationId="{21540236-BFD5-4A9D-8840-4703E7F76825}"/>
          </ac:spMkLst>
        </pc:spChg>
        <pc:picChg chg="add mod">
          <ac:chgData name="Ruth Groff" userId="1aab9dd2-7c88-4682-9483-2f361af8955c" providerId="ADAL" clId="{96E48517-4308-46F2-A2D0-CA6950DF4423}" dt="2023-12-08T15:51:31.254" v="337"/>
          <ac:picMkLst>
            <pc:docMk/>
            <pc:sldMk cId="3055644754" sldId="390"/>
            <ac:picMk id="4" creationId="{C97AE01F-F282-E092-7430-4ED67D7EBE37}"/>
          </ac:picMkLst>
        </pc:picChg>
        <pc:picChg chg="add del">
          <ac:chgData name="Ruth Groff" userId="1aab9dd2-7c88-4682-9483-2f361af8955c" providerId="ADAL" clId="{96E48517-4308-46F2-A2D0-CA6950DF4423}" dt="2023-12-08T15:51:28.276" v="336" actId="478"/>
          <ac:picMkLst>
            <pc:docMk/>
            <pc:sldMk cId="3055644754" sldId="390"/>
            <ac:picMk id="5" creationId="{4D4CD74B-1693-C2F8-A925-A07C2DB53099}"/>
          </ac:picMkLst>
        </pc:picChg>
      </pc:sldChg>
      <pc:sldChg chg="addSp modSp new mod setBg">
        <pc:chgData name="Ruth Groff" userId="1aab9dd2-7c88-4682-9483-2f361af8955c" providerId="ADAL" clId="{96E48517-4308-46F2-A2D0-CA6950DF4423}" dt="2023-12-08T15:53:36.682" v="387" actId="255"/>
        <pc:sldMkLst>
          <pc:docMk/>
          <pc:sldMk cId="4068724489" sldId="391"/>
        </pc:sldMkLst>
        <pc:spChg chg="mod">
          <ac:chgData name="Ruth Groff" userId="1aab9dd2-7c88-4682-9483-2f361af8955c" providerId="ADAL" clId="{96E48517-4308-46F2-A2D0-CA6950DF4423}" dt="2023-12-08T15:53:27.775" v="386" actId="26606"/>
          <ac:spMkLst>
            <pc:docMk/>
            <pc:sldMk cId="4068724489" sldId="391"/>
            <ac:spMk id="2" creationId="{7D525A83-3A5F-7B3E-A5D3-117B695FA717}"/>
          </ac:spMkLst>
        </pc:spChg>
        <pc:spChg chg="mod">
          <ac:chgData name="Ruth Groff" userId="1aab9dd2-7c88-4682-9483-2f361af8955c" providerId="ADAL" clId="{96E48517-4308-46F2-A2D0-CA6950DF4423}" dt="2023-12-08T15:53:36.682" v="387" actId="255"/>
          <ac:spMkLst>
            <pc:docMk/>
            <pc:sldMk cId="4068724489" sldId="391"/>
            <ac:spMk id="3" creationId="{E788173D-9F1B-190B-F8AB-AA81D876EC21}"/>
          </ac:spMkLst>
        </pc:spChg>
        <pc:spChg chg="add">
          <ac:chgData name="Ruth Groff" userId="1aab9dd2-7c88-4682-9483-2f361af8955c" providerId="ADAL" clId="{96E48517-4308-46F2-A2D0-CA6950DF4423}" dt="2023-12-08T15:53:27.775" v="386" actId="26606"/>
          <ac:spMkLst>
            <pc:docMk/>
            <pc:sldMk cId="4068724489" sldId="391"/>
            <ac:spMk id="9" creationId="{F13C74B1-5B17-4795-BED0-7140497B445A}"/>
          </ac:spMkLst>
        </pc:spChg>
        <pc:spChg chg="add">
          <ac:chgData name="Ruth Groff" userId="1aab9dd2-7c88-4682-9483-2f361af8955c" providerId="ADAL" clId="{96E48517-4308-46F2-A2D0-CA6950DF4423}" dt="2023-12-08T15:53:27.775" v="386" actId="26606"/>
          <ac:spMkLst>
            <pc:docMk/>
            <pc:sldMk cId="4068724489" sldId="391"/>
            <ac:spMk id="11" creationId="{D4974D33-8DC5-464E-8C6D-BE58F0669C17}"/>
          </ac:spMkLst>
        </pc:spChg>
        <pc:picChg chg="add">
          <ac:chgData name="Ruth Groff" userId="1aab9dd2-7c88-4682-9483-2f361af8955c" providerId="ADAL" clId="{96E48517-4308-46F2-A2D0-CA6950DF4423}" dt="2023-12-08T15:53:27.775" v="386" actId="26606"/>
          <ac:picMkLst>
            <pc:docMk/>
            <pc:sldMk cId="4068724489" sldId="391"/>
            <ac:picMk id="5" creationId="{74E8315D-915C-CF11-8027-EF3FA1512332}"/>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B3897-6E4F-4D39-9DD1-C2264E73B1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C910B2-FB39-4FE2-ADCB-17568EA5D704}">
      <dgm:prSet/>
      <dgm:spPr/>
      <dgm:t>
        <a:bodyPr/>
        <a:lstStyle/>
        <a:p>
          <a:r>
            <a:rPr lang="en-GB" b="1"/>
            <a:t>Write your name, the date, and the topic title. </a:t>
          </a:r>
          <a:endParaRPr lang="en-US"/>
        </a:p>
      </dgm:t>
    </dgm:pt>
    <dgm:pt modelId="{734A6434-B41F-48EC-B888-6C4588E536E4}" type="parTrans" cxnId="{E20676E0-6FCD-4040-A41B-20EA391026E3}">
      <dgm:prSet/>
      <dgm:spPr/>
      <dgm:t>
        <a:bodyPr/>
        <a:lstStyle/>
        <a:p>
          <a:endParaRPr lang="en-US"/>
        </a:p>
      </dgm:t>
    </dgm:pt>
    <dgm:pt modelId="{776DEB37-236B-45EB-8C74-AE71B6DD05AC}" type="sibTrans" cxnId="{E20676E0-6FCD-4040-A41B-20EA391026E3}">
      <dgm:prSet/>
      <dgm:spPr/>
      <dgm:t>
        <a:bodyPr/>
        <a:lstStyle/>
        <a:p>
          <a:endParaRPr lang="en-US"/>
        </a:p>
      </dgm:t>
    </dgm:pt>
    <dgm:pt modelId="{BAF3B0E3-5D33-432B-9C80-985A509A55F2}">
      <dgm:prSet/>
      <dgm:spPr/>
      <dgm:t>
        <a:bodyPr/>
        <a:lstStyle/>
        <a:p>
          <a:r>
            <a:rPr lang="en-GB" b="1"/>
            <a:t>Issue: </a:t>
          </a:r>
          <a:r>
            <a:rPr lang="en-GB"/>
            <a:t>A short statement signifying the issue. </a:t>
          </a:r>
          <a:endParaRPr lang="en-US"/>
        </a:p>
      </dgm:t>
    </dgm:pt>
    <dgm:pt modelId="{983425D7-7CA1-4CE4-AFAF-0B57DCDAFA4F}" type="parTrans" cxnId="{DB7F0416-6952-496F-99E0-8C133049BD87}">
      <dgm:prSet/>
      <dgm:spPr/>
      <dgm:t>
        <a:bodyPr/>
        <a:lstStyle/>
        <a:p>
          <a:endParaRPr lang="en-US"/>
        </a:p>
      </dgm:t>
    </dgm:pt>
    <dgm:pt modelId="{90B3CF9E-F526-4F22-8CC2-E2FFDED71E95}" type="sibTrans" cxnId="{DB7F0416-6952-496F-99E0-8C133049BD87}">
      <dgm:prSet/>
      <dgm:spPr/>
      <dgm:t>
        <a:bodyPr/>
        <a:lstStyle/>
        <a:p>
          <a:endParaRPr lang="en-US"/>
        </a:p>
      </dgm:t>
    </dgm:pt>
    <dgm:pt modelId="{19726716-A315-4D52-9699-C42EF95A37AC}">
      <dgm:prSet/>
      <dgm:spPr/>
      <dgm:t>
        <a:bodyPr/>
        <a:lstStyle/>
        <a:p>
          <a:r>
            <a:rPr lang="en-GB" b="1"/>
            <a:t>Background details</a:t>
          </a:r>
          <a:r>
            <a:rPr lang="en-GB"/>
            <a:t>: Provide background information to any past events. </a:t>
          </a:r>
          <a:endParaRPr lang="en-US"/>
        </a:p>
      </dgm:t>
    </dgm:pt>
    <dgm:pt modelId="{2FADAF15-5491-4D96-94E8-BC57E48B58AF}" type="parTrans" cxnId="{F9E96977-CB32-4008-BB93-102E33A8F6AE}">
      <dgm:prSet/>
      <dgm:spPr/>
      <dgm:t>
        <a:bodyPr/>
        <a:lstStyle/>
        <a:p>
          <a:endParaRPr lang="en-US"/>
        </a:p>
      </dgm:t>
    </dgm:pt>
    <dgm:pt modelId="{FEA4E9B3-0F39-490A-9311-939ED321E4B8}" type="sibTrans" cxnId="{F9E96977-CB32-4008-BB93-102E33A8F6AE}">
      <dgm:prSet/>
      <dgm:spPr/>
      <dgm:t>
        <a:bodyPr/>
        <a:lstStyle/>
        <a:p>
          <a:endParaRPr lang="en-US"/>
        </a:p>
      </dgm:t>
    </dgm:pt>
    <dgm:pt modelId="{A3F084BA-5584-4545-9EBD-DBCA9B313674}">
      <dgm:prSet/>
      <dgm:spPr/>
      <dgm:t>
        <a:bodyPr/>
        <a:lstStyle/>
        <a:p>
          <a:r>
            <a:rPr lang="en-GB" b="1"/>
            <a:t>Present status: </a:t>
          </a:r>
          <a:r>
            <a:rPr lang="en-GB"/>
            <a:t>Explain the present scenario. </a:t>
          </a:r>
          <a:endParaRPr lang="en-US"/>
        </a:p>
      </dgm:t>
    </dgm:pt>
    <dgm:pt modelId="{0982EEA5-605B-4D85-8EC4-73332CF002DB}" type="parTrans" cxnId="{0A3377F7-2699-4CE1-B15C-0231E1F6A3E2}">
      <dgm:prSet/>
      <dgm:spPr/>
      <dgm:t>
        <a:bodyPr/>
        <a:lstStyle/>
        <a:p>
          <a:endParaRPr lang="en-US"/>
        </a:p>
      </dgm:t>
    </dgm:pt>
    <dgm:pt modelId="{7E517376-5D86-4E2C-B622-52A92E5AB078}" type="sibTrans" cxnId="{0A3377F7-2699-4CE1-B15C-0231E1F6A3E2}">
      <dgm:prSet/>
      <dgm:spPr/>
      <dgm:t>
        <a:bodyPr/>
        <a:lstStyle/>
        <a:p>
          <a:endParaRPr lang="en-US"/>
        </a:p>
      </dgm:t>
    </dgm:pt>
    <dgm:pt modelId="{83BD5023-A62E-41CD-8E6E-E4700D0597E6}">
      <dgm:prSet/>
      <dgm:spPr/>
      <dgm:t>
        <a:bodyPr/>
        <a:lstStyle/>
        <a:p>
          <a:r>
            <a:rPr lang="en-GB" b="1"/>
            <a:t>Necessary information: </a:t>
          </a:r>
          <a:r>
            <a:rPr lang="en-GB"/>
            <a:t>Provide unbiased information on the developments and facts.</a:t>
          </a:r>
          <a:endParaRPr lang="en-US"/>
        </a:p>
      </dgm:t>
    </dgm:pt>
    <dgm:pt modelId="{D904686D-CC1D-44CD-9CD6-B95F468E750C}" type="parTrans" cxnId="{11E21F6E-C02D-4686-98FC-1E064E5ABA1D}">
      <dgm:prSet/>
      <dgm:spPr/>
      <dgm:t>
        <a:bodyPr/>
        <a:lstStyle/>
        <a:p>
          <a:endParaRPr lang="en-US"/>
        </a:p>
      </dgm:t>
    </dgm:pt>
    <dgm:pt modelId="{7C0F615E-2CDC-4DA3-BF1E-EDC02EE785ED}" type="sibTrans" cxnId="{11E21F6E-C02D-4686-98FC-1E064E5ABA1D}">
      <dgm:prSet/>
      <dgm:spPr/>
      <dgm:t>
        <a:bodyPr/>
        <a:lstStyle/>
        <a:p>
          <a:endParaRPr lang="en-US"/>
        </a:p>
      </dgm:t>
    </dgm:pt>
    <dgm:pt modelId="{0835B08E-F874-4427-A7E1-9374B17DFE31}">
      <dgm:prSet/>
      <dgm:spPr/>
      <dgm:t>
        <a:bodyPr/>
        <a:lstStyle/>
        <a:p>
          <a:r>
            <a:rPr lang="en-GB" b="1"/>
            <a:t>Recommendations: </a:t>
          </a:r>
          <a:r>
            <a:rPr lang="en-GB"/>
            <a:t>Provide evidence-based reactions. </a:t>
          </a:r>
          <a:endParaRPr lang="en-US"/>
        </a:p>
      </dgm:t>
    </dgm:pt>
    <dgm:pt modelId="{193AA475-BCCF-42FC-A717-5783272ACCE9}" type="parTrans" cxnId="{9B8361F5-21AF-414B-88FE-068829D0DD99}">
      <dgm:prSet/>
      <dgm:spPr/>
      <dgm:t>
        <a:bodyPr/>
        <a:lstStyle/>
        <a:p>
          <a:endParaRPr lang="en-US"/>
        </a:p>
      </dgm:t>
    </dgm:pt>
    <dgm:pt modelId="{D7610C17-F13C-4EBC-9E85-06905934CEF8}" type="sibTrans" cxnId="{9B8361F5-21AF-414B-88FE-068829D0DD99}">
      <dgm:prSet/>
      <dgm:spPr/>
      <dgm:t>
        <a:bodyPr/>
        <a:lstStyle/>
        <a:p>
          <a:endParaRPr lang="en-US"/>
        </a:p>
      </dgm:t>
    </dgm:pt>
    <dgm:pt modelId="{DE5281DF-C225-4005-AAD0-4FD7CBC11BC2}">
      <dgm:prSet/>
      <dgm:spPr/>
      <dgm:t>
        <a:bodyPr/>
        <a:lstStyle/>
        <a:p>
          <a:r>
            <a:rPr lang="en-GB" b="1"/>
            <a:t>Conclusion: </a:t>
          </a:r>
          <a:r>
            <a:rPr lang="en-GB"/>
            <a:t>Restate the issue of the briefing document </a:t>
          </a:r>
          <a:endParaRPr lang="en-US"/>
        </a:p>
      </dgm:t>
    </dgm:pt>
    <dgm:pt modelId="{2E6F4B6A-2292-4E10-A398-0FEF3B76C380}" type="parTrans" cxnId="{90133683-7958-444E-95BD-C291A6B8C885}">
      <dgm:prSet/>
      <dgm:spPr/>
      <dgm:t>
        <a:bodyPr/>
        <a:lstStyle/>
        <a:p>
          <a:endParaRPr lang="en-US"/>
        </a:p>
      </dgm:t>
    </dgm:pt>
    <dgm:pt modelId="{755A190B-4348-4315-9899-979A272A2990}" type="sibTrans" cxnId="{90133683-7958-444E-95BD-C291A6B8C885}">
      <dgm:prSet/>
      <dgm:spPr/>
      <dgm:t>
        <a:bodyPr/>
        <a:lstStyle/>
        <a:p>
          <a:endParaRPr lang="en-US"/>
        </a:p>
      </dgm:t>
    </dgm:pt>
    <dgm:pt modelId="{0CBE2843-101B-44E8-BA4E-152B5C5AAD3F}" type="pres">
      <dgm:prSet presAssocID="{995B3897-6E4F-4D39-9DD1-C2264E73B1BE}" presName="root" presStyleCnt="0">
        <dgm:presLayoutVars>
          <dgm:dir/>
          <dgm:resizeHandles val="exact"/>
        </dgm:presLayoutVars>
      </dgm:prSet>
      <dgm:spPr/>
    </dgm:pt>
    <dgm:pt modelId="{7096797A-9533-414D-B20F-CD893D01E1D5}" type="pres">
      <dgm:prSet presAssocID="{64C910B2-FB39-4FE2-ADCB-17568EA5D704}" presName="compNode" presStyleCnt="0"/>
      <dgm:spPr/>
    </dgm:pt>
    <dgm:pt modelId="{4AFDCE7C-7201-44C8-A131-C77C88E2B359}" type="pres">
      <dgm:prSet presAssocID="{64C910B2-FB39-4FE2-ADCB-17568EA5D704}" presName="bgRect" presStyleLbl="bgShp" presStyleIdx="0" presStyleCnt="7"/>
      <dgm:spPr/>
    </dgm:pt>
    <dgm:pt modelId="{667006DB-161C-433A-8FEE-46B425410631}" type="pres">
      <dgm:prSet presAssocID="{64C910B2-FB39-4FE2-ADCB-17568EA5D70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021DAA9-6A4D-4944-B76F-784B1274FAA9}" type="pres">
      <dgm:prSet presAssocID="{64C910B2-FB39-4FE2-ADCB-17568EA5D704}" presName="spaceRect" presStyleCnt="0"/>
      <dgm:spPr/>
    </dgm:pt>
    <dgm:pt modelId="{D28B63DF-2F7E-4E53-BA21-B26EEE4A6ED0}" type="pres">
      <dgm:prSet presAssocID="{64C910B2-FB39-4FE2-ADCB-17568EA5D704}" presName="parTx" presStyleLbl="revTx" presStyleIdx="0" presStyleCnt="7">
        <dgm:presLayoutVars>
          <dgm:chMax val="0"/>
          <dgm:chPref val="0"/>
        </dgm:presLayoutVars>
      </dgm:prSet>
      <dgm:spPr/>
    </dgm:pt>
    <dgm:pt modelId="{8D96C60E-07D3-4AA9-AAF0-1F49724CA8D5}" type="pres">
      <dgm:prSet presAssocID="{776DEB37-236B-45EB-8C74-AE71B6DD05AC}" presName="sibTrans" presStyleCnt="0"/>
      <dgm:spPr/>
    </dgm:pt>
    <dgm:pt modelId="{71C1B878-A259-4A5E-8284-1091598FD2AA}" type="pres">
      <dgm:prSet presAssocID="{BAF3B0E3-5D33-432B-9C80-985A509A55F2}" presName="compNode" presStyleCnt="0"/>
      <dgm:spPr/>
    </dgm:pt>
    <dgm:pt modelId="{F6D3F8DD-6722-4254-A855-DCBEA970C060}" type="pres">
      <dgm:prSet presAssocID="{BAF3B0E3-5D33-432B-9C80-985A509A55F2}" presName="bgRect" presStyleLbl="bgShp" presStyleIdx="1" presStyleCnt="7"/>
      <dgm:spPr/>
    </dgm:pt>
    <dgm:pt modelId="{B8F8E37A-1B70-4805-8DB7-F71B9A411567}" type="pres">
      <dgm:prSet presAssocID="{BAF3B0E3-5D33-432B-9C80-985A509A55F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124749B5-91D2-48F7-B07C-C0D225511F37}" type="pres">
      <dgm:prSet presAssocID="{BAF3B0E3-5D33-432B-9C80-985A509A55F2}" presName="spaceRect" presStyleCnt="0"/>
      <dgm:spPr/>
    </dgm:pt>
    <dgm:pt modelId="{B9F2251D-ECBD-4924-BA8A-9E444BF58576}" type="pres">
      <dgm:prSet presAssocID="{BAF3B0E3-5D33-432B-9C80-985A509A55F2}" presName="parTx" presStyleLbl="revTx" presStyleIdx="1" presStyleCnt="7">
        <dgm:presLayoutVars>
          <dgm:chMax val="0"/>
          <dgm:chPref val="0"/>
        </dgm:presLayoutVars>
      </dgm:prSet>
      <dgm:spPr/>
    </dgm:pt>
    <dgm:pt modelId="{094389C5-CF88-440D-9D79-E81F474D8769}" type="pres">
      <dgm:prSet presAssocID="{90B3CF9E-F526-4F22-8CC2-E2FFDED71E95}" presName="sibTrans" presStyleCnt="0"/>
      <dgm:spPr/>
    </dgm:pt>
    <dgm:pt modelId="{B878BE74-75B0-475B-9009-D6A61095F164}" type="pres">
      <dgm:prSet presAssocID="{19726716-A315-4D52-9699-C42EF95A37AC}" presName="compNode" presStyleCnt="0"/>
      <dgm:spPr/>
    </dgm:pt>
    <dgm:pt modelId="{0E220E70-3D6B-4CAF-B3FC-448855F97F38}" type="pres">
      <dgm:prSet presAssocID="{19726716-A315-4D52-9699-C42EF95A37AC}" presName="bgRect" presStyleLbl="bgShp" presStyleIdx="2" presStyleCnt="7"/>
      <dgm:spPr/>
    </dgm:pt>
    <dgm:pt modelId="{FD3E5676-63D1-41C1-B656-1227BA373080}" type="pres">
      <dgm:prSet presAssocID="{19726716-A315-4D52-9699-C42EF95A37A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vestone"/>
        </a:ext>
      </dgm:extLst>
    </dgm:pt>
    <dgm:pt modelId="{79763387-478D-479E-BB02-30CB3CC69A5E}" type="pres">
      <dgm:prSet presAssocID="{19726716-A315-4D52-9699-C42EF95A37AC}" presName="spaceRect" presStyleCnt="0"/>
      <dgm:spPr/>
    </dgm:pt>
    <dgm:pt modelId="{65DD4EF2-970F-417B-8CE3-3B5D99EB200E}" type="pres">
      <dgm:prSet presAssocID="{19726716-A315-4D52-9699-C42EF95A37AC}" presName="parTx" presStyleLbl="revTx" presStyleIdx="2" presStyleCnt="7">
        <dgm:presLayoutVars>
          <dgm:chMax val="0"/>
          <dgm:chPref val="0"/>
        </dgm:presLayoutVars>
      </dgm:prSet>
      <dgm:spPr/>
    </dgm:pt>
    <dgm:pt modelId="{9B4A02F1-D6A2-42DE-98AA-9836F6B260D0}" type="pres">
      <dgm:prSet presAssocID="{FEA4E9B3-0F39-490A-9311-939ED321E4B8}" presName="sibTrans" presStyleCnt="0"/>
      <dgm:spPr/>
    </dgm:pt>
    <dgm:pt modelId="{A6184596-63C3-4427-ABF8-6601788A2CE4}" type="pres">
      <dgm:prSet presAssocID="{A3F084BA-5584-4545-9EBD-DBCA9B313674}" presName="compNode" presStyleCnt="0"/>
      <dgm:spPr/>
    </dgm:pt>
    <dgm:pt modelId="{036C88D3-41A4-4156-8268-57731758D929}" type="pres">
      <dgm:prSet presAssocID="{A3F084BA-5584-4545-9EBD-DBCA9B313674}" presName="bgRect" presStyleLbl="bgShp" presStyleIdx="3" presStyleCnt="7"/>
      <dgm:spPr/>
    </dgm:pt>
    <dgm:pt modelId="{340E926A-C577-4E6C-B6EE-12A856C416FB}" type="pres">
      <dgm:prSet presAssocID="{A3F084BA-5584-4545-9EBD-DBCA9B31367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310D9CBF-7C3C-4938-B653-EEEE7F4AB7F0}" type="pres">
      <dgm:prSet presAssocID="{A3F084BA-5584-4545-9EBD-DBCA9B313674}" presName="spaceRect" presStyleCnt="0"/>
      <dgm:spPr/>
    </dgm:pt>
    <dgm:pt modelId="{60CF6832-2E5D-4EA0-B750-C8B1864832BF}" type="pres">
      <dgm:prSet presAssocID="{A3F084BA-5584-4545-9EBD-DBCA9B313674}" presName="parTx" presStyleLbl="revTx" presStyleIdx="3" presStyleCnt="7">
        <dgm:presLayoutVars>
          <dgm:chMax val="0"/>
          <dgm:chPref val="0"/>
        </dgm:presLayoutVars>
      </dgm:prSet>
      <dgm:spPr/>
    </dgm:pt>
    <dgm:pt modelId="{B7E5B7D4-EB21-49ED-A864-E67F40A6E086}" type="pres">
      <dgm:prSet presAssocID="{7E517376-5D86-4E2C-B622-52A92E5AB078}" presName="sibTrans" presStyleCnt="0"/>
      <dgm:spPr/>
    </dgm:pt>
    <dgm:pt modelId="{8296E7A3-89F7-41A0-AB1A-4DEEE9AE184A}" type="pres">
      <dgm:prSet presAssocID="{83BD5023-A62E-41CD-8E6E-E4700D0597E6}" presName="compNode" presStyleCnt="0"/>
      <dgm:spPr/>
    </dgm:pt>
    <dgm:pt modelId="{1EB64150-0986-4331-8D16-6EF25234B19B}" type="pres">
      <dgm:prSet presAssocID="{83BD5023-A62E-41CD-8E6E-E4700D0597E6}" presName="bgRect" presStyleLbl="bgShp" presStyleIdx="4" presStyleCnt="7"/>
      <dgm:spPr/>
    </dgm:pt>
    <dgm:pt modelId="{DBA67ECC-AC8A-4B3A-BE2C-E6F734AF78ED}" type="pres">
      <dgm:prSet presAssocID="{83BD5023-A62E-41CD-8E6E-E4700D0597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928F3851-55AF-46CA-88C9-740B90C5F090}" type="pres">
      <dgm:prSet presAssocID="{83BD5023-A62E-41CD-8E6E-E4700D0597E6}" presName="spaceRect" presStyleCnt="0"/>
      <dgm:spPr/>
    </dgm:pt>
    <dgm:pt modelId="{49B168EE-3EFE-4A45-B2FB-54E7B08A397A}" type="pres">
      <dgm:prSet presAssocID="{83BD5023-A62E-41CD-8E6E-E4700D0597E6}" presName="parTx" presStyleLbl="revTx" presStyleIdx="4" presStyleCnt="7">
        <dgm:presLayoutVars>
          <dgm:chMax val="0"/>
          <dgm:chPref val="0"/>
        </dgm:presLayoutVars>
      </dgm:prSet>
      <dgm:spPr/>
    </dgm:pt>
    <dgm:pt modelId="{8A7161CD-CF16-4E33-BE26-099428FA8727}" type="pres">
      <dgm:prSet presAssocID="{7C0F615E-2CDC-4DA3-BF1E-EDC02EE785ED}" presName="sibTrans" presStyleCnt="0"/>
      <dgm:spPr/>
    </dgm:pt>
    <dgm:pt modelId="{A624B527-6EB9-4B90-B204-75AEFE9B04C4}" type="pres">
      <dgm:prSet presAssocID="{0835B08E-F874-4427-A7E1-9374B17DFE31}" presName="compNode" presStyleCnt="0"/>
      <dgm:spPr/>
    </dgm:pt>
    <dgm:pt modelId="{796D6D09-087D-44D9-9F56-43FE213BB59E}" type="pres">
      <dgm:prSet presAssocID="{0835B08E-F874-4427-A7E1-9374B17DFE31}" presName="bgRect" presStyleLbl="bgShp" presStyleIdx="5" presStyleCnt="7"/>
      <dgm:spPr/>
    </dgm:pt>
    <dgm:pt modelId="{8E2D237F-FE69-4423-AFB2-B0A1937F2908}" type="pres">
      <dgm:prSet presAssocID="{0835B08E-F874-4427-A7E1-9374B17DFE3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Idea"/>
        </a:ext>
      </dgm:extLst>
    </dgm:pt>
    <dgm:pt modelId="{98881F5E-4DD1-4C8D-90CF-CF47E0B0D400}" type="pres">
      <dgm:prSet presAssocID="{0835B08E-F874-4427-A7E1-9374B17DFE31}" presName="spaceRect" presStyleCnt="0"/>
      <dgm:spPr/>
    </dgm:pt>
    <dgm:pt modelId="{0A6CA5A5-E83B-4816-BC5E-6F226AEE071E}" type="pres">
      <dgm:prSet presAssocID="{0835B08E-F874-4427-A7E1-9374B17DFE31}" presName="parTx" presStyleLbl="revTx" presStyleIdx="5" presStyleCnt="7">
        <dgm:presLayoutVars>
          <dgm:chMax val="0"/>
          <dgm:chPref val="0"/>
        </dgm:presLayoutVars>
      </dgm:prSet>
      <dgm:spPr/>
    </dgm:pt>
    <dgm:pt modelId="{3C1E999C-5828-42DF-8856-078437409D4D}" type="pres">
      <dgm:prSet presAssocID="{D7610C17-F13C-4EBC-9E85-06905934CEF8}" presName="sibTrans" presStyleCnt="0"/>
      <dgm:spPr/>
    </dgm:pt>
    <dgm:pt modelId="{C5729C26-F6A1-44B2-9453-1701E115AE28}" type="pres">
      <dgm:prSet presAssocID="{DE5281DF-C225-4005-AAD0-4FD7CBC11BC2}" presName="compNode" presStyleCnt="0"/>
      <dgm:spPr/>
    </dgm:pt>
    <dgm:pt modelId="{4971E1DA-7F81-46D0-8025-9B144D36C1DB}" type="pres">
      <dgm:prSet presAssocID="{DE5281DF-C225-4005-AAD0-4FD7CBC11BC2}" presName="bgRect" presStyleLbl="bgShp" presStyleIdx="6" presStyleCnt="7"/>
      <dgm:spPr/>
    </dgm:pt>
    <dgm:pt modelId="{BE50F60F-90E9-40AF-82B9-9EA822A53A9D}" type="pres">
      <dgm:prSet presAssocID="{DE5281DF-C225-4005-AAD0-4FD7CBC11B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ument"/>
        </a:ext>
      </dgm:extLst>
    </dgm:pt>
    <dgm:pt modelId="{667A4F98-5F59-43DC-88BB-FA0023A60553}" type="pres">
      <dgm:prSet presAssocID="{DE5281DF-C225-4005-AAD0-4FD7CBC11BC2}" presName="spaceRect" presStyleCnt="0"/>
      <dgm:spPr/>
    </dgm:pt>
    <dgm:pt modelId="{D103DBF0-A1A1-4833-871C-0605984872B5}" type="pres">
      <dgm:prSet presAssocID="{DE5281DF-C225-4005-AAD0-4FD7CBC11BC2}" presName="parTx" presStyleLbl="revTx" presStyleIdx="6" presStyleCnt="7">
        <dgm:presLayoutVars>
          <dgm:chMax val="0"/>
          <dgm:chPref val="0"/>
        </dgm:presLayoutVars>
      </dgm:prSet>
      <dgm:spPr/>
    </dgm:pt>
  </dgm:ptLst>
  <dgm:cxnLst>
    <dgm:cxn modelId="{DB7F0416-6952-496F-99E0-8C133049BD87}" srcId="{995B3897-6E4F-4D39-9DD1-C2264E73B1BE}" destId="{BAF3B0E3-5D33-432B-9C80-985A509A55F2}" srcOrd="1" destOrd="0" parTransId="{983425D7-7CA1-4CE4-AFAF-0B57DCDAFA4F}" sibTransId="{90B3CF9E-F526-4F22-8CC2-E2FFDED71E95}"/>
    <dgm:cxn modelId="{B581072F-3997-47B3-8E18-4F452C7AC99E}" type="presOf" srcId="{64C910B2-FB39-4FE2-ADCB-17568EA5D704}" destId="{D28B63DF-2F7E-4E53-BA21-B26EEE4A6ED0}" srcOrd="0" destOrd="0" presId="urn:microsoft.com/office/officeart/2018/2/layout/IconVerticalSolidList"/>
    <dgm:cxn modelId="{AEEA5867-9FE7-40F5-A9DA-7C777C58FA7D}" type="presOf" srcId="{995B3897-6E4F-4D39-9DD1-C2264E73B1BE}" destId="{0CBE2843-101B-44E8-BA4E-152B5C5AAD3F}" srcOrd="0" destOrd="0" presId="urn:microsoft.com/office/officeart/2018/2/layout/IconVerticalSolidList"/>
    <dgm:cxn modelId="{11E21F6E-C02D-4686-98FC-1E064E5ABA1D}" srcId="{995B3897-6E4F-4D39-9DD1-C2264E73B1BE}" destId="{83BD5023-A62E-41CD-8E6E-E4700D0597E6}" srcOrd="4" destOrd="0" parTransId="{D904686D-CC1D-44CD-9CD6-B95F468E750C}" sibTransId="{7C0F615E-2CDC-4DA3-BF1E-EDC02EE785ED}"/>
    <dgm:cxn modelId="{F9E96977-CB32-4008-BB93-102E33A8F6AE}" srcId="{995B3897-6E4F-4D39-9DD1-C2264E73B1BE}" destId="{19726716-A315-4D52-9699-C42EF95A37AC}" srcOrd="2" destOrd="0" parTransId="{2FADAF15-5491-4D96-94E8-BC57E48B58AF}" sibTransId="{FEA4E9B3-0F39-490A-9311-939ED321E4B8}"/>
    <dgm:cxn modelId="{FACD1D83-C494-4D0F-A266-2868B171D2CA}" type="presOf" srcId="{DE5281DF-C225-4005-AAD0-4FD7CBC11BC2}" destId="{D103DBF0-A1A1-4833-871C-0605984872B5}" srcOrd="0" destOrd="0" presId="urn:microsoft.com/office/officeart/2018/2/layout/IconVerticalSolidList"/>
    <dgm:cxn modelId="{90133683-7958-444E-95BD-C291A6B8C885}" srcId="{995B3897-6E4F-4D39-9DD1-C2264E73B1BE}" destId="{DE5281DF-C225-4005-AAD0-4FD7CBC11BC2}" srcOrd="6" destOrd="0" parTransId="{2E6F4B6A-2292-4E10-A398-0FEF3B76C380}" sibTransId="{755A190B-4348-4315-9899-979A272A2990}"/>
    <dgm:cxn modelId="{342E30C0-C6DB-4396-9499-AA5390F3640F}" type="presOf" srcId="{BAF3B0E3-5D33-432B-9C80-985A509A55F2}" destId="{B9F2251D-ECBD-4924-BA8A-9E444BF58576}" srcOrd="0" destOrd="0" presId="urn:microsoft.com/office/officeart/2018/2/layout/IconVerticalSolidList"/>
    <dgm:cxn modelId="{6318F2C5-B3DD-49AC-B6F0-3066A94057E0}" type="presOf" srcId="{19726716-A315-4D52-9699-C42EF95A37AC}" destId="{65DD4EF2-970F-417B-8CE3-3B5D99EB200E}" srcOrd="0" destOrd="0" presId="urn:microsoft.com/office/officeart/2018/2/layout/IconVerticalSolidList"/>
    <dgm:cxn modelId="{F5CB93C8-EF8E-4FB8-A8FA-9FA753272131}" type="presOf" srcId="{A3F084BA-5584-4545-9EBD-DBCA9B313674}" destId="{60CF6832-2E5D-4EA0-B750-C8B1864832BF}" srcOrd="0" destOrd="0" presId="urn:microsoft.com/office/officeart/2018/2/layout/IconVerticalSolidList"/>
    <dgm:cxn modelId="{2E366DCF-1797-41A2-91DF-0D786EABAE13}" type="presOf" srcId="{0835B08E-F874-4427-A7E1-9374B17DFE31}" destId="{0A6CA5A5-E83B-4816-BC5E-6F226AEE071E}" srcOrd="0" destOrd="0" presId="urn:microsoft.com/office/officeart/2018/2/layout/IconVerticalSolidList"/>
    <dgm:cxn modelId="{9F2553D7-B912-4F3C-AD44-767671F7729B}" type="presOf" srcId="{83BD5023-A62E-41CD-8E6E-E4700D0597E6}" destId="{49B168EE-3EFE-4A45-B2FB-54E7B08A397A}" srcOrd="0" destOrd="0" presId="urn:microsoft.com/office/officeart/2018/2/layout/IconVerticalSolidList"/>
    <dgm:cxn modelId="{E20676E0-6FCD-4040-A41B-20EA391026E3}" srcId="{995B3897-6E4F-4D39-9DD1-C2264E73B1BE}" destId="{64C910B2-FB39-4FE2-ADCB-17568EA5D704}" srcOrd="0" destOrd="0" parTransId="{734A6434-B41F-48EC-B888-6C4588E536E4}" sibTransId="{776DEB37-236B-45EB-8C74-AE71B6DD05AC}"/>
    <dgm:cxn modelId="{9B8361F5-21AF-414B-88FE-068829D0DD99}" srcId="{995B3897-6E4F-4D39-9DD1-C2264E73B1BE}" destId="{0835B08E-F874-4427-A7E1-9374B17DFE31}" srcOrd="5" destOrd="0" parTransId="{193AA475-BCCF-42FC-A717-5783272ACCE9}" sibTransId="{D7610C17-F13C-4EBC-9E85-06905934CEF8}"/>
    <dgm:cxn modelId="{0A3377F7-2699-4CE1-B15C-0231E1F6A3E2}" srcId="{995B3897-6E4F-4D39-9DD1-C2264E73B1BE}" destId="{A3F084BA-5584-4545-9EBD-DBCA9B313674}" srcOrd="3" destOrd="0" parTransId="{0982EEA5-605B-4D85-8EC4-73332CF002DB}" sibTransId="{7E517376-5D86-4E2C-B622-52A92E5AB078}"/>
    <dgm:cxn modelId="{DF924A50-C65B-4570-A493-77E06F3E8D65}" type="presParOf" srcId="{0CBE2843-101B-44E8-BA4E-152B5C5AAD3F}" destId="{7096797A-9533-414D-B20F-CD893D01E1D5}" srcOrd="0" destOrd="0" presId="urn:microsoft.com/office/officeart/2018/2/layout/IconVerticalSolidList"/>
    <dgm:cxn modelId="{C1E00238-581D-42CD-A613-92E7932F78C0}" type="presParOf" srcId="{7096797A-9533-414D-B20F-CD893D01E1D5}" destId="{4AFDCE7C-7201-44C8-A131-C77C88E2B359}" srcOrd="0" destOrd="0" presId="urn:microsoft.com/office/officeart/2018/2/layout/IconVerticalSolidList"/>
    <dgm:cxn modelId="{E803D1E7-3A4F-4422-979C-06A3AADAA5ED}" type="presParOf" srcId="{7096797A-9533-414D-B20F-CD893D01E1D5}" destId="{667006DB-161C-433A-8FEE-46B425410631}" srcOrd="1" destOrd="0" presId="urn:microsoft.com/office/officeart/2018/2/layout/IconVerticalSolidList"/>
    <dgm:cxn modelId="{2DE547E6-A839-435B-8FD7-49C7BB8F8D30}" type="presParOf" srcId="{7096797A-9533-414D-B20F-CD893D01E1D5}" destId="{E021DAA9-6A4D-4944-B76F-784B1274FAA9}" srcOrd="2" destOrd="0" presId="urn:microsoft.com/office/officeart/2018/2/layout/IconVerticalSolidList"/>
    <dgm:cxn modelId="{DA695665-A8C2-43FB-94E4-B63491801D52}" type="presParOf" srcId="{7096797A-9533-414D-B20F-CD893D01E1D5}" destId="{D28B63DF-2F7E-4E53-BA21-B26EEE4A6ED0}" srcOrd="3" destOrd="0" presId="urn:microsoft.com/office/officeart/2018/2/layout/IconVerticalSolidList"/>
    <dgm:cxn modelId="{1F465FFF-1DF6-4098-88B6-970DE6E13DCB}" type="presParOf" srcId="{0CBE2843-101B-44E8-BA4E-152B5C5AAD3F}" destId="{8D96C60E-07D3-4AA9-AAF0-1F49724CA8D5}" srcOrd="1" destOrd="0" presId="urn:microsoft.com/office/officeart/2018/2/layout/IconVerticalSolidList"/>
    <dgm:cxn modelId="{D3020382-122C-4BFE-A4AC-BA8A6C5ED275}" type="presParOf" srcId="{0CBE2843-101B-44E8-BA4E-152B5C5AAD3F}" destId="{71C1B878-A259-4A5E-8284-1091598FD2AA}" srcOrd="2" destOrd="0" presId="urn:microsoft.com/office/officeart/2018/2/layout/IconVerticalSolidList"/>
    <dgm:cxn modelId="{CCF3F42E-58B9-4AF7-9572-61865F225757}" type="presParOf" srcId="{71C1B878-A259-4A5E-8284-1091598FD2AA}" destId="{F6D3F8DD-6722-4254-A855-DCBEA970C060}" srcOrd="0" destOrd="0" presId="urn:microsoft.com/office/officeart/2018/2/layout/IconVerticalSolidList"/>
    <dgm:cxn modelId="{23B7B2DC-D1A9-463A-BAEA-50869360A434}" type="presParOf" srcId="{71C1B878-A259-4A5E-8284-1091598FD2AA}" destId="{B8F8E37A-1B70-4805-8DB7-F71B9A411567}" srcOrd="1" destOrd="0" presId="urn:microsoft.com/office/officeart/2018/2/layout/IconVerticalSolidList"/>
    <dgm:cxn modelId="{21BC8230-1729-4503-AB0F-FC2610B4F7B4}" type="presParOf" srcId="{71C1B878-A259-4A5E-8284-1091598FD2AA}" destId="{124749B5-91D2-48F7-B07C-C0D225511F37}" srcOrd="2" destOrd="0" presId="urn:microsoft.com/office/officeart/2018/2/layout/IconVerticalSolidList"/>
    <dgm:cxn modelId="{0AFAF60D-5771-4FB4-BD13-81FE13EB175B}" type="presParOf" srcId="{71C1B878-A259-4A5E-8284-1091598FD2AA}" destId="{B9F2251D-ECBD-4924-BA8A-9E444BF58576}" srcOrd="3" destOrd="0" presId="urn:microsoft.com/office/officeart/2018/2/layout/IconVerticalSolidList"/>
    <dgm:cxn modelId="{76192F77-7C8B-4D41-A289-A8CB1511DE23}" type="presParOf" srcId="{0CBE2843-101B-44E8-BA4E-152B5C5AAD3F}" destId="{094389C5-CF88-440D-9D79-E81F474D8769}" srcOrd="3" destOrd="0" presId="urn:microsoft.com/office/officeart/2018/2/layout/IconVerticalSolidList"/>
    <dgm:cxn modelId="{74C9338A-5CB0-4883-93D7-590AFB5B42CE}" type="presParOf" srcId="{0CBE2843-101B-44E8-BA4E-152B5C5AAD3F}" destId="{B878BE74-75B0-475B-9009-D6A61095F164}" srcOrd="4" destOrd="0" presId="urn:microsoft.com/office/officeart/2018/2/layout/IconVerticalSolidList"/>
    <dgm:cxn modelId="{A49908B8-98BB-4875-8AAF-1FC291F4F90A}" type="presParOf" srcId="{B878BE74-75B0-475B-9009-D6A61095F164}" destId="{0E220E70-3D6B-4CAF-B3FC-448855F97F38}" srcOrd="0" destOrd="0" presId="urn:microsoft.com/office/officeart/2018/2/layout/IconVerticalSolidList"/>
    <dgm:cxn modelId="{592801D1-D71F-4449-983A-8FEA6DDE8A14}" type="presParOf" srcId="{B878BE74-75B0-475B-9009-D6A61095F164}" destId="{FD3E5676-63D1-41C1-B656-1227BA373080}" srcOrd="1" destOrd="0" presId="urn:microsoft.com/office/officeart/2018/2/layout/IconVerticalSolidList"/>
    <dgm:cxn modelId="{1C48C6FC-2469-47C2-89EC-E1EC08F51D83}" type="presParOf" srcId="{B878BE74-75B0-475B-9009-D6A61095F164}" destId="{79763387-478D-479E-BB02-30CB3CC69A5E}" srcOrd="2" destOrd="0" presId="urn:microsoft.com/office/officeart/2018/2/layout/IconVerticalSolidList"/>
    <dgm:cxn modelId="{144BF8C0-B036-40F4-A55A-9501CDCE7528}" type="presParOf" srcId="{B878BE74-75B0-475B-9009-D6A61095F164}" destId="{65DD4EF2-970F-417B-8CE3-3B5D99EB200E}" srcOrd="3" destOrd="0" presId="urn:microsoft.com/office/officeart/2018/2/layout/IconVerticalSolidList"/>
    <dgm:cxn modelId="{473E27E2-7C98-491C-B4F5-954A38AD76BD}" type="presParOf" srcId="{0CBE2843-101B-44E8-BA4E-152B5C5AAD3F}" destId="{9B4A02F1-D6A2-42DE-98AA-9836F6B260D0}" srcOrd="5" destOrd="0" presId="urn:microsoft.com/office/officeart/2018/2/layout/IconVerticalSolidList"/>
    <dgm:cxn modelId="{62AC0981-6ED1-438C-A906-69AADA04108E}" type="presParOf" srcId="{0CBE2843-101B-44E8-BA4E-152B5C5AAD3F}" destId="{A6184596-63C3-4427-ABF8-6601788A2CE4}" srcOrd="6" destOrd="0" presId="urn:microsoft.com/office/officeart/2018/2/layout/IconVerticalSolidList"/>
    <dgm:cxn modelId="{FD7DA03E-D490-47B3-8B91-7CB1D768F2BE}" type="presParOf" srcId="{A6184596-63C3-4427-ABF8-6601788A2CE4}" destId="{036C88D3-41A4-4156-8268-57731758D929}" srcOrd="0" destOrd="0" presId="urn:microsoft.com/office/officeart/2018/2/layout/IconVerticalSolidList"/>
    <dgm:cxn modelId="{C7359157-274E-48CB-AD68-3D7E0196EEFB}" type="presParOf" srcId="{A6184596-63C3-4427-ABF8-6601788A2CE4}" destId="{340E926A-C577-4E6C-B6EE-12A856C416FB}" srcOrd="1" destOrd="0" presId="urn:microsoft.com/office/officeart/2018/2/layout/IconVerticalSolidList"/>
    <dgm:cxn modelId="{0E3E6728-9D12-49D3-B4F1-BD8A964ED47A}" type="presParOf" srcId="{A6184596-63C3-4427-ABF8-6601788A2CE4}" destId="{310D9CBF-7C3C-4938-B653-EEEE7F4AB7F0}" srcOrd="2" destOrd="0" presId="urn:microsoft.com/office/officeart/2018/2/layout/IconVerticalSolidList"/>
    <dgm:cxn modelId="{5AE32D97-1F2B-4116-BAA1-BD1A373FB157}" type="presParOf" srcId="{A6184596-63C3-4427-ABF8-6601788A2CE4}" destId="{60CF6832-2E5D-4EA0-B750-C8B1864832BF}" srcOrd="3" destOrd="0" presId="urn:microsoft.com/office/officeart/2018/2/layout/IconVerticalSolidList"/>
    <dgm:cxn modelId="{2CD1C706-1E65-4F81-B1DE-B8F5936A8E05}" type="presParOf" srcId="{0CBE2843-101B-44E8-BA4E-152B5C5AAD3F}" destId="{B7E5B7D4-EB21-49ED-A864-E67F40A6E086}" srcOrd="7" destOrd="0" presId="urn:microsoft.com/office/officeart/2018/2/layout/IconVerticalSolidList"/>
    <dgm:cxn modelId="{2852586C-B2B3-4A6D-A745-7BD6F4DC8503}" type="presParOf" srcId="{0CBE2843-101B-44E8-BA4E-152B5C5AAD3F}" destId="{8296E7A3-89F7-41A0-AB1A-4DEEE9AE184A}" srcOrd="8" destOrd="0" presId="urn:microsoft.com/office/officeart/2018/2/layout/IconVerticalSolidList"/>
    <dgm:cxn modelId="{0F03DA2D-2A5E-42ED-8F5E-27F021034EDD}" type="presParOf" srcId="{8296E7A3-89F7-41A0-AB1A-4DEEE9AE184A}" destId="{1EB64150-0986-4331-8D16-6EF25234B19B}" srcOrd="0" destOrd="0" presId="urn:microsoft.com/office/officeart/2018/2/layout/IconVerticalSolidList"/>
    <dgm:cxn modelId="{1EA0AB76-2385-4FF4-9216-1ED1CCAAEFF5}" type="presParOf" srcId="{8296E7A3-89F7-41A0-AB1A-4DEEE9AE184A}" destId="{DBA67ECC-AC8A-4B3A-BE2C-E6F734AF78ED}" srcOrd="1" destOrd="0" presId="urn:microsoft.com/office/officeart/2018/2/layout/IconVerticalSolidList"/>
    <dgm:cxn modelId="{39E9B894-DBF0-48B6-99A1-158803ADD3B9}" type="presParOf" srcId="{8296E7A3-89F7-41A0-AB1A-4DEEE9AE184A}" destId="{928F3851-55AF-46CA-88C9-740B90C5F090}" srcOrd="2" destOrd="0" presId="urn:microsoft.com/office/officeart/2018/2/layout/IconVerticalSolidList"/>
    <dgm:cxn modelId="{98FB41E1-95EA-4E4D-B84D-8FFCBBD65C95}" type="presParOf" srcId="{8296E7A3-89F7-41A0-AB1A-4DEEE9AE184A}" destId="{49B168EE-3EFE-4A45-B2FB-54E7B08A397A}" srcOrd="3" destOrd="0" presId="urn:microsoft.com/office/officeart/2018/2/layout/IconVerticalSolidList"/>
    <dgm:cxn modelId="{A430774A-F216-46B2-AE53-063D441B95B1}" type="presParOf" srcId="{0CBE2843-101B-44E8-BA4E-152B5C5AAD3F}" destId="{8A7161CD-CF16-4E33-BE26-099428FA8727}" srcOrd="9" destOrd="0" presId="urn:microsoft.com/office/officeart/2018/2/layout/IconVerticalSolidList"/>
    <dgm:cxn modelId="{C7011233-B6F1-48AA-8D55-135A1262D55A}" type="presParOf" srcId="{0CBE2843-101B-44E8-BA4E-152B5C5AAD3F}" destId="{A624B527-6EB9-4B90-B204-75AEFE9B04C4}" srcOrd="10" destOrd="0" presId="urn:microsoft.com/office/officeart/2018/2/layout/IconVerticalSolidList"/>
    <dgm:cxn modelId="{F13B381C-2BB8-4A8B-9B8C-B3D32D72A980}" type="presParOf" srcId="{A624B527-6EB9-4B90-B204-75AEFE9B04C4}" destId="{796D6D09-087D-44D9-9F56-43FE213BB59E}" srcOrd="0" destOrd="0" presId="urn:microsoft.com/office/officeart/2018/2/layout/IconVerticalSolidList"/>
    <dgm:cxn modelId="{EEBE98E2-0F44-48D5-8E34-B21B023DC6B6}" type="presParOf" srcId="{A624B527-6EB9-4B90-B204-75AEFE9B04C4}" destId="{8E2D237F-FE69-4423-AFB2-B0A1937F2908}" srcOrd="1" destOrd="0" presId="urn:microsoft.com/office/officeart/2018/2/layout/IconVerticalSolidList"/>
    <dgm:cxn modelId="{80FEB6BE-50C6-451D-AFFD-B5CC7FEE76B7}" type="presParOf" srcId="{A624B527-6EB9-4B90-B204-75AEFE9B04C4}" destId="{98881F5E-4DD1-4C8D-90CF-CF47E0B0D400}" srcOrd="2" destOrd="0" presId="urn:microsoft.com/office/officeart/2018/2/layout/IconVerticalSolidList"/>
    <dgm:cxn modelId="{429085CD-BC11-4B39-BBF2-BA765311F0C1}" type="presParOf" srcId="{A624B527-6EB9-4B90-B204-75AEFE9B04C4}" destId="{0A6CA5A5-E83B-4816-BC5E-6F226AEE071E}" srcOrd="3" destOrd="0" presId="urn:microsoft.com/office/officeart/2018/2/layout/IconVerticalSolidList"/>
    <dgm:cxn modelId="{8F8C983D-60BD-4CA9-B698-1DE2359667B1}" type="presParOf" srcId="{0CBE2843-101B-44E8-BA4E-152B5C5AAD3F}" destId="{3C1E999C-5828-42DF-8856-078437409D4D}" srcOrd="11" destOrd="0" presId="urn:microsoft.com/office/officeart/2018/2/layout/IconVerticalSolidList"/>
    <dgm:cxn modelId="{44BE4B7E-E662-47AE-B640-8BF59AB4EEE4}" type="presParOf" srcId="{0CBE2843-101B-44E8-BA4E-152B5C5AAD3F}" destId="{C5729C26-F6A1-44B2-9453-1701E115AE28}" srcOrd="12" destOrd="0" presId="urn:microsoft.com/office/officeart/2018/2/layout/IconVerticalSolidList"/>
    <dgm:cxn modelId="{C553CE78-AF8A-4127-AD38-6541873323B9}" type="presParOf" srcId="{C5729C26-F6A1-44B2-9453-1701E115AE28}" destId="{4971E1DA-7F81-46D0-8025-9B144D36C1DB}" srcOrd="0" destOrd="0" presId="urn:microsoft.com/office/officeart/2018/2/layout/IconVerticalSolidList"/>
    <dgm:cxn modelId="{B587DC43-4E61-463E-A30C-7063F2D1D187}" type="presParOf" srcId="{C5729C26-F6A1-44B2-9453-1701E115AE28}" destId="{BE50F60F-90E9-40AF-82B9-9EA822A53A9D}" srcOrd="1" destOrd="0" presId="urn:microsoft.com/office/officeart/2018/2/layout/IconVerticalSolidList"/>
    <dgm:cxn modelId="{C47AA3EA-4CAD-480B-B2C4-964B1ACCE5BA}" type="presParOf" srcId="{C5729C26-F6A1-44B2-9453-1701E115AE28}" destId="{667A4F98-5F59-43DC-88BB-FA0023A60553}" srcOrd="2" destOrd="0" presId="urn:microsoft.com/office/officeart/2018/2/layout/IconVerticalSolidList"/>
    <dgm:cxn modelId="{4D642134-A043-4662-94BC-AE8F3DDC2607}" type="presParOf" srcId="{C5729C26-F6A1-44B2-9453-1701E115AE28}" destId="{D103DBF0-A1A1-4833-871C-0605984872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9540D1-D0AD-4EF1-BC58-E70951E561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40A3FA1-624E-4B5F-B02D-7854AA550B09}">
      <dgm:prSet/>
      <dgm:spPr/>
      <dgm:t>
        <a:bodyPr/>
        <a:lstStyle/>
        <a:p>
          <a:r>
            <a:rPr lang="en-GB"/>
            <a:t>Title </a:t>
          </a:r>
          <a:endParaRPr lang="en-US"/>
        </a:p>
      </dgm:t>
    </dgm:pt>
    <dgm:pt modelId="{934C9BBA-A41B-414B-9D3B-C38E0B4453CF}" type="parTrans" cxnId="{292973ED-D2CD-48EF-9FDF-EBDC87A553D7}">
      <dgm:prSet/>
      <dgm:spPr/>
      <dgm:t>
        <a:bodyPr/>
        <a:lstStyle/>
        <a:p>
          <a:endParaRPr lang="en-US"/>
        </a:p>
      </dgm:t>
    </dgm:pt>
    <dgm:pt modelId="{D6DC0276-EF7C-4645-8243-A4263C77D230}" type="sibTrans" cxnId="{292973ED-D2CD-48EF-9FDF-EBDC87A553D7}">
      <dgm:prSet/>
      <dgm:spPr/>
      <dgm:t>
        <a:bodyPr/>
        <a:lstStyle/>
        <a:p>
          <a:endParaRPr lang="en-US"/>
        </a:p>
      </dgm:t>
    </dgm:pt>
    <dgm:pt modelId="{7404E2E2-0634-4BEE-A0C0-5B4E98B0471E}">
      <dgm:prSet/>
      <dgm:spPr/>
      <dgm:t>
        <a:bodyPr/>
        <a:lstStyle/>
        <a:p>
          <a:r>
            <a:rPr lang="en-GB"/>
            <a:t>Summary </a:t>
          </a:r>
          <a:endParaRPr lang="en-US"/>
        </a:p>
      </dgm:t>
    </dgm:pt>
    <dgm:pt modelId="{F4CA95E7-DE0A-4676-9434-FF89AB24184E}" type="parTrans" cxnId="{9361E1A2-3E91-4796-BE41-54298D777DAA}">
      <dgm:prSet/>
      <dgm:spPr/>
      <dgm:t>
        <a:bodyPr/>
        <a:lstStyle/>
        <a:p>
          <a:endParaRPr lang="en-US"/>
        </a:p>
      </dgm:t>
    </dgm:pt>
    <dgm:pt modelId="{5CFA869B-3E8F-4A68-A9A7-129F06CA11BD}" type="sibTrans" cxnId="{9361E1A2-3E91-4796-BE41-54298D777DAA}">
      <dgm:prSet/>
      <dgm:spPr/>
      <dgm:t>
        <a:bodyPr/>
        <a:lstStyle/>
        <a:p>
          <a:endParaRPr lang="en-US"/>
        </a:p>
      </dgm:t>
    </dgm:pt>
    <dgm:pt modelId="{20B8F659-618C-44D0-8965-62F8736CA22E}">
      <dgm:prSet/>
      <dgm:spPr/>
      <dgm:t>
        <a:bodyPr/>
        <a:lstStyle/>
        <a:p>
          <a:r>
            <a:rPr lang="en-GB"/>
            <a:t>Key points, findings or recommendations for policy or practice</a:t>
          </a:r>
          <a:endParaRPr lang="en-US"/>
        </a:p>
      </dgm:t>
    </dgm:pt>
    <dgm:pt modelId="{2B97E3F6-1980-441C-88BF-C8D438D69D97}" type="parTrans" cxnId="{E537CB2D-9EC0-4969-8B93-B2447D1A507C}">
      <dgm:prSet/>
      <dgm:spPr/>
      <dgm:t>
        <a:bodyPr/>
        <a:lstStyle/>
        <a:p>
          <a:endParaRPr lang="en-US"/>
        </a:p>
      </dgm:t>
    </dgm:pt>
    <dgm:pt modelId="{95285B4D-A611-4B92-9E57-82BEC2BE7926}" type="sibTrans" cxnId="{E537CB2D-9EC0-4969-8B93-B2447D1A507C}">
      <dgm:prSet/>
      <dgm:spPr/>
      <dgm:t>
        <a:bodyPr/>
        <a:lstStyle/>
        <a:p>
          <a:endParaRPr lang="en-US"/>
        </a:p>
      </dgm:t>
    </dgm:pt>
    <dgm:pt modelId="{FA0DAC5F-7B7D-4916-91AA-992C87680CF1}">
      <dgm:prSet/>
      <dgm:spPr/>
      <dgm:t>
        <a:bodyPr/>
        <a:lstStyle/>
        <a:p>
          <a:r>
            <a:rPr lang="en-GB"/>
            <a:t>Introduction </a:t>
          </a:r>
          <a:endParaRPr lang="en-US"/>
        </a:p>
      </dgm:t>
    </dgm:pt>
    <dgm:pt modelId="{EFEC6731-692B-4C14-BBD6-6A76690C4393}" type="parTrans" cxnId="{F670C1BF-F2FA-40BA-9E73-BAF621A0E02E}">
      <dgm:prSet/>
      <dgm:spPr/>
      <dgm:t>
        <a:bodyPr/>
        <a:lstStyle/>
        <a:p>
          <a:endParaRPr lang="en-US"/>
        </a:p>
      </dgm:t>
    </dgm:pt>
    <dgm:pt modelId="{77465183-F95E-4840-87AF-B1F162032592}" type="sibTrans" cxnId="{F670C1BF-F2FA-40BA-9E73-BAF621A0E02E}">
      <dgm:prSet/>
      <dgm:spPr/>
      <dgm:t>
        <a:bodyPr/>
        <a:lstStyle/>
        <a:p>
          <a:endParaRPr lang="en-US"/>
        </a:p>
      </dgm:t>
    </dgm:pt>
    <dgm:pt modelId="{A80DF6E5-3AA7-410D-BA78-2B55BDA15F7C}">
      <dgm:prSet/>
      <dgm:spPr/>
      <dgm:t>
        <a:bodyPr/>
        <a:lstStyle/>
        <a:p>
          <a:r>
            <a:rPr lang="en-GB"/>
            <a:t>The body (the main text)</a:t>
          </a:r>
          <a:endParaRPr lang="en-US"/>
        </a:p>
      </dgm:t>
    </dgm:pt>
    <dgm:pt modelId="{9EF7B97F-53A1-4FD2-819F-B0854EDE5894}" type="parTrans" cxnId="{76AA9A8A-39D1-46DA-8B9A-4B89EAB5DF13}">
      <dgm:prSet/>
      <dgm:spPr/>
      <dgm:t>
        <a:bodyPr/>
        <a:lstStyle/>
        <a:p>
          <a:endParaRPr lang="en-US"/>
        </a:p>
      </dgm:t>
    </dgm:pt>
    <dgm:pt modelId="{B3BF10C6-1639-4D8C-881A-5B3DEF1CCB3D}" type="sibTrans" cxnId="{76AA9A8A-39D1-46DA-8B9A-4B89EAB5DF13}">
      <dgm:prSet/>
      <dgm:spPr/>
      <dgm:t>
        <a:bodyPr/>
        <a:lstStyle/>
        <a:p>
          <a:endParaRPr lang="en-US"/>
        </a:p>
      </dgm:t>
    </dgm:pt>
    <dgm:pt modelId="{36A60C38-2C43-43C3-8FAF-AFFDB1DE3042}" type="pres">
      <dgm:prSet presAssocID="{989540D1-D0AD-4EF1-BC58-E70951E561A4}" presName="linear" presStyleCnt="0">
        <dgm:presLayoutVars>
          <dgm:animLvl val="lvl"/>
          <dgm:resizeHandles val="exact"/>
        </dgm:presLayoutVars>
      </dgm:prSet>
      <dgm:spPr/>
    </dgm:pt>
    <dgm:pt modelId="{1DA281B3-A01D-42A9-9F35-0CEA8EFCA087}" type="pres">
      <dgm:prSet presAssocID="{040A3FA1-624E-4B5F-B02D-7854AA550B09}" presName="parentText" presStyleLbl="node1" presStyleIdx="0" presStyleCnt="5">
        <dgm:presLayoutVars>
          <dgm:chMax val="0"/>
          <dgm:bulletEnabled val="1"/>
        </dgm:presLayoutVars>
      </dgm:prSet>
      <dgm:spPr/>
    </dgm:pt>
    <dgm:pt modelId="{34EF78B1-A47D-4E75-B7AE-0CEBC1EA42A1}" type="pres">
      <dgm:prSet presAssocID="{D6DC0276-EF7C-4645-8243-A4263C77D230}" presName="spacer" presStyleCnt="0"/>
      <dgm:spPr/>
    </dgm:pt>
    <dgm:pt modelId="{EE0AB6CC-2699-4614-9E79-300228E4E3FF}" type="pres">
      <dgm:prSet presAssocID="{7404E2E2-0634-4BEE-A0C0-5B4E98B0471E}" presName="parentText" presStyleLbl="node1" presStyleIdx="1" presStyleCnt="5">
        <dgm:presLayoutVars>
          <dgm:chMax val="0"/>
          <dgm:bulletEnabled val="1"/>
        </dgm:presLayoutVars>
      </dgm:prSet>
      <dgm:spPr/>
    </dgm:pt>
    <dgm:pt modelId="{D3F26E63-05E6-45DE-814A-B98A39ECF3E4}" type="pres">
      <dgm:prSet presAssocID="{5CFA869B-3E8F-4A68-A9A7-129F06CA11BD}" presName="spacer" presStyleCnt="0"/>
      <dgm:spPr/>
    </dgm:pt>
    <dgm:pt modelId="{740A9520-D339-498A-ABFC-7F444B18CE1C}" type="pres">
      <dgm:prSet presAssocID="{20B8F659-618C-44D0-8965-62F8736CA22E}" presName="parentText" presStyleLbl="node1" presStyleIdx="2" presStyleCnt="5">
        <dgm:presLayoutVars>
          <dgm:chMax val="0"/>
          <dgm:bulletEnabled val="1"/>
        </dgm:presLayoutVars>
      </dgm:prSet>
      <dgm:spPr/>
    </dgm:pt>
    <dgm:pt modelId="{66704088-ABD6-4F75-96AB-593132450A83}" type="pres">
      <dgm:prSet presAssocID="{95285B4D-A611-4B92-9E57-82BEC2BE7926}" presName="spacer" presStyleCnt="0"/>
      <dgm:spPr/>
    </dgm:pt>
    <dgm:pt modelId="{60A10717-0F0D-40EC-B17F-D10E1E638153}" type="pres">
      <dgm:prSet presAssocID="{FA0DAC5F-7B7D-4916-91AA-992C87680CF1}" presName="parentText" presStyleLbl="node1" presStyleIdx="3" presStyleCnt="5">
        <dgm:presLayoutVars>
          <dgm:chMax val="0"/>
          <dgm:bulletEnabled val="1"/>
        </dgm:presLayoutVars>
      </dgm:prSet>
      <dgm:spPr/>
    </dgm:pt>
    <dgm:pt modelId="{43D81E11-6252-4F73-B2FB-04D6BA474585}" type="pres">
      <dgm:prSet presAssocID="{77465183-F95E-4840-87AF-B1F162032592}" presName="spacer" presStyleCnt="0"/>
      <dgm:spPr/>
    </dgm:pt>
    <dgm:pt modelId="{70827CEE-A213-4B05-B966-93D08EC6D2CC}" type="pres">
      <dgm:prSet presAssocID="{A80DF6E5-3AA7-410D-BA78-2B55BDA15F7C}" presName="parentText" presStyleLbl="node1" presStyleIdx="4" presStyleCnt="5">
        <dgm:presLayoutVars>
          <dgm:chMax val="0"/>
          <dgm:bulletEnabled val="1"/>
        </dgm:presLayoutVars>
      </dgm:prSet>
      <dgm:spPr/>
    </dgm:pt>
  </dgm:ptLst>
  <dgm:cxnLst>
    <dgm:cxn modelId="{FD12BD19-3527-4C03-A496-6E4550AF945A}" type="presOf" srcId="{FA0DAC5F-7B7D-4916-91AA-992C87680CF1}" destId="{60A10717-0F0D-40EC-B17F-D10E1E638153}" srcOrd="0" destOrd="0" presId="urn:microsoft.com/office/officeart/2005/8/layout/vList2"/>
    <dgm:cxn modelId="{E537CB2D-9EC0-4969-8B93-B2447D1A507C}" srcId="{989540D1-D0AD-4EF1-BC58-E70951E561A4}" destId="{20B8F659-618C-44D0-8965-62F8736CA22E}" srcOrd="2" destOrd="0" parTransId="{2B97E3F6-1980-441C-88BF-C8D438D69D97}" sibTransId="{95285B4D-A611-4B92-9E57-82BEC2BE7926}"/>
    <dgm:cxn modelId="{AC677F30-C779-4E58-8FC6-8A90AA6DCB8B}" type="presOf" srcId="{040A3FA1-624E-4B5F-B02D-7854AA550B09}" destId="{1DA281B3-A01D-42A9-9F35-0CEA8EFCA087}" srcOrd="0" destOrd="0" presId="urn:microsoft.com/office/officeart/2005/8/layout/vList2"/>
    <dgm:cxn modelId="{43BF4C43-CDA2-4256-9E6A-7296DE1AF39D}" type="presOf" srcId="{989540D1-D0AD-4EF1-BC58-E70951E561A4}" destId="{36A60C38-2C43-43C3-8FAF-AFFDB1DE3042}" srcOrd="0" destOrd="0" presId="urn:microsoft.com/office/officeart/2005/8/layout/vList2"/>
    <dgm:cxn modelId="{76AA9A8A-39D1-46DA-8B9A-4B89EAB5DF13}" srcId="{989540D1-D0AD-4EF1-BC58-E70951E561A4}" destId="{A80DF6E5-3AA7-410D-BA78-2B55BDA15F7C}" srcOrd="4" destOrd="0" parTransId="{9EF7B97F-53A1-4FD2-819F-B0854EDE5894}" sibTransId="{B3BF10C6-1639-4D8C-881A-5B3DEF1CCB3D}"/>
    <dgm:cxn modelId="{9361E1A2-3E91-4796-BE41-54298D777DAA}" srcId="{989540D1-D0AD-4EF1-BC58-E70951E561A4}" destId="{7404E2E2-0634-4BEE-A0C0-5B4E98B0471E}" srcOrd="1" destOrd="0" parTransId="{F4CA95E7-DE0A-4676-9434-FF89AB24184E}" sibTransId="{5CFA869B-3E8F-4A68-A9A7-129F06CA11BD}"/>
    <dgm:cxn modelId="{F670C1BF-F2FA-40BA-9E73-BAF621A0E02E}" srcId="{989540D1-D0AD-4EF1-BC58-E70951E561A4}" destId="{FA0DAC5F-7B7D-4916-91AA-992C87680CF1}" srcOrd="3" destOrd="0" parTransId="{EFEC6731-692B-4C14-BBD6-6A76690C4393}" sibTransId="{77465183-F95E-4840-87AF-B1F162032592}"/>
    <dgm:cxn modelId="{308516C0-C186-47E7-AD03-C34BEF172D50}" type="presOf" srcId="{20B8F659-618C-44D0-8965-62F8736CA22E}" destId="{740A9520-D339-498A-ABFC-7F444B18CE1C}" srcOrd="0" destOrd="0" presId="urn:microsoft.com/office/officeart/2005/8/layout/vList2"/>
    <dgm:cxn modelId="{8ABA59C6-8AB2-4DB3-8979-5C77C20571F8}" type="presOf" srcId="{7404E2E2-0634-4BEE-A0C0-5B4E98B0471E}" destId="{EE0AB6CC-2699-4614-9E79-300228E4E3FF}" srcOrd="0" destOrd="0" presId="urn:microsoft.com/office/officeart/2005/8/layout/vList2"/>
    <dgm:cxn modelId="{AAEDEEC7-EF8D-4434-8027-202FD38016E6}" type="presOf" srcId="{A80DF6E5-3AA7-410D-BA78-2B55BDA15F7C}" destId="{70827CEE-A213-4B05-B966-93D08EC6D2CC}" srcOrd="0" destOrd="0" presId="urn:microsoft.com/office/officeart/2005/8/layout/vList2"/>
    <dgm:cxn modelId="{292973ED-D2CD-48EF-9FDF-EBDC87A553D7}" srcId="{989540D1-D0AD-4EF1-BC58-E70951E561A4}" destId="{040A3FA1-624E-4B5F-B02D-7854AA550B09}" srcOrd="0" destOrd="0" parTransId="{934C9BBA-A41B-414B-9D3B-C38E0B4453CF}" sibTransId="{D6DC0276-EF7C-4645-8243-A4263C77D230}"/>
    <dgm:cxn modelId="{713DFF09-9C52-4E44-A2A2-15DA22C3BEB8}" type="presParOf" srcId="{36A60C38-2C43-43C3-8FAF-AFFDB1DE3042}" destId="{1DA281B3-A01D-42A9-9F35-0CEA8EFCA087}" srcOrd="0" destOrd="0" presId="urn:microsoft.com/office/officeart/2005/8/layout/vList2"/>
    <dgm:cxn modelId="{0D6CE25B-C4E5-4046-99CA-BA8FB05B393A}" type="presParOf" srcId="{36A60C38-2C43-43C3-8FAF-AFFDB1DE3042}" destId="{34EF78B1-A47D-4E75-B7AE-0CEBC1EA42A1}" srcOrd="1" destOrd="0" presId="urn:microsoft.com/office/officeart/2005/8/layout/vList2"/>
    <dgm:cxn modelId="{20CC4B0C-02C7-46D4-B956-29D21510914E}" type="presParOf" srcId="{36A60C38-2C43-43C3-8FAF-AFFDB1DE3042}" destId="{EE0AB6CC-2699-4614-9E79-300228E4E3FF}" srcOrd="2" destOrd="0" presId="urn:microsoft.com/office/officeart/2005/8/layout/vList2"/>
    <dgm:cxn modelId="{1F972F95-48FC-4130-86D5-807BD242D1C1}" type="presParOf" srcId="{36A60C38-2C43-43C3-8FAF-AFFDB1DE3042}" destId="{D3F26E63-05E6-45DE-814A-B98A39ECF3E4}" srcOrd="3" destOrd="0" presId="urn:microsoft.com/office/officeart/2005/8/layout/vList2"/>
    <dgm:cxn modelId="{B1E248C4-B3DA-4E43-A7A2-20716726B0BA}" type="presParOf" srcId="{36A60C38-2C43-43C3-8FAF-AFFDB1DE3042}" destId="{740A9520-D339-498A-ABFC-7F444B18CE1C}" srcOrd="4" destOrd="0" presId="urn:microsoft.com/office/officeart/2005/8/layout/vList2"/>
    <dgm:cxn modelId="{ACF78EBF-F37F-403C-8165-261A49B0A53D}" type="presParOf" srcId="{36A60C38-2C43-43C3-8FAF-AFFDB1DE3042}" destId="{66704088-ABD6-4F75-96AB-593132450A83}" srcOrd="5" destOrd="0" presId="urn:microsoft.com/office/officeart/2005/8/layout/vList2"/>
    <dgm:cxn modelId="{F61B04F6-8F1F-4525-86CA-97395EA9918A}" type="presParOf" srcId="{36A60C38-2C43-43C3-8FAF-AFFDB1DE3042}" destId="{60A10717-0F0D-40EC-B17F-D10E1E638153}" srcOrd="6" destOrd="0" presId="urn:microsoft.com/office/officeart/2005/8/layout/vList2"/>
    <dgm:cxn modelId="{2D5E2756-CE47-4D6B-87BD-FF3F84F44548}" type="presParOf" srcId="{36A60C38-2C43-43C3-8FAF-AFFDB1DE3042}" destId="{43D81E11-6252-4F73-B2FB-04D6BA474585}" srcOrd="7" destOrd="0" presId="urn:microsoft.com/office/officeart/2005/8/layout/vList2"/>
    <dgm:cxn modelId="{B1D7131A-54E8-4D8F-B409-49DAD7FF69AB}" type="presParOf" srcId="{36A60C38-2C43-43C3-8FAF-AFFDB1DE3042}" destId="{70827CEE-A213-4B05-B966-93D08EC6D2C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27079E-1CF5-45EB-87C2-6097A38C1785}" type="doc">
      <dgm:prSet loTypeId="urn:microsoft.com/office/officeart/2016/7/layout/BasicLinearProcessNumbered" loCatId="process" qsTypeId="urn:microsoft.com/office/officeart/2005/8/quickstyle/simple2" qsCatId="simple" csTypeId="urn:microsoft.com/office/officeart/2005/8/colors/colorful1" csCatId="colorful"/>
      <dgm:spPr/>
      <dgm:t>
        <a:bodyPr/>
        <a:lstStyle/>
        <a:p>
          <a:endParaRPr lang="en-US"/>
        </a:p>
      </dgm:t>
    </dgm:pt>
    <dgm:pt modelId="{1E0BDA06-0FDA-44B1-8EAB-52B6BC3C2703}">
      <dgm:prSet/>
      <dgm:spPr/>
      <dgm:t>
        <a:bodyPr/>
        <a:lstStyle/>
        <a:p>
          <a:r>
            <a:rPr lang="en-GB"/>
            <a:t>Keep it short. </a:t>
          </a:r>
          <a:endParaRPr lang="en-US"/>
        </a:p>
      </dgm:t>
    </dgm:pt>
    <dgm:pt modelId="{59465DBC-3D08-4FF4-8EF3-C71D2B33F58F}" type="parTrans" cxnId="{EC065E19-9C58-4104-ADF6-FF88D912C6E2}">
      <dgm:prSet/>
      <dgm:spPr/>
      <dgm:t>
        <a:bodyPr/>
        <a:lstStyle/>
        <a:p>
          <a:endParaRPr lang="en-US"/>
        </a:p>
      </dgm:t>
    </dgm:pt>
    <dgm:pt modelId="{B3401789-25AC-43BD-95AF-B4DD39B1BE5F}" type="sibTrans" cxnId="{EC065E19-9C58-4104-ADF6-FF88D912C6E2}">
      <dgm:prSet phldrT="1" phldr="0"/>
      <dgm:spPr/>
      <dgm:t>
        <a:bodyPr/>
        <a:lstStyle/>
        <a:p>
          <a:r>
            <a:rPr lang="en-US"/>
            <a:t>1</a:t>
          </a:r>
        </a:p>
      </dgm:t>
    </dgm:pt>
    <dgm:pt modelId="{D93D57FD-A76E-4DAF-9860-FEF90E5FD4BC}">
      <dgm:prSet/>
      <dgm:spPr/>
      <dgm:t>
        <a:bodyPr/>
        <a:lstStyle/>
        <a:p>
          <a:r>
            <a:rPr lang="en-GB"/>
            <a:t>Make it catchy but ensure you use relevant key words. Try using an unusual turn of phrase or a question. </a:t>
          </a:r>
          <a:endParaRPr lang="en-US"/>
        </a:p>
      </dgm:t>
    </dgm:pt>
    <dgm:pt modelId="{D3B18053-4E50-4979-93C1-D479C8CEE42F}" type="parTrans" cxnId="{FADFA11B-687D-4B2D-A5CD-C145FC00946F}">
      <dgm:prSet/>
      <dgm:spPr/>
      <dgm:t>
        <a:bodyPr/>
        <a:lstStyle/>
        <a:p>
          <a:endParaRPr lang="en-US"/>
        </a:p>
      </dgm:t>
    </dgm:pt>
    <dgm:pt modelId="{A6DABC94-C295-431F-80F4-0B16ACB9DAA6}" type="sibTrans" cxnId="{FADFA11B-687D-4B2D-A5CD-C145FC00946F}">
      <dgm:prSet phldrT="2" phldr="0"/>
      <dgm:spPr/>
      <dgm:t>
        <a:bodyPr/>
        <a:lstStyle/>
        <a:p>
          <a:r>
            <a:rPr lang="en-US"/>
            <a:t>2</a:t>
          </a:r>
        </a:p>
      </dgm:t>
    </dgm:pt>
    <dgm:pt modelId="{13E76DA6-DE2E-4E89-A4E0-A78672416BBE}">
      <dgm:prSet/>
      <dgm:spPr/>
      <dgm:t>
        <a:bodyPr/>
        <a:lstStyle/>
        <a:p>
          <a:r>
            <a:rPr lang="en-GB"/>
            <a:t>Keep it to the point - make sure it is relevant to the topic</a:t>
          </a:r>
          <a:endParaRPr lang="en-US"/>
        </a:p>
      </dgm:t>
    </dgm:pt>
    <dgm:pt modelId="{72758169-9AE9-4005-A1AF-091DE10EEB29}" type="parTrans" cxnId="{8CB97055-7727-4497-944A-F9FA1205CE14}">
      <dgm:prSet/>
      <dgm:spPr/>
      <dgm:t>
        <a:bodyPr/>
        <a:lstStyle/>
        <a:p>
          <a:endParaRPr lang="en-US"/>
        </a:p>
      </dgm:t>
    </dgm:pt>
    <dgm:pt modelId="{6841DA9F-9994-4BFC-A7CA-D67A3C53C8D7}" type="sibTrans" cxnId="{8CB97055-7727-4497-944A-F9FA1205CE14}">
      <dgm:prSet phldrT="3" phldr="0"/>
      <dgm:spPr/>
      <dgm:t>
        <a:bodyPr/>
        <a:lstStyle/>
        <a:p>
          <a:r>
            <a:rPr lang="en-US"/>
            <a:t>3</a:t>
          </a:r>
        </a:p>
      </dgm:t>
    </dgm:pt>
    <dgm:pt modelId="{D3D981AE-BFE0-4220-8BC0-26E16F07B752}" type="pres">
      <dgm:prSet presAssocID="{6927079E-1CF5-45EB-87C2-6097A38C1785}" presName="Name0" presStyleCnt="0">
        <dgm:presLayoutVars>
          <dgm:animLvl val="lvl"/>
          <dgm:resizeHandles val="exact"/>
        </dgm:presLayoutVars>
      </dgm:prSet>
      <dgm:spPr/>
    </dgm:pt>
    <dgm:pt modelId="{83DC6450-135C-4E02-A35C-8A1A00622446}" type="pres">
      <dgm:prSet presAssocID="{1E0BDA06-0FDA-44B1-8EAB-52B6BC3C2703}" presName="compositeNode" presStyleCnt="0">
        <dgm:presLayoutVars>
          <dgm:bulletEnabled val="1"/>
        </dgm:presLayoutVars>
      </dgm:prSet>
      <dgm:spPr/>
    </dgm:pt>
    <dgm:pt modelId="{0E307EC4-4149-429A-80BF-958546268DCF}" type="pres">
      <dgm:prSet presAssocID="{1E0BDA06-0FDA-44B1-8EAB-52B6BC3C2703}" presName="bgRect" presStyleLbl="bgAccFollowNode1" presStyleIdx="0" presStyleCnt="3"/>
      <dgm:spPr/>
    </dgm:pt>
    <dgm:pt modelId="{F4D3B5F6-17EE-425B-B5CC-EF99703CA68C}" type="pres">
      <dgm:prSet presAssocID="{B3401789-25AC-43BD-95AF-B4DD39B1BE5F}" presName="sibTransNodeCircle" presStyleLbl="alignNode1" presStyleIdx="0" presStyleCnt="6">
        <dgm:presLayoutVars>
          <dgm:chMax val="0"/>
          <dgm:bulletEnabled/>
        </dgm:presLayoutVars>
      </dgm:prSet>
      <dgm:spPr/>
    </dgm:pt>
    <dgm:pt modelId="{8E1E9D73-7CEC-4719-9173-7245D0022FC3}" type="pres">
      <dgm:prSet presAssocID="{1E0BDA06-0FDA-44B1-8EAB-52B6BC3C2703}" presName="bottomLine" presStyleLbl="alignNode1" presStyleIdx="1" presStyleCnt="6">
        <dgm:presLayoutVars/>
      </dgm:prSet>
      <dgm:spPr/>
    </dgm:pt>
    <dgm:pt modelId="{E0C8A038-030E-47F7-9D28-A2741AB9AF20}" type="pres">
      <dgm:prSet presAssocID="{1E0BDA06-0FDA-44B1-8EAB-52B6BC3C2703}" presName="nodeText" presStyleLbl="bgAccFollowNode1" presStyleIdx="0" presStyleCnt="3">
        <dgm:presLayoutVars>
          <dgm:bulletEnabled val="1"/>
        </dgm:presLayoutVars>
      </dgm:prSet>
      <dgm:spPr/>
    </dgm:pt>
    <dgm:pt modelId="{0B38847D-F137-4124-9D75-3AD810F122A0}" type="pres">
      <dgm:prSet presAssocID="{B3401789-25AC-43BD-95AF-B4DD39B1BE5F}" presName="sibTrans" presStyleCnt="0"/>
      <dgm:spPr/>
    </dgm:pt>
    <dgm:pt modelId="{9C89116A-D87C-4E72-B642-5BB302636C37}" type="pres">
      <dgm:prSet presAssocID="{D93D57FD-A76E-4DAF-9860-FEF90E5FD4BC}" presName="compositeNode" presStyleCnt="0">
        <dgm:presLayoutVars>
          <dgm:bulletEnabled val="1"/>
        </dgm:presLayoutVars>
      </dgm:prSet>
      <dgm:spPr/>
    </dgm:pt>
    <dgm:pt modelId="{4A92F82B-EBDA-419E-A136-B5871205B035}" type="pres">
      <dgm:prSet presAssocID="{D93D57FD-A76E-4DAF-9860-FEF90E5FD4BC}" presName="bgRect" presStyleLbl="bgAccFollowNode1" presStyleIdx="1" presStyleCnt="3"/>
      <dgm:spPr/>
    </dgm:pt>
    <dgm:pt modelId="{551B2214-954E-49B5-A27D-EF3E9B5B80FA}" type="pres">
      <dgm:prSet presAssocID="{A6DABC94-C295-431F-80F4-0B16ACB9DAA6}" presName="sibTransNodeCircle" presStyleLbl="alignNode1" presStyleIdx="2" presStyleCnt="6">
        <dgm:presLayoutVars>
          <dgm:chMax val="0"/>
          <dgm:bulletEnabled/>
        </dgm:presLayoutVars>
      </dgm:prSet>
      <dgm:spPr/>
    </dgm:pt>
    <dgm:pt modelId="{56F16BC8-5679-495A-942E-A206B6869FE3}" type="pres">
      <dgm:prSet presAssocID="{D93D57FD-A76E-4DAF-9860-FEF90E5FD4BC}" presName="bottomLine" presStyleLbl="alignNode1" presStyleIdx="3" presStyleCnt="6">
        <dgm:presLayoutVars/>
      </dgm:prSet>
      <dgm:spPr/>
    </dgm:pt>
    <dgm:pt modelId="{9F85A50D-F9D1-4747-883C-D8BE1B7C4380}" type="pres">
      <dgm:prSet presAssocID="{D93D57FD-A76E-4DAF-9860-FEF90E5FD4BC}" presName="nodeText" presStyleLbl="bgAccFollowNode1" presStyleIdx="1" presStyleCnt="3">
        <dgm:presLayoutVars>
          <dgm:bulletEnabled val="1"/>
        </dgm:presLayoutVars>
      </dgm:prSet>
      <dgm:spPr/>
    </dgm:pt>
    <dgm:pt modelId="{002C645B-5819-46D9-84A7-78B8AF5D6268}" type="pres">
      <dgm:prSet presAssocID="{A6DABC94-C295-431F-80F4-0B16ACB9DAA6}" presName="sibTrans" presStyleCnt="0"/>
      <dgm:spPr/>
    </dgm:pt>
    <dgm:pt modelId="{C64A2696-584D-4954-B8A5-54FA5B8F70B3}" type="pres">
      <dgm:prSet presAssocID="{13E76DA6-DE2E-4E89-A4E0-A78672416BBE}" presName="compositeNode" presStyleCnt="0">
        <dgm:presLayoutVars>
          <dgm:bulletEnabled val="1"/>
        </dgm:presLayoutVars>
      </dgm:prSet>
      <dgm:spPr/>
    </dgm:pt>
    <dgm:pt modelId="{5A48D9F1-FF98-490C-B39E-215B589CD7B8}" type="pres">
      <dgm:prSet presAssocID="{13E76DA6-DE2E-4E89-A4E0-A78672416BBE}" presName="bgRect" presStyleLbl="bgAccFollowNode1" presStyleIdx="2" presStyleCnt="3"/>
      <dgm:spPr/>
    </dgm:pt>
    <dgm:pt modelId="{08FF3EF5-1A45-4F0B-842C-5268BD1C2EE2}" type="pres">
      <dgm:prSet presAssocID="{6841DA9F-9994-4BFC-A7CA-D67A3C53C8D7}" presName="sibTransNodeCircle" presStyleLbl="alignNode1" presStyleIdx="4" presStyleCnt="6">
        <dgm:presLayoutVars>
          <dgm:chMax val="0"/>
          <dgm:bulletEnabled/>
        </dgm:presLayoutVars>
      </dgm:prSet>
      <dgm:spPr/>
    </dgm:pt>
    <dgm:pt modelId="{D74A178C-D4F0-4332-8602-D1F60ED72D35}" type="pres">
      <dgm:prSet presAssocID="{13E76DA6-DE2E-4E89-A4E0-A78672416BBE}" presName="bottomLine" presStyleLbl="alignNode1" presStyleIdx="5" presStyleCnt="6">
        <dgm:presLayoutVars/>
      </dgm:prSet>
      <dgm:spPr/>
    </dgm:pt>
    <dgm:pt modelId="{70E51948-1A05-4D4A-B347-E3CA1B7A3617}" type="pres">
      <dgm:prSet presAssocID="{13E76DA6-DE2E-4E89-A4E0-A78672416BBE}" presName="nodeText" presStyleLbl="bgAccFollowNode1" presStyleIdx="2" presStyleCnt="3">
        <dgm:presLayoutVars>
          <dgm:bulletEnabled val="1"/>
        </dgm:presLayoutVars>
      </dgm:prSet>
      <dgm:spPr/>
    </dgm:pt>
  </dgm:ptLst>
  <dgm:cxnLst>
    <dgm:cxn modelId="{F18C3C0B-D61A-449E-8FD2-4E0BF9E629BE}" type="presOf" srcId="{13E76DA6-DE2E-4E89-A4E0-A78672416BBE}" destId="{5A48D9F1-FF98-490C-B39E-215B589CD7B8}" srcOrd="0" destOrd="0" presId="urn:microsoft.com/office/officeart/2016/7/layout/BasicLinearProcessNumbered"/>
    <dgm:cxn modelId="{EC065E19-9C58-4104-ADF6-FF88D912C6E2}" srcId="{6927079E-1CF5-45EB-87C2-6097A38C1785}" destId="{1E0BDA06-0FDA-44B1-8EAB-52B6BC3C2703}" srcOrd="0" destOrd="0" parTransId="{59465DBC-3D08-4FF4-8EF3-C71D2B33F58F}" sibTransId="{B3401789-25AC-43BD-95AF-B4DD39B1BE5F}"/>
    <dgm:cxn modelId="{FADFA11B-687D-4B2D-A5CD-C145FC00946F}" srcId="{6927079E-1CF5-45EB-87C2-6097A38C1785}" destId="{D93D57FD-A76E-4DAF-9860-FEF90E5FD4BC}" srcOrd="1" destOrd="0" parTransId="{D3B18053-4E50-4979-93C1-D479C8CEE42F}" sibTransId="{A6DABC94-C295-431F-80F4-0B16ACB9DAA6}"/>
    <dgm:cxn modelId="{9C610024-C549-4813-B341-3C5576B40F9E}" type="presOf" srcId="{B3401789-25AC-43BD-95AF-B4DD39B1BE5F}" destId="{F4D3B5F6-17EE-425B-B5CC-EF99703CA68C}" srcOrd="0" destOrd="0" presId="urn:microsoft.com/office/officeart/2016/7/layout/BasicLinearProcessNumbered"/>
    <dgm:cxn modelId="{AE3E433A-1867-42CF-B6F0-80CE46ED79E8}" type="presOf" srcId="{1E0BDA06-0FDA-44B1-8EAB-52B6BC3C2703}" destId="{E0C8A038-030E-47F7-9D28-A2741AB9AF20}" srcOrd="1" destOrd="0" presId="urn:microsoft.com/office/officeart/2016/7/layout/BasicLinearProcessNumbered"/>
    <dgm:cxn modelId="{3A78DC3B-18D7-40E2-8E85-D49DDE486891}" type="presOf" srcId="{6841DA9F-9994-4BFC-A7CA-D67A3C53C8D7}" destId="{08FF3EF5-1A45-4F0B-842C-5268BD1C2EE2}" srcOrd="0" destOrd="0" presId="urn:microsoft.com/office/officeart/2016/7/layout/BasicLinearProcessNumbered"/>
    <dgm:cxn modelId="{372B505D-FBBF-404A-933D-D6B589EC7DA8}" type="presOf" srcId="{D93D57FD-A76E-4DAF-9860-FEF90E5FD4BC}" destId="{9F85A50D-F9D1-4747-883C-D8BE1B7C4380}" srcOrd="1" destOrd="0" presId="urn:microsoft.com/office/officeart/2016/7/layout/BasicLinearProcessNumbered"/>
    <dgm:cxn modelId="{5E597253-4598-4081-848C-54C6CD12571B}" type="presOf" srcId="{D93D57FD-A76E-4DAF-9860-FEF90E5FD4BC}" destId="{4A92F82B-EBDA-419E-A136-B5871205B035}" srcOrd="0" destOrd="0" presId="urn:microsoft.com/office/officeart/2016/7/layout/BasicLinearProcessNumbered"/>
    <dgm:cxn modelId="{8CB97055-7727-4497-944A-F9FA1205CE14}" srcId="{6927079E-1CF5-45EB-87C2-6097A38C1785}" destId="{13E76DA6-DE2E-4E89-A4E0-A78672416BBE}" srcOrd="2" destOrd="0" parTransId="{72758169-9AE9-4005-A1AF-091DE10EEB29}" sibTransId="{6841DA9F-9994-4BFC-A7CA-D67A3C53C8D7}"/>
    <dgm:cxn modelId="{9F63118D-2CC3-40FA-904A-9FDA90E564F1}" type="presOf" srcId="{13E76DA6-DE2E-4E89-A4E0-A78672416BBE}" destId="{70E51948-1A05-4D4A-B347-E3CA1B7A3617}" srcOrd="1" destOrd="0" presId="urn:microsoft.com/office/officeart/2016/7/layout/BasicLinearProcessNumbered"/>
    <dgm:cxn modelId="{C61B3EB9-CB24-4736-A889-6AC402A85027}" type="presOf" srcId="{A6DABC94-C295-431F-80F4-0B16ACB9DAA6}" destId="{551B2214-954E-49B5-A27D-EF3E9B5B80FA}" srcOrd="0" destOrd="0" presId="urn:microsoft.com/office/officeart/2016/7/layout/BasicLinearProcessNumbered"/>
    <dgm:cxn modelId="{9DBD84E7-55C3-4ED2-98CF-E4460F6C8127}" type="presOf" srcId="{1E0BDA06-0FDA-44B1-8EAB-52B6BC3C2703}" destId="{0E307EC4-4149-429A-80BF-958546268DCF}" srcOrd="0" destOrd="0" presId="urn:microsoft.com/office/officeart/2016/7/layout/BasicLinearProcessNumbered"/>
    <dgm:cxn modelId="{4437E0FF-659B-4251-9676-591B4CBB2C15}" type="presOf" srcId="{6927079E-1CF5-45EB-87C2-6097A38C1785}" destId="{D3D981AE-BFE0-4220-8BC0-26E16F07B752}" srcOrd="0" destOrd="0" presId="urn:microsoft.com/office/officeart/2016/7/layout/BasicLinearProcessNumbered"/>
    <dgm:cxn modelId="{CB926181-E9AA-4A8C-8E0A-027B1313CBFB}" type="presParOf" srcId="{D3D981AE-BFE0-4220-8BC0-26E16F07B752}" destId="{83DC6450-135C-4E02-A35C-8A1A00622446}" srcOrd="0" destOrd="0" presId="urn:microsoft.com/office/officeart/2016/7/layout/BasicLinearProcessNumbered"/>
    <dgm:cxn modelId="{9C4A1B30-7DC6-4888-838F-29A60C9A2CA8}" type="presParOf" srcId="{83DC6450-135C-4E02-A35C-8A1A00622446}" destId="{0E307EC4-4149-429A-80BF-958546268DCF}" srcOrd="0" destOrd="0" presId="urn:microsoft.com/office/officeart/2016/7/layout/BasicLinearProcessNumbered"/>
    <dgm:cxn modelId="{C45F12FB-2DCD-4B6F-9401-C3EFB630E81E}" type="presParOf" srcId="{83DC6450-135C-4E02-A35C-8A1A00622446}" destId="{F4D3B5F6-17EE-425B-B5CC-EF99703CA68C}" srcOrd="1" destOrd="0" presId="urn:microsoft.com/office/officeart/2016/7/layout/BasicLinearProcessNumbered"/>
    <dgm:cxn modelId="{A5A04D63-7574-483A-8C9C-888F7CA5EF50}" type="presParOf" srcId="{83DC6450-135C-4E02-A35C-8A1A00622446}" destId="{8E1E9D73-7CEC-4719-9173-7245D0022FC3}" srcOrd="2" destOrd="0" presId="urn:microsoft.com/office/officeart/2016/7/layout/BasicLinearProcessNumbered"/>
    <dgm:cxn modelId="{F3523047-DCCF-470D-8544-EBA48A951319}" type="presParOf" srcId="{83DC6450-135C-4E02-A35C-8A1A00622446}" destId="{E0C8A038-030E-47F7-9D28-A2741AB9AF20}" srcOrd="3" destOrd="0" presId="urn:microsoft.com/office/officeart/2016/7/layout/BasicLinearProcessNumbered"/>
    <dgm:cxn modelId="{AC621675-7137-4C11-8ABC-4A88D9163A98}" type="presParOf" srcId="{D3D981AE-BFE0-4220-8BC0-26E16F07B752}" destId="{0B38847D-F137-4124-9D75-3AD810F122A0}" srcOrd="1" destOrd="0" presId="urn:microsoft.com/office/officeart/2016/7/layout/BasicLinearProcessNumbered"/>
    <dgm:cxn modelId="{D65CF7FD-A32B-4A89-8BFF-229E4E10DB0E}" type="presParOf" srcId="{D3D981AE-BFE0-4220-8BC0-26E16F07B752}" destId="{9C89116A-D87C-4E72-B642-5BB302636C37}" srcOrd="2" destOrd="0" presId="urn:microsoft.com/office/officeart/2016/7/layout/BasicLinearProcessNumbered"/>
    <dgm:cxn modelId="{B027512A-AC44-4E1E-9B2D-D070614E1ECA}" type="presParOf" srcId="{9C89116A-D87C-4E72-B642-5BB302636C37}" destId="{4A92F82B-EBDA-419E-A136-B5871205B035}" srcOrd="0" destOrd="0" presId="urn:microsoft.com/office/officeart/2016/7/layout/BasicLinearProcessNumbered"/>
    <dgm:cxn modelId="{3921F371-33E6-49F0-BEE9-0D78C0BC1E81}" type="presParOf" srcId="{9C89116A-D87C-4E72-B642-5BB302636C37}" destId="{551B2214-954E-49B5-A27D-EF3E9B5B80FA}" srcOrd="1" destOrd="0" presId="urn:microsoft.com/office/officeart/2016/7/layout/BasicLinearProcessNumbered"/>
    <dgm:cxn modelId="{3DD891CA-E528-4B64-A3DF-B954CBAA1AA0}" type="presParOf" srcId="{9C89116A-D87C-4E72-B642-5BB302636C37}" destId="{56F16BC8-5679-495A-942E-A206B6869FE3}" srcOrd="2" destOrd="0" presId="urn:microsoft.com/office/officeart/2016/7/layout/BasicLinearProcessNumbered"/>
    <dgm:cxn modelId="{8B75EB40-9CF6-44A4-8638-3382D045F1D1}" type="presParOf" srcId="{9C89116A-D87C-4E72-B642-5BB302636C37}" destId="{9F85A50D-F9D1-4747-883C-D8BE1B7C4380}" srcOrd="3" destOrd="0" presId="urn:microsoft.com/office/officeart/2016/7/layout/BasicLinearProcessNumbered"/>
    <dgm:cxn modelId="{71430BC8-826F-4C9B-B1C7-66D574468A78}" type="presParOf" srcId="{D3D981AE-BFE0-4220-8BC0-26E16F07B752}" destId="{002C645B-5819-46D9-84A7-78B8AF5D6268}" srcOrd="3" destOrd="0" presId="urn:microsoft.com/office/officeart/2016/7/layout/BasicLinearProcessNumbered"/>
    <dgm:cxn modelId="{1D99BDFC-84E4-4763-A96B-D014A32B15A8}" type="presParOf" srcId="{D3D981AE-BFE0-4220-8BC0-26E16F07B752}" destId="{C64A2696-584D-4954-B8A5-54FA5B8F70B3}" srcOrd="4" destOrd="0" presId="urn:microsoft.com/office/officeart/2016/7/layout/BasicLinearProcessNumbered"/>
    <dgm:cxn modelId="{7B243527-D22E-41CD-9EC0-14A3BD3E5698}" type="presParOf" srcId="{C64A2696-584D-4954-B8A5-54FA5B8F70B3}" destId="{5A48D9F1-FF98-490C-B39E-215B589CD7B8}" srcOrd="0" destOrd="0" presId="urn:microsoft.com/office/officeart/2016/7/layout/BasicLinearProcessNumbered"/>
    <dgm:cxn modelId="{18FEA11C-BAD6-46CE-A206-6CF4D1333CAA}" type="presParOf" srcId="{C64A2696-584D-4954-B8A5-54FA5B8F70B3}" destId="{08FF3EF5-1A45-4F0B-842C-5268BD1C2EE2}" srcOrd="1" destOrd="0" presId="urn:microsoft.com/office/officeart/2016/7/layout/BasicLinearProcessNumbered"/>
    <dgm:cxn modelId="{B324E7A5-CD50-41C2-99E2-7C54878379D0}" type="presParOf" srcId="{C64A2696-584D-4954-B8A5-54FA5B8F70B3}" destId="{D74A178C-D4F0-4332-8602-D1F60ED72D35}" srcOrd="2" destOrd="0" presId="urn:microsoft.com/office/officeart/2016/7/layout/BasicLinearProcessNumbered"/>
    <dgm:cxn modelId="{ED2DAF96-3FC8-49C4-9BAE-CA990874FCE0}" type="presParOf" srcId="{C64A2696-584D-4954-B8A5-54FA5B8F70B3}" destId="{70E51948-1A05-4D4A-B347-E3CA1B7A361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8103ED-04F0-454C-B103-093064C133C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CFAD59B-4C89-4D13-8D3A-AF3A0F3EADBB}">
      <dgm:prSet/>
      <dgm:spPr/>
      <dgm:t>
        <a:bodyPr/>
        <a:lstStyle/>
        <a:p>
          <a:r>
            <a:rPr lang="en-GB"/>
            <a:t>In academic writing, you work up to reveal your conclusions at the end. A Research Briefing is the opposite! You need to keep conclusions short (5 or 6 is enough) and make them easy to find. </a:t>
          </a:r>
          <a:endParaRPr lang="en-US"/>
        </a:p>
      </dgm:t>
    </dgm:pt>
    <dgm:pt modelId="{6A3C0739-5F03-44A5-BDE2-7F0025A187CB}" type="parTrans" cxnId="{08450A63-2F5D-4A15-8CAE-390088136155}">
      <dgm:prSet/>
      <dgm:spPr/>
      <dgm:t>
        <a:bodyPr/>
        <a:lstStyle/>
        <a:p>
          <a:endParaRPr lang="en-US"/>
        </a:p>
      </dgm:t>
    </dgm:pt>
    <dgm:pt modelId="{151824F6-596A-4CB3-8B58-E4164ED6824A}" type="sibTrans" cxnId="{08450A63-2F5D-4A15-8CAE-390088136155}">
      <dgm:prSet/>
      <dgm:spPr/>
      <dgm:t>
        <a:bodyPr/>
        <a:lstStyle/>
        <a:p>
          <a:endParaRPr lang="en-US"/>
        </a:p>
      </dgm:t>
    </dgm:pt>
    <dgm:pt modelId="{4473E644-A80A-414E-9C33-D398EB45492B}">
      <dgm:prSet/>
      <dgm:spPr/>
      <dgm:t>
        <a:bodyPr/>
        <a:lstStyle/>
        <a:p>
          <a:r>
            <a:rPr lang="en-GB"/>
            <a:t>Put them on the front page, as part of the summary or immediately after it, or in a separate box or sidebar.</a:t>
          </a:r>
          <a:endParaRPr lang="en-US"/>
        </a:p>
      </dgm:t>
    </dgm:pt>
    <dgm:pt modelId="{E59EFEF1-8ADC-4B80-B9D9-2D0A07885F53}" type="parTrans" cxnId="{AB7FBFAB-7AF0-4C92-8407-F825815AC004}">
      <dgm:prSet/>
      <dgm:spPr/>
      <dgm:t>
        <a:bodyPr/>
        <a:lstStyle/>
        <a:p>
          <a:endParaRPr lang="en-US"/>
        </a:p>
      </dgm:t>
    </dgm:pt>
    <dgm:pt modelId="{F76AF55F-66E0-4B33-B080-8D58A8CDB992}" type="sibTrans" cxnId="{AB7FBFAB-7AF0-4C92-8407-F825815AC004}">
      <dgm:prSet/>
      <dgm:spPr/>
      <dgm:t>
        <a:bodyPr/>
        <a:lstStyle/>
        <a:p>
          <a:endParaRPr lang="en-US"/>
        </a:p>
      </dgm:t>
    </dgm:pt>
    <dgm:pt modelId="{2E3DAF05-9EF7-4C8C-B1E4-38D0F1CA94D7}" type="pres">
      <dgm:prSet presAssocID="{7B8103ED-04F0-454C-B103-093064C133C4}" presName="hierChild1" presStyleCnt="0">
        <dgm:presLayoutVars>
          <dgm:chPref val="1"/>
          <dgm:dir/>
          <dgm:animOne val="branch"/>
          <dgm:animLvl val="lvl"/>
          <dgm:resizeHandles/>
        </dgm:presLayoutVars>
      </dgm:prSet>
      <dgm:spPr/>
    </dgm:pt>
    <dgm:pt modelId="{CE3C014A-A2E9-4AD5-977D-3A32DFF71FE5}" type="pres">
      <dgm:prSet presAssocID="{DCFAD59B-4C89-4D13-8D3A-AF3A0F3EADBB}" presName="hierRoot1" presStyleCnt="0"/>
      <dgm:spPr/>
    </dgm:pt>
    <dgm:pt modelId="{F26C7198-9C75-44D5-BA09-5E69067205D1}" type="pres">
      <dgm:prSet presAssocID="{DCFAD59B-4C89-4D13-8D3A-AF3A0F3EADBB}" presName="composite" presStyleCnt="0"/>
      <dgm:spPr/>
    </dgm:pt>
    <dgm:pt modelId="{83B38BE5-B905-4059-92D5-37B5FB7786E1}" type="pres">
      <dgm:prSet presAssocID="{DCFAD59B-4C89-4D13-8D3A-AF3A0F3EADBB}" presName="background" presStyleLbl="node0" presStyleIdx="0" presStyleCnt="2"/>
      <dgm:spPr/>
    </dgm:pt>
    <dgm:pt modelId="{484D268A-0013-46F9-9DC8-7DA218F29B48}" type="pres">
      <dgm:prSet presAssocID="{DCFAD59B-4C89-4D13-8D3A-AF3A0F3EADBB}" presName="text" presStyleLbl="fgAcc0" presStyleIdx="0" presStyleCnt="2">
        <dgm:presLayoutVars>
          <dgm:chPref val="3"/>
        </dgm:presLayoutVars>
      </dgm:prSet>
      <dgm:spPr/>
    </dgm:pt>
    <dgm:pt modelId="{8C6F11C0-6DAB-4D4B-A36A-E2FFCC3C98C1}" type="pres">
      <dgm:prSet presAssocID="{DCFAD59B-4C89-4D13-8D3A-AF3A0F3EADBB}" presName="hierChild2" presStyleCnt="0"/>
      <dgm:spPr/>
    </dgm:pt>
    <dgm:pt modelId="{93DC2FEC-B3E8-48C4-8F81-D1DE77036B1D}" type="pres">
      <dgm:prSet presAssocID="{4473E644-A80A-414E-9C33-D398EB45492B}" presName="hierRoot1" presStyleCnt="0"/>
      <dgm:spPr/>
    </dgm:pt>
    <dgm:pt modelId="{83A80BF7-56B8-43F2-A92A-E05225A84747}" type="pres">
      <dgm:prSet presAssocID="{4473E644-A80A-414E-9C33-D398EB45492B}" presName="composite" presStyleCnt="0"/>
      <dgm:spPr/>
    </dgm:pt>
    <dgm:pt modelId="{9D08B430-1D25-4F80-A679-45BEAC9EDF70}" type="pres">
      <dgm:prSet presAssocID="{4473E644-A80A-414E-9C33-D398EB45492B}" presName="background" presStyleLbl="node0" presStyleIdx="1" presStyleCnt="2"/>
      <dgm:spPr/>
    </dgm:pt>
    <dgm:pt modelId="{D8335BE2-0A63-470E-B80B-6BA31284C2ED}" type="pres">
      <dgm:prSet presAssocID="{4473E644-A80A-414E-9C33-D398EB45492B}" presName="text" presStyleLbl="fgAcc0" presStyleIdx="1" presStyleCnt="2">
        <dgm:presLayoutVars>
          <dgm:chPref val="3"/>
        </dgm:presLayoutVars>
      </dgm:prSet>
      <dgm:spPr/>
    </dgm:pt>
    <dgm:pt modelId="{7F92A552-7956-4C47-AF7B-C948FD2506F8}" type="pres">
      <dgm:prSet presAssocID="{4473E644-A80A-414E-9C33-D398EB45492B}" presName="hierChild2" presStyleCnt="0"/>
      <dgm:spPr/>
    </dgm:pt>
  </dgm:ptLst>
  <dgm:cxnLst>
    <dgm:cxn modelId="{08450A63-2F5D-4A15-8CAE-390088136155}" srcId="{7B8103ED-04F0-454C-B103-093064C133C4}" destId="{DCFAD59B-4C89-4D13-8D3A-AF3A0F3EADBB}" srcOrd="0" destOrd="0" parTransId="{6A3C0739-5F03-44A5-BDE2-7F0025A187CB}" sibTransId="{151824F6-596A-4CB3-8B58-E4164ED6824A}"/>
    <dgm:cxn modelId="{1F8D7B4F-7D0A-4C0C-9AF6-EFC2BE70FED2}" type="presOf" srcId="{4473E644-A80A-414E-9C33-D398EB45492B}" destId="{D8335BE2-0A63-470E-B80B-6BA31284C2ED}" srcOrd="0" destOrd="0" presId="urn:microsoft.com/office/officeart/2005/8/layout/hierarchy1"/>
    <dgm:cxn modelId="{AB7FBFAB-7AF0-4C92-8407-F825815AC004}" srcId="{7B8103ED-04F0-454C-B103-093064C133C4}" destId="{4473E644-A80A-414E-9C33-D398EB45492B}" srcOrd="1" destOrd="0" parTransId="{E59EFEF1-8ADC-4B80-B9D9-2D0A07885F53}" sibTransId="{F76AF55F-66E0-4B33-B080-8D58A8CDB992}"/>
    <dgm:cxn modelId="{58CF0DB1-B507-4BD0-889F-D9878F613165}" type="presOf" srcId="{DCFAD59B-4C89-4D13-8D3A-AF3A0F3EADBB}" destId="{484D268A-0013-46F9-9DC8-7DA218F29B48}" srcOrd="0" destOrd="0" presId="urn:microsoft.com/office/officeart/2005/8/layout/hierarchy1"/>
    <dgm:cxn modelId="{CBFEEEDA-EE9E-4FB0-B4C8-A3FE05A65201}" type="presOf" srcId="{7B8103ED-04F0-454C-B103-093064C133C4}" destId="{2E3DAF05-9EF7-4C8C-B1E4-38D0F1CA94D7}" srcOrd="0" destOrd="0" presId="urn:microsoft.com/office/officeart/2005/8/layout/hierarchy1"/>
    <dgm:cxn modelId="{12853424-E250-43A9-912C-26007E6A7CE5}" type="presParOf" srcId="{2E3DAF05-9EF7-4C8C-B1E4-38D0F1CA94D7}" destId="{CE3C014A-A2E9-4AD5-977D-3A32DFF71FE5}" srcOrd="0" destOrd="0" presId="urn:microsoft.com/office/officeart/2005/8/layout/hierarchy1"/>
    <dgm:cxn modelId="{FAE28785-FED8-4138-A844-36FBA4E13133}" type="presParOf" srcId="{CE3C014A-A2E9-4AD5-977D-3A32DFF71FE5}" destId="{F26C7198-9C75-44D5-BA09-5E69067205D1}" srcOrd="0" destOrd="0" presId="urn:microsoft.com/office/officeart/2005/8/layout/hierarchy1"/>
    <dgm:cxn modelId="{CA8D9F75-6C1B-4D98-9F1F-851897450722}" type="presParOf" srcId="{F26C7198-9C75-44D5-BA09-5E69067205D1}" destId="{83B38BE5-B905-4059-92D5-37B5FB7786E1}" srcOrd="0" destOrd="0" presId="urn:microsoft.com/office/officeart/2005/8/layout/hierarchy1"/>
    <dgm:cxn modelId="{5C478368-4172-475A-9204-E1889D81DBD0}" type="presParOf" srcId="{F26C7198-9C75-44D5-BA09-5E69067205D1}" destId="{484D268A-0013-46F9-9DC8-7DA218F29B48}" srcOrd="1" destOrd="0" presId="urn:microsoft.com/office/officeart/2005/8/layout/hierarchy1"/>
    <dgm:cxn modelId="{19B08400-0926-43AE-B80D-D98781EE436E}" type="presParOf" srcId="{CE3C014A-A2E9-4AD5-977D-3A32DFF71FE5}" destId="{8C6F11C0-6DAB-4D4B-A36A-E2FFCC3C98C1}" srcOrd="1" destOrd="0" presId="urn:microsoft.com/office/officeart/2005/8/layout/hierarchy1"/>
    <dgm:cxn modelId="{6B088C66-4EA9-44D6-A8B6-D78E347BBD5C}" type="presParOf" srcId="{2E3DAF05-9EF7-4C8C-B1E4-38D0F1CA94D7}" destId="{93DC2FEC-B3E8-48C4-8F81-D1DE77036B1D}" srcOrd="1" destOrd="0" presId="urn:microsoft.com/office/officeart/2005/8/layout/hierarchy1"/>
    <dgm:cxn modelId="{51BF2D5D-8DE8-4037-8035-DA39F8EBB17B}" type="presParOf" srcId="{93DC2FEC-B3E8-48C4-8F81-D1DE77036B1D}" destId="{83A80BF7-56B8-43F2-A92A-E05225A84747}" srcOrd="0" destOrd="0" presId="urn:microsoft.com/office/officeart/2005/8/layout/hierarchy1"/>
    <dgm:cxn modelId="{156588CF-EFBC-4FC3-8FB3-B0B7C45B88D9}" type="presParOf" srcId="{83A80BF7-56B8-43F2-A92A-E05225A84747}" destId="{9D08B430-1D25-4F80-A679-45BEAC9EDF70}" srcOrd="0" destOrd="0" presId="urn:microsoft.com/office/officeart/2005/8/layout/hierarchy1"/>
    <dgm:cxn modelId="{FB06350D-7162-4954-B827-277652A36443}" type="presParOf" srcId="{83A80BF7-56B8-43F2-A92A-E05225A84747}" destId="{D8335BE2-0A63-470E-B80B-6BA31284C2ED}" srcOrd="1" destOrd="0" presId="urn:microsoft.com/office/officeart/2005/8/layout/hierarchy1"/>
    <dgm:cxn modelId="{55C41091-3E23-4202-8E2D-1640C85E8FD5}" type="presParOf" srcId="{93DC2FEC-B3E8-48C4-8F81-D1DE77036B1D}" destId="{7F92A552-7956-4C47-AF7B-C948FD2506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6B6EA1-FB04-43C9-9E8C-472757092B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5DA203-B645-4C4D-A268-D577262E48CC}">
      <dgm:prSet/>
      <dgm:spPr/>
      <dgm:t>
        <a:bodyPr/>
        <a:lstStyle/>
        <a:p>
          <a:pPr>
            <a:lnSpc>
              <a:spcPct val="100000"/>
            </a:lnSpc>
          </a:pPr>
          <a:r>
            <a:rPr lang="en-GB"/>
            <a:t>The aim here is to grab the reader’s attention, introduce the topic and say why it is important. Aim for 100 words. </a:t>
          </a:r>
          <a:endParaRPr lang="en-US"/>
        </a:p>
      </dgm:t>
    </dgm:pt>
    <dgm:pt modelId="{F2D7FBEF-8DBB-48E0-B5DF-078C4E90F04B}" type="parTrans" cxnId="{60124ED0-A08B-4763-B9B2-4A00591E5893}">
      <dgm:prSet/>
      <dgm:spPr/>
      <dgm:t>
        <a:bodyPr/>
        <a:lstStyle/>
        <a:p>
          <a:endParaRPr lang="en-US"/>
        </a:p>
      </dgm:t>
    </dgm:pt>
    <dgm:pt modelId="{737E8F87-48F7-4976-9592-50C9AE448C10}" type="sibTrans" cxnId="{60124ED0-A08B-4763-B9B2-4A00591E5893}">
      <dgm:prSet/>
      <dgm:spPr/>
      <dgm:t>
        <a:bodyPr/>
        <a:lstStyle/>
        <a:p>
          <a:endParaRPr lang="en-US"/>
        </a:p>
      </dgm:t>
    </dgm:pt>
    <dgm:pt modelId="{9576D98A-8EA4-482D-B370-C1B003DC055D}">
      <dgm:prSet/>
      <dgm:spPr/>
      <dgm:t>
        <a:bodyPr/>
        <a:lstStyle/>
        <a:p>
          <a:pPr>
            <a:lnSpc>
              <a:spcPct val="100000"/>
            </a:lnSpc>
          </a:pPr>
          <a:r>
            <a:rPr lang="en-GB"/>
            <a:t>You could introduce the topic, say why it is important, give basic background and context, outline why your SR is relevant to the topic.</a:t>
          </a:r>
          <a:endParaRPr lang="en-US"/>
        </a:p>
      </dgm:t>
    </dgm:pt>
    <dgm:pt modelId="{BCC6B0DA-CB7A-4955-844B-2B5FB3B5B840}" type="parTrans" cxnId="{EB8BAC03-17DE-4860-BBD5-05FB2B2B1C18}">
      <dgm:prSet/>
      <dgm:spPr/>
      <dgm:t>
        <a:bodyPr/>
        <a:lstStyle/>
        <a:p>
          <a:endParaRPr lang="en-US"/>
        </a:p>
      </dgm:t>
    </dgm:pt>
    <dgm:pt modelId="{655479E7-82D1-4C78-BD3F-A74BE747C3C0}" type="sibTrans" cxnId="{EB8BAC03-17DE-4860-BBD5-05FB2B2B1C18}">
      <dgm:prSet/>
      <dgm:spPr/>
      <dgm:t>
        <a:bodyPr/>
        <a:lstStyle/>
        <a:p>
          <a:endParaRPr lang="en-US"/>
        </a:p>
      </dgm:t>
    </dgm:pt>
    <dgm:pt modelId="{5BD71DCC-AFCC-4AB5-83F5-79CFD33CE7EC}">
      <dgm:prSet/>
      <dgm:spPr/>
      <dgm:t>
        <a:bodyPr/>
        <a:lstStyle/>
        <a:p>
          <a:pPr>
            <a:lnSpc>
              <a:spcPct val="100000"/>
            </a:lnSpc>
          </a:pPr>
          <a:r>
            <a:rPr lang="en-GB"/>
            <a:t>Or you could introduce a problem; say why it is important; summarise what happens, to whom and where; outline the effects of the current situation.</a:t>
          </a:r>
          <a:endParaRPr lang="en-US"/>
        </a:p>
      </dgm:t>
    </dgm:pt>
    <dgm:pt modelId="{BA7BDAB1-9C4D-4B4B-BA7B-BFB5733EADA3}" type="parTrans" cxnId="{ECB6D888-E128-4F2A-9A50-2C8432E82803}">
      <dgm:prSet/>
      <dgm:spPr/>
      <dgm:t>
        <a:bodyPr/>
        <a:lstStyle/>
        <a:p>
          <a:endParaRPr lang="en-US"/>
        </a:p>
      </dgm:t>
    </dgm:pt>
    <dgm:pt modelId="{9D93D7C9-011D-4B6A-915F-304261D04E40}" type="sibTrans" cxnId="{ECB6D888-E128-4F2A-9A50-2C8432E82803}">
      <dgm:prSet/>
      <dgm:spPr/>
      <dgm:t>
        <a:bodyPr/>
        <a:lstStyle/>
        <a:p>
          <a:endParaRPr lang="en-US"/>
        </a:p>
      </dgm:t>
    </dgm:pt>
    <dgm:pt modelId="{3D839359-42E4-4FB7-97E9-35ACDF51DE65}" type="pres">
      <dgm:prSet presAssocID="{086B6EA1-FB04-43C9-9E8C-472757092BD6}" presName="root" presStyleCnt="0">
        <dgm:presLayoutVars>
          <dgm:dir/>
          <dgm:resizeHandles val="exact"/>
        </dgm:presLayoutVars>
      </dgm:prSet>
      <dgm:spPr/>
    </dgm:pt>
    <dgm:pt modelId="{5274CC56-B658-4CCC-91C0-8D3FC3C9E2A6}" type="pres">
      <dgm:prSet presAssocID="{C75DA203-B645-4C4D-A268-D577262E48CC}" presName="compNode" presStyleCnt="0"/>
      <dgm:spPr/>
    </dgm:pt>
    <dgm:pt modelId="{F3665E3E-01F5-483F-813B-C1231C589B57}" type="pres">
      <dgm:prSet presAssocID="{C75DA203-B645-4C4D-A268-D577262E48CC}" presName="bgRect" presStyleLbl="bgShp" presStyleIdx="0" presStyleCnt="3"/>
      <dgm:spPr/>
    </dgm:pt>
    <dgm:pt modelId="{F0FB34D0-C7CB-41B5-ACDB-1717B0E0B661}" type="pres">
      <dgm:prSet presAssocID="{C75DA203-B645-4C4D-A268-D577262E48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000E3390-8854-442D-96CF-4BF111DE50AC}" type="pres">
      <dgm:prSet presAssocID="{C75DA203-B645-4C4D-A268-D577262E48CC}" presName="spaceRect" presStyleCnt="0"/>
      <dgm:spPr/>
    </dgm:pt>
    <dgm:pt modelId="{B3CA7DA9-7E91-4215-AC38-91B803F0B52A}" type="pres">
      <dgm:prSet presAssocID="{C75DA203-B645-4C4D-A268-D577262E48CC}" presName="parTx" presStyleLbl="revTx" presStyleIdx="0" presStyleCnt="3">
        <dgm:presLayoutVars>
          <dgm:chMax val="0"/>
          <dgm:chPref val="0"/>
        </dgm:presLayoutVars>
      </dgm:prSet>
      <dgm:spPr/>
    </dgm:pt>
    <dgm:pt modelId="{7A97285D-5699-481C-9310-F00CE988DC66}" type="pres">
      <dgm:prSet presAssocID="{737E8F87-48F7-4976-9592-50C9AE448C10}" presName="sibTrans" presStyleCnt="0"/>
      <dgm:spPr/>
    </dgm:pt>
    <dgm:pt modelId="{B1B2AB1A-ABA3-4B72-BB29-6D0E0AC11E54}" type="pres">
      <dgm:prSet presAssocID="{9576D98A-8EA4-482D-B370-C1B003DC055D}" presName="compNode" presStyleCnt="0"/>
      <dgm:spPr/>
    </dgm:pt>
    <dgm:pt modelId="{B9D2D317-AA05-4236-A635-ADF884C7182B}" type="pres">
      <dgm:prSet presAssocID="{9576D98A-8EA4-482D-B370-C1B003DC055D}" presName="bgRect" presStyleLbl="bgShp" presStyleIdx="1" presStyleCnt="3"/>
      <dgm:spPr/>
    </dgm:pt>
    <dgm:pt modelId="{D1860ACF-852B-47A4-9C66-0ADF1FA175B5}" type="pres">
      <dgm:prSet presAssocID="{9576D98A-8EA4-482D-B370-C1B003DC05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A81B997-BB85-4940-B266-E8C200FD69FA}" type="pres">
      <dgm:prSet presAssocID="{9576D98A-8EA4-482D-B370-C1B003DC055D}" presName="spaceRect" presStyleCnt="0"/>
      <dgm:spPr/>
    </dgm:pt>
    <dgm:pt modelId="{51B9CADD-1A4F-40FF-A68B-BD1D62E79F4D}" type="pres">
      <dgm:prSet presAssocID="{9576D98A-8EA4-482D-B370-C1B003DC055D}" presName="parTx" presStyleLbl="revTx" presStyleIdx="1" presStyleCnt="3">
        <dgm:presLayoutVars>
          <dgm:chMax val="0"/>
          <dgm:chPref val="0"/>
        </dgm:presLayoutVars>
      </dgm:prSet>
      <dgm:spPr/>
    </dgm:pt>
    <dgm:pt modelId="{B3D3B6A8-D936-488A-A7A4-78915E1D16A7}" type="pres">
      <dgm:prSet presAssocID="{655479E7-82D1-4C78-BD3F-A74BE747C3C0}" presName="sibTrans" presStyleCnt="0"/>
      <dgm:spPr/>
    </dgm:pt>
    <dgm:pt modelId="{6C8C98B1-5353-4B91-B84D-4D40273A5853}" type="pres">
      <dgm:prSet presAssocID="{5BD71DCC-AFCC-4AB5-83F5-79CFD33CE7EC}" presName="compNode" presStyleCnt="0"/>
      <dgm:spPr/>
    </dgm:pt>
    <dgm:pt modelId="{3173247B-EB3A-47F7-B281-4D9B9A713EA2}" type="pres">
      <dgm:prSet presAssocID="{5BD71DCC-AFCC-4AB5-83F5-79CFD33CE7EC}" presName="bgRect" presStyleLbl="bgShp" presStyleIdx="2" presStyleCnt="3"/>
      <dgm:spPr/>
    </dgm:pt>
    <dgm:pt modelId="{18ABC9B7-0AF4-4649-88B9-D4C131F29AE3}" type="pres">
      <dgm:prSet presAssocID="{5BD71DCC-AFCC-4AB5-83F5-79CFD33CE7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40255372-BAB5-40F7-A058-1CA05FEAED0B}" type="pres">
      <dgm:prSet presAssocID="{5BD71DCC-AFCC-4AB5-83F5-79CFD33CE7EC}" presName="spaceRect" presStyleCnt="0"/>
      <dgm:spPr/>
    </dgm:pt>
    <dgm:pt modelId="{94BCF3B3-110B-4F04-8F43-EA665EB6DC61}" type="pres">
      <dgm:prSet presAssocID="{5BD71DCC-AFCC-4AB5-83F5-79CFD33CE7EC}" presName="parTx" presStyleLbl="revTx" presStyleIdx="2" presStyleCnt="3">
        <dgm:presLayoutVars>
          <dgm:chMax val="0"/>
          <dgm:chPref val="0"/>
        </dgm:presLayoutVars>
      </dgm:prSet>
      <dgm:spPr/>
    </dgm:pt>
  </dgm:ptLst>
  <dgm:cxnLst>
    <dgm:cxn modelId="{EB8BAC03-17DE-4860-BBD5-05FB2B2B1C18}" srcId="{086B6EA1-FB04-43C9-9E8C-472757092BD6}" destId="{9576D98A-8EA4-482D-B370-C1B003DC055D}" srcOrd="1" destOrd="0" parTransId="{BCC6B0DA-CB7A-4955-844B-2B5FB3B5B840}" sibTransId="{655479E7-82D1-4C78-BD3F-A74BE747C3C0}"/>
    <dgm:cxn modelId="{B919A00D-E6E5-465B-A05F-8154C8950355}" type="presOf" srcId="{9576D98A-8EA4-482D-B370-C1B003DC055D}" destId="{51B9CADD-1A4F-40FF-A68B-BD1D62E79F4D}" srcOrd="0" destOrd="0" presId="urn:microsoft.com/office/officeart/2018/2/layout/IconVerticalSolidList"/>
    <dgm:cxn modelId="{ACA1EE7A-12B7-455F-8D9B-B951C691DAFC}" type="presOf" srcId="{C75DA203-B645-4C4D-A268-D577262E48CC}" destId="{B3CA7DA9-7E91-4215-AC38-91B803F0B52A}" srcOrd="0" destOrd="0" presId="urn:microsoft.com/office/officeart/2018/2/layout/IconVerticalSolidList"/>
    <dgm:cxn modelId="{ECB6D888-E128-4F2A-9A50-2C8432E82803}" srcId="{086B6EA1-FB04-43C9-9E8C-472757092BD6}" destId="{5BD71DCC-AFCC-4AB5-83F5-79CFD33CE7EC}" srcOrd="2" destOrd="0" parTransId="{BA7BDAB1-9C4D-4B4B-BA7B-BFB5733EADA3}" sibTransId="{9D93D7C9-011D-4B6A-915F-304261D04E40}"/>
    <dgm:cxn modelId="{B128A8B3-3524-49C9-960A-17468B9936EA}" type="presOf" srcId="{5BD71DCC-AFCC-4AB5-83F5-79CFD33CE7EC}" destId="{94BCF3B3-110B-4F04-8F43-EA665EB6DC61}" srcOrd="0" destOrd="0" presId="urn:microsoft.com/office/officeart/2018/2/layout/IconVerticalSolidList"/>
    <dgm:cxn modelId="{CD3EA4B7-1A8B-4543-8DC9-86752CF32F30}" type="presOf" srcId="{086B6EA1-FB04-43C9-9E8C-472757092BD6}" destId="{3D839359-42E4-4FB7-97E9-35ACDF51DE65}" srcOrd="0" destOrd="0" presId="urn:microsoft.com/office/officeart/2018/2/layout/IconVerticalSolidList"/>
    <dgm:cxn modelId="{60124ED0-A08B-4763-B9B2-4A00591E5893}" srcId="{086B6EA1-FB04-43C9-9E8C-472757092BD6}" destId="{C75DA203-B645-4C4D-A268-D577262E48CC}" srcOrd="0" destOrd="0" parTransId="{F2D7FBEF-8DBB-48E0-B5DF-078C4E90F04B}" sibTransId="{737E8F87-48F7-4976-9592-50C9AE448C10}"/>
    <dgm:cxn modelId="{D7DD9642-D034-49EB-9FC0-D4C42E9D3790}" type="presParOf" srcId="{3D839359-42E4-4FB7-97E9-35ACDF51DE65}" destId="{5274CC56-B658-4CCC-91C0-8D3FC3C9E2A6}" srcOrd="0" destOrd="0" presId="urn:microsoft.com/office/officeart/2018/2/layout/IconVerticalSolidList"/>
    <dgm:cxn modelId="{14C325CB-9880-41D5-98BA-EBEBE2C48DF2}" type="presParOf" srcId="{5274CC56-B658-4CCC-91C0-8D3FC3C9E2A6}" destId="{F3665E3E-01F5-483F-813B-C1231C589B57}" srcOrd="0" destOrd="0" presId="urn:microsoft.com/office/officeart/2018/2/layout/IconVerticalSolidList"/>
    <dgm:cxn modelId="{1EBA0098-FBD6-44D3-BBD3-EBB37C79CA60}" type="presParOf" srcId="{5274CC56-B658-4CCC-91C0-8D3FC3C9E2A6}" destId="{F0FB34D0-C7CB-41B5-ACDB-1717B0E0B661}" srcOrd="1" destOrd="0" presId="urn:microsoft.com/office/officeart/2018/2/layout/IconVerticalSolidList"/>
    <dgm:cxn modelId="{57249A5D-FF79-4BCE-8F06-CE5CF5DADF58}" type="presParOf" srcId="{5274CC56-B658-4CCC-91C0-8D3FC3C9E2A6}" destId="{000E3390-8854-442D-96CF-4BF111DE50AC}" srcOrd="2" destOrd="0" presId="urn:microsoft.com/office/officeart/2018/2/layout/IconVerticalSolidList"/>
    <dgm:cxn modelId="{897A05C5-07BA-40F8-AB38-8B93D5BE1809}" type="presParOf" srcId="{5274CC56-B658-4CCC-91C0-8D3FC3C9E2A6}" destId="{B3CA7DA9-7E91-4215-AC38-91B803F0B52A}" srcOrd="3" destOrd="0" presId="urn:microsoft.com/office/officeart/2018/2/layout/IconVerticalSolidList"/>
    <dgm:cxn modelId="{770A79FC-F920-4DE5-8B79-408F740C48B2}" type="presParOf" srcId="{3D839359-42E4-4FB7-97E9-35ACDF51DE65}" destId="{7A97285D-5699-481C-9310-F00CE988DC66}" srcOrd="1" destOrd="0" presId="urn:microsoft.com/office/officeart/2018/2/layout/IconVerticalSolidList"/>
    <dgm:cxn modelId="{9F1BFC41-FAFB-4ECF-99D0-8CB219C975F7}" type="presParOf" srcId="{3D839359-42E4-4FB7-97E9-35ACDF51DE65}" destId="{B1B2AB1A-ABA3-4B72-BB29-6D0E0AC11E54}" srcOrd="2" destOrd="0" presId="urn:microsoft.com/office/officeart/2018/2/layout/IconVerticalSolidList"/>
    <dgm:cxn modelId="{FAF484EE-D300-4D29-82B3-F630BE496C8C}" type="presParOf" srcId="{B1B2AB1A-ABA3-4B72-BB29-6D0E0AC11E54}" destId="{B9D2D317-AA05-4236-A635-ADF884C7182B}" srcOrd="0" destOrd="0" presId="urn:microsoft.com/office/officeart/2018/2/layout/IconVerticalSolidList"/>
    <dgm:cxn modelId="{A2AEA8FC-6608-40CA-8090-6E89A2A82B95}" type="presParOf" srcId="{B1B2AB1A-ABA3-4B72-BB29-6D0E0AC11E54}" destId="{D1860ACF-852B-47A4-9C66-0ADF1FA175B5}" srcOrd="1" destOrd="0" presId="urn:microsoft.com/office/officeart/2018/2/layout/IconVerticalSolidList"/>
    <dgm:cxn modelId="{BA1C0388-2A1B-435A-80F7-763DCB6EEB80}" type="presParOf" srcId="{B1B2AB1A-ABA3-4B72-BB29-6D0E0AC11E54}" destId="{8A81B997-BB85-4940-B266-E8C200FD69FA}" srcOrd="2" destOrd="0" presId="urn:microsoft.com/office/officeart/2018/2/layout/IconVerticalSolidList"/>
    <dgm:cxn modelId="{5E56F3ED-B299-4C54-AE19-A68622F827EA}" type="presParOf" srcId="{B1B2AB1A-ABA3-4B72-BB29-6D0E0AC11E54}" destId="{51B9CADD-1A4F-40FF-A68B-BD1D62E79F4D}" srcOrd="3" destOrd="0" presId="urn:microsoft.com/office/officeart/2018/2/layout/IconVerticalSolidList"/>
    <dgm:cxn modelId="{6BC81E10-92C0-4C05-AEC7-5F208B48F656}" type="presParOf" srcId="{3D839359-42E4-4FB7-97E9-35ACDF51DE65}" destId="{B3D3B6A8-D936-488A-A7A4-78915E1D16A7}" srcOrd="3" destOrd="0" presId="urn:microsoft.com/office/officeart/2018/2/layout/IconVerticalSolidList"/>
    <dgm:cxn modelId="{46D65F0A-4E8E-4F76-8960-BE164B857625}" type="presParOf" srcId="{3D839359-42E4-4FB7-97E9-35ACDF51DE65}" destId="{6C8C98B1-5353-4B91-B84D-4D40273A5853}" srcOrd="4" destOrd="0" presId="urn:microsoft.com/office/officeart/2018/2/layout/IconVerticalSolidList"/>
    <dgm:cxn modelId="{E1B40AEE-96B7-439F-8BA9-96233E5C3ECD}" type="presParOf" srcId="{6C8C98B1-5353-4B91-B84D-4D40273A5853}" destId="{3173247B-EB3A-47F7-B281-4D9B9A713EA2}" srcOrd="0" destOrd="0" presId="urn:microsoft.com/office/officeart/2018/2/layout/IconVerticalSolidList"/>
    <dgm:cxn modelId="{B251E77C-BE46-414E-A788-F5B315EFF68D}" type="presParOf" srcId="{6C8C98B1-5353-4B91-B84D-4D40273A5853}" destId="{18ABC9B7-0AF4-4649-88B9-D4C131F29AE3}" srcOrd="1" destOrd="0" presId="urn:microsoft.com/office/officeart/2018/2/layout/IconVerticalSolidList"/>
    <dgm:cxn modelId="{9C0C405D-FB68-437F-A090-72D21E26BE04}" type="presParOf" srcId="{6C8C98B1-5353-4B91-B84D-4D40273A5853}" destId="{40255372-BAB5-40F7-A058-1CA05FEAED0B}" srcOrd="2" destOrd="0" presId="urn:microsoft.com/office/officeart/2018/2/layout/IconVerticalSolidList"/>
    <dgm:cxn modelId="{E26F7AD5-9161-4831-A120-4C0254F5AC5E}" type="presParOf" srcId="{6C8C98B1-5353-4B91-B84D-4D40273A5853}" destId="{94BCF3B3-110B-4F04-8F43-EA665EB6DC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67A155-7129-477D-B019-502D036747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6CE733-55C9-4D18-8CD3-837FD303C2DF}">
      <dgm:prSet/>
      <dgm:spPr/>
      <dgm:t>
        <a:bodyPr/>
        <a:lstStyle/>
        <a:p>
          <a:pPr>
            <a:lnSpc>
              <a:spcPct val="100000"/>
            </a:lnSpc>
          </a:pPr>
          <a:r>
            <a:rPr lang="en-GB" dirty="0"/>
            <a:t>Who is the audience?</a:t>
          </a:r>
          <a:endParaRPr lang="en-US" dirty="0"/>
        </a:p>
      </dgm:t>
    </dgm:pt>
    <dgm:pt modelId="{D9E860AC-2432-48BF-9954-BFFFA7FD7257}" type="parTrans" cxnId="{212DC79B-CB1A-4558-83DA-86168E77283C}">
      <dgm:prSet/>
      <dgm:spPr/>
      <dgm:t>
        <a:bodyPr/>
        <a:lstStyle/>
        <a:p>
          <a:endParaRPr lang="en-US"/>
        </a:p>
      </dgm:t>
    </dgm:pt>
    <dgm:pt modelId="{CEB7EA32-D4C7-4B61-82B6-DF2F3DBF3C0C}" type="sibTrans" cxnId="{212DC79B-CB1A-4558-83DA-86168E77283C}">
      <dgm:prSet/>
      <dgm:spPr/>
      <dgm:t>
        <a:bodyPr/>
        <a:lstStyle/>
        <a:p>
          <a:endParaRPr lang="en-US"/>
        </a:p>
      </dgm:t>
    </dgm:pt>
    <dgm:pt modelId="{F25354BA-E3CA-46A2-9FCA-B1439C660C7B}">
      <dgm:prSet/>
      <dgm:spPr/>
      <dgm:t>
        <a:bodyPr/>
        <a:lstStyle/>
        <a:p>
          <a:pPr>
            <a:lnSpc>
              <a:spcPct val="100000"/>
            </a:lnSpc>
          </a:pPr>
          <a:r>
            <a:rPr lang="en-GB" dirty="0"/>
            <a:t>What is the issue being presented?</a:t>
          </a:r>
          <a:endParaRPr lang="en-US" dirty="0"/>
        </a:p>
      </dgm:t>
    </dgm:pt>
    <dgm:pt modelId="{C52BAE8B-6FCC-48C0-BDF7-7AB5E62DE006}" type="parTrans" cxnId="{CE7ABAC6-EF62-4B19-94B7-3ADEA44C5060}">
      <dgm:prSet/>
      <dgm:spPr/>
      <dgm:t>
        <a:bodyPr/>
        <a:lstStyle/>
        <a:p>
          <a:endParaRPr lang="en-US"/>
        </a:p>
      </dgm:t>
    </dgm:pt>
    <dgm:pt modelId="{A945353F-EC28-43DA-9BFA-D18914407E7B}" type="sibTrans" cxnId="{CE7ABAC6-EF62-4B19-94B7-3ADEA44C5060}">
      <dgm:prSet/>
      <dgm:spPr/>
      <dgm:t>
        <a:bodyPr/>
        <a:lstStyle/>
        <a:p>
          <a:endParaRPr lang="en-US"/>
        </a:p>
      </dgm:t>
    </dgm:pt>
    <dgm:pt modelId="{9EBC51DB-70BD-4BD7-BC89-81A33CBC0C6F}">
      <dgm:prSet/>
      <dgm:spPr/>
      <dgm:t>
        <a:bodyPr/>
        <a:lstStyle/>
        <a:p>
          <a:pPr>
            <a:lnSpc>
              <a:spcPct val="100000"/>
            </a:lnSpc>
          </a:pPr>
          <a:r>
            <a:rPr lang="en-GB" dirty="0"/>
            <a:t>What are the recommendations?</a:t>
          </a:r>
          <a:endParaRPr lang="en-US" dirty="0"/>
        </a:p>
      </dgm:t>
    </dgm:pt>
    <dgm:pt modelId="{9120455D-677E-4C72-B457-5900E0FE32FB}" type="parTrans" cxnId="{4783A035-1A79-4064-929A-078D57956A01}">
      <dgm:prSet/>
      <dgm:spPr/>
      <dgm:t>
        <a:bodyPr/>
        <a:lstStyle/>
        <a:p>
          <a:endParaRPr lang="en-US"/>
        </a:p>
      </dgm:t>
    </dgm:pt>
    <dgm:pt modelId="{8151FE16-612E-4183-B0DF-79DFAC6FFBF3}" type="sibTrans" cxnId="{4783A035-1A79-4064-929A-078D57956A01}">
      <dgm:prSet/>
      <dgm:spPr/>
      <dgm:t>
        <a:bodyPr/>
        <a:lstStyle/>
        <a:p>
          <a:endParaRPr lang="en-US"/>
        </a:p>
      </dgm:t>
    </dgm:pt>
    <dgm:pt modelId="{BDAAA00D-33CD-4D01-BBBF-78E85929BBFF}">
      <dgm:prSet/>
      <dgm:spPr/>
      <dgm:t>
        <a:bodyPr/>
        <a:lstStyle/>
        <a:p>
          <a:pPr>
            <a:lnSpc>
              <a:spcPct val="100000"/>
            </a:lnSpc>
          </a:pPr>
          <a:r>
            <a:rPr lang="en-GB" dirty="0"/>
            <a:t>Is there a structure? </a:t>
          </a:r>
          <a:endParaRPr lang="en-US" dirty="0"/>
        </a:p>
      </dgm:t>
    </dgm:pt>
    <dgm:pt modelId="{030F4764-05C0-483A-9EA4-10CAB689862A}" type="parTrans" cxnId="{B1ABBED6-5ED9-4289-BB53-9EFA8D5DD3A9}">
      <dgm:prSet/>
      <dgm:spPr/>
      <dgm:t>
        <a:bodyPr/>
        <a:lstStyle/>
        <a:p>
          <a:endParaRPr lang="en-US"/>
        </a:p>
      </dgm:t>
    </dgm:pt>
    <dgm:pt modelId="{3ABA089B-92D5-4209-A1E7-A000A2BFEBEF}" type="sibTrans" cxnId="{B1ABBED6-5ED9-4289-BB53-9EFA8D5DD3A9}">
      <dgm:prSet/>
      <dgm:spPr/>
      <dgm:t>
        <a:bodyPr/>
        <a:lstStyle/>
        <a:p>
          <a:endParaRPr lang="en-US"/>
        </a:p>
      </dgm:t>
    </dgm:pt>
    <dgm:pt modelId="{794DA200-8554-4D32-9F6F-C42DBB831D84}" type="pres">
      <dgm:prSet presAssocID="{9267A155-7129-477D-B019-502D03674725}" presName="root" presStyleCnt="0">
        <dgm:presLayoutVars>
          <dgm:dir/>
          <dgm:resizeHandles val="exact"/>
        </dgm:presLayoutVars>
      </dgm:prSet>
      <dgm:spPr/>
    </dgm:pt>
    <dgm:pt modelId="{438F02F4-1AB4-425C-9222-FEE50B3D3D3F}" type="pres">
      <dgm:prSet presAssocID="{EF6CE733-55C9-4D18-8CD3-837FD303C2DF}" presName="compNode" presStyleCnt="0"/>
      <dgm:spPr/>
    </dgm:pt>
    <dgm:pt modelId="{95E5054B-2593-48A8-AF46-04F723B2E246}" type="pres">
      <dgm:prSet presAssocID="{EF6CE733-55C9-4D18-8CD3-837FD303C2DF}" presName="bgRect" presStyleLbl="bgShp" presStyleIdx="0" presStyleCnt="4"/>
      <dgm:spPr/>
    </dgm:pt>
    <dgm:pt modelId="{DC64EED0-8332-474E-8F5D-B06C3F20FA9C}" type="pres">
      <dgm:prSet presAssocID="{EF6CE733-55C9-4D18-8CD3-837FD303C2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1ED76CFD-9CEB-4EC2-B468-3A26BBFE279C}" type="pres">
      <dgm:prSet presAssocID="{EF6CE733-55C9-4D18-8CD3-837FD303C2DF}" presName="spaceRect" presStyleCnt="0"/>
      <dgm:spPr/>
    </dgm:pt>
    <dgm:pt modelId="{CFF35969-6663-4291-928F-E25B63EFCBF5}" type="pres">
      <dgm:prSet presAssocID="{EF6CE733-55C9-4D18-8CD3-837FD303C2DF}" presName="parTx" presStyleLbl="revTx" presStyleIdx="0" presStyleCnt="4">
        <dgm:presLayoutVars>
          <dgm:chMax val="0"/>
          <dgm:chPref val="0"/>
        </dgm:presLayoutVars>
      </dgm:prSet>
      <dgm:spPr/>
    </dgm:pt>
    <dgm:pt modelId="{53BE33CD-851A-4555-984F-419676DB449D}" type="pres">
      <dgm:prSet presAssocID="{CEB7EA32-D4C7-4B61-82B6-DF2F3DBF3C0C}" presName="sibTrans" presStyleCnt="0"/>
      <dgm:spPr/>
    </dgm:pt>
    <dgm:pt modelId="{D9C86889-4F2E-497F-9CC4-1F3B27A1A5B2}" type="pres">
      <dgm:prSet presAssocID="{F25354BA-E3CA-46A2-9FCA-B1439C660C7B}" presName="compNode" presStyleCnt="0"/>
      <dgm:spPr/>
    </dgm:pt>
    <dgm:pt modelId="{2FBBB84E-3D5D-4FB2-895D-091EE30E08B5}" type="pres">
      <dgm:prSet presAssocID="{F25354BA-E3CA-46A2-9FCA-B1439C660C7B}" presName="bgRect" presStyleLbl="bgShp" presStyleIdx="1" presStyleCnt="4"/>
      <dgm:spPr/>
    </dgm:pt>
    <dgm:pt modelId="{56D17928-DE0A-464F-A5EC-3F1D39D1E17B}" type="pres">
      <dgm:prSet presAssocID="{F25354BA-E3CA-46A2-9FCA-B1439C660C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7116750-45B6-4EDA-A735-E547C0398A60}" type="pres">
      <dgm:prSet presAssocID="{F25354BA-E3CA-46A2-9FCA-B1439C660C7B}" presName="spaceRect" presStyleCnt="0"/>
      <dgm:spPr/>
    </dgm:pt>
    <dgm:pt modelId="{6F1536E9-FDDD-46F9-8C89-2C16BFF8403F}" type="pres">
      <dgm:prSet presAssocID="{F25354BA-E3CA-46A2-9FCA-B1439C660C7B}" presName="parTx" presStyleLbl="revTx" presStyleIdx="1" presStyleCnt="4">
        <dgm:presLayoutVars>
          <dgm:chMax val="0"/>
          <dgm:chPref val="0"/>
        </dgm:presLayoutVars>
      </dgm:prSet>
      <dgm:spPr/>
    </dgm:pt>
    <dgm:pt modelId="{39A1E235-E39F-4BD7-94E4-9542EB7992E4}" type="pres">
      <dgm:prSet presAssocID="{A945353F-EC28-43DA-9BFA-D18914407E7B}" presName="sibTrans" presStyleCnt="0"/>
      <dgm:spPr/>
    </dgm:pt>
    <dgm:pt modelId="{360C750F-ADBE-4753-8959-F4E4FEFF01E2}" type="pres">
      <dgm:prSet presAssocID="{9EBC51DB-70BD-4BD7-BC89-81A33CBC0C6F}" presName="compNode" presStyleCnt="0"/>
      <dgm:spPr/>
    </dgm:pt>
    <dgm:pt modelId="{8D9A402D-54F2-45B2-B13E-2BFBA4F62694}" type="pres">
      <dgm:prSet presAssocID="{9EBC51DB-70BD-4BD7-BC89-81A33CBC0C6F}" presName="bgRect" presStyleLbl="bgShp" presStyleIdx="2" presStyleCnt="4"/>
      <dgm:spPr/>
    </dgm:pt>
    <dgm:pt modelId="{2C33B87C-05D8-427D-9B81-538E0C6CC591}" type="pres">
      <dgm:prSet presAssocID="{9EBC51DB-70BD-4BD7-BC89-81A33CBC0C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3557918-5B91-4D38-950F-4D9A45722DDF}" type="pres">
      <dgm:prSet presAssocID="{9EBC51DB-70BD-4BD7-BC89-81A33CBC0C6F}" presName="spaceRect" presStyleCnt="0"/>
      <dgm:spPr/>
    </dgm:pt>
    <dgm:pt modelId="{CB049789-C46F-4286-84DE-154985127DB4}" type="pres">
      <dgm:prSet presAssocID="{9EBC51DB-70BD-4BD7-BC89-81A33CBC0C6F}" presName="parTx" presStyleLbl="revTx" presStyleIdx="2" presStyleCnt="4">
        <dgm:presLayoutVars>
          <dgm:chMax val="0"/>
          <dgm:chPref val="0"/>
        </dgm:presLayoutVars>
      </dgm:prSet>
      <dgm:spPr/>
    </dgm:pt>
    <dgm:pt modelId="{E36DE6C8-B0F3-4BDA-BA0B-E599AB0D79EA}" type="pres">
      <dgm:prSet presAssocID="{8151FE16-612E-4183-B0DF-79DFAC6FFBF3}" presName="sibTrans" presStyleCnt="0"/>
      <dgm:spPr/>
    </dgm:pt>
    <dgm:pt modelId="{FC00A61A-0913-4A2E-9E25-5DE87F0C7F6C}" type="pres">
      <dgm:prSet presAssocID="{BDAAA00D-33CD-4D01-BBBF-78E85929BBFF}" presName="compNode" presStyleCnt="0"/>
      <dgm:spPr/>
    </dgm:pt>
    <dgm:pt modelId="{239FB1DE-0B1F-49B7-B9FA-BE6E03FAB6DF}" type="pres">
      <dgm:prSet presAssocID="{BDAAA00D-33CD-4D01-BBBF-78E85929BBFF}" presName="bgRect" presStyleLbl="bgShp" presStyleIdx="3" presStyleCnt="4"/>
      <dgm:spPr/>
    </dgm:pt>
    <dgm:pt modelId="{A9FD5761-8A6D-4787-9480-7531C6191A67}" type="pres">
      <dgm:prSet presAssocID="{BDAAA00D-33CD-4D01-BBBF-78E85929BB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94E9B04-7CC6-47C8-A8EA-2B0BF7400660}" type="pres">
      <dgm:prSet presAssocID="{BDAAA00D-33CD-4D01-BBBF-78E85929BBFF}" presName="spaceRect" presStyleCnt="0"/>
      <dgm:spPr/>
    </dgm:pt>
    <dgm:pt modelId="{DB379FBE-9CA8-44C3-A0D0-B542F711946C}" type="pres">
      <dgm:prSet presAssocID="{BDAAA00D-33CD-4D01-BBBF-78E85929BBFF}" presName="parTx" presStyleLbl="revTx" presStyleIdx="3" presStyleCnt="4">
        <dgm:presLayoutVars>
          <dgm:chMax val="0"/>
          <dgm:chPref val="0"/>
        </dgm:presLayoutVars>
      </dgm:prSet>
      <dgm:spPr/>
    </dgm:pt>
  </dgm:ptLst>
  <dgm:cxnLst>
    <dgm:cxn modelId="{F4B3F122-0D70-456D-B4B2-59E1CE9DF641}" type="presOf" srcId="{F25354BA-E3CA-46A2-9FCA-B1439C660C7B}" destId="{6F1536E9-FDDD-46F9-8C89-2C16BFF8403F}" srcOrd="0" destOrd="0" presId="urn:microsoft.com/office/officeart/2018/2/layout/IconVerticalSolidList"/>
    <dgm:cxn modelId="{4783A035-1A79-4064-929A-078D57956A01}" srcId="{9267A155-7129-477D-B019-502D03674725}" destId="{9EBC51DB-70BD-4BD7-BC89-81A33CBC0C6F}" srcOrd="2" destOrd="0" parTransId="{9120455D-677E-4C72-B457-5900E0FE32FB}" sibTransId="{8151FE16-612E-4183-B0DF-79DFAC6FFBF3}"/>
    <dgm:cxn modelId="{02EEF66B-4978-4EC1-9985-BE139332CED6}" type="presOf" srcId="{9267A155-7129-477D-B019-502D03674725}" destId="{794DA200-8554-4D32-9F6F-C42DBB831D84}" srcOrd="0" destOrd="0" presId="urn:microsoft.com/office/officeart/2018/2/layout/IconVerticalSolidList"/>
    <dgm:cxn modelId="{23315C88-615E-4D7D-B4F1-5C0A2FF5E08B}" type="presOf" srcId="{9EBC51DB-70BD-4BD7-BC89-81A33CBC0C6F}" destId="{CB049789-C46F-4286-84DE-154985127DB4}" srcOrd="0" destOrd="0" presId="urn:microsoft.com/office/officeart/2018/2/layout/IconVerticalSolidList"/>
    <dgm:cxn modelId="{212DC79B-CB1A-4558-83DA-86168E77283C}" srcId="{9267A155-7129-477D-B019-502D03674725}" destId="{EF6CE733-55C9-4D18-8CD3-837FD303C2DF}" srcOrd="0" destOrd="0" parTransId="{D9E860AC-2432-48BF-9954-BFFFA7FD7257}" sibTransId="{CEB7EA32-D4C7-4B61-82B6-DF2F3DBF3C0C}"/>
    <dgm:cxn modelId="{F85EE99C-0D9F-4729-8CF9-1CB8EADAE41E}" type="presOf" srcId="{EF6CE733-55C9-4D18-8CD3-837FD303C2DF}" destId="{CFF35969-6663-4291-928F-E25B63EFCBF5}" srcOrd="0" destOrd="0" presId="urn:microsoft.com/office/officeart/2018/2/layout/IconVerticalSolidList"/>
    <dgm:cxn modelId="{5E1B05B7-5BF3-4CED-B438-CDA1F36D5295}" type="presOf" srcId="{BDAAA00D-33CD-4D01-BBBF-78E85929BBFF}" destId="{DB379FBE-9CA8-44C3-A0D0-B542F711946C}" srcOrd="0" destOrd="0" presId="urn:microsoft.com/office/officeart/2018/2/layout/IconVerticalSolidList"/>
    <dgm:cxn modelId="{CE7ABAC6-EF62-4B19-94B7-3ADEA44C5060}" srcId="{9267A155-7129-477D-B019-502D03674725}" destId="{F25354BA-E3CA-46A2-9FCA-B1439C660C7B}" srcOrd="1" destOrd="0" parTransId="{C52BAE8B-6FCC-48C0-BDF7-7AB5E62DE006}" sibTransId="{A945353F-EC28-43DA-9BFA-D18914407E7B}"/>
    <dgm:cxn modelId="{B1ABBED6-5ED9-4289-BB53-9EFA8D5DD3A9}" srcId="{9267A155-7129-477D-B019-502D03674725}" destId="{BDAAA00D-33CD-4D01-BBBF-78E85929BBFF}" srcOrd="3" destOrd="0" parTransId="{030F4764-05C0-483A-9EA4-10CAB689862A}" sibTransId="{3ABA089B-92D5-4209-A1E7-A000A2BFEBEF}"/>
    <dgm:cxn modelId="{020ED552-CBB9-42CA-8566-772D421598A2}" type="presParOf" srcId="{794DA200-8554-4D32-9F6F-C42DBB831D84}" destId="{438F02F4-1AB4-425C-9222-FEE50B3D3D3F}" srcOrd="0" destOrd="0" presId="urn:microsoft.com/office/officeart/2018/2/layout/IconVerticalSolidList"/>
    <dgm:cxn modelId="{B19FE3A8-36CB-4E2F-B9B7-AA9FE72CB10D}" type="presParOf" srcId="{438F02F4-1AB4-425C-9222-FEE50B3D3D3F}" destId="{95E5054B-2593-48A8-AF46-04F723B2E246}" srcOrd="0" destOrd="0" presId="urn:microsoft.com/office/officeart/2018/2/layout/IconVerticalSolidList"/>
    <dgm:cxn modelId="{6A2335DA-AF03-4492-9176-E1B1AF7CBAD1}" type="presParOf" srcId="{438F02F4-1AB4-425C-9222-FEE50B3D3D3F}" destId="{DC64EED0-8332-474E-8F5D-B06C3F20FA9C}" srcOrd="1" destOrd="0" presId="urn:microsoft.com/office/officeart/2018/2/layout/IconVerticalSolidList"/>
    <dgm:cxn modelId="{808F9C26-9EC8-4630-AAEA-CA817BF1BFFC}" type="presParOf" srcId="{438F02F4-1AB4-425C-9222-FEE50B3D3D3F}" destId="{1ED76CFD-9CEB-4EC2-B468-3A26BBFE279C}" srcOrd="2" destOrd="0" presId="urn:microsoft.com/office/officeart/2018/2/layout/IconVerticalSolidList"/>
    <dgm:cxn modelId="{331536D4-7F88-4C13-BB88-9163FD119983}" type="presParOf" srcId="{438F02F4-1AB4-425C-9222-FEE50B3D3D3F}" destId="{CFF35969-6663-4291-928F-E25B63EFCBF5}" srcOrd="3" destOrd="0" presId="urn:microsoft.com/office/officeart/2018/2/layout/IconVerticalSolidList"/>
    <dgm:cxn modelId="{5C0A951B-54A2-4E58-98DF-C1E185AEC6F1}" type="presParOf" srcId="{794DA200-8554-4D32-9F6F-C42DBB831D84}" destId="{53BE33CD-851A-4555-984F-419676DB449D}" srcOrd="1" destOrd="0" presId="urn:microsoft.com/office/officeart/2018/2/layout/IconVerticalSolidList"/>
    <dgm:cxn modelId="{284948C1-F991-4C7B-9316-EEE84CCF140A}" type="presParOf" srcId="{794DA200-8554-4D32-9F6F-C42DBB831D84}" destId="{D9C86889-4F2E-497F-9CC4-1F3B27A1A5B2}" srcOrd="2" destOrd="0" presId="urn:microsoft.com/office/officeart/2018/2/layout/IconVerticalSolidList"/>
    <dgm:cxn modelId="{8C93F6E6-DA42-49FD-8850-0847BC207704}" type="presParOf" srcId="{D9C86889-4F2E-497F-9CC4-1F3B27A1A5B2}" destId="{2FBBB84E-3D5D-4FB2-895D-091EE30E08B5}" srcOrd="0" destOrd="0" presId="urn:microsoft.com/office/officeart/2018/2/layout/IconVerticalSolidList"/>
    <dgm:cxn modelId="{59A15590-C3B7-4B1B-B09A-937F53E8F30B}" type="presParOf" srcId="{D9C86889-4F2E-497F-9CC4-1F3B27A1A5B2}" destId="{56D17928-DE0A-464F-A5EC-3F1D39D1E17B}" srcOrd="1" destOrd="0" presId="urn:microsoft.com/office/officeart/2018/2/layout/IconVerticalSolidList"/>
    <dgm:cxn modelId="{11ADA8EB-85C6-48FF-B9A7-CDE682989B26}" type="presParOf" srcId="{D9C86889-4F2E-497F-9CC4-1F3B27A1A5B2}" destId="{B7116750-45B6-4EDA-A735-E547C0398A60}" srcOrd="2" destOrd="0" presId="urn:microsoft.com/office/officeart/2018/2/layout/IconVerticalSolidList"/>
    <dgm:cxn modelId="{BB61B854-E464-46F5-A619-F304EAFAA8EA}" type="presParOf" srcId="{D9C86889-4F2E-497F-9CC4-1F3B27A1A5B2}" destId="{6F1536E9-FDDD-46F9-8C89-2C16BFF8403F}" srcOrd="3" destOrd="0" presId="urn:microsoft.com/office/officeart/2018/2/layout/IconVerticalSolidList"/>
    <dgm:cxn modelId="{0BECDECA-6CDB-4698-8355-742164DC4203}" type="presParOf" srcId="{794DA200-8554-4D32-9F6F-C42DBB831D84}" destId="{39A1E235-E39F-4BD7-94E4-9542EB7992E4}" srcOrd="3" destOrd="0" presId="urn:microsoft.com/office/officeart/2018/2/layout/IconVerticalSolidList"/>
    <dgm:cxn modelId="{39FE8805-0973-4E12-BA90-B066E799EBA7}" type="presParOf" srcId="{794DA200-8554-4D32-9F6F-C42DBB831D84}" destId="{360C750F-ADBE-4753-8959-F4E4FEFF01E2}" srcOrd="4" destOrd="0" presId="urn:microsoft.com/office/officeart/2018/2/layout/IconVerticalSolidList"/>
    <dgm:cxn modelId="{4A256A80-E5AE-4401-86EC-74E21EF45E81}" type="presParOf" srcId="{360C750F-ADBE-4753-8959-F4E4FEFF01E2}" destId="{8D9A402D-54F2-45B2-B13E-2BFBA4F62694}" srcOrd="0" destOrd="0" presId="urn:microsoft.com/office/officeart/2018/2/layout/IconVerticalSolidList"/>
    <dgm:cxn modelId="{7F9BEBE8-C13B-4F31-9DBC-87421594050B}" type="presParOf" srcId="{360C750F-ADBE-4753-8959-F4E4FEFF01E2}" destId="{2C33B87C-05D8-427D-9B81-538E0C6CC591}" srcOrd="1" destOrd="0" presId="urn:microsoft.com/office/officeart/2018/2/layout/IconVerticalSolidList"/>
    <dgm:cxn modelId="{A0F0FCFF-5C88-43FA-A400-399EE114CA65}" type="presParOf" srcId="{360C750F-ADBE-4753-8959-F4E4FEFF01E2}" destId="{93557918-5B91-4D38-950F-4D9A45722DDF}" srcOrd="2" destOrd="0" presId="urn:microsoft.com/office/officeart/2018/2/layout/IconVerticalSolidList"/>
    <dgm:cxn modelId="{53CDB62B-6E58-49A7-8E91-63AE463CD42A}" type="presParOf" srcId="{360C750F-ADBE-4753-8959-F4E4FEFF01E2}" destId="{CB049789-C46F-4286-84DE-154985127DB4}" srcOrd="3" destOrd="0" presId="urn:microsoft.com/office/officeart/2018/2/layout/IconVerticalSolidList"/>
    <dgm:cxn modelId="{078DFC09-20A5-4F35-AB50-B15AB00817C6}" type="presParOf" srcId="{794DA200-8554-4D32-9F6F-C42DBB831D84}" destId="{E36DE6C8-B0F3-4BDA-BA0B-E599AB0D79EA}" srcOrd="5" destOrd="0" presId="urn:microsoft.com/office/officeart/2018/2/layout/IconVerticalSolidList"/>
    <dgm:cxn modelId="{8BA7016B-20D3-495B-8BDB-8DEC39D70D82}" type="presParOf" srcId="{794DA200-8554-4D32-9F6F-C42DBB831D84}" destId="{FC00A61A-0913-4A2E-9E25-5DE87F0C7F6C}" srcOrd="6" destOrd="0" presId="urn:microsoft.com/office/officeart/2018/2/layout/IconVerticalSolidList"/>
    <dgm:cxn modelId="{D6D1D44E-2874-4A38-A31D-370851344BFA}" type="presParOf" srcId="{FC00A61A-0913-4A2E-9E25-5DE87F0C7F6C}" destId="{239FB1DE-0B1F-49B7-B9FA-BE6E03FAB6DF}" srcOrd="0" destOrd="0" presId="urn:microsoft.com/office/officeart/2018/2/layout/IconVerticalSolidList"/>
    <dgm:cxn modelId="{E565D195-F818-41D0-859E-949BB5303EFB}" type="presParOf" srcId="{FC00A61A-0913-4A2E-9E25-5DE87F0C7F6C}" destId="{A9FD5761-8A6D-4787-9480-7531C6191A67}" srcOrd="1" destOrd="0" presId="urn:microsoft.com/office/officeart/2018/2/layout/IconVerticalSolidList"/>
    <dgm:cxn modelId="{21576D37-62C9-4BAE-AA29-561CF8AF3A72}" type="presParOf" srcId="{FC00A61A-0913-4A2E-9E25-5DE87F0C7F6C}" destId="{F94E9B04-7CC6-47C8-A8EA-2B0BF7400660}" srcOrd="2" destOrd="0" presId="urn:microsoft.com/office/officeart/2018/2/layout/IconVerticalSolidList"/>
    <dgm:cxn modelId="{C0DE9613-618D-4A8A-9FA5-E236E1C72EE2}" type="presParOf" srcId="{FC00A61A-0913-4A2E-9E25-5DE87F0C7F6C}" destId="{DB379FBE-9CA8-44C3-A0D0-B542F71194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DCE7C-7201-44C8-A131-C77C88E2B359}">
      <dsp:nvSpPr>
        <dsp:cNvPr id="0" name=""/>
        <dsp:cNvSpPr/>
      </dsp:nvSpPr>
      <dsp:spPr>
        <a:xfrm>
          <a:off x="0" y="486"/>
          <a:ext cx="6117335" cy="6700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006DB-161C-433A-8FEE-46B425410631}">
      <dsp:nvSpPr>
        <dsp:cNvPr id="0" name=""/>
        <dsp:cNvSpPr/>
      </dsp:nvSpPr>
      <dsp:spPr>
        <a:xfrm>
          <a:off x="202701" y="151256"/>
          <a:ext cx="368547" cy="368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B63DF-2F7E-4E53-BA21-B26EEE4A6ED0}">
      <dsp:nvSpPr>
        <dsp:cNvPr id="0" name=""/>
        <dsp:cNvSpPr/>
      </dsp:nvSpPr>
      <dsp:spPr>
        <a:xfrm>
          <a:off x="773950" y="486"/>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Write your name, the date, and the topic title. </a:t>
          </a:r>
          <a:endParaRPr lang="en-US" sz="1600" kern="1200"/>
        </a:p>
      </dsp:txBody>
      <dsp:txXfrm>
        <a:off x="773950" y="486"/>
        <a:ext cx="5343385" cy="670086"/>
      </dsp:txXfrm>
    </dsp:sp>
    <dsp:sp modelId="{F6D3F8DD-6722-4254-A855-DCBEA970C060}">
      <dsp:nvSpPr>
        <dsp:cNvPr id="0" name=""/>
        <dsp:cNvSpPr/>
      </dsp:nvSpPr>
      <dsp:spPr>
        <a:xfrm>
          <a:off x="0" y="838095"/>
          <a:ext cx="6117335" cy="6700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F8E37A-1B70-4805-8DB7-F71B9A411567}">
      <dsp:nvSpPr>
        <dsp:cNvPr id="0" name=""/>
        <dsp:cNvSpPr/>
      </dsp:nvSpPr>
      <dsp:spPr>
        <a:xfrm>
          <a:off x="202701" y="988864"/>
          <a:ext cx="368547" cy="368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F2251D-ECBD-4924-BA8A-9E444BF58576}">
      <dsp:nvSpPr>
        <dsp:cNvPr id="0" name=""/>
        <dsp:cNvSpPr/>
      </dsp:nvSpPr>
      <dsp:spPr>
        <a:xfrm>
          <a:off x="773950" y="838095"/>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Issue: </a:t>
          </a:r>
          <a:r>
            <a:rPr lang="en-GB" sz="1600" kern="1200"/>
            <a:t>A short statement signifying the issue. </a:t>
          </a:r>
          <a:endParaRPr lang="en-US" sz="1600" kern="1200"/>
        </a:p>
      </dsp:txBody>
      <dsp:txXfrm>
        <a:off x="773950" y="838095"/>
        <a:ext cx="5343385" cy="670086"/>
      </dsp:txXfrm>
    </dsp:sp>
    <dsp:sp modelId="{0E220E70-3D6B-4CAF-B3FC-448855F97F38}">
      <dsp:nvSpPr>
        <dsp:cNvPr id="0" name=""/>
        <dsp:cNvSpPr/>
      </dsp:nvSpPr>
      <dsp:spPr>
        <a:xfrm>
          <a:off x="0" y="1675703"/>
          <a:ext cx="6117335" cy="6700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E5676-63D1-41C1-B656-1227BA373080}">
      <dsp:nvSpPr>
        <dsp:cNvPr id="0" name=""/>
        <dsp:cNvSpPr/>
      </dsp:nvSpPr>
      <dsp:spPr>
        <a:xfrm>
          <a:off x="202701" y="1826473"/>
          <a:ext cx="368547" cy="3685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D4EF2-970F-417B-8CE3-3B5D99EB200E}">
      <dsp:nvSpPr>
        <dsp:cNvPr id="0" name=""/>
        <dsp:cNvSpPr/>
      </dsp:nvSpPr>
      <dsp:spPr>
        <a:xfrm>
          <a:off x="773950" y="1675703"/>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Background details</a:t>
          </a:r>
          <a:r>
            <a:rPr lang="en-GB" sz="1600" kern="1200"/>
            <a:t>: Provide background information to any past events. </a:t>
          </a:r>
          <a:endParaRPr lang="en-US" sz="1600" kern="1200"/>
        </a:p>
      </dsp:txBody>
      <dsp:txXfrm>
        <a:off x="773950" y="1675703"/>
        <a:ext cx="5343385" cy="670086"/>
      </dsp:txXfrm>
    </dsp:sp>
    <dsp:sp modelId="{036C88D3-41A4-4156-8268-57731758D929}">
      <dsp:nvSpPr>
        <dsp:cNvPr id="0" name=""/>
        <dsp:cNvSpPr/>
      </dsp:nvSpPr>
      <dsp:spPr>
        <a:xfrm>
          <a:off x="0" y="2513312"/>
          <a:ext cx="6117335" cy="67008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E926A-C577-4E6C-B6EE-12A856C416FB}">
      <dsp:nvSpPr>
        <dsp:cNvPr id="0" name=""/>
        <dsp:cNvSpPr/>
      </dsp:nvSpPr>
      <dsp:spPr>
        <a:xfrm>
          <a:off x="202701" y="2664082"/>
          <a:ext cx="368547" cy="3685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F6832-2E5D-4EA0-B750-C8B1864832BF}">
      <dsp:nvSpPr>
        <dsp:cNvPr id="0" name=""/>
        <dsp:cNvSpPr/>
      </dsp:nvSpPr>
      <dsp:spPr>
        <a:xfrm>
          <a:off x="773950" y="2513312"/>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Present status: </a:t>
          </a:r>
          <a:r>
            <a:rPr lang="en-GB" sz="1600" kern="1200"/>
            <a:t>Explain the present scenario. </a:t>
          </a:r>
          <a:endParaRPr lang="en-US" sz="1600" kern="1200"/>
        </a:p>
      </dsp:txBody>
      <dsp:txXfrm>
        <a:off x="773950" y="2513312"/>
        <a:ext cx="5343385" cy="670086"/>
      </dsp:txXfrm>
    </dsp:sp>
    <dsp:sp modelId="{1EB64150-0986-4331-8D16-6EF25234B19B}">
      <dsp:nvSpPr>
        <dsp:cNvPr id="0" name=""/>
        <dsp:cNvSpPr/>
      </dsp:nvSpPr>
      <dsp:spPr>
        <a:xfrm>
          <a:off x="0" y="3350921"/>
          <a:ext cx="6117335" cy="67008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67ECC-AC8A-4B3A-BE2C-E6F734AF78ED}">
      <dsp:nvSpPr>
        <dsp:cNvPr id="0" name=""/>
        <dsp:cNvSpPr/>
      </dsp:nvSpPr>
      <dsp:spPr>
        <a:xfrm>
          <a:off x="202701" y="3501690"/>
          <a:ext cx="368547" cy="3685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B168EE-3EFE-4A45-B2FB-54E7B08A397A}">
      <dsp:nvSpPr>
        <dsp:cNvPr id="0" name=""/>
        <dsp:cNvSpPr/>
      </dsp:nvSpPr>
      <dsp:spPr>
        <a:xfrm>
          <a:off x="773950" y="3350921"/>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Necessary information: </a:t>
          </a:r>
          <a:r>
            <a:rPr lang="en-GB" sz="1600" kern="1200"/>
            <a:t>Provide unbiased information on the developments and facts.</a:t>
          </a:r>
          <a:endParaRPr lang="en-US" sz="1600" kern="1200"/>
        </a:p>
      </dsp:txBody>
      <dsp:txXfrm>
        <a:off x="773950" y="3350921"/>
        <a:ext cx="5343385" cy="670086"/>
      </dsp:txXfrm>
    </dsp:sp>
    <dsp:sp modelId="{796D6D09-087D-44D9-9F56-43FE213BB59E}">
      <dsp:nvSpPr>
        <dsp:cNvPr id="0" name=""/>
        <dsp:cNvSpPr/>
      </dsp:nvSpPr>
      <dsp:spPr>
        <a:xfrm>
          <a:off x="0" y="4188529"/>
          <a:ext cx="6117335" cy="6700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D237F-FE69-4423-AFB2-B0A1937F2908}">
      <dsp:nvSpPr>
        <dsp:cNvPr id="0" name=""/>
        <dsp:cNvSpPr/>
      </dsp:nvSpPr>
      <dsp:spPr>
        <a:xfrm>
          <a:off x="202701" y="4339299"/>
          <a:ext cx="368547" cy="3685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6CA5A5-E83B-4816-BC5E-6F226AEE071E}">
      <dsp:nvSpPr>
        <dsp:cNvPr id="0" name=""/>
        <dsp:cNvSpPr/>
      </dsp:nvSpPr>
      <dsp:spPr>
        <a:xfrm>
          <a:off x="773950" y="4188529"/>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Recommendations: </a:t>
          </a:r>
          <a:r>
            <a:rPr lang="en-GB" sz="1600" kern="1200"/>
            <a:t>Provide evidence-based reactions. </a:t>
          </a:r>
          <a:endParaRPr lang="en-US" sz="1600" kern="1200"/>
        </a:p>
      </dsp:txBody>
      <dsp:txXfrm>
        <a:off x="773950" y="4188529"/>
        <a:ext cx="5343385" cy="670086"/>
      </dsp:txXfrm>
    </dsp:sp>
    <dsp:sp modelId="{4971E1DA-7F81-46D0-8025-9B144D36C1DB}">
      <dsp:nvSpPr>
        <dsp:cNvPr id="0" name=""/>
        <dsp:cNvSpPr/>
      </dsp:nvSpPr>
      <dsp:spPr>
        <a:xfrm>
          <a:off x="0" y="5026138"/>
          <a:ext cx="6117335" cy="6700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50F60F-90E9-40AF-82B9-9EA822A53A9D}">
      <dsp:nvSpPr>
        <dsp:cNvPr id="0" name=""/>
        <dsp:cNvSpPr/>
      </dsp:nvSpPr>
      <dsp:spPr>
        <a:xfrm>
          <a:off x="202701" y="5176907"/>
          <a:ext cx="368547" cy="36854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3DBF0-A1A1-4833-871C-0605984872B5}">
      <dsp:nvSpPr>
        <dsp:cNvPr id="0" name=""/>
        <dsp:cNvSpPr/>
      </dsp:nvSpPr>
      <dsp:spPr>
        <a:xfrm>
          <a:off x="773950" y="5026138"/>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Conclusion: </a:t>
          </a:r>
          <a:r>
            <a:rPr lang="en-GB" sz="1600" kern="1200"/>
            <a:t>Restate the issue of the briefing document </a:t>
          </a:r>
          <a:endParaRPr lang="en-US" sz="1600" kern="1200"/>
        </a:p>
      </dsp:txBody>
      <dsp:txXfrm>
        <a:off x="773950" y="5026138"/>
        <a:ext cx="5343385" cy="670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281B3-A01D-42A9-9F35-0CEA8EFCA087}">
      <dsp:nvSpPr>
        <dsp:cNvPr id="0" name=""/>
        <dsp:cNvSpPr/>
      </dsp:nvSpPr>
      <dsp:spPr>
        <a:xfrm>
          <a:off x="0" y="20448"/>
          <a:ext cx="6263640" cy="1032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Title </a:t>
          </a:r>
          <a:endParaRPr lang="en-US" sz="2600" kern="1200"/>
        </a:p>
      </dsp:txBody>
      <dsp:txXfrm>
        <a:off x="50420" y="70868"/>
        <a:ext cx="6162800" cy="932014"/>
      </dsp:txXfrm>
    </dsp:sp>
    <dsp:sp modelId="{EE0AB6CC-2699-4614-9E79-300228E4E3FF}">
      <dsp:nvSpPr>
        <dsp:cNvPr id="0" name=""/>
        <dsp:cNvSpPr/>
      </dsp:nvSpPr>
      <dsp:spPr>
        <a:xfrm>
          <a:off x="0" y="1128182"/>
          <a:ext cx="6263640" cy="103285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Summary </a:t>
          </a:r>
          <a:endParaRPr lang="en-US" sz="2600" kern="1200"/>
        </a:p>
      </dsp:txBody>
      <dsp:txXfrm>
        <a:off x="50420" y="1178602"/>
        <a:ext cx="6162800" cy="932014"/>
      </dsp:txXfrm>
    </dsp:sp>
    <dsp:sp modelId="{740A9520-D339-498A-ABFC-7F444B18CE1C}">
      <dsp:nvSpPr>
        <dsp:cNvPr id="0" name=""/>
        <dsp:cNvSpPr/>
      </dsp:nvSpPr>
      <dsp:spPr>
        <a:xfrm>
          <a:off x="0" y="2235916"/>
          <a:ext cx="6263640" cy="1032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Key points, findings or recommendations for policy or practice</a:t>
          </a:r>
          <a:endParaRPr lang="en-US" sz="2600" kern="1200"/>
        </a:p>
      </dsp:txBody>
      <dsp:txXfrm>
        <a:off x="50420" y="2286336"/>
        <a:ext cx="6162800" cy="932014"/>
      </dsp:txXfrm>
    </dsp:sp>
    <dsp:sp modelId="{60A10717-0F0D-40EC-B17F-D10E1E638153}">
      <dsp:nvSpPr>
        <dsp:cNvPr id="0" name=""/>
        <dsp:cNvSpPr/>
      </dsp:nvSpPr>
      <dsp:spPr>
        <a:xfrm>
          <a:off x="0" y="3343651"/>
          <a:ext cx="6263640" cy="103285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Introduction </a:t>
          </a:r>
          <a:endParaRPr lang="en-US" sz="2600" kern="1200"/>
        </a:p>
      </dsp:txBody>
      <dsp:txXfrm>
        <a:off x="50420" y="3394071"/>
        <a:ext cx="6162800" cy="932014"/>
      </dsp:txXfrm>
    </dsp:sp>
    <dsp:sp modelId="{70827CEE-A213-4B05-B966-93D08EC6D2CC}">
      <dsp:nvSpPr>
        <dsp:cNvPr id="0" name=""/>
        <dsp:cNvSpPr/>
      </dsp:nvSpPr>
      <dsp:spPr>
        <a:xfrm>
          <a:off x="0" y="4451385"/>
          <a:ext cx="6263640" cy="1032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body (the main text)</a:t>
          </a:r>
          <a:endParaRPr lang="en-US" sz="2600" kern="1200"/>
        </a:p>
      </dsp:txBody>
      <dsp:txXfrm>
        <a:off x="50420" y="4501805"/>
        <a:ext cx="6162800" cy="932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07EC4-4149-429A-80BF-958546268DCF}">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Keep it short. </a:t>
          </a:r>
          <a:endParaRPr lang="en-US" sz="2300" kern="1200"/>
        </a:p>
      </dsp:txBody>
      <dsp:txXfrm>
        <a:off x="0" y="1653508"/>
        <a:ext cx="3286125" cy="2610802"/>
      </dsp:txXfrm>
    </dsp:sp>
    <dsp:sp modelId="{F4D3B5F6-17EE-425B-B5CC-EF99703CA68C}">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8E1E9D73-7CEC-4719-9173-7245D0022FC3}">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A92F82B-EBDA-419E-A136-B5871205B035}">
      <dsp:nvSpPr>
        <dsp:cNvPr id="0" name=""/>
        <dsp:cNvSpPr/>
      </dsp:nvSpPr>
      <dsp:spPr>
        <a:xfrm>
          <a:off x="3614737" y="0"/>
          <a:ext cx="3286125" cy="435133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Make it catchy but ensure you use relevant key words. Try using an unusual turn of phrase or a question. </a:t>
          </a:r>
          <a:endParaRPr lang="en-US" sz="2300" kern="1200"/>
        </a:p>
      </dsp:txBody>
      <dsp:txXfrm>
        <a:off x="3614737" y="1653508"/>
        <a:ext cx="3286125" cy="2610802"/>
      </dsp:txXfrm>
    </dsp:sp>
    <dsp:sp modelId="{551B2214-954E-49B5-A27D-EF3E9B5B80FA}">
      <dsp:nvSpPr>
        <dsp:cNvPr id="0" name=""/>
        <dsp:cNvSpPr/>
      </dsp:nvSpPr>
      <dsp:spPr>
        <a:xfrm>
          <a:off x="4605099" y="435133"/>
          <a:ext cx="1305401" cy="130540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56F16BC8-5679-495A-942E-A206B6869FE3}">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48D9F1-FF98-490C-B39E-215B589CD7B8}">
      <dsp:nvSpPr>
        <dsp:cNvPr id="0" name=""/>
        <dsp:cNvSpPr/>
      </dsp:nvSpPr>
      <dsp:spPr>
        <a:xfrm>
          <a:off x="7229475" y="0"/>
          <a:ext cx="3286125" cy="435133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Keep it to the point - make sure it is relevant to the topic</a:t>
          </a:r>
          <a:endParaRPr lang="en-US" sz="2300" kern="1200"/>
        </a:p>
      </dsp:txBody>
      <dsp:txXfrm>
        <a:off x="7229475" y="1653508"/>
        <a:ext cx="3286125" cy="2610802"/>
      </dsp:txXfrm>
    </dsp:sp>
    <dsp:sp modelId="{08FF3EF5-1A45-4F0B-842C-5268BD1C2EE2}">
      <dsp:nvSpPr>
        <dsp:cNvPr id="0" name=""/>
        <dsp:cNvSpPr/>
      </dsp:nvSpPr>
      <dsp:spPr>
        <a:xfrm>
          <a:off x="8219836" y="435133"/>
          <a:ext cx="1305401" cy="130540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D74A178C-D4F0-4332-8602-D1F60ED72D35}">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38BE5-B905-4059-92D5-37B5FB7786E1}">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D268A-0013-46F9-9DC8-7DA218F29B4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academic writing, you work up to reveal your conclusions at the end. A Research Briefing is the opposite! You need to keep conclusions short (5 or 6 is enough) and make them easy to find. </a:t>
          </a:r>
          <a:endParaRPr lang="en-US" sz="2400" kern="1200"/>
        </a:p>
      </dsp:txBody>
      <dsp:txXfrm>
        <a:off x="696297" y="538547"/>
        <a:ext cx="4171627" cy="2590157"/>
      </dsp:txXfrm>
    </dsp:sp>
    <dsp:sp modelId="{9D08B430-1D25-4F80-A679-45BEAC9EDF70}">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35BE2-0A63-470E-B80B-6BA31284C2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Put them on the front page, as part of the summary or immediately after it, or in a separate box or sidebar.</a:t>
          </a:r>
          <a:endParaRPr lang="en-US" sz="2400" kern="1200"/>
        </a:p>
      </dsp:txBody>
      <dsp:txXfrm>
        <a:off x="5991936" y="538547"/>
        <a:ext cx="4171627" cy="259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65E3E-01F5-483F-813B-C1231C589B5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B34D0-C7CB-41B5-ACDB-1717B0E0B66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A7DA9-7E91-4215-AC38-91B803F0B52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The aim here is to grab the reader’s attention, introduce the topic and say why it is important. Aim for 100 words. </a:t>
          </a:r>
          <a:endParaRPr lang="en-US" sz="2200" kern="1200"/>
        </a:p>
      </dsp:txBody>
      <dsp:txXfrm>
        <a:off x="1435590" y="531"/>
        <a:ext cx="9080009" cy="1242935"/>
      </dsp:txXfrm>
    </dsp:sp>
    <dsp:sp modelId="{B9D2D317-AA05-4236-A635-ADF884C7182B}">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0ACF-852B-47A4-9C66-0ADF1FA175B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9CADD-1A4F-40FF-A68B-BD1D62E79F4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You could introduce the topic, say why it is important, give basic background and context, outline why your SR is relevant to the topic.</a:t>
          </a:r>
          <a:endParaRPr lang="en-US" sz="2200" kern="1200"/>
        </a:p>
      </dsp:txBody>
      <dsp:txXfrm>
        <a:off x="1435590" y="1554201"/>
        <a:ext cx="9080009" cy="1242935"/>
      </dsp:txXfrm>
    </dsp:sp>
    <dsp:sp modelId="{3173247B-EB3A-47F7-B281-4D9B9A713EA2}">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BC9B7-0AF4-4649-88B9-D4C131F29AE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CF3B3-110B-4F04-8F43-EA665EB6DC6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Or you could introduce a problem; say why it is important; summarise what happens, to whom and where; outline the effects of the current situation.</a:t>
          </a:r>
          <a:endParaRPr lang="en-US" sz="2200" kern="1200"/>
        </a:p>
      </dsp:txBody>
      <dsp:txXfrm>
        <a:off x="1435590" y="3107870"/>
        <a:ext cx="9080009" cy="1242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5054B-2593-48A8-AF46-04F723B2E246}">
      <dsp:nvSpPr>
        <dsp:cNvPr id="0" name=""/>
        <dsp:cNvSpPr/>
      </dsp:nvSpPr>
      <dsp:spPr>
        <a:xfrm>
          <a:off x="0" y="2312"/>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64EED0-8332-474E-8F5D-B06C3F20FA9C}">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35969-6663-4291-928F-E25B63EFCBF5}">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Who is the audience?</a:t>
          </a:r>
          <a:endParaRPr lang="en-US" sz="2200" kern="1200" dirty="0"/>
        </a:p>
      </dsp:txBody>
      <dsp:txXfrm>
        <a:off x="1353781" y="2312"/>
        <a:ext cx="4915256" cy="1172105"/>
      </dsp:txXfrm>
    </dsp:sp>
    <dsp:sp modelId="{2FBBB84E-3D5D-4FB2-895D-091EE30E08B5}">
      <dsp:nvSpPr>
        <dsp:cNvPr id="0" name=""/>
        <dsp:cNvSpPr/>
      </dsp:nvSpPr>
      <dsp:spPr>
        <a:xfrm>
          <a:off x="0" y="1467444"/>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D17928-DE0A-464F-A5EC-3F1D39D1E17B}">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536E9-FDDD-46F9-8C89-2C16BFF8403F}">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What is the issue being presented?</a:t>
          </a:r>
          <a:endParaRPr lang="en-US" sz="2200" kern="1200" dirty="0"/>
        </a:p>
      </dsp:txBody>
      <dsp:txXfrm>
        <a:off x="1353781" y="1467444"/>
        <a:ext cx="4915256" cy="1172105"/>
      </dsp:txXfrm>
    </dsp:sp>
    <dsp:sp modelId="{8D9A402D-54F2-45B2-B13E-2BFBA4F62694}">
      <dsp:nvSpPr>
        <dsp:cNvPr id="0" name=""/>
        <dsp:cNvSpPr/>
      </dsp:nvSpPr>
      <dsp:spPr>
        <a:xfrm>
          <a:off x="0" y="2932575"/>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3B87C-05D8-427D-9B81-538E0C6CC591}">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49789-C46F-4286-84DE-154985127DB4}">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What are the recommendations?</a:t>
          </a:r>
          <a:endParaRPr lang="en-US" sz="2200" kern="1200" dirty="0"/>
        </a:p>
      </dsp:txBody>
      <dsp:txXfrm>
        <a:off x="1353781" y="2932575"/>
        <a:ext cx="4915256" cy="1172105"/>
      </dsp:txXfrm>
    </dsp:sp>
    <dsp:sp modelId="{239FB1DE-0B1F-49B7-B9FA-BE6E03FAB6DF}">
      <dsp:nvSpPr>
        <dsp:cNvPr id="0" name=""/>
        <dsp:cNvSpPr/>
      </dsp:nvSpPr>
      <dsp:spPr>
        <a:xfrm>
          <a:off x="0" y="4397707"/>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D5761-8A6D-4787-9480-7531C6191A67}">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379FBE-9CA8-44C3-A0D0-B542F711946C}">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Is there a structure? </a:t>
          </a:r>
          <a:endParaRPr lang="en-US" sz="2200" kern="1200" dirty="0"/>
        </a:p>
      </dsp:txBody>
      <dsp:txXfrm>
        <a:off x="1353781" y="4397707"/>
        <a:ext cx="4915256" cy="11721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AD59-191C-42D2-B290-4E83384EA7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5D02F9-78F3-404F-AC42-94A0EB493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C81C37-A1E2-473A-A09D-23533A9A6CAF}"/>
              </a:ext>
            </a:extLst>
          </p:cNvPr>
          <p:cNvSpPr>
            <a:spLocks noGrp="1"/>
          </p:cNvSpPr>
          <p:nvPr>
            <p:ph type="dt" sz="half" idx="10"/>
          </p:nvPr>
        </p:nvSpPr>
        <p:spPr/>
        <p:txBody>
          <a:bodyPr/>
          <a:lstStyle/>
          <a:p>
            <a:fld id="{EA0C0817-A112-4847-8014-A94B7D2A4EA3}" type="datetime1">
              <a:rPr lang="en-US" smtClean="0"/>
              <a:t>12/8/2023</a:t>
            </a:fld>
            <a:endParaRPr lang="en-US" dirty="0"/>
          </a:p>
        </p:txBody>
      </p:sp>
      <p:sp>
        <p:nvSpPr>
          <p:cNvPr id="5" name="Footer Placeholder 4">
            <a:extLst>
              <a:ext uri="{FF2B5EF4-FFF2-40B4-BE49-F238E27FC236}">
                <a16:creationId xmlns:a16="http://schemas.microsoft.com/office/drawing/2014/main" id="{1A11F90C-823C-4312-A52D-C136D869C8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D1FDF0-B5B0-4E77-A5CF-5CFBD0033F99}"/>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836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4E61-A25A-4C87-BA31-66604D4578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F6157C-AD77-408F-A584-ABFA21D37B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823354-46CF-428C-8C40-3BE383413851}"/>
              </a:ext>
            </a:extLst>
          </p:cNvPr>
          <p:cNvSpPr>
            <a:spLocks noGrp="1"/>
          </p:cNvSpPr>
          <p:nvPr>
            <p:ph type="dt" sz="half" idx="10"/>
          </p:nvPr>
        </p:nvSpPr>
        <p:spPr/>
        <p:txBody>
          <a:bodyPr/>
          <a:lstStyle/>
          <a:p>
            <a:fld id="{7332B432-ACDA-4023-A761-2BAB76577B62}" type="datetime1">
              <a:rPr lang="en-US" smtClean="0"/>
              <a:t>12/8/2023</a:t>
            </a:fld>
            <a:endParaRPr lang="en-US"/>
          </a:p>
        </p:txBody>
      </p:sp>
      <p:sp>
        <p:nvSpPr>
          <p:cNvPr id="5" name="Footer Placeholder 4">
            <a:extLst>
              <a:ext uri="{FF2B5EF4-FFF2-40B4-BE49-F238E27FC236}">
                <a16:creationId xmlns:a16="http://schemas.microsoft.com/office/drawing/2014/main" id="{C55AC62C-A1EA-4D6A-8E5B-2732CA806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4A4D2-D908-4716-A2F2-21ABDE6F3D5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7880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A565-85E2-403F-B2BC-DCDB1A830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4CD3F9-3186-4217-BF88-ACC85FFE4B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F2DC21-9EA5-4905-AC83-0468EA5E3059}"/>
              </a:ext>
            </a:extLst>
          </p:cNvPr>
          <p:cNvSpPr>
            <a:spLocks noGrp="1"/>
          </p:cNvSpPr>
          <p:nvPr>
            <p:ph type="dt" sz="half" idx="10"/>
          </p:nvPr>
        </p:nvSpPr>
        <p:spPr/>
        <p:txBody>
          <a:bodyPr/>
          <a:lstStyle/>
          <a:p>
            <a:fld id="{D9C646AA-F36E-4540-911D-FFFC0A0EF24A}" type="datetime1">
              <a:rPr lang="en-US" smtClean="0"/>
              <a:t>12/8/2023</a:t>
            </a:fld>
            <a:endParaRPr lang="en-US" dirty="0"/>
          </a:p>
        </p:txBody>
      </p:sp>
      <p:sp>
        <p:nvSpPr>
          <p:cNvPr id="5" name="Footer Placeholder 4">
            <a:extLst>
              <a:ext uri="{FF2B5EF4-FFF2-40B4-BE49-F238E27FC236}">
                <a16:creationId xmlns:a16="http://schemas.microsoft.com/office/drawing/2014/main" id="{8670CA76-F78B-4F5F-A1AE-958AAABF5A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C5F6AC-2F42-4BCA-A968-1A4ED124872B}"/>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2157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FE9D7-7248-4C1B-804A-78C9D37B7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DCBC-24D3-4D11-AE33-E015E0742F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1293A6-AC63-4A20-BA7D-413811F1B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D8504-1B69-4851-8839-7389CC6C1CA5}"/>
              </a:ext>
            </a:extLst>
          </p:cNvPr>
          <p:cNvSpPr>
            <a:spLocks noGrp="1"/>
          </p:cNvSpPr>
          <p:nvPr>
            <p:ph type="dt" sz="half" idx="10"/>
          </p:nvPr>
        </p:nvSpPr>
        <p:spPr/>
        <p:txBody>
          <a:bodyPr/>
          <a:lstStyle/>
          <a:p>
            <a:fld id="{69186D26-FA5F-4637-B602-B7C2DC34CFD4}" type="datetime1">
              <a:rPr lang="en-US" smtClean="0"/>
              <a:t>12/8/2023</a:t>
            </a:fld>
            <a:endParaRPr lang="en-US"/>
          </a:p>
        </p:txBody>
      </p:sp>
      <p:sp>
        <p:nvSpPr>
          <p:cNvPr id="6" name="Footer Placeholder 5">
            <a:extLst>
              <a:ext uri="{FF2B5EF4-FFF2-40B4-BE49-F238E27FC236}">
                <a16:creationId xmlns:a16="http://schemas.microsoft.com/office/drawing/2014/main" id="{78B0856E-6195-4A3A-8556-7E97792648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6D3663-61B2-4F9B-BEE4-5AF78FAD3FD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068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0ED2-0A80-4E79-B1A9-CCB62B421B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91DCEB-FFC7-492A-AE8D-47DEA7E94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42F5F-916A-49A9-974D-51FE7A075D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F7B82-BA34-4C3F-8B24-3A21647D83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B2C03-275B-4795-808A-7604967C1B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F51CE5-068A-45A4-AB7F-A8746F8E8213}"/>
              </a:ext>
            </a:extLst>
          </p:cNvPr>
          <p:cNvSpPr>
            <a:spLocks noGrp="1"/>
          </p:cNvSpPr>
          <p:nvPr>
            <p:ph type="dt" sz="half" idx="10"/>
          </p:nvPr>
        </p:nvSpPr>
        <p:spPr/>
        <p:txBody>
          <a:bodyPr/>
          <a:lstStyle/>
          <a:p>
            <a:fld id="{8A7F15D8-96D1-4781-BC50-CA8A088B2FE4}" type="datetime1">
              <a:rPr lang="en-US" smtClean="0"/>
              <a:t>12/8/2023</a:t>
            </a:fld>
            <a:endParaRPr lang="en-US"/>
          </a:p>
        </p:txBody>
      </p:sp>
      <p:sp>
        <p:nvSpPr>
          <p:cNvPr id="8" name="Footer Placeholder 7">
            <a:extLst>
              <a:ext uri="{FF2B5EF4-FFF2-40B4-BE49-F238E27FC236}">
                <a16:creationId xmlns:a16="http://schemas.microsoft.com/office/drawing/2014/main" id="{2A1D2845-74AF-40DD-8A16-1F74067546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449A5D-BFCB-49F6-B0B5-B083C72461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9917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4587D-44D2-4E9A-A315-7E980A48D0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1EBB5E-7C6C-43B3-A264-09C35B6EB9D9}"/>
              </a:ext>
            </a:extLst>
          </p:cNvPr>
          <p:cNvSpPr>
            <a:spLocks noGrp="1"/>
          </p:cNvSpPr>
          <p:nvPr>
            <p:ph type="dt" sz="half" idx="10"/>
          </p:nvPr>
        </p:nvSpPr>
        <p:spPr/>
        <p:txBody>
          <a:bodyPr/>
          <a:lstStyle/>
          <a:p>
            <a:fld id="{F9A96C99-B8F8-4528-BD05-0E16E943DC09}" type="datetime1">
              <a:rPr lang="en-US" smtClean="0"/>
              <a:t>12/8/2023</a:t>
            </a:fld>
            <a:endParaRPr lang="en-US"/>
          </a:p>
        </p:txBody>
      </p:sp>
      <p:sp>
        <p:nvSpPr>
          <p:cNvPr id="4" name="Footer Placeholder 3">
            <a:extLst>
              <a:ext uri="{FF2B5EF4-FFF2-40B4-BE49-F238E27FC236}">
                <a16:creationId xmlns:a16="http://schemas.microsoft.com/office/drawing/2014/main" id="{2D7B8FC6-A29E-472C-82A6-D537B80F61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72207F-A499-4CF0-875F-9452CF3E2E0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869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752905-B3C1-45C5-9706-6DA3B6DAAFDA}"/>
              </a:ext>
            </a:extLst>
          </p:cNvPr>
          <p:cNvSpPr>
            <a:spLocks noGrp="1"/>
          </p:cNvSpPr>
          <p:nvPr>
            <p:ph type="dt" sz="half" idx="10"/>
          </p:nvPr>
        </p:nvSpPr>
        <p:spPr/>
        <p:txBody>
          <a:bodyPr/>
          <a:lstStyle/>
          <a:p>
            <a:fld id="{03636942-C211-4B28-8DBD-C953E00AF71B}" type="datetime1">
              <a:rPr lang="en-US" smtClean="0"/>
              <a:t>12/8/2023</a:t>
            </a:fld>
            <a:endParaRPr lang="en-US"/>
          </a:p>
        </p:txBody>
      </p:sp>
      <p:sp>
        <p:nvSpPr>
          <p:cNvPr id="3" name="Footer Placeholder 2">
            <a:extLst>
              <a:ext uri="{FF2B5EF4-FFF2-40B4-BE49-F238E27FC236}">
                <a16:creationId xmlns:a16="http://schemas.microsoft.com/office/drawing/2014/main" id="{E0981A26-F6E7-4E31-A9AA-7568F67F66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ACDB1B-A458-49DB-959B-6B5D7669206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390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87D5-145D-45D1-8D33-C6DC1CD1E7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350A3-D9C3-4D14-9DCA-4BBFF9C2C7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740BFA-1F23-483A-AB77-2C535F282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78495-AF4E-474A-9EB3-36558ECD38C5}"/>
              </a:ext>
            </a:extLst>
          </p:cNvPr>
          <p:cNvSpPr>
            <a:spLocks noGrp="1"/>
          </p:cNvSpPr>
          <p:nvPr>
            <p:ph type="dt" sz="half" idx="10"/>
          </p:nvPr>
        </p:nvSpPr>
        <p:spPr/>
        <p:txBody>
          <a:bodyPr/>
          <a:lstStyle/>
          <a:p>
            <a:fld id="{7E8D12A6-918A-48BD-8CB9-CA713993B0EA}" type="datetime1">
              <a:rPr lang="en-US" smtClean="0"/>
              <a:t>12/8/2023</a:t>
            </a:fld>
            <a:endParaRPr lang="en-US"/>
          </a:p>
        </p:txBody>
      </p:sp>
      <p:sp>
        <p:nvSpPr>
          <p:cNvPr id="6" name="Footer Placeholder 5">
            <a:extLst>
              <a:ext uri="{FF2B5EF4-FFF2-40B4-BE49-F238E27FC236}">
                <a16:creationId xmlns:a16="http://schemas.microsoft.com/office/drawing/2014/main" id="{304E09F1-D494-4347-B0FB-FD9823132C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C84A2-A308-43C3-AFA1-C9642901B0E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9707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1ACD-6709-4B47-BFF2-EB388F733E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5B03F3-568A-4D2E-BB14-A57E7B879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F59D5-51BB-46AB-B37F-21EE57772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64D40-1843-4F25-B36D-E5D274CC380B}"/>
              </a:ext>
            </a:extLst>
          </p:cNvPr>
          <p:cNvSpPr>
            <a:spLocks noGrp="1"/>
          </p:cNvSpPr>
          <p:nvPr>
            <p:ph type="dt" sz="half" idx="10"/>
          </p:nvPr>
        </p:nvSpPr>
        <p:spPr/>
        <p:txBody>
          <a:bodyPr/>
          <a:lstStyle/>
          <a:p>
            <a:fld id="{E778CE86-875F-4587-BCF6-FA054AFC0D53}" type="datetime1">
              <a:rPr lang="en-US" smtClean="0"/>
              <a:pPr/>
              <a:t>12/8/2023</a:t>
            </a:fld>
            <a:endParaRPr lang="en-US" dirty="0"/>
          </a:p>
        </p:txBody>
      </p:sp>
      <p:sp>
        <p:nvSpPr>
          <p:cNvPr id="6" name="Footer Placeholder 5">
            <a:extLst>
              <a:ext uri="{FF2B5EF4-FFF2-40B4-BE49-F238E27FC236}">
                <a16:creationId xmlns:a16="http://schemas.microsoft.com/office/drawing/2014/main" id="{B497692B-5792-47AB-BEF4-EE0BC304B16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445A074D-5AAF-421A-A17C-9C22D73135A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1049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7700C-A739-44A5-B1C6-CE57FC348B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BE8D6-35CF-4FF3-9E55-75E2CE2733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0A03F-0D3D-466C-9DB5-707E015951C3}"/>
              </a:ext>
            </a:extLst>
          </p:cNvPr>
          <p:cNvSpPr>
            <a:spLocks noGrp="1"/>
          </p:cNvSpPr>
          <p:nvPr>
            <p:ph type="dt" sz="half" idx="10"/>
          </p:nvPr>
        </p:nvSpPr>
        <p:spPr/>
        <p:txBody>
          <a:bodyPr/>
          <a:lstStyle/>
          <a:p>
            <a:fld id="{134F40B7-36AB-4376-BE14-EF7004D79BB9}" type="datetime1">
              <a:rPr lang="en-US" smtClean="0"/>
              <a:t>12/8/2023</a:t>
            </a:fld>
            <a:endParaRPr lang="en-US"/>
          </a:p>
        </p:txBody>
      </p:sp>
      <p:sp>
        <p:nvSpPr>
          <p:cNvPr id="5" name="Footer Placeholder 4">
            <a:extLst>
              <a:ext uri="{FF2B5EF4-FFF2-40B4-BE49-F238E27FC236}">
                <a16:creationId xmlns:a16="http://schemas.microsoft.com/office/drawing/2014/main" id="{1ECDA328-BE4F-4DCA-8445-B2B0A8AF57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34157-00B9-4234-AB92-D9CE70C667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58784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606466-0E2C-4B86-9CDD-C6D487CC67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23B51-EBCF-43F0-9D0A-551853C04F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85FC5-28FF-4E70-9443-3EF6EFCB2996}"/>
              </a:ext>
            </a:extLst>
          </p:cNvPr>
          <p:cNvSpPr>
            <a:spLocks noGrp="1"/>
          </p:cNvSpPr>
          <p:nvPr>
            <p:ph type="dt" sz="half" idx="10"/>
          </p:nvPr>
        </p:nvSpPr>
        <p:spPr/>
        <p:txBody>
          <a:bodyPr/>
          <a:lstStyle/>
          <a:p>
            <a:fld id="{FF87CAB8-DCAE-46A5-AADA-B3FAD11A54E0}" type="datetime1">
              <a:rPr lang="en-US" smtClean="0"/>
              <a:t>12/8/2023</a:t>
            </a:fld>
            <a:endParaRPr lang="en-US"/>
          </a:p>
        </p:txBody>
      </p:sp>
      <p:sp>
        <p:nvSpPr>
          <p:cNvPr id="5" name="Footer Placeholder 4">
            <a:extLst>
              <a:ext uri="{FF2B5EF4-FFF2-40B4-BE49-F238E27FC236}">
                <a16:creationId xmlns:a16="http://schemas.microsoft.com/office/drawing/2014/main" id="{5B3A928A-DE73-402B-9537-094FF1F62A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A8756-76A5-48AB-B327-2149646904E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0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25754B-1C31-4C4A-B747-0900E1923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DE6BE-3A85-47FE-AA11-7AD38CD4B4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6826C-BE9C-4CFC-A4CB-D481BA473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12/8/2023</a:t>
            </a:fld>
            <a:endParaRPr lang="en-US"/>
          </a:p>
        </p:txBody>
      </p:sp>
      <p:sp>
        <p:nvSpPr>
          <p:cNvPr id="5" name="Footer Placeholder 4">
            <a:extLst>
              <a:ext uri="{FF2B5EF4-FFF2-40B4-BE49-F238E27FC236}">
                <a16:creationId xmlns:a16="http://schemas.microsoft.com/office/drawing/2014/main" id="{4A55E0D2-429A-46DC-A2EF-365B390F5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8EA8330-7115-4F7E-A724-25140B43C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5211145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hw.nhs.wales/services-and-teams/improvement-cymru/our-work/mental-health/psychological-therap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DC201C-2254-4C4E-BD9B-0C180D2ABB83}"/>
              </a:ext>
            </a:extLst>
          </p:cNvPr>
          <p:cNvSpPr>
            <a:spLocks noGrp="1"/>
          </p:cNvSpPr>
          <p:nvPr>
            <p:ph type="title"/>
          </p:nvPr>
        </p:nvSpPr>
        <p:spPr>
          <a:xfrm>
            <a:off x="1380888" y="878749"/>
            <a:ext cx="9786312" cy="4912452"/>
          </a:xfrm>
        </p:spPr>
        <p:txBody>
          <a:bodyPr vert="horz" lIns="91440" tIns="45720" rIns="91440" bIns="45720" rtlCol="0" anchor="b">
            <a:normAutofit/>
          </a:bodyPr>
          <a:lstStyle/>
          <a:p>
            <a:pPr algn="r"/>
            <a:r>
              <a:rPr lang="en-US" sz="4400" kern="1200" dirty="0">
                <a:solidFill>
                  <a:srgbClr val="FFFFFF"/>
                </a:solidFill>
                <a:latin typeface="+mj-lt"/>
                <a:ea typeface="+mj-ea"/>
                <a:cs typeface="+mj-cs"/>
              </a:rPr>
              <a:t>Super Saturday 9</a:t>
            </a:r>
            <a:r>
              <a:rPr lang="en-US" sz="4400" kern="1200" baseline="30000" dirty="0">
                <a:solidFill>
                  <a:srgbClr val="FFFFFF"/>
                </a:solidFill>
                <a:latin typeface="+mj-lt"/>
                <a:ea typeface="+mj-ea"/>
                <a:cs typeface="+mj-cs"/>
              </a:rPr>
              <a:t>th</a:t>
            </a:r>
            <a:r>
              <a:rPr lang="en-US" sz="4400" kern="1200" dirty="0">
                <a:solidFill>
                  <a:srgbClr val="FFFFFF"/>
                </a:solidFill>
                <a:latin typeface="+mj-lt"/>
                <a:ea typeface="+mj-ea"/>
                <a:cs typeface="+mj-cs"/>
              </a:rPr>
              <a:t> December </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Contemporary Counselling Theories</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Writing a Briefing Paper</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&amp; </a:t>
            </a: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Presentation Guidance </a:t>
            </a:r>
            <a:br>
              <a:rPr lang="en-US" sz="4400" kern="1200" dirty="0">
                <a:solidFill>
                  <a:srgbClr val="FFFFFF"/>
                </a:solidFill>
                <a:latin typeface="+mj-lt"/>
                <a:ea typeface="+mj-ea"/>
                <a:cs typeface="+mj-cs"/>
              </a:rPr>
            </a:b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 </a:t>
            </a:r>
          </a:p>
        </p:txBody>
      </p:sp>
      <p:sp>
        <p:nvSpPr>
          <p:cNvPr id="26" name="Rectangle 2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947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5BC3261-DFF8-4413-AB87-8B0137E3279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What is a Briefing Paper? </a:t>
            </a:r>
          </a:p>
        </p:txBody>
      </p:sp>
      <p:sp>
        <p:nvSpPr>
          <p:cNvPr id="3" name="Content Placeholder 2">
            <a:extLst>
              <a:ext uri="{FF2B5EF4-FFF2-40B4-BE49-F238E27FC236}">
                <a16:creationId xmlns:a16="http://schemas.microsoft.com/office/drawing/2014/main" id="{5A20C661-3D84-4872-9273-879AACD485C8}"/>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A briefing paper outlines a particular issue and its background, usually for a government official or other policy maker. These decision-makers have to make hard choices about many different topics every day, and they do not have time to research each one in-depth. </a:t>
            </a:r>
          </a:p>
          <a:p>
            <a:pPr marL="0" indent="0">
              <a:buNone/>
            </a:pPr>
            <a:r>
              <a:rPr lang="en-GB" sz="2400" dirty="0"/>
              <a:t>A briefing paper helps bring a single issue to someone's attention and fills in key details for them to know. It then proposes solutions and recommends improvements. </a:t>
            </a:r>
          </a:p>
          <a:p>
            <a:pPr marL="0" indent="0">
              <a:buNone/>
            </a:pPr>
            <a:r>
              <a:rPr lang="en-GB" sz="2400" dirty="0"/>
              <a:t>A persuasive briefing paper is concise, well-organized and covers the most important and relevant facts and solutions</a:t>
            </a:r>
          </a:p>
        </p:txBody>
      </p:sp>
    </p:spTree>
    <p:extLst>
      <p:ext uri="{BB962C8B-B14F-4D97-AF65-F5344CB8AC3E}">
        <p14:creationId xmlns:p14="http://schemas.microsoft.com/office/powerpoint/2010/main" val="2606684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29F46D4-3CEC-4ADE-B37A-1F51F5B09798}"/>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Research Briefings</a:t>
            </a:r>
          </a:p>
        </p:txBody>
      </p:sp>
      <p:sp>
        <p:nvSpPr>
          <p:cNvPr id="3" name="Content Placeholder 2">
            <a:extLst>
              <a:ext uri="{FF2B5EF4-FFF2-40B4-BE49-F238E27FC236}">
                <a16:creationId xmlns:a16="http://schemas.microsoft.com/office/drawing/2014/main" id="{2D4FD47A-15BA-4052-9645-ED82CBB3FC2C}"/>
              </a:ext>
            </a:extLst>
          </p:cNvPr>
          <p:cNvSpPr>
            <a:spLocks noGrp="1"/>
          </p:cNvSpPr>
          <p:nvPr>
            <p:ph idx="1"/>
          </p:nvPr>
        </p:nvSpPr>
        <p:spPr>
          <a:xfrm>
            <a:off x="1367624" y="2490436"/>
            <a:ext cx="9708995" cy="3567173"/>
          </a:xfrm>
        </p:spPr>
        <p:txBody>
          <a:bodyPr anchor="ctr">
            <a:normAutofit/>
          </a:bodyPr>
          <a:lstStyle/>
          <a:p>
            <a:pPr marL="0" indent="0">
              <a:buNone/>
            </a:pPr>
            <a:r>
              <a:rPr lang="en-GB" dirty="0"/>
              <a:t>Research Briefings provide a concise summary of your research and its relevance to policy and/ or practice, in plain English. </a:t>
            </a:r>
          </a:p>
          <a:p>
            <a:pPr marL="0" indent="0">
              <a:buNone/>
            </a:pPr>
            <a:r>
              <a:rPr lang="en-GB" dirty="0"/>
              <a:t>You can use them to present information impartially and map out options; or, alternatively, you can advocate a particular option based on your findings. Which is most appropriate will depend on your project and stakeholders</a:t>
            </a:r>
          </a:p>
        </p:txBody>
      </p:sp>
    </p:spTree>
    <p:extLst>
      <p:ext uri="{BB962C8B-B14F-4D97-AF65-F5344CB8AC3E}">
        <p14:creationId xmlns:p14="http://schemas.microsoft.com/office/powerpoint/2010/main" val="705463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155D7-7D7E-404F-A49C-D076292D3FCB}"/>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Target Audience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CF67FC-3A80-4DE3-A0B3-478947923F99}"/>
              </a:ext>
            </a:extLst>
          </p:cNvPr>
          <p:cNvSpPr>
            <a:spLocks noGrp="1"/>
          </p:cNvSpPr>
          <p:nvPr>
            <p:ph idx="1"/>
          </p:nvPr>
        </p:nvSpPr>
        <p:spPr>
          <a:xfrm>
            <a:off x="4447308" y="591344"/>
            <a:ext cx="6906491" cy="5585619"/>
          </a:xfrm>
        </p:spPr>
        <p:txBody>
          <a:bodyPr anchor="ctr">
            <a:normAutofit/>
          </a:bodyPr>
          <a:lstStyle/>
          <a:p>
            <a:pPr marL="0" indent="0">
              <a:buNone/>
            </a:pPr>
            <a:r>
              <a:rPr lang="en-GB" dirty="0"/>
              <a:t>You are writing for </a:t>
            </a:r>
            <a:r>
              <a:rPr lang="en-GB" b="1" dirty="0"/>
              <a:t>non-academics: policymakers, analysts, practitioners and others who formulate, influence or implement policy. </a:t>
            </a:r>
          </a:p>
          <a:p>
            <a:pPr marL="0" indent="0">
              <a:buNone/>
            </a:pPr>
            <a:r>
              <a:rPr lang="en-GB" dirty="0"/>
              <a:t>Your reader is not a specialist in your area, and is likely to be very busy. They are interested in the substantive issue and how it relates to the current context, rather than the methodology. </a:t>
            </a:r>
          </a:p>
          <a:p>
            <a:pPr marL="0" indent="0">
              <a:buNone/>
            </a:pPr>
            <a:r>
              <a:rPr lang="en-GB" dirty="0"/>
              <a:t>You will need to situate your systematic review within the current policy and practice context and make clear links for them</a:t>
            </a:r>
          </a:p>
        </p:txBody>
      </p:sp>
    </p:spTree>
    <p:extLst>
      <p:ext uri="{BB962C8B-B14F-4D97-AF65-F5344CB8AC3E}">
        <p14:creationId xmlns:p14="http://schemas.microsoft.com/office/powerpoint/2010/main" val="3590402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069D9F9-1AF8-416B-B772-38E76851A12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When should a briefing paper be written?</a:t>
            </a:r>
          </a:p>
        </p:txBody>
      </p:sp>
      <p:sp>
        <p:nvSpPr>
          <p:cNvPr id="3" name="Content Placeholder 2">
            <a:extLst>
              <a:ext uri="{FF2B5EF4-FFF2-40B4-BE49-F238E27FC236}">
                <a16:creationId xmlns:a16="http://schemas.microsoft.com/office/drawing/2014/main" id="{143BF990-E64F-473B-AC9B-F375AF53E4E0}"/>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Policymakers and practitioners are interested in policy relevant research as it progresses. You can write a briefing at any stage in a project; in fact you may want to plan a number of briefings throughout a project.  </a:t>
            </a:r>
          </a:p>
          <a:p>
            <a:pPr marL="0" indent="0">
              <a:buNone/>
            </a:pPr>
            <a:endParaRPr lang="en-GB" sz="2400" dirty="0"/>
          </a:p>
          <a:p>
            <a:pPr marL="0" indent="0">
              <a:buNone/>
            </a:pPr>
            <a:r>
              <a:rPr lang="en-GB" sz="2400" dirty="0"/>
              <a:t>For this assessment only </a:t>
            </a:r>
            <a:r>
              <a:rPr lang="en-GB" sz="2400" b="1" dirty="0"/>
              <a:t>one </a:t>
            </a:r>
            <a:r>
              <a:rPr lang="en-GB" sz="2400" dirty="0"/>
              <a:t>briefing paper is required. </a:t>
            </a:r>
          </a:p>
          <a:p>
            <a:pPr marL="0" indent="0">
              <a:buNone/>
            </a:pPr>
            <a:endParaRPr lang="en-GB" sz="2400" dirty="0"/>
          </a:p>
        </p:txBody>
      </p:sp>
    </p:spTree>
    <p:extLst>
      <p:ext uri="{BB962C8B-B14F-4D97-AF65-F5344CB8AC3E}">
        <p14:creationId xmlns:p14="http://schemas.microsoft.com/office/powerpoint/2010/main" val="1629951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965BD-BFD0-4A13-9FB1-196EE34C4BC6}"/>
              </a:ext>
            </a:extLst>
          </p:cNvPr>
          <p:cNvSpPr>
            <a:spLocks noGrp="1"/>
          </p:cNvSpPr>
          <p:nvPr>
            <p:ph type="title"/>
          </p:nvPr>
        </p:nvSpPr>
        <p:spPr>
          <a:xfrm>
            <a:off x="686834" y="1153572"/>
            <a:ext cx="3200400" cy="4461163"/>
          </a:xfrm>
        </p:spPr>
        <p:txBody>
          <a:bodyPr>
            <a:normAutofit/>
          </a:bodyPr>
          <a:lstStyle/>
          <a:p>
            <a:r>
              <a:rPr lang="en-GB">
                <a:solidFill>
                  <a:srgbClr val="FFFFFF"/>
                </a:solidFill>
              </a:rPr>
              <a:t>How should I structure my briefing?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6C41C5-AB6F-4CBA-9DD2-A4B55B7F4446}"/>
              </a:ext>
            </a:extLst>
          </p:cNvPr>
          <p:cNvSpPr>
            <a:spLocks noGrp="1"/>
          </p:cNvSpPr>
          <p:nvPr>
            <p:ph idx="1"/>
          </p:nvPr>
        </p:nvSpPr>
        <p:spPr>
          <a:xfrm>
            <a:off x="4447308" y="591344"/>
            <a:ext cx="6906491" cy="5585619"/>
          </a:xfrm>
        </p:spPr>
        <p:txBody>
          <a:bodyPr anchor="ctr">
            <a:normAutofit/>
          </a:bodyPr>
          <a:lstStyle/>
          <a:p>
            <a:pPr marL="0" indent="0">
              <a:buNone/>
            </a:pPr>
            <a:r>
              <a:rPr lang="en-GB" dirty="0"/>
              <a:t>A Briefing is generally between 2 and 8 sides of A4. There are many ways to structure the content as you will see by the examples being shared.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45991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7929BAE-9AD8-4504-92BF-3A06BCD67049}"/>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The requirement for your Briefing Paper.</a:t>
            </a:r>
          </a:p>
        </p:txBody>
      </p:sp>
      <p:sp>
        <p:nvSpPr>
          <p:cNvPr id="13" name="Content Placeholder 2">
            <a:extLst>
              <a:ext uri="{FF2B5EF4-FFF2-40B4-BE49-F238E27FC236}">
                <a16:creationId xmlns:a16="http://schemas.microsoft.com/office/drawing/2014/main" id="{0C6D4197-E439-4A92-8B6A-7AD66B9AF0F3}"/>
              </a:ext>
            </a:extLst>
          </p:cNvPr>
          <p:cNvSpPr>
            <a:spLocks noGrp="1"/>
          </p:cNvSpPr>
          <p:nvPr>
            <p:ph idx="1"/>
          </p:nvPr>
        </p:nvSpPr>
        <p:spPr>
          <a:xfrm>
            <a:off x="1367624" y="2490436"/>
            <a:ext cx="9708995" cy="3567173"/>
          </a:xfrm>
        </p:spPr>
        <p:txBody>
          <a:bodyPr anchor="ctr">
            <a:normAutofit/>
          </a:bodyPr>
          <a:lstStyle/>
          <a:p>
            <a:pPr marL="0" indent="0">
              <a:buNone/>
            </a:pPr>
            <a:r>
              <a:rPr lang="en-GB" sz="2400"/>
              <a:t>The aims of the Briefing Paper are to: </a:t>
            </a:r>
          </a:p>
          <a:p>
            <a:pPr>
              <a:buFont typeface="Courier New" panose="02070309020205020404" pitchFamily="49" charset="0"/>
              <a:buChar char="o"/>
            </a:pPr>
            <a:r>
              <a:rPr lang="en-GB" sz="2400"/>
              <a:t>Summarise the key issues presented within your Systematic Review, including the implications of research/evaluation evidence for practice. </a:t>
            </a:r>
          </a:p>
          <a:p>
            <a:pPr>
              <a:buFont typeface="Courier New" panose="02070309020205020404" pitchFamily="49" charset="0"/>
              <a:buChar char="o"/>
            </a:pPr>
            <a:r>
              <a:rPr lang="en-GB" sz="2400"/>
              <a:t>Stimulate discussion, share practice and support the sector’s access to relevant research/evaluation evidence.</a:t>
            </a:r>
          </a:p>
        </p:txBody>
      </p:sp>
    </p:spTree>
    <p:extLst>
      <p:ext uri="{BB962C8B-B14F-4D97-AF65-F5344CB8AC3E}">
        <p14:creationId xmlns:p14="http://schemas.microsoft.com/office/powerpoint/2010/main" val="3530093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2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3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607D2-C1AE-4C3F-8A12-C61B69E895E5}"/>
              </a:ext>
            </a:extLst>
          </p:cNvPr>
          <p:cNvSpPr>
            <a:spLocks noGrp="1"/>
          </p:cNvSpPr>
          <p:nvPr>
            <p:ph type="title"/>
          </p:nvPr>
        </p:nvSpPr>
        <p:spPr>
          <a:xfrm>
            <a:off x="594360" y="1209086"/>
            <a:ext cx="3876848" cy="4064925"/>
          </a:xfrm>
        </p:spPr>
        <p:txBody>
          <a:bodyPr anchor="ctr">
            <a:normAutofit/>
          </a:bodyPr>
          <a:lstStyle/>
          <a:p>
            <a:r>
              <a:rPr lang="en-GB" sz="5000"/>
              <a:t>Structure – from the proforma</a:t>
            </a:r>
          </a:p>
        </p:txBody>
      </p:sp>
      <p:grpSp>
        <p:nvGrpSpPr>
          <p:cNvPr id="34" name="Group 33">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35"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Rectangle 5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8" name="Content Placeholder 2">
            <a:extLst>
              <a:ext uri="{FF2B5EF4-FFF2-40B4-BE49-F238E27FC236}">
                <a16:creationId xmlns:a16="http://schemas.microsoft.com/office/drawing/2014/main" id="{84FE4970-C3EE-414B-B804-9B58B6A527C4}"/>
              </a:ext>
            </a:extLst>
          </p:cNvPr>
          <p:cNvGraphicFramePr>
            <a:graphicFrameLocks noGrp="1"/>
          </p:cNvGraphicFramePr>
          <p:nvPr>
            <p:ph idx="1"/>
            <p:extLst>
              <p:ext uri="{D42A27DB-BD31-4B8C-83A1-F6EECF244321}">
                <p14:modId xmlns:p14="http://schemas.microsoft.com/office/powerpoint/2010/main" val="279434419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38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A30AC-C28D-4F9A-9B9E-2FA6B9AB5CB7}"/>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Alternative structure</a:t>
            </a:r>
          </a:p>
        </p:txBody>
      </p:sp>
      <p:graphicFrame>
        <p:nvGraphicFramePr>
          <p:cNvPr id="5" name="Content Placeholder 2">
            <a:extLst>
              <a:ext uri="{FF2B5EF4-FFF2-40B4-BE49-F238E27FC236}">
                <a16:creationId xmlns:a16="http://schemas.microsoft.com/office/drawing/2014/main" id="{9D988FC3-92F3-41A0-9471-355AEF96C367}"/>
              </a:ext>
            </a:extLst>
          </p:cNvPr>
          <p:cNvGraphicFramePr>
            <a:graphicFrameLocks noGrp="1"/>
          </p:cNvGraphicFramePr>
          <p:nvPr>
            <p:ph idx="1"/>
            <p:extLst>
              <p:ext uri="{D42A27DB-BD31-4B8C-83A1-F6EECF244321}">
                <p14:modId xmlns:p14="http://schemas.microsoft.com/office/powerpoint/2010/main" val="223777851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6351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608E90E-16B0-42A1-ABDA-DD7D31F53E96}"/>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27E9A34-F761-44E9-9138-BFF172D2A06C}"/>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Title </a:t>
            </a:r>
          </a:p>
        </p:txBody>
      </p:sp>
      <p:graphicFrame>
        <p:nvGraphicFramePr>
          <p:cNvPr id="14" name="Content Placeholder 2">
            <a:extLst>
              <a:ext uri="{FF2B5EF4-FFF2-40B4-BE49-F238E27FC236}">
                <a16:creationId xmlns:a16="http://schemas.microsoft.com/office/drawing/2014/main" id="{38CFDF52-ABC9-4549-81B5-C7999F5B9611}"/>
              </a:ext>
            </a:extLst>
          </p:cNvPr>
          <p:cNvGraphicFramePr>
            <a:graphicFrameLocks noGrp="1"/>
          </p:cNvGraphicFramePr>
          <p:nvPr>
            <p:ph idx="1"/>
            <p:extLst>
              <p:ext uri="{D42A27DB-BD31-4B8C-83A1-F6EECF244321}">
                <p14:modId xmlns:p14="http://schemas.microsoft.com/office/powerpoint/2010/main" val="4714879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47934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DCA36-B10B-4270-A6BB-F44EEECEAC4B}"/>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Summary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3C1857-97D6-4DE5-807E-23891C459BC6}"/>
              </a:ext>
            </a:extLst>
          </p:cNvPr>
          <p:cNvSpPr>
            <a:spLocks noGrp="1"/>
          </p:cNvSpPr>
          <p:nvPr>
            <p:ph idx="1"/>
          </p:nvPr>
        </p:nvSpPr>
        <p:spPr>
          <a:xfrm>
            <a:off x="4447308" y="591344"/>
            <a:ext cx="6906491" cy="5585619"/>
          </a:xfrm>
        </p:spPr>
        <p:txBody>
          <a:bodyPr anchor="ctr">
            <a:normAutofit/>
          </a:bodyPr>
          <a:lstStyle/>
          <a:p>
            <a:pPr marL="0" indent="0">
              <a:buNone/>
            </a:pPr>
            <a:r>
              <a:rPr lang="en-GB" dirty="0"/>
              <a:t>What are the main points you want your audience to get, even if they read nothing else? Put these in larger font or in a box, on the front page.</a:t>
            </a:r>
          </a:p>
        </p:txBody>
      </p:sp>
    </p:spTree>
    <p:extLst>
      <p:ext uri="{BB962C8B-B14F-4D97-AF65-F5344CB8AC3E}">
        <p14:creationId xmlns:p14="http://schemas.microsoft.com/office/powerpoint/2010/main" val="3579004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46E0F-9C66-4015-8F04-1BB24ABEA24B}"/>
              </a:ext>
            </a:extLst>
          </p:cNvPr>
          <p:cNvSpPr>
            <a:spLocks noGrp="1"/>
          </p:cNvSpPr>
          <p:nvPr>
            <p:ph type="title"/>
          </p:nvPr>
        </p:nvSpPr>
        <p:spPr>
          <a:xfrm>
            <a:off x="1043631" y="809898"/>
            <a:ext cx="10173010" cy="1554480"/>
          </a:xfrm>
        </p:spPr>
        <p:txBody>
          <a:bodyPr anchor="ctr">
            <a:normAutofit/>
          </a:bodyPr>
          <a:lstStyle/>
          <a:p>
            <a:r>
              <a:rPr lang="en-GB" sz="4800"/>
              <a:t>Key points, findings or recommendations for policy or practice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CF21CF-A784-4FA1-991F-E79D1B98BD31}"/>
              </a:ext>
            </a:extLst>
          </p:cNvPr>
          <p:cNvGraphicFramePr>
            <a:graphicFrameLocks noGrp="1"/>
          </p:cNvGraphicFramePr>
          <p:nvPr>
            <p:ph idx="1"/>
            <p:extLst>
              <p:ext uri="{D42A27DB-BD31-4B8C-83A1-F6EECF244321}">
                <p14:modId xmlns:p14="http://schemas.microsoft.com/office/powerpoint/2010/main" val="362792233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758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C73F-ADFA-475F-8594-B5B0B23DB73F}"/>
              </a:ext>
            </a:extLst>
          </p:cNvPr>
          <p:cNvSpPr>
            <a:spLocks noGrp="1"/>
          </p:cNvSpPr>
          <p:nvPr>
            <p:ph type="title"/>
          </p:nvPr>
        </p:nvSpPr>
        <p:spPr/>
        <p:txBody>
          <a:bodyPr/>
          <a:lstStyle/>
          <a:p>
            <a:r>
              <a:rPr lang="en-GB" dirty="0"/>
              <a:t>Introduction</a:t>
            </a:r>
          </a:p>
        </p:txBody>
      </p:sp>
      <p:graphicFrame>
        <p:nvGraphicFramePr>
          <p:cNvPr id="12" name="Content Placeholder 2">
            <a:extLst>
              <a:ext uri="{FF2B5EF4-FFF2-40B4-BE49-F238E27FC236}">
                <a16:creationId xmlns:a16="http://schemas.microsoft.com/office/drawing/2014/main" id="{1BC19827-BAAB-4DA9-93DB-0C7F77C524A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796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8290581-72B5-4491-AE1C-9DE0458319C1}"/>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Body (Main Text) </a:t>
            </a:r>
          </a:p>
        </p:txBody>
      </p:sp>
      <p:sp>
        <p:nvSpPr>
          <p:cNvPr id="3" name="Content Placeholder 2">
            <a:extLst>
              <a:ext uri="{FF2B5EF4-FFF2-40B4-BE49-F238E27FC236}">
                <a16:creationId xmlns:a16="http://schemas.microsoft.com/office/drawing/2014/main" id="{9EE68CC7-2F97-450D-8B59-957FE56E3091}"/>
              </a:ext>
            </a:extLst>
          </p:cNvPr>
          <p:cNvSpPr>
            <a:spLocks noGrp="1"/>
          </p:cNvSpPr>
          <p:nvPr>
            <p:ph idx="1"/>
          </p:nvPr>
        </p:nvSpPr>
        <p:spPr>
          <a:xfrm>
            <a:off x="1367624" y="2490436"/>
            <a:ext cx="9708995" cy="3567173"/>
          </a:xfrm>
        </p:spPr>
        <p:txBody>
          <a:bodyPr anchor="ctr">
            <a:normAutofit/>
          </a:bodyPr>
          <a:lstStyle/>
          <a:p>
            <a:r>
              <a:rPr lang="en-GB" sz="1900" dirty="0"/>
              <a:t>Trying to edit a long academic paper into a short policy focused one is impossible. Take a step back, think of the big picture and write from scratch. </a:t>
            </a:r>
          </a:p>
          <a:p>
            <a:r>
              <a:rPr lang="en-GB" sz="1900" dirty="0"/>
              <a:t>Ask yourself (again): What problem does the research address? What were you trying to find? What did you find? How is it relevant to current debate? What will be of interest to your audience? What do you want them to do as a result of reading your Research Briefing? </a:t>
            </a:r>
          </a:p>
          <a:p>
            <a:r>
              <a:rPr lang="en-GB" sz="1900" dirty="0"/>
              <a:t>Guide the reader. Use sub-headings, short paragraphs, boxes, graphs or images, or quotations from policymakers or practitioners. </a:t>
            </a:r>
          </a:p>
          <a:p>
            <a:r>
              <a:rPr lang="en-GB" sz="1900" dirty="0"/>
              <a:t>Ask yourself ‘so what?’ after every paragraph that you write. </a:t>
            </a:r>
          </a:p>
          <a:p>
            <a:r>
              <a:rPr lang="en-GB" sz="1900" dirty="0"/>
              <a:t>Use clear, simple, easy to understand language (e.g., the level of a broadsheet newspaper). Avoid academic, technical and methodological terms or the jargon of your discipline. Keep headings short and clear, and keep sentences and paragraphs short</a:t>
            </a:r>
          </a:p>
        </p:txBody>
      </p:sp>
    </p:spTree>
    <p:extLst>
      <p:ext uri="{BB962C8B-B14F-4D97-AF65-F5344CB8AC3E}">
        <p14:creationId xmlns:p14="http://schemas.microsoft.com/office/powerpoint/2010/main" val="79912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2F43D42-D021-41B6-8EB7-AE9CF5ACA324}"/>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Further consideration</a:t>
            </a:r>
          </a:p>
        </p:txBody>
      </p:sp>
      <p:sp>
        <p:nvSpPr>
          <p:cNvPr id="3" name="Content Placeholder 2">
            <a:extLst>
              <a:ext uri="{FF2B5EF4-FFF2-40B4-BE49-F238E27FC236}">
                <a16:creationId xmlns:a16="http://schemas.microsoft.com/office/drawing/2014/main" id="{74FEA14A-A09B-4113-AEE6-EA5FEE7743E0}"/>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Psychological Therapies in Wales</a:t>
            </a:r>
          </a:p>
          <a:p>
            <a:pPr marL="0" indent="0">
              <a:buNone/>
            </a:pPr>
            <a:r>
              <a:rPr lang="en-GB" sz="2400" dirty="0"/>
              <a:t>Public Health Wales – </a:t>
            </a:r>
            <a:r>
              <a:rPr lang="en-GB" sz="2400" dirty="0" err="1"/>
              <a:t>Matrics</a:t>
            </a:r>
            <a:r>
              <a:rPr lang="en-GB" sz="2400" dirty="0"/>
              <a:t> Cymru</a:t>
            </a:r>
          </a:p>
          <a:p>
            <a:pPr marL="0" indent="0">
              <a:buNone/>
            </a:pPr>
            <a:r>
              <a:rPr lang="en-GB" sz="2400" dirty="0">
                <a:hlinkClick r:id="rId2"/>
              </a:rPr>
              <a:t>Psychological Therapies - Public Health Wales (</a:t>
            </a:r>
            <a:r>
              <a:rPr lang="en-GB" sz="2400" dirty="0" err="1">
                <a:hlinkClick r:id="rId2"/>
              </a:rPr>
              <a:t>nhs.wales</a:t>
            </a:r>
            <a:r>
              <a:rPr lang="en-GB" sz="2400" dirty="0">
                <a:hlinkClick r:id="rId2"/>
              </a:rPr>
              <a:t>)</a:t>
            </a:r>
            <a:endParaRPr lang="en-GB" sz="2400" dirty="0"/>
          </a:p>
          <a:p>
            <a:pPr marL="0" indent="0">
              <a:buNone/>
            </a:pPr>
            <a:r>
              <a:rPr lang="en-GB" sz="2400" dirty="0"/>
              <a:t>Guidance for Delivering Evidence-Based Psychological Therapy in Wales</a:t>
            </a:r>
          </a:p>
          <a:p>
            <a:pPr marL="0" indent="0">
              <a:buNone/>
            </a:pPr>
            <a:endParaRPr lang="en-GB" sz="2400" dirty="0"/>
          </a:p>
        </p:txBody>
      </p:sp>
    </p:spTree>
    <p:extLst>
      <p:ext uri="{BB962C8B-B14F-4D97-AF65-F5344CB8AC3E}">
        <p14:creationId xmlns:p14="http://schemas.microsoft.com/office/powerpoint/2010/main" val="2544457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BBB1D-95AA-4760-A35C-A201508E48A8}"/>
              </a:ext>
            </a:extLst>
          </p:cNvPr>
          <p:cNvSpPr>
            <a:spLocks noGrp="1"/>
          </p:cNvSpPr>
          <p:nvPr>
            <p:ph type="title"/>
          </p:nvPr>
        </p:nvSpPr>
        <p:spPr>
          <a:xfrm>
            <a:off x="943277" y="712269"/>
            <a:ext cx="3370998" cy="5502264"/>
          </a:xfrm>
        </p:spPr>
        <p:txBody>
          <a:bodyPr>
            <a:normAutofit/>
          </a:bodyPr>
          <a:lstStyle/>
          <a:p>
            <a:r>
              <a:rPr lang="en-GB">
                <a:solidFill>
                  <a:srgbClr val="FFFFFF"/>
                </a:solidFill>
              </a:rPr>
              <a:t>Examples</a:t>
            </a:r>
          </a:p>
        </p:txBody>
      </p:sp>
      <p:cxnSp>
        <p:nvCxnSpPr>
          <p:cNvPr id="20" name="Straight Connector 19">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E8B694FC-0B36-4135-AAA7-B7AD5EA50BC8}"/>
              </a:ext>
            </a:extLst>
          </p:cNvPr>
          <p:cNvGraphicFramePr>
            <a:graphicFrameLocks noGrp="1"/>
          </p:cNvGraphicFramePr>
          <p:nvPr>
            <p:ph idx="1"/>
            <p:extLst>
              <p:ext uri="{D42A27DB-BD31-4B8C-83A1-F6EECF244321}">
                <p14:modId xmlns:p14="http://schemas.microsoft.com/office/powerpoint/2010/main" val="627968081"/>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0292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54438-F0EF-74BA-DB79-A2866DD30D3B}"/>
              </a:ext>
            </a:extLst>
          </p:cNvPr>
          <p:cNvSpPr>
            <a:spLocks noGrp="1"/>
          </p:cNvSpPr>
          <p:nvPr>
            <p:ph type="title"/>
          </p:nvPr>
        </p:nvSpPr>
        <p:spPr>
          <a:xfrm>
            <a:off x="572493" y="238539"/>
            <a:ext cx="11018520" cy="1434415"/>
          </a:xfrm>
        </p:spPr>
        <p:txBody>
          <a:bodyPr anchor="b">
            <a:normAutofit/>
          </a:bodyPr>
          <a:lstStyle/>
          <a:p>
            <a:r>
              <a:rPr lang="en-GB" sz="5400" b="1"/>
              <a:t>Assessment 3: Presentation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E335F3-F82E-9DBA-33FA-D6476FEE3BB7}"/>
              </a:ext>
            </a:extLst>
          </p:cNvPr>
          <p:cNvSpPr>
            <a:spLocks noGrp="1"/>
          </p:cNvSpPr>
          <p:nvPr>
            <p:ph idx="1"/>
          </p:nvPr>
        </p:nvSpPr>
        <p:spPr>
          <a:xfrm>
            <a:off x="572493" y="2071316"/>
            <a:ext cx="6713552" cy="4119172"/>
          </a:xfrm>
        </p:spPr>
        <p:txBody>
          <a:bodyPr anchor="t">
            <a:normAutofit/>
          </a:bodyPr>
          <a:lstStyle/>
          <a:p>
            <a:r>
              <a:rPr lang="en-GB" sz="2200"/>
              <a:t>10-minute presentation (in-class). </a:t>
            </a:r>
            <a:r>
              <a:rPr lang="en-GB" sz="2200" b="1"/>
              <a:t>Wednesday, 17</a:t>
            </a:r>
            <a:r>
              <a:rPr lang="en-GB" sz="2200" b="1" baseline="30000"/>
              <a:t>th</a:t>
            </a:r>
            <a:r>
              <a:rPr lang="en-GB" sz="2200" b="1"/>
              <a:t> January 4-6pm.</a:t>
            </a:r>
          </a:p>
          <a:p>
            <a:pPr marL="0" indent="0">
              <a:buNone/>
            </a:pPr>
            <a:endParaRPr lang="en-GB" sz="2200"/>
          </a:p>
          <a:p>
            <a:r>
              <a:rPr lang="en-GB" sz="2200"/>
              <a:t> Using the same topic as your systematic review prepare a </a:t>
            </a:r>
            <a:r>
              <a:rPr lang="en-GB" sz="2200" b="1" i="1"/>
              <a:t>plain English presentation </a:t>
            </a:r>
            <a:r>
              <a:rPr lang="en-GB" sz="2200"/>
              <a:t>of your briefing paper suitable for a client (non-expert) population of your choice. Presenting information to a client (non-expert) audience:</a:t>
            </a:r>
          </a:p>
        </p:txBody>
      </p:sp>
      <p:pic>
        <p:nvPicPr>
          <p:cNvPr id="5" name="Picture 4" descr="Green dialogue boxes">
            <a:extLst>
              <a:ext uri="{FF2B5EF4-FFF2-40B4-BE49-F238E27FC236}">
                <a16:creationId xmlns:a16="http://schemas.microsoft.com/office/drawing/2014/main" id="{2516AA40-F280-C4F6-CF32-75AFE79FD24B}"/>
              </a:ext>
            </a:extLst>
          </p:cNvPr>
          <p:cNvPicPr>
            <a:picLocks noChangeAspect="1"/>
          </p:cNvPicPr>
          <p:nvPr/>
        </p:nvPicPr>
        <p:blipFill rotWithShape="1">
          <a:blip r:embed="rId2"/>
          <a:srcRect l="7899" r="12011" b="1"/>
          <a:stretch/>
        </p:blipFill>
        <p:spPr>
          <a:xfrm>
            <a:off x="7675658" y="2093976"/>
            <a:ext cx="3941064" cy="4096512"/>
          </a:xfrm>
          <a:prstGeom prst="rect">
            <a:avLst/>
          </a:prstGeom>
        </p:spPr>
      </p:pic>
    </p:spTree>
    <p:extLst>
      <p:ext uri="{BB962C8B-B14F-4D97-AF65-F5344CB8AC3E}">
        <p14:creationId xmlns:p14="http://schemas.microsoft.com/office/powerpoint/2010/main" val="542453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D642-CBC8-8E9A-EF29-3086C58573AD}"/>
              </a:ext>
            </a:extLst>
          </p:cNvPr>
          <p:cNvSpPr>
            <a:spLocks noGrp="1"/>
          </p:cNvSpPr>
          <p:nvPr>
            <p:ph type="title"/>
          </p:nvPr>
        </p:nvSpPr>
        <p:spPr>
          <a:xfrm>
            <a:off x="572493" y="238539"/>
            <a:ext cx="11018520" cy="1434415"/>
          </a:xfrm>
        </p:spPr>
        <p:txBody>
          <a:bodyPr anchor="b">
            <a:normAutofit/>
          </a:bodyPr>
          <a:lstStyle/>
          <a:p>
            <a:r>
              <a:rPr lang="en-GB" sz="4600" b="1"/>
              <a:t>Presenting information to a client (non-expert) audience</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B0B698B8-1FF5-E0EC-7E5C-1443CEF99C0A}"/>
              </a:ext>
            </a:extLst>
          </p:cNvPr>
          <p:cNvSpPr>
            <a:spLocks noGrp="1"/>
          </p:cNvSpPr>
          <p:nvPr>
            <p:ph idx="1"/>
          </p:nvPr>
        </p:nvSpPr>
        <p:spPr>
          <a:xfrm>
            <a:off x="572493" y="2071316"/>
            <a:ext cx="6713552" cy="4119172"/>
          </a:xfrm>
        </p:spPr>
        <p:txBody>
          <a:bodyPr anchor="t">
            <a:normAutofit/>
          </a:bodyPr>
          <a:lstStyle/>
          <a:p>
            <a:pPr>
              <a:buFont typeface="Courier New" panose="02070309020205020404" pitchFamily="49" charset="0"/>
              <a:buChar char="o"/>
            </a:pPr>
            <a:r>
              <a:rPr lang="en-GB" sz="1700"/>
              <a:t>Giving a presentation in plain English or ‘lay’ is important so you can communicate your work to all audiences. </a:t>
            </a:r>
          </a:p>
          <a:p>
            <a:pPr>
              <a:buFont typeface="Courier New" panose="02070309020205020404" pitchFamily="49" charset="0"/>
              <a:buChar char="o"/>
            </a:pPr>
            <a:r>
              <a:rPr lang="en-GB" sz="1700"/>
              <a:t>Plain English helps your audience understand your message exactly as you meant it. </a:t>
            </a:r>
          </a:p>
          <a:p>
            <a:pPr>
              <a:buFont typeface="Courier New" panose="02070309020205020404" pitchFamily="49" charset="0"/>
              <a:buChar char="o"/>
            </a:pPr>
            <a:r>
              <a:rPr lang="en-GB" sz="1700"/>
              <a:t>This is helpful not only when communicating to client but also to other professionals. </a:t>
            </a:r>
          </a:p>
          <a:p>
            <a:pPr>
              <a:buFont typeface="Courier New" panose="02070309020205020404" pitchFamily="49" charset="0"/>
              <a:buChar char="o"/>
            </a:pPr>
            <a:r>
              <a:rPr lang="en-GB" sz="1700"/>
              <a:t>Always consider who you are presenting to and why. Sometimes we focus too much on what we want to talk about, when we should focus on what your audience wants to hear. Involving clients and nonprofessional into your public facing information will help keep it focused on your intended audience. </a:t>
            </a:r>
          </a:p>
          <a:p>
            <a:pPr>
              <a:buFont typeface="Courier New" panose="02070309020205020404" pitchFamily="49" charset="0"/>
              <a:buChar char="o"/>
            </a:pPr>
            <a:r>
              <a:rPr lang="en-GB" sz="1700"/>
              <a:t>When presenting to a lay audience it is best to assume they have very little or no prior knowledge of the topic area. You need to provide context, background information, and explain any technical terms</a:t>
            </a:r>
          </a:p>
        </p:txBody>
      </p:sp>
      <p:pic>
        <p:nvPicPr>
          <p:cNvPr id="18" name="Picture 17" descr="Magnifying glass on clear background">
            <a:extLst>
              <a:ext uri="{FF2B5EF4-FFF2-40B4-BE49-F238E27FC236}">
                <a16:creationId xmlns:a16="http://schemas.microsoft.com/office/drawing/2014/main" id="{C36EE293-11AA-2EA0-D0A0-AE613348C108}"/>
              </a:ext>
            </a:extLst>
          </p:cNvPr>
          <p:cNvPicPr>
            <a:picLocks noChangeAspect="1"/>
          </p:cNvPicPr>
          <p:nvPr/>
        </p:nvPicPr>
        <p:blipFill rotWithShape="1">
          <a:blip r:embed="rId2"/>
          <a:srcRect l="30503" r="5281" b="2"/>
          <a:stretch/>
        </p:blipFill>
        <p:spPr>
          <a:xfrm>
            <a:off x="7675658" y="2093976"/>
            <a:ext cx="3941064" cy="4096512"/>
          </a:xfrm>
          <a:prstGeom prst="rect">
            <a:avLst/>
          </a:prstGeom>
        </p:spPr>
      </p:pic>
    </p:spTree>
    <p:extLst>
      <p:ext uri="{BB962C8B-B14F-4D97-AF65-F5344CB8AC3E}">
        <p14:creationId xmlns:p14="http://schemas.microsoft.com/office/powerpoint/2010/main" val="2768950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3D8E4-1BA7-7C5E-DE09-C44D46B24745}"/>
              </a:ext>
            </a:extLst>
          </p:cNvPr>
          <p:cNvSpPr>
            <a:spLocks noGrp="1"/>
          </p:cNvSpPr>
          <p:nvPr>
            <p:ph type="title"/>
          </p:nvPr>
        </p:nvSpPr>
        <p:spPr>
          <a:xfrm>
            <a:off x="5297762" y="329184"/>
            <a:ext cx="6251110" cy="1783080"/>
          </a:xfrm>
        </p:spPr>
        <p:txBody>
          <a:bodyPr anchor="b">
            <a:normAutofit/>
          </a:bodyPr>
          <a:lstStyle/>
          <a:p>
            <a:r>
              <a:rPr lang="en-GB" sz="4200"/>
              <a:t>Useful Tips for Presentation Planning and Delivery</a:t>
            </a:r>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AD5D38-D691-4FBB-802C-9CCE9B975164}"/>
              </a:ext>
            </a:extLst>
          </p:cNvPr>
          <p:cNvSpPr>
            <a:spLocks noGrp="1"/>
          </p:cNvSpPr>
          <p:nvPr>
            <p:ph idx="1"/>
          </p:nvPr>
        </p:nvSpPr>
        <p:spPr>
          <a:xfrm>
            <a:off x="4953600" y="2706624"/>
            <a:ext cx="6595272" cy="3483864"/>
          </a:xfrm>
        </p:spPr>
        <p:txBody>
          <a:bodyPr>
            <a:normAutofit/>
          </a:bodyPr>
          <a:lstStyle/>
          <a:p>
            <a:endParaRPr lang="en-GB" sz="2200" dirty="0"/>
          </a:p>
          <a:p>
            <a:pPr marL="0" indent="0">
              <a:buNone/>
            </a:pPr>
            <a:r>
              <a:rPr lang="en-GB" sz="2200" b="1" dirty="0"/>
              <a:t>Keep it simple </a:t>
            </a:r>
          </a:p>
          <a:p>
            <a:r>
              <a:rPr lang="en-GB" sz="2200" dirty="0"/>
              <a:t>Complicated words can be off putting. </a:t>
            </a:r>
          </a:p>
          <a:p>
            <a:r>
              <a:rPr lang="en-GB" sz="2200" dirty="0"/>
              <a:t>Provide context and explain any technical terms. If there is a simpler word that conveys the same meaning, use that. </a:t>
            </a:r>
          </a:p>
          <a:p>
            <a:r>
              <a:rPr lang="en-GB" sz="2200" dirty="0"/>
              <a:t> It is also important not to use acronyms.</a:t>
            </a:r>
          </a:p>
        </p:txBody>
      </p:sp>
      <p:pic>
        <p:nvPicPr>
          <p:cNvPr id="4" name="Picture 3" descr="Glasses on top of a book">
            <a:extLst>
              <a:ext uri="{FF2B5EF4-FFF2-40B4-BE49-F238E27FC236}">
                <a16:creationId xmlns:a16="http://schemas.microsoft.com/office/drawing/2014/main" id="{59C2D4CD-7B57-D0C9-FB8B-B2916F070DB0}"/>
              </a:ext>
            </a:extLst>
          </p:cNvPr>
          <p:cNvPicPr>
            <a:picLocks noChangeAspect="1"/>
          </p:cNvPicPr>
          <p:nvPr/>
        </p:nvPicPr>
        <p:blipFill rotWithShape="1">
          <a:blip r:embed="rId2"/>
          <a:srcRect l="14838" r="40170" b="-1"/>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080250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8FECF-6401-6F74-A527-B082643F8785}"/>
              </a:ext>
            </a:extLst>
          </p:cNvPr>
          <p:cNvSpPr>
            <a:spLocks noGrp="1"/>
          </p:cNvSpPr>
          <p:nvPr>
            <p:ph type="title"/>
          </p:nvPr>
        </p:nvSpPr>
        <p:spPr>
          <a:xfrm>
            <a:off x="5297762" y="329184"/>
            <a:ext cx="6251110" cy="1783080"/>
          </a:xfrm>
        </p:spPr>
        <p:txBody>
          <a:bodyPr anchor="b">
            <a:normAutofit/>
          </a:bodyPr>
          <a:lstStyle/>
          <a:p>
            <a:r>
              <a:rPr lang="en-GB" sz="5400"/>
              <a:t>Useful Tips Cont.….</a:t>
            </a:r>
          </a:p>
        </p:txBody>
      </p:sp>
      <p:pic>
        <p:nvPicPr>
          <p:cNvPr id="5" name="Picture 4" descr="Glasses on top of a book">
            <a:extLst>
              <a:ext uri="{FF2B5EF4-FFF2-40B4-BE49-F238E27FC236}">
                <a16:creationId xmlns:a16="http://schemas.microsoft.com/office/drawing/2014/main" id="{CC7E7C8F-D3C6-0A0D-2EC0-565A678A1B99}"/>
              </a:ext>
            </a:extLst>
          </p:cNvPr>
          <p:cNvPicPr>
            <a:picLocks noChangeAspect="1"/>
          </p:cNvPicPr>
          <p:nvPr/>
        </p:nvPicPr>
        <p:blipFill rotWithShape="1">
          <a:blip r:embed="rId2"/>
          <a:srcRect l="14838" r="40170" b="-1"/>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BFECB-75F1-6CB0-7A09-2D9604E35CF0}"/>
              </a:ext>
            </a:extLst>
          </p:cNvPr>
          <p:cNvSpPr>
            <a:spLocks noGrp="1"/>
          </p:cNvSpPr>
          <p:nvPr>
            <p:ph idx="1"/>
          </p:nvPr>
        </p:nvSpPr>
        <p:spPr>
          <a:xfrm>
            <a:off x="5297762" y="2706624"/>
            <a:ext cx="6251110" cy="3483864"/>
          </a:xfrm>
        </p:spPr>
        <p:txBody>
          <a:bodyPr>
            <a:normAutofit/>
          </a:bodyPr>
          <a:lstStyle/>
          <a:p>
            <a:pPr marL="0" indent="0">
              <a:buNone/>
            </a:pPr>
            <a:r>
              <a:rPr lang="en-GB" sz="2200" b="1"/>
              <a:t>Make it inclusive </a:t>
            </a:r>
          </a:p>
          <a:p>
            <a:r>
              <a:rPr lang="en-GB" sz="2200"/>
              <a:t>Use inclusive language that encourages people to get involved. Use personal pronouns (we, our, you, your) instead of words that distance to the audience</a:t>
            </a:r>
          </a:p>
          <a:p>
            <a:pPr marL="0" indent="0">
              <a:buNone/>
            </a:pPr>
            <a:r>
              <a:rPr lang="en-GB" sz="2200" b="1"/>
              <a:t>Back it up</a:t>
            </a:r>
          </a:p>
          <a:p>
            <a:pPr marL="0" indent="0">
              <a:buNone/>
            </a:pPr>
            <a:r>
              <a:rPr lang="en-GB" sz="2200"/>
              <a:t>• Whenever you make a claim, it is good practice to back this up with facts and reference.</a:t>
            </a:r>
            <a:endParaRPr lang="en-GB" sz="2200" b="1"/>
          </a:p>
        </p:txBody>
      </p:sp>
    </p:spTree>
    <p:extLst>
      <p:ext uri="{BB962C8B-B14F-4D97-AF65-F5344CB8AC3E}">
        <p14:creationId xmlns:p14="http://schemas.microsoft.com/office/powerpoint/2010/main" val="134988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F356A-49EA-DE2E-FB37-77CBCC416383}"/>
              </a:ext>
            </a:extLst>
          </p:cNvPr>
          <p:cNvSpPr>
            <a:spLocks noGrp="1"/>
          </p:cNvSpPr>
          <p:nvPr>
            <p:ph type="title"/>
          </p:nvPr>
        </p:nvSpPr>
        <p:spPr>
          <a:xfrm>
            <a:off x="5297762" y="329184"/>
            <a:ext cx="6251110" cy="1783080"/>
          </a:xfrm>
        </p:spPr>
        <p:txBody>
          <a:bodyPr anchor="b">
            <a:normAutofit/>
          </a:bodyPr>
          <a:lstStyle/>
          <a:p>
            <a:r>
              <a:rPr lang="en-GB" sz="5400" b="1"/>
              <a:t>Useful Tips Cont.….</a:t>
            </a:r>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9585FE-9E7F-D92F-87E7-CE0D51F22285}"/>
              </a:ext>
            </a:extLst>
          </p:cNvPr>
          <p:cNvSpPr>
            <a:spLocks noGrp="1"/>
          </p:cNvSpPr>
          <p:nvPr>
            <p:ph idx="1"/>
          </p:nvPr>
        </p:nvSpPr>
        <p:spPr>
          <a:xfrm>
            <a:off x="5297762" y="2706624"/>
            <a:ext cx="6251110" cy="3483864"/>
          </a:xfrm>
        </p:spPr>
        <p:txBody>
          <a:bodyPr>
            <a:normAutofit/>
          </a:bodyPr>
          <a:lstStyle/>
          <a:p>
            <a:pPr marL="0" indent="0">
              <a:buNone/>
            </a:pPr>
            <a:r>
              <a:rPr lang="en-GB" sz="1900" b="1"/>
              <a:t>Use lists where appropriate </a:t>
            </a:r>
          </a:p>
          <a:p>
            <a:r>
              <a:rPr lang="en-GB" sz="1900"/>
              <a:t>A list of bullet points can help to give instructions or to spread out complex information. Use analogies and images </a:t>
            </a:r>
          </a:p>
          <a:p>
            <a:pPr marL="0" indent="0">
              <a:buNone/>
            </a:pPr>
            <a:r>
              <a:rPr lang="en-GB" sz="1900" b="1"/>
              <a:t>Use Analogies and Images</a:t>
            </a:r>
          </a:p>
          <a:p>
            <a:r>
              <a:rPr lang="en-GB" sz="1900"/>
              <a:t>Use images, diagrams, quotes and examples to bring concepts to life. Choose wisely, use sparingly and avoid mixing them. </a:t>
            </a:r>
          </a:p>
          <a:p>
            <a:pPr marL="0" indent="0">
              <a:buNone/>
            </a:pPr>
            <a:r>
              <a:rPr lang="en-GB" sz="1900" b="1"/>
              <a:t>Use links </a:t>
            </a:r>
            <a:endParaRPr lang="en-GB" sz="1900"/>
          </a:p>
          <a:p>
            <a:r>
              <a:rPr lang="en-GB" sz="1900"/>
              <a:t> Link to further information to allow the reader to read more if they want.</a:t>
            </a:r>
          </a:p>
        </p:txBody>
      </p:sp>
      <p:pic>
        <p:nvPicPr>
          <p:cNvPr id="4" name="Picture 3" descr="Glasses on top of a book">
            <a:extLst>
              <a:ext uri="{FF2B5EF4-FFF2-40B4-BE49-F238E27FC236}">
                <a16:creationId xmlns:a16="http://schemas.microsoft.com/office/drawing/2014/main" id="{C97AE01F-F282-E092-7430-4ED67D7EBE37}"/>
              </a:ext>
            </a:extLst>
          </p:cNvPr>
          <p:cNvPicPr>
            <a:picLocks noChangeAspect="1"/>
          </p:cNvPicPr>
          <p:nvPr/>
        </p:nvPicPr>
        <p:blipFill rotWithShape="1">
          <a:blip r:embed="rId2"/>
          <a:srcRect l="14838" r="40170" b="-1"/>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055644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25A83-3A5F-7B3E-A5D3-117B695FA717}"/>
              </a:ext>
            </a:extLst>
          </p:cNvPr>
          <p:cNvSpPr>
            <a:spLocks noGrp="1"/>
          </p:cNvSpPr>
          <p:nvPr>
            <p:ph type="title"/>
          </p:nvPr>
        </p:nvSpPr>
        <p:spPr>
          <a:xfrm>
            <a:off x="640080" y="325369"/>
            <a:ext cx="4368602" cy="1956841"/>
          </a:xfrm>
        </p:spPr>
        <p:txBody>
          <a:bodyPr anchor="b">
            <a:normAutofit/>
          </a:bodyPr>
          <a:lstStyle/>
          <a:p>
            <a:r>
              <a:rPr lang="en-GB" sz="5400" b="1"/>
              <a:t>Basic Structure of Presentation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8173D-9F1B-190B-F8AB-AA81D876EC21}"/>
              </a:ext>
            </a:extLst>
          </p:cNvPr>
          <p:cNvSpPr>
            <a:spLocks noGrp="1"/>
          </p:cNvSpPr>
          <p:nvPr>
            <p:ph idx="1"/>
          </p:nvPr>
        </p:nvSpPr>
        <p:spPr>
          <a:xfrm>
            <a:off x="640080" y="2872899"/>
            <a:ext cx="4243589" cy="3320668"/>
          </a:xfrm>
        </p:spPr>
        <p:txBody>
          <a:bodyPr>
            <a:normAutofit/>
          </a:bodyPr>
          <a:lstStyle/>
          <a:p>
            <a:endParaRPr lang="en-GB" sz="2200" dirty="0"/>
          </a:p>
          <a:p>
            <a:r>
              <a:rPr lang="en-GB" sz="3600" dirty="0"/>
              <a:t>Introduction </a:t>
            </a:r>
          </a:p>
          <a:p>
            <a:r>
              <a:rPr lang="en-GB" sz="3600" dirty="0"/>
              <a:t>Background </a:t>
            </a:r>
          </a:p>
          <a:p>
            <a:r>
              <a:rPr lang="en-GB" sz="3600" dirty="0"/>
              <a:t>Discussion </a:t>
            </a:r>
          </a:p>
          <a:p>
            <a:r>
              <a:rPr lang="en-GB" sz="3600" dirty="0"/>
              <a:t>Conclusion</a:t>
            </a:r>
          </a:p>
        </p:txBody>
      </p:sp>
      <p:pic>
        <p:nvPicPr>
          <p:cNvPr id="5" name="Picture 4" descr="Abstract network of node and mesh">
            <a:extLst>
              <a:ext uri="{FF2B5EF4-FFF2-40B4-BE49-F238E27FC236}">
                <a16:creationId xmlns:a16="http://schemas.microsoft.com/office/drawing/2014/main" id="{74E8315D-915C-CF11-8027-EF3FA1512332}"/>
              </a:ext>
            </a:extLst>
          </p:cNvPr>
          <p:cNvPicPr>
            <a:picLocks noChangeAspect="1"/>
          </p:cNvPicPr>
          <p:nvPr/>
        </p:nvPicPr>
        <p:blipFill rotWithShape="1">
          <a:blip r:embed="rId2"/>
          <a:srcRect l="11289" r="1348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8724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1378</Words>
  <Application>Microsoft Office PowerPoint</Application>
  <PresentationFormat>Widescreen</PresentationFormat>
  <Paragraphs>100</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Courier New</vt:lpstr>
      <vt:lpstr>Office Theme</vt:lpstr>
      <vt:lpstr>Super Saturday 9th December  Contemporary Counselling Theories Writing a Briefing Paper &amp;  Presentation Guidance    </vt:lpstr>
      <vt:lpstr>What is a Briefing Paper? </vt:lpstr>
      <vt:lpstr>Research Briefings</vt:lpstr>
      <vt:lpstr>Target Audience </vt:lpstr>
      <vt:lpstr>When should a briefing paper be written?</vt:lpstr>
      <vt:lpstr>How should I structure my briefing?</vt:lpstr>
      <vt:lpstr>The requirement for your Briefing Paper.</vt:lpstr>
      <vt:lpstr>Structure – from the proforma</vt:lpstr>
      <vt:lpstr>Alternative structure</vt:lpstr>
      <vt:lpstr>Title </vt:lpstr>
      <vt:lpstr>Summary</vt:lpstr>
      <vt:lpstr>Key points, findings or recommendations for policy or practice</vt:lpstr>
      <vt:lpstr>Introduction</vt:lpstr>
      <vt:lpstr>Body (Main Text) </vt:lpstr>
      <vt:lpstr>Further consideration</vt:lpstr>
      <vt:lpstr>Examples</vt:lpstr>
      <vt:lpstr>Assessment 3: Presentation </vt:lpstr>
      <vt:lpstr>Presenting information to a client (non-expert) audience</vt:lpstr>
      <vt:lpstr>Useful Tips for Presentation Planning and Delivery</vt:lpstr>
      <vt:lpstr>Useful Tips Cont.….</vt:lpstr>
      <vt:lpstr>Useful Tips Cont.….</vt:lpstr>
      <vt:lpstr>Basic Structure of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1311</cp:revision>
  <dcterms:created xsi:type="dcterms:W3CDTF">2020-10-18T09:07:00Z</dcterms:created>
  <dcterms:modified xsi:type="dcterms:W3CDTF">2023-12-08T15:55:07Z</dcterms:modified>
</cp:coreProperties>
</file>