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ABFC77-E596-4B18-8F71-DD4ADDE5F937}" v="4" dt="2026-10-11T20:58:28.6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454" autoAdjust="0"/>
    <p:restoredTop sz="94660"/>
  </p:normalViewPr>
  <p:slideViewPr>
    <p:cSldViewPr snapToGrid="0">
      <p:cViewPr varScale="1">
        <p:scale>
          <a:sx n="59" d="100"/>
          <a:sy n="59" d="100"/>
        </p:scale>
        <p:origin x="84"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kifa kousar" userId="38d33898e580aab6" providerId="LiveId" clId="{AD7BF958-58FF-4BCA-B250-DC4BF65F8FB1}"/>
    <pc:docChg chg="undo redo custSel addSld modSld">
      <pc:chgData name="akifa kousar" userId="38d33898e580aab6" providerId="LiveId" clId="{AD7BF958-58FF-4BCA-B250-DC4BF65F8FB1}" dt="2026-10-11T20:58:28.824" v="3859" actId="27636"/>
      <pc:docMkLst>
        <pc:docMk/>
      </pc:docMkLst>
      <pc:sldChg chg="modSp mod">
        <pc:chgData name="akifa kousar" userId="38d33898e580aab6" providerId="LiveId" clId="{AD7BF958-58FF-4BCA-B250-DC4BF65F8FB1}" dt="2026-10-11T20:58:28.789" v="3856" actId="27636"/>
        <pc:sldMkLst>
          <pc:docMk/>
          <pc:sldMk cId="394639115" sldId="256"/>
        </pc:sldMkLst>
        <pc:spChg chg="mod">
          <ac:chgData name="akifa kousar" userId="38d33898e580aab6" providerId="LiveId" clId="{AD7BF958-58FF-4BCA-B250-DC4BF65F8FB1}" dt="2026-10-11T20:58:28.785" v="3855" actId="27636"/>
          <ac:spMkLst>
            <pc:docMk/>
            <pc:sldMk cId="394639115" sldId="256"/>
            <ac:spMk id="2" creationId="{75CC7029-20A0-02E8-C02B-A7EC418BC345}"/>
          </ac:spMkLst>
        </pc:spChg>
        <pc:spChg chg="mod">
          <ac:chgData name="akifa kousar" userId="38d33898e580aab6" providerId="LiveId" clId="{AD7BF958-58FF-4BCA-B250-DC4BF65F8FB1}" dt="2026-10-11T20:58:28.789" v="3856" actId="27636"/>
          <ac:spMkLst>
            <pc:docMk/>
            <pc:sldMk cId="394639115" sldId="256"/>
            <ac:spMk id="3" creationId="{01ADD47A-0F9D-00ED-BAAD-D69F129F572C}"/>
          </ac:spMkLst>
        </pc:spChg>
      </pc:sldChg>
      <pc:sldChg chg="modSp mod">
        <pc:chgData name="akifa kousar" userId="38d33898e580aab6" providerId="LiveId" clId="{AD7BF958-58FF-4BCA-B250-DC4BF65F8FB1}" dt="2026-10-11T20:58:28.803" v="3858" actId="27636"/>
        <pc:sldMkLst>
          <pc:docMk/>
          <pc:sldMk cId="2183861777" sldId="257"/>
        </pc:sldMkLst>
        <pc:spChg chg="mod">
          <ac:chgData name="akifa kousar" userId="38d33898e580aab6" providerId="LiveId" clId="{AD7BF958-58FF-4BCA-B250-DC4BF65F8FB1}" dt="2026-10-11T20:58:28.803" v="3858" actId="27636"/>
          <ac:spMkLst>
            <pc:docMk/>
            <pc:sldMk cId="2183861777" sldId="257"/>
            <ac:spMk id="2" creationId="{BCAA6E9A-E6ED-B187-6C67-33190EB62A87}"/>
          </ac:spMkLst>
        </pc:spChg>
        <pc:spChg chg="mod">
          <ac:chgData name="akifa kousar" userId="38d33898e580aab6" providerId="LiveId" clId="{AD7BF958-58FF-4BCA-B250-DC4BF65F8FB1}" dt="2026-10-11T20:58:28.800" v="3857" actId="27636"/>
          <ac:spMkLst>
            <pc:docMk/>
            <pc:sldMk cId="2183861777" sldId="257"/>
            <ac:spMk id="3" creationId="{DEB40BFA-9D0F-2A95-0F8F-A5102E8F1B43}"/>
          </ac:spMkLst>
        </pc:spChg>
      </pc:sldChg>
      <pc:sldChg chg="modSp mod">
        <pc:chgData name="akifa kousar" userId="38d33898e580aab6" providerId="LiveId" clId="{AD7BF958-58FF-4BCA-B250-DC4BF65F8FB1}" dt="2026-10-11T20:58:28.824" v="3859" actId="27636"/>
        <pc:sldMkLst>
          <pc:docMk/>
          <pc:sldMk cId="811640608" sldId="258"/>
        </pc:sldMkLst>
        <pc:spChg chg="mod">
          <ac:chgData name="akifa kousar" userId="38d33898e580aab6" providerId="LiveId" clId="{AD7BF958-58FF-4BCA-B250-DC4BF65F8FB1}" dt="2026-10-11T20:58:28.605" v="3852"/>
          <ac:spMkLst>
            <pc:docMk/>
            <pc:sldMk cId="811640608" sldId="258"/>
            <ac:spMk id="2" creationId="{533F0C03-6762-684E-2046-15AFDB868430}"/>
          </ac:spMkLst>
        </pc:spChg>
        <pc:spChg chg="mod">
          <ac:chgData name="akifa kousar" userId="38d33898e580aab6" providerId="LiveId" clId="{AD7BF958-58FF-4BCA-B250-DC4BF65F8FB1}" dt="2026-10-11T20:58:28.824" v="3859" actId="27636"/>
          <ac:spMkLst>
            <pc:docMk/>
            <pc:sldMk cId="811640608" sldId="258"/>
            <ac:spMk id="3" creationId="{F824B027-EA6B-9465-365F-FE56CEC7B2DD}"/>
          </ac:spMkLst>
        </pc:spChg>
      </pc:sldChg>
      <pc:sldChg chg="modSp mod">
        <pc:chgData name="akifa kousar" userId="38d33898e580aab6" providerId="LiveId" clId="{AD7BF958-58FF-4BCA-B250-DC4BF65F8FB1}" dt="2026-10-11T20:58:28.703" v="3853" actId="27636"/>
        <pc:sldMkLst>
          <pc:docMk/>
          <pc:sldMk cId="172953020" sldId="260"/>
        </pc:sldMkLst>
        <pc:spChg chg="mod">
          <ac:chgData name="akifa kousar" userId="38d33898e580aab6" providerId="LiveId" clId="{AD7BF958-58FF-4BCA-B250-DC4BF65F8FB1}" dt="2026-10-09T23:10:33.673" v="37" actId="20577"/>
          <ac:spMkLst>
            <pc:docMk/>
            <pc:sldMk cId="172953020" sldId="260"/>
            <ac:spMk id="2" creationId="{E12EE838-D03C-645C-855C-BE14C4038EE7}"/>
          </ac:spMkLst>
        </pc:spChg>
        <pc:spChg chg="mod">
          <ac:chgData name="akifa kousar" userId="38d33898e580aab6" providerId="LiveId" clId="{AD7BF958-58FF-4BCA-B250-DC4BF65F8FB1}" dt="2026-10-11T20:58:28.703" v="3853" actId="27636"/>
          <ac:spMkLst>
            <pc:docMk/>
            <pc:sldMk cId="172953020" sldId="260"/>
            <ac:spMk id="3" creationId="{429FAAD3-E4C6-D66D-9C5F-6C22D7A40F4F}"/>
          </ac:spMkLst>
        </pc:spChg>
      </pc:sldChg>
      <pc:sldChg chg="modSp new mod">
        <pc:chgData name="akifa kousar" userId="38d33898e580aab6" providerId="LiveId" clId="{AD7BF958-58FF-4BCA-B250-DC4BF65F8FB1}" dt="2026-10-11T20:58:28.605" v="3852"/>
        <pc:sldMkLst>
          <pc:docMk/>
          <pc:sldMk cId="156239518" sldId="261"/>
        </pc:sldMkLst>
        <pc:spChg chg="mod">
          <ac:chgData name="akifa kousar" userId="38d33898e580aab6" providerId="LiveId" clId="{AD7BF958-58FF-4BCA-B250-DC4BF65F8FB1}" dt="2026-10-11T20:58:28.605" v="3852"/>
          <ac:spMkLst>
            <pc:docMk/>
            <pc:sldMk cId="156239518" sldId="261"/>
            <ac:spMk id="2" creationId="{1B0CC6CC-2889-41B4-8DFA-1641E13302E5}"/>
          </ac:spMkLst>
        </pc:spChg>
        <pc:spChg chg="mod">
          <ac:chgData name="akifa kousar" userId="38d33898e580aab6" providerId="LiveId" clId="{AD7BF958-58FF-4BCA-B250-DC4BF65F8FB1}" dt="2026-10-11T20:35:53.433" v="2473" actId="20577"/>
          <ac:spMkLst>
            <pc:docMk/>
            <pc:sldMk cId="156239518" sldId="261"/>
            <ac:spMk id="3" creationId="{FE20E9D3-5E45-4981-DDB7-3B1B1407DD7C}"/>
          </ac:spMkLst>
        </pc:spChg>
      </pc:sldChg>
      <pc:sldChg chg="modSp new mod">
        <pc:chgData name="akifa kousar" userId="38d33898e580aab6" providerId="LiveId" clId="{AD7BF958-58FF-4BCA-B250-DC4BF65F8FB1}" dt="2026-10-11T20:58:28.772" v="3854" actId="27636"/>
        <pc:sldMkLst>
          <pc:docMk/>
          <pc:sldMk cId="4049270949" sldId="262"/>
        </pc:sldMkLst>
        <pc:spChg chg="mod">
          <ac:chgData name="akifa kousar" userId="38d33898e580aab6" providerId="LiveId" clId="{AD7BF958-58FF-4BCA-B250-DC4BF65F8FB1}" dt="2026-10-11T20:58:28.605" v="3852"/>
          <ac:spMkLst>
            <pc:docMk/>
            <pc:sldMk cId="4049270949" sldId="262"/>
            <ac:spMk id="2" creationId="{3EFABF88-92BF-C80B-122D-7045C1E076A3}"/>
          </ac:spMkLst>
        </pc:spChg>
        <pc:spChg chg="mod">
          <ac:chgData name="akifa kousar" userId="38d33898e580aab6" providerId="LiveId" clId="{AD7BF958-58FF-4BCA-B250-DC4BF65F8FB1}" dt="2026-10-11T20:58:28.772" v="3854" actId="27636"/>
          <ac:spMkLst>
            <pc:docMk/>
            <pc:sldMk cId="4049270949" sldId="262"/>
            <ac:spMk id="3" creationId="{15257070-2CC3-1A26-DBF6-D1DAF48895FE}"/>
          </ac:spMkLst>
        </pc:spChg>
      </pc:sldChg>
      <pc:sldChg chg="modSp new mod">
        <pc:chgData name="akifa kousar" userId="38d33898e580aab6" providerId="LiveId" clId="{AD7BF958-58FF-4BCA-B250-DC4BF65F8FB1}" dt="2026-10-11T20:58:28.605" v="3852"/>
        <pc:sldMkLst>
          <pc:docMk/>
          <pc:sldMk cId="452287116" sldId="263"/>
        </pc:sldMkLst>
        <pc:spChg chg="mod">
          <ac:chgData name="akifa kousar" userId="38d33898e580aab6" providerId="LiveId" clId="{AD7BF958-58FF-4BCA-B250-DC4BF65F8FB1}" dt="2026-10-11T20:58:28.605" v="3852"/>
          <ac:spMkLst>
            <pc:docMk/>
            <pc:sldMk cId="452287116" sldId="263"/>
            <ac:spMk id="2" creationId="{B8A5DD38-FA59-D507-23AC-F79E68CDF04A}"/>
          </ac:spMkLst>
        </pc:spChg>
        <pc:spChg chg="mod">
          <ac:chgData name="akifa kousar" userId="38d33898e580aab6" providerId="LiveId" clId="{AD7BF958-58FF-4BCA-B250-DC4BF65F8FB1}" dt="2026-10-11T20:57:57.572" v="3850" actId="27636"/>
          <ac:spMkLst>
            <pc:docMk/>
            <pc:sldMk cId="452287116" sldId="263"/>
            <ac:spMk id="3" creationId="{E5625D1D-95D3-B61B-C0DC-6207828EDA8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E21D61B-616A-4805-ACC3-186515129F0C}" type="datetimeFigureOut">
              <a:rPr lang="en-GB" smtClean="0"/>
              <a:t>11/10/2026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2D0C639-E3C8-408B-8859-E4A1049C3115}" type="slidenum">
              <a:rPr lang="en-GB" smtClean="0"/>
              <a:t>‹#›</a:t>
            </a:fld>
            <a:endParaRPr lang="en-GB"/>
          </a:p>
        </p:txBody>
      </p:sp>
    </p:spTree>
    <p:extLst>
      <p:ext uri="{BB962C8B-B14F-4D97-AF65-F5344CB8AC3E}">
        <p14:creationId xmlns:p14="http://schemas.microsoft.com/office/powerpoint/2010/main" val="26622175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2D0C639-E3C8-408B-8859-E4A1049C3115}" type="slidenum">
              <a:rPr lang="en-GB" smtClean="0"/>
              <a:t>2</a:t>
            </a:fld>
            <a:endParaRPr lang="en-GB"/>
          </a:p>
        </p:txBody>
      </p:sp>
    </p:spTree>
    <p:extLst>
      <p:ext uri="{BB962C8B-B14F-4D97-AF65-F5344CB8AC3E}">
        <p14:creationId xmlns:p14="http://schemas.microsoft.com/office/powerpoint/2010/main" val="10186833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p:cSld name="Title">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179867CD-CD09-0EEC-D165-96584688B982}"/>
              </a:ext>
            </a:extLst>
          </p:cNvPr>
          <p:cNvSpPr>
            <a:spLocks noGrp="1"/>
          </p:cNvSpPr>
          <p:nvPr>
            <p:ph type="title"/>
          </p:nvPr>
        </p:nvSpPr>
        <p:spPr>
          <a:xfrm>
            <a:off x="82296" y="64007"/>
            <a:ext cx="12015216" cy="5120639"/>
          </a:xfrm>
        </p:spPr>
        <p:txBody>
          <a:bodyPr>
            <a:normAutofit/>
          </a:bodyPr>
          <a:lstStyle>
            <a:lvl1pPr>
              <a:defRPr sz="11000" cap="all" baseline="0"/>
            </a:lvl1pPr>
          </a:lstStyle>
          <a:p>
            <a:r>
              <a:rPr lang="en-GB"/>
              <a:t>Click to edit Master title style</a:t>
            </a:r>
            <a:endParaRPr lang="en-US" dirty="0"/>
          </a:p>
        </p:txBody>
      </p:sp>
      <p:sp>
        <p:nvSpPr>
          <p:cNvPr id="3" name="Subtitle 2">
            <a:extLst>
              <a:ext uri="{FF2B5EF4-FFF2-40B4-BE49-F238E27FC236}">
                <a16:creationId xmlns:a16="http://schemas.microsoft.com/office/drawing/2014/main" id="{F065D245-B564-481D-A323-F73C5BCA8461}"/>
              </a:ext>
            </a:extLst>
          </p:cNvPr>
          <p:cNvSpPr>
            <a:spLocks noGrp="1"/>
          </p:cNvSpPr>
          <p:nvPr>
            <p:ph type="subTitle" idx="1"/>
          </p:nvPr>
        </p:nvSpPr>
        <p:spPr>
          <a:xfrm>
            <a:off x="1088136" y="5360878"/>
            <a:ext cx="10037064" cy="566928"/>
          </a:xfrm>
        </p:spPr>
        <p:txBody>
          <a:bodyPr anchor="b" anchorCtr="0">
            <a:normAutofit/>
          </a:bodyPr>
          <a:lstStyle>
            <a:lvl1pPr marL="0" indent="0" algn="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5" name="Footer Placeholder 4">
            <a:extLst>
              <a:ext uri="{FF2B5EF4-FFF2-40B4-BE49-F238E27FC236}">
                <a16:creationId xmlns:a16="http://schemas.microsoft.com/office/drawing/2014/main" id="{011422A5-3076-413B-84CB-ED3BA4171CC0}"/>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28E072EE-51B3-4C0C-A460-4684AB079301}"/>
              </a:ext>
            </a:extLst>
          </p:cNvPr>
          <p:cNvSpPr>
            <a:spLocks noGrp="1"/>
          </p:cNvSpPr>
          <p:nvPr>
            <p:ph type="dt" sz="half" idx="10"/>
          </p:nvPr>
        </p:nvSpPr>
        <p:spPr/>
        <p:txBody>
          <a:bodyPr/>
          <a:lstStyle/>
          <a:p>
            <a:fld id="{E0D02FFE-281C-4CC6-8410-BCAEF17DF395}" type="datetimeFigureOut">
              <a:rPr lang="en-GB" smtClean="0"/>
              <a:t>11/10/2026</a:t>
            </a:fld>
            <a:endParaRPr lang="en-GB"/>
          </a:p>
        </p:txBody>
      </p:sp>
      <p:sp>
        <p:nvSpPr>
          <p:cNvPr id="6" name="Slide Number Placeholder 5">
            <a:extLst>
              <a:ext uri="{FF2B5EF4-FFF2-40B4-BE49-F238E27FC236}">
                <a16:creationId xmlns:a16="http://schemas.microsoft.com/office/drawing/2014/main" id="{F5267C68-40D5-477E-9DBC-C28FD4B1142F}"/>
              </a:ext>
            </a:extLst>
          </p:cNvPr>
          <p:cNvSpPr>
            <a:spLocks noGrp="1"/>
          </p:cNvSpPr>
          <p:nvPr>
            <p:ph type="sldNum" sz="quarter" idx="12"/>
          </p:nvPr>
        </p:nvSpPr>
        <p:spPr/>
        <p:txBody>
          <a:bodyPr/>
          <a:lstStyle/>
          <a:p>
            <a:fld id="{80C8E1F7-F4F3-4E6C-9AEC-B0C84F005D61}" type="slidenum">
              <a:rPr lang="en-GB" smtClean="0"/>
              <a:t>‹#›</a:t>
            </a:fld>
            <a:endParaRPr lang="en-GB"/>
          </a:p>
        </p:txBody>
      </p:sp>
      <p:cxnSp>
        <p:nvCxnSpPr>
          <p:cNvPr id="8" name="Straight Connector 7">
            <a:extLst>
              <a:ext uri="{FF2B5EF4-FFF2-40B4-BE49-F238E27FC236}">
                <a16:creationId xmlns:a16="http://schemas.microsoft.com/office/drawing/2014/main" id="{3C1F8589-B640-4540-D0AD-2B0461CD340F}"/>
              </a:ext>
              <a:ext uri="{C183D7F6-B498-43B3-948B-1728B52AA6E4}">
                <adec:decorative xmlns:adec="http://schemas.microsoft.com/office/drawing/2017/decorative" val="1"/>
              </a:ext>
            </a:extLst>
          </p:cNvPr>
          <p:cNvCxnSpPr>
            <a:cxnSpLocks/>
          </p:cNvCxnSpPr>
          <p:nvPr/>
        </p:nvCxnSpPr>
        <p:spPr>
          <a:xfrm>
            <a:off x="11387805" y="5749927"/>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125027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EE2F5-9D3C-4BE7-9AD5-335B31CF2CB5}"/>
              </a:ext>
            </a:extLst>
          </p:cNvPr>
          <p:cNvSpPr>
            <a:spLocks noGrp="1"/>
          </p:cNvSpPr>
          <p:nvPr>
            <p:ph type="title"/>
          </p:nvPr>
        </p:nvSpPr>
        <p:spPr>
          <a:xfrm>
            <a:off x="1088136" y="1090246"/>
            <a:ext cx="10840626" cy="790510"/>
          </a:xfrm>
        </p:spPr>
        <p:txBody>
          <a:body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E5F98C4F-4BF6-47CF-ABEE-2B12748C470C}"/>
              </a:ext>
            </a:extLst>
          </p:cNvPr>
          <p:cNvSpPr>
            <a:spLocks noGrp="1"/>
          </p:cNvSpPr>
          <p:nvPr>
            <p:ph idx="1"/>
          </p:nvPr>
        </p:nvSpPr>
        <p:spPr>
          <a:xfrm>
            <a:off x="1088135" y="1880756"/>
            <a:ext cx="10840627" cy="455814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6151AB30-CD74-471D-9FA6-ADC0C901E6D0}"/>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D539070-70D2-4DD1-A439-155343FE262E}"/>
              </a:ext>
            </a:extLst>
          </p:cNvPr>
          <p:cNvSpPr>
            <a:spLocks noGrp="1"/>
          </p:cNvSpPr>
          <p:nvPr>
            <p:ph type="dt" sz="half" idx="10"/>
          </p:nvPr>
        </p:nvSpPr>
        <p:spPr/>
        <p:txBody>
          <a:bodyPr/>
          <a:lstStyle/>
          <a:p>
            <a:fld id="{E0D02FFE-281C-4CC6-8410-BCAEF17DF395}" type="datetimeFigureOut">
              <a:rPr lang="en-GB" smtClean="0"/>
              <a:t>11/10/2026</a:t>
            </a:fld>
            <a:endParaRPr lang="en-GB"/>
          </a:p>
        </p:txBody>
      </p:sp>
      <p:sp>
        <p:nvSpPr>
          <p:cNvPr id="6" name="Slide Number Placeholder 5">
            <a:extLst>
              <a:ext uri="{FF2B5EF4-FFF2-40B4-BE49-F238E27FC236}">
                <a16:creationId xmlns:a16="http://schemas.microsoft.com/office/drawing/2014/main" id="{A6A137C4-F19E-4521-8DCB-4E0CF9CA3193}"/>
              </a:ext>
            </a:extLst>
          </p:cNvPr>
          <p:cNvSpPr>
            <a:spLocks noGrp="1"/>
          </p:cNvSpPr>
          <p:nvPr>
            <p:ph type="sldNum" sz="quarter" idx="12"/>
          </p:nvPr>
        </p:nvSpPr>
        <p:spPr/>
        <p:txBody>
          <a:bodyPr/>
          <a:lstStyle/>
          <a:p>
            <a:fld id="{80C8E1F7-F4F3-4E6C-9AEC-B0C84F005D61}" type="slidenum">
              <a:rPr lang="en-GB" smtClean="0"/>
              <a:t>‹#›</a:t>
            </a:fld>
            <a:endParaRPr lang="en-GB"/>
          </a:p>
        </p:txBody>
      </p:sp>
      <p:cxnSp>
        <p:nvCxnSpPr>
          <p:cNvPr id="7" name="Straight Connector 6">
            <a:extLst>
              <a:ext uri="{FF2B5EF4-FFF2-40B4-BE49-F238E27FC236}">
                <a16:creationId xmlns:a16="http://schemas.microsoft.com/office/drawing/2014/main" id="{FD144482-F463-E942-01AE-69DF54F4171C}"/>
              </a:ext>
              <a:ext uri="{C183D7F6-B498-43B3-948B-1728B52AA6E4}">
                <adec:decorative xmlns:adec="http://schemas.microsoft.com/office/drawing/2017/decorative" val="1"/>
              </a:ext>
            </a:extLst>
          </p:cNvPr>
          <p:cNvCxnSpPr>
            <a:cxnSpLocks/>
          </p:cNvCxnSpPr>
          <p:nvPr/>
        </p:nvCxnSpPr>
        <p:spPr>
          <a:xfrm>
            <a:off x="0" y="120586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879262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087847" y="4676177"/>
            <a:ext cx="10835639" cy="1319510"/>
          </a:xfrm>
        </p:spPr>
        <p:txBody>
          <a:bodyPr vert="horz" lIns="91440" tIns="45720" rIns="91440" bIns="45720" rtlCol="0" anchor="b">
            <a:noAutofit/>
          </a:bodyPr>
          <a:lstStyle>
            <a:lvl1pPr>
              <a:defRPr lang="en-US" sz="5400" dirty="0"/>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087847" y="6065134"/>
            <a:ext cx="10835639" cy="373766"/>
          </a:xfrm>
        </p:spPr>
        <p:txBody>
          <a:bodyPr vert="horz" lIns="91440" tIns="45720" rIns="91440" bIns="45720" rtlCol="0" anchor="b">
            <a:noAutofit/>
          </a:bodyPr>
          <a:lstStyle>
            <a:lvl1pPr marL="0" indent="0">
              <a:spcBef>
                <a:spcPts val="0"/>
              </a:spcBef>
              <a:buNone/>
              <a:defRPr lang="en-US" sz="2000" dirty="0"/>
            </a:lvl1pPr>
          </a:lstStyle>
          <a:p>
            <a:pPr lvl="0"/>
            <a:r>
              <a:rPr lang="en-GB"/>
              <a:t>Click to edit Master subtitle style</a:t>
            </a:r>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1"/>
            <a:ext cx="12191999" cy="4467828"/>
          </a:xfrm>
          <a:blipFill dpi="0" rotWithShape="1">
            <a:blip r:embed="rId2">
              <a:alphaModFix amt="60000"/>
            </a:blip>
            <a:srcRect/>
            <a:stretch>
              <a:fillRect/>
            </a:stretch>
          </a:blipFill>
        </p:spPr>
        <p:txBody>
          <a:bodyPr/>
          <a:lstStyle>
            <a:lvl1pPr marL="0" indent="0">
              <a:buNone/>
              <a:defRPr/>
            </a:lvl1pPr>
          </a:lstStyle>
          <a:p>
            <a:r>
              <a:rPr lang="en-US" dirty="0"/>
              <a:t> </a:t>
            </a:r>
          </a:p>
        </p:txBody>
      </p:sp>
      <p:cxnSp>
        <p:nvCxnSpPr>
          <p:cNvPr id="4" name="Straight Connector 3">
            <a:extLst>
              <a:ext uri="{FF2B5EF4-FFF2-40B4-BE49-F238E27FC236}">
                <a16:creationId xmlns:a16="http://schemas.microsoft.com/office/drawing/2014/main" id="{A7765164-0D02-5316-1845-119CB011190B}"/>
              </a:ext>
              <a:ext uri="{C183D7F6-B498-43B3-948B-1728B52AA6E4}">
                <adec:decorative xmlns:adec="http://schemas.microsoft.com/office/drawing/2017/decorative" val="1"/>
              </a:ext>
            </a:extLst>
          </p:cNvPr>
          <p:cNvCxnSpPr>
            <a:cxnSpLocks/>
          </p:cNvCxnSpPr>
          <p:nvPr/>
        </p:nvCxnSpPr>
        <p:spPr>
          <a:xfrm>
            <a:off x="0" y="5715000"/>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6" name="Footer Placeholder 5">
            <a:extLst>
              <a:ext uri="{FF2B5EF4-FFF2-40B4-BE49-F238E27FC236}">
                <a16:creationId xmlns:a16="http://schemas.microsoft.com/office/drawing/2014/main" id="{2DFA2081-8ED6-0719-D0B6-2818D6019332}"/>
              </a:ext>
            </a:extLst>
          </p:cNvPr>
          <p:cNvSpPr>
            <a:spLocks noGrp="1"/>
          </p:cNvSpPr>
          <p:nvPr>
            <p:ph type="ftr" sz="quarter" idx="15"/>
          </p:nvPr>
        </p:nvSpPr>
        <p:spPr/>
        <p:txBody>
          <a:bodyPr/>
          <a:lstStyle/>
          <a:p>
            <a:endParaRPr lang="en-GB"/>
          </a:p>
        </p:txBody>
      </p:sp>
      <p:sp>
        <p:nvSpPr>
          <p:cNvPr id="5" name="Date Placeholder 4">
            <a:extLst>
              <a:ext uri="{FF2B5EF4-FFF2-40B4-BE49-F238E27FC236}">
                <a16:creationId xmlns:a16="http://schemas.microsoft.com/office/drawing/2014/main" id="{9A51F47A-9B8B-A343-2C56-110E21331AE3}"/>
              </a:ext>
            </a:extLst>
          </p:cNvPr>
          <p:cNvSpPr>
            <a:spLocks noGrp="1"/>
          </p:cNvSpPr>
          <p:nvPr>
            <p:ph type="dt" sz="half" idx="14"/>
          </p:nvPr>
        </p:nvSpPr>
        <p:spPr/>
        <p:txBody>
          <a:bodyPr/>
          <a:lstStyle/>
          <a:p>
            <a:fld id="{E0D02FFE-281C-4CC6-8410-BCAEF17DF395}" type="datetimeFigureOut">
              <a:rPr lang="en-GB" smtClean="0"/>
              <a:t>11/10/2026</a:t>
            </a:fld>
            <a:endParaRPr lang="en-GB"/>
          </a:p>
        </p:txBody>
      </p:sp>
      <p:sp>
        <p:nvSpPr>
          <p:cNvPr id="10" name="Slide Number Placeholder 9">
            <a:extLst>
              <a:ext uri="{FF2B5EF4-FFF2-40B4-BE49-F238E27FC236}">
                <a16:creationId xmlns:a16="http://schemas.microsoft.com/office/drawing/2014/main" id="{F259CCC4-FA9E-2074-3142-5EBA62F91B25}"/>
              </a:ext>
            </a:extLst>
          </p:cNvPr>
          <p:cNvSpPr>
            <a:spLocks noGrp="1"/>
          </p:cNvSpPr>
          <p:nvPr>
            <p:ph type="sldNum" sz="quarter" idx="16"/>
          </p:nvPr>
        </p:nvSpPr>
        <p:spPr/>
        <p:txBody>
          <a:bodyPr/>
          <a:lstStyle/>
          <a:p>
            <a:fld id="{80C8E1F7-F4F3-4E6C-9AEC-B0C84F005D61}" type="slidenum">
              <a:rPr lang="en-GB" smtClean="0"/>
              <a:t>‹#›</a:t>
            </a:fld>
            <a:endParaRPr lang="en-GB"/>
          </a:p>
        </p:txBody>
      </p:sp>
    </p:spTree>
    <p:extLst>
      <p:ext uri="{BB962C8B-B14F-4D97-AF65-F5344CB8AC3E}">
        <p14:creationId xmlns:p14="http://schemas.microsoft.com/office/powerpoint/2010/main" val="428523118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846390" y="1411358"/>
            <a:ext cx="3736010" cy="2845567"/>
          </a:xfrm>
        </p:spPr>
        <p:txBody>
          <a:bodyPr vert="horz" lIns="91440" tIns="45720" rIns="91440" bIns="45720" rtlCol="0" anchor="b">
            <a:noAutofit/>
          </a:bodyPr>
          <a:lstStyle>
            <a:lvl1pPr>
              <a:defRPr lang="en-US" sz="3600" dirty="0"/>
            </a:lvl1pPr>
          </a:lstStyle>
          <a:p>
            <a:pPr lvl="0"/>
            <a:r>
              <a:rPr lang="en-GB"/>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846388" y="4403039"/>
            <a:ext cx="3729915" cy="1123122"/>
          </a:xfrm>
        </p:spPr>
        <p:txBody>
          <a:bodyPr vert="horz" lIns="91440" tIns="45720" rIns="91440" bIns="45720" rtlCol="0">
            <a:normAutofit/>
          </a:bodyPr>
          <a:lstStyle>
            <a:lvl1pPr marL="0" indent="0">
              <a:lnSpc>
                <a:spcPct val="100000"/>
              </a:lnSpc>
              <a:buNone/>
              <a:defRPr lang="en-US" sz="1600" dirty="0"/>
            </a:lvl1pPr>
          </a:lstStyle>
          <a:p>
            <a:pPr lvl="0"/>
            <a:r>
              <a:rPr lang="en-GB"/>
              <a:t>Click to edit Master subtitle style</a:t>
            </a:r>
            <a:endParaRPr lang="en-US" dirty="0"/>
          </a:p>
        </p:txBody>
      </p:sp>
      <p:sp>
        <p:nvSpPr>
          <p:cNvPr id="14" name="Picture Placeholder 13">
            <a:extLst>
              <a:ext uri="{FF2B5EF4-FFF2-40B4-BE49-F238E27FC236}">
                <a16:creationId xmlns:a16="http://schemas.microsoft.com/office/drawing/2014/main" id="{51A639AF-317A-79DF-3175-64C726EA3189}"/>
              </a:ext>
            </a:extLst>
          </p:cNvPr>
          <p:cNvSpPr>
            <a:spLocks noGrp="1"/>
          </p:cNvSpPr>
          <p:nvPr>
            <p:ph type="pic" sz="quarter" idx="14" hasCustomPrompt="1"/>
          </p:nvPr>
        </p:nvSpPr>
        <p:spPr>
          <a:xfrm>
            <a:off x="0" y="0"/>
            <a:ext cx="7617785" cy="6858000"/>
          </a:xfrm>
          <a:custGeom>
            <a:avLst/>
            <a:gdLst>
              <a:gd name="connsiteX0" fmla="*/ 0 w 7195675"/>
              <a:gd name="connsiteY0" fmla="*/ 0 h 6858000"/>
              <a:gd name="connsiteX1" fmla="*/ 7195675 w 7195675"/>
              <a:gd name="connsiteY1" fmla="*/ 0 h 6858000"/>
              <a:gd name="connsiteX2" fmla="*/ 7195675 w 7195675"/>
              <a:gd name="connsiteY2" fmla="*/ 6858000 h 6858000"/>
              <a:gd name="connsiteX3" fmla="*/ 0 w 7195675"/>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7195675" h="6858000">
                <a:moveTo>
                  <a:pt x="0" y="0"/>
                </a:moveTo>
                <a:lnTo>
                  <a:pt x="7195675" y="0"/>
                </a:lnTo>
                <a:lnTo>
                  <a:pt x="7195675"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17" name="Footer Placeholder 4">
            <a:extLst>
              <a:ext uri="{FF2B5EF4-FFF2-40B4-BE49-F238E27FC236}">
                <a16:creationId xmlns:a16="http://schemas.microsoft.com/office/drawing/2014/main" id="{DF8C2BF2-38FB-0598-A4BE-DD111229A3FE}"/>
              </a:ext>
            </a:extLst>
          </p:cNvPr>
          <p:cNvSpPr>
            <a:spLocks noGrp="1"/>
          </p:cNvSpPr>
          <p:nvPr>
            <p:ph type="ftr" sz="quarter" idx="11"/>
          </p:nvPr>
        </p:nvSpPr>
        <p:spPr>
          <a:xfrm>
            <a:off x="7846388" y="6438900"/>
            <a:ext cx="1714301" cy="419100"/>
          </a:xfrm>
        </p:spPr>
        <p:txBody>
          <a:bodyPr/>
          <a:lstStyle/>
          <a:p>
            <a:endParaRPr lang="en-GB"/>
          </a:p>
        </p:txBody>
      </p:sp>
      <p:sp>
        <p:nvSpPr>
          <p:cNvPr id="18" name="Date Placeholder 4">
            <a:extLst>
              <a:ext uri="{FF2B5EF4-FFF2-40B4-BE49-F238E27FC236}">
                <a16:creationId xmlns:a16="http://schemas.microsoft.com/office/drawing/2014/main" id="{5A41BBAF-5441-8512-B575-2EB961DD485E}"/>
              </a:ext>
            </a:extLst>
          </p:cNvPr>
          <p:cNvSpPr>
            <a:spLocks noGrp="1"/>
          </p:cNvSpPr>
          <p:nvPr>
            <p:ph type="dt" sz="half" idx="15"/>
          </p:nvPr>
        </p:nvSpPr>
        <p:spPr>
          <a:xfrm>
            <a:off x="9650896" y="6438900"/>
            <a:ext cx="864704" cy="419100"/>
          </a:xfrm>
        </p:spPr>
        <p:txBody>
          <a:bodyPr/>
          <a:lstStyle/>
          <a:p>
            <a:fld id="{E0D02FFE-281C-4CC6-8410-BCAEF17DF395}" type="datetimeFigureOut">
              <a:rPr lang="en-GB" smtClean="0"/>
              <a:t>11/10/2026</a:t>
            </a:fld>
            <a:endParaRPr lang="en-GB"/>
          </a:p>
        </p:txBody>
      </p:sp>
      <p:sp>
        <p:nvSpPr>
          <p:cNvPr id="19" name="Slide Number Placeholder 5">
            <a:extLst>
              <a:ext uri="{FF2B5EF4-FFF2-40B4-BE49-F238E27FC236}">
                <a16:creationId xmlns:a16="http://schemas.microsoft.com/office/drawing/2014/main" id="{89401810-4A83-D1CF-00A6-76F622C7153C}"/>
              </a:ext>
            </a:extLst>
          </p:cNvPr>
          <p:cNvSpPr>
            <a:spLocks noGrp="1"/>
          </p:cNvSpPr>
          <p:nvPr>
            <p:ph type="sldNum" sz="quarter" idx="12"/>
          </p:nvPr>
        </p:nvSpPr>
        <p:spPr>
          <a:xfrm>
            <a:off x="10523764" y="6438900"/>
            <a:ext cx="601436" cy="419100"/>
          </a:xfrm>
        </p:spPr>
        <p:txBody>
          <a:bodyPr/>
          <a:lstStyle/>
          <a:p>
            <a:fld id="{80C8E1F7-F4F3-4E6C-9AEC-B0C84F005D61}" type="slidenum">
              <a:rPr lang="en-GB" smtClean="0"/>
              <a:t>‹#›</a:t>
            </a:fld>
            <a:endParaRPr lang="en-GB"/>
          </a:p>
        </p:txBody>
      </p:sp>
    </p:spTree>
    <p:extLst>
      <p:ext uri="{BB962C8B-B14F-4D97-AF65-F5344CB8AC3E}">
        <p14:creationId xmlns:p14="http://schemas.microsoft.com/office/powerpoint/2010/main" val="217933716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tx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361A7175-8061-E7CC-68E4-2B3CECB6CCFE}"/>
              </a:ext>
            </a:extLst>
          </p:cNvPr>
          <p:cNvSpPr>
            <a:spLocks noGrp="1"/>
          </p:cNvSpPr>
          <p:nvPr>
            <p:ph type="title" hasCustomPrompt="1"/>
          </p:nvPr>
        </p:nvSpPr>
        <p:spPr>
          <a:xfrm>
            <a:off x="1088136" y="1090244"/>
            <a:ext cx="10037064" cy="5159257"/>
          </a:xfrm>
        </p:spPr>
        <p:txBody>
          <a:bodyPr>
            <a:normAutofit/>
          </a:bodyPr>
          <a:lstStyle>
            <a:lvl1pPr>
              <a:defRPr sz="8000">
                <a:solidFill>
                  <a:schemeClr val="bg1"/>
                </a:solidFill>
              </a:defRPr>
            </a:lvl1pPr>
          </a:lstStyle>
          <a:p>
            <a:r>
              <a:rPr lang="en-US" dirty="0"/>
              <a:t>Section header</a:t>
            </a:r>
          </a:p>
        </p:txBody>
      </p:sp>
      <p:sp>
        <p:nvSpPr>
          <p:cNvPr id="5" name="Footer Placeholder 4">
            <a:extLst>
              <a:ext uri="{FF2B5EF4-FFF2-40B4-BE49-F238E27FC236}">
                <a16:creationId xmlns:a16="http://schemas.microsoft.com/office/drawing/2014/main" id="{4C094542-CAEF-4D6C-BE6A-BC100F0590F9}"/>
              </a:ext>
            </a:extLst>
          </p:cNvPr>
          <p:cNvSpPr>
            <a:spLocks noGrp="1"/>
          </p:cNvSpPr>
          <p:nvPr>
            <p:ph type="ftr" sz="quarter" idx="11"/>
          </p:nvPr>
        </p:nvSpPr>
        <p:spPr/>
        <p:txBody>
          <a:bodyPr/>
          <a:lstStyle>
            <a:lvl1pPr>
              <a:defRPr>
                <a:solidFill>
                  <a:schemeClr val="bg1"/>
                </a:solidFill>
              </a:defRPr>
            </a:lvl1pPr>
          </a:lstStyle>
          <a:p>
            <a:endParaRPr lang="en-GB"/>
          </a:p>
        </p:txBody>
      </p:sp>
      <p:sp>
        <p:nvSpPr>
          <p:cNvPr id="4" name="Date Placeholder 3">
            <a:extLst>
              <a:ext uri="{FF2B5EF4-FFF2-40B4-BE49-F238E27FC236}">
                <a16:creationId xmlns:a16="http://schemas.microsoft.com/office/drawing/2014/main" id="{B3408851-4DCC-447C-828A-5F7E66F7623D}"/>
              </a:ext>
            </a:extLst>
          </p:cNvPr>
          <p:cNvSpPr>
            <a:spLocks noGrp="1"/>
          </p:cNvSpPr>
          <p:nvPr>
            <p:ph type="dt" sz="half" idx="10"/>
          </p:nvPr>
        </p:nvSpPr>
        <p:spPr/>
        <p:txBody>
          <a:bodyPr/>
          <a:lstStyle>
            <a:lvl1pPr>
              <a:defRPr>
                <a:solidFill>
                  <a:schemeClr val="bg1"/>
                </a:solidFill>
              </a:defRPr>
            </a:lvl1pPr>
          </a:lstStyle>
          <a:p>
            <a:fld id="{E0D02FFE-281C-4CC6-8410-BCAEF17DF395}" type="datetimeFigureOut">
              <a:rPr lang="en-GB" smtClean="0"/>
              <a:t>11/10/2026</a:t>
            </a:fld>
            <a:endParaRPr lang="en-GB"/>
          </a:p>
        </p:txBody>
      </p:sp>
      <p:sp>
        <p:nvSpPr>
          <p:cNvPr id="6" name="Slide Number Placeholder 5">
            <a:extLst>
              <a:ext uri="{FF2B5EF4-FFF2-40B4-BE49-F238E27FC236}">
                <a16:creationId xmlns:a16="http://schemas.microsoft.com/office/drawing/2014/main" id="{2C8BDE40-8468-4051-9703-B751608AAF9D}"/>
              </a:ext>
            </a:extLst>
          </p:cNvPr>
          <p:cNvSpPr>
            <a:spLocks noGrp="1"/>
          </p:cNvSpPr>
          <p:nvPr>
            <p:ph type="sldNum" sz="quarter" idx="12"/>
          </p:nvPr>
        </p:nvSpPr>
        <p:spPr/>
        <p:txBody>
          <a:bodyPr/>
          <a:lstStyle>
            <a:lvl1pPr>
              <a:defRPr>
                <a:solidFill>
                  <a:schemeClr val="bg1"/>
                </a:solidFill>
              </a:defRPr>
            </a:lvl1pPr>
          </a:lstStyle>
          <a:p>
            <a:fld id="{80C8E1F7-F4F3-4E6C-9AEC-B0C84F005D61}" type="slidenum">
              <a:rPr lang="en-GB" smtClean="0"/>
              <a:t>‹#›</a:t>
            </a:fld>
            <a:endParaRPr lang="en-GB"/>
          </a:p>
        </p:txBody>
      </p:sp>
      <p:cxnSp>
        <p:nvCxnSpPr>
          <p:cNvPr id="9" name="Straight Connector 8">
            <a:extLst>
              <a:ext uri="{FF2B5EF4-FFF2-40B4-BE49-F238E27FC236}">
                <a16:creationId xmlns:a16="http://schemas.microsoft.com/office/drawing/2014/main" id="{96A5A591-C2D3-D6A3-432F-2C1371951C13}"/>
              </a:ext>
              <a:ext uri="{C183D7F6-B498-43B3-948B-1728B52AA6E4}">
                <adec:decorative xmlns:adec="http://schemas.microsoft.com/office/drawing/2017/decorative" val="1"/>
              </a:ext>
            </a:extLst>
          </p:cNvPr>
          <p:cNvCxnSpPr>
            <a:cxnSpLocks/>
          </p:cNvCxnSpPr>
          <p:nvPr/>
        </p:nvCxnSpPr>
        <p:spPr>
          <a:xfrm>
            <a:off x="0" y="1205868"/>
            <a:ext cx="804195"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76476185"/>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Agenda">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CB916BDA-9E36-8180-7EBC-AC2A35C79FFC}"/>
              </a:ext>
            </a:extLst>
          </p:cNvPr>
          <p:cNvSpPr>
            <a:spLocks noGrp="1"/>
          </p:cNvSpPr>
          <p:nvPr>
            <p:ph type="title" hasCustomPrompt="1"/>
          </p:nvPr>
        </p:nvSpPr>
        <p:spPr>
          <a:xfrm>
            <a:off x="1090940" y="1088702"/>
            <a:ext cx="8479072" cy="1395553"/>
          </a:xfrm>
        </p:spPr>
        <p:txBody>
          <a:bodyPr anchor="t">
            <a:normAutofit/>
          </a:bodyPr>
          <a:lstStyle>
            <a:lvl1pPr>
              <a:defRPr sz="3600"/>
            </a:lvl1pPr>
          </a:lstStyle>
          <a:p>
            <a:r>
              <a:rPr lang="en-US" dirty="0"/>
              <a:t>Agenda</a:t>
            </a:r>
          </a:p>
        </p:txBody>
      </p:sp>
      <p:sp>
        <p:nvSpPr>
          <p:cNvPr id="8" name="Content Placeholder 6">
            <a:extLst>
              <a:ext uri="{FF2B5EF4-FFF2-40B4-BE49-F238E27FC236}">
                <a16:creationId xmlns:a16="http://schemas.microsoft.com/office/drawing/2014/main" id="{92AF672E-4752-50B9-9301-C8042FD003CC}"/>
              </a:ext>
            </a:extLst>
          </p:cNvPr>
          <p:cNvSpPr>
            <a:spLocks noGrp="1"/>
          </p:cNvSpPr>
          <p:nvPr>
            <p:ph sz="quarter" idx="13"/>
          </p:nvPr>
        </p:nvSpPr>
        <p:spPr>
          <a:xfrm>
            <a:off x="1096697" y="2484255"/>
            <a:ext cx="8467558" cy="3539514"/>
          </a:xfrm>
        </p:spPr>
        <p:txBody>
          <a:bodyPr>
            <a:normAutofit/>
          </a:bodyPr>
          <a:lstStyle>
            <a:lvl1pPr marL="457200" indent="-457200">
              <a:lnSpc>
                <a:spcPct val="100000"/>
              </a:lnSpc>
              <a:buFont typeface="+mj-lt"/>
              <a:buAutoNum type="arabicPeriod"/>
              <a:defRPr sz="2000"/>
            </a:lvl1pPr>
            <a:lvl2pPr marL="685800" indent="-457200">
              <a:lnSpc>
                <a:spcPct val="100000"/>
              </a:lnSpc>
              <a:buFont typeface="+mj-lt"/>
              <a:buAutoNum type="arabicPeriod"/>
              <a:defRPr sz="2000"/>
            </a:lvl2pPr>
            <a:lvl3pPr marL="800100" indent="-342900">
              <a:lnSpc>
                <a:spcPct val="100000"/>
              </a:lnSpc>
              <a:buFont typeface="+mj-lt"/>
              <a:buAutoNum type="arabicPeriod"/>
              <a:defRPr sz="2000"/>
            </a:lvl3pPr>
            <a:lvl4pPr marL="1028700" indent="-342900">
              <a:lnSpc>
                <a:spcPct val="100000"/>
              </a:lnSpc>
              <a:buFont typeface="+mj-lt"/>
              <a:buAutoNum type="arabicPeriod"/>
              <a:defRPr sz="2000"/>
            </a:lvl4pPr>
            <a:lvl5pPr marL="1257300" indent="-342900">
              <a:lnSpc>
                <a:spcPct val="100000"/>
              </a:lnSpc>
              <a:buFont typeface="+mj-lt"/>
              <a:buAutoNum type="arabicPeriod"/>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E0D02FFE-281C-4CC6-8410-BCAEF17DF395}" type="datetimeFigureOut">
              <a:rPr lang="en-GB" smtClean="0"/>
              <a:t>11/10/2026</a:t>
            </a:fld>
            <a:endParaRPr lang="en-GB"/>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80C8E1F7-F4F3-4E6C-9AEC-B0C84F005D61}" type="slidenum">
              <a:rPr lang="en-GB" smtClean="0"/>
              <a:t>‹#›</a:t>
            </a:fld>
            <a:endParaRPr lang="en-GB"/>
          </a:p>
        </p:txBody>
      </p:sp>
      <p:cxnSp>
        <p:nvCxnSpPr>
          <p:cNvPr id="9" name="Straight Connector 8">
            <a:extLst>
              <a:ext uri="{FF2B5EF4-FFF2-40B4-BE49-F238E27FC236}">
                <a16:creationId xmlns:a16="http://schemas.microsoft.com/office/drawing/2014/main" id="{4565070F-FB67-7572-2807-986A25537650}"/>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26949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Agenda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hasCustomPrompt="1"/>
          </p:nvPr>
        </p:nvSpPr>
        <p:spPr>
          <a:xfrm>
            <a:off x="1088136" y="1088136"/>
            <a:ext cx="5749392" cy="1554480"/>
          </a:xfrm>
        </p:spPr>
        <p:txBody>
          <a:bodyPr anchor="t" anchorCtr="0">
            <a:normAutofit/>
          </a:bodyPr>
          <a:lstStyle>
            <a:lvl1pPr>
              <a:defRPr sz="3600"/>
            </a:lvl1pPr>
          </a:lstStyle>
          <a:p>
            <a:r>
              <a:rPr lang="en-US" dirty="0"/>
              <a:t>Agenda</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1088136" y="2651760"/>
            <a:ext cx="5749392" cy="3694176"/>
          </a:xfrm>
        </p:spPr>
        <p:txBody>
          <a:bodyPr>
            <a:normAutofit/>
          </a:bodyPr>
          <a:lstStyle>
            <a:lvl1pPr marL="342900" indent="-342900">
              <a:lnSpc>
                <a:spcPct val="100000"/>
              </a:lnSpc>
              <a:buFont typeface="System Font Regular"/>
              <a:buChar char="-"/>
              <a:defRPr sz="2000"/>
            </a:lvl1pPr>
            <a:lvl2pPr>
              <a:lnSpc>
                <a:spcPct val="100000"/>
              </a:lnSpc>
              <a:defRPr sz="2000"/>
            </a:lvl2pPr>
            <a:lvl3pPr>
              <a:lnSpc>
                <a:spcPct val="100000"/>
              </a:lnSpc>
              <a:defRPr sz="2000"/>
            </a:lvl3pPr>
            <a:lvl4pPr>
              <a:lnSpc>
                <a:spcPct val="100000"/>
              </a:lnSpc>
              <a:defRPr sz="2000"/>
            </a:lvl4pPr>
            <a:lvl5pPr>
              <a:lnSpc>
                <a:spcPct val="100000"/>
              </a:lnSpc>
              <a:defRPr sz="20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1090940" y="6438900"/>
            <a:ext cx="3915404" cy="419100"/>
          </a:xfrm>
        </p:spPr>
        <p:txBody>
          <a:bodyPr/>
          <a:lstStyle/>
          <a:p>
            <a:endParaRPr lang="en-GB"/>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5006344" y="6438900"/>
            <a:ext cx="1126120" cy="419100"/>
          </a:xfrm>
        </p:spPr>
        <p:txBody>
          <a:bodyPr/>
          <a:lstStyle/>
          <a:p>
            <a:fld id="{E0D02FFE-281C-4CC6-8410-BCAEF17DF395}" type="datetimeFigureOut">
              <a:rPr lang="en-GB" smtClean="0"/>
              <a:t>11/10/2026</a:t>
            </a:fld>
            <a:endParaRPr lang="en-GB"/>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6132464" y="6438900"/>
            <a:ext cx="705064" cy="419100"/>
          </a:xfrm>
        </p:spPr>
        <p:txBody>
          <a:bodyPr/>
          <a:lstStyle/>
          <a:p>
            <a:fld id="{80C8E1F7-F4F3-4E6C-9AEC-B0C84F005D61}" type="slidenum">
              <a:rPr lang="en-GB" smtClean="0"/>
              <a:t>‹#›</a:t>
            </a:fld>
            <a:endParaRPr lang="en-GB"/>
          </a:p>
        </p:txBody>
      </p:sp>
      <p:sp>
        <p:nvSpPr>
          <p:cNvPr id="6" name="Picture Placeholder 10">
            <a:extLst>
              <a:ext uri="{FF2B5EF4-FFF2-40B4-BE49-F238E27FC236}">
                <a16:creationId xmlns:a16="http://schemas.microsoft.com/office/drawing/2014/main" id="{E4B52E79-E470-1B1A-EADF-94DA7253B328}"/>
              </a:ext>
            </a:extLst>
          </p:cNvPr>
          <p:cNvSpPr>
            <a:spLocks noGrp="1"/>
          </p:cNvSpPr>
          <p:nvPr>
            <p:ph type="pic" sz="quarter" idx="14" hasCustomPrompt="1"/>
          </p:nvPr>
        </p:nvSpPr>
        <p:spPr>
          <a:xfrm>
            <a:off x="7315200" y="0"/>
            <a:ext cx="4876800" cy="6858000"/>
          </a:xfrm>
          <a:blipFill dpi="0" rotWithShape="1">
            <a:blip r:embed="rId2">
              <a:alphaModFix amt="60000"/>
            </a:blip>
            <a:srcRect/>
            <a:stretch>
              <a:fillRect/>
            </a:stretch>
          </a:blipFill>
        </p:spPr>
        <p:txBody>
          <a:bodyPr/>
          <a:lstStyle>
            <a:lvl1pPr>
              <a:defRPr/>
            </a:lvl1pPr>
          </a:lstStyle>
          <a:p>
            <a:r>
              <a:rPr lang="en-US" dirty="0"/>
              <a:t>  </a:t>
            </a:r>
          </a:p>
        </p:txBody>
      </p:sp>
      <p:cxnSp>
        <p:nvCxnSpPr>
          <p:cNvPr id="8" name="Straight Connector 7">
            <a:extLst>
              <a:ext uri="{FF2B5EF4-FFF2-40B4-BE49-F238E27FC236}">
                <a16:creationId xmlns:a16="http://schemas.microsoft.com/office/drawing/2014/main" id="{94C1AE97-7274-F222-2135-C3524958A87F}"/>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795507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7676" y="1114856"/>
            <a:ext cx="3923455" cy="4083580"/>
          </a:xfrm>
        </p:spPr>
        <p:txBody>
          <a:bodyPr anchor="t">
            <a:normAutofit/>
          </a:bodyPr>
          <a:lstStyle>
            <a:lvl1pPr>
              <a:defRPr sz="36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294612" y="1115290"/>
            <a:ext cx="5809713" cy="5171210"/>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E0D02FFE-281C-4CC6-8410-BCAEF17DF395}" type="datetimeFigureOut">
              <a:rPr lang="en-GB" smtClean="0"/>
              <a:t>11/10/2026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0C8E1F7-F4F3-4E6C-9AEC-B0C84F005D61}" type="slidenum">
              <a:rPr lang="en-GB" smtClean="0"/>
              <a:t>‹#›</a:t>
            </a:fld>
            <a:endParaRPr lang="en-GB"/>
          </a:p>
        </p:txBody>
      </p:sp>
      <p:cxnSp>
        <p:nvCxnSpPr>
          <p:cNvPr id="3" name="Straight Connector 2">
            <a:extLst>
              <a:ext uri="{FF2B5EF4-FFF2-40B4-BE49-F238E27FC236}">
                <a16:creationId xmlns:a16="http://schemas.microsoft.com/office/drawing/2014/main" id="{9954F329-E63B-9F25-4E06-2E98A6453DA7}"/>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0952274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3701" y="1114655"/>
            <a:ext cx="2771326" cy="3675552"/>
          </a:xfrm>
        </p:spPr>
        <p:txBody>
          <a:bodyPr anchor="t">
            <a:normAutofit/>
          </a:bodyPr>
          <a:lstStyle>
            <a:lvl1pPr>
              <a:defRPr sz="36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134532" y="1129145"/>
            <a:ext cx="7794231" cy="5157355"/>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E0D02FFE-281C-4CC6-8410-BCAEF17DF395}" type="datetimeFigureOut">
              <a:rPr lang="en-GB" smtClean="0"/>
              <a:t>11/10/2026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80C8E1F7-F4F3-4E6C-9AEC-B0C84F005D61}" type="slidenum">
              <a:rPr lang="en-GB" smtClean="0"/>
              <a:t>‹#›</a:t>
            </a:fld>
            <a:endParaRPr lang="en-GB"/>
          </a:p>
        </p:txBody>
      </p:sp>
      <p:cxnSp>
        <p:nvCxnSpPr>
          <p:cNvPr id="3" name="Straight Connector 2">
            <a:extLst>
              <a:ext uri="{FF2B5EF4-FFF2-40B4-BE49-F238E27FC236}">
                <a16:creationId xmlns:a16="http://schemas.microsoft.com/office/drawing/2014/main" id="{7547F2C9-46DC-B902-E883-CE0360E6DD94}"/>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944789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with Pictur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785788" y="1111101"/>
            <a:ext cx="6339412" cy="1143000"/>
          </a:xfrm>
        </p:spPr>
        <p:txBody>
          <a:bodyPr anchor="t"/>
          <a:lstStyle/>
          <a:p>
            <a:r>
              <a:rPr lang="en-GB"/>
              <a:t>Click to edit Master title style</a:t>
            </a:r>
            <a:endParaRPr lang="en-US" dirty="0"/>
          </a:p>
        </p:txBody>
      </p:sp>
      <p:sp>
        <p:nvSpPr>
          <p:cNvPr id="6" name="Picture Placeholder 10">
            <a:extLst>
              <a:ext uri="{FF2B5EF4-FFF2-40B4-BE49-F238E27FC236}">
                <a16:creationId xmlns:a16="http://schemas.microsoft.com/office/drawing/2014/main" id="{6FB7CB50-241E-E6B6-1C0E-1B5466B14779}"/>
              </a:ext>
            </a:extLst>
          </p:cNvPr>
          <p:cNvSpPr>
            <a:spLocks noGrp="1"/>
          </p:cNvSpPr>
          <p:nvPr>
            <p:ph type="pic" sz="quarter" idx="13" hasCustomPrompt="1"/>
          </p:nvPr>
        </p:nvSpPr>
        <p:spPr>
          <a:xfrm>
            <a:off x="12192" y="0"/>
            <a:ext cx="4506585"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11" name="Content Placeholder 7">
            <a:extLst>
              <a:ext uri="{FF2B5EF4-FFF2-40B4-BE49-F238E27FC236}">
                <a16:creationId xmlns:a16="http://schemas.microsoft.com/office/drawing/2014/main" id="{A1C94DDD-A7D7-1407-F63C-F296AB454220}"/>
              </a:ext>
            </a:extLst>
          </p:cNvPr>
          <p:cNvSpPr>
            <a:spLocks noGrp="1"/>
          </p:cNvSpPr>
          <p:nvPr>
            <p:ph sz="quarter" idx="18"/>
          </p:nvPr>
        </p:nvSpPr>
        <p:spPr>
          <a:xfrm>
            <a:off x="4785787" y="2402887"/>
            <a:ext cx="6339414" cy="3883614"/>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363871FB-7459-8C2E-BA80-AD31AE855A93}"/>
              </a:ext>
              <a:ext uri="{C183D7F6-B498-43B3-948B-1728B52AA6E4}">
                <adec:decorative xmlns:adec="http://schemas.microsoft.com/office/drawing/2017/decorative" val="1"/>
              </a:ext>
            </a:extLst>
          </p:cNvPr>
          <p:cNvCxnSpPr>
            <a:cxnSpLocks/>
          </p:cNvCxnSpPr>
          <p:nvPr/>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A7504282-04A3-1CE1-50A4-AF83D0D40A42}"/>
              </a:ext>
            </a:extLst>
          </p:cNvPr>
          <p:cNvSpPr>
            <a:spLocks noGrp="1"/>
          </p:cNvSpPr>
          <p:nvPr>
            <p:ph type="ftr" sz="quarter" idx="11"/>
          </p:nvPr>
        </p:nvSpPr>
        <p:spPr>
          <a:xfrm>
            <a:off x="4785788" y="6438900"/>
            <a:ext cx="4774902" cy="419100"/>
          </a:xfrm>
        </p:spPr>
        <p:txBody>
          <a:bodyPr/>
          <a:lstStyle/>
          <a:p>
            <a:endParaRPr lang="en-GB"/>
          </a:p>
        </p:txBody>
      </p:sp>
      <p:sp>
        <p:nvSpPr>
          <p:cNvPr id="7" name="Date Placeholder 4">
            <a:extLst>
              <a:ext uri="{FF2B5EF4-FFF2-40B4-BE49-F238E27FC236}">
                <a16:creationId xmlns:a16="http://schemas.microsoft.com/office/drawing/2014/main" id="{CA12AEFE-D7DE-804A-807C-704D5B34E130}"/>
              </a:ext>
            </a:extLst>
          </p:cNvPr>
          <p:cNvSpPr>
            <a:spLocks noGrp="1"/>
          </p:cNvSpPr>
          <p:nvPr>
            <p:ph type="dt" sz="half" idx="15"/>
          </p:nvPr>
        </p:nvSpPr>
        <p:spPr>
          <a:xfrm>
            <a:off x="9650896" y="6438900"/>
            <a:ext cx="864704" cy="419100"/>
          </a:xfrm>
        </p:spPr>
        <p:txBody>
          <a:bodyPr/>
          <a:lstStyle/>
          <a:p>
            <a:fld id="{E0D02FFE-281C-4CC6-8410-BCAEF17DF395}" type="datetimeFigureOut">
              <a:rPr lang="en-GB" smtClean="0"/>
              <a:t>11/10/2026</a:t>
            </a:fld>
            <a:endParaRPr lang="en-GB"/>
          </a:p>
        </p:txBody>
      </p:sp>
      <p:sp>
        <p:nvSpPr>
          <p:cNvPr id="8" name="Slide Number Placeholder 5">
            <a:extLst>
              <a:ext uri="{FF2B5EF4-FFF2-40B4-BE49-F238E27FC236}">
                <a16:creationId xmlns:a16="http://schemas.microsoft.com/office/drawing/2014/main" id="{9C293909-C7AB-A707-F48B-6007FE72563B}"/>
              </a:ext>
            </a:extLst>
          </p:cNvPr>
          <p:cNvSpPr>
            <a:spLocks noGrp="1"/>
          </p:cNvSpPr>
          <p:nvPr>
            <p:ph type="sldNum" sz="quarter" idx="12"/>
          </p:nvPr>
        </p:nvSpPr>
        <p:spPr>
          <a:xfrm>
            <a:off x="10523764" y="6438900"/>
            <a:ext cx="601436" cy="419100"/>
          </a:xfrm>
        </p:spPr>
        <p:txBody>
          <a:bodyPr/>
          <a:lstStyle/>
          <a:p>
            <a:fld id="{80C8E1F7-F4F3-4E6C-9AEC-B0C84F005D61}" type="slidenum">
              <a:rPr lang="en-GB" smtClean="0"/>
              <a:t>‹#›</a:t>
            </a:fld>
            <a:endParaRPr lang="en-GB"/>
          </a:p>
        </p:txBody>
      </p:sp>
    </p:spTree>
    <p:extLst>
      <p:ext uri="{BB962C8B-B14F-4D97-AF65-F5344CB8AC3E}">
        <p14:creationId xmlns:p14="http://schemas.microsoft.com/office/powerpoint/2010/main" val="7262611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Content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776991" y="1112104"/>
            <a:ext cx="7321615" cy="932688"/>
          </a:xfrm>
        </p:spPr>
        <p:txBody>
          <a:bodyPr anchor="t"/>
          <a:lstStyle/>
          <a:p>
            <a:r>
              <a:rPr lang="en-GB"/>
              <a:t>Click to edit Master title style</a:t>
            </a:r>
            <a:endParaRPr lang="en-US" dirty="0"/>
          </a:p>
        </p:txBody>
      </p:sp>
      <p:sp>
        <p:nvSpPr>
          <p:cNvPr id="15" name="Picture Placeholder 10">
            <a:extLst>
              <a:ext uri="{FF2B5EF4-FFF2-40B4-BE49-F238E27FC236}">
                <a16:creationId xmlns:a16="http://schemas.microsoft.com/office/drawing/2014/main" id="{5189CF27-6D02-DB0D-F5D1-1535F1479166}"/>
              </a:ext>
            </a:extLst>
          </p:cNvPr>
          <p:cNvSpPr>
            <a:spLocks noGrp="1"/>
          </p:cNvSpPr>
          <p:nvPr>
            <p:ph type="pic" sz="quarter" idx="19" hasCustomPrompt="1"/>
          </p:nvPr>
        </p:nvSpPr>
        <p:spPr>
          <a:xfrm>
            <a:off x="0" y="0"/>
            <a:ext cx="3526439"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6" name="Content Placeholder 7">
            <a:extLst>
              <a:ext uri="{FF2B5EF4-FFF2-40B4-BE49-F238E27FC236}">
                <a16:creationId xmlns:a16="http://schemas.microsoft.com/office/drawing/2014/main" id="{6373ED08-D584-FD0F-C5B0-EF4E07A0D890}"/>
              </a:ext>
            </a:extLst>
          </p:cNvPr>
          <p:cNvSpPr>
            <a:spLocks noGrp="1"/>
          </p:cNvSpPr>
          <p:nvPr>
            <p:ph sz="quarter" idx="18"/>
          </p:nvPr>
        </p:nvSpPr>
        <p:spPr>
          <a:xfrm>
            <a:off x="3776075" y="2187258"/>
            <a:ext cx="7349126" cy="4099242"/>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10" name="Straight Connector 9">
            <a:extLst>
              <a:ext uri="{FF2B5EF4-FFF2-40B4-BE49-F238E27FC236}">
                <a16:creationId xmlns:a16="http://schemas.microsoft.com/office/drawing/2014/main" id="{7D906524-8E7E-05A8-4F9E-A2C39750A30C}"/>
              </a:ext>
              <a:ext uri="{C183D7F6-B498-43B3-948B-1728B52AA6E4}">
                <adec:decorative xmlns:adec="http://schemas.microsoft.com/office/drawing/2017/decorative" val="1"/>
              </a:ext>
            </a:extLst>
          </p:cNvPr>
          <p:cNvCxnSpPr>
            <a:cxnSpLocks/>
          </p:cNvCxnSpPr>
          <p:nvPr/>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8F256971-28FA-FA33-0A85-0B851EA7AE9B}"/>
              </a:ext>
            </a:extLst>
          </p:cNvPr>
          <p:cNvSpPr>
            <a:spLocks noGrp="1"/>
          </p:cNvSpPr>
          <p:nvPr>
            <p:ph type="ftr" sz="quarter" idx="11"/>
          </p:nvPr>
        </p:nvSpPr>
        <p:spPr>
          <a:xfrm>
            <a:off x="3776076" y="6438900"/>
            <a:ext cx="5784614" cy="419100"/>
          </a:xfrm>
        </p:spPr>
        <p:txBody>
          <a:bodyPr/>
          <a:lstStyle/>
          <a:p>
            <a:endParaRPr lang="en-GB"/>
          </a:p>
        </p:txBody>
      </p:sp>
      <p:sp>
        <p:nvSpPr>
          <p:cNvPr id="7" name="Date Placeholder 4">
            <a:extLst>
              <a:ext uri="{FF2B5EF4-FFF2-40B4-BE49-F238E27FC236}">
                <a16:creationId xmlns:a16="http://schemas.microsoft.com/office/drawing/2014/main" id="{F04B437D-29C2-D3ED-BEFA-E1F868B0FB5E}"/>
              </a:ext>
            </a:extLst>
          </p:cNvPr>
          <p:cNvSpPr>
            <a:spLocks noGrp="1"/>
          </p:cNvSpPr>
          <p:nvPr>
            <p:ph type="dt" sz="half" idx="15"/>
          </p:nvPr>
        </p:nvSpPr>
        <p:spPr>
          <a:xfrm>
            <a:off x="9650896" y="6438900"/>
            <a:ext cx="864704" cy="419100"/>
          </a:xfrm>
        </p:spPr>
        <p:txBody>
          <a:bodyPr/>
          <a:lstStyle/>
          <a:p>
            <a:fld id="{E0D02FFE-281C-4CC6-8410-BCAEF17DF395}" type="datetimeFigureOut">
              <a:rPr lang="en-GB" smtClean="0"/>
              <a:t>11/10/2026</a:t>
            </a:fld>
            <a:endParaRPr lang="en-GB"/>
          </a:p>
        </p:txBody>
      </p:sp>
      <p:sp>
        <p:nvSpPr>
          <p:cNvPr id="8" name="Slide Number Placeholder 5">
            <a:extLst>
              <a:ext uri="{FF2B5EF4-FFF2-40B4-BE49-F238E27FC236}">
                <a16:creationId xmlns:a16="http://schemas.microsoft.com/office/drawing/2014/main" id="{70EB108D-6128-5356-6097-7D1D10551222}"/>
              </a:ext>
            </a:extLst>
          </p:cNvPr>
          <p:cNvSpPr>
            <a:spLocks noGrp="1"/>
          </p:cNvSpPr>
          <p:nvPr>
            <p:ph type="sldNum" sz="quarter" idx="12"/>
          </p:nvPr>
        </p:nvSpPr>
        <p:spPr>
          <a:xfrm>
            <a:off x="10523764" y="6438900"/>
            <a:ext cx="601436" cy="419100"/>
          </a:xfrm>
        </p:spPr>
        <p:txBody>
          <a:bodyPr/>
          <a:lstStyle/>
          <a:p>
            <a:fld id="{80C8E1F7-F4F3-4E6C-9AEC-B0C84F005D61}" type="slidenum">
              <a:rPr lang="en-GB" smtClean="0"/>
              <a:t>‹#›</a:t>
            </a:fld>
            <a:endParaRPr lang="en-GB"/>
          </a:p>
        </p:txBody>
      </p:sp>
    </p:spTree>
    <p:extLst>
      <p:ext uri="{BB962C8B-B14F-4D97-AF65-F5344CB8AC3E}">
        <p14:creationId xmlns:p14="http://schemas.microsoft.com/office/powerpoint/2010/main" val="31934206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ontent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3394" y="1112104"/>
            <a:ext cx="7343564" cy="932688"/>
          </a:xfrm>
        </p:spPr>
        <p:txBody>
          <a:bodyPr anchor="t"/>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093393" y="2187258"/>
            <a:ext cx="7343565" cy="4099242"/>
          </a:xfrm>
        </p:spPr>
        <p:txBody>
          <a:bodyPr>
            <a:normAutofit/>
          </a:bodyPr>
          <a:lstStyle>
            <a:lvl1pPr>
              <a:lnSpc>
                <a:spcPct val="100000"/>
              </a:lnSpc>
              <a:defRPr sz="1600"/>
            </a:lvl1pPr>
            <a:lvl2pPr>
              <a:lnSpc>
                <a:spcPct val="100000"/>
              </a:lnSpc>
              <a:defRPr sz="1600"/>
            </a:lvl2pPr>
            <a:lvl3pPr>
              <a:lnSpc>
                <a:spcPct val="100000"/>
              </a:lnSpc>
              <a:defRPr sz="1600"/>
            </a:lvl3pPr>
            <a:lvl4pPr>
              <a:lnSpc>
                <a:spcPct val="100000"/>
              </a:lnSpc>
              <a:defRPr sz="1600"/>
            </a:lvl4pPr>
            <a:lvl5pPr>
              <a:lnSpc>
                <a:spcPct val="100000"/>
              </a:lnSpc>
              <a:defRPr sz="160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4D039FC6-F740-7D02-FD07-5B1B076DCE63}"/>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DC666571-786A-B2D2-4FC3-C22E71C243E1}"/>
              </a:ext>
            </a:extLst>
          </p:cNvPr>
          <p:cNvSpPr>
            <a:spLocks noGrp="1"/>
          </p:cNvSpPr>
          <p:nvPr>
            <p:ph type="ftr" sz="quarter" idx="11"/>
          </p:nvPr>
        </p:nvSpPr>
        <p:spPr>
          <a:xfrm>
            <a:off x="1093394" y="6438900"/>
            <a:ext cx="5779054" cy="419100"/>
          </a:xfrm>
        </p:spPr>
        <p:txBody>
          <a:bodyPr/>
          <a:lstStyle/>
          <a:p>
            <a:endParaRPr lang="en-GB"/>
          </a:p>
        </p:txBody>
      </p:sp>
      <p:sp>
        <p:nvSpPr>
          <p:cNvPr id="6" name="Date Placeholder 4">
            <a:extLst>
              <a:ext uri="{FF2B5EF4-FFF2-40B4-BE49-F238E27FC236}">
                <a16:creationId xmlns:a16="http://schemas.microsoft.com/office/drawing/2014/main" id="{A324A0C0-9CB0-6208-0780-67E3C7F2C02C}"/>
              </a:ext>
            </a:extLst>
          </p:cNvPr>
          <p:cNvSpPr>
            <a:spLocks noGrp="1"/>
          </p:cNvSpPr>
          <p:nvPr>
            <p:ph type="dt" sz="half" idx="15"/>
          </p:nvPr>
        </p:nvSpPr>
        <p:spPr>
          <a:xfrm>
            <a:off x="6962654" y="6438900"/>
            <a:ext cx="864704" cy="419100"/>
          </a:xfrm>
        </p:spPr>
        <p:txBody>
          <a:bodyPr/>
          <a:lstStyle/>
          <a:p>
            <a:fld id="{E0D02FFE-281C-4CC6-8410-BCAEF17DF395}" type="datetimeFigureOut">
              <a:rPr lang="en-GB" smtClean="0"/>
              <a:t>11/10/2026</a:t>
            </a:fld>
            <a:endParaRPr lang="en-GB"/>
          </a:p>
        </p:txBody>
      </p:sp>
      <p:sp>
        <p:nvSpPr>
          <p:cNvPr id="7" name="Slide Number Placeholder 5">
            <a:extLst>
              <a:ext uri="{FF2B5EF4-FFF2-40B4-BE49-F238E27FC236}">
                <a16:creationId xmlns:a16="http://schemas.microsoft.com/office/drawing/2014/main" id="{7F7421E2-5EEC-7791-DBEE-600FF5170816}"/>
              </a:ext>
            </a:extLst>
          </p:cNvPr>
          <p:cNvSpPr>
            <a:spLocks noGrp="1"/>
          </p:cNvSpPr>
          <p:nvPr>
            <p:ph type="sldNum" sz="quarter" idx="12"/>
          </p:nvPr>
        </p:nvSpPr>
        <p:spPr>
          <a:xfrm>
            <a:off x="7835522" y="6438900"/>
            <a:ext cx="601436" cy="419100"/>
          </a:xfrm>
        </p:spPr>
        <p:txBody>
          <a:bodyPr/>
          <a:lstStyle/>
          <a:p>
            <a:fld id="{80C8E1F7-F4F3-4E6C-9AEC-B0C84F005D61}" type="slidenum">
              <a:rPr lang="en-GB" smtClean="0"/>
              <a:t>‹#›</a:t>
            </a:fld>
            <a:endParaRPr lang="en-GB"/>
          </a:p>
        </p:txBody>
      </p:sp>
      <p:sp>
        <p:nvSpPr>
          <p:cNvPr id="12" name="Picture Placeholder 10">
            <a:extLst>
              <a:ext uri="{FF2B5EF4-FFF2-40B4-BE49-F238E27FC236}">
                <a16:creationId xmlns:a16="http://schemas.microsoft.com/office/drawing/2014/main" id="{61964118-5CFA-FFA8-E19F-A107D63DDC08}"/>
              </a:ext>
            </a:extLst>
          </p:cNvPr>
          <p:cNvSpPr>
            <a:spLocks noGrp="1"/>
          </p:cNvSpPr>
          <p:nvPr>
            <p:ph type="pic" sz="quarter" idx="13" hasCustomPrompt="1"/>
          </p:nvPr>
        </p:nvSpPr>
        <p:spPr>
          <a:xfrm>
            <a:off x="8665559" y="0"/>
            <a:ext cx="3526439"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8428316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Content with Pictur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88066" y="1115736"/>
            <a:ext cx="4738583" cy="1288169"/>
          </a:xfrm>
        </p:spPr>
        <p:txBody>
          <a:bodyPr anchor="t">
            <a:normAutofit/>
          </a:bodyPr>
          <a:lstStyle>
            <a:lvl1pPr>
              <a:defRPr sz="36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88192" y="2552124"/>
            <a:ext cx="4738450" cy="3734376"/>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B84581EB-7A5A-925D-6E20-5C04A0EAA2CE}"/>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Footer Placeholder 4">
            <a:extLst>
              <a:ext uri="{FF2B5EF4-FFF2-40B4-BE49-F238E27FC236}">
                <a16:creationId xmlns:a16="http://schemas.microsoft.com/office/drawing/2014/main" id="{084EA123-AEAB-8F33-C22D-31F9F11A93CE}"/>
              </a:ext>
            </a:extLst>
          </p:cNvPr>
          <p:cNvSpPr>
            <a:spLocks noGrp="1"/>
          </p:cNvSpPr>
          <p:nvPr>
            <p:ph type="ftr" sz="quarter" idx="11"/>
          </p:nvPr>
        </p:nvSpPr>
        <p:spPr>
          <a:xfrm>
            <a:off x="1088066" y="6438900"/>
            <a:ext cx="3174065" cy="419100"/>
          </a:xfrm>
        </p:spPr>
        <p:txBody>
          <a:bodyPr/>
          <a:lstStyle/>
          <a:p>
            <a:endParaRPr lang="en-GB"/>
          </a:p>
        </p:txBody>
      </p:sp>
      <p:sp>
        <p:nvSpPr>
          <p:cNvPr id="9" name="Date Placeholder 4">
            <a:extLst>
              <a:ext uri="{FF2B5EF4-FFF2-40B4-BE49-F238E27FC236}">
                <a16:creationId xmlns:a16="http://schemas.microsoft.com/office/drawing/2014/main" id="{AA2FCA56-AA13-81B1-1707-7A5D7557B5F8}"/>
              </a:ext>
            </a:extLst>
          </p:cNvPr>
          <p:cNvSpPr>
            <a:spLocks noGrp="1"/>
          </p:cNvSpPr>
          <p:nvPr>
            <p:ph type="dt" sz="half" idx="15"/>
          </p:nvPr>
        </p:nvSpPr>
        <p:spPr>
          <a:xfrm>
            <a:off x="4352338" y="6438900"/>
            <a:ext cx="864704" cy="419100"/>
          </a:xfrm>
        </p:spPr>
        <p:txBody>
          <a:bodyPr/>
          <a:lstStyle/>
          <a:p>
            <a:fld id="{E0D02FFE-281C-4CC6-8410-BCAEF17DF395}" type="datetimeFigureOut">
              <a:rPr lang="en-GB" smtClean="0"/>
              <a:t>11/10/2026</a:t>
            </a:fld>
            <a:endParaRPr lang="en-GB"/>
          </a:p>
        </p:txBody>
      </p:sp>
      <p:sp>
        <p:nvSpPr>
          <p:cNvPr id="10" name="Slide Number Placeholder 5">
            <a:extLst>
              <a:ext uri="{FF2B5EF4-FFF2-40B4-BE49-F238E27FC236}">
                <a16:creationId xmlns:a16="http://schemas.microsoft.com/office/drawing/2014/main" id="{4358A8E3-C7AA-9216-35FD-FE820598287A}"/>
              </a:ext>
            </a:extLst>
          </p:cNvPr>
          <p:cNvSpPr>
            <a:spLocks noGrp="1"/>
          </p:cNvSpPr>
          <p:nvPr>
            <p:ph type="sldNum" sz="quarter" idx="12"/>
          </p:nvPr>
        </p:nvSpPr>
        <p:spPr>
          <a:xfrm>
            <a:off x="5225206" y="6438900"/>
            <a:ext cx="601436" cy="419100"/>
          </a:xfrm>
        </p:spPr>
        <p:txBody>
          <a:bodyPr/>
          <a:lstStyle/>
          <a:p>
            <a:fld id="{80C8E1F7-F4F3-4E6C-9AEC-B0C84F005D61}" type="slidenum">
              <a:rPr lang="en-GB" smtClean="0"/>
              <a:t>‹#›</a:t>
            </a:fld>
            <a:endParaRPr lang="en-GB"/>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6096000" y="0"/>
            <a:ext cx="6096000"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28463766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with Picture 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98396" y="1111101"/>
            <a:ext cx="3813845" cy="1493863"/>
          </a:xfrm>
        </p:spPr>
        <p:txBody>
          <a:bodyPr anchor="t">
            <a:noAutofit/>
          </a:bodyPr>
          <a:lstStyle>
            <a:lvl1pPr>
              <a:defRPr sz="3600"/>
            </a:lvl1pPr>
          </a:lstStyle>
          <a:p>
            <a:r>
              <a:rPr lang="en-GB"/>
              <a:t>Click to edit Master title style</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098397" y="2700671"/>
            <a:ext cx="3813846" cy="3585830"/>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3" name="Straight Connector 2">
            <a:extLst>
              <a:ext uri="{FF2B5EF4-FFF2-40B4-BE49-F238E27FC236}">
                <a16:creationId xmlns:a16="http://schemas.microsoft.com/office/drawing/2014/main" id="{36A796DD-1556-39E2-B5E4-90C1C2459D2D}"/>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5" name="Footer Placeholder 4">
            <a:extLst>
              <a:ext uri="{FF2B5EF4-FFF2-40B4-BE49-F238E27FC236}">
                <a16:creationId xmlns:a16="http://schemas.microsoft.com/office/drawing/2014/main" id="{06713B13-BCC2-B853-769C-4BC6A57D7B6D}"/>
              </a:ext>
            </a:extLst>
          </p:cNvPr>
          <p:cNvSpPr>
            <a:spLocks noGrp="1"/>
          </p:cNvSpPr>
          <p:nvPr>
            <p:ph type="ftr" sz="quarter" idx="11"/>
          </p:nvPr>
        </p:nvSpPr>
        <p:spPr>
          <a:xfrm>
            <a:off x="1098395" y="6438900"/>
            <a:ext cx="2249335" cy="419100"/>
          </a:xfrm>
        </p:spPr>
        <p:txBody>
          <a:bodyPr/>
          <a:lstStyle/>
          <a:p>
            <a:endParaRPr lang="en-GB"/>
          </a:p>
        </p:txBody>
      </p:sp>
      <p:sp>
        <p:nvSpPr>
          <p:cNvPr id="6" name="Date Placeholder 4">
            <a:extLst>
              <a:ext uri="{FF2B5EF4-FFF2-40B4-BE49-F238E27FC236}">
                <a16:creationId xmlns:a16="http://schemas.microsoft.com/office/drawing/2014/main" id="{A9915D6C-CE56-12D3-C15C-C56B3EFEAFE7}"/>
              </a:ext>
            </a:extLst>
          </p:cNvPr>
          <p:cNvSpPr>
            <a:spLocks noGrp="1"/>
          </p:cNvSpPr>
          <p:nvPr>
            <p:ph type="dt" sz="half" idx="15"/>
          </p:nvPr>
        </p:nvSpPr>
        <p:spPr>
          <a:xfrm>
            <a:off x="3437937" y="6438900"/>
            <a:ext cx="864704" cy="419100"/>
          </a:xfrm>
        </p:spPr>
        <p:txBody>
          <a:bodyPr/>
          <a:lstStyle/>
          <a:p>
            <a:fld id="{E0D02FFE-281C-4CC6-8410-BCAEF17DF395}" type="datetimeFigureOut">
              <a:rPr lang="en-GB" smtClean="0"/>
              <a:t>11/10/2026</a:t>
            </a:fld>
            <a:endParaRPr lang="en-GB"/>
          </a:p>
        </p:txBody>
      </p:sp>
      <p:sp>
        <p:nvSpPr>
          <p:cNvPr id="7" name="Slide Number Placeholder 5">
            <a:extLst>
              <a:ext uri="{FF2B5EF4-FFF2-40B4-BE49-F238E27FC236}">
                <a16:creationId xmlns:a16="http://schemas.microsoft.com/office/drawing/2014/main" id="{3C3F576B-887C-7B84-0990-9143EA6C6012}"/>
              </a:ext>
            </a:extLst>
          </p:cNvPr>
          <p:cNvSpPr>
            <a:spLocks noGrp="1"/>
          </p:cNvSpPr>
          <p:nvPr>
            <p:ph type="sldNum" sz="quarter" idx="12"/>
          </p:nvPr>
        </p:nvSpPr>
        <p:spPr>
          <a:xfrm>
            <a:off x="4310805" y="6438900"/>
            <a:ext cx="601436" cy="419100"/>
          </a:xfrm>
        </p:spPr>
        <p:txBody>
          <a:bodyPr/>
          <a:lstStyle/>
          <a:p>
            <a:fld id="{80C8E1F7-F4F3-4E6C-9AEC-B0C84F005D61}" type="slidenum">
              <a:rPr lang="en-GB" smtClean="0"/>
              <a:t>‹#›</a:t>
            </a:fld>
            <a:endParaRPr lang="en-GB"/>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5192232" y="0"/>
            <a:ext cx="6999768" cy="6858000"/>
          </a:xfrm>
          <a:blipFill dpi="0" rotWithShape="1">
            <a:blip r:embed="rId2">
              <a:alphaModFix amt="60000"/>
            </a:blip>
            <a:srcRect/>
            <a:stretch>
              <a:fillRect/>
            </a:stretch>
          </a:blipFill>
        </p:spPr>
        <p:txBody>
          <a:bodyPr/>
          <a:lstStyle>
            <a:lvl1pPr marL="0" indent="0">
              <a:buNone/>
              <a:defRPr/>
            </a:lvl1pPr>
          </a:lstStyle>
          <a:p>
            <a:r>
              <a:rPr lang="en-US" dirty="0"/>
              <a:t>  </a:t>
            </a:r>
          </a:p>
        </p:txBody>
      </p:sp>
    </p:spTree>
    <p:extLst>
      <p:ext uri="{BB962C8B-B14F-4D97-AF65-F5344CB8AC3E}">
        <p14:creationId xmlns:p14="http://schemas.microsoft.com/office/powerpoint/2010/main" val="324185590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with Picture 6">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175ACA1F-D859-596B-9F50-F1E9A2654EAF}"/>
              </a:ext>
            </a:extLst>
          </p:cNvPr>
          <p:cNvSpPr>
            <a:spLocks noGrp="1"/>
          </p:cNvSpPr>
          <p:nvPr>
            <p:ph type="title"/>
          </p:nvPr>
        </p:nvSpPr>
        <p:spPr>
          <a:xfrm flipH="1">
            <a:off x="7894207" y="1112431"/>
            <a:ext cx="3230993" cy="1858941"/>
          </a:xfrm>
        </p:spPr>
        <p:txBody>
          <a:bodyPr anchor="t"/>
          <a:lstStyle/>
          <a:p>
            <a:r>
              <a:rPr lang="en-GB"/>
              <a:t>Click to edit Master title style</a:t>
            </a:r>
            <a:endParaRPr lang="en-US" dirty="0"/>
          </a:p>
        </p:txBody>
      </p:sp>
      <p:sp>
        <p:nvSpPr>
          <p:cNvPr id="2" name="Picture Placeholder 9">
            <a:extLst>
              <a:ext uri="{FF2B5EF4-FFF2-40B4-BE49-F238E27FC236}">
                <a16:creationId xmlns:a16="http://schemas.microsoft.com/office/drawing/2014/main" id="{2A43D9F3-C10E-5B48-BB59-16A8600BD36F}"/>
              </a:ext>
            </a:extLst>
          </p:cNvPr>
          <p:cNvSpPr>
            <a:spLocks noGrp="1"/>
          </p:cNvSpPr>
          <p:nvPr>
            <p:ph type="pic" sz="quarter" idx="13" hasCustomPrompt="1"/>
          </p:nvPr>
        </p:nvSpPr>
        <p:spPr>
          <a:xfrm>
            <a:off x="12192" y="0"/>
            <a:ext cx="7481777" cy="6858000"/>
          </a:xfrm>
          <a:custGeom>
            <a:avLst/>
            <a:gdLst>
              <a:gd name="connsiteX0" fmla="*/ 0 w 8326323"/>
              <a:gd name="connsiteY0" fmla="*/ 0 h 6858000"/>
              <a:gd name="connsiteX1" fmla="*/ 8326323 w 8326323"/>
              <a:gd name="connsiteY1" fmla="*/ 0 h 6858000"/>
              <a:gd name="connsiteX2" fmla="*/ 8326323 w 8326323"/>
              <a:gd name="connsiteY2" fmla="*/ 6858000 h 6858000"/>
              <a:gd name="connsiteX3" fmla="*/ 0 w 832632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8326323" h="6858000">
                <a:moveTo>
                  <a:pt x="0" y="0"/>
                </a:moveTo>
                <a:lnTo>
                  <a:pt x="8326323" y="0"/>
                </a:lnTo>
                <a:lnTo>
                  <a:pt x="8326323" y="6858000"/>
                </a:lnTo>
                <a:lnTo>
                  <a:pt x="0" y="6858000"/>
                </a:lnTo>
                <a:close/>
              </a:path>
            </a:pathLst>
          </a:custGeom>
          <a:blipFill dpi="0" rotWithShape="1">
            <a:blip r:embed="rId2">
              <a:alphaModFix amt="60000"/>
            </a:blip>
            <a:srcRect/>
            <a:stretch>
              <a:fillRect/>
            </a:stretch>
          </a:blipFill>
        </p:spPr>
        <p:txBody>
          <a:bodyPr wrap="square">
            <a:noAutofit/>
          </a:bodyPr>
          <a:lstStyle>
            <a:lvl1pPr marL="0" indent="0">
              <a:buNone/>
              <a:defRPr/>
            </a:lvl1pPr>
          </a:lstStyle>
          <a:p>
            <a:r>
              <a:rPr lang="en-US" dirty="0"/>
              <a:t>  </a:t>
            </a:r>
          </a:p>
        </p:txBody>
      </p:sp>
      <p:sp>
        <p:nvSpPr>
          <p:cNvPr id="4" name="Content Placeholder 7">
            <a:extLst>
              <a:ext uri="{FF2B5EF4-FFF2-40B4-BE49-F238E27FC236}">
                <a16:creationId xmlns:a16="http://schemas.microsoft.com/office/drawing/2014/main" id="{2E10F120-2F5B-B2FD-DB40-683E6176C3D4}"/>
              </a:ext>
            </a:extLst>
          </p:cNvPr>
          <p:cNvSpPr>
            <a:spLocks noGrp="1"/>
          </p:cNvSpPr>
          <p:nvPr>
            <p:ph sz="quarter" idx="15"/>
          </p:nvPr>
        </p:nvSpPr>
        <p:spPr>
          <a:xfrm>
            <a:off x="7901280" y="3133255"/>
            <a:ext cx="3223920" cy="2656250"/>
          </a:xfrm>
        </p:spPr>
        <p:txBody>
          <a:bodyPr vert="horz" lIns="91440" tIns="45720" rIns="91440" bIns="45720" rtlCol="0">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20" name="Straight Connector 19">
            <a:extLst>
              <a:ext uri="{FF2B5EF4-FFF2-40B4-BE49-F238E27FC236}">
                <a16:creationId xmlns:a16="http://schemas.microsoft.com/office/drawing/2014/main" id="{C9A12B08-97E1-66BD-9B69-377E28512750}"/>
              </a:ext>
              <a:ext uri="{C183D7F6-B498-43B3-948B-1728B52AA6E4}">
                <adec:decorative xmlns:adec="http://schemas.microsoft.com/office/drawing/2017/decorative" val="1"/>
              </a:ext>
            </a:extLst>
          </p:cNvPr>
          <p:cNvCxnSpPr>
            <a:cxnSpLocks/>
          </p:cNvCxnSpPr>
          <p:nvPr/>
        </p:nvCxnSpPr>
        <p:spPr>
          <a:xfrm flipH="1">
            <a:off x="11375613"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7" name="Footer Placeholder 4">
            <a:extLst>
              <a:ext uri="{FF2B5EF4-FFF2-40B4-BE49-F238E27FC236}">
                <a16:creationId xmlns:a16="http://schemas.microsoft.com/office/drawing/2014/main" id="{9EACEEC7-E0DC-ABF5-188B-5636A17BD6A4}"/>
              </a:ext>
            </a:extLst>
          </p:cNvPr>
          <p:cNvSpPr>
            <a:spLocks noGrp="1"/>
          </p:cNvSpPr>
          <p:nvPr>
            <p:ph type="ftr" sz="quarter" idx="11"/>
          </p:nvPr>
        </p:nvSpPr>
        <p:spPr>
          <a:xfrm>
            <a:off x="7894207" y="6438900"/>
            <a:ext cx="1666482" cy="419100"/>
          </a:xfrm>
        </p:spPr>
        <p:txBody>
          <a:bodyPr/>
          <a:lstStyle/>
          <a:p>
            <a:endParaRPr lang="en-GB"/>
          </a:p>
        </p:txBody>
      </p:sp>
      <p:sp>
        <p:nvSpPr>
          <p:cNvPr id="8" name="Date Placeholder 4">
            <a:extLst>
              <a:ext uri="{FF2B5EF4-FFF2-40B4-BE49-F238E27FC236}">
                <a16:creationId xmlns:a16="http://schemas.microsoft.com/office/drawing/2014/main" id="{D0A24C6D-468E-EAE9-2363-772EA5E51DD0}"/>
              </a:ext>
            </a:extLst>
          </p:cNvPr>
          <p:cNvSpPr>
            <a:spLocks noGrp="1"/>
          </p:cNvSpPr>
          <p:nvPr>
            <p:ph type="dt" sz="half" idx="16"/>
          </p:nvPr>
        </p:nvSpPr>
        <p:spPr>
          <a:xfrm>
            <a:off x="9650896" y="6438900"/>
            <a:ext cx="864704" cy="419100"/>
          </a:xfrm>
        </p:spPr>
        <p:txBody>
          <a:bodyPr/>
          <a:lstStyle/>
          <a:p>
            <a:fld id="{E0D02FFE-281C-4CC6-8410-BCAEF17DF395}" type="datetimeFigureOut">
              <a:rPr lang="en-GB" smtClean="0"/>
              <a:t>11/10/2026</a:t>
            </a:fld>
            <a:endParaRPr lang="en-GB"/>
          </a:p>
        </p:txBody>
      </p:sp>
      <p:sp>
        <p:nvSpPr>
          <p:cNvPr id="9" name="Slide Number Placeholder 5">
            <a:extLst>
              <a:ext uri="{FF2B5EF4-FFF2-40B4-BE49-F238E27FC236}">
                <a16:creationId xmlns:a16="http://schemas.microsoft.com/office/drawing/2014/main" id="{C4C85811-EF51-7552-5F12-17748D280645}"/>
              </a:ext>
            </a:extLst>
          </p:cNvPr>
          <p:cNvSpPr>
            <a:spLocks noGrp="1"/>
          </p:cNvSpPr>
          <p:nvPr>
            <p:ph type="sldNum" sz="quarter" idx="12"/>
          </p:nvPr>
        </p:nvSpPr>
        <p:spPr>
          <a:xfrm>
            <a:off x="10523764" y="6438900"/>
            <a:ext cx="601436" cy="419100"/>
          </a:xfrm>
        </p:spPr>
        <p:txBody>
          <a:bodyPr/>
          <a:lstStyle/>
          <a:p>
            <a:fld id="{80C8E1F7-F4F3-4E6C-9AEC-B0C84F005D61}" type="slidenum">
              <a:rPr lang="en-GB" smtClean="0"/>
              <a:t>‹#›</a:t>
            </a:fld>
            <a:endParaRPr lang="en-GB"/>
          </a:p>
        </p:txBody>
      </p:sp>
    </p:spTree>
    <p:extLst>
      <p:ext uri="{BB962C8B-B14F-4D97-AF65-F5344CB8AC3E}">
        <p14:creationId xmlns:p14="http://schemas.microsoft.com/office/powerpoint/2010/main" val="186587664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Content with Picture 7">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115324" y="3987802"/>
            <a:ext cx="3044954" cy="2309785"/>
          </a:xfrm>
        </p:spPr>
        <p:txBody>
          <a:bodyPr anchor="t">
            <a:normAutofit/>
          </a:bodyPr>
          <a:lstStyle>
            <a:lvl1pPr>
              <a:defRPr sz="3600"/>
            </a:lvl1pPr>
          </a:lstStyle>
          <a:p>
            <a:r>
              <a:rPr lang="en-GB"/>
              <a:t>Click to edit Master title style</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 y="0"/>
            <a:ext cx="12192000" cy="3443331"/>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255935" y="3987802"/>
            <a:ext cx="7460029" cy="2309785"/>
          </a:xfrm>
        </p:spPr>
        <p:txBody>
          <a:bodyPr vert="horz" lIns="91440" tIns="45720" rIns="91440" bIns="45720" rtlCol="0" anchor="t">
            <a:normAutofit/>
          </a:bodyPr>
          <a:lstStyle>
            <a:lvl1pPr marL="0" indent="0">
              <a:lnSpc>
                <a:spcPct val="100000"/>
              </a:lnSpc>
              <a:buNone/>
              <a:defRPr lang="en-US" dirty="0"/>
            </a:lvl1pPr>
            <a:lvl2pPr marL="228600" indent="0">
              <a:lnSpc>
                <a:spcPct val="100000"/>
              </a:lnSpc>
              <a:buNone/>
              <a:defRPr lang="en-US" dirty="0"/>
            </a:lvl2pPr>
            <a:lvl3pPr marL="457200" indent="0">
              <a:lnSpc>
                <a:spcPct val="100000"/>
              </a:lnSpc>
              <a:buNone/>
              <a:defRPr lang="en-US" dirty="0"/>
            </a:lvl3pPr>
            <a:lvl4pPr marL="685800" indent="0">
              <a:lnSpc>
                <a:spcPct val="100000"/>
              </a:lnSpc>
              <a:buNone/>
              <a:defRPr lang="en-US" dirty="0"/>
            </a:lvl4pPr>
            <a:lvl5pPr marL="914400" indent="0">
              <a:lnSpc>
                <a:spcPct val="100000"/>
              </a:lnSpc>
              <a:buNone/>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4" name="Straight Connector 3">
            <a:extLst>
              <a:ext uri="{FF2B5EF4-FFF2-40B4-BE49-F238E27FC236}">
                <a16:creationId xmlns:a16="http://schemas.microsoft.com/office/drawing/2014/main" id="{4C699AE1-DA01-C4DA-C5BE-8DD9BE13F668}"/>
              </a:ext>
              <a:ext uri="{C183D7F6-B498-43B3-948B-1728B52AA6E4}">
                <adec:decorative xmlns:adec="http://schemas.microsoft.com/office/drawing/2017/decorative" val="1"/>
              </a:ext>
            </a:extLst>
          </p:cNvPr>
          <p:cNvCxnSpPr>
            <a:cxnSpLocks/>
          </p:cNvCxnSpPr>
          <p:nvPr/>
        </p:nvCxnSpPr>
        <p:spPr>
          <a:xfrm>
            <a:off x="0" y="41150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9373F0BC-3C5E-8E58-AFDC-804E1C1C7617}"/>
              </a:ext>
            </a:extLst>
          </p:cNvPr>
          <p:cNvSpPr>
            <a:spLocks noGrp="1"/>
          </p:cNvSpPr>
          <p:nvPr>
            <p:ph type="dt" sz="half" idx="15"/>
          </p:nvPr>
        </p:nvSpPr>
        <p:spPr/>
        <p:txBody>
          <a:bodyPr/>
          <a:lstStyle/>
          <a:p>
            <a:fld id="{E0D02FFE-281C-4CC6-8410-BCAEF17DF395}" type="datetimeFigureOut">
              <a:rPr lang="en-GB" smtClean="0"/>
              <a:t>11/10/2026</a:t>
            </a:fld>
            <a:endParaRPr lang="en-GB"/>
          </a:p>
        </p:txBody>
      </p:sp>
      <p:sp>
        <p:nvSpPr>
          <p:cNvPr id="9" name="Footer Placeholder 8">
            <a:extLst>
              <a:ext uri="{FF2B5EF4-FFF2-40B4-BE49-F238E27FC236}">
                <a16:creationId xmlns:a16="http://schemas.microsoft.com/office/drawing/2014/main" id="{E6E5C888-EE74-5D59-47AA-40A53F60011B}"/>
              </a:ext>
            </a:extLst>
          </p:cNvPr>
          <p:cNvSpPr>
            <a:spLocks noGrp="1"/>
          </p:cNvSpPr>
          <p:nvPr>
            <p:ph type="ftr" sz="quarter" idx="16"/>
          </p:nvPr>
        </p:nvSpPr>
        <p:spPr/>
        <p:txBody>
          <a:bodyPr/>
          <a:lstStyle/>
          <a:p>
            <a:endParaRPr lang="en-GB"/>
          </a:p>
        </p:txBody>
      </p:sp>
      <p:sp>
        <p:nvSpPr>
          <p:cNvPr id="10" name="Slide Number Placeholder 9">
            <a:extLst>
              <a:ext uri="{FF2B5EF4-FFF2-40B4-BE49-F238E27FC236}">
                <a16:creationId xmlns:a16="http://schemas.microsoft.com/office/drawing/2014/main" id="{4794CA46-7ABA-FF39-20BD-C83B4F6D957B}"/>
              </a:ext>
            </a:extLst>
          </p:cNvPr>
          <p:cNvSpPr>
            <a:spLocks noGrp="1"/>
          </p:cNvSpPr>
          <p:nvPr>
            <p:ph type="sldNum" sz="quarter" idx="17"/>
          </p:nvPr>
        </p:nvSpPr>
        <p:spPr/>
        <p:txBody>
          <a:bodyPr/>
          <a:lstStyle/>
          <a:p>
            <a:fld id="{80C8E1F7-F4F3-4E6C-9AEC-B0C84F005D61}" type="slidenum">
              <a:rPr lang="en-GB" smtClean="0"/>
              <a:t>‹#›</a:t>
            </a:fld>
            <a:endParaRPr lang="en-GB"/>
          </a:p>
        </p:txBody>
      </p:sp>
    </p:spTree>
    <p:extLst>
      <p:ext uri="{BB962C8B-B14F-4D97-AF65-F5344CB8AC3E}">
        <p14:creationId xmlns:p14="http://schemas.microsoft.com/office/powerpoint/2010/main" val="332450270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with Picture 8">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D85BA164-9326-7934-95DF-A6AAB3F4258D}"/>
              </a:ext>
            </a:extLst>
          </p:cNvPr>
          <p:cNvSpPr>
            <a:spLocks noGrp="1"/>
          </p:cNvSpPr>
          <p:nvPr>
            <p:ph type="title"/>
          </p:nvPr>
        </p:nvSpPr>
        <p:spPr>
          <a:xfrm>
            <a:off x="1090940" y="1120990"/>
            <a:ext cx="10477320" cy="969264"/>
          </a:xfrm>
        </p:spPr>
        <p:txBody>
          <a:bodyPr anchor="t">
            <a:noAutofit/>
          </a:bodyPr>
          <a:lstStyle>
            <a:lvl1pPr>
              <a:defRPr sz="3600"/>
            </a:lvl1pPr>
          </a:lstStyle>
          <a:p>
            <a:r>
              <a:rPr lang="en-GB"/>
              <a:t>Click to edit Master title style</a:t>
            </a:r>
            <a:endParaRPr lang="en-US" dirty="0"/>
          </a:p>
        </p:txBody>
      </p:sp>
      <p:sp>
        <p:nvSpPr>
          <p:cNvPr id="12" name="Picture Placeholder 11">
            <a:extLst>
              <a:ext uri="{FF2B5EF4-FFF2-40B4-BE49-F238E27FC236}">
                <a16:creationId xmlns:a16="http://schemas.microsoft.com/office/drawing/2014/main" id="{96F64025-FA05-CC42-8294-F944BC95DD00}"/>
              </a:ext>
            </a:extLst>
          </p:cNvPr>
          <p:cNvSpPr>
            <a:spLocks noGrp="1"/>
          </p:cNvSpPr>
          <p:nvPr>
            <p:ph type="pic" sz="quarter" idx="13" hasCustomPrompt="1"/>
          </p:nvPr>
        </p:nvSpPr>
        <p:spPr>
          <a:xfrm>
            <a:off x="1" y="2286008"/>
            <a:ext cx="6096000" cy="4571992"/>
          </a:xfrm>
          <a:custGeom>
            <a:avLst/>
            <a:gdLst>
              <a:gd name="connsiteX0" fmla="*/ 0 w 6460672"/>
              <a:gd name="connsiteY0" fmla="*/ 0 h 5029200"/>
              <a:gd name="connsiteX1" fmla="*/ 6460672 w 6460672"/>
              <a:gd name="connsiteY1" fmla="*/ 0 h 5029200"/>
              <a:gd name="connsiteX2" fmla="*/ 6460672 w 6460672"/>
              <a:gd name="connsiteY2" fmla="*/ 5029200 h 5029200"/>
              <a:gd name="connsiteX3" fmla="*/ 0 w 6460672"/>
              <a:gd name="connsiteY3" fmla="*/ 5029200 h 5029200"/>
            </a:gdLst>
            <a:ahLst/>
            <a:cxnLst>
              <a:cxn ang="0">
                <a:pos x="connsiteX0" y="connsiteY0"/>
              </a:cxn>
              <a:cxn ang="0">
                <a:pos x="connsiteX1" y="connsiteY1"/>
              </a:cxn>
              <a:cxn ang="0">
                <a:pos x="connsiteX2" y="connsiteY2"/>
              </a:cxn>
              <a:cxn ang="0">
                <a:pos x="connsiteX3" y="connsiteY3"/>
              </a:cxn>
            </a:cxnLst>
            <a:rect l="l" t="t" r="r" b="b"/>
            <a:pathLst>
              <a:path w="6460672" h="5029200">
                <a:moveTo>
                  <a:pt x="0" y="0"/>
                </a:moveTo>
                <a:lnTo>
                  <a:pt x="6460672" y="0"/>
                </a:lnTo>
                <a:lnTo>
                  <a:pt x="6460672" y="5029200"/>
                </a:lnTo>
                <a:lnTo>
                  <a:pt x="0" y="5029200"/>
                </a:lnTo>
                <a:close/>
              </a:path>
            </a:pathLst>
          </a:custGeom>
          <a:blipFill dpi="0" rotWithShape="1">
            <a:blip r:embed="rId2">
              <a:alphaModFix amt="60000"/>
            </a:blip>
            <a:srcRect/>
            <a:stretch>
              <a:fillRect/>
            </a:stretch>
          </a:blipFill>
        </p:spPr>
        <p:txBody>
          <a:bodyPr vert="horz" wrap="square" lIns="91440" tIns="45720" rIns="91440" bIns="45720" rtlCol="0">
            <a:noAutofit/>
          </a:bodyPr>
          <a:lstStyle>
            <a:lvl1pPr>
              <a:defRPr lang="en-US" dirty="0"/>
            </a:lvl1pPr>
          </a:lstStyle>
          <a:p>
            <a:pPr marL="0" lvl="0" indent="0">
              <a:buNone/>
            </a:pPr>
            <a:r>
              <a:rPr lang="en-US" dirty="0"/>
              <a:t>  </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691745" y="2286008"/>
            <a:ext cx="4876515" cy="4000492"/>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cxnSp>
        <p:nvCxnSpPr>
          <p:cNvPr id="7" name="Straight Connector 6">
            <a:extLst>
              <a:ext uri="{FF2B5EF4-FFF2-40B4-BE49-F238E27FC236}">
                <a16:creationId xmlns:a16="http://schemas.microsoft.com/office/drawing/2014/main" id="{5FB0BF8A-7D94-1C82-F661-F1B7A93A4359}"/>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Footer Placeholder 2">
            <a:extLst>
              <a:ext uri="{FF2B5EF4-FFF2-40B4-BE49-F238E27FC236}">
                <a16:creationId xmlns:a16="http://schemas.microsoft.com/office/drawing/2014/main" id="{1988C72B-1D4E-3882-C750-7F965F6E7BC7}"/>
              </a:ext>
            </a:extLst>
          </p:cNvPr>
          <p:cNvSpPr>
            <a:spLocks noGrp="1"/>
          </p:cNvSpPr>
          <p:nvPr>
            <p:ph type="ftr" sz="quarter" idx="16"/>
          </p:nvPr>
        </p:nvSpPr>
        <p:spPr>
          <a:xfrm>
            <a:off x="6691744" y="6438900"/>
            <a:ext cx="2959151" cy="419100"/>
          </a:xfrm>
        </p:spPr>
        <p:txBody>
          <a:bodyPr/>
          <a:lstStyle/>
          <a:p>
            <a:endParaRPr lang="en-GB"/>
          </a:p>
        </p:txBody>
      </p:sp>
      <p:sp>
        <p:nvSpPr>
          <p:cNvPr id="2" name="Date Placeholder 1">
            <a:extLst>
              <a:ext uri="{FF2B5EF4-FFF2-40B4-BE49-F238E27FC236}">
                <a16:creationId xmlns:a16="http://schemas.microsoft.com/office/drawing/2014/main" id="{4914FA71-0863-B2C8-8E42-C0A1F133DC69}"/>
              </a:ext>
            </a:extLst>
          </p:cNvPr>
          <p:cNvSpPr>
            <a:spLocks noGrp="1"/>
          </p:cNvSpPr>
          <p:nvPr>
            <p:ph type="dt" sz="half" idx="15"/>
          </p:nvPr>
        </p:nvSpPr>
        <p:spPr/>
        <p:txBody>
          <a:bodyPr/>
          <a:lstStyle/>
          <a:p>
            <a:fld id="{E0D02FFE-281C-4CC6-8410-BCAEF17DF395}" type="datetimeFigureOut">
              <a:rPr lang="en-GB" smtClean="0"/>
              <a:t>11/10/2026</a:t>
            </a:fld>
            <a:endParaRPr lang="en-GB"/>
          </a:p>
        </p:txBody>
      </p:sp>
      <p:sp>
        <p:nvSpPr>
          <p:cNvPr id="6" name="Slide Number Placeholder 5">
            <a:extLst>
              <a:ext uri="{FF2B5EF4-FFF2-40B4-BE49-F238E27FC236}">
                <a16:creationId xmlns:a16="http://schemas.microsoft.com/office/drawing/2014/main" id="{4CD6C2E8-E8FC-5DC8-863C-CF7823CD4AED}"/>
              </a:ext>
            </a:extLst>
          </p:cNvPr>
          <p:cNvSpPr>
            <a:spLocks noGrp="1"/>
          </p:cNvSpPr>
          <p:nvPr>
            <p:ph type="sldNum" sz="quarter" idx="17"/>
          </p:nvPr>
        </p:nvSpPr>
        <p:spPr/>
        <p:txBody>
          <a:bodyPr/>
          <a:lstStyle/>
          <a:p>
            <a:fld id="{80C8E1F7-F4F3-4E6C-9AEC-B0C84F005D61}" type="slidenum">
              <a:rPr lang="en-GB" smtClean="0"/>
              <a:t>‹#›</a:t>
            </a:fld>
            <a:endParaRPr lang="en-GB"/>
          </a:p>
        </p:txBody>
      </p:sp>
    </p:spTree>
    <p:extLst>
      <p:ext uri="{BB962C8B-B14F-4D97-AF65-F5344CB8AC3E}">
        <p14:creationId xmlns:p14="http://schemas.microsoft.com/office/powerpoint/2010/main" val="343998929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preserve="1">
  <p:cSld name="Content with Picture 9">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B243CE06-05E5-2B64-1E1C-8F81B788D099}"/>
              </a:ext>
            </a:extLst>
          </p:cNvPr>
          <p:cNvSpPr>
            <a:spLocks noGrp="1"/>
          </p:cNvSpPr>
          <p:nvPr>
            <p:ph type="title"/>
          </p:nvPr>
        </p:nvSpPr>
        <p:spPr>
          <a:xfrm>
            <a:off x="1090940" y="1122200"/>
            <a:ext cx="3696859" cy="1505157"/>
          </a:xfrm>
        </p:spPr>
        <p:txBody>
          <a:bodyPr anchor="t">
            <a:noAutofit/>
          </a:bodyPr>
          <a:lstStyle>
            <a:lvl1pPr>
              <a:defRPr sz="3600"/>
            </a:lvl1pPr>
          </a:lstStyle>
          <a:p>
            <a:r>
              <a:rPr lang="en-GB"/>
              <a:t>Click to edit Master title style</a:t>
            </a:r>
            <a:endParaRPr lang="en-US" dirty="0"/>
          </a:p>
        </p:txBody>
      </p:sp>
      <p:sp>
        <p:nvSpPr>
          <p:cNvPr id="9" name="Picture Placeholder 10">
            <a:extLst>
              <a:ext uri="{FF2B5EF4-FFF2-40B4-BE49-F238E27FC236}">
                <a16:creationId xmlns:a16="http://schemas.microsoft.com/office/drawing/2014/main" id="{9ADE1102-BF4C-FC7C-22F6-B8453DE3B195}"/>
              </a:ext>
            </a:extLst>
          </p:cNvPr>
          <p:cNvSpPr>
            <a:spLocks noGrp="1"/>
          </p:cNvSpPr>
          <p:nvPr>
            <p:ph type="pic" sz="quarter" idx="13" hasCustomPrompt="1"/>
          </p:nvPr>
        </p:nvSpPr>
        <p:spPr>
          <a:xfrm>
            <a:off x="1181100" y="2840181"/>
            <a:ext cx="3606699" cy="3446317"/>
          </a:xfrm>
          <a:blipFill dpi="0" rotWithShape="1">
            <a:blip r:embed="rId2">
              <a:alphaModFix amt="60000"/>
            </a:blip>
            <a:srcRect/>
            <a:stretch>
              <a:fillRect/>
            </a:stretch>
          </a:blipFill>
        </p:spPr>
        <p:txBody>
          <a:bodyPr/>
          <a:lstStyle>
            <a:lvl1pPr marL="0" indent="0">
              <a:buNone/>
              <a:defRPr/>
            </a:lvl1pPr>
          </a:lstStyle>
          <a:p>
            <a:r>
              <a:rPr lang="en-US" dirty="0"/>
              <a:t>  </a:t>
            </a:r>
          </a:p>
        </p:txBody>
      </p:sp>
      <p:sp>
        <p:nvSpPr>
          <p:cNvPr id="10" name="Content Placeholder 7">
            <a:extLst>
              <a:ext uri="{FF2B5EF4-FFF2-40B4-BE49-F238E27FC236}">
                <a16:creationId xmlns:a16="http://schemas.microsoft.com/office/drawing/2014/main" id="{6C8ACD7F-7B34-5741-6323-6829CFDA10C3}"/>
              </a:ext>
            </a:extLst>
          </p:cNvPr>
          <p:cNvSpPr>
            <a:spLocks noGrp="1"/>
          </p:cNvSpPr>
          <p:nvPr>
            <p:ph sz="quarter" idx="14"/>
          </p:nvPr>
        </p:nvSpPr>
        <p:spPr>
          <a:xfrm>
            <a:off x="5113673" y="1122201"/>
            <a:ext cx="6602291" cy="5164298"/>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endParaRPr lang="en-GB"/>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0D02FFE-281C-4CC6-8410-BCAEF17DF395}" type="datetimeFigureOut">
              <a:rPr lang="en-GB" smtClean="0"/>
              <a:t>11/10/2026</a:t>
            </a:fld>
            <a:endParaRPr lang="en-GB"/>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80C8E1F7-F4F3-4E6C-9AEC-B0C84F005D61}" type="slidenum">
              <a:rPr lang="en-GB" smtClean="0"/>
              <a:t>‹#›</a:t>
            </a:fld>
            <a:endParaRPr lang="en-GB"/>
          </a:p>
        </p:txBody>
      </p:sp>
      <p:cxnSp>
        <p:nvCxnSpPr>
          <p:cNvPr id="12" name="Straight Connector 11">
            <a:extLst>
              <a:ext uri="{FF2B5EF4-FFF2-40B4-BE49-F238E27FC236}">
                <a16:creationId xmlns:a16="http://schemas.microsoft.com/office/drawing/2014/main" id="{B1322A97-1C32-A52E-951B-60B114B307A0}"/>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9187206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showMasterSp="0" preserve="1">
  <p:cSld name="Number Large">
    <p:bg>
      <p:bgPr>
        <a:solidFill>
          <a:schemeClr val="tx1"/>
        </a:solidFill>
        <a:effectLst/>
      </p:bgPr>
    </p:bg>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99AD5248-C0E5-8356-EB8F-904EDDA5FC95}"/>
              </a:ext>
            </a:extLst>
          </p:cNvPr>
          <p:cNvSpPr>
            <a:spLocks noGrp="1"/>
          </p:cNvSpPr>
          <p:nvPr>
            <p:ph type="title"/>
          </p:nvPr>
        </p:nvSpPr>
        <p:spPr>
          <a:xfrm>
            <a:off x="4647304" y="4757193"/>
            <a:ext cx="6477896" cy="1126554"/>
          </a:xfrm>
        </p:spPr>
        <p:txBody>
          <a:bodyPr anchor="b">
            <a:normAutofit/>
          </a:bodyPr>
          <a:lstStyle>
            <a:lvl1pPr algn="r">
              <a:defRPr sz="2000" b="0" cap="none" baseline="0">
                <a:solidFill>
                  <a:schemeClr val="bg1"/>
                </a:solidFill>
              </a:defRPr>
            </a:lvl1pPr>
          </a:lstStyle>
          <a:p>
            <a:r>
              <a:rPr lang="en-GB"/>
              <a:t>Click to edit Master title style</a:t>
            </a:r>
            <a:endParaRPr lang="en-US"/>
          </a:p>
        </p:txBody>
      </p:sp>
      <p:sp>
        <p:nvSpPr>
          <p:cNvPr id="10" name="Content Placeholder 9">
            <a:extLst>
              <a:ext uri="{FF2B5EF4-FFF2-40B4-BE49-F238E27FC236}">
                <a16:creationId xmlns:a16="http://schemas.microsoft.com/office/drawing/2014/main" id="{A5F5F1C4-3BA4-0163-6A5F-9D95D58C7EA2}"/>
              </a:ext>
            </a:extLst>
          </p:cNvPr>
          <p:cNvSpPr>
            <a:spLocks noGrp="1"/>
          </p:cNvSpPr>
          <p:nvPr>
            <p:ph sz="quarter" idx="13" hasCustomPrompt="1"/>
          </p:nvPr>
        </p:nvSpPr>
        <p:spPr>
          <a:xfrm>
            <a:off x="82296" y="64008"/>
            <a:ext cx="12027408" cy="4600592"/>
          </a:xfrm>
        </p:spPr>
        <p:txBody>
          <a:bodyPr>
            <a:noAutofit/>
          </a:bodyPr>
          <a:lstStyle>
            <a:lvl1pPr>
              <a:lnSpc>
                <a:spcPct val="85000"/>
              </a:lnSpc>
              <a:defRPr sz="31000" b="1">
                <a:solidFill>
                  <a:schemeClr val="bg1"/>
                </a:solidFill>
              </a:defRPr>
            </a:lvl1pPr>
          </a:lstStyle>
          <a:p>
            <a:pPr lvl="0"/>
            <a:r>
              <a:rPr lang="en-US" dirty="0"/>
              <a:t>##%</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E0D02FFE-281C-4CC6-8410-BCAEF17DF395}" type="datetimeFigureOut">
              <a:rPr lang="en-GB" smtClean="0"/>
              <a:t>11/10/2026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80C8E1F7-F4F3-4E6C-9AEC-B0C84F005D61}" type="slidenum">
              <a:rPr lang="en-GB" smtClean="0"/>
              <a:t>‹#›</a:t>
            </a:fld>
            <a:endParaRPr lang="en-GB"/>
          </a:p>
        </p:txBody>
      </p:sp>
      <p:cxnSp>
        <p:nvCxnSpPr>
          <p:cNvPr id="7" name="Straight Connector 6">
            <a:extLst>
              <a:ext uri="{FF2B5EF4-FFF2-40B4-BE49-F238E27FC236}">
                <a16:creationId xmlns:a16="http://schemas.microsoft.com/office/drawing/2014/main" id="{EA84DB20-94E7-1E79-B65B-67C6158DB14C}"/>
              </a:ext>
              <a:ext uri="{C183D7F6-B498-43B3-948B-1728B52AA6E4}">
                <adec:decorative xmlns:adec="http://schemas.microsoft.com/office/drawing/2017/decorative" val="1"/>
              </a:ext>
            </a:extLst>
          </p:cNvPr>
          <p:cNvCxnSpPr>
            <a:cxnSpLocks/>
          </p:cNvCxnSpPr>
          <p:nvPr/>
        </p:nvCxnSpPr>
        <p:spPr>
          <a:xfrm>
            <a:off x="11387805" y="5715000"/>
            <a:ext cx="804195" cy="0"/>
          </a:xfrm>
          <a:prstGeom prst="line">
            <a:avLst/>
          </a:prstGeom>
          <a:ln w="12065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615459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286261"/>
            <a:ext cx="10652760" cy="1133856"/>
          </a:xfrm>
        </p:spPr>
        <p:txBody>
          <a:bodyPr/>
          <a:lstStyle>
            <a:lvl1pPr>
              <a:defRPr>
                <a:solidFill>
                  <a:schemeClr val="tx1"/>
                </a:solidFill>
              </a:defRPr>
            </a:lvl1pPr>
          </a:lstStyle>
          <a:p>
            <a:r>
              <a:rPr lang="en-GB"/>
              <a:t>Click to edit Master title style</a:t>
            </a:r>
            <a:endParaRPr lang="en-US"/>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088136" y="1039095"/>
            <a:ext cx="9418320" cy="5070068"/>
          </a:xfrm>
        </p:spPr>
        <p:txBody>
          <a:bodyPr anchor="t">
            <a:noAutofit/>
          </a:bodyPr>
          <a:lstStyle>
            <a:lvl1pPr marL="0" indent="0">
              <a:lnSpc>
                <a:spcPct val="90000"/>
              </a:lnSpc>
              <a:buNone/>
              <a:defRPr sz="6000" b="1"/>
            </a:lvl1pPr>
            <a:lvl2pPr marL="228600" indent="0">
              <a:lnSpc>
                <a:spcPct val="90000"/>
              </a:lnSpc>
              <a:buNone/>
              <a:defRPr sz="6000" b="1"/>
            </a:lvl2pPr>
            <a:lvl3pPr marL="457200" indent="0">
              <a:lnSpc>
                <a:spcPct val="90000"/>
              </a:lnSpc>
              <a:buNone/>
              <a:defRPr sz="6000" b="1"/>
            </a:lvl3pPr>
            <a:lvl4pPr marL="685800" indent="0">
              <a:lnSpc>
                <a:spcPct val="90000"/>
              </a:lnSpc>
              <a:buNone/>
              <a:defRPr sz="6000" b="1"/>
            </a:lvl4pPr>
            <a:lvl5pPr marL="914400" indent="0">
              <a:lnSpc>
                <a:spcPct val="90000"/>
              </a:lnSpc>
              <a:buNone/>
              <a:defRPr sz="6000" b="1"/>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E0D02FFE-281C-4CC6-8410-BCAEF17DF395}" type="datetimeFigureOut">
              <a:rPr lang="en-GB" smtClean="0"/>
              <a:t>11/10/2026</a:t>
            </a:fld>
            <a:endParaRPr lang="en-GB"/>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80C8E1F7-F4F3-4E6C-9AEC-B0C84F005D61}" type="slidenum">
              <a:rPr lang="en-GB" smtClean="0"/>
              <a:t>‹#›</a:t>
            </a:fld>
            <a:endParaRPr lang="en-GB"/>
          </a:p>
        </p:txBody>
      </p:sp>
      <p:cxnSp>
        <p:nvCxnSpPr>
          <p:cNvPr id="6" name="Straight Connector 5">
            <a:extLst>
              <a:ext uri="{FF2B5EF4-FFF2-40B4-BE49-F238E27FC236}">
                <a16:creationId xmlns:a16="http://schemas.microsoft.com/office/drawing/2014/main" id="{77F2505C-CAED-34DC-7CD1-C57ADBBF98DD}"/>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6823603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preserve="1">
  <p:cSld name="Quote">
    <p:spTree>
      <p:nvGrpSpPr>
        <p:cNvPr id="1" name=""/>
        <p:cNvGrpSpPr/>
        <p:nvPr/>
      </p:nvGrpSpPr>
      <p:grpSpPr>
        <a:xfrm>
          <a:off x="0" y="0"/>
          <a:ext cx="0" cy="0"/>
          <a:chOff x="0" y="0"/>
          <a:chExt cx="0" cy="0"/>
        </a:xfrm>
      </p:grpSpPr>
      <p:sp>
        <p:nvSpPr>
          <p:cNvPr id="11" name="Title 9">
            <a:extLst>
              <a:ext uri="{FF2B5EF4-FFF2-40B4-BE49-F238E27FC236}">
                <a16:creationId xmlns:a16="http://schemas.microsoft.com/office/drawing/2014/main" id="{873E5EF9-EDC5-CB2D-000A-85BB4DB58221}"/>
              </a:ext>
            </a:extLst>
          </p:cNvPr>
          <p:cNvSpPr>
            <a:spLocks noGrp="1"/>
          </p:cNvSpPr>
          <p:nvPr>
            <p:ph type="title" hasCustomPrompt="1"/>
          </p:nvPr>
        </p:nvSpPr>
        <p:spPr>
          <a:xfrm>
            <a:off x="1066800" y="5418360"/>
            <a:ext cx="10058400" cy="466345"/>
          </a:xfrm>
        </p:spPr>
        <p:txBody>
          <a:bodyPr anchor="b">
            <a:normAutofit/>
          </a:bodyPr>
          <a:lstStyle>
            <a:lvl1pPr algn="r">
              <a:lnSpc>
                <a:spcPct val="100000"/>
              </a:lnSpc>
              <a:defRPr sz="2000" b="0" cap="none" baseline="0"/>
            </a:lvl1pPr>
          </a:lstStyle>
          <a:p>
            <a:r>
              <a:rPr lang="en-US" dirty="0"/>
              <a:t>Quote Author</a:t>
            </a:r>
          </a:p>
        </p:txBody>
      </p:sp>
      <p:sp>
        <p:nvSpPr>
          <p:cNvPr id="10" name="Content Placeholder 9">
            <a:extLst>
              <a:ext uri="{FF2B5EF4-FFF2-40B4-BE49-F238E27FC236}">
                <a16:creationId xmlns:a16="http://schemas.microsoft.com/office/drawing/2014/main" id="{E5D1FFC6-C597-BE81-1790-A08954F44C4B}"/>
              </a:ext>
            </a:extLst>
          </p:cNvPr>
          <p:cNvSpPr>
            <a:spLocks noGrp="1"/>
          </p:cNvSpPr>
          <p:nvPr>
            <p:ph sz="quarter" idx="13" hasCustomPrompt="1"/>
          </p:nvPr>
        </p:nvSpPr>
        <p:spPr>
          <a:xfrm>
            <a:off x="95250" y="63500"/>
            <a:ext cx="11977688" cy="5080000"/>
          </a:xfrm>
        </p:spPr>
        <p:txBody>
          <a:bodyPr>
            <a:normAutofit/>
          </a:bodyPr>
          <a:lstStyle>
            <a:lvl1pPr>
              <a:lnSpc>
                <a:spcPct val="85000"/>
              </a:lnSpc>
              <a:defRPr sz="8000" b="1" cap="all" baseline="0">
                <a:solidFill>
                  <a:schemeClr val="tx1"/>
                </a:solidFill>
              </a:defRPr>
            </a:lvl1pPr>
          </a:lstStyle>
          <a:p>
            <a:pPr lvl="0"/>
            <a:r>
              <a:rPr lang="en-US" dirty="0"/>
              <a:t>Click to add Quote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E0D02FFE-281C-4CC6-8410-BCAEF17DF395}" type="datetimeFigureOut">
              <a:rPr lang="en-GB" smtClean="0"/>
              <a:t>11/10/2026</a:t>
            </a:fld>
            <a:endParaRPr lang="en-GB"/>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80C8E1F7-F4F3-4E6C-9AEC-B0C84F005D61}" type="slidenum">
              <a:rPr lang="en-GB" smtClean="0"/>
              <a:t>‹#›</a:t>
            </a:fld>
            <a:endParaRPr lang="en-GB"/>
          </a:p>
        </p:txBody>
      </p:sp>
      <p:cxnSp>
        <p:nvCxnSpPr>
          <p:cNvPr id="7" name="Straight Connector 6">
            <a:extLst>
              <a:ext uri="{FF2B5EF4-FFF2-40B4-BE49-F238E27FC236}">
                <a16:creationId xmlns:a16="http://schemas.microsoft.com/office/drawing/2014/main" id="{52949BEA-90AC-BE5F-28A7-80D65BD19B42}"/>
              </a:ext>
              <a:ext uri="{C183D7F6-B498-43B3-948B-1728B52AA6E4}">
                <adec:decorative xmlns:adec="http://schemas.microsoft.com/office/drawing/2017/decorative" val="1"/>
              </a:ext>
            </a:extLst>
          </p:cNvPr>
          <p:cNvCxnSpPr>
            <a:cxnSpLocks/>
          </p:cNvCxnSpPr>
          <p:nvPr/>
        </p:nvCxnSpPr>
        <p:spPr>
          <a:xfrm>
            <a:off x="11387805" y="5715292"/>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99071591"/>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BF7AE-3892-4896-8C15-7A35A41EFD9C}"/>
              </a:ext>
            </a:extLst>
          </p:cNvPr>
          <p:cNvSpPr>
            <a:spLocks noGrp="1"/>
          </p:cNvSpPr>
          <p:nvPr>
            <p:ph type="title"/>
          </p:nvPr>
        </p:nvSpPr>
        <p:spPr>
          <a:xfrm>
            <a:off x="1088136" y="1119132"/>
            <a:ext cx="9890066" cy="1204593"/>
          </a:xfrm>
        </p:spPr>
        <p:txBody>
          <a:bodyPr>
            <a:normAutofit/>
          </a:bodyPr>
          <a:lstStyle>
            <a:lvl1pPr>
              <a:defRPr sz="3600"/>
            </a:lvl1pPr>
          </a:lstStyle>
          <a:p>
            <a:r>
              <a:rPr lang="en-GB"/>
              <a:t>Click to edit Master title style</a:t>
            </a:r>
            <a:endParaRPr lang="en-US" dirty="0"/>
          </a:p>
        </p:txBody>
      </p:sp>
      <p:sp>
        <p:nvSpPr>
          <p:cNvPr id="3" name="Content Placeholder 2">
            <a:extLst>
              <a:ext uri="{FF2B5EF4-FFF2-40B4-BE49-F238E27FC236}">
                <a16:creationId xmlns:a16="http://schemas.microsoft.com/office/drawing/2014/main" id="{F2FD9A26-86F1-4817-B243-4DE63B4F182F}"/>
              </a:ext>
            </a:extLst>
          </p:cNvPr>
          <p:cNvSpPr>
            <a:spLocks noGrp="1"/>
          </p:cNvSpPr>
          <p:nvPr>
            <p:ph sz="half" idx="1"/>
          </p:nvPr>
        </p:nvSpPr>
        <p:spPr>
          <a:xfrm>
            <a:off x="1082185" y="2440568"/>
            <a:ext cx="4841505" cy="3801284"/>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a:extLst>
              <a:ext uri="{FF2B5EF4-FFF2-40B4-BE49-F238E27FC236}">
                <a16:creationId xmlns:a16="http://schemas.microsoft.com/office/drawing/2014/main" id="{D454BF9B-EA16-48C8-96B9-7A66051BE768}"/>
              </a:ext>
            </a:extLst>
          </p:cNvPr>
          <p:cNvSpPr>
            <a:spLocks noGrp="1"/>
          </p:cNvSpPr>
          <p:nvPr>
            <p:ph sz="half" idx="2"/>
          </p:nvPr>
        </p:nvSpPr>
        <p:spPr>
          <a:xfrm>
            <a:off x="6172200" y="2440568"/>
            <a:ext cx="4806002" cy="3801283"/>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Footer Placeholder 5">
            <a:extLst>
              <a:ext uri="{FF2B5EF4-FFF2-40B4-BE49-F238E27FC236}">
                <a16:creationId xmlns:a16="http://schemas.microsoft.com/office/drawing/2014/main" id="{40629E05-3F6C-40BF-9324-118588B6CAE6}"/>
              </a:ext>
            </a:extLst>
          </p:cNvPr>
          <p:cNvSpPr>
            <a:spLocks noGrp="1"/>
          </p:cNvSpPr>
          <p:nvPr>
            <p:ph type="ftr" sz="quarter" idx="11"/>
          </p:nvPr>
        </p:nvSpPr>
        <p:spPr/>
        <p:txBody>
          <a:bodyPr/>
          <a:lstStyle/>
          <a:p>
            <a:endParaRPr lang="en-GB"/>
          </a:p>
        </p:txBody>
      </p:sp>
      <p:sp>
        <p:nvSpPr>
          <p:cNvPr id="5" name="Date Placeholder 4">
            <a:extLst>
              <a:ext uri="{FF2B5EF4-FFF2-40B4-BE49-F238E27FC236}">
                <a16:creationId xmlns:a16="http://schemas.microsoft.com/office/drawing/2014/main" id="{D16E2D9F-1FCE-4A1C-996E-DB05777A8994}"/>
              </a:ext>
            </a:extLst>
          </p:cNvPr>
          <p:cNvSpPr>
            <a:spLocks noGrp="1"/>
          </p:cNvSpPr>
          <p:nvPr>
            <p:ph type="dt" sz="half" idx="10"/>
          </p:nvPr>
        </p:nvSpPr>
        <p:spPr/>
        <p:txBody>
          <a:bodyPr/>
          <a:lstStyle/>
          <a:p>
            <a:fld id="{E0D02FFE-281C-4CC6-8410-BCAEF17DF395}" type="datetimeFigureOut">
              <a:rPr lang="en-GB" smtClean="0"/>
              <a:t>11/10/2026</a:t>
            </a:fld>
            <a:endParaRPr lang="en-GB"/>
          </a:p>
        </p:txBody>
      </p:sp>
      <p:sp>
        <p:nvSpPr>
          <p:cNvPr id="7" name="Slide Number Placeholder 6">
            <a:extLst>
              <a:ext uri="{FF2B5EF4-FFF2-40B4-BE49-F238E27FC236}">
                <a16:creationId xmlns:a16="http://schemas.microsoft.com/office/drawing/2014/main" id="{069BE013-C5C0-4CBD-982E-36F037F7366F}"/>
              </a:ext>
            </a:extLst>
          </p:cNvPr>
          <p:cNvSpPr>
            <a:spLocks noGrp="1"/>
          </p:cNvSpPr>
          <p:nvPr>
            <p:ph type="sldNum" sz="quarter" idx="12"/>
          </p:nvPr>
        </p:nvSpPr>
        <p:spPr/>
        <p:txBody>
          <a:bodyPr/>
          <a:lstStyle/>
          <a:p>
            <a:fld id="{80C8E1F7-F4F3-4E6C-9AEC-B0C84F005D61}" type="slidenum">
              <a:rPr lang="en-GB" smtClean="0"/>
              <a:t>‹#›</a:t>
            </a:fld>
            <a:endParaRPr lang="en-GB"/>
          </a:p>
        </p:txBody>
      </p:sp>
      <p:cxnSp>
        <p:nvCxnSpPr>
          <p:cNvPr id="8" name="Straight Connector 7">
            <a:extLst>
              <a:ext uri="{FF2B5EF4-FFF2-40B4-BE49-F238E27FC236}">
                <a16:creationId xmlns:a16="http://schemas.microsoft.com/office/drawing/2014/main" id="{AB20CA7A-449A-6AC2-BFC5-17AF5007E7E1}"/>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0442169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ED885-5FE5-4407-BE4D-FAD01C40A905}"/>
              </a:ext>
            </a:extLst>
          </p:cNvPr>
          <p:cNvSpPr>
            <a:spLocks noGrp="1"/>
          </p:cNvSpPr>
          <p:nvPr>
            <p:ph type="title"/>
          </p:nvPr>
        </p:nvSpPr>
        <p:spPr>
          <a:xfrm>
            <a:off x="1090940" y="1115329"/>
            <a:ext cx="9949455" cy="838856"/>
          </a:xfrm>
        </p:spPr>
        <p:txBody>
          <a:bodyPr>
            <a:normAutofit/>
          </a:bodyPr>
          <a:lstStyle>
            <a:lvl1pPr>
              <a:defRPr sz="3600"/>
            </a:lvl1p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6E322A77-C134-4857-83E5-51217D3C29FB}"/>
              </a:ext>
            </a:extLst>
          </p:cNvPr>
          <p:cNvSpPr>
            <a:spLocks noGrp="1"/>
          </p:cNvSpPr>
          <p:nvPr>
            <p:ph type="body" idx="1"/>
          </p:nvPr>
        </p:nvSpPr>
        <p:spPr>
          <a:xfrm>
            <a:off x="1092088" y="1923190"/>
            <a:ext cx="4816475" cy="838856"/>
          </a:xfrm>
        </p:spPr>
        <p:txBody>
          <a:bodyPr anchor="b">
            <a:normAutofit/>
          </a:bodyPr>
          <a:lstStyle>
            <a:lvl1pPr marL="0" indent="0">
              <a:lnSpc>
                <a:spcPct val="100000"/>
              </a:lnSpc>
              <a:buNone/>
              <a:defRPr sz="18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5" name="Text Placeholder 4">
            <a:extLst>
              <a:ext uri="{FF2B5EF4-FFF2-40B4-BE49-F238E27FC236}">
                <a16:creationId xmlns:a16="http://schemas.microsoft.com/office/drawing/2014/main" id="{7710AFC6-F407-4F35-BD37-B32F9B4036D0}"/>
              </a:ext>
            </a:extLst>
          </p:cNvPr>
          <p:cNvSpPr>
            <a:spLocks noGrp="1"/>
          </p:cNvSpPr>
          <p:nvPr>
            <p:ph type="body" sz="quarter" idx="3"/>
          </p:nvPr>
        </p:nvSpPr>
        <p:spPr>
          <a:xfrm>
            <a:off x="6215482" y="1923190"/>
            <a:ext cx="4824913" cy="838856"/>
          </a:xfrm>
        </p:spPr>
        <p:txBody>
          <a:bodyPr anchor="b">
            <a:normAutofit/>
          </a:bodyPr>
          <a:lstStyle>
            <a:lvl1pPr marL="0" indent="0">
              <a:lnSpc>
                <a:spcPct val="100000"/>
              </a:lnSpc>
              <a:buNone/>
              <a:defRPr sz="1800" b="1" cap="all" spc="1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A4ECBFE-C62C-471B-BFE4-1272EAC3479D}"/>
              </a:ext>
            </a:extLst>
          </p:cNvPr>
          <p:cNvSpPr>
            <a:spLocks noGrp="1"/>
          </p:cNvSpPr>
          <p:nvPr>
            <p:ph sz="half" idx="2"/>
          </p:nvPr>
        </p:nvSpPr>
        <p:spPr>
          <a:xfrm>
            <a:off x="1092088" y="2825791"/>
            <a:ext cx="4816475" cy="3363871"/>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6" name="Content Placeholder 5">
            <a:extLst>
              <a:ext uri="{FF2B5EF4-FFF2-40B4-BE49-F238E27FC236}">
                <a16:creationId xmlns:a16="http://schemas.microsoft.com/office/drawing/2014/main" id="{458D60D5-0F83-46CB-92F3-849FC08E6E92}"/>
              </a:ext>
            </a:extLst>
          </p:cNvPr>
          <p:cNvSpPr>
            <a:spLocks noGrp="1"/>
          </p:cNvSpPr>
          <p:nvPr>
            <p:ph sz="quarter" idx="4"/>
          </p:nvPr>
        </p:nvSpPr>
        <p:spPr>
          <a:xfrm>
            <a:off x="6215482" y="2825791"/>
            <a:ext cx="4824913" cy="3363871"/>
          </a:xfrm>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Footer Placeholder 7">
            <a:extLst>
              <a:ext uri="{FF2B5EF4-FFF2-40B4-BE49-F238E27FC236}">
                <a16:creationId xmlns:a16="http://schemas.microsoft.com/office/drawing/2014/main" id="{F340A80D-4CCB-4899-9E1D-A5967F4E649A}"/>
              </a:ext>
            </a:extLst>
          </p:cNvPr>
          <p:cNvSpPr>
            <a:spLocks noGrp="1"/>
          </p:cNvSpPr>
          <p:nvPr>
            <p:ph type="ftr" sz="quarter" idx="11"/>
          </p:nvPr>
        </p:nvSpPr>
        <p:spPr/>
        <p:txBody>
          <a:bodyPr/>
          <a:lstStyle/>
          <a:p>
            <a:endParaRPr lang="en-GB"/>
          </a:p>
        </p:txBody>
      </p:sp>
      <p:sp>
        <p:nvSpPr>
          <p:cNvPr id="7" name="Date Placeholder 6">
            <a:extLst>
              <a:ext uri="{FF2B5EF4-FFF2-40B4-BE49-F238E27FC236}">
                <a16:creationId xmlns:a16="http://schemas.microsoft.com/office/drawing/2014/main" id="{AA5AE694-5CA0-48DA-90D3-EC42BD1D86C1}"/>
              </a:ext>
            </a:extLst>
          </p:cNvPr>
          <p:cNvSpPr>
            <a:spLocks noGrp="1"/>
          </p:cNvSpPr>
          <p:nvPr>
            <p:ph type="dt" sz="half" idx="10"/>
          </p:nvPr>
        </p:nvSpPr>
        <p:spPr/>
        <p:txBody>
          <a:bodyPr/>
          <a:lstStyle/>
          <a:p>
            <a:fld id="{E0D02FFE-281C-4CC6-8410-BCAEF17DF395}" type="datetimeFigureOut">
              <a:rPr lang="en-GB" smtClean="0"/>
              <a:t>11/10/2026</a:t>
            </a:fld>
            <a:endParaRPr lang="en-GB"/>
          </a:p>
        </p:txBody>
      </p:sp>
      <p:sp>
        <p:nvSpPr>
          <p:cNvPr id="9" name="Slide Number Placeholder 8">
            <a:extLst>
              <a:ext uri="{FF2B5EF4-FFF2-40B4-BE49-F238E27FC236}">
                <a16:creationId xmlns:a16="http://schemas.microsoft.com/office/drawing/2014/main" id="{4F753A9D-469A-4ED9-99A1-7E4B115F8933}"/>
              </a:ext>
            </a:extLst>
          </p:cNvPr>
          <p:cNvSpPr>
            <a:spLocks noGrp="1"/>
          </p:cNvSpPr>
          <p:nvPr>
            <p:ph type="sldNum" sz="quarter" idx="12"/>
          </p:nvPr>
        </p:nvSpPr>
        <p:spPr/>
        <p:txBody>
          <a:bodyPr/>
          <a:lstStyle/>
          <a:p>
            <a:fld id="{80C8E1F7-F4F3-4E6C-9AEC-B0C84F005D61}" type="slidenum">
              <a:rPr lang="en-GB" smtClean="0"/>
              <a:t>‹#›</a:t>
            </a:fld>
            <a:endParaRPr lang="en-GB"/>
          </a:p>
        </p:txBody>
      </p:sp>
      <p:cxnSp>
        <p:nvCxnSpPr>
          <p:cNvPr id="10" name="Straight Connector 9">
            <a:extLst>
              <a:ext uri="{FF2B5EF4-FFF2-40B4-BE49-F238E27FC236}">
                <a16:creationId xmlns:a16="http://schemas.microsoft.com/office/drawing/2014/main" id="{CDA35A86-E7F6-6593-119D-A6DC85581FEA}"/>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4628620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87C91E-0A11-4E5D-9B8D-5316E73A2D58}"/>
              </a:ext>
            </a:extLst>
          </p:cNvPr>
          <p:cNvSpPr>
            <a:spLocks noGrp="1"/>
          </p:cNvSpPr>
          <p:nvPr>
            <p:ph type="title"/>
          </p:nvPr>
        </p:nvSpPr>
        <p:spPr>
          <a:xfrm>
            <a:off x="1088136" y="1104100"/>
            <a:ext cx="9922764" cy="1294228"/>
          </a:xfrm>
        </p:spPr>
        <p:txBody>
          <a:bodyPr>
            <a:normAutofit/>
          </a:bodyPr>
          <a:lstStyle>
            <a:lvl1pPr>
              <a:defRPr sz="3600" cap="none" baseline="0"/>
            </a:lvl1pPr>
          </a:lstStyle>
          <a:p>
            <a:r>
              <a:rPr lang="en-GB"/>
              <a:t>Click to edit Master title style</a:t>
            </a:r>
            <a:endParaRPr lang="en-US" dirty="0"/>
          </a:p>
        </p:txBody>
      </p:sp>
      <p:sp>
        <p:nvSpPr>
          <p:cNvPr id="4" name="Footer Placeholder 3">
            <a:extLst>
              <a:ext uri="{FF2B5EF4-FFF2-40B4-BE49-F238E27FC236}">
                <a16:creationId xmlns:a16="http://schemas.microsoft.com/office/drawing/2014/main" id="{D7E36922-9A4C-453D-9B70-0C3A70281C03}"/>
              </a:ext>
            </a:extLst>
          </p:cNvPr>
          <p:cNvSpPr>
            <a:spLocks noGrp="1"/>
          </p:cNvSpPr>
          <p:nvPr>
            <p:ph type="ftr" sz="quarter" idx="11"/>
          </p:nvPr>
        </p:nvSpPr>
        <p:spPr/>
        <p:txBody>
          <a:bodyPr/>
          <a:lstStyle/>
          <a:p>
            <a:endParaRPr lang="en-GB"/>
          </a:p>
        </p:txBody>
      </p:sp>
      <p:sp>
        <p:nvSpPr>
          <p:cNvPr id="3" name="Date Placeholder 2">
            <a:extLst>
              <a:ext uri="{FF2B5EF4-FFF2-40B4-BE49-F238E27FC236}">
                <a16:creationId xmlns:a16="http://schemas.microsoft.com/office/drawing/2014/main" id="{A1B8A8D1-71AD-4F9F-B393-9EED83FEF003}"/>
              </a:ext>
            </a:extLst>
          </p:cNvPr>
          <p:cNvSpPr>
            <a:spLocks noGrp="1"/>
          </p:cNvSpPr>
          <p:nvPr>
            <p:ph type="dt" sz="half" idx="10"/>
          </p:nvPr>
        </p:nvSpPr>
        <p:spPr/>
        <p:txBody>
          <a:bodyPr/>
          <a:lstStyle/>
          <a:p>
            <a:fld id="{E0D02FFE-281C-4CC6-8410-BCAEF17DF395}" type="datetimeFigureOut">
              <a:rPr lang="en-GB" smtClean="0"/>
              <a:t>11/10/2026</a:t>
            </a:fld>
            <a:endParaRPr lang="en-GB"/>
          </a:p>
        </p:txBody>
      </p:sp>
      <p:sp>
        <p:nvSpPr>
          <p:cNvPr id="5" name="Slide Number Placeholder 4">
            <a:extLst>
              <a:ext uri="{FF2B5EF4-FFF2-40B4-BE49-F238E27FC236}">
                <a16:creationId xmlns:a16="http://schemas.microsoft.com/office/drawing/2014/main" id="{EF5AAEF2-65DC-4E28-9AA4-5115ACB074CC}"/>
              </a:ext>
            </a:extLst>
          </p:cNvPr>
          <p:cNvSpPr>
            <a:spLocks noGrp="1"/>
          </p:cNvSpPr>
          <p:nvPr>
            <p:ph type="sldNum" sz="quarter" idx="12"/>
          </p:nvPr>
        </p:nvSpPr>
        <p:spPr/>
        <p:txBody>
          <a:bodyPr/>
          <a:lstStyle/>
          <a:p>
            <a:fld id="{80C8E1F7-F4F3-4E6C-9AEC-B0C84F005D61}" type="slidenum">
              <a:rPr lang="en-GB" smtClean="0"/>
              <a:t>‹#›</a:t>
            </a:fld>
            <a:endParaRPr lang="en-GB"/>
          </a:p>
        </p:txBody>
      </p:sp>
      <p:cxnSp>
        <p:nvCxnSpPr>
          <p:cNvPr id="6" name="Straight Connector 5">
            <a:extLst>
              <a:ext uri="{FF2B5EF4-FFF2-40B4-BE49-F238E27FC236}">
                <a16:creationId xmlns:a16="http://schemas.microsoft.com/office/drawing/2014/main" id="{28CF7AFD-0570-B046-A2C2-3EFA873546CA}"/>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3472008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Empty">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80459378-C430-49DB-B2D6-E32FBBCD4A6F}"/>
              </a:ext>
            </a:extLst>
          </p:cNvPr>
          <p:cNvSpPr>
            <a:spLocks noGrp="1"/>
          </p:cNvSpPr>
          <p:nvPr>
            <p:ph type="ftr" sz="quarter" idx="11"/>
          </p:nvPr>
        </p:nvSpPr>
        <p:spPr/>
        <p:txBody>
          <a:bodyPr/>
          <a:lstStyle/>
          <a:p>
            <a:endParaRPr lang="en-GB"/>
          </a:p>
        </p:txBody>
      </p:sp>
      <p:sp>
        <p:nvSpPr>
          <p:cNvPr id="4" name="Date Placeholder 3">
            <a:extLst>
              <a:ext uri="{FF2B5EF4-FFF2-40B4-BE49-F238E27FC236}">
                <a16:creationId xmlns:a16="http://schemas.microsoft.com/office/drawing/2014/main" id="{9AFF5A02-0FC4-41C8-A13C-4C929B28846B}"/>
              </a:ext>
            </a:extLst>
          </p:cNvPr>
          <p:cNvSpPr>
            <a:spLocks noGrp="1"/>
          </p:cNvSpPr>
          <p:nvPr>
            <p:ph type="dt" sz="half" idx="10"/>
          </p:nvPr>
        </p:nvSpPr>
        <p:spPr/>
        <p:txBody>
          <a:bodyPr/>
          <a:lstStyle/>
          <a:p>
            <a:fld id="{E0D02FFE-281C-4CC6-8410-BCAEF17DF395}" type="datetimeFigureOut">
              <a:rPr lang="en-GB" smtClean="0"/>
              <a:t>11/10/2026</a:t>
            </a:fld>
            <a:endParaRPr lang="en-GB"/>
          </a:p>
        </p:txBody>
      </p:sp>
      <p:sp>
        <p:nvSpPr>
          <p:cNvPr id="6" name="Slide Number Placeholder 5">
            <a:extLst>
              <a:ext uri="{FF2B5EF4-FFF2-40B4-BE49-F238E27FC236}">
                <a16:creationId xmlns:a16="http://schemas.microsoft.com/office/drawing/2014/main" id="{E7B9D57D-CB8E-4E67-AE2D-2790E2AA60CB}"/>
              </a:ext>
            </a:extLst>
          </p:cNvPr>
          <p:cNvSpPr>
            <a:spLocks noGrp="1"/>
          </p:cNvSpPr>
          <p:nvPr>
            <p:ph type="sldNum" sz="quarter" idx="12"/>
          </p:nvPr>
        </p:nvSpPr>
        <p:spPr/>
        <p:txBody>
          <a:bodyPr/>
          <a:lstStyle/>
          <a:p>
            <a:fld id="{80C8E1F7-F4F3-4E6C-9AEC-B0C84F005D61}" type="slidenum">
              <a:rPr lang="en-GB" smtClean="0"/>
              <a:t>‹#›</a:t>
            </a:fld>
            <a:endParaRPr lang="en-GB"/>
          </a:p>
        </p:txBody>
      </p:sp>
    </p:spTree>
    <p:extLst>
      <p:ext uri="{BB962C8B-B14F-4D97-AF65-F5344CB8AC3E}">
        <p14:creationId xmlns:p14="http://schemas.microsoft.com/office/powerpoint/2010/main" val="32908783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clusion">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8136" y="1088135"/>
            <a:ext cx="10627828" cy="2084551"/>
          </a:xfrm>
        </p:spPr>
        <p:txBody>
          <a:bodyPr anchor="t" anchorCtr="0">
            <a:noAutofit/>
          </a:bodyPr>
          <a:lstStyle>
            <a:lvl1pPr>
              <a:defRPr sz="6000" cap="all" baseline="0">
                <a:solidFill>
                  <a:schemeClr val="tx1"/>
                </a:solidFill>
              </a:defRPr>
            </a:lvl1pPr>
          </a:lstStyle>
          <a:p>
            <a:r>
              <a:rPr lang="en-GB"/>
              <a:t>Click to edit Master title style</a:t>
            </a:r>
            <a:endParaRPr lang="en-US" dirty="0"/>
          </a:p>
        </p:txBody>
      </p:sp>
      <p:sp>
        <p:nvSpPr>
          <p:cNvPr id="7" name="Content Placeholder 7">
            <a:extLst>
              <a:ext uri="{FF2B5EF4-FFF2-40B4-BE49-F238E27FC236}">
                <a16:creationId xmlns:a16="http://schemas.microsoft.com/office/drawing/2014/main" id="{419A5DD2-B3B3-D9BF-1A71-B20742D142B9}"/>
              </a:ext>
            </a:extLst>
          </p:cNvPr>
          <p:cNvSpPr>
            <a:spLocks noGrp="1"/>
          </p:cNvSpPr>
          <p:nvPr>
            <p:ph sz="quarter" idx="13"/>
          </p:nvPr>
        </p:nvSpPr>
        <p:spPr>
          <a:xfrm>
            <a:off x="1088134" y="3276600"/>
            <a:ext cx="10627829" cy="3162300"/>
          </a:xfrm>
        </p:spPr>
        <p:txBody>
          <a:bodyPr/>
          <a:lstStyle>
            <a:lvl1pPr marL="0" indent="0">
              <a:lnSpc>
                <a:spcPct val="100000"/>
              </a:lnSpc>
              <a:buNone/>
              <a:defRPr>
                <a:solidFill>
                  <a:schemeClr val="tx1"/>
                </a:solidFill>
              </a:defRPr>
            </a:lvl1pPr>
            <a:lvl2pPr marL="228600" indent="0">
              <a:lnSpc>
                <a:spcPct val="100000"/>
              </a:lnSpc>
              <a:buNone/>
              <a:defRPr>
                <a:solidFill>
                  <a:schemeClr val="tx1"/>
                </a:solidFill>
              </a:defRPr>
            </a:lvl2pPr>
            <a:lvl3pPr marL="457200" indent="0">
              <a:lnSpc>
                <a:spcPct val="100000"/>
              </a:lnSpc>
              <a:buNone/>
              <a:defRPr>
                <a:solidFill>
                  <a:schemeClr val="tx1"/>
                </a:solidFill>
              </a:defRPr>
            </a:lvl3pPr>
            <a:lvl4pPr marL="685800" indent="0">
              <a:lnSpc>
                <a:spcPct val="100000"/>
              </a:lnSpc>
              <a:buNone/>
              <a:defRPr>
                <a:solidFill>
                  <a:schemeClr val="tx1"/>
                </a:solidFill>
              </a:defRPr>
            </a:lvl4pPr>
            <a:lvl5pPr marL="914400" indent="0">
              <a:lnSpc>
                <a:spcPct val="100000"/>
              </a:lnSpc>
              <a:buNone/>
              <a:defRPr>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E0D02FFE-281C-4CC6-8410-BCAEF17DF395}" type="datetimeFigureOut">
              <a:rPr lang="en-GB" smtClean="0"/>
              <a:t>11/10/2026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80C8E1F7-F4F3-4E6C-9AEC-B0C84F005D61}" type="slidenum">
              <a:rPr lang="en-GB" smtClean="0"/>
              <a:t>‹#›</a:t>
            </a:fld>
            <a:endParaRPr lang="en-GB"/>
          </a:p>
        </p:txBody>
      </p:sp>
      <p:cxnSp>
        <p:nvCxnSpPr>
          <p:cNvPr id="3" name="Straight Connector 2">
            <a:extLst>
              <a:ext uri="{FF2B5EF4-FFF2-40B4-BE49-F238E27FC236}">
                <a16:creationId xmlns:a16="http://schemas.microsoft.com/office/drawing/2014/main" id="{6DCA1022-3377-EB7D-8261-EDD841636BE3}"/>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30457030"/>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clusion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088136" y="1088136"/>
            <a:ext cx="8430767" cy="1842020"/>
          </a:xfrm>
        </p:spPr>
        <p:txBody>
          <a:bodyPr anchor="t" anchorCtr="0">
            <a:noAutofit/>
          </a:bodyPr>
          <a:lstStyle>
            <a:lvl1pPr>
              <a:defRPr sz="6000" cap="all" baseline="0">
                <a:solidFill>
                  <a:schemeClr val="tx1"/>
                </a:solidFill>
              </a:defRPr>
            </a:lvl1pPr>
          </a:lstStyle>
          <a:p>
            <a:r>
              <a:rPr lang="en-GB"/>
              <a:t>Click to edit Master title style</a:t>
            </a:r>
            <a:endParaRPr lang="en-US" dirty="0"/>
          </a:p>
        </p:txBody>
      </p:sp>
      <p:sp>
        <p:nvSpPr>
          <p:cNvPr id="8" name="Content Placeholder 6">
            <a:extLst>
              <a:ext uri="{FF2B5EF4-FFF2-40B4-BE49-F238E27FC236}">
                <a16:creationId xmlns:a16="http://schemas.microsoft.com/office/drawing/2014/main" id="{C06F55DC-E754-4B2B-C0AE-962C82565D0D}"/>
              </a:ext>
            </a:extLst>
          </p:cNvPr>
          <p:cNvSpPr>
            <a:spLocks noGrp="1"/>
          </p:cNvSpPr>
          <p:nvPr>
            <p:ph sz="quarter" idx="14"/>
          </p:nvPr>
        </p:nvSpPr>
        <p:spPr>
          <a:xfrm>
            <a:off x="1077213" y="4246692"/>
            <a:ext cx="8430639" cy="1608008"/>
          </a:xfrm>
        </p:spPr>
        <p:txBody>
          <a:bodyPr anchor="b">
            <a:noAutofit/>
          </a:bodyPr>
          <a:lstStyle>
            <a:lvl1pPr marL="0" indent="0">
              <a:lnSpc>
                <a:spcPct val="100000"/>
              </a:lnSpc>
              <a:buNone/>
              <a:defRPr sz="2000">
                <a:solidFill>
                  <a:schemeClr val="tx1"/>
                </a:solidFill>
              </a:defRPr>
            </a:lvl1pPr>
            <a:lvl2pPr marL="228600" indent="0">
              <a:lnSpc>
                <a:spcPct val="100000"/>
              </a:lnSpc>
              <a:buNone/>
              <a:defRPr sz="2000">
                <a:solidFill>
                  <a:schemeClr val="tx1"/>
                </a:solidFill>
              </a:defRPr>
            </a:lvl2pPr>
            <a:lvl3pPr marL="457200" indent="0">
              <a:lnSpc>
                <a:spcPct val="100000"/>
              </a:lnSpc>
              <a:buNone/>
              <a:defRPr sz="2000">
                <a:solidFill>
                  <a:schemeClr val="tx1"/>
                </a:solidFill>
              </a:defRPr>
            </a:lvl3pPr>
            <a:lvl4pPr marL="685800" indent="0">
              <a:lnSpc>
                <a:spcPct val="100000"/>
              </a:lnSpc>
              <a:buNone/>
              <a:defRPr sz="2000">
                <a:solidFill>
                  <a:schemeClr val="tx1"/>
                </a:solidFill>
              </a:defRPr>
            </a:lvl4pPr>
            <a:lvl5pPr marL="914400" indent="0">
              <a:lnSpc>
                <a:spcPct val="100000"/>
              </a:lnSpc>
              <a:buNone/>
              <a:defRPr sz="2000">
                <a:solidFill>
                  <a:schemeClr val="tx1"/>
                </a:solidFill>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endParaRPr lang="en-GB"/>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E0D02FFE-281C-4CC6-8410-BCAEF17DF395}" type="datetimeFigureOut">
              <a:rPr lang="en-GB" smtClean="0"/>
              <a:t>11/10/2026</a:t>
            </a:fld>
            <a:endParaRPr lang="en-GB"/>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80C8E1F7-F4F3-4E6C-9AEC-B0C84F005D61}" type="slidenum">
              <a:rPr lang="en-GB" smtClean="0"/>
              <a:t>‹#›</a:t>
            </a:fld>
            <a:endParaRPr lang="en-GB"/>
          </a:p>
        </p:txBody>
      </p:sp>
      <p:cxnSp>
        <p:nvCxnSpPr>
          <p:cNvPr id="3" name="Straight Connector 2">
            <a:extLst>
              <a:ext uri="{FF2B5EF4-FFF2-40B4-BE49-F238E27FC236}">
                <a16:creationId xmlns:a16="http://schemas.microsoft.com/office/drawing/2014/main" id="{FC829929-F774-AF4E-F1BE-2DA3C43D0DAC}"/>
              </a:ext>
              <a:ext uri="{C183D7F6-B498-43B3-948B-1728B52AA6E4}">
                <adec:decorative xmlns:adec="http://schemas.microsoft.com/office/drawing/2017/decorative" val="1"/>
              </a:ext>
            </a:extLst>
          </p:cNvPr>
          <p:cNvCxnSpPr>
            <a:cxnSpLocks/>
          </p:cNvCxnSpPr>
          <p:nvPr/>
        </p:nvCxnSpPr>
        <p:spPr>
          <a:xfrm>
            <a:off x="0" y="1206128"/>
            <a:ext cx="804195" cy="0"/>
          </a:xfrm>
          <a:prstGeom prst="line">
            <a:avLst/>
          </a:prstGeom>
          <a:ln w="1206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60138257"/>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5AC4E6-F7A6-708E-917B-FE4C8BF5C26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22C18F2-3938-E717-F998-D3B1664AA27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8E7C6D4-CD0A-FB5F-65FC-3A77BECEFDE5}"/>
              </a:ext>
            </a:extLst>
          </p:cNvPr>
          <p:cNvSpPr>
            <a:spLocks noGrp="1"/>
          </p:cNvSpPr>
          <p:nvPr>
            <p:ph type="dt" sz="half" idx="10"/>
          </p:nvPr>
        </p:nvSpPr>
        <p:spPr/>
        <p:txBody>
          <a:bodyPr/>
          <a:lstStyle/>
          <a:p>
            <a:fld id="{E0D02FFE-281C-4CC6-8410-BCAEF17DF395}" type="datetimeFigureOut">
              <a:rPr lang="en-GB" smtClean="0"/>
              <a:t>11/10/2026</a:t>
            </a:fld>
            <a:endParaRPr lang="en-GB"/>
          </a:p>
        </p:txBody>
      </p:sp>
      <p:sp>
        <p:nvSpPr>
          <p:cNvPr id="5" name="Footer Placeholder 4">
            <a:extLst>
              <a:ext uri="{FF2B5EF4-FFF2-40B4-BE49-F238E27FC236}">
                <a16:creationId xmlns:a16="http://schemas.microsoft.com/office/drawing/2014/main" id="{8D2669D5-1622-3C86-3E7D-437AD6B519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8C9E334-B79B-0A45-5C94-2D892D39AF4B}"/>
              </a:ext>
            </a:extLst>
          </p:cNvPr>
          <p:cNvSpPr>
            <a:spLocks noGrp="1"/>
          </p:cNvSpPr>
          <p:nvPr>
            <p:ph type="sldNum" sz="quarter" idx="12"/>
          </p:nvPr>
        </p:nvSpPr>
        <p:spPr/>
        <p:txBody>
          <a:bodyPr/>
          <a:lstStyle/>
          <a:p>
            <a:fld id="{80C8E1F7-F4F3-4E6C-9AEC-B0C84F005D61}" type="slidenum">
              <a:rPr lang="en-GB" smtClean="0"/>
              <a:t>‹#›</a:t>
            </a:fld>
            <a:endParaRPr lang="en-GB"/>
          </a:p>
        </p:txBody>
      </p:sp>
    </p:spTree>
    <p:extLst>
      <p:ext uri="{BB962C8B-B14F-4D97-AF65-F5344CB8AC3E}">
        <p14:creationId xmlns:p14="http://schemas.microsoft.com/office/powerpoint/2010/main" val="122560771"/>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E24C4A-7056-A428-A42E-6D8559A04A4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8645FE9-8BEA-D66C-E37E-644CA499BDCC}"/>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670DB7B-2C25-C193-B36C-D21F7443C5FF}"/>
              </a:ext>
            </a:extLst>
          </p:cNvPr>
          <p:cNvSpPr>
            <a:spLocks noGrp="1"/>
          </p:cNvSpPr>
          <p:nvPr>
            <p:ph type="dt" sz="half" idx="10"/>
          </p:nvPr>
        </p:nvSpPr>
        <p:spPr/>
        <p:txBody>
          <a:bodyPr/>
          <a:lstStyle/>
          <a:p>
            <a:fld id="{E0D02FFE-281C-4CC6-8410-BCAEF17DF395}" type="datetimeFigureOut">
              <a:rPr lang="en-GB" smtClean="0"/>
              <a:t>11/10/2026</a:t>
            </a:fld>
            <a:endParaRPr lang="en-GB"/>
          </a:p>
        </p:txBody>
      </p:sp>
      <p:sp>
        <p:nvSpPr>
          <p:cNvPr id="5" name="Footer Placeholder 4">
            <a:extLst>
              <a:ext uri="{FF2B5EF4-FFF2-40B4-BE49-F238E27FC236}">
                <a16:creationId xmlns:a16="http://schemas.microsoft.com/office/drawing/2014/main" id="{CD1DA214-04E6-1C6F-9DF5-BF0C9F00377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7AB97B-B482-2B5E-272A-268CC990969C}"/>
              </a:ext>
            </a:extLst>
          </p:cNvPr>
          <p:cNvSpPr>
            <a:spLocks noGrp="1"/>
          </p:cNvSpPr>
          <p:nvPr>
            <p:ph type="sldNum" sz="quarter" idx="12"/>
          </p:nvPr>
        </p:nvSpPr>
        <p:spPr/>
        <p:txBody>
          <a:bodyPr/>
          <a:lstStyle/>
          <a:p>
            <a:fld id="{80C8E1F7-F4F3-4E6C-9AEC-B0C84F005D61}" type="slidenum">
              <a:rPr lang="en-GB" smtClean="0"/>
              <a:t>‹#›</a:t>
            </a:fld>
            <a:endParaRPr lang="en-GB"/>
          </a:p>
        </p:txBody>
      </p:sp>
    </p:spTree>
    <p:extLst>
      <p:ext uri="{BB962C8B-B14F-4D97-AF65-F5344CB8AC3E}">
        <p14:creationId xmlns:p14="http://schemas.microsoft.com/office/powerpoint/2010/main" val="18405614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4438DC-3CEE-4170-9B1C-BAC05CD8C3B5}"/>
              </a:ext>
            </a:extLst>
          </p:cNvPr>
          <p:cNvSpPr>
            <a:spLocks noGrp="1"/>
          </p:cNvSpPr>
          <p:nvPr>
            <p:ph type="title"/>
          </p:nvPr>
        </p:nvSpPr>
        <p:spPr>
          <a:xfrm>
            <a:off x="1088136" y="1090245"/>
            <a:ext cx="9922764" cy="935982"/>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a:extLst>
              <a:ext uri="{FF2B5EF4-FFF2-40B4-BE49-F238E27FC236}">
                <a16:creationId xmlns:a16="http://schemas.microsoft.com/office/drawing/2014/main" id="{47C19D24-DCBE-47F9-8B85-8A118B02B3C9}"/>
              </a:ext>
            </a:extLst>
          </p:cNvPr>
          <p:cNvSpPr>
            <a:spLocks noGrp="1"/>
          </p:cNvSpPr>
          <p:nvPr>
            <p:ph type="body" idx="1"/>
          </p:nvPr>
        </p:nvSpPr>
        <p:spPr>
          <a:xfrm>
            <a:off x="1088136" y="2119745"/>
            <a:ext cx="9922764" cy="416675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Footer Placeholder 4">
            <a:extLst>
              <a:ext uri="{FF2B5EF4-FFF2-40B4-BE49-F238E27FC236}">
                <a16:creationId xmlns:a16="http://schemas.microsoft.com/office/drawing/2014/main" id="{FD1D5844-8163-4D82-BEFC-BC2D8D511B7E}"/>
              </a:ext>
            </a:extLst>
          </p:cNvPr>
          <p:cNvSpPr>
            <a:spLocks noGrp="1"/>
          </p:cNvSpPr>
          <p:nvPr>
            <p:ph type="ftr" sz="quarter" idx="3"/>
          </p:nvPr>
        </p:nvSpPr>
        <p:spPr>
          <a:xfrm>
            <a:off x="1088136" y="6438900"/>
            <a:ext cx="8562760" cy="419100"/>
          </a:xfrm>
          <a:prstGeom prst="rect">
            <a:avLst/>
          </a:prstGeom>
        </p:spPr>
        <p:txBody>
          <a:bodyPr vert="horz" lIns="91440" tIns="45720" rIns="91440" bIns="45720" rtlCol="0" anchor="ctr"/>
          <a:lstStyle>
            <a:lvl1pPr algn="l" rtl="0">
              <a:defRPr sz="900">
                <a:solidFill>
                  <a:schemeClr val="tx1"/>
                </a:solidFill>
              </a:defRPr>
            </a:lvl1pPr>
          </a:lstStyle>
          <a:p>
            <a:endParaRPr lang="en-GB"/>
          </a:p>
        </p:txBody>
      </p:sp>
      <p:sp>
        <p:nvSpPr>
          <p:cNvPr id="4" name="Date Placeholder 3">
            <a:extLst>
              <a:ext uri="{FF2B5EF4-FFF2-40B4-BE49-F238E27FC236}">
                <a16:creationId xmlns:a16="http://schemas.microsoft.com/office/drawing/2014/main" id="{334F5788-BDCE-49E2-80AE-31C739C6A0CE}"/>
              </a:ext>
            </a:extLst>
          </p:cNvPr>
          <p:cNvSpPr>
            <a:spLocks noGrp="1"/>
          </p:cNvSpPr>
          <p:nvPr>
            <p:ph type="dt" sz="half" idx="2"/>
          </p:nvPr>
        </p:nvSpPr>
        <p:spPr>
          <a:xfrm>
            <a:off x="9650896" y="6438900"/>
            <a:ext cx="864704" cy="419100"/>
          </a:xfrm>
          <a:prstGeom prst="rect">
            <a:avLst/>
          </a:prstGeom>
        </p:spPr>
        <p:txBody>
          <a:bodyPr vert="horz" lIns="91440" tIns="45720" rIns="91440" bIns="45720" rtlCol="0" anchor="ctr"/>
          <a:lstStyle>
            <a:lvl1pPr algn="l" rtl="0">
              <a:defRPr sz="900">
                <a:solidFill>
                  <a:schemeClr val="tx1"/>
                </a:solidFill>
              </a:defRPr>
            </a:lvl1pPr>
          </a:lstStyle>
          <a:p>
            <a:fld id="{E0D02FFE-281C-4CC6-8410-BCAEF17DF395}" type="datetimeFigureOut">
              <a:rPr lang="en-GB" smtClean="0"/>
              <a:t>11/10/2026</a:t>
            </a:fld>
            <a:endParaRPr lang="en-GB"/>
          </a:p>
        </p:txBody>
      </p:sp>
      <p:sp>
        <p:nvSpPr>
          <p:cNvPr id="6" name="Slide Number Placeholder 5">
            <a:extLst>
              <a:ext uri="{FF2B5EF4-FFF2-40B4-BE49-F238E27FC236}">
                <a16:creationId xmlns:a16="http://schemas.microsoft.com/office/drawing/2014/main" id="{22698A50-C435-4220-82C6-C8D62A7C9EB0}"/>
              </a:ext>
            </a:extLst>
          </p:cNvPr>
          <p:cNvSpPr>
            <a:spLocks noGrp="1"/>
          </p:cNvSpPr>
          <p:nvPr>
            <p:ph type="sldNum" sz="quarter" idx="4"/>
          </p:nvPr>
        </p:nvSpPr>
        <p:spPr>
          <a:xfrm>
            <a:off x="10523764" y="6438900"/>
            <a:ext cx="601436" cy="419100"/>
          </a:xfrm>
          <a:prstGeom prst="rect">
            <a:avLst/>
          </a:prstGeom>
        </p:spPr>
        <p:txBody>
          <a:bodyPr vert="horz" lIns="91440" tIns="45720" rIns="91440" bIns="45720" rtlCol="0" anchor="ctr"/>
          <a:lstStyle>
            <a:lvl1pPr algn="r" rtl="0">
              <a:defRPr sz="900">
                <a:solidFill>
                  <a:schemeClr val="tx1"/>
                </a:solidFill>
              </a:defRPr>
            </a:lvl1pPr>
          </a:lstStyle>
          <a:p>
            <a:fld id="{80C8E1F7-F4F3-4E6C-9AEC-B0C84F005D61}" type="slidenum">
              <a:rPr lang="en-GB" smtClean="0"/>
              <a:t>‹#›</a:t>
            </a:fld>
            <a:endParaRPr lang="en-GB"/>
          </a:p>
        </p:txBody>
      </p:sp>
    </p:spTree>
    <p:extLst>
      <p:ext uri="{BB962C8B-B14F-4D97-AF65-F5344CB8AC3E}">
        <p14:creationId xmlns:p14="http://schemas.microsoft.com/office/powerpoint/2010/main" val="3630686051"/>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 id="2147483708" r:id="rId18"/>
    <p:sldLayoutId id="2147483709" r:id="rId19"/>
    <p:sldLayoutId id="2147483710" r:id="rId20"/>
    <p:sldLayoutId id="2147483711" r:id="rId21"/>
    <p:sldLayoutId id="2147483712" r:id="rId22"/>
    <p:sldLayoutId id="2147483713" r:id="rId23"/>
    <p:sldLayoutId id="2147483714" r:id="rId24"/>
    <p:sldLayoutId id="2147483715" r:id="rId25"/>
    <p:sldLayoutId id="2147483716" r:id="rId26"/>
    <p:sldLayoutId id="2147483717" r:id="rId27"/>
    <p:sldLayoutId id="2147483718" r:id="rId28"/>
    <p:sldLayoutId id="2147483719" r:id="rId29"/>
  </p:sldLayoutIdLst>
  <p:txStyles>
    <p:titleStyle>
      <a:lvl1pPr algn="l" defTabSz="914400" rtl="0" eaLnBrk="1" latinLnBrk="0" hangingPunct="1">
        <a:lnSpc>
          <a:spcPct val="85000"/>
        </a:lnSpc>
        <a:spcBef>
          <a:spcPct val="0"/>
        </a:spcBef>
        <a:buNone/>
        <a:defRPr sz="3600" b="1" kern="1200" cap="all" baseline="0">
          <a:solidFill>
            <a:schemeClr val="tx1"/>
          </a:solidFill>
          <a:latin typeface="+mj-lt"/>
          <a:ea typeface="+mj-ea"/>
          <a:cs typeface="+mj-cs"/>
        </a:defRPr>
      </a:lvl1pPr>
    </p:titleStyle>
    <p:bodyStyle>
      <a:lvl1pPr marL="0" indent="0" algn="l" defTabSz="914400" rtl="0" eaLnBrk="1" latinLnBrk="0" hangingPunct="1">
        <a:lnSpc>
          <a:spcPct val="130000"/>
        </a:lnSpc>
        <a:spcBef>
          <a:spcPts val="0"/>
        </a:spcBef>
        <a:buFont typeface="Neue Haas Grotesk Text Pro" panose="020B0504020202020204" pitchFamily="34" charset="0"/>
        <a:buNone/>
        <a:defRPr sz="1600" kern="1200">
          <a:solidFill>
            <a:schemeClr val="tx1"/>
          </a:solidFill>
          <a:latin typeface="+mn-lt"/>
          <a:ea typeface="+mn-ea"/>
          <a:cs typeface="+mn-cs"/>
        </a:defRPr>
      </a:lvl1pPr>
      <a:lvl2pPr marL="5029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2pPr>
      <a:lvl3pPr marL="73152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4pPr>
      <a:lvl5pPr marL="1280160" indent="-228600" algn="l" defTabSz="914400" rtl="0" eaLnBrk="1" latinLnBrk="0" hangingPunct="1">
        <a:lnSpc>
          <a:spcPct val="130000"/>
        </a:lnSpc>
        <a:spcBef>
          <a:spcPts val="0"/>
        </a:spcBef>
        <a:buFont typeface="Neue Haas Grotesk Text Pro" panose="020B05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pos="744">
          <p15:clr>
            <a:srgbClr val="F26B43"/>
          </p15:clr>
        </p15:guide>
        <p15:guide id="6">
          <p15:clr>
            <a:srgbClr val="F26B43"/>
          </p15:clr>
        </p15:guide>
        <p15:guide id="8" pos="6936">
          <p15:clr>
            <a:srgbClr val="F26B43"/>
          </p15:clr>
        </p15:guide>
        <p15:guide id="10" orient="horz" pos="720">
          <p15:clr>
            <a:srgbClr val="F26B43"/>
          </p15:clr>
        </p15:guide>
        <p15:guide id="14" pos="6624">
          <p15:clr>
            <a:srgbClr val="F26B43"/>
          </p15:clr>
        </p15:guide>
        <p15:guide id="22" orient="horz" pos="360">
          <p15:clr>
            <a:srgbClr val="F26B43"/>
          </p15:clr>
        </p15:guide>
        <p15:guide id="23" orient="horz" pos="3960">
          <p15:clr>
            <a:srgbClr val="F26B43"/>
          </p15:clr>
        </p15:guide>
        <p15:guide id="24" orient="horz" pos="2160">
          <p15:clr>
            <a:srgbClr val="F26B43"/>
          </p15:clr>
        </p15:guide>
        <p15:guide id="25" pos="7680">
          <p15:clr>
            <a:srgbClr val="F26B43"/>
          </p15:clr>
        </p15:guide>
        <p15:guide id="26" pos="3840">
          <p15:clr>
            <a:srgbClr val="F26B43"/>
          </p15:clr>
        </p15:guide>
        <p15:guide id="27" pos="6168">
          <p15:clr>
            <a:srgbClr val="F26B43"/>
          </p15:clr>
        </p15:guide>
        <p15:guide id="28" pos="672">
          <p15:clr>
            <a:srgbClr val="F26B43"/>
          </p15:clr>
        </p15:guide>
        <p15:guide id="29" pos="7008">
          <p15:clr>
            <a:srgbClr val="F26B43"/>
          </p15:clr>
        </p15:guide>
        <p15:guide id="30" orient="horz" pos="4056">
          <p15:clr>
            <a:srgbClr val="F26B43"/>
          </p15:clr>
        </p15:guide>
        <p15:guide id="31" orient="horz" pos="3648">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9.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C7029-20A0-02E8-C02B-A7EC418BC345}"/>
              </a:ext>
            </a:extLst>
          </p:cNvPr>
          <p:cNvSpPr>
            <a:spLocks noGrp="1"/>
          </p:cNvSpPr>
          <p:nvPr>
            <p:ph type="ctrTitle"/>
          </p:nvPr>
        </p:nvSpPr>
        <p:spPr>
          <a:xfrm>
            <a:off x="1524000" y="406400"/>
            <a:ext cx="9144000" cy="2387600"/>
          </a:xfrm>
        </p:spPr>
        <p:txBody>
          <a:bodyPr>
            <a:normAutofit fontScale="90000"/>
          </a:bodyPr>
          <a:lstStyle/>
          <a:p>
            <a:r>
              <a:rPr lang="en-GB" dirty="0"/>
              <a:t>Bowlby’s Attachment Theory</a:t>
            </a:r>
          </a:p>
        </p:txBody>
      </p:sp>
      <p:sp>
        <p:nvSpPr>
          <p:cNvPr id="3" name="Subtitle 2">
            <a:extLst>
              <a:ext uri="{FF2B5EF4-FFF2-40B4-BE49-F238E27FC236}">
                <a16:creationId xmlns:a16="http://schemas.microsoft.com/office/drawing/2014/main" id="{01ADD47A-0F9D-00ED-BAAD-D69F129F572C}"/>
              </a:ext>
            </a:extLst>
          </p:cNvPr>
          <p:cNvSpPr>
            <a:spLocks noGrp="1"/>
          </p:cNvSpPr>
          <p:nvPr>
            <p:ph type="subTitle" idx="1"/>
          </p:nvPr>
        </p:nvSpPr>
        <p:spPr>
          <a:xfrm>
            <a:off x="1524000" y="2794000"/>
            <a:ext cx="9144000" cy="3381948"/>
          </a:xfrm>
        </p:spPr>
        <p:txBody>
          <a:bodyPr>
            <a:normAutofit lnSpcReduction="10000"/>
          </a:bodyPr>
          <a:lstStyle/>
          <a:p>
            <a:r>
              <a:rPr lang="en-GB" dirty="0"/>
              <a:t>Understanding and Supporting Shona’s Development in Nursery.</a:t>
            </a:r>
          </a:p>
          <a:p>
            <a:endParaRPr lang="en-GB" dirty="0"/>
          </a:p>
          <a:p>
            <a:endParaRPr lang="en-GB" dirty="0"/>
          </a:p>
          <a:p>
            <a:r>
              <a:rPr lang="en-GB" dirty="0"/>
              <a:t>Module: LCHS4010</a:t>
            </a:r>
          </a:p>
          <a:p>
            <a:r>
              <a:rPr lang="en-GB" dirty="0"/>
              <a:t>Student Name: </a:t>
            </a:r>
            <a:r>
              <a:rPr lang="en-GB" dirty="0" err="1"/>
              <a:t>Ahkifa</a:t>
            </a:r>
            <a:r>
              <a:rPr lang="en-GB" dirty="0"/>
              <a:t> Kousar</a:t>
            </a:r>
          </a:p>
          <a:p>
            <a:r>
              <a:rPr lang="en-GB" dirty="0"/>
              <a:t>Student ID: 2244961</a:t>
            </a:r>
          </a:p>
          <a:p>
            <a:endParaRPr lang="en-GB" dirty="0"/>
          </a:p>
        </p:txBody>
      </p:sp>
    </p:spTree>
    <p:extLst>
      <p:ext uri="{BB962C8B-B14F-4D97-AF65-F5344CB8AC3E}">
        <p14:creationId xmlns:p14="http://schemas.microsoft.com/office/powerpoint/2010/main" val="3946391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AA6E9A-E6ED-B187-6C67-33190EB62A87}"/>
              </a:ext>
            </a:extLst>
          </p:cNvPr>
          <p:cNvSpPr>
            <a:spLocks noGrp="1"/>
          </p:cNvSpPr>
          <p:nvPr>
            <p:ph type="title"/>
          </p:nvPr>
        </p:nvSpPr>
        <p:spPr/>
        <p:txBody>
          <a:bodyPr>
            <a:normAutofit/>
          </a:bodyPr>
          <a:lstStyle/>
          <a:p>
            <a:r>
              <a:rPr lang="en-GB" dirty="0"/>
              <a:t>Introduction: Shonas Case Study </a:t>
            </a:r>
          </a:p>
        </p:txBody>
      </p:sp>
      <p:sp>
        <p:nvSpPr>
          <p:cNvPr id="3" name="Content Placeholder 2">
            <a:extLst>
              <a:ext uri="{FF2B5EF4-FFF2-40B4-BE49-F238E27FC236}">
                <a16:creationId xmlns:a16="http://schemas.microsoft.com/office/drawing/2014/main" id="{DEB40BFA-9D0F-2A95-0F8F-A5102E8F1B43}"/>
              </a:ext>
            </a:extLst>
          </p:cNvPr>
          <p:cNvSpPr>
            <a:spLocks noGrp="1"/>
          </p:cNvSpPr>
          <p:nvPr>
            <p:ph idx="1"/>
          </p:nvPr>
        </p:nvSpPr>
        <p:spPr/>
        <p:txBody>
          <a:bodyPr>
            <a:normAutofit fontScale="85000" lnSpcReduction="10000"/>
          </a:bodyPr>
          <a:lstStyle/>
          <a:p>
            <a:pPr marL="0" indent="0">
              <a:buNone/>
            </a:pPr>
            <a:r>
              <a:rPr lang="en-GB" sz="2000" dirty="0"/>
              <a:t>In this presentation I will be applying Bowlby's Attachment theory to Shona’s case study, she is a three years old girl who has recently started nursery. </a:t>
            </a:r>
          </a:p>
          <a:p>
            <a:pPr marL="0" indent="0">
              <a:buNone/>
            </a:pPr>
            <a:r>
              <a:rPr lang="en-GB" sz="2000" dirty="0"/>
              <a:t>Shona is facing some challenges whilst settling into the new environment. She becomes distressed when separating from her main carer, she also has limited verbal communication and finds it difficult to take part in group activities with other children. </a:t>
            </a:r>
          </a:p>
          <a:p>
            <a:pPr marL="0" indent="0">
              <a:buNone/>
            </a:pPr>
            <a:r>
              <a:rPr lang="en-GB" sz="2000" dirty="0"/>
              <a:t>As I currently work at a nursery, I have experience supporting children with their emotional, social and development needs. Through my role, I understand how important it is to build a positive and trusting relationship with children, especially during the settling in period. </a:t>
            </a:r>
          </a:p>
          <a:p>
            <a:pPr marL="0" indent="0">
              <a:buNone/>
            </a:pPr>
            <a:r>
              <a:rPr lang="en-GB" sz="2000" dirty="0"/>
              <a:t>I will explore how Bowlby’s theory can support us to understand Shona’s emotional needs and discuss practical approaches that early year practitioners can use to support her development. </a:t>
            </a:r>
          </a:p>
          <a:p>
            <a:pPr marL="0" indent="0">
              <a:buNone/>
            </a:pPr>
            <a:r>
              <a:rPr lang="en-GB" sz="2000" dirty="0"/>
              <a:t>I will also consider the limitations of the theory, as Shona’s difficulties may be due to other development and environmental factors. </a:t>
            </a:r>
          </a:p>
          <a:p>
            <a:pPr marL="0" indent="0">
              <a:buNone/>
            </a:pPr>
            <a:endParaRPr lang="en-GB" sz="2000" dirty="0"/>
          </a:p>
        </p:txBody>
      </p:sp>
    </p:spTree>
    <p:extLst>
      <p:ext uri="{BB962C8B-B14F-4D97-AF65-F5344CB8AC3E}">
        <p14:creationId xmlns:p14="http://schemas.microsoft.com/office/powerpoint/2010/main" val="21838617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F0C03-6762-684E-2046-15AFDB868430}"/>
              </a:ext>
            </a:extLst>
          </p:cNvPr>
          <p:cNvSpPr>
            <a:spLocks noGrp="1"/>
          </p:cNvSpPr>
          <p:nvPr>
            <p:ph type="title"/>
          </p:nvPr>
        </p:nvSpPr>
        <p:spPr/>
        <p:txBody>
          <a:bodyPr>
            <a:normAutofit fontScale="90000"/>
          </a:bodyPr>
          <a:lstStyle/>
          <a:p>
            <a:r>
              <a:rPr lang="en-GB" dirty="0"/>
              <a:t>What is Bowlby’s Attachment Theory?</a:t>
            </a:r>
          </a:p>
        </p:txBody>
      </p:sp>
      <p:sp>
        <p:nvSpPr>
          <p:cNvPr id="3" name="Content Placeholder 2">
            <a:extLst>
              <a:ext uri="{FF2B5EF4-FFF2-40B4-BE49-F238E27FC236}">
                <a16:creationId xmlns:a16="http://schemas.microsoft.com/office/drawing/2014/main" id="{F824B027-EA6B-9465-365F-FE56CEC7B2DD}"/>
              </a:ext>
            </a:extLst>
          </p:cNvPr>
          <p:cNvSpPr>
            <a:spLocks noGrp="1"/>
          </p:cNvSpPr>
          <p:nvPr>
            <p:ph idx="1"/>
          </p:nvPr>
        </p:nvSpPr>
        <p:spPr>
          <a:xfrm>
            <a:off x="838200" y="1278604"/>
            <a:ext cx="10515600" cy="5347168"/>
          </a:xfrm>
        </p:spPr>
        <p:txBody>
          <a:bodyPr>
            <a:normAutofit fontScale="92500" lnSpcReduction="20000"/>
          </a:bodyPr>
          <a:lstStyle/>
          <a:p>
            <a:pPr marL="0" indent="0">
              <a:buNone/>
            </a:pPr>
            <a:r>
              <a:rPr lang="en-GB" dirty="0"/>
              <a:t>Attachment </a:t>
            </a:r>
          </a:p>
          <a:p>
            <a:pPr marL="0" indent="0">
              <a:buNone/>
            </a:pPr>
            <a:r>
              <a:rPr lang="en-GB" sz="2000" dirty="0"/>
              <a:t>Attachment is a strong emotional bond between a child and their main career, Bowlby believed that children have a natural need to form close relationships with adults who provide them with love, comfort, protection and reassurance. These relationships help children to develop trust and emotional security, especially when they feel scared or distressed. </a:t>
            </a:r>
          </a:p>
          <a:p>
            <a:pPr marL="0" indent="0">
              <a:buNone/>
            </a:pPr>
            <a:r>
              <a:rPr lang="en-GB" dirty="0"/>
              <a:t>Secure Base</a:t>
            </a:r>
          </a:p>
          <a:p>
            <a:pPr marL="0" indent="0">
              <a:buNone/>
            </a:pPr>
            <a:r>
              <a:rPr lang="en-GB" sz="2000" dirty="0"/>
              <a:t> A secure base is an individual who is the main career of a child and can provide emotional safety and reassurance. When a child is made to felt secure there is a higher chance of them to explore their surroundings, participate in activities, develop independence and build relationships with others. </a:t>
            </a:r>
          </a:p>
          <a:p>
            <a:pPr marL="0" indent="0">
              <a:buNone/>
            </a:pPr>
            <a:r>
              <a:rPr lang="en-GB" dirty="0"/>
              <a:t>Separation Anxiety </a:t>
            </a:r>
          </a:p>
          <a:p>
            <a:pPr marL="0" indent="0">
              <a:buNone/>
            </a:pPr>
            <a:r>
              <a:rPr lang="en-GB" sz="2000" dirty="0"/>
              <a:t>Separation anxiety for children is usually caused when they become worried, upset or distressed from being away from someone they are closely attached to. Bowlby states seeking closeness to the main career is a natural response when a child feels unsafe or uncertain. Separation anxiety mainly occurs when a child is in an unfamiliar setting such as starting nursery. </a:t>
            </a:r>
          </a:p>
          <a:p>
            <a:pPr marL="0" indent="0">
              <a:buNone/>
            </a:pPr>
            <a:endParaRPr lang="en-GB" sz="2000" dirty="0"/>
          </a:p>
          <a:p>
            <a:pPr marL="0" indent="0">
              <a:buNone/>
            </a:pPr>
            <a:endParaRPr lang="en-GB" sz="2000" dirty="0"/>
          </a:p>
          <a:p>
            <a:pPr marL="0" indent="0">
              <a:buNone/>
            </a:pPr>
            <a:endParaRPr lang="en-GB" sz="2000" dirty="0"/>
          </a:p>
        </p:txBody>
      </p:sp>
    </p:spTree>
    <p:extLst>
      <p:ext uri="{BB962C8B-B14F-4D97-AF65-F5344CB8AC3E}">
        <p14:creationId xmlns:p14="http://schemas.microsoft.com/office/powerpoint/2010/main" val="8116406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E47B744-AA0F-BDAC-52BD-2CA18F06BF50}"/>
              </a:ext>
            </a:extLst>
          </p:cNvPr>
          <p:cNvSpPr>
            <a:spLocks noGrp="1"/>
          </p:cNvSpPr>
          <p:nvPr>
            <p:ph idx="1"/>
          </p:nvPr>
        </p:nvSpPr>
        <p:spPr>
          <a:xfrm>
            <a:off x="838200" y="537029"/>
            <a:ext cx="10515600" cy="5639934"/>
          </a:xfrm>
        </p:spPr>
        <p:txBody>
          <a:bodyPr>
            <a:normAutofit/>
          </a:bodyPr>
          <a:lstStyle/>
          <a:p>
            <a:pPr marL="0" indent="0">
              <a:buNone/>
            </a:pPr>
            <a:r>
              <a:rPr lang="en-GB" sz="2000" dirty="0"/>
              <a:t>Shona may feel separation anxiety especially during the first few weeks at nursery as it is a new environment for her with unfamiliar faces. Being separated from her usual home environment and main carer may make her feel anxious, uncertain and upset whilst she is still developing a relationship with her key worker. </a:t>
            </a:r>
          </a:p>
          <a:p>
            <a:pPr marL="0" indent="0">
              <a:buNone/>
            </a:pPr>
            <a:r>
              <a:rPr lang="en-GB" sz="2000" dirty="0"/>
              <a:t>According to Bowlby’s attachment theory, children often seek reassurance and comfort from family when they are feeling distressed or unsafe. By developing a positive relationship with key worker, Shona will begin to feel more secure and confident enough to start exploring and engaging with other children. </a:t>
            </a:r>
          </a:p>
        </p:txBody>
      </p:sp>
    </p:spTree>
    <p:extLst>
      <p:ext uri="{BB962C8B-B14F-4D97-AF65-F5344CB8AC3E}">
        <p14:creationId xmlns:p14="http://schemas.microsoft.com/office/powerpoint/2010/main" val="234881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EE838-D03C-645C-855C-BE14C4038EE7}"/>
              </a:ext>
            </a:extLst>
          </p:cNvPr>
          <p:cNvSpPr>
            <a:spLocks noGrp="1"/>
          </p:cNvSpPr>
          <p:nvPr>
            <p:ph type="title"/>
          </p:nvPr>
        </p:nvSpPr>
        <p:spPr>
          <a:xfrm>
            <a:off x="838199" y="365125"/>
            <a:ext cx="10944069" cy="1325563"/>
          </a:xfrm>
        </p:spPr>
        <p:txBody>
          <a:bodyPr/>
          <a:lstStyle/>
          <a:p>
            <a:r>
              <a:rPr lang="en-GB" dirty="0"/>
              <a:t>Supporting Shona’s Emotional Development Nature - Nurture</a:t>
            </a:r>
          </a:p>
        </p:txBody>
      </p:sp>
      <p:sp>
        <p:nvSpPr>
          <p:cNvPr id="3" name="Content Placeholder 2">
            <a:extLst>
              <a:ext uri="{FF2B5EF4-FFF2-40B4-BE49-F238E27FC236}">
                <a16:creationId xmlns:a16="http://schemas.microsoft.com/office/drawing/2014/main" id="{429FAAD3-E4C6-D66D-9C5F-6C22D7A40F4F}"/>
              </a:ext>
            </a:extLst>
          </p:cNvPr>
          <p:cNvSpPr>
            <a:spLocks noGrp="1"/>
          </p:cNvSpPr>
          <p:nvPr>
            <p:ph idx="1"/>
          </p:nvPr>
        </p:nvSpPr>
        <p:spPr>
          <a:xfrm>
            <a:off x="838200" y="1690688"/>
            <a:ext cx="11136086" cy="4802188"/>
          </a:xfrm>
        </p:spPr>
        <p:txBody>
          <a:bodyPr>
            <a:normAutofit fontScale="92500" lnSpcReduction="10000"/>
          </a:bodyPr>
          <a:lstStyle/>
          <a:p>
            <a:pPr marL="0" indent="0">
              <a:buNone/>
            </a:pPr>
            <a:r>
              <a:rPr lang="en-GB" sz="2000" dirty="0"/>
              <a:t>Nature and Nurture are both important in children's development, Nature is to do with the biological and genetic characteristics a child is born with for example their personality traits. Nurture is about the influence of the environment, including family relationships, early childhood experiences, education and interactions with others. </a:t>
            </a:r>
          </a:p>
          <a:p>
            <a:pPr marL="0" indent="0">
              <a:buNone/>
            </a:pPr>
            <a:r>
              <a:rPr lang="en-GB" sz="2000" dirty="0"/>
              <a:t>In regard to Shona the fact that she is having difficulty settling into nursery may be influenced by both factors. From a nature perspective it could be Shona’s character to be a shy or sensitive child, because of this it will make it more difficult for her to adjust being around unfamiliar faces and environments. Her limited verbal communication may also be influenced by individual development differences. However, these possibilities would need further observations rather than labelling Shona. </a:t>
            </a:r>
          </a:p>
          <a:p>
            <a:pPr marL="0" indent="0">
              <a:buNone/>
            </a:pPr>
            <a:r>
              <a:rPr lang="en-GB" sz="2000" dirty="0"/>
              <a:t>Bowlby’s theory considers both nature and nurture. He believed that children are biologically predisposed to form attachments with caregivers because these bonds create protection and security. </a:t>
            </a:r>
          </a:p>
        </p:txBody>
      </p:sp>
    </p:spTree>
    <p:extLst>
      <p:ext uri="{BB962C8B-B14F-4D97-AF65-F5344CB8AC3E}">
        <p14:creationId xmlns:p14="http://schemas.microsoft.com/office/powerpoint/2010/main" val="1729530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0CC6CC-2889-41B4-8DFA-1641E13302E5}"/>
              </a:ext>
            </a:extLst>
          </p:cNvPr>
          <p:cNvSpPr>
            <a:spLocks noGrp="1"/>
          </p:cNvSpPr>
          <p:nvPr>
            <p:ph type="title"/>
          </p:nvPr>
        </p:nvSpPr>
        <p:spPr/>
        <p:txBody>
          <a:bodyPr/>
          <a:lstStyle/>
          <a:p>
            <a:r>
              <a:rPr lang="en-GB" dirty="0"/>
              <a:t>Plan of action</a:t>
            </a:r>
          </a:p>
        </p:txBody>
      </p:sp>
      <p:sp>
        <p:nvSpPr>
          <p:cNvPr id="3" name="Content Placeholder 2">
            <a:extLst>
              <a:ext uri="{FF2B5EF4-FFF2-40B4-BE49-F238E27FC236}">
                <a16:creationId xmlns:a16="http://schemas.microsoft.com/office/drawing/2014/main" id="{FE20E9D3-5E45-4981-DDB7-3B1B1407DD7C}"/>
              </a:ext>
            </a:extLst>
          </p:cNvPr>
          <p:cNvSpPr>
            <a:spLocks noGrp="1"/>
          </p:cNvSpPr>
          <p:nvPr>
            <p:ph idx="1"/>
          </p:nvPr>
        </p:nvSpPr>
        <p:spPr>
          <a:xfrm>
            <a:off x="838200" y="1478280"/>
            <a:ext cx="10515600" cy="4698683"/>
          </a:xfrm>
        </p:spPr>
        <p:txBody>
          <a:bodyPr>
            <a:normAutofit/>
          </a:bodyPr>
          <a:lstStyle/>
          <a:p>
            <a:pPr marL="342900" indent="-342900">
              <a:buAutoNum type="arabicParenR"/>
            </a:pPr>
            <a:r>
              <a:rPr lang="en-GB" sz="2000" dirty="0"/>
              <a:t>Build a trusting relationship – Shonas key worker should do 1-1 with her and get to know her interests and dislikes. Respond sensitively when she is upset. Helps establish a secure base. </a:t>
            </a:r>
          </a:p>
          <a:p>
            <a:pPr marL="342900" indent="-342900">
              <a:buAutoNum type="arabicParenR"/>
            </a:pPr>
            <a:r>
              <a:rPr lang="en-GB" sz="2000" dirty="0"/>
              <a:t>Support her separation anxiety-  Reassure Shona that her mom will return, offer her support. </a:t>
            </a:r>
          </a:p>
          <a:p>
            <a:pPr marL="342900" indent="-342900">
              <a:buAutoNum type="arabicParenR"/>
            </a:pPr>
            <a:r>
              <a:rPr lang="en-GB" sz="2000" dirty="0"/>
              <a:t>Introduce group activities in small groups and give Shona simple helper roles.</a:t>
            </a:r>
          </a:p>
          <a:p>
            <a:pPr marL="342900" indent="-342900">
              <a:buAutoNum type="arabicParenR"/>
            </a:pPr>
            <a:r>
              <a:rPr lang="en-GB" sz="2000" dirty="0"/>
              <a:t>Support communication-  Use flash cards that have pictures on there, use nursery rhymes and books. Use simple language to encourage Shona to express herself. </a:t>
            </a:r>
          </a:p>
          <a:p>
            <a:pPr marL="342900" indent="-342900">
              <a:buAutoNum type="arabicParenR"/>
            </a:pPr>
            <a:r>
              <a:rPr lang="en-GB" sz="2000" dirty="0"/>
              <a:t>Work with parents- Ask what Shona likes and dislikes, share regular updates. </a:t>
            </a:r>
          </a:p>
          <a:p>
            <a:pPr marL="342900" indent="-342900">
              <a:buAutoNum type="arabicParenR"/>
            </a:pPr>
            <a:r>
              <a:rPr lang="en-GB" sz="2000" dirty="0"/>
              <a:t>Monitor her progress- keep logs of her progress, review these with her parents. </a:t>
            </a:r>
          </a:p>
        </p:txBody>
      </p:sp>
    </p:spTree>
    <p:extLst>
      <p:ext uri="{BB962C8B-B14F-4D97-AF65-F5344CB8AC3E}">
        <p14:creationId xmlns:p14="http://schemas.microsoft.com/office/powerpoint/2010/main" val="1562395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FABF88-92BF-C80B-122D-7045C1E076A3}"/>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15257070-2CC3-1A26-DBF6-D1DAF48895FE}"/>
              </a:ext>
            </a:extLst>
          </p:cNvPr>
          <p:cNvSpPr>
            <a:spLocks noGrp="1"/>
          </p:cNvSpPr>
          <p:nvPr>
            <p:ph idx="1"/>
          </p:nvPr>
        </p:nvSpPr>
        <p:spPr/>
        <p:txBody>
          <a:bodyPr>
            <a:normAutofit fontScale="85000" lnSpcReduction="10000"/>
          </a:bodyPr>
          <a:lstStyle/>
          <a:p>
            <a:pPr marL="0" indent="0">
              <a:buNone/>
            </a:pPr>
            <a:r>
              <a:rPr lang="en-GB" sz="2000" dirty="0"/>
              <a:t>I believe Bowlby’s Attachment Theory is useful in understanding Shona’s development, especially her separation anxiety and difficulties settling into nursery. The theory shows the importance of building a secure and trusting relationship with her carers to help her to feel safe and supported. </a:t>
            </a:r>
          </a:p>
          <a:p>
            <a:pPr marL="0" indent="0">
              <a:buNone/>
            </a:pPr>
            <a:r>
              <a:rPr lang="en-GB" sz="2000" dirty="0"/>
              <a:t>As an early year's practitioner, I believe developing a positive relationship with Shona as her key worker would help her gradually feel more confident and comfortable. By providing reassurance, maintaining a consistent routine and working closely with her parents would really help to support her emotional wellbeing, independence and social development. </a:t>
            </a:r>
          </a:p>
          <a:p>
            <a:pPr marL="0" indent="0">
              <a:buNone/>
            </a:pPr>
            <a:r>
              <a:rPr lang="en-GB" sz="2000" dirty="0"/>
              <a:t>Although, Bowlby’s theory is valuable, it does not cover all the aspects of Shona’s development. Her limited verbal communication may indicate additional support  that require observations and support. For this reason, I believe it is important to consider both nature and nurture rather than relying on attachment theory alone.</a:t>
            </a:r>
          </a:p>
          <a:p>
            <a:pPr marL="0" indent="0">
              <a:buNone/>
            </a:pPr>
            <a:endParaRPr lang="en-GB" sz="2000" dirty="0"/>
          </a:p>
        </p:txBody>
      </p:sp>
    </p:spTree>
    <p:extLst>
      <p:ext uri="{BB962C8B-B14F-4D97-AF65-F5344CB8AC3E}">
        <p14:creationId xmlns:p14="http://schemas.microsoft.com/office/powerpoint/2010/main" val="40492709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5DD38-FA59-D507-23AC-F79E68CDF04A}"/>
              </a:ext>
            </a:extLst>
          </p:cNvPr>
          <p:cNvSpPr>
            <a:spLocks noGrp="1"/>
          </p:cNvSpPr>
          <p:nvPr>
            <p:ph type="title"/>
          </p:nvPr>
        </p:nvSpPr>
        <p:spPr/>
        <p:txBody>
          <a:bodyPr/>
          <a:lstStyle/>
          <a:p>
            <a:r>
              <a:rPr lang="en-GB" dirty="0" err="1"/>
              <a:t>Refrences</a:t>
            </a:r>
            <a:r>
              <a:rPr lang="en-GB" dirty="0"/>
              <a:t> </a:t>
            </a:r>
          </a:p>
        </p:txBody>
      </p:sp>
      <p:sp>
        <p:nvSpPr>
          <p:cNvPr id="3" name="Content Placeholder 2">
            <a:extLst>
              <a:ext uri="{FF2B5EF4-FFF2-40B4-BE49-F238E27FC236}">
                <a16:creationId xmlns:a16="http://schemas.microsoft.com/office/drawing/2014/main" id="{E5625D1D-95D3-B61B-C0DC-6207828EDA81}"/>
              </a:ext>
            </a:extLst>
          </p:cNvPr>
          <p:cNvSpPr>
            <a:spLocks noGrp="1"/>
          </p:cNvSpPr>
          <p:nvPr>
            <p:ph idx="1"/>
          </p:nvPr>
        </p:nvSpPr>
        <p:spPr>
          <a:xfrm>
            <a:off x="838200" y="1319134"/>
            <a:ext cx="10515600" cy="4857829"/>
          </a:xfrm>
        </p:spPr>
        <p:txBody>
          <a:bodyPr>
            <a:normAutofit/>
          </a:bodyPr>
          <a:lstStyle/>
          <a:p>
            <a:r>
              <a:rPr lang="en-GB" dirty="0"/>
              <a:t>Ainsworth, M.D.S., </a:t>
            </a:r>
            <a:r>
              <a:rPr lang="en-GB" dirty="0" err="1"/>
              <a:t>Blehar</a:t>
            </a:r>
            <a:r>
              <a:rPr lang="en-GB" dirty="0"/>
              <a:t>, M.C., Waters, E. and Wall, S. (1978) Patterns of Attachment: A Psychological Study of the Strange Situation. Hillsdale, NJ: Lawrence Erlbaum Associates.</a:t>
            </a:r>
          </a:p>
          <a:p>
            <a:r>
              <a:rPr lang="en-GB" dirty="0"/>
              <a:t>Bowlby, J. (1969) Attachment and Loss. Volume 1: Attachment. London: Hogarth Press.</a:t>
            </a:r>
          </a:p>
          <a:p>
            <a:r>
              <a:rPr lang="en-GB" dirty="0"/>
              <a:t>Bowlby, J. (1973) Attachment and Loss. Volume 2: Separation: Anxiety and Anger. London: Hogarth Press.</a:t>
            </a:r>
          </a:p>
          <a:p>
            <a:r>
              <a:rPr lang="en-GB" dirty="0"/>
              <a:t>Bowlby, J. (1988) A Secure Base: Parent-Child Attachment and Healthy Human Development. New York: Basic Books.</a:t>
            </a:r>
          </a:p>
          <a:p>
            <a:r>
              <a:rPr lang="en-GB" dirty="0"/>
              <a:t>Bronfenbrenner, U. (1979) The Ecology of Human Development: Experiments by Nature and Design. Cambridge, MA: Harvard University Press.</a:t>
            </a:r>
          </a:p>
          <a:p>
            <a:r>
              <a:rPr lang="en-GB" dirty="0"/>
              <a:t>Rutter, M. (1981) Maternal Deprivation Reassessed. 2nd </a:t>
            </a:r>
            <a:r>
              <a:rPr lang="en-GB" dirty="0" err="1"/>
              <a:t>edn</a:t>
            </a:r>
            <a:r>
              <a:rPr lang="en-GB" dirty="0"/>
              <a:t>. Harmondsworth: Penguin Books.</a:t>
            </a:r>
          </a:p>
          <a:p>
            <a:pPr marL="0" indent="0">
              <a:buNone/>
            </a:pPr>
            <a:endParaRPr lang="en-GB" dirty="0"/>
          </a:p>
        </p:txBody>
      </p:sp>
    </p:spTree>
    <p:extLst>
      <p:ext uri="{BB962C8B-B14F-4D97-AF65-F5344CB8AC3E}">
        <p14:creationId xmlns:p14="http://schemas.microsoft.com/office/powerpoint/2010/main" val="452287116"/>
      </p:ext>
    </p:extLst>
  </p:cSld>
  <p:clrMapOvr>
    <a:masterClrMapping/>
  </p:clrMapOvr>
</p:sld>
</file>

<file path=ppt/theme/theme1.xml><?xml version="1.0" encoding="utf-8"?>
<a:theme xmlns:a="http://schemas.openxmlformats.org/drawingml/2006/main" name="Bjorn">
  <a:themeElements>
    <a:clrScheme name="Bjorn">
      <a:dk1>
        <a:srgbClr val="000000"/>
      </a:dk1>
      <a:lt1>
        <a:srgbClr val="FFFFFF"/>
      </a:lt1>
      <a:dk2>
        <a:srgbClr val="003474"/>
      </a:dk2>
      <a:lt2>
        <a:srgbClr val="EFE6EB"/>
      </a:lt2>
      <a:accent1>
        <a:srgbClr val="28AE70"/>
      </a:accent1>
      <a:accent2>
        <a:srgbClr val="AC9E0C"/>
      </a:accent2>
      <a:accent3>
        <a:srgbClr val="EF3475"/>
      </a:accent3>
      <a:accent4>
        <a:srgbClr val="8961F3"/>
      </a:accent4>
      <a:accent5>
        <a:srgbClr val="11ADD3"/>
      </a:accent5>
      <a:accent6>
        <a:srgbClr val="E78813"/>
      </a:accent6>
      <a:hlink>
        <a:srgbClr val="CD45C3"/>
      </a:hlink>
      <a:folHlink>
        <a:srgbClr val="E34E4E"/>
      </a:folHlink>
    </a:clrScheme>
    <a:fontScheme name="Neue Haas">
      <a:majorFont>
        <a:latin typeface="Neue Haas Grotesk Text Pro"/>
        <a:ea typeface=""/>
        <a:cs typeface=""/>
      </a:majorFont>
      <a:minorFont>
        <a:latin typeface="Neue Haas Grotesk Tex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jorn" id="{121AC9A9-9DF1-410F-980B-228D05632962}" vid="{661A2AC3-DE07-4883-A618-4B52B678F5E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Bjorn</Template>
  <TotalTime>400</TotalTime>
  <Words>1111</Words>
  <Application>Microsoft Office PowerPoint</Application>
  <PresentationFormat>Widescreen</PresentationFormat>
  <Paragraphs>46</Paragraphs>
  <Slides>8</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Arial</vt:lpstr>
      <vt:lpstr>Neue Haas Grotesk Text Pro</vt:lpstr>
      <vt:lpstr>System Font Regular</vt:lpstr>
      <vt:lpstr>Bjorn</vt:lpstr>
      <vt:lpstr>Bowlby’s Attachment Theory</vt:lpstr>
      <vt:lpstr>Introduction: Shonas Case Study </vt:lpstr>
      <vt:lpstr>What is Bowlby’s Attachment Theory?</vt:lpstr>
      <vt:lpstr>PowerPoint Presentation</vt:lpstr>
      <vt:lpstr>Supporting Shona’s Emotional Development Nature - Nurture</vt:lpstr>
      <vt:lpstr>Plan of action</vt:lpstr>
      <vt:lpstr>Conclusion </vt:lpstr>
      <vt:lpstr>Refrences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akifa kousar</dc:creator>
  <cp:lastModifiedBy>akifa kousar</cp:lastModifiedBy>
  <cp:revision>1</cp:revision>
  <dcterms:created xsi:type="dcterms:W3CDTF">2026-10-08T11:44:30Z</dcterms:created>
  <dcterms:modified xsi:type="dcterms:W3CDTF">2026-10-11T20:58:37Z</dcterms:modified>
</cp:coreProperties>
</file>