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67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hyperlink" Target="mailto:Electr&#243;nico&#8211;2112458@student.uwtsd.ac.uk" TargetMode="External"/><Relationship Id="rId1" Type="http://schemas.openxmlformats.org/officeDocument/2006/relationships/hyperlink" Target="https://es.hoteles.com/ho120344/hotel-colon-barcelona-barcelona-espana/" TargetMode="External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hyperlink" Target="mailto:Electr&#243;nico&#8211;2112458@student.uwtsd.ac.uk" TargetMode="External"/><Relationship Id="rId1" Type="http://schemas.openxmlformats.org/officeDocument/2006/relationships/hyperlink" Target="https://es.hoteles.com/ho120344/hotel-colon-barcelona-barcelona-espana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5DBC86-2A19-4016-AE4F-1E30E86D8475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139F71-C74B-459F-AB21-B18A05051354}">
      <dgm:prSet custT="1"/>
      <dgm:spPr/>
      <dgm:t>
        <a:bodyPr/>
        <a:lstStyle/>
        <a:p>
          <a:r>
            <a:rPr lang="en-GB" sz="3200" b="1" dirty="0"/>
            <a:t>La Director – SEÑORA SYEDA AKLIMA KHATUN</a:t>
          </a:r>
          <a:endParaRPr lang="en-US" sz="3200" dirty="0"/>
        </a:p>
      </dgm:t>
    </dgm:pt>
    <dgm:pt modelId="{2235DE1D-016D-4ABF-B7FC-4156AE9DE760}" type="parTrans" cxnId="{42C1BD72-0373-473F-8C06-5C1E70035037}">
      <dgm:prSet/>
      <dgm:spPr/>
      <dgm:t>
        <a:bodyPr/>
        <a:lstStyle/>
        <a:p>
          <a:endParaRPr lang="en-US"/>
        </a:p>
      </dgm:t>
    </dgm:pt>
    <dgm:pt modelId="{F46E4BC7-2F19-46B4-8455-855BCCEAEC2D}" type="sibTrans" cxnId="{42C1BD72-0373-473F-8C06-5C1E70035037}">
      <dgm:prSet/>
      <dgm:spPr/>
      <dgm:t>
        <a:bodyPr/>
        <a:lstStyle/>
        <a:p>
          <a:endParaRPr lang="en-US"/>
        </a:p>
      </dgm:t>
    </dgm:pt>
    <dgm:pt modelId="{BFBE5704-63D9-4534-A4A9-5475BC49E400}">
      <dgm:prSet custT="1"/>
      <dgm:spPr/>
      <dgm:t>
        <a:bodyPr/>
        <a:lstStyle/>
        <a:p>
          <a:r>
            <a:rPr lang="es-ES" sz="2400" b="1" dirty="0">
              <a:solidFill>
                <a:schemeClr val="tx1"/>
              </a:solidFill>
            </a:rPr>
            <a:t>El sitio web – </a:t>
          </a:r>
          <a:r>
            <a:rPr lang="es-ES" sz="2400" b="1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https://es.hoteles.com/ho120344/hotel-colon-barcelona-barcelona-espana/</a:t>
          </a:r>
          <a:endParaRPr lang="en-US" sz="2400" dirty="0">
            <a:solidFill>
              <a:schemeClr val="tx1"/>
            </a:solidFill>
          </a:endParaRPr>
        </a:p>
      </dgm:t>
    </dgm:pt>
    <dgm:pt modelId="{46BA0665-75C4-4C01-B26A-651F6789CE9C}" type="parTrans" cxnId="{98780AD0-A087-4114-B0E1-433DED6AEEE5}">
      <dgm:prSet/>
      <dgm:spPr/>
      <dgm:t>
        <a:bodyPr/>
        <a:lstStyle/>
        <a:p>
          <a:endParaRPr lang="en-US"/>
        </a:p>
      </dgm:t>
    </dgm:pt>
    <dgm:pt modelId="{BF29FE42-88F4-487C-83B4-2409E4DD264E}" type="sibTrans" cxnId="{98780AD0-A087-4114-B0E1-433DED6AEEE5}">
      <dgm:prSet/>
      <dgm:spPr/>
      <dgm:t>
        <a:bodyPr/>
        <a:lstStyle/>
        <a:p>
          <a:endParaRPr lang="en-US"/>
        </a:p>
      </dgm:t>
    </dgm:pt>
    <dgm:pt modelId="{9699B6D1-C4CD-4D6A-A055-3BB812081B9F}">
      <dgm:prSet custT="1"/>
      <dgm:spPr/>
      <dgm:t>
        <a:bodyPr/>
        <a:lstStyle/>
        <a:p>
          <a:r>
            <a:rPr lang="en-GB" sz="2400" b="1" dirty="0"/>
            <a:t>La </a:t>
          </a:r>
          <a:r>
            <a:rPr lang="en-GB" sz="2400" b="1" dirty="0" err="1"/>
            <a:t>ubicacion</a:t>
          </a:r>
          <a:r>
            <a:rPr lang="en-GB" sz="2400" b="1" dirty="0"/>
            <a:t> – </a:t>
          </a:r>
          <a:r>
            <a:rPr lang="en-GB" sz="2400" b="1" i="0" dirty="0" err="1"/>
            <a:t>En</a:t>
          </a:r>
          <a:r>
            <a:rPr lang="en-GB" sz="2400" b="1" i="0" dirty="0"/>
            <a:t> Centro de Barcelona, Avenida </a:t>
          </a:r>
          <a:r>
            <a:rPr lang="en-GB" sz="2400" b="1" i="0" dirty="0" err="1"/>
            <a:t>Catedral</a:t>
          </a:r>
          <a:r>
            <a:rPr lang="en-GB" sz="2400" b="1" i="0" dirty="0"/>
            <a:t>, 7, Barcelona, 08002</a:t>
          </a:r>
          <a:endParaRPr lang="en-US" sz="2400" dirty="0"/>
        </a:p>
      </dgm:t>
    </dgm:pt>
    <dgm:pt modelId="{E79D2557-E9A9-4860-BA03-C507549FA035}" type="parTrans" cxnId="{39857F59-9B73-43BC-B1D8-12970CD2B1DA}">
      <dgm:prSet/>
      <dgm:spPr/>
      <dgm:t>
        <a:bodyPr/>
        <a:lstStyle/>
        <a:p>
          <a:endParaRPr lang="en-US"/>
        </a:p>
      </dgm:t>
    </dgm:pt>
    <dgm:pt modelId="{69F932B1-1B49-47E2-B2E8-78F35D075CCB}" type="sibTrans" cxnId="{39857F59-9B73-43BC-B1D8-12970CD2B1DA}">
      <dgm:prSet/>
      <dgm:spPr/>
      <dgm:t>
        <a:bodyPr/>
        <a:lstStyle/>
        <a:p>
          <a:endParaRPr lang="en-US"/>
        </a:p>
      </dgm:t>
    </dgm:pt>
    <dgm:pt modelId="{D0EB7ACA-2EB2-43F8-B3BA-7A7B2700F9D2}">
      <dgm:prSet custT="1"/>
      <dgm:spPr/>
      <dgm:t>
        <a:bodyPr/>
        <a:lstStyle/>
        <a:p>
          <a:r>
            <a:rPr lang="en-GB" sz="2400" b="1" dirty="0" err="1"/>
            <a:t>D</a:t>
          </a:r>
          <a:r>
            <a:rPr lang="en-GB" sz="2400" b="1" i="0" dirty="0" err="1"/>
            <a:t>irección</a:t>
          </a:r>
          <a:r>
            <a:rPr lang="en-GB" sz="2400" b="1" i="0" dirty="0"/>
            <a:t> de </a:t>
          </a:r>
          <a:r>
            <a:rPr lang="en-GB" sz="2400" b="1" dirty="0" err="1"/>
            <a:t>C</a:t>
          </a:r>
          <a:r>
            <a:rPr lang="en-GB" sz="2400" b="1" i="0" dirty="0" err="1"/>
            <a:t>orreo</a:t>
          </a:r>
          <a:r>
            <a:rPr lang="en-GB" sz="2400" b="1" i="0" dirty="0"/>
            <a:t> </a:t>
          </a:r>
          <a:r>
            <a:rPr lang="en-GB" sz="2400" b="1" dirty="0" err="1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E</a:t>
          </a:r>
          <a:r>
            <a:rPr lang="en-GB" sz="2400" b="1" i="0" dirty="0" err="1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lectrónico</a:t>
          </a:r>
          <a:r>
            <a:rPr lang="es-ES" sz="2400" b="1" dirty="0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–</a:t>
          </a:r>
          <a:r>
            <a:rPr lang="en-GB" sz="2400" b="1" i="0" dirty="0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2112458@student.uwtsd.ac.uk</a:t>
          </a:r>
          <a:endParaRPr lang="en-US" sz="2400" dirty="0">
            <a:solidFill>
              <a:schemeClr val="tx1"/>
            </a:solidFill>
          </a:endParaRPr>
        </a:p>
      </dgm:t>
    </dgm:pt>
    <dgm:pt modelId="{E9F952FE-A331-40A8-A3F2-544DFD77BB3D}" type="parTrans" cxnId="{8AFDA7F1-9514-451C-9172-7C284412C225}">
      <dgm:prSet/>
      <dgm:spPr/>
      <dgm:t>
        <a:bodyPr/>
        <a:lstStyle/>
        <a:p>
          <a:endParaRPr lang="en-US"/>
        </a:p>
      </dgm:t>
    </dgm:pt>
    <dgm:pt modelId="{21FE2656-217A-47F9-904D-92B2212950FA}" type="sibTrans" cxnId="{8AFDA7F1-9514-451C-9172-7C284412C225}">
      <dgm:prSet/>
      <dgm:spPr/>
      <dgm:t>
        <a:bodyPr/>
        <a:lstStyle/>
        <a:p>
          <a:endParaRPr lang="en-US"/>
        </a:p>
      </dgm:t>
    </dgm:pt>
    <dgm:pt modelId="{F7DC59AA-BD81-4096-8543-F3A4F5D186D3}">
      <dgm:prSet custT="1"/>
      <dgm:spPr/>
      <dgm:t>
        <a:bodyPr/>
        <a:lstStyle/>
        <a:p>
          <a:r>
            <a:rPr lang="en-GB" sz="2400" b="1" i="0" dirty="0" err="1"/>
            <a:t>Teléfono</a:t>
          </a:r>
          <a:r>
            <a:rPr lang="en-GB" sz="2400" b="1" i="0" dirty="0"/>
            <a:t> - +34 933 01 14 04</a:t>
          </a:r>
          <a:endParaRPr lang="en-US" sz="2400" dirty="0"/>
        </a:p>
      </dgm:t>
    </dgm:pt>
    <dgm:pt modelId="{7662BEA4-BA61-41B5-8236-263B0C2C3B84}" type="parTrans" cxnId="{D251B256-4087-4182-BBF0-9D2F34D02A82}">
      <dgm:prSet/>
      <dgm:spPr/>
      <dgm:t>
        <a:bodyPr/>
        <a:lstStyle/>
        <a:p>
          <a:endParaRPr lang="en-US"/>
        </a:p>
      </dgm:t>
    </dgm:pt>
    <dgm:pt modelId="{F58F902D-CF7C-4BD7-BE80-3F28FCB6CDD1}" type="sibTrans" cxnId="{D251B256-4087-4182-BBF0-9D2F34D02A82}">
      <dgm:prSet/>
      <dgm:spPr/>
      <dgm:t>
        <a:bodyPr/>
        <a:lstStyle/>
        <a:p>
          <a:endParaRPr lang="en-US"/>
        </a:p>
      </dgm:t>
    </dgm:pt>
    <dgm:pt modelId="{03766BA5-CDAB-4BD0-ABC3-2725323E9588}" type="pres">
      <dgm:prSet presAssocID="{8E5DBC86-2A19-4016-AE4F-1E30E86D8475}" presName="cycle" presStyleCnt="0">
        <dgm:presLayoutVars>
          <dgm:dir/>
          <dgm:resizeHandles val="exact"/>
        </dgm:presLayoutVars>
      </dgm:prSet>
      <dgm:spPr/>
    </dgm:pt>
    <dgm:pt modelId="{19661DA3-509A-401F-9375-6B3A69105397}" type="pres">
      <dgm:prSet presAssocID="{01139F71-C74B-459F-AB21-B18A05051354}" presName="node" presStyleLbl="revTx" presStyleIdx="0" presStyleCnt="1">
        <dgm:presLayoutVars>
          <dgm:bulletEnabled val="1"/>
        </dgm:presLayoutVars>
      </dgm:prSet>
      <dgm:spPr/>
    </dgm:pt>
  </dgm:ptLst>
  <dgm:cxnLst>
    <dgm:cxn modelId="{23BA6E2D-9052-4200-943F-A45ED88DEDAF}" type="presOf" srcId="{01139F71-C74B-459F-AB21-B18A05051354}" destId="{19661DA3-509A-401F-9375-6B3A69105397}" srcOrd="0" destOrd="0" presId="urn:microsoft.com/office/officeart/2005/8/layout/cycle1"/>
    <dgm:cxn modelId="{B4A1C340-6892-4268-B1C4-EA6F7D87BCAC}" type="presOf" srcId="{8E5DBC86-2A19-4016-AE4F-1E30E86D8475}" destId="{03766BA5-CDAB-4BD0-ABC3-2725323E9588}" srcOrd="0" destOrd="0" presId="urn:microsoft.com/office/officeart/2005/8/layout/cycle1"/>
    <dgm:cxn modelId="{D251B256-4087-4182-BBF0-9D2F34D02A82}" srcId="{01139F71-C74B-459F-AB21-B18A05051354}" destId="{F7DC59AA-BD81-4096-8543-F3A4F5D186D3}" srcOrd="3" destOrd="0" parTransId="{7662BEA4-BA61-41B5-8236-263B0C2C3B84}" sibTransId="{F58F902D-CF7C-4BD7-BE80-3F28FCB6CDD1}"/>
    <dgm:cxn modelId="{39857F59-9B73-43BC-B1D8-12970CD2B1DA}" srcId="{01139F71-C74B-459F-AB21-B18A05051354}" destId="{9699B6D1-C4CD-4D6A-A055-3BB812081B9F}" srcOrd="1" destOrd="0" parTransId="{E79D2557-E9A9-4860-BA03-C507549FA035}" sibTransId="{69F932B1-1B49-47E2-B2E8-78F35D075CCB}"/>
    <dgm:cxn modelId="{42C1BD72-0373-473F-8C06-5C1E70035037}" srcId="{8E5DBC86-2A19-4016-AE4F-1E30E86D8475}" destId="{01139F71-C74B-459F-AB21-B18A05051354}" srcOrd="0" destOrd="0" parTransId="{2235DE1D-016D-4ABF-B7FC-4156AE9DE760}" sibTransId="{F46E4BC7-2F19-46B4-8455-855BCCEAEC2D}"/>
    <dgm:cxn modelId="{11F16898-D296-4A38-BA65-7702E69A3FA2}" type="presOf" srcId="{F7DC59AA-BD81-4096-8543-F3A4F5D186D3}" destId="{19661DA3-509A-401F-9375-6B3A69105397}" srcOrd="0" destOrd="4" presId="urn:microsoft.com/office/officeart/2005/8/layout/cycle1"/>
    <dgm:cxn modelId="{25A90F9F-CEC5-4852-AA52-AADD5F854243}" type="presOf" srcId="{BFBE5704-63D9-4534-A4A9-5475BC49E400}" destId="{19661DA3-509A-401F-9375-6B3A69105397}" srcOrd="0" destOrd="1" presId="urn:microsoft.com/office/officeart/2005/8/layout/cycle1"/>
    <dgm:cxn modelId="{A32B7ABA-FD74-4829-B3D6-E3AD63F0E39F}" type="presOf" srcId="{9699B6D1-C4CD-4D6A-A055-3BB812081B9F}" destId="{19661DA3-509A-401F-9375-6B3A69105397}" srcOrd="0" destOrd="2" presId="urn:microsoft.com/office/officeart/2005/8/layout/cycle1"/>
    <dgm:cxn modelId="{98780AD0-A087-4114-B0E1-433DED6AEEE5}" srcId="{01139F71-C74B-459F-AB21-B18A05051354}" destId="{BFBE5704-63D9-4534-A4A9-5475BC49E400}" srcOrd="0" destOrd="0" parTransId="{46BA0665-75C4-4C01-B26A-651F6789CE9C}" sibTransId="{BF29FE42-88F4-487C-83B4-2409E4DD264E}"/>
    <dgm:cxn modelId="{1B6D14EF-7253-4283-9DE7-D124D9F95FD0}" type="presOf" srcId="{D0EB7ACA-2EB2-43F8-B3BA-7A7B2700F9D2}" destId="{19661DA3-509A-401F-9375-6B3A69105397}" srcOrd="0" destOrd="3" presId="urn:microsoft.com/office/officeart/2005/8/layout/cycle1"/>
    <dgm:cxn modelId="{8AFDA7F1-9514-451C-9172-7C284412C225}" srcId="{01139F71-C74B-459F-AB21-B18A05051354}" destId="{D0EB7ACA-2EB2-43F8-B3BA-7A7B2700F9D2}" srcOrd="2" destOrd="0" parTransId="{E9F952FE-A331-40A8-A3F2-544DFD77BB3D}" sibTransId="{21FE2656-217A-47F9-904D-92B2212950FA}"/>
    <dgm:cxn modelId="{28B09E01-FA4B-43AD-93B8-4811BCC81F71}" type="presParOf" srcId="{03766BA5-CDAB-4BD0-ABC3-2725323E9588}" destId="{19661DA3-509A-401F-9375-6B3A69105397}" srcOrd="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661DA3-509A-401F-9375-6B3A69105397}">
      <dsp:nvSpPr>
        <dsp:cNvPr id="0" name=""/>
        <dsp:cNvSpPr/>
      </dsp:nvSpPr>
      <dsp:spPr>
        <a:xfrm>
          <a:off x="0" y="204001"/>
          <a:ext cx="4577976" cy="4577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La Director – SEÑORA SYEDA AKLIMA KHATUN</a:t>
          </a:r>
          <a:endParaRPr lang="en-US" sz="32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" sz="2400" b="1" kern="1200" dirty="0">
              <a:solidFill>
                <a:schemeClr val="tx1"/>
              </a:solidFill>
            </a:rPr>
            <a:t>El sitio web – </a:t>
          </a:r>
          <a:r>
            <a:rPr lang="es-ES" sz="2400" b="1" kern="120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https://es.hoteles.com/ho120344/hotel-colon-barcelona-barcelona-espana/</a:t>
          </a:r>
          <a:endParaRPr lang="en-US" sz="2400" kern="1200" dirty="0">
            <a:solidFill>
              <a:schemeClr val="tx1"/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/>
            <a:t>La </a:t>
          </a:r>
          <a:r>
            <a:rPr lang="en-GB" sz="2400" b="1" kern="1200" dirty="0" err="1"/>
            <a:t>ubicacion</a:t>
          </a:r>
          <a:r>
            <a:rPr lang="en-GB" sz="2400" b="1" kern="1200" dirty="0"/>
            <a:t> – </a:t>
          </a:r>
          <a:r>
            <a:rPr lang="en-GB" sz="2400" b="1" i="0" kern="1200" dirty="0" err="1"/>
            <a:t>En</a:t>
          </a:r>
          <a:r>
            <a:rPr lang="en-GB" sz="2400" b="1" i="0" kern="1200" dirty="0"/>
            <a:t> Centro de Barcelona, Avenida </a:t>
          </a:r>
          <a:r>
            <a:rPr lang="en-GB" sz="2400" b="1" i="0" kern="1200" dirty="0" err="1"/>
            <a:t>Catedral</a:t>
          </a:r>
          <a:r>
            <a:rPr lang="en-GB" sz="2400" b="1" i="0" kern="1200" dirty="0"/>
            <a:t>, 7, Barcelona, 08002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 err="1"/>
            <a:t>D</a:t>
          </a:r>
          <a:r>
            <a:rPr lang="en-GB" sz="2400" b="1" i="0" kern="1200" dirty="0" err="1"/>
            <a:t>irección</a:t>
          </a:r>
          <a:r>
            <a:rPr lang="en-GB" sz="2400" b="1" i="0" kern="1200" dirty="0"/>
            <a:t> de </a:t>
          </a:r>
          <a:r>
            <a:rPr lang="en-GB" sz="2400" b="1" kern="1200" dirty="0" err="1"/>
            <a:t>C</a:t>
          </a:r>
          <a:r>
            <a:rPr lang="en-GB" sz="2400" b="1" i="0" kern="1200" dirty="0" err="1"/>
            <a:t>orreo</a:t>
          </a:r>
          <a:r>
            <a:rPr lang="en-GB" sz="2400" b="1" i="0" kern="1200" dirty="0"/>
            <a:t> </a:t>
          </a:r>
          <a:r>
            <a:rPr lang="en-GB" sz="2400" b="1" kern="1200" dirty="0" err="1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E</a:t>
          </a:r>
          <a:r>
            <a:rPr lang="en-GB" sz="2400" b="1" i="0" kern="1200" dirty="0" err="1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lectrónico</a:t>
          </a:r>
          <a:r>
            <a:rPr lang="es-ES" sz="2400" b="1" kern="1200" dirty="0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–</a:t>
          </a:r>
          <a:r>
            <a:rPr lang="en-GB" sz="2400" b="1" i="0" kern="1200" dirty="0">
              <a:solidFill>
                <a:schemeClr val="tx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2112458@student.uwtsd.ac.uk</a:t>
          </a:r>
          <a:endParaRPr lang="en-US" sz="2400" kern="1200" dirty="0">
            <a:solidFill>
              <a:schemeClr val="tx1"/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i="0" kern="1200" dirty="0" err="1"/>
            <a:t>Teléfono</a:t>
          </a:r>
          <a:r>
            <a:rPr lang="en-GB" sz="2400" b="1" i="0" kern="1200" dirty="0"/>
            <a:t> - +34 933 01 14 04</a:t>
          </a:r>
          <a:endParaRPr lang="en-US" sz="2400" kern="1200" dirty="0"/>
        </a:p>
      </dsp:txBody>
      <dsp:txXfrm>
        <a:off x="0" y="204001"/>
        <a:ext cx="4577976" cy="45779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11/4/22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82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506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614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477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111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246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11/4/22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310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863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801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918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546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467809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393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8770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37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35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926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11/4/22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102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  <p:sldLayoutId id="2147483737" r:id="rId15"/>
    <p:sldLayoutId id="2147483738" r:id="rId16"/>
    <p:sldLayoutId id="21474837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12458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39ACBD9-84EA-F748-80AF-027D22E8BAC8}"/>
              </a:ext>
            </a:extLst>
          </p:cNvPr>
          <p:cNvSpPr txBox="1"/>
          <p:nvPr/>
        </p:nvSpPr>
        <p:spPr>
          <a:xfrm>
            <a:off x="1365812" y="1018572"/>
            <a:ext cx="9664861" cy="44248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Foreign Languages &amp; Cultural Awareness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Espanol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BMIH5003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Rodrigo Aguilera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hotel management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Rodrigo.faguilera@uwtsd.ac.uk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Syeda</a:t>
            </a:r>
            <a:r>
              <a:rPr lang="en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Aklima</a:t>
            </a:r>
            <a:r>
              <a:rPr lang="en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Khatun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Email: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2112458@student.uwtsd.ac.uk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2112458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1667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" name="Rectangle 103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TEL COLON - Updated 2022 Reviews (Barcelona, Catalonia)">
            <a:extLst>
              <a:ext uri="{FF2B5EF4-FFF2-40B4-BE49-F238E27FC236}">
                <a16:creationId xmlns:a16="http://schemas.microsoft.com/office/drawing/2014/main" id="{B30D339C-180E-FAC7-2A29-5F286C0B70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131" y="3376155"/>
            <a:ext cx="4577976" cy="3054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TEL COLON - Updated 2022 Reviews (Barcelona, Catalonia)">
            <a:extLst>
              <a:ext uri="{FF2B5EF4-FFF2-40B4-BE49-F238E27FC236}">
                <a16:creationId xmlns:a16="http://schemas.microsoft.com/office/drawing/2014/main" id="{D01588C1-B16D-4D55-ADF1-1090D2B7E6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86" y="265699"/>
            <a:ext cx="4264090" cy="2844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32" name="TextBox 11">
            <a:extLst>
              <a:ext uri="{FF2B5EF4-FFF2-40B4-BE49-F238E27FC236}">
                <a16:creationId xmlns:a16="http://schemas.microsoft.com/office/drawing/2014/main" id="{4D03EC99-636F-21D3-CBFD-841AC1FD42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7643254"/>
              </p:ext>
            </p:extLst>
          </p:nvPr>
        </p:nvGraphicFramePr>
        <p:xfrm>
          <a:off x="7346791" y="883165"/>
          <a:ext cx="4577976" cy="4985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926753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113</TotalTime>
  <Words>102</Words>
  <Application>Microsoft Macintosh PowerPoint</Application>
  <PresentationFormat>Widescreen</PresentationFormat>
  <Paragraphs>15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Tw Cen MT</vt:lpstr>
      <vt:lpstr>Droplet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Minha Chowdhury</dc:creator>
  <cp:lastModifiedBy>Mohammad Arifur Rahman Khan (2022401)</cp:lastModifiedBy>
  <cp:revision>6</cp:revision>
  <dcterms:created xsi:type="dcterms:W3CDTF">2022-05-16T20:11:04Z</dcterms:created>
  <dcterms:modified xsi:type="dcterms:W3CDTF">2022-11-04T11:21:31Z</dcterms:modified>
</cp:coreProperties>
</file>