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1FF6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B95CBD-6733-2148-A924-098CA8582D7A}" v="237" dt="2026-07-05T09:45:12.6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212"/>
    <p:restoredTop sz="94682"/>
  </p:normalViewPr>
  <p:slideViewPr>
    <p:cSldViewPr snapToGrid="0">
      <p:cViewPr>
        <p:scale>
          <a:sx n="68" d="100"/>
          <a:sy n="68" d="100"/>
        </p:scale>
        <p:origin x="776" y="1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gnacia Manaog Tabangco (2415933)" userId="a2eacc17-ef9b-4258-9ad3-4551803461d2" providerId="ADAL" clId="{E7EE5267-A6B5-5F6A-85F1-BA47ED9D46F3}"/>
    <pc:docChg chg="custSel addSld delSld modSld">
      <pc:chgData name="Ignacia Manaog Tabangco (2415933)" userId="a2eacc17-ef9b-4258-9ad3-4551803461d2" providerId="ADAL" clId="{E7EE5267-A6B5-5F6A-85F1-BA47ED9D46F3}" dt="2026-07-05T09:46:28.806" v="5647" actId="14100"/>
      <pc:docMkLst>
        <pc:docMk/>
      </pc:docMkLst>
      <pc:sldChg chg="addSp delSp modSp mod">
        <pc:chgData name="Ignacia Manaog Tabangco (2415933)" userId="a2eacc17-ef9b-4258-9ad3-4551803461d2" providerId="ADAL" clId="{E7EE5267-A6B5-5F6A-85F1-BA47ED9D46F3}" dt="2026-07-05T09:46:28.806" v="5647" actId="14100"/>
        <pc:sldMkLst>
          <pc:docMk/>
          <pc:sldMk cId="2207164804" sldId="257"/>
        </pc:sldMkLst>
        <pc:spChg chg="mod">
          <ac:chgData name="Ignacia Manaog Tabangco (2415933)" userId="a2eacc17-ef9b-4258-9ad3-4551803461d2" providerId="ADAL" clId="{E7EE5267-A6B5-5F6A-85F1-BA47ED9D46F3}" dt="2026-07-05T09:20:29.975" v="5390" actId="20577"/>
          <ac:spMkLst>
            <pc:docMk/>
            <pc:sldMk cId="2207164804" sldId="257"/>
            <ac:spMk id="2" creationId="{7FC81791-BF49-567B-B26A-6374533D8A88}"/>
          </ac:spMkLst>
        </pc:spChg>
        <pc:spChg chg="mod">
          <ac:chgData name="Ignacia Manaog Tabangco (2415933)" userId="a2eacc17-ef9b-4258-9ad3-4551803461d2" providerId="ADAL" clId="{E7EE5267-A6B5-5F6A-85F1-BA47ED9D46F3}" dt="2026-07-05T09:35:05.128" v="5401" actId="14100"/>
          <ac:spMkLst>
            <pc:docMk/>
            <pc:sldMk cId="2207164804" sldId="257"/>
            <ac:spMk id="3" creationId="{97CC2E9C-AD92-B9E5-3222-F82068A097A7}"/>
          </ac:spMkLst>
        </pc:spChg>
        <pc:spChg chg="mod">
          <ac:chgData name="Ignacia Manaog Tabangco (2415933)" userId="a2eacc17-ef9b-4258-9ad3-4551803461d2" providerId="ADAL" clId="{E7EE5267-A6B5-5F6A-85F1-BA47ED9D46F3}" dt="2026-07-05T09:40:44.686" v="5627" actId="207"/>
          <ac:spMkLst>
            <pc:docMk/>
            <pc:sldMk cId="2207164804" sldId="257"/>
            <ac:spMk id="4" creationId="{158C24D0-D7EC-705E-27FD-29CB2A8FA7CC}"/>
          </ac:spMkLst>
        </pc:spChg>
        <pc:spChg chg="mod">
          <ac:chgData name="Ignacia Manaog Tabangco (2415933)" userId="a2eacc17-ef9b-4258-9ad3-4551803461d2" providerId="ADAL" clId="{E7EE5267-A6B5-5F6A-85F1-BA47ED9D46F3}" dt="2026-07-04T13:56:18.584" v="5317" actId="1076"/>
          <ac:spMkLst>
            <pc:docMk/>
            <pc:sldMk cId="2207164804" sldId="257"/>
            <ac:spMk id="9" creationId="{2A921835-FD56-1216-8CE7-AA7109284769}"/>
          </ac:spMkLst>
        </pc:spChg>
        <pc:spChg chg="mod">
          <ac:chgData name="Ignacia Manaog Tabangco (2415933)" userId="a2eacc17-ef9b-4258-9ad3-4551803461d2" providerId="ADAL" clId="{E7EE5267-A6B5-5F6A-85F1-BA47ED9D46F3}" dt="2026-07-05T09:35:00.184" v="5400" actId="14100"/>
          <ac:spMkLst>
            <pc:docMk/>
            <pc:sldMk cId="2207164804" sldId="257"/>
            <ac:spMk id="10" creationId="{49AC807D-CA1B-8389-47CE-DD445D66C850}"/>
          </ac:spMkLst>
        </pc:spChg>
        <pc:spChg chg="mod">
          <ac:chgData name="Ignacia Manaog Tabangco (2415933)" userId="a2eacc17-ef9b-4258-9ad3-4551803461d2" providerId="ADAL" clId="{E7EE5267-A6B5-5F6A-85F1-BA47ED9D46F3}" dt="2026-07-05T09:46:28.806" v="5647" actId="14100"/>
          <ac:spMkLst>
            <pc:docMk/>
            <pc:sldMk cId="2207164804" sldId="257"/>
            <ac:spMk id="11" creationId="{0F873502-F432-3577-1F04-5B5990E4698F}"/>
          </ac:spMkLst>
        </pc:spChg>
        <pc:spChg chg="mod">
          <ac:chgData name="Ignacia Manaog Tabangco (2415933)" userId="a2eacc17-ef9b-4258-9ad3-4551803461d2" providerId="ADAL" clId="{E7EE5267-A6B5-5F6A-85F1-BA47ED9D46F3}" dt="2026-07-04T12:31:41.543" v="5118" actId="1076"/>
          <ac:spMkLst>
            <pc:docMk/>
            <pc:sldMk cId="2207164804" sldId="257"/>
            <ac:spMk id="12" creationId="{61E1F4FD-4BE6-7835-78A1-04ECDDB12466}"/>
          </ac:spMkLst>
        </pc:spChg>
        <pc:spChg chg="mod">
          <ac:chgData name="Ignacia Manaog Tabangco (2415933)" userId="a2eacc17-ef9b-4258-9ad3-4551803461d2" providerId="ADAL" clId="{E7EE5267-A6B5-5F6A-85F1-BA47ED9D46F3}" dt="2026-07-04T12:31:33.959" v="5116" actId="1076"/>
          <ac:spMkLst>
            <pc:docMk/>
            <pc:sldMk cId="2207164804" sldId="257"/>
            <ac:spMk id="13" creationId="{98AD1644-11B9-782D-F57A-F362E4030DB7}"/>
          </ac:spMkLst>
        </pc:spChg>
        <pc:spChg chg="add del mod">
          <ac:chgData name="Ignacia Manaog Tabangco (2415933)" userId="a2eacc17-ef9b-4258-9ad3-4551803461d2" providerId="ADAL" clId="{E7EE5267-A6B5-5F6A-85F1-BA47ED9D46F3}" dt="2026-07-04T12:30:09.513" v="5109" actId="478"/>
          <ac:spMkLst>
            <pc:docMk/>
            <pc:sldMk cId="2207164804" sldId="257"/>
            <ac:spMk id="19" creationId="{4CED4C9B-7BAD-78D1-C428-066D4874C4C1}"/>
          </ac:spMkLst>
        </pc:spChg>
        <pc:spChg chg="add del mod">
          <ac:chgData name="Ignacia Manaog Tabangco (2415933)" userId="a2eacc17-ef9b-4258-9ad3-4551803461d2" providerId="ADAL" clId="{E7EE5267-A6B5-5F6A-85F1-BA47ED9D46F3}" dt="2026-07-04T12:38:36.193" v="5156" actId="478"/>
          <ac:spMkLst>
            <pc:docMk/>
            <pc:sldMk cId="2207164804" sldId="257"/>
            <ac:spMk id="23" creationId="{46EA5C85-B78D-890F-D1CA-FE348628D399}"/>
          </ac:spMkLst>
        </pc:spChg>
        <pc:spChg chg="add mod">
          <ac:chgData name="Ignacia Manaog Tabangco (2415933)" userId="a2eacc17-ef9b-4258-9ad3-4551803461d2" providerId="ADAL" clId="{E7EE5267-A6B5-5F6A-85F1-BA47ED9D46F3}" dt="2026-07-04T13:56:03.977" v="5315" actId="1076"/>
          <ac:spMkLst>
            <pc:docMk/>
            <pc:sldMk cId="2207164804" sldId="257"/>
            <ac:spMk id="30" creationId="{34CAC22F-4986-FA03-C0BE-31D50EE44969}"/>
          </ac:spMkLst>
        </pc:spChg>
        <pc:graphicFrameChg chg="add mod modGraphic">
          <ac:chgData name="Ignacia Manaog Tabangco (2415933)" userId="a2eacc17-ef9b-4258-9ad3-4551803461d2" providerId="ADAL" clId="{E7EE5267-A6B5-5F6A-85F1-BA47ED9D46F3}" dt="2026-07-05T09:45:43.190" v="5645" actId="207"/>
          <ac:graphicFrameMkLst>
            <pc:docMk/>
            <pc:sldMk cId="2207164804" sldId="257"/>
            <ac:graphicFrameMk id="37" creationId="{0F241D1F-D904-4109-9D84-C1758B5B317B}"/>
          </ac:graphicFrameMkLst>
        </pc:graphicFrameChg>
        <pc:picChg chg="mod">
          <ac:chgData name="Ignacia Manaog Tabangco (2415933)" userId="a2eacc17-ef9b-4258-9ad3-4551803461d2" providerId="ADAL" clId="{E7EE5267-A6B5-5F6A-85F1-BA47ED9D46F3}" dt="2026-07-05T09:35:48.830" v="5405" actId="14100"/>
          <ac:picMkLst>
            <pc:docMk/>
            <pc:sldMk cId="2207164804" sldId="257"/>
            <ac:picMk id="6" creationId="{B47C94E0-A9CD-06EB-A336-07D9A7A970F7}"/>
          </ac:picMkLst>
        </pc:picChg>
        <pc:picChg chg="add mod">
          <ac:chgData name="Ignacia Manaog Tabangco (2415933)" userId="a2eacc17-ef9b-4258-9ad3-4551803461d2" providerId="ADAL" clId="{E7EE5267-A6B5-5F6A-85F1-BA47ED9D46F3}" dt="2026-07-04T12:32:02.611" v="5121" actId="1076"/>
          <ac:picMkLst>
            <pc:docMk/>
            <pc:sldMk cId="2207164804" sldId="257"/>
            <ac:picMk id="7" creationId="{F41CDB85-9C39-DFC1-806B-8A679E2345F3}"/>
          </ac:picMkLst>
        </pc:picChg>
        <pc:picChg chg="add mod">
          <ac:chgData name="Ignacia Manaog Tabangco (2415933)" userId="a2eacc17-ef9b-4258-9ad3-4551803461d2" providerId="ADAL" clId="{E7EE5267-A6B5-5F6A-85F1-BA47ED9D46F3}" dt="2026-07-04T12:31:45.696" v="5119" actId="1076"/>
          <ac:picMkLst>
            <pc:docMk/>
            <pc:sldMk cId="2207164804" sldId="257"/>
            <ac:picMk id="8" creationId="{4D6514AB-544B-E510-7D22-39F224060B86}"/>
          </ac:picMkLst>
        </pc:picChg>
        <pc:picChg chg="add mod">
          <ac:chgData name="Ignacia Manaog Tabangco (2415933)" userId="a2eacc17-ef9b-4258-9ad3-4551803461d2" providerId="ADAL" clId="{E7EE5267-A6B5-5F6A-85F1-BA47ED9D46F3}" dt="2026-07-05T09:35:14.547" v="5403" actId="14100"/>
          <ac:picMkLst>
            <pc:docMk/>
            <pc:sldMk cId="2207164804" sldId="257"/>
            <ac:picMk id="14" creationId="{E1394061-CB7C-127D-8CE9-211846B7C33E}"/>
          </ac:picMkLst>
        </pc:picChg>
        <pc:picChg chg="add mod">
          <ac:chgData name="Ignacia Manaog Tabangco (2415933)" userId="a2eacc17-ef9b-4258-9ad3-4551803461d2" providerId="ADAL" clId="{E7EE5267-A6B5-5F6A-85F1-BA47ED9D46F3}" dt="2026-07-04T10:45:59.715" v="4890" actId="14100"/>
          <ac:picMkLst>
            <pc:docMk/>
            <pc:sldMk cId="2207164804" sldId="257"/>
            <ac:picMk id="15" creationId="{0CF1B8BC-3755-D35A-4758-5AA154F182F3}"/>
          </ac:picMkLst>
        </pc:picChg>
        <pc:picChg chg="add mod">
          <ac:chgData name="Ignacia Manaog Tabangco (2415933)" userId="a2eacc17-ef9b-4258-9ad3-4551803461d2" providerId="ADAL" clId="{E7EE5267-A6B5-5F6A-85F1-BA47ED9D46F3}" dt="2026-07-04T12:31:36.612" v="5117" actId="1076"/>
          <ac:picMkLst>
            <pc:docMk/>
            <pc:sldMk cId="2207164804" sldId="257"/>
            <ac:picMk id="16" creationId="{0A49464C-01D0-2A7B-4559-F7573847313E}"/>
          </ac:picMkLst>
        </pc:picChg>
        <pc:picChg chg="add del mod">
          <ac:chgData name="Ignacia Manaog Tabangco (2415933)" userId="a2eacc17-ef9b-4258-9ad3-4551803461d2" providerId="ADAL" clId="{E7EE5267-A6B5-5F6A-85F1-BA47ED9D46F3}" dt="2026-07-04T12:30:26.694" v="5115" actId="478"/>
          <ac:picMkLst>
            <pc:docMk/>
            <pc:sldMk cId="2207164804" sldId="257"/>
            <ac:picMk id="18" creationId="{A085B552-4C60-A32E-CCCF-ABC7156EF42A}"/>
          </ac:picMkLst>
        </pc:picChg>
        <pc:picChg chg="add del mod">
          <ac:chgData name="Ignacia Manaog Tabangco (2415933)" userId="a2eacc17-ef9b-4258-9ad3-4551803461d2" providerId="ADAL" clId="{E7EE5267-A6B5-5F6A-85F1-BA47ED9D46F3}" dt="2026-07-05T09:46:22.953" v="5646" actId="478"/>
          <ac:picMkLst>
            <pc:docMk/>
            <pc:sldMk cId="2207164804" sldId="257"/>
            <ac:picMk id="20" creationId="{F91952F0-5504-A000-EAFC-B8F0A686EC8D}"/>
          </ac:picMkLst>
        </pc:picChg>
        <pc:picChg chg="add mod">
          <ac:chgData name="Ignacia Manaog Tabangco (2415933)" userId="a2eacc17-ef9b-4258-9ad3-4551803461d2" providerId="ADAL" clId="{E7EE5267-A6B5-5F6A-85F1-BA47ED9D46F3}" dt="2026-07-05T09:20:01.370" v="5388" actId="1076"/>
          <ac:picMkLst>
            <pc:docMk/>
            <pc:sldMk cId="2207164804" sldId="257"/>
            <ac:picMk id="22" creationId="{40625EEC-15C5-A024-C76F-ACB1F31C5AC5}"/>
          </ac:picMkLst>
        </pc:picChg>
        <pc:picChg chg="add mod">
          <ac:chgData name="Ignacia Manaog Tabangco (2415933)" userId="a2eacc17-ef9b-4258-9ad3-4551803461d2" providerId="ADAL" clId="{E7EE5267-A6B5-5F6A-85F1-BA47ED9D46F3}" dt="2026-07-04T12:55:20.203" v="5276" actId="1076"/>
          <ac:picMkLst>
            <pc:docMk/>
            <pc:sldMk cId="2207164804" sldId="257"/>
            <ac:picMk id="28" creationId="{C01F8D00-7ADD-17C2-5A7A-E23B56B9A6F0}"/>
          </ac:picMkLst>
        </pc:picChg>
        <pc:picChg chg="add mod">
          <ac:chgData name="Ignacia Manaog Tabangco (2415933)" userId="a2eacc17-ef9b-4258-9ad3-4551803461d2" providerId="ADAL" clId="{E7EE5267-A6B5-5F6A-85F1-BA47ED9D46F3}" dt="2026-07-04T13:56:09.062" v="5316" actId="1076"/>
          <ac:picMkLst>
            <pc:docMk/>
            <pc:sldMk cId="2207164804" sldId="257"/>
            <ac:picMk id="32" creationId="{F416724D-E0AF-2085-CA5C-C7D0D6EE29B5}"/>
          </ac:picMkLst>
        </pc:picChg>
        <pc:picChg chg="add mod">
          <ac:chgData name="Ignacia Manaog Tabangco (2415933)" userId="a2eacc17-ef9b-4258-9ad3-4551803461d2" providerId="ADAL" clId="{E7EE5267-A6B5-5F6A-85F1-BA47ED9D46F3}" dt="2026-07-05T09:44:57.903" v="5643" actId="1076"/>
          <ac:picMkLst>
            <pc:docMk/>
            <pc:sldMk cId="2207164804" sldId="257"/>
            <ac:picMk id="39" creationId="{827664CB-3F53-A240-B1D5-AA46CB21F09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819FCC-B03C-7142-9080-A63F376B100F}" type="doc">
      <dgm:prSet loTypeId="urn:microsoft.com/office/officeart/2005/8/layout/radial2" loCatId="" qsTypeId="urn:microsoft.com/office/officeart/2005/8/quickstyle/simple1" qsCatId="simple" csTypeId="urn:microsoft.com/office/officeart/2005/8/colors/accent1_2" csCatId="accent1" phldr="1"/>
      <dgm:spPr/>
      <dgm:t>
        <a:bodyPr/>
        <a:lstStyle/>
        <a:p>
          <a:endParaRPr lang="en-GB"/>
        </a:p>
      </dgm:t>
    </dgm:pt>
    <dgm:pt modelId="{AD83AC1C-F3BE-EC4D-92D5-92484CD8C6CD}">
      <dgm:prSet phldrT="[Text]" custT="1"/>
      <dgm:spPr/>
      <dgm:t>
        <a:bodyPr/>
        <a:lstStyle/>
        <a:p>
          <a:r>
            <a:rPr lang="en-GB" sz="900" dirty="0">
              <a:highlight>
                <a:srgbClr val="0000FF"/>
              </a:highlight>
            </a:rPr>
            <a:t>EMOTION</a:t>
          </a:r>
        </a:p>
      </dgm:t>
    </dgm:pt>
    <dgm:pt modelId="{88770281-7143-754A-A00F-DB8A4A6421B9}" type="parTrans" cxnId="{57C3E35C-0A92-ED45-BAA9-36C85DD1C092}">
      <dgm:prSet/>
      <dgm:spPr/>
      <dgm:t>
        <a:bodyPr/>
        <a:lstStyle/>
        <a:p>
          <a:endParaRPr lang="en-GB"/>
        </a:p>
      </dgm:t>
    </dgm:pt>
    <dgm:pt modelId="{51DD06E8-F29D-544D-AFB2-620C378DB251}" type="sibTrans" cxnId="{57C3E35C-0A92-ED45-BAA9-36C85DD1C092}">
      <dgm:prSet/>
      <dgm:spPr/>
      <dgm:t>
        <a:bodyPr/>
        <a:lstStyle/>
        <a:p>
          <a:endParaRPr lang="en-GB"/>
        </a:p>
      </dgm:t>
    </dgm:pt>
    <dgm:pt modelId="{D5B0199C-184E-FF49-9358-A4CCDB8AB0E4}">
      <dgm:prSet phldrT="[Text]" custT="1"/>
      <dgm:spPr/>
      <dgm:t>
        <a:bodyPr/>
        <a:lstStyle/>
        <a:p>
          <a:r>
            <a:rPr lang="en-GB" sz="900" b="1" dirty="0">
              <a:solidFill>
                <a:srgbClr val="FF0000"/>
              </a:solidFill>
            </a:rPr>
            <a:t>Stress</a:t>
          </a:r>
        </a:p>
      </dgm:t>
    </dgm:pt>
    <dgm:pt modelId="{1AAFE66E-5921-B845-8FA4-F2D079359A3A}" type="parTrans" cxnId="{AB50BBF8-8D95-BB40-988D-D528E840CAD8}">
      <dgm:prSet/>
      <dgm:spPr/>
      <dgm:t>
        <a:bodyPr/>
        <a:lstStyle/>
        <a:p>
          <a:endParaRPr lang="en-GB"/>
        </a:p>
      </dgm:t>
    </dgm:pt>
    <dgm:pt modelId="{5A0B5108-9661-C64F-B60A-11CA550DAE1B}" type="sibTrans" cxnId="{AB50BBF8-8D95-BB40-988D-D528E840CAD8}">
      <dgm:prSet/>
      <dgm:spPr/>
      <dgm:t>
        <a:bodyPr/>
        <a:lstStyle/>
        <a:p>
          <a:endParaRPr lang="en-GB"/>
        </a:p>
      </dgm:t>
    </dgm:pt>
    <dgm:pt modelId="{B9349AF9-66BD-D54A-8B82-616A88F28AA0}">
      <dgm:prSet phldrT="[Text]" custT="1"/>
      <dgm:spPr/>
      <dgm:t>
        <a:bodyPr/>
        <a:lstStyle/>
        <a:p>
          <a:r>
            <a:rPr lang="en-GB" sz="800" dirty="0">
              <a:highlight>
                <a:srgbClr val="0000FF"/>
              </a:highlight>
            </a:rPr>
            <a:t>RESPONS</a:t>
          </a:r>
        </a:p>
      </dgm:t>
    </dgm:pt>
    <dgm:pt modelId="{F431DC01-E7B4-CB49-AE5E-F3914CCFD220}" type="parTrans" cxnId="{440CDF07-8CED-8D49-BA7F-28BAB666F5ED}">
      <dgm:prSet/>
      <dgm:spPr/>
      <dgm:t>
        <a:bodyPr/>
        <a:lstStyle/>
        <a:p>
          <a:endParaRPr lang="en-GB"/>
        </a:p>
      </dgm:t>
    </dgm:pt>
    <dgm:pt modelId="{186B9607-F712-0B4D-B3B7-4402CB1C8B85}" type="sibTrans" cxnId="{440CDF07-8CED-8D49-BA7F-28BAB666F5ED}">
      <dgm:prSet/>
      <dgm:spPr/>
      <dgm:t>
        <a:bodyPr/>
        <a:lstStyle/>
        <a:p>
          <a:endParaRPr lang="en-GB"/>
        </a:p>
      </dgm:t>
    </dgm:pt>
    <dgm:pt modelId="{9A9B3916-CC7F-8845-A720-64835A4917D3}">
      <dgm:prSet phldrT="[Text]" custT="1"/>
      <dgm:spPr/>
      <dgm:t>
        <a:bodyPr/>
        <a:lstStyle/>
        <a:p>
          <a:r>
            <a:rPr lang="en-GB" sz="900" b="1" dirty="0">
              <a:solidFill>
                <a:schemeClr val="bg1"/>
              </a:solidFill>
              <a:highlight>
                <a:srgbClr val="800000"/>
              </a:highlight>
            </a:rPr>
            <a:t>Think Clearly</a:t>
          </a:r>
        </a:p>
      </dgm:t>
    </dgm:pt>
    <dgm:pt modelId="{9B426A1B-D749-A646-862C-F203FCBBC93B}" type="parTrans" cxnId="{2731A05B-2F54-EF46-923E-580509ED19AC}">
      <dgm:prSet/>
      <dgm:spPr/>
      <dgm:t>
        <a:bodyPr/>
        <a:lstStyle/>
        <a:p>
          <a:endParaRPr lang="en-GB"/>
        </a:p>
      </dgm:t>
    </dgm:pt>
    <dgm:pt modelId="{D7AE393A-7A96-3447-B7E7-9004196D5C4D}" type="sibTrans" cxnId="{2731A05B-2F54-EF46-923E-580509ED19AC}">
      <dgm:prSet/>
      <dgm:spPr/>
      <dgm:t>
        <a:bodyPr/>
        <a:lstStyle/>
        <a:p>
          <a:endParaRPr lang="en-GB"/>
        </a:p>
      </dgm:t>
    </dgm:pt>
    <dgm:pt modelId="{D08D5FB6-D2A8-3545-A146-5E0586253D45}">
      <dgm:prSet phldrT="[Text]" custT="1"/>
      <dgm:spPr/>
      <dgm:t>
        <a:bodyPr/>
        <a:lstStyle/>
        <a:p>
          <a:r>
            <a:rPr lang="en-GB" sz="800" b="1" dirty="0">
              <a:solidFill>
                <a:schemeClr val="bg1"/>
              </a:solidFill>
              <a:highlight>
                <a:srgbClr val="0000FF"/>
              </a:highlight>
            </a:rPr>
            <a:t>RESULTS</a:t>
          </a:r>
        </a:p>
      </dgm:t>
    </dgm:pt>
    <dgm:pt modelId="{19FCE26E-5CA4-C844-8364-C8D6D50F05C8}" type="parTrans" cxnId="{4E0FC8F3-65D7-3E49-A7B8-C3A6536CDF07}">
      <dgm:prSet/>
      <dgm:spPr/>
      <dgm:t>
        <a:bodyPr/>
        <a:lstStyle/>
        <a:p>
          <a:endParaRPr lang="en-GB"/>
        </a:p>
      </dgm:t>
    </dgm:pt>
    <dgm:pt modelId="{9E670331-3298-1147-A038-A7E2BEA84238}" type="sibTrans" cxnId="{4E0FC8F3-65D7-3E49-A7B8-C3A6536CDF07}">
      <dgm:prSet/>
      <dgm:spPr/>
      <dgm:t>
        <a:bodyPr/>
        <a:lstStyle/>
        <a:p>
          <a:endParaRPr lang="en-GB"/>
        </a:p>
      </dgm:t>
    </dgm:pt>
    <dgm:pt modelId="{6D2916AC-B570-3441-AAC1-920C943D7E1D}">
      <dgm:prSet phldrT="[Text]" custT="1"/>
      <dgm:spPr/>
      <dgm:t>
        <a:bodyPr/>
        <a:lstStyle/>
        <a:p>
          <a:r>
            <a:rPr lang="en-GB" sz="800" b="1" dirty="0">
              <a:solidFill>
                <a:schemeClr val="tx1"/>
              </a:solidFill>
              <a:highlight>
                <a:srgbClr val="00FF00"/>
              </a:highlight>
            </a:rPr>
            <a:t>Project Done</a:t>
          </a:r>
        </a:p>
      </dgm:t>
    </dgm:pt>
    <dgm:pt modelId="{266CEF56-A0C5-AC4F-B65F-522A0E184352}" type="parTrans" cxnId="{3F1CDBF7-13AA-B44B-9240-E3029CBCBCF0}">
      <dgm:prSet/>
      <dgm:spPr/>
      <dgm:t>
        <a:bodyPr/>
        <a:lstStyle/>
        <a:p>
          <a:endParaRPr lang="en-GB"/>
        </a:p>
      </dgm:t>
    </dgm:pt>
    <dgm:pt modelId="{13AB5E9E-BF99-E940-9095-9EF36D11EC59}" type="sibTrans" cxnId="{3F1CDBF7-13AA-B44B-9240-E3029CBCBCF0}">
      <dgm:prSet/>
      <dgm:spPr/>
      <dgm:t>
        <a:bodyPr/>
        <a:lstStyle/>
        <a:p>
          <a:endParaRPr lang="en-GB"/>
        </a:p>
      </dgm:t>
    </dgm:pt>
    <dgm:pt modelId="{0B0A11EA-21F5-2846-BCC3-B66D657F457C}">
      <dgm:prSet phldrT="[Text]" custT="1"/>
      <dgm:spPr/>
      <dgm:t>
        <a:bodyPr/>
        <a:lstStyle/>
        <a:p>
          <a:r>
            <a:rPr lang="en-GB" sz="800" b="1" dirty="0">
              <a:solidFill>
                <a:schemeClr val="tx1"/>
              </a:solidFill>
              <a:highlight>
                <a:srgbClr val="00FF00"/>
              </a:highlight>
            </a:rPr>
            <a:t> Effective Result</a:t>
          </a:r>
        </a:p>
      </dgm:t>
    </dgm:pt>
    <dgm:pt modelId="{499253ED-C921-4347-9104-3D6C0B37AA01}" type="parTrans" cxnId="{F8E4D687-F42A-F14B-9D6E-4D7555C46E39}">
      <dgm:prSet/>
      <dgm:spPr/>
      <dgm:t>
        <a:bodyPr/>
        <a:lstStyle/>
        <a:p>
          <a:endParaRPr lang="en-GB"/>
        </a:p>
      </dgm:t>
    </dgm:pt>
    <dgm:pt modelId="{8734CB18-4558-874F-9AF8-4E228B0FAB7F}" type="sibTrans" cxnId="{F8E4D687-F42A-F14B-9D6E-4D7555C46E39}">
      <dgm:prSet/>
      <dgm:spPr/>
      <dgm:t>
        <a:bodyPr/>
        <a:lstStyle/>
        <a:p>
          <a:endParaRPr lang="en-GB"/>
        </a:p>
      </dgm:t>
    </dgm:pt>
    <dgm:pt modelId="{454F4D26-1773-BF40-9EE0-B8376994AA1A}">
      <dgm:prSet phldrT="[Text]" custT="1"/>
      <dgm:spPr/>
      <dgm:t>
        <a:bodyPr/>
        <a:lstStyle/>
        <a:p>
          <a:r>
            <a:rPr lang="en-GB" sz="800" b="1" dirty="0">
              <a:solidFill>
                <a:srgbClr val="FF0000"/>
              </a:solidFill>
            </a:rPr>
            <a:t>Worry about the project</a:t>
          </a:r>
        </a:p>
      </dgm:t>
    </dgm:pt>
    <dgm:pt modelId="{C499DCA5-BB03-5547-AAE7-D0F9F9FAF525}" type="parTrans" cxnId="{8E3C1176-B80A-794C-BEDB-B3590949B6A6}">
      <dgm:prSet/>
      <dgm:spPr/>
      <dgm:t>
        <a:bodyPr/>
        <a:lstStyle/>
        <a:p>
          <a:endParaRPr lang="en-GB"/>
        </a:p>
      </dgm:t>
    </dgm:pt>
    <dgm:pt modelId="{E159393D-C80C-2549-A22C-2B320127E5AD}" type="sibTrans" cxnId="{8E3C1176-B80A-794C-BEDB-B3590949B6A6}">
      <dgm:prSet/>
      <dgm:spPr/>
      <dgm:t>
        <a:bodyPr/>
        <a:lstStyle/>
        <a:p>
          <a:endParaRPr lang="en-GB"/>
        </a:p>
      </dgm:t>
    </dgm:pt>
    <dgm:pt modelId="{E5806E86-350A-A142-9B8B-3025732D97CB}" type="pres">
      <dgm:prSet presAssocID="{48819FCC-B03C-7142-9080-A63F376B100F}" presName="composite" presStyleCnt="0">
        <dgm:presLayoutVars>
          <dgm:chMax val="5"/>
          <dgm:dir/>
          <dgm:animLvl val="ctr"/>
          <dgm:resizeHandles val="exact"/>
        </dgm:presLayoutVars>
      </dgm:prSet>
      <dgm:spPr/>
    </dgm:pt>
    <dgm:pt modelId="{CA2BB5F3-AE40-2143-A306-F7AA2BEC1597}" type="pres">
      <dgm:prSet presAssocID="{48819FCC-B03C-7142-9080-A63F376B100F}" presName="cycle" presStyleCnt="0"/>
      <dgm:spPr/>
    </dgm:pt>
    <dgm:pt modelId="{85952D2A-9CBC-0741-85BE-995020A2F21D}" type="pres">
      <dgm:prSet presAssocID="{48819FCC-B03C-7142-9080-A63F376B100F}" presName="centerShape" presStyleCnt="0"/>
      <dgm:spPr/>
    </dgm:pt>
    <dgm:pt modelId="{9E4F24A1-8633-814F-B9FB-6241AD6258EE}" type="pres">
      <dgm:prSet presAssocID="{48819FCC-B03C-7142-9080-A63F376B100F}" presName="connSite" presStyleLbl="node1" presStyleIdx="0" presStyleCnt="4"/>
      <dgm:spPr/>
    </dgm:pt>
    <dgm:pt modelId="{C362515E-5FF8-304C-96A2-52215E952B5F}" type="pres">
      <dgm:prSet presAssocID="{48819FCC-B03C-7142-9080-A63F376B100F}" presName="visible" presStyleLbl="node1" presStyleIdx="0" presStyleCnt="4" custScaleY="153212" custLinFactNeighborX="-2" custLinFactNeighborY="20837"/>
      <dgm:spPr/>
    </dgm:pt>
    <dgm:pt modelId="{89B40AB1-0CB4-FD43-8D48-988D0E6F2A36}" type="pres">
      <dgm:prSet presAssocID="{88770281-7143-754A-A00F-DB8A4A6421B9}" presName="Name25" presStyleLbl="parChTrans1D1" presStyleIdx="0" presStyleCnt="3"/>
      <dgm:spPr/>
    </dgm:pt>
    <dgm:pt modelId="{A785C62C-0B5F-1749-95D7-82C8DA4CB7B7}" type="pres">
      <dgm:prSet presAssocID="{AD83AC1C-F3BE-EC4D-92D5-92484CD8C6CD}" presName="node" presStyleCnt="0"/>
      <dgm:spPr/>
    </dgm:pt>
    <dgm:pt modelId="{5AB8CD09-BFC5-E64E-AD78-E910A1F7B376}" type="pres">
      <dgm:prSet presAssocID="{AD83AC1C-F3BE-EC4D-92D5-92484CD8C6CD}" presName="parentNode" presStyleLbl="node1" presStyleIdx="1" presStyleCnt="4" custLinFactX="-6412" custLinFactNeighborX="-100000" custLinFactNeighborY="-34557">
        <dgm:presLayoutVars>
          <dgm:chMax val="1"/>
          <dgm:bulletEnabled val="1"/>
        </dgm:presLayoutVars>
      </dgm:prSet>
      <dgm:spPr/>
    </dgm:pt>
    <dgm:pt modelId="{2DA6B9D1-19DF-2046-A254-56BCB84FF9BF}" type="pres">
      <dgm:prSet presAssocID="{AD83AC1C-F3BE-EC4D-92D5-92484CD8C6CD}" presName="childNode" presStyleLbl="revTx" presStyleIdx="0" presStyleCnt="3">
        <dgm:presLayoutVars>
          <dgm:bulletEnabled val="1"/>
        </dgm:presLayoutVars>
      </dgm:prSet>
      <dgm:spPr/>
    </dgm:pt>
    <dgm:pt modelId="{ED070C0F-64B5-F94C-86F6-4D33C55E6B64}" type="pres">
      <dgm:prSet presAssocID="{F431DC01-E7B4-CB49-AE5E-F3914CCFD220}" presName="Name25" presStyleLbl="parChTrans1D1" presStyleIdx="1" presStyleCnt="3"/>
      <dgm:spPr/>
    </dgm:pt>
    <dgm:pt modelId="{4A1C4F9A-AD76-DC4A-B5C1-BA77EB0E7B4D}" type="pres">
      <dgm:prSet presAssocID="{B9349AF9-66BD-D54A-8B82-616A88F28AA0}" presName="node" presStyleCnt="0"/>
      <dgm:spPr/>
    </dgm:pt>
    <dgm:pt modelId="{2E7CD351-9503-1F4C-8958-73E1C930942F}" type="pres">
      <dgm:prSet presAssocID="{B9349AF9-66BD-D54A-8B82-616A88F28AA0}" presName="parentNode" presStyleLbl="node1" presStyleIdx="2" presStyleCnt="4" custLinFactNeighborX="-33456" custLinFactNeighborY="-46230">
        <dgm:presLayoutVars>
          <dgm:chMax val="1"/>
          <dgm:bulletEnabled val="1"/>
        </dgm:presLayoutVars>
      </dgm:prSet>
      <dgm:spPr/>
    </dgm:pt>
    <dgm:pt modelId="{CEDB39C7-9DB2-6240-B663-977A857AB64D}" type="pres">
      <dgm:prSet presAssocID="{B9349AF9-66BD-D54A-8B82-616A88F28AA0}" presName="childNode" presStyleLbl="revTx" presStyleIdx="1" presStyleCnt="3">
        <dgm:presLayoutVars>
          <dgm:bulletEnabled val="1"/>
        </dgm:presLayoutVars>
      </dgm:prSet>
      <dgm:spPr/>
    </dgm:pt>
    <dgm:pt modelId="{8258D104-93C2-6D4E-9FE9-40D8DD90A08A}" type="pres">
      <dgm:prSet presAssocID="{19FCE26E-5CA4-C844-8364-C8D6D50F05C8}" presName="Name25" presStyleLbl="parChTrans1D1" presStyleIdx="2" presStyleCnt="3"/>
      <dgm:spPr/>
    </dgm:pt>
    <dgm:pt modelId="{55E6FA93-FE62-B649-88FC-BAF0E736268A}" type="pres">
      <dgm:prSet presAssocID="{D08D5FB6-D2A8-3545-A146-5E0586253D45}" presName="node" presStyleCnt="0"/>
      <dgm:spPr/>
    </dgm:pt>
    <dgm:pt modelId="{C54EFE8C-FC5A-ED47-970F-A86C6C9106BF}" type="pres">
      <dgm:prSet presAssocID="{D08D5FB6-D2A8-3545-A146-5E0586253D45}" presName="parentNode" presStyleLbl="node1" presStyleIdx="3" presStyleCnt="4" custLinFactNeighborX="-20483" custLinFactNeighborY="8594">
        <dgm:presLayoutVars>
          <dgm:chMax val="1"/>
          <dgm:bulletEnabled val="1"/>
        </dgm:presLayoutVars>
      </dgm:prSet>
      <dgm:spPr/>
    </dgm:pt>
    <dgm:pt modelId="{2C056774-EAE3-C34F-BCBC-24CD9C608B02}" type="pres">
      <dgm:prSet presAssocID="{D08D5FB6-D2A8-3545-A146-5E0586253D45}" presName="childNode" presStyleLbl="revTx" presStyleIdx="2" presStyleCnt="3">
        <dgm:presLayoutVars>
          <dgm:bulletEnabled val="1"/>
        </dgm:presLayoutVars>
      </dgm:prSet>
      <dgm:spPr/>
    </dgm:pt>
  </dgm:ptLst>
  <dgm:cxnLst>
    <dgm:cxn modelId="{00623401-A1A9-AB42-93DE-9B2A4BCD74F6}" type="presOf" srcId="{D08D5FB6-D2A8-3545-A146-5E0586253D45}" destId="{C54EFE8C-FC5A-ED47-970F-A86C6C9106BF}" srcOrd="0" destOrd="0" presId="urn:microsoft.com/office/officeart/2005/8/layout/radial2"/>
    <dgm:cxn modelId="{440CDF07-8CED-8D49-BA7F-28BAB666F5ED}" srcId="{48819FCC-B03C-7142-9080-A63F376B100F}" destId="{B9349AF9-66BD-D54A-8B82-616A88F28AA0}" srcOrd="1" destOrd="0" parTransId="{F431DC01-E7B4-CB49-AE5E-F3914CCFD220}" sibTransId="{186B9607-F712-0B4D-B3B7-4402CB1C8B85}"/>
    <dgm:cxn modelId="{B659E507-E45C-A34E-9E85-B25C47044FB4}" type="presOf" srcId="{B9349AF9-66BD-D54A-8B82-616A88F28AA0}" destId="{2E7CD351-9503-1F4C-8958-73E1C930942F}" srcOrd="0" destOrd="0" presId="urn:microsoft.com/office/officeart/2005/8/layout/radial2"/>
    <dgm:cxn modelId="{BE846018-0E74-A245-A26A-4C8F0EBCE2D3}" type="presOf" srcId="{9A9B3916-CC7F-8845-A720-64835A4917D3}" destId="{CEDB39C7-9DB2-6240-B663-977A857AB64D}" srcOrd="0" destOrd="0" presId="urn:microsoft.com/office/officeart/2005/8/layout/radial2"/>
    <dgm:cxn modelId="{D995DF3E-6CE4-794A-A7B2-AEA76FB4FC1B}" type="presOf" srcId="{19FCE26E-5CA4-C844-8364-C8D6D50F05C8}" destId="{8258D104-93C2-6D4E-9FE9-40D8DD90A08A}" srcOrd="0" destOrd="0" presId="urn:microsoft.com/office/officeart/2005/8/layout/radial2"/>
    <dgm:cxn modelId="{1087C758-B18B-4C49-8DF8-BFC6BE338490}" type="presOf" srcId="{6D2916AC-B570-3441-AAC1-920C943D7E1D}" destId="{2C056774-EAE3-C34F-BCBC-24CD9C608B02}" srcOrd="0" destOrd="0" presId="urn:microsoft.com/office/officeart/2005/8/layout/radial2"/>
    <dgm:cxn modelId="{2731A05B-2F54-EF46-923E-580509ED19AC}" srcId="{B9349AF9-66BD-D54A-8B82-616A88F28AA0}" destId="{9A9B3916-CC7F-8845-A720-64835A4917D3}" srcOrd="0" destOrd="0" parTransId="{9B426A1B-D749-A646-862C-F203FCBBC93B}" sibTransId="{D7AE393A-7A96-3447-B7E7-9004196D5C4D}"/>
    <dgm:cxn modelId="{57C3E35C-0A92-ED45-BAA9-36C85DD1C092}" srcId="{48819FCC-B03C-7142-9080-A63F376B100F}" destId="{AD83AC1C-F3BE-EC4D-92D5-92484CD8C6CD}" srcOrd="0" destOrd="0" parTransId="{88770281-7143-754A-A00F-DB8A4A6421B9}" sibTransId="{51DD06E8-F29D-544D-AFB2-620C378DB251}"/>
    <dgm:cxn modelId="{15143A61-818D-0F4F-8127-94A3F682AF1A}" type="presOf" srcId="{454F4D26-1773-BF40-9EE0-B8376994AA1A}" destId="{2DA6B9D1-19DF-2046-A254-56BCB84FF9BF}" srcOrd="0" destOrd="1" presId="urn:microsoft.com/office/officeart/2005/8/layout/radial2"/>
    <dgm:cxn modelId="{8E3C1176-B80A-794C-BEDB-B3590949B6A6}" srcId="{AD83AC1C-F3BE-EC4D-92D5-92484CD8C6CD}" destId="{454F4D26-1773-BF40-9EE0-B8376994AA1A}" srcOrd="1" destOrd="0" parTransId="{C499DCA5-BB03-5547-AAE7-D0F9F9FAF525}" sibTransId="{E159393D-C80C-2549-A22C-2B320127E5AD}"/>
    <dgm:cxn modelId="{65492C7A-01B3-194D-9FBD-3DAB32163FC9}" type="presOf" srcId="{D5B0199C-184E-FF49-9358-A4CCDB8AB0E4}" destId="{2DA6B9D1-19DF-2046-A254-56BCB84FF9BF}" srcOrd="0" destOrd="0" presId="urn:microsoft.com/office/officeart/2005/8/layout/radial2"/>
    <dgm:cxn modelId="{EA9D567E-80A5-D246-B2A9-7F60E23DD59C}" type="presOf" srcId="{AD83AC1C-F3BE-EC4D-92D5-92484CD8C6CD}" destId="{5AB8CD09-BFC5-E64E-AD78-E910A1F7B376}" srcOrd="0" destOrd="0" presId="urn:microsoft.com/office/officeart/2005/8/layout/radial2"/>
    <dgm:cxn modelId="{F8E4D687-F42A-F14B-9D6E-4D7555C46E39}" srcId="{D08D5FB6-D2A8-3545-A146-5E0586253D45}" destId="{0B0A11EA-21F5-2846-BCC3-B66D657F457C}" srcOrd="1" destOrd="0" parTransId="{499253ED-C921-4347-9104-3D6C0B37AA01}" sibTransId="{8734CB18-4558-874F-9AF8-4E228B0FAB7F}"/>
    <dgm:cxn modelId="{4FE763C2-4FD6-334F-8A43-6FDF386300AC}" type="presOf" srcId="{48819FCC-B03C-7142-9080-A63F376B100F}" destId="{E5806E86-350A-A142-9B8B-3025732D97CB}" srcOrd="0" destOrd="0" presId="urn:microsoft.com/office/officeart/2005/8/layout/radial2"/>
    <dgm:cxn modelId="{55EF78C5-ECDB-8C41-82D9-387B7180045E}" type="presOf" srcId="{F431DC01-E7B4-CB49-AE5E-F3914CCFD220}" destId="{ED070C0F-64B5-F94C-86F6-4D33C55E6B64}" srcOrd="0" destOrd="0" presId="urn:microsoft.com/office/officeart/2005/8/layout/radial2"/>
    <dgm:cxn modelId="{7C3412CB-26D2-684A-B2D6-88B6AC88024E}" type="presOf" srcId="{0B0A11EA-21F5-2846-BCC3-B66D657F457C}" destId="{2C056774-EAE3-C34F-BCBC-24CD9C608B02}" srcOrd="0" destOrd="1" presId="urn:microsoft.com/office/officeart/2005/8/layout/radial2"/>
    <dgm:cxn modelId="{D72070D4-2314-AA4C-9A24-5AA555973B9A}" type="presOf" srcId="{88770281-7143-754A-A00F-DB8A4A6421B9}" destId="{89B40AB1-0CB4-FD43-8D48-988D0E6F2A36}" srcOrd="0" destOrd="0" presId="urn:microsoft.com/office/officeart/2005/8/layout/radial2"/>
    <dgm:cxn modelId="{4E0FC8F3-65D7-3E49-A7B8-C3A6536CDF07}" srcId="{48819FCC-B03C-7142-9080-A63F376B100F}" destId="{D08D5FB6-D2A8-3545-A146-5E0586253D45}" srcOrd="2" destOrd="0" parTransId="{19FCE26E-5CA4-C844-8364-C8D6D50F05C8}" sibTransId="{9E670331-3298-1147-A038-A7E2BEA84238}"/>
    <dgm:cxn modelId="{3F1CDBF7-13AA-B44B-9240-E3029CBCBCF0}" srcId="{D08D5FB6-D2A8-3545-A146-5E0586253D45}" destId="{6D2916AC-B570-3441-AAC1-920C943D7E1D}" srcOrd="0" destOrd="0" parTransId="{266CEF56-A0C5-AC4F-B65F-522A0E184352}" sibTransId="{13AB5E9E-BF99-E940-9095-9EF36D11EC59}"/>
    <dgm:cxn modelId="{AB50BBF8-8D95-BB40-988D-D528E840CAD8}" srcId="{AD83AC1C-F3BE-EC4D-92D5-92484CD8C6CD}" destId="{D5B0199C-184E-FF49-9358-A4CCDB8AB0E4}" srcOrd="0" destOrd="0" parTransId="{1AAFE66E-5921-B845-8FA4-F2D079359A3A}" sibTransId="{5A0B5108-9661-C64F-B60A-11CA550DAE1B}"/>
    <dgm:cxn modelId="{AFE8BE17-FDCB-9742-906B-C8D845C33D2C}" type="presParOf" srcId="{E5806E86-350A-A142-9B8B-3025732D97CB}" destId="{CA2BB5F3-AE40-2143-A306-F7AA2BEC1597}" srcOrd="0" destOrd="0" presId="urn:microsoft.com/office/officeart/2005/8/layout/radial2"/>
    <dgm:cxn modelId="{69F35510-0917-EA4E-9FDE-478AF576D41A}" type="presParOf" srcId="{CA2BB5F3-AE40-2143-A306-F7AA2BEC1597}" destId="{85952D2A-9CBC-0741-85BE-995020A2F21D}" srcOrd="0" destOrd="0" presId="urn:microsoft.com/office/officeart/2005/8/layout/radial2"/>
    <dgm:cxn modelId="{D3804344-5EF4-7145-BFF2-964951A4AC1F}" type="presParOf" srcId="{85952D2A-9CBC-0741-85BE-995020A2F21D}" destId="{9E4F24A1-8633-814F-B9FB-6241AD6258EE}" srcOrd="0" destOrd="0" presId="urn:microsoft.com/office/officeart/2005/8/layout/radial2"/>
    <dgm:cxn modelId="{6CA3077E-4890-7F4E-A08C-C70706B815E3}" type="presParOf" srcId="{85952D2A-9CBC-0741-85BE-995020A2F21D}" destId="{C362515E-5FF8-304C-96A2-52215E952B5F}" srcOrd="1" destOrd="0" presId="urn:microsoft.com/office/officeart/2005/8/layout/radial2"/>
    <dgm:cxn modelId="{231D947C-DC5A-9346-BF5C-1A6E34FE8C42}" type="presParOf" srcId="{CA2BB5F3-AE40-2143-A306-F7AA2BEC1597}" destId="{89B40AB1-0CB4-FD43-8D48-988D0E6F2A36}" srcOrd="1" destOrd="0" presId="urn:microsoft.com/office/officeart/2005/8/layout/radial2"/>
    <dgm:cxn modelId="{73BBBFDF-447E-DC47-AF1A-376852FC1AD8}" type="presParOf" srcId="{CA2BB5F3-AE40-2143-A306-F7AA2BEC1597}" destId="{A785C62C-0B5F-1749-95D7-82C8DA4CB7B7}" srcOrd="2" destOrd="0" presId="urn:microsoft.com/office/officeart/2005/8/layout/radial2"/>
    <dgm:cxn modelId="{2BFE5121-781F-2E45-A973-CD8FC3A83EAA}" type="presParOf" srcId="{A785C62C-0B5F-1749-95D7-82C8DA4CB7B7}" destId="{5AB8CD09-BFC5-E64E-AD78-E910A1F7B376}" srcOrd="0" destOrd="0" presId="urn:microsoft.com/office/officeart/2005/8/layout/radial2"/>
    <dgm:cxn modelId="{822F3A2F-094F-CD4C-B074-D5AA94AA71AA}" type="presParOf" srcId="{A785C62C-0B5F-1749-95D7-82C8DA4CB7B7}" destId="{2DA6B9D1-19DF-2046-A254-56BCB84FF9BF}" srcOrd="1" destOrd="0" presId="urn:microsoft.com/office/officeart/2005/8/layout/radial2"/>
    <dgm:cxn modelId="{3DD3D053-C561-E244-9D73-9A0E6429091C}" type="presParOf" srcId="{CA2BB5F3-AE40-2143-A306-F7AA2BEC1597}" destId="{ED070C0F-64B5-F94C-86F6-4D33C55E6B64}" srcOrd="3" destOrd="0" presId="urn:microsoft.com/office/officeart/2005/8/layout/radial2"/>
    <dgm:cxn modelId="{96E51579-C3AB-BF40-B28A-E7CD18DB55EC}" type="presParOf" srcId="{CA2BB5F3-AE40-2143-A306-F7AA2BEC1597}" destId="{4A1C4F9A-AD76-DC4A-B5C1-BA77EB0E7B4D}" srcOrd="4" destOrd="0" presId="urn:microsoft.com/office/officeart/2005/8/layout/radial2"/>
    <dgm:cxn modelId="{CE7B8A4B-73F2-224B-9A30-2DE64D0E1E41}" type="presParOf" srcId="{4A1C4F9A-AD76-DC4A-B5C1-BA77EB0E7B4D}" destId="{2E7CD351-9503-1F4C-8958-73E1C930942F}" srcOrd="0" destOrd="0" presId="urn:microsoft.com/office/officeart/2005/8/layout/radial2"/>
    <dgm:cxn modelId="{1CF13A04-BD12-4648-A485-E6D6492CCD59}" type="presParOf" srcId="{4A1C4F9A-AD76-DC4A-B5C1-BA77EB0E7B4D}" destId="{CEDB39C7-9DB2-6240-B663-977A857AB64D}" srcOrd="1" destOrd="0" presId="urn:microsoft.com/office/officeart/2005/8/layout/radial2"/>
    <dgm:cxn modelId="{BF321894-91D5-2E4C-8738-D59794A9392D}" type="presParOf" srcId="{CA2BB5F3-AE40-2143-A306-F7AA2BEC1597}" destId="{8258D104-93C2-6D4E-9FE9-40D8DD90A08A}" srcOrd="5" destOrd="0" presId="urn:microsoft.com/office/officeart/2005/8/layout/radial2"/>
    <dgm:cxn modelId="{B9F76CEB-CA32-7E41-B0DC-71FB6D6EEB8B}" type="presParOf" srcId="{CA2BB5F3-AE40-2143-A306-F7AA2BEC1597}" destId="{55E6FA93-FE62-B649-88FC-BAF0E736268A}" srcOrd="6" destOrd="0" presId="urn:microsoft.com/office/officeart/2005/8/layout/radial2"/>
    <dgm:cxn modelId="{01D57AD4-DE24-CD40-8A7E-4F181B570926}" type="presParOf" srcId="{55E6FA93-FE62-B649-88FC-BAF0E736268A}" destId="{C54EFE8C-FC5A-ED47-970F-A86C6C9106BF}" srcOrd="0" destOrd="0" presId="urn:microsoft.com/office/officeart/2005/8/layout/radial2"/>
    <dgm:cxn modelId="{F1809078-CB73-3342-80DF-7B52BE19BB25}" type="presParOf" srcId="{55E6FA93-FE62-B649-88FC-BAF0E736268A}" destId="{2C056774-EAE3-C34F-BCBC-24CD9C608B02}" srcOrd="1" destOrd="0" presId="urn:microsoft.com/office/officeart/2005/8/layout/radial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8D104-93C2-6D4E-9FE9-40D8DD90A08A}">
      <dsp:nvSpPr>
        <dsp:cNvPr id="0" name=""/>
        <dsp:cNvSpPr/>
      </dsp:nvSpPr>
      <dsp:spPr>
        <a:xfrm rot="2774998">
          <a:off x="460497" y="1185299"/>
          <a:ext cx="272171" cy="60732"/>
        </a:xfrm>
        <a:custGeom>
          <a:avLst/>
          <a:gdLst/>
          <a:ahLst/>
          <a:cxnLst/>
          <a:rect l="0" t="0" r="0" b="0"/>
          <a:pathLst>
            <a:path>
              <a:moveTo>
                <a:pt x="0" y="30366"/>
              </a:moveTo>
              <a:lnTo>
                <a:pt x="272171" y="3036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D070C0F-64B5-F94C-86F6-4D33C55E6B64}">
      <dsp:nvSpPr>
        <dsp:cNvPr id="0" name=""/>
        <dsp:cNvSpPr/>
      </dsp:nvSpPr>
      <dsp:spPr>
        <a:xfrm rot="20672508">
          <a:off x="507362" y="787880"/>
          <a:ext cx="227178" cy="60732"/>
        </a:xfrm>
        <a:custGeom>
          <a:avLst/>
          <a:gdLst/>
          <a:ahLst/>
          <a:cxnLst/>
          <a:rect l="0" t="0" r="0" b="0"/>
          <a:pathLst>
            <a:path>
              <a:moveTo>
                <a:pt x="0" y="30366"/>
              </a:moveTo>
              <a:lnTo>
                <a:pt x="227178" y="3036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9B40AB1-0CB4-FD43-8D48-988D0E6F2A36}">
      <dsp:nvSpPr>
        <dsp:cNvPr id="0" name=""/>
        <dsp:cNvSpPr/>
      </dsp:nvSpPr>
      <dsp:spPr>
        <a:xfrm rot="17276460">
          <a:off x="278507" y="541294"/>
          <a:ext cx="261727" cy="60732"/>
        </a:xfrm>
        <a:custGeom>
          <a:avLst/>
          <a:gdLst/>
          <a:ahLst/>
          <a:cxnLst/>
          <a:rect l="0" t="0" r="0" b="0"/>
          <a:pathLst>
            <a:path>
              <a:moveTo>
                <a:pt x="0" y="30366"/>
              </a:moveTo>
              <a:lnTo>
                <a:pt x="261727" y="3036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362515E-5FF8-304C-96A2-52215E952B5F}">
      <dsp:nvSpPr>
        <dsp:cNvPr id="0" name=""/>
        <dsp:cNvSpPr/>
      </dsp:nvSpPr>
      <dsp:spPr>
        <a:xfrm>
          <a:off x="1" y="571190"/>
          <a:ext cx="601716" cy="92190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B8CD09-BFC5-E64E-AD78-E910A1F7B376}">
      <dsp:nvSpPr>
        <dsp:cNvPr id="0" name=""/>
        <dsp:cNvSpPr/>
      </dsp:nvSpPr>
      <dsp:spPr>
        <a:xfrm>
          <a:off x="324772" y="94908"/>
          <a:ext cx="361029" cy="36102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highlight>
                <a:srgbClr val="0000FF"/>
              </a:highlight>
            </a:rPr>
            <a:t>EMOTION</a:t>
          </a:r>
        </a:p>
      </dsp:txBody>
      <dsp:txXfrm>
        <a:off x="377643" y="147779"/>
        <a:ext cx="255287" cy="255287"/>
      </dsp:txXfrm>
    </dsp:sp>
    <dsp:sp modelId="{2DA6B9D1-19DF-2046-A254-56BCB84FF9BF}">
      <dsp:nvSpPr>
        <dsp:cNvPr id="0" name=""/>
        <dsp:cNvSpPr/>
      </dsp:nvSpPr>
      <dsp:spPr>
        <a:xfrm>
          <a:off x="721905" y="94908"/>
          <a:ext cx="541544" cy="361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57150" lvl="1" indent="-57150" algn="l" defTabSz="400050">
            <a:lnSpc>
              <a:spcPct val="90000"/>
            </a:lnSpc>
            <a:spcBef>
              <a:spcPct val="0"/>
            </a:spcBef>
            <a:spcAft>
              <a:spcPct val="15000"/>
            </a:spcAft>
            <a:buChar char="•"/>
          </a:pPr>
          <a:r>
            <a:rPr lang="en-GB" sz="900" b="1" kern="1200" dirty="0">
              <a:solidFill>
                <a:srgbClr val="FF0000"/>
              </a:solidFill>
            </a:rPr>
            <a:t>Stress</a:t>
          </a:r>
        </a:p>
        <a:p>
          <a:pPr marL="57150" lvl="1" indent="-57150" algn="l" defTabSz="355600">
            <a:lnSpc>
              <a:spcPct val="90000"/>
            </a:lnSpc>
            <a:spcBef>
              <a:spcPct val="0"/>
            </a:spcBef>
            <a:spcAft>
              <a:spcPct val="15000"/>
            </a:spcAft>
            <a:buChar char="•"/>
          </a:pPr>
          <a:r>
            <a:rPr lang="en-GB" sz="800" b="1" kern="1200" dirty="0">
              <a:solidFill>
                <a:srgbClr val="FF0000"/>
              </a:solidFill>
            </a:rPr>
            <a:t>Worry about the project</a:t>
          </a:r>
        </a:p>
      </dsp:txBody>
      <dsp:txXfrm>
        <a:off x="721905" y="94908"/>
        <a:ext cx="541544" cy="361029"/>
      </dsp:txXfrm>
    </dsp:sp>
    <dsp:sp modelId="{2E7CD351-9503-1F4C-8958-73E1C930942F}">
      <dsp:nvSpPr>
        <dsp:cNvPr id="0" name=""/>
        <dsp:cNvSpPr/>
      </dsp:nvSpPr>
      <dsp:spPr>
        <a:xfrm>
          <a:off x="723902" y="559343"/>
          <a:ext cx="361029" cy="36102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highlight>
                <a:srgbClr val="0000FF"/>
              </a:highlight>
            </a:rPr>
            <a:t>RESPONS</a:t>
          </a:r>
        </a:p>
      </dsp:txBody>
      <dsp:txXfrm>
        <a:off x="776773" y="612214"/>
        <a:ext cx="255287" cy="255287"/>
      </dsp:txXfrm>
    </dsp:sp>
    <dsp:sp modelId="{CEDB39C7-9DB2-6240-B663-977A857AB64D}">
      <dsp:nvSpPr>
        <dsp:cNvPr id="0" name=""/>
        <dsp:cNvSpPr/>
      </dsp:nvSpPr>
      <dsp:spPr>
        <a:xfrm>
          <a:off x="1121035" y="559343"/>
          <a:ext cx="541544" cy="361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57150" lvl="1" indent="-57150" algn="l" defTabSz="400050">
            <a:lnSpc>
              <a:spcPct val="90000"/>
            </a:lnSpc>
            <a:spcBef>
              <a:spcPct val="0"/>
            </a:spcBef>
            <a:spcAft>
              <a:spcPct val="15000"/>
            </a:spcAft>
            <a:buChar char="•"/>
          </a:pPr>
          <a:r>
            <a:rPr lang="en-GB" sz="900" b="1" kern="1200" dirty="0">
              <a:solidFill>
                <a:schemeClr val="bg1"/>
              </a:solidFill>
              <a:highlight>
                <a:srgbClr val="800000"/>
              </a:highlight>
            </a:rPr>
            <a:t>Think Clearly</a:t>
          </a:r>
        </a:p>
      </dsp:txBody>
      <dsp:txXfrm>
        <a:off x="1121035" y="559343"/>
        <a:ext cx="541544" cy="361029"/>
      </dsp:txXfrm>
    </dsp:sp>
    <dsp:sp modelId="{C54EFE8C-FC5A-ED47-970F-A86C6C9106BF}">
      <dsp:nvSpPr>
        <dsp:cNvPr id="0" name=""/>
        <dsp:cNvSpPr/>
      </dsp:nvSpPr>
      <dsp:spPr>
        <a:xfrm>
          <a:off x="635001" y="1263851"/>
          <a:ext cx="361029" cy="36102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b="1" kern="1200" dirty="0">
              <a:solidFill>
                <a:schemeClr val="bg1"/>
              </a:solidFill>
              <a:highlight>
                <a:srgbClr val="0000FF"/>
              </a:highlight>
            </a:rPr>
            <a:t>RESULTS</a:t>
          </a:r>
        </a:p>
      </dsp:txBody>
      <dsp:txXfrm>
        <a:off x="687872" y="1316722"/>
        <a:ext cx="255287" cy="255287"/>
      </dsp:txXfrm>
    </dsp:sp>
    <dsp:sp modelId="{2C056774-EAE3-C34F-BCBC-24CD9C608B02}">
      <dsp:nvSpPr>
        <dsp:cNvPr id="0" name=""/>
        <dsp:cNvSpPr/>
      </dsp:nvSpPr>
      <dsp:spPr>
        <a:xfrm>
          <a:off x="1032134" y="1263851"/>
          <a:ext cx="541544" cy="361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57150" lvl="1" indent="-57150" algn="l" defTabSz="355600">
            <a:lnSpc>
              <a:spcPct val="90000"/>
            </a:lnSpc>
            <a:spcBef>
              <a:spcPct val="0"/>
            </a:spcBef>
            <a:spcAft>
              <a:spcPct val="15000"/>
            </a:spcAft>
            <a:buChar char="•"/>
          </a:pPr>
          <a:r>
            <a:rPr lang="en-GB" sz="800" b="1" kern="1200" dirty="0">
              <a:solidFill>
                <a:schemeClr val="tx1"/>
              </a:solidFill>
              <a:highlight>
                <a:srgbClr val="00FF00"/>
              </a:highlight>
            </a:rPr>
            <a:t>Project Done</a:t>
          </a:r>
        </a:p>
        <a:p>
          <a:pPr marL="57150" lvl="1" indent="-57150" algn="l" defTabSz="355600">
            <a:lnSpc>
              <a:spcPct val="90000"/>
            </a:lnSpc>
            <a:spcBef>
              <a:spcPct val="0"/>
            </a:spcBef>
            <a:spcAft>
              <a:spcPct val="15000"/>
            </a:spcAft>
            <a:buChar char="•"/>
          </a:pPr>
          <a:r>
            <a:rPr lang="en-GB" sz="800" b="1" kern="1200" dirty="0">
              <a:solidFill>
                <a:schemeClr val="tx1"/>
              </a:solidFill>
              <a:highlight>
                <a:srgbClr val="00FF00"/>
              </a:highlight>
            </a:rPr>
            <a:t> Effective Result</a:t>
          </a:r>
        </a:p>
      </dsp:txBody>
      <dsp:txXfrm>
        <a:off x="1032134" y="1263851"/>
        <a:ext cx="541544" cy="361029"/>
      </dsp:txXfrm>
    </dsp:sp>
  </dsp:spTree>
</dsp:drawing>
</file>

<file path=ppt/diagrams/layout1.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5CC1AA-44B3-CB44-8206-C169B9EB0BE2}" type="datetimeFigureOut">
              <a:rPr lang="en-US" smtClean="0"/>
              <a:t>7/5/26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CA1332-01DB-C74A-AEEC-9450CC7B1DF8}" type="slidenum">
              <a:rPr lang="en-US" smtClean="0"/>
              <a:t>‹#›</a:t>
            </a:fld>
            <a:endParaRPr lang="en-US"/>
          </a:p>
        </p:txBody>
      </p:sp>
    </p:spTree>
    <p:extLst>
      <p:ext uri="{BB962C8B-B14F-4D97-AF65-F5344CB8AC3E}">
        <p14:creationId xmlns:p14="http://schemas.microsoft.com/office/powerpoint/2010/main" val="313142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8CA1332-01DB-C74A-AEEC-9450CC7B1DF8}" type="slidenum">
              <a:rPr lang="en-US" smtClean="0"/>
              <a:t>1</a:t>
            </a:fld>
            <a:endParaRPr lang="en-US"/>
          </a:p>
        </p:txBody>
      </p:sp>
    </p:spTree>
    <p:extLst>
      <p:ext uri="{BB962C8B-B14F-4D97-AF65-F5344CB8AC3E}">
        <p14:creationId xmlns:p14="http://schemas.microsoft.com/office/powerpoint/2010/main" val="3771596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DF241-9390-57E3-46D5-EB0A6597F88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4D6EA0C-CC84-E3AC-3979-C0A51B0269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466EEBB-D514-A6EB-7BAC-59EF5DECB497}"/>
              </a:ext>
            </a:extLst>
          </p:cNvPr>
          <p:cNvSpPr>
            <a:spLocks noGrp="1"/>
          </p:cNvSpPr>
          <p:nvPr>
            <p:ph type="dt" sz="half" idx="10"/>
          </p:nvPr>
        </p:nvSpPr>
        <p:spPr/>
        <p:txBody>
          <a:bodyPr/>
          <a:lstStyle/>
          <a:p>
            <a:fld id="{9D1D05A7-1BD7-6142-B767-51827877626D}" type="datetimeFigureOut">
              <a:rPr lang="en-US" smtClean="0"/>
              <a:t>7/5/26</a:t>
            </a:fld>
            <a:endParaRPr lang="en-US"/>
          </a:p>
        </p:txBody>
      </p:sp>
      <p:sp>
        <p:nvSpPr>
          <p:cNvPr id="5" name="Footer Placeholder 4">
            <a:extLst>
              <a:ext uri="{FF2B5EF4-FFF2-40B4-BE49-F238E27FC236}">
                <a16:creationId xmlns:a16="http://schemas.microsoft.com/office/drawing/2014/main" id="{1E705C5B-B6A2-0BB9-9F6C-1B8BD25306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316210-F904-3D0A-3E47-AD7757F58118}"/>
              </a:ext>
            </a:extLst>
          </p:cNvPr>
          <p:cNvSpPr>
            <a:spLocks noGrp="1"/>
          </p:cNvSpPr>
          <p:nvPr>
            <p:ph type="sldNum" sz="quarter" idx="12"/>
          </p:nvPr>
        </p:nvSpPr>
        <p:spPr/>
        <p:txBody>
          <a:bodyPr/>
          <a:lstStyle/>
          <a:p>
            <a:fld id="{1A57C92F-8659-2A44-B6DA-90F9C7E5D19A}" type="slidenum">
              <a:rPr lang="en-US" smtClean="0"/>
              <a:t>‹#›</a:t>
            </a:fld>
            <a:endParaRPr lang="en-US"/>
          </a:p>
        </p:txBody>
      </p:sp>
    </p:spTree>
    <p:extLst>
      <p:ext uri="{BB962C8B-B14F-4D97-AF65-F5344CB8AC3E}">
        <p14:creationId xmlns:p14="http://schemas.microsoft.com/office/powerpoint/2010/main" val="17716788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5B6DE-C87C-26A5-F206-6BB21624389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6CA3684-9C6E-86B2-67FB-2BA8BFA4BD9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CE69F7-3824-815B-E2E5-D9CCE663AA3C}"/>
              </a:ext>
            </a:extLst>
          </p:cNvPr>
          <p:cNvSpPr>
            <a:spLocks noGrp="1"/>
          </p:cNvSpPr>
          <p:nvPr>
            <p:ph type="dt" sz="half" idx="10"/>
          </p:nvPr>
        </p:nvSpPr>
        <p:spPr/>
        <p:txBody>
          <a:bodyPr/>
          <a:lstStyle/>
          <a:p>
            <a:fld id="{9D1D05A7-1BD7-6142-B767-51827877626D}" type="datetimeFigureOut">
              <a:rPr lang="en-US" smtClean="0"/>
              <a:t>7/5/26</a:t>
            </a:fld>
            <a:endParaRPr lang="en-US"/>
          </a:p>
        </p:txBody>
      </p:sp>
      <p:sp>
        <p:nvSpPr>
          <p:cNvPr id="5" name="Footer Placeholder 4">
            <a:extLst>
              <a:ext uri="{FF2B5EF4-FFF2-40B4-BE49-F238E27FC236}">
                <a16:creationId xmlns:a16="http://schemas.microsoft.com/office/drawing/2014/main" id="{09E4188D-2528-A7E7-049D-3DF39B56B7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18F0FA-459A-9790-4D82-210440BB3547}"/>
              </a:ext>
            </a:extLst>
          </p:cNvPr>
          <p:cNvSpPr>
            <a:spLocks noGrp="1"/>
          </p:cNvSpPr>
          <p:nvPr>
            <p:ph type="sldNum" sz="quarter" idx="12"/>
          </p:nvPr>
        </p:nvSpPr>
        <p:spPr/>
        <p:txBody>
          <a:bodyPr/>
          <a:lstStyle/>
          <a:p>
            <a:fld id="{1A57C92F-8659-2A44-B6DA-90F9C7E5D19A}" type="slidenum">
              <a:rPr lang="en-US" smtClean="0"/>
              <a:t>‹#›</a:t>
            </a:fld>
            <a:endParaRPr lang="en-US"/>
          </a:p>
        </p:txBody>
      </p:sp>
    </p:spTree>
    <p:extLst>
      <p:ext uri="{BB962C8B-B14F-4D97-AF65-F5344CB8AC3E}">
        <p14:creationId xmlns:p14="http://schemas.microsoft.com/office/powerpoint/2010/main" val="1306499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5D778-2C87-374E-4FD3-8CAAFE095F7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7C3CBF5-1BF9-506A-BE6F-7066F8FA9F7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1025ECA-8EA0-5D1A-9C68-32D47498D883}"/>
              </a:ext>
            </a:extLst>
          </p:cNvPr>
          <p:cNvSpPr>
            <a:spLocks noGrp="1"/>
          </p:cNvSpPr>
          <p:nvPr>
            <p:ph type="dt" sz="half" idx="10"/>
          </p:nvPr>
        </p:nvSpPr>
        <p:spPr/>
        <p:txBody>
          <a:bodyPr/>
          <a:lstStyle/>
          <a:p>
            <a:fld id="{9D1D05A7-1BD7-6142-B767-51827877626D}" type="datetimeFigureOut">
              <a:rPr lang="en-US" smtClean="0"/>
              <a:t>7/5/26</a:t>
            </a:fld>
            <a:endParaRPr lang="en-US"/>
          </a:p>
        </p:txBody>
      </p:sp>
      <p:sp>
        <p:nvSpPr>
          <p:cNvPr id="5" name="Footer Placeholder 4">
            <a:extLst>
              <a:ext uri="{FF2B5EF4-FFF2-40B4-BE49-F238E27FC236}">
                <a16:creationId xmlns:a16="http://schemas.microsoft.com/office/drawing/2014/main" id="{1EDCCC0E-E322-49FE-9F69-DEB70173EB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8AE4CA-48BB-ADB3-F594-6DA4987E969A}"/>
              </a:ext>
            </a:extLst>
          </p:cNvPr>
          <p:cNvSpPr>
            <a:spLocks noGrp="1"/>
          </p:cNvSpPr>
          <p:nvPr>
            <p:ph type="sldNum" sz="quarter" idx="12"/>
          </p:nvPr>
        </p:nvSpPr>
        <p:spPr/>
        <p:txBody>
          <a:bodyPr/>
          <a:lstStyle/>
          <a:p>
            <a:fld id="{1A57C92F-8659-2A44-B6DA-90F9C7E5D19A}" type="slidenum">
              <a:rPr lang="en-US" smtClean="0"/>
              <a:t>‹#›</a:t>
            </a:fld>
            <a:endParaRPr lang="en-US"/>
          </a:p>
        </p:txBody>
      </p:sp>
    </p:spTree>
    <p:extLst>
      <p:ext uri="{BB962C8B-B14F-4D97-AF65-F5344CB8AC3E}">
        <p14:creationId xmlns:p14="http://schemas.microsoft.com/office/powerpoint/2010/main" val="1557490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7B14B-7546-FD68-B920-ECC292035C5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50463A3-E030-BB99-B556-B8BE810AF34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7A0452D-7172-DE05-A125-E40BB8A81B5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0CA4144-37A2-6087-3BB6-09330BE4651A}"/>
              </a:ext>
            </a:extLst>
          </p:cNvPr>
          <p:cNvSpPr>
            <a:spLocks noGrp="1"/>
          </p:cNvSpPr>
          <p:nvPr>
            <p:ph type="dt" sz="half" idx="10"/>
          </p:nvPr>
        </p:nvSpPr>
        <p:spPr/>
        <p:txBody>
          <a:bodyPr/>
          <a:lstStyle/>
          <a:p>
            <a:fld id="{9D1D05A7-1BD7-6142-B767-51827877626D}" type="datetimeFigureOut">
              <a:rPr lang="en-US" smtClean="0"/>
              <a:t>7/5/26</a:t>
            </a:fld>
            <a:endParaRPr lang="en-US"/>
          </a:p>
        </p:txBody>
      </p:sp>
      <p:sp>
        <p:nvSpPr>
          <p:cNvPr id="6" name="Footer Placeholder 5">
            <a:extLst>
              <a:ext uri="{FF2B5EF4-FFF2-40B4-BE49-F238E27FC236}">
                <a16:creationId xmlns:a16="http://schemas.microsoft.com/office/drawing/2014/main" id="{D3A0E6B4-FC14-537C-C8D0-26DB8EE94F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2E95EF-1F9A-4196-C7DB-E8AF2F33B7C5}"/>
              </a:ext>
            </a:extLst>
          </p:cNvPr>
          <p:cNvSpPr>
            <a:spLocks noGrp="1"/>
          </p:cNvSpPr>
          <p:nvPr>
            <p:ph type="sldNum" sz="quarter" idx="12"/>
          </p:nvPr>
        </p:nvSpPr>
        <p:spPr/>
        <p:txBody>
          <a:bodyPr/>
          <a:lstStyle/>
          <a:p>
            <a:fld id="{1A57C92F-8659-2A44-B6DA-90F9C7E5D19A}" type="slidenum">
              <a:rPr lang="en-US" smtClean="0"/>
              <a:t>‹#›</a:t>
            </a:fld>
            <a:endParaRPr lang="en-US"/>
          </a:p>
        </p:txBody>
      </p:sp>
    </p:spTree>
    <p:extLst>
      <p:ext uri="{BB962C8B-B14F-4D97-AF65-F5344CB8AC3E}">
        <p14:creationId xmlns:p14="http://schemas.microsoft.com/office/powerpoint/2010/main" val="1589891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9BEC1-2833-F9A1-39A4-4C6C88BBDE9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134A931-C478-D380-0DC5-DC075236D18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46CE204-C5B6-C6E9-C330-F31A7B0AEF0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51EBB43-A772-3383-9C24-1FF120F4C5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E8036C6-F187-0B72-D9A1-BE890AAEAC7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A217A4D-821E-234F-90E8-81AF2C85609F}"/>
              </a:ext>
            </a:extLst>
          </p:cNvPr>
          <p:cNvSpPr>
            <a:spLocks noGrp="1"/>
          </p:cNvSpPr>
          <p:nvPr>
            <p:ph type="dt" sz="half" idx="10"/>
          </p:nvPr>
        </p:nvSpPr>
        <p:spPr/>
        <p:txBody>
          <a:bodyPr/>
          <a:lstStyle/>
          <a:p>
            <a:fld id="{9D1D05A7-1BD7-6142-B767-51827877626D}" type="datetimeFigureOut">
              <a:rPr lang="en-US" smtClean="0"/>
              <a:t>7/5/26</a:t>
            </a:fld>
            <a:endParaRPr lang="en-US"/>
          </a:p>
        </p:txBody>
      </p:sp>
      <p:sp>
        <p:nvSpPr>
          <p:cNvPr id="8" name="Footer Placeholder 7">
            <a:extLst>
              <a:ext uri="{FF2B5EF4-FFF2-40B4-BE49-F238E27FC236}">
                <a16:creationId xmlns:a16="http://schemas.microsoft.com/office/drawing/2014/main" id="{CC285AFB-B733-550C-BA92-F337A51418F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C4CC260-2914-E435-CBC7-C1743673896F}"/>
              </a:ext>
            </a:extLst>
          </p:cNvPr>
          <p:cNvSpPr>
            <a:spLocks noGrp="1"/>
          </p:cNvSpPr>
          <p:nvPr>
            <p:ph type="sldNum" sz="quarter" idx="12"/>
          </p:nvPr>
        </p:nvSpPr>
        <p:spPr/>
        <p:txBody>
          <a:bodyPr/>
          <a:lstStyle/>
          <a:p>
            <a:fld id="{1A57C92F-8659-2A44-B6DA-90F9C7E5D19A}" type="slidenum">
              <a:rPr lang="en-US" smtClean="0"/>
              <a:t>‹#›</a:t>
            </a:fld>
            <a:endParaRPr lang="en-US"/>
          </a:p>
        </p:txBody>
      </p:sp>
    </p:spTree>
    <p:extLst>
      <p:ext uri="{BB962C8B-B14F-4D97-AF65-F5344CB8AC3E}">
        <p14:creationId xmlns:p14="http://schemas.microsoft.com/office/powerpoint/2010/main" val="2304877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16017-D7F3-B0C4-CC99-C9FAAB93DCE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F745FDC-4E0C-617D-C30B-DDD43FABD75B}"/>
              </a:ext>
            </a:extLst>
          </p:cNvPr>
          <p:cNvSpPr>
            <a:spLocks noGrp="1"/>
          </p:cNvSpPr>
          <p:nvPr>
            <p:ph type="dt" sz="half" idx="10"/>
          </p:nvPr>
        </p:nvSpPr>
        <p:spPr/>
        <p:txBody>
          <a:bodyPr/>
          <a:lstStyle/>
          <a:p>
            <a:fld id="{9D1D05A7-1BD7-6142-B767-51827877626D}" type="datetimeFigureOut">
              <a:rPr lang="en-US" smtClean="0"/>
              <a:t>7/5/26</a:t>
            </a:fld>
            <a:endParaRPr lang="en-US"/>
          </a:p>
        </p:txBody>
      </p:sp>
      <p:sp>
        <p:nvSpPr>
          <p:cNvPr id="4" name="Footer Placeholder 3">
            <a:extLst>
              <a:ext uri="{FF2B5EF4-FFF2-40B4-BE49-F238E27FC236}">
                <a16:creationId xmlns:a16="http://schemas.microsoft.com/office/drawing/2014/main" id="{9B68C073-6D26-7E3D-1446-933BE80F243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8370F9-9246-8084-4F05-A2F5404233BA}"/>
              </a:ext>
            </a:extLst>
          </p:cNvPr>
          <p:cNvSpPr>
            <a:spLocks noGrp="1"/>
          </p:cNvSpPr>
          <p:nvPr>
            <p:ph type="sldNum" sz="quarter" idx="12"/>
          </p:nvPr>
        </p:nvSpPr>
        <p:spPr/>
        <p:txBody>
          <a:bodyPr/>
          <a:lstStyle/>
          <a:p>
            <a:fld id="{1A57C92F-8659-2A44-B6DA-90F9C7E5D19A}" type="slidenum">
              <a:rPr lang="en-US" smtClean="0"/>
              <a:t>‹#›</a:t>
            </a:fld>
            <a:endParaRPr lang="en-US"/>
          </a:p>
        </p:txBody>
      </p:sp>
    </p:spTree>
    <p:extLst>
      <p:ext uri="{BB962C8B-B14F-4D97-AF65-F5344CB8AC3E}">
        <p14:creationId xmlns:p14="http://schemas.microsoft.com/office/powerpoint/2010/main" val="2901038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B1B462-085A-911C-7BE1-1A2766FE01EB}"/>
              </a:ext>
            </a:extLst>
          </p:cNvPr>
          <p:cNvSpPr>
            <a:spLocks noGrp="1"/>
          </p:cNvSpPr>
          <p:nvPr>
            <p:ph type="dt" sz="half" idx="10"/>
          </p:nvPr>
        </p:nvSpPr>
        <p:spPr/>
        <p:txBody>
          <a:bodyPr/>
          <a:lstStyle/>
          <a:p>
            <a:fld id="{9D1D05A7-1BD7-6142-B767-51827877626D}" type="datetimeFigureOut">
              <a:rPr lang="en-US" smtClean="0"/>
              <a:t>7/5/26</a:t>
            </a:fld>
            <a:endParaRPr lang="en-US"/>
          </a:p>
        </p:txBody>
      </p:sp>
      <p:sp>
        <p:nvSpPr>
          <p:cNvPr id="3" name="Footer Placeholder 2">
            <a:extLst>
              <a:ext uri="{FF2B5EF4-FFF2-40B4-BE49-F238E27FC236}">
                <a16:creationId xmlns:a16="http://schemas.microsoft.com/office/drawing/2014/main" id="{434E4C4B-AFB5-E937-ABDE-21C307DA49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298B492-55BD-C006-5CD7-E2A9BB2ABACB}"/>
              </a:ext>
            </a:extLst>
          </p:cNvPr>
          <p:cNvSpPr>
            <a:spLocks noGrp="1"/>
          </p:cNvSpPr>
          <p:nvPr>
            <p:ph type="sldNum" sz="quarter" idx="12"/>
          </p:nvPr>
        </p:nvSpPr>
        <p:spPr/>
        <p:txBody>
          <a:bodyPr/>
          <a:lstStyle/>
          <a:p>
            <a:fld id="{1A57C92F-8659-2A44-B6DA-90F9C7E5D19A}" type="slidenum">
              <a:rPr lang="en-US" smtClean="0"/>
              <a:t>‹#›</a:t>
            </a:fld>
            <a:endParaRPr lang="en-US"/>
          </a:p>
        </p:txBody>
      </p:sp>
    </p:spTree>
    <p:extLst>
      <p:ext uri="{BB962C8B-B14F-4D97-AF65-F5344CB8AC3E}">
        <p14:creationId xmlns:p14="http://schemas.microsoft.com/office/powerpoint/2010/main" val="143682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30B6D-540F-DFD7-B9D7-7679599C122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359A938-A484-9DB9-0FC0-E92430163A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E8AF946-65AB-C692-8E03-95B6C89793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5F3268B-2806-ACCA-7369-042E80D06A6C}"/>
              </a:ext>
            </a:extLst>
          </p:cNvPr>
          <p:cNvSpPr>
            <a:spLocks noGrp="1"/>
          </p:cNvSpPr>
          <p:nvPr>
            <p:ph type="dt" sz="half" idx="10"/>
          </p:nvPr>
        </p:nvSpPr>
        <p:spPr/>
        <p:txBody>
          <a:bodyPr/>
          <a:lstStyle/>
          <a:p>
            <a:fld id="{9D1D05A7-1BD7-6142-B767-51827877626D}" type="datetimeFigureOut">
              <a:rPr lang="en-US" smtClean="0"/>
              <a:t>7/5/26</a:t>
            </a:fld>
            <a:endParaRPr lang="en-US"/>
          </a:p>
        </p:txBody>
      </p:sp>
      <p:sp>
        <p:nvSpPr>
          <p:cNvPr id="6" name="Footer Placeholder 5">
            <a:extLst>
              <a:ext uri="{FF2B5EF4-FFF2-40B4-BE49-F238E27FC236}">
                <a16:creationId xmlns:a16="http://schemas.microsoft.com/office/drawing/2014/main" id="{ACC04A3C-A5AD-4F0A-AA0B-769B7D7C13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00B897-824A-E623-0899-4AD667FA7557}"/>
              </a:ext>
            </a:extLst>
          </p:cNvPr>
          <p:cNvSpPr>
            <a:spLocks noGrp="1"/>
          </p:cNvSpPr>
          <p:nvPr>
            <p:ph type="sldNum" sz="quarter" idx="12"/>
          </p:nvPr>
        </p:nvSpPr>
        <p:spPr/>
        <p:txBody>
          <a:bodyPr/>
          <a:lstStyle/>
          <a:p>
            <a:fld id="{1A57C92F-8659-2A44-B6DA-90F9C7E5D19A}" type="slidenum">
              <a:rPr lang="en-US" smtClean="0"/>
              <a:t>‹#›</a:t>
            </a:fld>
            <a:endParaRPr lang="en-US"/>
          </a:p>
        </p:txBody>
      </p:sp>
    </p:spTree>
    <p:extLst>
      <p:ext uri="{BB962C8B-B14F-4D97-AF65-F5344CB8AC3E}">
        <p14:creationId xmlns:p14="http://schemas.microsoft.com/office/powerpoint/2010/main" val="2845765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A0E26-B0B0-80D2-ABFF-D0489AFFE9F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9D0E716-25D6-EFA9-8D38-CB0C6C40FE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16E735-D8AE-208A-BD58-E9F8053391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4DA9850-8BDE-4381-4AD7-74928BC672FC}"/>
              </a:ext>
            </a:extLst>
          </p:cNvPr>
          <p:cNvSpPr>
            <a:spLocks noGrp="1"/>
          </p:cNvSpPr>
          <p:nvPr>
            <p:ph type="dt" sz="half" idx="10"/>
          </p:nvPr>
        </p:nvSpPr>
        <p:spPr/>
        <p:txBody>
          <a:bodyPr/>
          <a:lstStyle/>
          <a:p>
            <a:fld id="{9D1D05A7-1BD7-6142-B767-51827877626D}" type="datetimeFigureOut">
              <a:rPr lang="en-US" smtClean="0"/>
              <a:t>7/5/26</a:t>
            </a:fld>
            <a:endParaRPr lang="en-US"/>
          </a:p>
        </p:txBody>
      </p:sp>
      <p:sp>
        <p:nvSpPr>
          <p:cNvPr id="6" name="Footer Placeholder 5">
            <a:extLst>
              <a:ext uri="{FF2B5EF4-FFF2-40B4-BE49-F238E27FC236}">
                <a16:creationId xmlns:a16="http://schemas.microsoft.com/office/drawing/2014/main" id="{9B26D391-EC57-52F9-08E4-3A35E284C55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830FFF-F762-D0B4-54F6-A029E85E068E}"/>
              </a:ext>
            </a:extLst>
          </p:cNvPr>
          <p:cNvSpPr>
            <a:spLocks noGrp="1"/>
          </p:cNvSpPr>
          <p:nvPr>
            <p:ph type="sldNum" sz="quarter" idx="12"/>
          </p:nvPr>
        </p:nvSpPr>
        <p:spPr/>
        <p:txBody>
          <a:bodyPr/>
          <a:lstStyle/>
          <a:p>
            <a:fld id="{1A57C92F-8659-2A44-B6DA-90F9C7E5D19A}" type="slidenum">
              <a:rPr lang="en-US" smtClean="0"/>
              <a:t>‹#›</a:t>
            </a:fld>
            <a:endParaRPr lang="en-US"/>
          </a:p>
        </p:txBody>
      </p:sp>
    </p:spTree>
    <p:extLst>
      <p:ext uri="{BB962C8B-B14F-4D97-AF65-F5344CB8AC3E}">
        <p14:creationId xmlns:p14="http://schemas.microsoft.com/office/powerpoint/2010/main" val="1897622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6CC63-5F7C-CE4D-8D46-6FB18EEEFC4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78607AF-A583-09E3-FCFA-F1AD9408337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A3AB29D-FFFB-78C1-7FEA-7D42D1D22770}"/>
              </a:ext>
            </a:extLst>
          </p:cNvPr>
          <p:cNvSpPr>
            <a:spLocks noGrp="1"/>
          </p:cNvSpPr>
          <p:nvPr>
            <p:ph type="dt" sz="half" idx="10"/>
          </p:nvPr>
        </p:nvSpPr>
        <p:spPr/>
        <p:txBody>
          <a:bodyPr/>
          <a:lstStyle/>
          <a:p>
            <a:fld id="{9D1D05A7-1BD7-6142-B767-51827877626D}" type="datetimeFigureOut">
              <a:rPr lang="en-US" smtClean="0"/>
              <a:t>7/5/26</a:t>
            </a:fld>
            <a:endParaRPr lang="en-US"/>
          </a:p>
        </p:txBody>
      </p:sp>
      <p:sp>
        <p:nvSpPr>
          <p:cNvPr id="5" name="Footer Placeholder 4">
            <a:extLst>
              <a:ext uri="{FF2B5EF4-FFF2-40B4-BE49-F238E27FC236}">
                <a16:creationId xmlns:a16="http://schemas.microsoft.com/office/drawing/2014/main" id="{AE668432-7663-4060-762C-BF733CC557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681609-0297-8776-F93D-2A138B01A4C2}"/>
              </a:ext>
            </a:extLst>
          </p:cNvPr>
          <p:cNvSpPr>
            <a:spLocks noGrp="1"/>
          </p:cNvSpPr>
          <p:nvPr>
            <p:ph type="sldNum" sz="quarter" idx="12"/>
          </p:nvPr>
        </p:nvSpPr>
        <p:spPr/>
        <p:txBody>
          <a:bodyPr/>
          <a:lstStyle/>
          <a:p>
            <a:fld id="{1A57C92F-8659-2A44-B6DA-90F9C7E5D19A}" type="slidenum">
              <a:rPr lang="en-US" smtClean="0"/>
              <a:t>‹#›</a:t>
            </a:fld>
            <a:endParaRPr lang="en-US"/>
          </a:p>
        </p:txBody>
      </p:sp>
    </p:spTree>
    <p:extLst>
      <p:ext uri="{BB962C8B-B14F-4D97-AF65-F5344CB8AC3E}">
        <p14:creationId xmlns:p14="http://schemas.microsoft.com/office/powerpoint/2010/main" val="3400087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FBE257-01B4-5C54-9E37-00267DAE1C7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C74663A-F5B9-0F53-CCF2-7280DD4997E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E147BAE-B66E-A700-89F4-F11213E3610D}"/>
              </a:ext>
            </a:extLst>
          </p:cNvPr>
          <p:cNvSpPr>
            <a:spLocks noGrp="1"/>
          </p:cNvSpPr>
          <p:nvPr>
            <p:ph type="dt" sz="half" idx="10"/>
          </p:nvPr>
        </p:nvSpPr>
        <p:spPr/>
        <p:txBody>
          <a:bodyPr/>
          <a:lstStyle/>
          <a:p>
            <a:fld id="{9D1D05A7-1BD7-6142-B767-51827877626D}" type="datetimeFigureOut">
              <a:rPr lang="en-US" smtClean="0"/>
              <a:t>7/5/26</a:t>
            </a:fld>
            <a:endParaRPr lang="en-US"/>
          </a:p>
        </p:txBody>
      </p:sp>
      <p:sp>
        <p:nvSpPr>
          <p:cNvPr id="5" name="Footer Placeholder 4">
            <a:extLst>
              <a:ext uri="{FF2B5EF4-FFF2-40B4-BE49-F238E27FC236}">
                <a16:creationId xmlns:a16="http://schemas.microsoft.com/office/drawing/2014/main" id="{B570CF3B-9D8F-25B3-4458-E10E370D40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D33F59F-6FD2-096C-300F-7BF560D11AA6}"/>
              </a:ext>
            </a:extLst>
          </p:cNvPr>
          <p:cNvSpPr>
            <a:spLocks noGrp="1"/>
          </p:cNvSpPr>
          <p:nvPr>
            <p:ph type="sldNum" sz="quarter" idx="12"/>
          </p:nvPr>
        </p:nvSpPr>
        <p:spPr/>
        <p:txBody>
          <a:bodyPr/>
          <a:lstStyle/>
          <a:p>
            <a:fld id="{1A57C92F-8659-2A44-B6DA-90F9C7E5D19A}" type="slidenum">
              <a:rPr lang="en-US" smtClean="0"/>
              <a:t>‹#›</a:t>
            </a:fld>
            <a:endParaRPr lang="en-US"/>
          </a:p>
        </p:txBody>
      </p:sp>
    </p:spTree>
    <p:extLst>
      <p:ext uri="{BB962C8B-B14F-4D97-AF65-F5344CB8AC3E}">
        <p14:creationId xmlns:p14="http://schemas.microsoft.com/office/powerpoint/2010/main" val="1615022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992AED-2723-42D9-42B9-A6587174AA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67BF2C9-F574-F03A-B285-6B8552D68E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E86252D-8B56-B9A7-B134-18DE8F53CE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D1D05A7-1BD7-6142-B767-51827877626D}" type="datetimeFigureOut">
              <a:rPr lang="en-US" smtClean="0"/>
              <a:t>7/5/26</a:t>
            </a:fld>
            <a:endParaRPr lang="en-US"/>
          </a:p>
        </p:txBody>
      </p:sp>
      <p:sp>
        <p:nvSpPr>
          <p:cNvPr id="5" name="Footer Placeholder 4">
            <a:extLst>
              <a:ext uri="{FF2B5EF4-FFF2-40B4-BE49-F238E27FC236}">
                <a16:creationId xmlns:a16="http://schemas.microsoft.com/office/drawing/2014/main" id="{7FC14FD7-17F5-DC81-87F9-3F8229DF83F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70F90D4-62C6-015D-231F-978D987C40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A57C92F-8659-2A44-B6DA-90F9C7E5D19A}" type="slidenum">
              <a:rPr lang="en-US" smtClean="0"/>
              <a:t>‹#›</a:t>
            </a:fld>
            <a:endParaRPr lang="en-US"/>
          </a:p>
        </p:txBody>
      </p:sp>
    </p:spTree>
    <p:extLst>
      <p:ext uri="{BB962C8B-B14F-4D97-AF65-F5344CB8AC3E}">
        <p14:creationId xmlns:p14="http://schemas.microsoft.com/office/powerpoint/2010/main" val="13813643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1.xml"/><Relationship Id="rId13" Type="http://schemas.openxmlformats.org/officeDocument/2006/relationships/image" Target="../media/image4.jpg"/><Relationship Id="rId18" Type="http://schemas.openxmlformats.org/officeDocument/2006/relationships/hyperlink" Target="https://www.publicdomainpictures.net/en/view-image.php?image=144059&amp;picture=trophy-award" TargetMode="External"/><Relationship Id="rId3" Type="http://schemas.openxmlformats.org/officeDocument/2006/relationships/image" Target="../media/image1.jpg"/><Relationship Id="rId21" Type="http://schemas.openxmlformats.org/officeDocument/2006/relationships/image" Target="../media/image9.jpg"/><Relationship Id="rId7" Type="http://schemas.openxmlformats.org/officeDocument/2006/relationships/hyperlink" Target="https://www.forbes.com/sites/tracybrower/2025/04/27/6-surprising-strategies-for-brilliant-teamwork-and-better-outcomes/" TargetMode="External"/><Relationship Id="rId12" Type="http://schemas.microsoft.com/office/2007/relationships/diagramDrawing" Target="../diagrams/drawing1.xml"/><Relationship Id="rId17" Type="http://schemas.openxmlformats.org/officeDocument/2006/relationships/image" Target="../media/image6.jpg"/><Relationship Id="rId2" Type="http://schemas.openxmlformats.org/officeDocument/2006/relationships/notesSlide" Target="../notesSlides/notesSlide1.xml"/><Relationship Id="rId16" Type="http://schemas.openxmlformats.org/officeDocument/2006/relationships/hyperlink" Target="https://durham.autism-uni.org/meeting-people-at-university/" TargetMode="External"/><Relationship Id="rId20" Type="http://schemas.openxmlformats.org/officeDocument/2006/relationships/image" Target="../media/image8.jpg"/><Relationship Id="rId1" Type="http://schemas.openxmlformats.org/officeDocument/2006/relationships/slideLayout" Target="../slideLayouts/slideLayout2.xml"/><Relationship Id="rId6" Type="http://schemas.openxmlformats.org/officeDocument/2006/relationships/image" Target="../media/image3.jpg"/><Relationship Id="rId11" Type="http://schemas.openxmlformats.org/officeDocument/2006/relationships/diagramColors" Target="../diagrams/colors1.xml"/><Relationship Id="rId24" Type="http://schemas.openxmlformats.org/officeDocument/2006/relationships/hyperlink" Target="https://www.rawpixel.com/image/427255/free-photo-image-business-advice-analysis" TargetMode="External"/><Relationship Id="rId5" Type="http://schemas.openxmlformats.org/officeDocument/2006/relationships/hyperlink" Target="https://www.peoplematters.in/article/employee-relations/how-to-measure-emotional-intelligence-the-wleis-scale-18313" TargetMode="External"/><Relationship Id="rId15" Type="http://schemas.openxmlformats.org/officeDocument/2006/relationships/image" Target="../media/image5.jpg"/><Relationship Id="rId23" Type="http://schemas.openxmlformats.org/officeDocument/2006/relationships/image" Target="../media/image10.jpg"/><Relationship Id="rId10" Type="http://schemas.openxmlformats.org/officeDocument/2006/relationships/diagramQuickStyle" Target="../diagrams/quickStyle1.xml"/><Relationship Id="rId19" Type="http://schemas.openxmlformats.org/officeDocument/2006/relationships/image" Target="../media/image7.svg"/><Relationship Id="rId4" Type="http://schemas.openxmlformats.org/officeDocument/2006/relationships/image" Target="../media/image2.jpg"/><Relationship Id="rId9" Type="http://schemas.openxmlformats.org/officeDocument/2006/relationships/diagramLayout" Target="../diagrams/layout1.xml"/><Relationship Id="rId14" Type="http://schemas.openxmlformats.org/officeDocument/2006/relationships/hyperlink" Target="https://scherlund.blogspot.com/2019/01/debunking-emotional-intelligence-myth.html" TargetMode="External"/><Relationship Id="rId22" Type="http://schemas.openxmlformats.org/officeDocument/2006/relationships/hyperlink" Target="https://www.bachilleratocinefilo.com/2017/05/the-miracle-worker-1962-arthur-penn.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81791-BF49-567B-B26A-6374533D8A88}"/>
              </a:ext>
            </a:extLst>
          </p:cNvPr>
          <p:cNvSpPr>
            <a:spLocks noGrp="1"/>
          </p:cNvSpPr>
          <p:nvPr>
            <p:ph type="title"/>
          </p:nvPr>
        </p:nvSpPr>
        <p:spPr>
          <a:xfrm>
            <a:off x="584499" y="365125"/>
            <a:ext cx="10769301" cy="1216249"/>
          </a:xfrm>
        </p:spPr>
        <p:txBody>
          <a:bodyPr>
            <a:normAutofit/>
          </a:bodyPr>
          <a:lstStyle/>
          <a:p>
            <a:br>
              <a:rPr lang="en-US" sz="2000" dirty="0">
                <a:solidFill>
                  <a:srgbClr val="FF0000"/>
                </a:solidFill>
              </a:rPr>
            </a:br>
            <a:r>
              <a:rPr lang="en-US" sz="2000" dirty="0">
                <a:solidFill>
                  <a:srgbClr val="FF0000"/>
                </a:solidFill>
              </a:rPr>
              <a:t>EMOTIONAL INTELLIGENCE                                                              PROJECT TEAM   </a:t>
            </a:r>
          </a:p>
        </p:txBody>
      </p:sp>
      <p:sp>
        <p:nvSpPr>
          <p:cNvPr id="3" name="Content Placeholder 2">
            <a:extLst>
              <a:ext uri="{FF2B5EF4-FFF2-40B4-BE49-F238E27FC236}">
                <a16:creationId xmlns:a16="http://schemas.microsoft.com/office/drawing/2014/main" id="{97CC2E9C-AD92-B9E5-3222-F82068A097A7}"/>
              </a:ext>
            </a:extLst>
          </p:cNvPr>
          <p:cNvSpPr>
            <a:spLocks noGrp="1"/>
          </p:cNvSpPr>
          <p:nvPr>
            <p:ph idx="1"/>
          </p:nvPr>
        </p:nvSpPr>
        <p:spPr>
          <a:xfrm>
            <a:off x="210310" y="1361805"/>
            <a:ext cx="11694263" cy="1115683"/>
          </a:xfrm>
          <a:solidFill>
            <a:srgbClr val="0070C0"/>
          </a:solidFill>
        </p:spPr>
        <p:txBody>
          <a:bodyPr>
            <a:noAutofit/>
          </a:bodyPr>
          <a:lstStyle/>
          <a:p>
            <a:pPr marL="1371600" lvl="3" indent="0" algn="just">
              <a:buNone/>
            </a:pPr>
            <a:r>
              <a:rPr lang="en-US" sz="1400" b="1" dirty="0"/>
              <a:t>INTRODUCTION: </a:t>
            </a:r>
            <a:r>
              <a:rPr lang="en-US" sz="1400" dirty="0"/>
              <a:t>Emotional Intelligence (EI ) is the ability to Understand, manage and control your Emotions. It helps person handle different situations, communicate better and make a good decision. In groups projects, emotional intelligence is important  because it helps student manage stress, prepare themselves, work well with others, solve conflicts and improve quality of their work. But when  a group member does not complete their part of the  project, a student with the EI  does not get angry immediately. Instead, they talk to the group member calmly and find a solution.</a:t>
            </a:r>
          </a:p>
        </p:txBody>
      </p:sp>
      <p:sp>
        <p:nvSpPr>
          <p:cNvPr id="4" name="TextBox 3">
            <a:extLst>
              <a:ext uri="{FF2B5EF4-FFF2-40B4-BE49-F238E27FC236}">
                <a16:creationId xmlns:a16="http://schemas.microsoft.com/office/drawing/2014/main" id="{158C24D0-D7EC-705E-27FD-29CB2A8FA7CC}"/>
              </a:ext>
            </a:extLst>
          </p:cNvPr>
          <p:cNvSpPr txBox="1"/>
          <p:nvPr/>
        </p:nvSpPr>
        <p:spPr>
          <a:xfrm>
            <a:off x="210310" y="316061"/>
            <a:ext cx="11257342" cy="461665"/>
          </a:xfrm>
          <a:prstGeom prst="rect">
            <a:avLst/>
          </a:prstGeom>
          <a:noFill/>
          <a:ln>
            <a:solidFill>
              <a:schemeClr val="accent1"/>
            </a:solidFill>
          </a:ln>
        </p:spPr>
        <p:txBody>
          <a:bodyPr wrap="square" rtlCol="0">
            <a:spAutoFit/>
          </a:bodyPr>
          <a:lstStyle/>
          <a:p>
            <a:r>
              <a:rPr lang="en-US" sz="1200" b="1" dirty="0">
                <a:solidFill>
                  <a:srgbClr val="0070C0"/>
                </a:solidFill>
              </a:rPr>
              <a:t>STUDENT NAME: IGNACIA MANAOG TABANGCO                                                                 LECTURER: NISHI RAMSURRUN</a:t>
            </a:r>
          </a:p>
          <a:p>
            <a:r>
              <a:rPr lang="en-US" sz="1200" b="1" dirty="0">
                <a:solidFill>
                  <a:srgbClr val="0070C0"/>
                </a:solidFill>
              </a:rPr>
              <a:t>STUDENT NUMBER:  2415933                                                                                                          MODULE CODE: LCLM 5006   </a:t>
            </a:r>
          </a:p>
        </p:txBody>
      </p:sp>
      <p:pic>
        <p:nvPicPr>
          <p:cNvPr id="6" name="Picture 5">
            <a:extLst>
              <a:ext uri="{FF2B5EF4-FFF2-40B4-BE49-F238E27FC236}">
                <a16:creationId xmlns:a16="http://schemas.microsoft.com/office/drawing/2014/main" id="{B47C94E0-A9CD-06EB-A336-07D9A7A970F7}"/>
              </a:ext>
            </a:extLst>
          </p:cNvPr>
          <p:cNvPicPr>
            <a:picLocks noChangeAspect="1"/>
          </p:cNvPicPr>
          <p:nvPr/>
        </p:nvPicPr>
        <p:blipFill>
          <a:blip r:embed="rId3"/>
          <a:stretch>
            <a:fillRect/>
          </a:stretch>
        </p:blipFill>
        <p:spPr>
          <a:xfrm>
            <a:off x="8705908" y="316061"/>
            <a:ext cx="3120332" cy="461665"/>
          </a:xfrm>
          <a:prstGeom prst="rect">
            <a:avLst/>
          </a:prstGeom>
        </p:spPr>
      </p:pic>
      <p:sp>
        <p:nvSpPr>
          <p:cNvPr id="9" name="TextBox 8">
            <a:extLst>
              <a:ext uri="{FF2B5EF4-FFF2-40B4-BE49-F238E27FC236}">
                <a16:creationId xmlns:a16="http://schemas.microsoft.com/office/drawing/2014/main" id="{2A921835-FD56-1216-8CE7-AA7109284769}"/>
              </a:ext>
            </a:extLst>
          </p:cNvPr>
          <p:cNvSpPr txBox="1"/>
          <p:nvPr/>
        </p:nvSpPr>
        <p:spPr>
          <a:xfrm>
            <a:off x="114299" y="3794690"/>
            <a:ext cx="5981699" cy="2000548"/>
          </a:xfrm>
          <a:prstGeom prst="rect">
            <a:avLst/>
          </a:prstGeom>
          <a:solidFill>
            <a:srgbClr val="FFC000"/>
          </a:solidFill>
        </p:spPr>
        <p:txBody>
          <a:bodyPr wrap="square" rtlCol="0">
            <a:spAutoFit/>
          </a:bodyPr>
          <a:lstStyle/>
          <a:p>
            <a:pPr lvl="4" algn="just"/>
            <a:r>
              <a:rPr lang="en-US" sz="1400" b="1" dirty="0"/>
              <a:t>MANAGING OWN EMOTIONS- </a:t>
            </a:r>
            <a:r>
              <a:rPr lang="en-US" sz="1400" dirty="0"/>
              <a:t>For me making a school project requires time  and proper planning. Starting early helps me think Clearly, stay calm, and avoid rushing. I can complete each section step by step and reduce stress. Although I sometimes feel stressed when thinking about the project, I focus on doing my task not only to achieve a good result but to finish my work.</a:t>
            </a:r>
          </a:p>
          <a:p>
            <a:pPr lvl="4" algn="just"/>
            <a:endParaRPr lang="en-US" sz="1200" dirty="0"/>
          </a:p>
        </p:txBody>
      </p:sp>
      <p:sp>
        <p:nvSpPr>
          <p:cNvPr id="10" name="TextBox 9">
            <a:extLst>
              <a:ext uri="{FF2B5EF4-FFF2-40B4-BE49-F238E27FC236}">
                <a16:creationId xmlns:a16="http://schemas.microsoft.com/office/drawing/2014/main" id="{49AC807D-CA1B-8389-47CE-DD445D66C850}"/>
              </a:ext>
            </a:extLst>
          </p:cNvPr>
          <p:cNvSpPr txBox="1"/>
          <p:nvPr/>
        </p:nvSpPr>
        <p:spPr>
          <a:xfrm>
            <a:off x="6134248" y="2472983"/>
            <a:ext cx="5770325" cy="1384995"/>
          </a:xfrm>
          <a:prstGeom prst="rect">
            <a:avLst/>
          </a:prstGeom>
          <a:solidFill>
            <a:schemeClr val="accent5">
              <a:lumMod val="60000"/>
              <a:lumOff val="40000"/>
            </a:schemeClr>
          </a:solidFill>
        </p:spPr>
        <p:txBody>
          <a:bodyPr wrap="square" rtlCol="0">
            <a:spAutoFit/>
          </a:bodyPr>
          <a:lstStyle/>
          <a:p>
            <a:pPr lvl="4" algn="just"/>
            <a:r>
              <a:rPr lang="en-US" sz="1200" b="1" dirty="0"/>
              <a:t>UNDERSTANDING OTHER’S EMOTIONS</a:t>
            </a:r>
          </a:p>
          <a:p>
            <a:pPr lvl="4" algn="just"/>
            <a:r>
              <a:rPr lang="en-US" sz="1200" dirty="0"/>
              <a:t>Understanding and Supporting each other helps build communication, trust, and teamwork. For example, if a group member ask for help, I listen carefully, explain the task, and help them understand it. By helping each other, everyone learns, completes their work, and the group becomes more successful.</a:t>
            </a:r>
          </a:p>
        </p:txBody>
      </p:sp>
      <p:sp>
        <p:nvSpPr>
          <p:cNvPr id="11" name="TextBox 10">
            <a:extLst>
              <a:ext uri="{FF2B5EF4-FFF2-40B4-BE49-F238E27FC236}">
                <a16:creationId xmlns:a16="http://schemas.microsoft.com/office/drawing/2014/main" id="{0F873502-F432-3577-1F04-5B5990E4698F}"/>
              </a:ext>
            </a:extLst>
          </p:cNvPr>
          <p:cNvSpPr txBox="1"/>
          <p:nvPr/>
        </p:nvSpPr>
        <p:spPr>
          <a:xfrm>
            <a:off x="114299" y="5970502"/>
            <a:ext cx="11790273" cy="738664"/>
          </a:xfrm>
          <a:prstGeom prst="rect">
            <a:avLst/>
          </a:prstGeom>
          <a:solidFill>
            <a:srgbClr val="F1FF6F"/>
          </a:solidFill>
        </p:spPr>
        <p:txBody>
          <a:bodyPr wrap="square" rtlCol="0">
            <a:spAutoFit/>
          </a:bodyPr>
          <a:lstStyle/>
          <a:p>
            <a:pPr lvl="3"/>
            <a:r>
              <a:rPr lang="en-US" dirty="0"/>
              <a:t>References</a:t>
            </a:r>
            <a:r>
              <a:rPr lang="en-US" sz="1200" dirty="0"/>
              <a:t>:</a:t>
            </a:r>
          </a:p>
          <a:p>
            <a:pPr lvl="3"/>
            <a:r>
              <a:rPr lang="en-US" sz="1200" dirty="0"/>
              <a:t> </a:t>
            </a:r>
            <a:r>
              <a:rPr lang="en-GB" sz="1200" dirty="0"/>
              <a:t>Hasson, G. (2025). </a:t>
            </a:r>
            <a:r>
              <a:rPr lang="en-GB" sz="1200" i="1" dirty="0"/>
              <a:t>Emotional intelligence : managing emotions to make a positive impact on your life</a:t>
            </a:r>
            <a:r>
              <a:rPr lang="en-GB" sz="1200" dirty="0"/>
              <a:t> (Second edition.). Capstone, a Wiley brand.</a:t>
            </a:r>
          </a:p>
          <a:p>
            <a:pPr lvl="3"/>
            <a:r>
              <a:rPr lang="en-GB" sz="1200" dirty="0"/>
              <a:t>Hurley, J., &amp; Linsley, P. (Eds.). (2026). </a:t>
            </a:r>
            <a:r>
              <a:rPr lang="en-GB" sz="1200" i="1" dirty="0"/>
              <a:t>Emotional intelligence for health and social care practice</a:t>
            </a:r>
            <a:r>
              <a:rPr lang="en-GB" sz="1200" dirty="0"/>
              <a:t>.</a:t>
            </a:r>
            <a:endParaRPr lang="en-US" sz="1200" dirty="0"/>
          </a:p>
        </p:txBody>
      </p:sp>
      <p:sp>
        <p:nvSpPr>
          <p:cNvPr id="12" name="TextBox 11">
            <a:extLst>
              <a:ext uri="{FF2B5EF4-FFF2-40B4-BE49-F238E27FC236}">
                <a16:creationId xmlns:a16="http://schemas.microsoft.com/office/drawing/2014/main" id="{61E1F4FD-4BE6-7835-78A1-04ECDDB12466}"/>
              </a:ext>
            </a:extLst>
          </p:cNvPr>
          <p:cNvSpPr txBox="1"/>
          <p:nvPr/>
        </p:nvSpPr>
        <p:spPr>
          <a:xfrm>
            <a:off x="6217337" y="3866072"/>
            <a:ext cx="5687236" cy="1107996"/>
          </a:xfrm>
          <a:prstGeom prst="rect">
            <a:avLst/>
          </a:prstGeom>
          <a:solidFill>
            <a:schemeClr val="tx1">
              <a:lumMod val="50000"/>
              <a:lumOff val="50000"/>
            </a:schemeClr>
          </a:solidFill>
        </p:spPr>
        <p:txBody>
          <a:bodyPr wrap="square" rtlCol="0">
            <a:spAutoFit/>
          </a:bodyPr>
          <a:lstStyle/>
          <a:p>
            <a:pPr lvl="3"/>
            <a:r>
              <a:rPr lang="en-US" dirty="0"/>
              <a:t>4. </a:t>
            </a:r>
            <a:r>
              <a:rPr lang="en-US" sz="1200" b="1" dirty="0"/>
              <a:t>METHOD, REFLECTION-</a:t>
            </a:r>
            <a:r>
              <a:rPr lang="en-US" sz="1200" dirty="0"/>
              <a:t>Based to my Experience, This Project taught me that Emotional Intelligence is important in every group project. By managing my emotions, listening to others, and working together, I can become a better team member and help the Group Success.</a:t>
            </a:r>
            <a:endParaRPr lang="en-US" dirty="0"/>
          </a:p>
        </p:txBody>
      </p:sp>
      <p:sp>
        <p:nvSpPr>
          <p:cNvPr id="13" name="TextBox 12">
            <a:extLst>
              <a:ext uri="{FF2B5EF4-FFF2-40B4-BE49-F238E27FC236}">
                <a16:creationId xmlns:a16="http://schemas.microsoft.com/office/drawing/2014/main" id="{98AD1644-11B9-782D-F57A-F362E4030DB7}"/>
              </a:ext>
            </a:extLst>
          </p:cNvPr>
          <p:cNvSpPr txBox="1"/>
          <p:nvPr/>
        </p:nvSpPr>
        <p:spPr>
          <a:xfrm>
            <a:off x="6203455" y="5021082"/>
            <a:ext cx="5715000" cy="923330"/>
          </a:xfrm>
          <a:prstGeom prst="rect">
            <a:avLst/>
          </a:prstGeom>
          <a:solidFill>
            <a:schemeClr val="accent6">
              <a:lumMod val="75000"/>
            </a:schemeClr>
          </a:solidFill>
        </p:spPr>
        <p:txBody>
          <a:bodyPr wrap="square" rtlCol="0">
            <a:spAutoFit/>
          </a:bodyPr>
          <a:lstStyle/>
          <a:p>
            <a:pPr lvl="2"/>
            <a:r>
              <a:rPr lang="en-US" dirty="0"/>
              <a:t>5. </a:t>
            </a:r>
            <a:r>
              <a:rPr lang="en-US" sz="1200" b="1" dirty="0"/>
              <a:t>CONCLUSION</a:t>
            </a:r>
            <a:r>
              <a:rPr lang="en-US" dirty="0"/>
              <a:t>: </a:t>
            </a:r>
            <a:r>
              <a:rPr lang="en-US" sz="1200" dirty="0"/>
              <a:t>Emotional Intelligence helps students/ us  become better team members. Good communication, respect, cooperation, and self control make group projects easier, less stressful, Achieve better results  and complete projects Successfully.</a:t>
            </a:r>
            <a:endParaRPr lang="en-US" dirty="0"/>
          </a:p>
        </p:txBody>
      </p:sp>
      <p:pic>
        <p:nvPicPr>
          <p:cNvPr id="28" name="Picture 27" descr="Article: How to measure emotional intelligence: The WLEIS scale ...">
            <a:extLst>
              <a:ext uri="{FF2B5EF4-FFF2-40B4-BE49-F238E27FC236}">
                <a16:creationId xmlns:a16="http://schemas.microsoft.com/office/drawing/2014/main" id="{C01F8D00-7ADD-17C2-5A7A-E23B56B9A6F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30798" y="1467114"/>
            <a:ext cx="1255567" cy="829851"/>
          </a:xfrm>
          <a:prstGeom prst="rect">
            <a:avLst/>
          </a:prstGeom>
        </p:spPr>
      </p:pic>
      <p:sp>
        <p:nvSpPr>
          <p:cNvPr id="30" name="TextBox 29">
            <a:extLst>
              <a:ext uri="{FF2B5EF4-FFF2-40B4-BE49-F238E27FC236}">
                <a16:creationId xmlns:a16="http://schemas.microsoft.com/office/drawing/2014/main" id="{34CAC22F-4986-FA03-C0BE-31D50EE44969}"/>
              </a:ext>
            </a:extLst>
          </p:cNvPr>
          <p:cNvSpPr txBox="1"/>
          <p:nvPr/>
        </p:nvSpPr>
        <p:spPr>
          <a:xfrm>
            <a:off x="152548" y="2537706"/>
            <a:ext cx="5981700" cy="1200329"/>
          </a:xfrm>
          <a:prstGeom prst="rect">
            <a:avLst/>
          </a:prstGeom>
          <a:solidFill>
            <a:srgbClr val="92D050"/>
          </a:solidFill>
        </p:spPr>
        <p:txBody>
          <a:bodyPr wrap="square" rtlCol="0">
            <a:spAutoFit/>
          </a:bodyPr>
          <a:lstStyle/>
          <a:p>
            <a:pPr lvl="3" algn="just"/>
            <a:r>
              <a:rPr lang="en-US" sz="1200" b="1" dirty="0"/>
              <a:t>EI TEAMWORK</a:t>
            </a:r>
            <a:r>
              <a:rPr lang="en-US" sz="1200" dirty="0"/>
              <a:t>- Emotional Intelligence helps students work effectively in groups and overcome challenges. Student should communicate, understand each other, and share responsibilities. Each member must know their task, cooperate and give feedback to improve the project. By working together with respect and understanding, the team can achieve a better result.</a:t>
            </a:r>
          </a:p>
        </p:txBody>
      </p:sp>
      <p:pic>
        <p:nvPicPr>
          <p:cNvPr id="32" name="Picture 31" descr="6 Strategies For Brilliant Teamwork And Better Outcomes">
            <a:extLst>
              <a:ext uri="{FF2B5EF4-FFF2-40B4-BE49-F238E27FC236}">
                <a16:creationId xmlns:a16="http://schemas.microsoft.com/office/drawing/2014/main" id="{F416724D-E0AF-2085-CA5C-C7D0D6EE29B5}"/>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210310" y="2574878"/>
            <a:ext cx="1168400" cy="1139914"/>
          </a:xfrm>
          <a:prstGeom prst="rect">
            <a:avLst/>
          </a:prstGeom>
        </p:spPr>
      </p:pic>
      <p:graphicFrame>
        <p:nvGraphicFramePr>
          <p:cNvPr id="37" name="Diagram 36">
            <a:extLst>
              <a:ext uri="{FF2B5EF4-FFF2-40B4-BE49-F238E27FC236}">
                <a16:creationId xmlns:a16="http://schemas.microsoft.com/office/drawing/2014/main" id="{0F241D1F-D904-4109-9D84-C1758B5B317B}"/>
              </a:ext>
            </a:extLst>
          </p:cNvPr>
          <p:cNvGraphicFramePr/>
          <p:nvPr>
            <p:extLst>
              <p:ext uri="{D42A27DB-BD31-4B8C-83A1-F6EECF244321}">
                <p14:modId xmlns:p14="http://schemas.microsoft.com/office/powerpoint/2010/main" val="2923777240"/>
              </p:ext>
            </p:extLst>
          </p:nvPr>
        </p:nvGraphicFramePr>
        <p:xfrm>
          <a:off x="114299" y="3897793"/>
          <a:ext cx="1783379" cy="181352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39" name="Picture 38" descr="Helge Scherlund's eLearning News: Debunking the emotional intelligence ...">
            <a:extLst>
              <a:ext uri="{FF2B5EF4-FFF2-40B4-BE49-F238E27FC236}">
                <a16:creationId xmlns:a16="http://schemas.microsoft.com/office/drawing/2014/main" id="{827664CB-3F53-A240-B1D5-AA46CB21F096}"/>
              </a:ext>
            </a:extLst>
          </p:cNvPr>
          <p:cNvPicPr>
            <a:picLocks noChangeAspect="1"/>
          </p:cNvPicPr>
          <p:nvPr/>
        </p:nvPicPr>
        <p:blipFill>
          <a:blip r:embed="rId13">
            <a:extLst>
              <a:ext uri="{837473B0-CC2E-450A-ABE3-18F120FF3D39}">
                <a1611:picAttrSrcUrl xmlns:a1611="http://schemas.microsoft.com/office/drawing/2016/11/main" r:id="rId14"/>
              </a:ext>
            </a:extLst>
          </a:blip>
          <a:stretch>
            <a:fillRect/>
          </a:stretch>
        </p:blipFill>
        <p:spPr>
          <a:xfrm>
            <a:off x="76049" y="4528993"/>
            <a:ext cx="666901" cy="770494"/>
          </a:xfrm>
          <a:prstGeom prst="rect">
            <a:avLst/>
          </a:prstGeom>
        </p:spPr>
      </p:pic>
      <p:pic>
        <p:nvPicPr>
          <p:cNvPr id="7" name="Picture 6" descr="Meeting people at university – Autism &amp; Uni Toolkit – Durham University">
            <a:extLst>
              <a:ext uri="{FF2B5EF4-FFF2-40B4-BE49-F238E27FC236}">
                <a16:creationId xmlns:a16="http://schemas.microsoft.com/office/drawing/2014/main" id="{F41CDB85-9C39-DFC1-806B-8A679E2345F3}"/>
              </a:ext>
            </a:extLst>
          </p:cNvPr>
          <p:cNvPicPr>
            <a:picLocks noChangeAspect="1"/>
          </p:cNvPicPr>
          <p:nvPr/>
        </p:nvPicPr>
        <p:blipFill>
          <a:blip r:embed="rId15">
            <a:extLst>
              <a:ext uri="{837473B0-CC2E-450A-ABE3-18F120FF3D39}">
                <a1611:picAttrSrcUrl xmlns:a1611="http://schemas.microsoft.com/office/drawing/2016/11/main" r:id="rId16"/>
              </a:ext>
            </a:extLst>
          </a:blip>
          <a:stretch>
            <a:fillRect/>
          </a:stretch>
        </p:blipFill>
        <p:spPr>
          <a:xfrm>
            <a:off x="6255050" y="2600677"/>
            <a:ext cx="1652753" cy="1078587"/>
          </a:xfrm>
          <a:prstGeom prst="rect">
            <a:avLst/>
          </a:prstGeom>
        </p:spPr>
      </p:pic>
      <p:pic>
        <p:nvPicPr>
          <p:cNvPr id="16" name="Picture 15" descr="Trophy Award Free Stock Photo - Public Domain Pictures">
            <a:extLst>
              <a:ext uri="{FF2B5EF4-FFF2-40B4-BE49-F238E27FC236}">
                <a16:creationId xmlns:a16="http://schemas.microsoft.com/office/drawing/2014/main" id="{0A49464C-01D0-2A7B-4559-F7573847313E}"/>
              </a:ext>
            </a:extLst>
          </p:cNvPr>
          <p:cNvPicPr>
            <a:picLocks noChangeAspect="1"/>
          </p:cNvPicPr>
          <p:nvPr/>
        </p:nvPicPr>
        <p:blipFill>
          <a:blip r:embed="rId17">
            <a:extLst>
              <a:ext uri="{837473B0-CC2E-450A-ABE3-18F120FF3D39}">
                <a1611:picAttrSrcUrl xmlns:a1611="http://schemas.microsoft.com/office/drawing/2016/11/main" r:id="rId18"/>
              </a:ext>
            </a:extLst>
          </a:blip>
          <a:stretch>
            <a:fillRect/>
          </a:stretch>
        </p:blipFill>
        <p:spPr>
          <a:xfrm>
            <a:off x="6239548" y="5019677"/>
            <a:ext cx="841879" cy="917111"/>
          </a:xfrm>
          <a:prstGeom prst="rect">
            <a:avLst/>
          </a:prstGeom>
        </p:spPr>
      </p:pic>
      <p:pic>
        <p:nvPicPr>
          <p:cNvPr id="8" name="Graphic 7" descr="Reflection with solid fill">
            <a:extLst>
              <a:ext uri="{FF2B5EF4-FFF2-40B4-BE49-F238E27FC236}">
                <a16:creationId xmlns:a16="http://schemas.microsoft.com/office/drawing/2014/main" id="{4D6514AB-544B-E510-7D22-39F224060B86}"/>
              </a:ext>
            </a:extLst>
          </p:cNvPr>
          <p:cNvPicPr>
            <a:picLocks noChangeAspect="1"/>
          </p:cNvPicPr>
          <p:nvPr/>
        </p:nvPicPr>
        <p:blipFill>
          <a:blip>
            <a:extLst>
              <a:ext uri="{96DAC541-7B7A-43D3-8B79-37D633B846F1}">
                <asvg:svgBlip xmlns:asvg="http://schemas.microsoft.com/office/drawing/2016/SVG/main" r:embed="rId19"/>
              </a:ext>
            </a:extLst>
          </a:blip>
          <a:stretch>
            <a:fillRect/>
          </a:stretch>
        </p:blipFill>
        <p:spPr>
          <a:xfrm>
            <a:off x="6269989" y="3989262"/>
            <a:ext cx="914400" cy="914400"/>
          </a:xfrm>
          <a:prstGeom prst="rect">
            <a:avLst/>
          </a:prstGeom>
        </p:spPr>
      </p:pic>
      <p:pic>
        <p:nvPicPr>
          <p:cNvPr id="15" name="Picture 14" descr="Woman holding book in library">
            <a:extLst>
              <a:ext uri="{FF2B5EF4-FFF2-40B4-BE49-F238E27FC236}">
                <a16:creationId xmlns:a16="http://schemas.microsoft.com/office/drawing/2014/main" id="{0CF1B8BC-3755-D35A-4758-5AA154F182F3}"/>
              </a:ext>
            </a:extLst>
          </p:cNvPr>
          <p:cNvPicPr>
            <a:picLocks noChangeAspect="1"/>
          </p:cNvPicPr>
          <p:nvPr/>
        </p:nvPicPr>
        <p:blipFill>
          <a:blip r:embed="rId20"/>
          <a:stretch>
            <a:fillRect/>
          </a:stretch>
        </p:blipFill>
        <p:spPr>
          <a:xfrm>
            <a:off x="210310" y="5982028"/>
            <a:ext cx="1126435" cy="870911"/>
          </a:xfrm>
          <a:prstGeom prst="rect">
            <a:avLst/>
          </a:prstGeom>
        </p:spPr>
      </p:pic>
      <p:pic>
        <p:nvPicPr>
          <p:cNvPr id="22" name="Picture 21" descr="Acorazado Cinéfilo. Francisco Huertas Hernández: &quot;The Miracle Worker ...">
            <a:extLst>
              <a:ext uri="{FF2B5EF4-FFF2-40B4-BE49-F238E27FC236}">
                <a16:creationId xmlns:a16="http://schemas.microsoft.com/office/drawing/2014/main" id="{40625EEC-15C5-A024-C76F-ACB1F31C5AC5}"/>
              </a:ext>
            </a:extLst>
          </p:cNvPr>
          <p:cNvPicPr>
            <a:picLocks noChangeAspect="1"/>
          </p:cNvPicPr>
          <p:nvPr/>
        </p:nvPicPr>
        <p:blipFill>
          <a:blip r:embed="rId21">
            <a:extLst>
              <a:ext uri="{837473B0-CC2E-450A-ABE3-18F120FF3D39}">
                <a1611:picAttrSrcUrl xmlns:a1611="http://schemas.microsoft.com/office/drawing/2016/11/main" r:id="rId22"/>
              </a:ext>
            </a:extLst>
          </a:blip>
          <a:stretch>
            <a:fillRect/>
          </a:stretch>
        </p:blipFill>
        <p:spPr>
          <a:xfrm>
            <a:off x="3725963" y="795254"/>
            <a:ext cx="1298713" cy="535015"/>
          </a:xfrm>
          <a:prstGeom prst="rect">
            <a:avLst/>
          </a:prstGeom>
        </p:spPr>
      </p:pic>
      <p:pic>
        <p:nvPicPr>
          <p:cNvPr id="14" name="Picture 13" descr="People meeting and brainstorming for a project | Free photo - 427255">
            <a:extLst>
              <a:ext uri="{FF2B5EF4-FFF2-40B4-BE49-F238E27FC236}">
                <a16:creationId xmlns:a16="http://schemas.microsoft.com/office/drawing/2014/main" id="{E1394061-CB7C-127D-8CE9-211846B7C33E}"/>
              </a:ext>
            </a:extLst>
          </p:cNvPr>
          <p:cNvPicPr>
            <a:picLocks noChangeAspect="1"/>
          </p:cNvPicPr>
          <p:nvPr/>
        </p:nvPicPr>
        <p:blipFill>
          <a:blip r:embed="rId23">
            <a:extLst>
              <a:ext uri="{837473B0-CC2E-450A-ABE3-18F120FF3D39}">
                <a1611:picAttrSrcUrl xmlns:a1611="http://schemas.microsoft.com/office/drawing/2016/11/main" r:id="rId24"/>
              </a:ext>
            </a:extLst>
          </a:blip>
          <a:stretch>
            <a:fillRect/>
          </a:stretch>
        </p:blipFill>
        <p:spPr>
          <a:xfrm>
            <a:off x="8705907" y="840446"/>
            <a:ext cx="3198666" cy="535015"/>
          </a:xfrm>
          <a:prstGeom prst="rect">
            <a:avLst/>
          </a:prstGeom>
        </p:spPr>
      </p:pic>
    </p:spTree>
    <p:extLst>
      <p:ext uri="{BB962C8B-B14F-4D97-AF65-F5344CB8AC3E}">
        <p14:creationId xmlns:p14="http://schemas.microsoft.com/office/powerpoint/2010/main" val="22071648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1040</TotalTime>
  <Words>482</Words>
  <Application>Microsoft Macintosh PowerPoint</Application>
  <PresentationFormat>Widescreen</PresentationFormat>
  <Paragraphs>22</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 EMOTIONAL INTELLIGENCE                                                              PROJECT TEAM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Ignacia Manaog Tabangco (2415933)</dc:creator>
  <cp:lastModifiedBy>Ignacia Manaog Tabangco (2415933)</cp:lastModifiedBy>
  <cp:revision>1</cp:revision>
  <dcterms:created xsi:type="dcterms:W3CDTF">2026-06-28T10:36:32Z</dcterms:created>
  <dcterms:modified xsi:type="dcterms:W3CDTF">2026-07-05T09:46:32Z</dcterms:modified>
</cp:coreProperties>
</file>